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8" r:id="rId3"/>
    <p:sldId id="264" r:id="rId4"/>
    <p:sldId id="273" r:id="rId5"/>
    <p:sldId id="270" r:id="rId6"/>
    <p:sldId id="275" r:id="rId7"/>
    <p:sldId id="274" r:id="rId8"/>
    <p:sldId id="276" r:id="rId9"/>
    <p:sldId id="277" r:id="rId10"/>
    <p:sldId id="279" r:id="rId11"/>
    <p:sldId id="281" r:id="rId12"/>
    <p:sldId id="278" r:id="rId13"/>
    <p:sldId id="28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4" autoAdjust="0"/>
    <p:restoredTop sz="86738" autoAdjust="0"/>
  </p:normalViewPr>
  <p:slideViewPr>
    <p:cSldViewPr>
      <p:cViewPr varScale="1">
        <p:scale>
          <a:sx n="45" d="100"/>
          <a:sy n="45" d="100"/>
        </p:scale>
        <p:origin x="-139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7E0CA-43D2-41DC-8388-264BB8BF07FB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6498B-9ADD-4844-A293-F96517F76C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774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6498B-9ADD-4844-A293-F96517F76CC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6498B-9ADD-4844-A293-F96517F76CC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981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0863-5A89-4B2A-A646-64E936D49F56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AA77651-D889-4B60-B513-F889AF270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0863-5A89-4B2A-A646-64E936D49F56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7651-D889-4B60-B513-F889AF270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0863-5A89-4B2A-A646-64E936D49F56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7651-D889-4B60-B513-F889AF270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0863-5A89-4B2A-A646-64E936D49F56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AA77651-D889-4B60-B513-F889AF270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0863-5A89-4B2A-A646-64E936D49F56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7651-D889-4B60-B513-F889AF270E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0863-5A89-4B2A-A646-64E936D49F56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7651-D889-4B60-B513-F889AF270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0863-5A89-4B2A-A646-64E936D49F56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AA77651-D889-4B60-B513-F889AF270E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0863-5A89-4B2A-A646-64E936D49F56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7651-D889-4B60-B513-F889AF270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0863-5A89-4B2A-A646-64E936D49F56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7651-D889-4B60-B513-F889AF270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0863-5A89-4B2A-A646-64E936D49F56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7651-D889-4B60-B513-F889AF270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0863-5A89-4B2A-A646-64E936D49F56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7651-D889-4B60-B513-F889AF270E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9BA0863-5A89-4B2A-A646-64E936D49F56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AA77651-D889-4B60-B513-F889AF270E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5437" y="404664"/>
            <a:ext cx="8606760" cy="23698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Коллективно исследовательский проект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Подготовили ученики 1б класса: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Трошина А., Акимкин Е.,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Демчук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Г.,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Ходжамуратова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С.,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Салолмамадов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А.,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Туфегджич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И.,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Козеев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А.,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Крысенко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А., Акимова Д.,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Лямцева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4097983"/>
            <a:ext cx="6244413" cy="46166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Руководитель проекта: Шепелёва О.А.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43808" y="58052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МОУ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Удельнинская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СОШ №34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3212976"/>
            <a:ext cx="5173746" cy="5232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Тема: «Мыльные пузыри»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548680"/>
            <a:ext cx="4997394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ru-RU" sz="2400" b="1" u="sng" dirty="0" smtClean="0"/>
              <a:t>ОПЫТЫ С МЫЛЬНЫМИ ПУЗЫРЯМИ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 descr="C:\Users\Даша и Оля\Desktop\конференция\0000224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6507" y="1196752"/>
            <a:ext cx="4277493" cy="3268229"/>
          </a:xfrm>
          <a:prstGeom prst="rect">
            <a:avLst/>
          </a:prstGeom>
          <a:noFill/>
        </p:spPr>
      </p:pic>
      <p:pic>
        <p:nvPicPr>
          <p:cNvPr id="5123" name="Picture 3" descr="C:\Users\Даша и Оля\Desktop\конференция\p60655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4864026" cy="3468440"/>
          </a:xfrm>
          <a:prstGeom prst="rect">
            <a:avLst/>
          </a:prstGeom>
          <a:noFill/>
        </p:spPr>
      </p:pic>
      <p:pic>
        <p:nvPicPr>
          <p:cNvPr id="5121" name="Picture 1" descr="C:\Users\Даша и Оля\Desktop\конференция\0000224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452153"/>
            <a:ext cx="5544616" cy="340584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3393" y="6165304"/>
            <a:ext cx="3218777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Тест прошли все составы!</a:t>
            </a:r>
            <a:endParaRPr lang="ru-RU" sz="2000" b="1" dirty="0"/>
          </a:p>
        </p:txBody>
      </p:sp>
    </p:spTree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90312_1122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62530">
            <a:off x="827584" y="1249377"/>
            <a:ext cx="2952328" cy="5248583"/>
          </a:xfrm>
          <a:prstGeom prst="rect">
            <a:avLst/>
          </a:prstGeom>
        </p:spPr>
      </p:pic>
      <p:pic>
        <p:nvPicPr>
          <p:cNvPr id="3" name="Рисунок 2" descr="20190312_1122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88483">
            <a:off x="5563504" y="1124744"/>
            <a:ext cx="3224957" cy="57332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48680"/>
            <a:ext cx="5755102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4400" dirty="0" smtClean="0"/>
              <a:t>Секретный ингредиент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3707904" y="4941168"/>
            <a:ext cx="2608727" cy="830997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ru-RU" sz="4800" dirty="0" smtClean="0"/>
              <a:t>глицерин</a:t>
            </a:r>
            <a:endParaRPr lang="ru-RU" sz="4800" dirty="0"/>
          </a:p>
        </p:txBody>
      </p:sp>
    </p:spTree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2656"/>
            <a:ext cx="7746608" cy="52322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ru-RU" sz="2800" b="1" u="sng" dirty="0" smtClean="0"/>
              <a:t>РЕЦЕПТ ИЗГОТОВЛЕНИЯ МЫЛЬНЫХ ПУЗЫРЕЙ:</a:t>
            </a:r>
            <a:endParaRPr lang="ru-RU" sz="2800" b="1" u="sng" dirty="0"/>
          </a:p>
        </p:txBody>
      </p:sp>
      <p:pic>
        <p:nvPicPr>
          <p:cNvPr id="5" name="Рисунок 4" descr="20190312_1121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1700808"/>
            <a:ext cx="2455371" cy="43651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94833" y="1844824"/>
            <a:ext cx="4449167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u-RU" sz="2400" dirty="0" smtClean="0"/>
              <a:t>Лучше всего использовать </a:t>
            </a:r>
            <a:r>
              <a:rPr lang="ru-RU" sz="2400" dirty="0" err="1" smtClean="0"/>
              <a:t>фери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1988840"/>
            <a:ext cx="43204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300 мл воды</a:t>
            </a:r>
          </a:p>
          <a:p>
            <a:endParaRPr lang="ru-RU" sz="3200" dirty="0" smtClean="0"/>
          </a:p>
          <a:p>
            <a:r>
              <a:rPr lang="ru-RU" sz="3200" dirty="0" smtClean="0"/>
              <a:t>4 ч. л. Сахарного песка</a:t>
            </a:r>
          </a:p>
          <a:p>
            <a:endParaRPr lang="ru-RU" sz="3200" dirty="0" smtClean="0"/>
          </a:p>
          <a:p>
            <a:r>
              <a:rPr lang="ru-RU" sz="3200" dirty="0" smtClean="0"/>
              <a:t>100 мл </a:t>
            </a:r>
            <a:r>
              <a:rPr lang="ru-RU" sz="3200" dirty="0" err="1" smtClean="0"/>
              <a:t>Фери</a:t>
            </a:r>
            <a:endParaRPr lang="ru-RU" sz="3200" dirty="0" smtClean="0"/>
          </a:p>
          <a:p>
            <a:endParaRPr lang="ru-RU" sz="3200" dirty="0" smtClean="0"/>
          </a:p>
          <a:p>
            <a:r>
              <a:rPr lang="ru-RU" sz="3200" dirty="0" smtClean="0"/>
              <a:t>50 мл глицерина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707416" y="1052736"/>
            <a:ext cx="1656184" cy="64807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Совет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376772"/>
            <a:ext cx="3814532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ЛУЧШИЙ  СОСТАВ!!!</a:t>
            </a:r>
            <a:endParaRPr lang="ru-RU" sz="2800" b="1" dirty="0"/>
          </a:p>
        </p:txBody>
      </p:sp>
    </p:spTree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Даша и Оля\Downloads\20190320_1259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247272" y="1596536"/>
            <a:ext cx="6858000" cy="3664928"/>
          </a:xfrm>
          <a:prstGeom prst="rect">
            <a:avLst/>
          </a:prstGeom>
          <a:noFill/>
        </p:spPr>
      </p:pic>
      <p:pic>
        <p:nvPicPr>
          <p:cNvPr id="3077" name="Picture 5" descr="C:\Users\Даша и Оля\Downloads\20190320_130342(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149807" y="2243118"/>
            <a:ext cx="5112567" cy="287581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55776" y="1484784"/>
            <a:ext cx="1177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479704" y="0"/>
            <a:ext cx="2664296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000" b="1" u="sng" dirty="0" smtClean="0"/>
              <a:t>Вывод:</a:t>
            </a:r>
            <a:endParaRPr lang="ru-RU" sz="4000" b="1" u="sng" dirty="0"/>
          </a:p>
        </p:txBody>
      </p:sp>
      <p:pic>
        <p:nvPicPr>
          <p:cNvPr id="3073" name="Picture 1" descr="C:\Users\Даша и Оля\Desktop\конференция\20190320_130057(0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1287017" y="1287017"/>
            <a:ext cx="6858002" cy="42839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" y="620688"/>
            <a:ext cx="91440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Мыльные пузыри можно сделать в домашних условиях!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44208" y="5085184"/>
            <a:ext cx="269979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200" b="1" u="sng" dirty="0" smtClean="0"/>
              <a:t>Заключение:</a:t>
            </a:r>
            <a:endParaRPr lang="ru-RU" sz="3200" b="1" u="sng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479624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479624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83768" y="5657671"/>
            <a:ext cx="6660232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Мы продолжим эту работу в старших классах, когда будем изучать физику , и секреты мыльного пузыря раскроются с другой стороны.</a:t>
            </a:r>
            <a:endParaRPr lang="ru-RU" sz="2400" b="1" dirty="0"/>
          </a:p>
        </p:txBody>
      </p:sp>
    </p:spTree>
  </p:cSld>
  <p:clrMapOvr>
    <a:masterClrMapping/>
  </p:clrMapOvr>
  <p:transition spd="slow"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357298"/>
            <a:ext cx="88582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Microsoft YaHei" pitchFamily="34" charset="-122"/>
                <a:ea typeface="Microsoft YaHei" pitchFamily="34" charset="-122"/>
              </a:rPr>
              <a:t> </a:t>
            </a:r>
          </a:p>
          <a:p>
            <a:endParaRPr lang="ru-RU" sz="4400" b="1" dirty="0" smtClean="0">
              <a:latin typeface="Microsoft YaHei" pitchFamily="34" charset="-122"/>
              <a:ea typeface="Microsoft YaHei" pitchFamily="34" charset="-122"/>
            </a:endParaRPr>
          </a:p>
          <a:p>
            <a:r>
              <a:rPr lang="ru-RU" sz="4400" b="1" dirty="0" smtClean="0">
                <a:latin typeface="Microsoft YaHei" pitchFamily="34" charset="-122"/>
                <a:ea typeface="Microsoft YaHei" pitchFamily="34" charset="-122"/>
              </a:rPr>
              <a:t> СПАСИБО   ЗА   ВНИМАНИЕ!</a:t>
            </a:r>
            <a:endParaRPr lang="ru-RU" sz="4400" b="1" dirty="0"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7" y="500042"/>
            <a:ext cx="2714643" cy="5232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000108"/>
            <a:ext cx="8215370" cy="15696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Выяснить, можно ли получить большие и крепкие мыльные пузыри самостоятельно в домашних условиях. </a:t>
            </a:r>
          </a:p>
          <a:p>
            <a:endParaRPr lang="ru-RU" sz="2400" dirty="0" smtClean="0"/>
          </a:p>
          <a:p>
            <a:r>
              <a:rPr lang="ru-RU" sz="2400" dirty="0" smtClean="0"/>
              <a:t>Так же разработать универсальный состав.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924944"/>
            <a:ext cx="3312368" cy="5232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501008"/>
            <a:ext cx="8215370" cy="26776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1</a:t>
            </a:r>
            <a:r>
              <a:rPr lang="ru-RU" sz="2400" dirty="0" smtClean="0"/>
              <a:t> узнать, что такое мыльный пузырь, из чего состоит;</a:t>
            </a:r>
          </a:p>
          <a:p>
            <a:r>
              <a:rPr lang="ru-RU" sz="2400" b="1" dirty="0" smtClean="0"/>
              <a:t>2</a:t>
            </a:r>
            <a:r>
              <a:rPr lang="ru-RU" sz="2400" dirty="0" smtClean="0"/>
              <a:t> выяснить, что делает мыльные пузыри большими и крепкими;</a:t>
            </a:r>
          </a:p>
          <a:p>
            <a:r>
              <a:rPr lang="ru-RU" sz="2400" b="1" dirty="0" smtClean="0"/>
              <a:t>3 </a:t>
            </a:r>
            <a:r>
              <a:rPr lang="ru-RU" sz="2400" dirty="0" smtClean="0"/>
              <a:t>найти рецепт для изготовления больших мыльных пузырей;</a:t>
            </a:r>
          </a:p>
          <a:p>
            <a:r>
              <a:rPr lang="ru-RU" sz="2400" b="1" dirty="0" smtClean="0"/>
              <a:t>4</a:t>
            </a:r>
            <a:r>
              <a:rPr lang="ru-RU" sz="2400" dirty="0" smtClean="0"/>
              <a:t> самостоятельно сделать трюки с мыльными пузырями;</a:t>
            </a:r>
          </a:p>
          <a:p>
            <a:pPr marL="457200" indent="-457200"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585554"/>
            <a:ext cx="4791476" cy="646331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Гипотеза исследования: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628800"/>
            <a:ext cx="8215370" cy="83099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Приготовить в домашних условиях раствор для создания мыльных пузырей.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0190312_1119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2762925"/>
            <a:ext cx="6676234" cy="37553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f5eeafa63680b223b1b4d093faf0f8--slow-shutter-speed-photography-fast-shutter-spe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980729"/>
            <a:ext cx="5799071" cy="43924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476672"/>
            <a:ext cx="27363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Снимок с камеры способной снимать до 5000 кадров в секунду</a:t>
            </a:r>
            <a:endParaRPr lang="ru-RU" sz="4000" dirty="0"/>
          </a:p>
        </p:txBody>
      </p:sp>
    </p:spTree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img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5760640" cy="4320480"/>
          </a:xfrm>
          <a:prstGeom prst="rect">
            <a:avLst/>
          </a:prstGeom>
        </p:spPr>
      </p:pic>
      <p:pic>
        <p:nvPicPr>
          <p:cNvPr id="14" name="Рисунок 13" descr="myl-puzyr-19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412776"/>
            <a:ext cx="3528392" cy="5292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644008" cy="212365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n>
                  <a:solidFill>
                    <a:sysClr val="windowText" lastClr="000000"/>
                  </a:solidFill>
                </a:ln>
              </a:rPr>
              <a:t>Интересные сведения о мыльных пузырях</a:t>
            </a:r>
            <a:endParaRPr lang="ru-RU" sz="440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9" y="5805264"/>
            <a:ext cx="3024336" cy="89255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400" dirty="0" smtClean="0"/>
              <a:t>Мыльные пузыри можно заморозить</a:t>
            </a:r>
            <a:endParaRPr lang="ru-RU" sz="2400" dirty="0"/>
          </a:p>
        </p:txBody>
      </p:sp>
      <p:pic>
        <p:nvPicPr>
          <p:cNvPr id="8" name="Рисунок 7" descr="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2936"/>
            <a:ext cx="3299456" cy="2792165"/>
          </a:xfrm>
          <a:prstGeom prst="rect">
            <a:avLst/>
          </a:prstGeom>
        </p:spPr>
      </p:pic>
      <p:pic>
        <p:nvPicPr>
          <p:cNvPr id="10" name="Рисунок 9" descr="light-window-glass-reflection-color-space-blue-float-colorful-circle-earth-ball-sphere-soap-bubble-shape-mirroring-make-soap-bubbles-soapy-water-liquid-bubble-8752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3429000"/>
            <a:ext cx="3522648" cy="26642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23520" y="2060848"/>
            <a:ext cx="4320480" cy="200054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342900" indent="-342900"/>
            <a:endParaRPr lang="ru-RU" sz="2800" dirty="0" smtClean="0"/>
          </a:p>
          <a:p>
            <a:pPr marL="342900" indent="-342900"/>
            <a:r>
              <a:rPr lang="ru-RU" sz="2400" dirty="0" smtClean="0"/>
              <a:t>Мыльные пузыри могут храниться больше месяца    ( в бутылках защищенных от пыли и высыхания)</a:t>
            </a:r>
          </a:p>
        </p:txBody>
      </p:sp>
      <p:pic>
        <p:nvPicPr>
          <p:cNvPr id="9" name="Рисунок 8" descr="can-800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55367" y="0"/>
            <a:ext cx="3988634" cy="24928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5408" y="5661248"/>
            <a:ext cx="4717032" cy="8640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400" dirty="0" smtClean="0"/>
              <a:t>Переливается всеми цветами радуги.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15416"/>
            <a:ext cx="5664629" cy="4248472"/>
          </a:xfrm>
          <a:prstGeom prst="rect">
            <a:avLst/>
          </a:prstGeom>
        </p:spPr>
      </p:pic>
      <p:pic>
        <p:nvPicPr>
          <p:cNvPr id="3" name="Рисунок 2" descr="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762" y="2924944"/>
            <a:ext cx="5220238" cy="3933056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67744" y="404664"/>
            <a:ext cx="3960440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Социальный опрос .</a:t>
            </a:r>
          </a:p>
          <a:p>
            <a:pPr algn="ctr"/>
            <a:r>
              <a:rPr lang="ru-RU" sz="3200" b="1" dirty="0" smtClean="0"/>
              <a:t>1-2 классы.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1844824"/>
            <a:ext cx="7218066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u-RU" sz="3200" dirty="0" smtClean="0"/>
              <a:t>Нравится ли пускать мыльные пузыри? 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324968" y="2564904"/>
            <a:ext cx="3919471" cy="95410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Ответ: ДА             48 чел.</a:t>
            </a:r>
          </a:p>
          <a:p>
            <a:r>
              <a:rPr lang="ru-RU" sz="2800" dirty="0" smtClean="0"/>
              <a:t>Ответ: НЕТ            8 чел.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3608" y="3789040"/>
            <a:ext cx="7395999" cy="95410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Какой раствор ты используешь для выдувания</a:t>
            </a:r>
          </a:p>
          <a:p>
            <a:pPr algn="ctr"/>
            <a:r>
              <a:rPr lang="ru-RU" sz="2800" dirty="0" smtClean="0"/>
              <a:t> мыльных пузырей?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771800" y="5013176"/>
            <a:ext cx="3949736" cy="107721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3200" dirty="0" smtClean="0"/>
              <a:t>ДЕЛАЮ САМ   42 чел.</a:t>
            </a:r>
          </a:p>
          <a:p>
            <a:r>
              <a:rPr lang="ru-RU" sz="3200" dirty="0" smtClean="0"/>
              <a:t>ПОКУПАЮ    14 чел</a:t>
            </a:r>
            <a:endParaRPr lang="ru-RU" sz="3200" dirty="0"/>
          </a:p>
        </p:txBody>
      </p:sp>
      <p:sp>
        <p:nvSpPr>
          <p:cNvPr id="2" name="TextBox 1"/>
          <p:cNvSpPr txBox="1"/>
          <p:nvPr/>
        </p:nvSpPr>
        <p:spPr>
          <a:xfrm rot="20035555">
            <a:off x="5652120" y="773996"/>
            <a:ext cx="3290620" cy="338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Всего опрощено 56 чел</a:t>
            </a:r>
            <a:r>
              <a:rPr lang="ru-RU" sz="1600" dirty="0" smtClean="0"/>
              <a:t>,</a:t>
            </a:r>
            <a:endParaRPr lang="ru-RU" sz="1600" dirty="0"/>
          </a:p>
        </p:txBody>
      </p:sp>
    </p:spTree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0190312_1117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77708"/>
            <a:ext cx="2913914" cy="5180292"/>
          </a:xfrm>
          <a:prstGeom prst="rect">
            <a:avLst/>
          </a:prstGeom>
        </p:spPr>
      </p:pic>
      <p:pic>
        <p:nvPicPr>
          <p:cNvPr id="2" name="Рисунок 1" descr="20190312_1116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910863">
            <a:off x="4311351" y="2222693"/>
            <a:ext cx="5670930" cy="3189898"/>
          </a:xfrm>
          <a:prstGeom prst="rect">
            <a:avLst/>
          </a:prstGeom>
        </p:spPr>
      </p:pic>
      <p:pic>
        <p:nvPicPr>
          <p:cNvPr id="3" name="Рисунок 2" descr="20190312_1118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1892828"/>
            <a:ext cx="2792909" cy="4965172"/>
          </a:xfrm>
          <a:prstGeom prst="rect">
            <a:avLst/>
          </a:prstGeom>
        </p:spPr>
      </p:pic>
      <p:pic>
        <p:nvPicPr>
          <p:cNvPr id="4" name="Рисунок 3" descr="20190312_1119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" y="0"/>
            <a:ext cx="6608057" cy="37170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48064" y="0"/>
            <a:ext cx="3684985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Приготовление мыльных пузырей</a:t>
            </a:r>
            <a:endParaRPr lang="ru-RU" sz="3200" dirty="0"/>
          </a:p>
        </p:txBody>
      </p:sp>
    </p:spTree>
  </p:cSld>
  <p:clrMapOvr>
    <a:masterClrMapping/>
  </p:clrMapOvr>
  <p:transition spd="slow">
    <p:wheel spokes="1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1275</TotalTime>
  <Words>313</Words>
  <Application>Microsoft Office PowerPoint</Application>
  <PresentationFormat>Экран (4:3)</PresentationFormat>
  <Paragraphs>58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Учитель</cp:lastModifiedBy>
  <cp:revision>133</cp:revision>
  <dcterms:created xsi:type="dcterms:W3CDTF">2015-06-27T12:18:40Z</dcterms:created>
  <dcterms:modified xsi:type="dcterms:W3CDTF">2019-03-21T05:53:25Z</dcterms:modified>
</cp:coreProperties>
</file>