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sldIdLst>
    <p:sldId id="303" r:id="rId2"/>
    <p:sldId id="263" r:id="rId3"/>
    <p:sldId id="257" r:id="rId4"/>
    <p:sldId id="264" r:id="rId5"/>
    <p:sldId id="294" r:id="rId6"/>
    <p:sldId id="267" r:id="rId7"/>
    <p:sldId id="270" r:id="rId8"/>
    <p:sldId id="296" r:id="rId9"/>
    <p:sldId id="283" r:id="rId10"/>
    <p:sldId id="293" r:id="rId11"/>
    <p:sldId id="299" r:id="rId12"/>
    <p:sldId id="302" r:id="rId13"/>
    <p:sldId id="306" r:id="rId14"/>
    <p:sldId id="305" r:id="rId15"/>
    <p:sldId id="300" r:id="rId16"/>
    <p:sldId id="304" r:id="rId17"/>
    <p:sldId id="295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3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0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00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1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37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02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14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75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82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91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5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02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1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4/44/Recycle001.svg/180px-Recycle001.svg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421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НОЧУ СОШ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«ПРЕМЬЕРСКИЙ ЛИЦЕЙ»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Степанова Анастасия 7 класс</a:t>
            </a:r>
          </a:p>
          <a:p>
            <a:pPr marL="0" indent="0" algn="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Науменко Ева 7 класс</a:t>
            </a:r>
          </a:p>
          <a:p>
            <a:pPr marL="0" indent="0" algn="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Полуэктова С.В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Марушкинское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Крекшино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9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274769" cy="1597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листа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практической жизни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image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72816"/>
            <a:ext cx="33176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Diktierkassette_01_KM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9154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365104"/>
            <a:ext cx="2125360" cy="2125360"/>
          </a:xfrm>
          <a:prstGeom prst="rect">
            <a:avLst/>
          </a:prstGeom>
        </p:spPr>
      </p:pic>
      <p:pic>
        <p:nvPicPr>
          <p:cNvPr id="7" name="Picture 2" descr="C:\Users\User\Desktop\crouching-tiger-and-turtl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0042"/>
            <a:ext cx="3083226" cy="20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027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Ювелирные украшения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37" y="1930400"/>
            <a:ext cx="3982489" cy="200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360565"/>
            <a:ext cx="1805405" cy="1805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551" y="1780546"/>
            <a:ext cx="2157777" cy="215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6" t="26249" r="17220" b="22303"/>
          <a:stretch/>
        </p:blipFill>
        <p:spPr>
          <a:xfrm>
            <a:off x="4211960" y="4327021"/>
            <a:ext cx="2401893" cy="1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1931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2060848"/>
            <a:ext cx="3582394" cy="18014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132856"/>
            <a:ext cx="3159220" cy="1585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0928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Рэм Колхаас придумал остроумный силуэт туфель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Мёбиус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132856"/>
            <a:ext cx="6887357" cy="3456384"/>
          </a:xfrm>
        </p:spPr>
      </p:pic>
    </p:spTree>
    <p:extLst>
      <p:ext uri="{BB962C8B-B14F-4D97-AF65-F5344CB8AC3E}">
        <p14:creationId xmlns:p14="http://schemas.microsoft.com/office/powerpoint/2010/main" xmlns="" val="76012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872928" cy="1371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Флакон духов в виде ленты Мебиуса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132856"/>
            <a:ext cx="3168352" cy="4224470"/>
          </a:xfrm>
        </p:spPr>
      </p:pic>
    </p:spTree>
    <p:extLst>
      <p:ext uri="{BB962C8B-B14F-4D97-AF65-F5344CB8AC3E}">
        <p14:creationId xmlns:p14="http://schemas.microsoft.com/office/powerpoint/2010/main" xmlns="" val="309319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97" y="188640"/>
            <a:ext cx="7622995" cy="64333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1972"/>
            <a:ext cx="410284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192" y="3903979"/>
            <a:ext cx="3748024" cy="2399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76"/>
          <a:stretch/>
        </p:blipFill>
        <p:spPr>
          <a:xfrm>
            <a:off x="4860032" y="831972"/>
            <a:ext cx="397281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75789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404664"/>
            <a:ext cx="8160960" cy="160953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году, когда в Бразилии состоялся международный математический конгресс, его устроители выпустили памятную марку достоинством в пять сентаво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08" y="1916832"/>
            <a:ext cx="5334183" cy="3828831"/>
          </a:xfrm>
        </p:spPr>
      </p:pic>
    </p:spTree>
    <p:extLst>
      <p:ext uri="{BB962C8B-B14F-4D97-AF65-F5344CB8AC3E}">
        <p14:creationId xmlns:p14="http://schemas.microsoft.com/office/powerpoint/2010/main" xmlns="" val="253325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8229600" cy="1143000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688"/>
            <a:ext cx="8229600" cy="42100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листу Мебиуса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                  в  Вашингтоне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s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73" y="1340768"/>
            <a:ext cx="2538629" cy="338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ac7ecab2da78ea77c7169a26d6dc48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67403"/>
            <a:ext cx="4245324" cy="232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3489" y="3698071"/>
            <a:ext cx="393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листу Мебиуса в Минске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801B4D-BC1E-44D8-9A30-F7B13DB39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778" y="943722"/>
            <a:ext cx="3426243" cy="256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Мёбиуса - первая односторонняя поверхность, которую открыл учёный. Позже математики открыли ещё целый ряд односторонних поверхностей. Но эта - самая первая, положившая начало целому направлению в геометрии, по прежнему привлекает к себе внимание учёных, изобретателей,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работе мы пытались описать свойства прекрасной поверхности-листа Мебиуса, показать его значимость на практике, доказать, что лист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топологическая фигура.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50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нашей исследовательской работы: исследовать лист Мебиуса как один из объектов топологии.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лента Мебиуса.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нами решались следующие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появления ленты Мебиуса.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ленту Мебиуса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опытным путем свойства ленты Мебиуса.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области применения ленты Мебиуса.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6981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pic>
        <p:nvPicPr>
          <p:cNvPr id="4" name="Picture 5" descr="August_Ferdinand_M%C3%B6bi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3358" y="1340768"/>
            <a:ext cx="3217284" cy="3932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44522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Август Фердинанд Мёбиус 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годы жизни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1790 -1868 гг.)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13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«Где начало того конца, которым оканчивается начало?» </a:t>
            </a:r>
          </a:p>
          <a:p>
            <a:pPr algn="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Козьма Прутков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22920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880" y="2456351"/>
            <a:ext cx="6156176" cy="2870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530352"/>
            <a:ext cx="5626968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Лист Мёбиуса изображают на  различных эмблемах, значках, как, например, на значке механико-математического факультета Московского университета.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Международный символ переработки также представляет собой Лист Мёбиуса.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43" y="495125"/>
            <a:ext cx="21274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еждународный символ переработки представляет собой Лист Мёбиуса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62794" y="364502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0648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«Сюрпризы листа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547992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Фото-0036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2123728" y="3212976"/>
            <a:ext cx="477437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0648"/>
            <a:ext cx="723743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Задаемся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вопросом: сколько сторон у этого куска бумаги?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Фото-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2911"/>
            <a:ext cx="1944216" cy="2591648"/>
          </a:xfrm>
          <a:prstGeom prst="rect">
            <a:avLst/>
          </a:prstGeom>
          <a:noFill/>
        </p:spPr>
      </p:pic>
      <p:pic>
        <p:nvPicPr>
          <p:cNvPr id="5" name="Picture 7" descr="Фото-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69873"/>
            <a:ext cx="3816028" cy="2614686"/>
          </a:xfrm>
          <a:prstGeom prst="rect">
            <a:avLst/>
          </a:prstGeom>
          <a:noFill/>
        </p:spPr>
      </p:pic>
      <p:pic>
        <p:nvPicPr>
          <p:cNvPr id="6" name="Picture 5" descr="Фото-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420" y="4293096"/>
            <a:ext cx="1944215" cy="1984527"/>
          </a:xfrm>
          <a:prstGeom prst="rect">
            <a:avLst/>
          </a:prstGeom>
          <a:noFill/>
        </p:spPr>
      </p:pic>
      <p:pic>
        <p:nvPicPr>
          <p:cNvPr id="7" name="Picture 4" descr="Фото-00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52442"/>
            <a:ext cx="2010935" cy="2065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701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разрезанием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Фото-00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403648" y="1556793"/>
            <a:ext cx="1728192" cy="2304256"/>
          </a:xfrm>
          <a:prstGeom prst="rect">
            <a:avLst/>
          </a:prstGeom>
          <a:noFill/>
        </p:spPr>
      </p:pic>
      <p:pic>
        <p:nvPicPr>
          <p:cNvPr id="12" name="Picture 4" descr="Фото-005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340" y="1556793"/>
            <a:ext cx="3189635" cy="2304256"/>
          </a:xfrm>
          <a:prstGeom prst="rect">
            <a:avLst/>
          </a:prstGeom>
          <a:noFill/>
          <a:ln/>
        </p:spPr>
      </p:pic>
      <p:pic>
        <p:nvPicPr>
          <p:cNvPr id="13" name="Picture 4" descr="Фото-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4365104"/>
            <a:ext cx="3570273" cy="1656184"/>
          </a:xfrm>
          <a:prstGeom prst="rect">
            <a:avLst/>
          </a:prstGeom>
          <a:noFill/>
        </p:spPr>
      </p:pic>
      <p:pic>
        <p:nvPicPr>
          <p:cNvPr id="14" name="Picture 4" descr="Фото-0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365104"/>
            <a:ext cx="439923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07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064" y="332656"/>
            <a:ext cx="8183880" cy="4320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опытов с разрезанием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9389165"/>
              </p:ext>
            </p:extLst>
          </p:nvPr>
        </p:nvGraphicFramePr>
        <p:xfrm>
          <a:off x="502920" y="764704"/>
          <a:ext cx="7080448" cy="3798976"/>
        </p:xfrm>
        <a:graphic>
          <a:graphicData uri="http://schemas.openxmlformats.org/drawingml/2006/table">
            <a:tbl>
              <a:tblPr firstRow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132250413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785259723"/>
                    </a:ext>
                  </a:extLst>
                </a:gridCol>
                <a:gridCol w="1823864">
                  <a:extLst>
                    <a:ext uri="{9D8B030D-6E8A-4147-A177-3AD203B41FA5}">
                      <a16:colId xmlns:a16="http://schemas.microsoft.com/office/drawing/2014/main" xmlns="" val="486880561"/>
                    </a:ext>
                  </a:extLst>
                </a:gridCol>
              </a:tblGrid>
              <a:tr h="9872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разрезаний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больших колец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маленьких колец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623881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3114290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1681684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2815568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0828786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5860519"/>
                  </a:ext>
                </a:extLst>
              </a:tr>
              <a:tr h="468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009392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56368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разрезании листа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чётное число полосок получаются только большие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сцеплённые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кольца, которые в два раза меньше, чем количество полосок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разрезании листа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нечётное число полосок получаются одно маленькое и несколько больших колец,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сцеплённых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маленьким.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754</TotalTime>
  <Words>347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Савон</vt:lpstr>
      <vt:lpstr>НОЧУ СОШ  «ПРЕМЬЕРСКИЙ ЛИЦЕЙ»</vt:lpstr>
      <vt:lpstr>Слайд 2</vt:lpstr>
      <vt:lpstr>Историческая справка</vt:lpstr>
      <vt:lpstr>Слайд 4</vt:lpstr>
      <vt:lpstr>Слайд 5</vt:lpstr>
      <vt:lpstr>Практическая часть   Эксперименты  «Сюрпризы листа Мёбиуса» </vt:lpstr>
      <vt:lpstr>Слайд 7</vt:lpstr>
      <vt:lpstr>Опыты с разрезанием</vt:lpstr>
      <vt:lpstr>Слайд 9</vt:lpstr>
      <vt:lpstr>Применение листа Мёбиуса в практической жизни</vt:lpstr>
      <vt:lpstr>Ювелирные украшения</vt:lpstr>
      <vt:lpstr>Слайд 12</vt:lpstr>
      <vt:lpstr>Рэм Колхаас придумал остроумный силуэт туфель Мёбиус</vt:lpstr>
      <vt:lpstr>Рон Арад Флакон духов в виде ленты Мебиуса</vt:lpstr>
      <vt:lpstr>Архитектура </vt:lpstr>
      <vt:lpstr>В 1967 году, когда в Бразилии состоялся международный математический конгресс, его устроители выпустили памятную марку достоинством в пять сентаво </vt:lpstr>
      <vt:lpstr>Слайд 17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:  Средняя общеобразовательная школа №166 Советского района г.Казани</dc:title>
  <dc:creator>Пользователь</dc:creator>
  <cp:lastModifiedBy>Полуэктова СВ</cp:lastModifiedBy>
  <cp:revision>78</cp:revision>
  <dcterms:created xsi:type="dcterms:W3CDTF">2014-03-17T06:05:12Z</dcterms:created>
  <dcterms:modified xsi:type="dcterms:W3CDTF">2019-12-27T07:33:06Z</dcterms:modified>
</cp:coreProperties>
</file>