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59" r:id="rId5"/>
    <p:sldId id="257" r:id="rId6"/>
    <p:sldId id="260" r:id="rId7"/>
    <p:sldId id="263" r:id="rId8"/>
    <p:sldId id="270" r:id="rId9"/>
    <p:sldId id="261" r:id="rId10"/>
    <p:sldId id="268" r:id="rId11"/>
    <p:sldId id="265" r:id="rId12"/>
    <p:sldId id="262" r:id="rId13"/>
    <p:sldId id="264" r:id="rId14"/>
    <p:sldId id="267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2FF"/>
    <a:srgbClr val="266678"/>
    <a:srgbClr val="A7D6E3"/>
    <a:srgbClr val="87C7D9"/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72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23C3-0891-40DE-AB8A-BB5F5429BCC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0621-E47D-42BE-AB6A-6E9DF0774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73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0621-E47D-42BE-AB6A-6E9DF07741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14414" y="500043"/>
            <a:ext cx="6587306" cy="5016758"/>
            <a:chOff x="1183858" y="202618"/>
            <a:chExt cx="6087934" cy="73595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3858" y="202618"/>
              <a:ext cx="4159412" cy="7359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</a:rPr>
                <a:t>Город в котором мы живём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4386855"/>
              <a:ext cx="5084703" cy="52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8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pic>
        <p:nvPicPr>
          <p:cNvPr id="7" name="Picture 7" descr="http://www.bankgorodov.ru/coa/172764_b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636206" cy="3384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542926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Выполнили ученики 2 класса: </a:t>
            </a:r>
            <a:r>
              <a:rPr lang="ru-RU" i="1" dirty="0" err="1" smtClean="0"/>
              <a:t>Серастинова</a:t>
            </a:r>
            <a:r>
              <a:rPr lang="ru-RU" i="1" dirty="0" smtClean="0"/>
              <a:t> М, </a:t>
            </a:r>
            <a:r>
              <a:rPr lang="ru-RU" i="1" dirty="0" err="1" smtClean="0"/>
              <a:t>Серастинов</a:t>
            </a:r>
            <a:r>
              <a:rPr lang="ru-RU" i="1" dirty="0" smtClean="0"/>
              <a:t> М, </a:t>
            </a:r>
            <a:r>
              <a:rPr lang="ru-RU" i="1" dirty="0" err="1" smtClean="0"/>
              <a:t>Чудов</a:t>
            </a:r>
            <a:r>
              <a:rPr lang="ru-RU" i="1" dirty="0" smtClean="0"/>
              <a:t> И.</a:t>
            </a:r>
            <a:endParaRPr lang="ru-RU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h6.googleusercontent.com/-s5S-_e1r4os/UEMFHPVW_KI/AAAAAAAAK6U/u89LhgLgr0M/s800/%25D0%25A6%25D0%25B5%25D0%25BD%25D1%2582%25D1%2580%2520%25D0%25B3%25D0%25BE%25D1%2580%25D0%25BE%25D0%25B4%25D0%25B0%2520%25D0%25B2%25201950%25D0%2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7331968" cy="487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Раньше  площадь  Коростелева  выглядела  так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ourprom.ru/site_media/cache/61/96/6196f8192115daa678c7c7dafb28c6b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336704" cy="53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А  это  Триумфальная  арка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Центр семейного отдыха –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                кинотеатр «Космос»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kansk-portal.ucoz.ru/_ph/1/988907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416824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apad24.ru/uploads/posts/2014-10/1414037105_teat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412776"/>
            <a:ext cx="7076755" cy="4980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latin typeface="Comic Sans MS" pitchFamily="66" charset="0"/>
              </a:rPr>
              <a:t>Канский</a:t>
            </a: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драматический театр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s.wikimapia.org/p/00/02/61/67/00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896544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2" name="Picture 4" descr="http://zapad24.ru/uploads/posts/2013-01/1359549062_dh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4497202" cy="3092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03648" y="62068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Детская музыкальная школа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4725144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Детская художественная школа</a:t>
            </a:r>
            <a:endParaRPr lang="ru-RU" sz="2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Храмы нашего города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sobory.ru/pic/16360/16365_20110217_014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672408" cy="2533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0" name="Picture 4" descr="http://sobory.ru/pic/16360/16364_20110217_013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65902" cy="2533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4" name="Picture 8" descr="http://zapad24.ru/uploads/posts/2013-05/1367934379_chasovny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944216" cy="3004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009" t="5243" r="10897" b="13858"/>
          <a:stretch>
            <a:fillRect/>
          </a:stretch>
        </p:blipFill>
        <p:spPr bwMode="auto">
          <a:xfrm>
            <a:off x="1763688" y="1052736"/>
            <a:ext cx="4536504" cy="2579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4639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любим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свой  город!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www.eruda.ru/banner/banner-partner/z-kansk_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3500462" cy="392404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428604"/>
            <a:ext cx="721520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Канск - один из старейших городов Сибири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E312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Основан в 1628 году как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 небольшой острожек около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Комаровских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120"/>
                </a:solidFill>
                <a:effectLst/>
                <a:latin typeface="Times New Roman" pitchFamily="18" charset="0"/>
                <a:cs typeface="Times New Roman" pitchFamily="18" charset="0"/>
              </a:rPr>
              <a:t> порогов на реке Кан, в 43 км ниже современного Канска. В 1636 году перенесён на нынешнее место. Строился как оборонительное сооружение от набегов енисейских киргизов.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9" name="Picture 3" descr="https://kansk-24.ru/photo/history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7136793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Астафьев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(Остафьев)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Ермак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Ермолай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Тобольский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казачий атаман,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острога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photocdn.photogoroda.com/source2/cn3159/r4105/c4142/11742011.jpg?v=20171213112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6350732" cy="424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332656"/>
            <a:ext cx="7560840" cy="61420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174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omic Sans MS" pitchFamily="66" charset="0"/>
                <a:cs typeface="Arial" charset="0"/>
              </a:rPr>
              <a:t>Исторический герб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omic Sans MS" pitchFamily="66" charset="0"/>
                <a:cs typeface="Arial" charset="0"/>
              </a:rPr>
              <a:t>В верхней части щита изображён Енисейский герб,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omic Sans MS" pitchFamily="66" charset="0"/>
                <a:cs typeface="Arial" charset="0"/>
              </a:rPr>
              <a:t>а в нижней, на зелёном поле, золотой ржаной сноп. Щит украшен золотой городской короною.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252525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252525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252525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252525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252525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omic Sans MS" pitchFamily="66" charset="0"/>
                <a:cs typeface="Arial" charset="0"/>
              </a:rPr>
              <a:t>Современный герб города.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252525"/>
                </a:solidFill>
                <a:latin typeface="Comic Sans MS" pitchFamily="66" charset="0"/>
                <a:cs typeface="Arial" charset="0"/>
              </a:rPr>
              <a:t>Был утверждён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omic Sans MS" pitchFamily="66" charset="0"/>
                <a:cs typeface="Arial" charset="0"/>
              </a:rPr>
              <a:t>15 декабря 2010 года, исчез знак Енисейской губернии, остался ржаной сноп на зелёном фоне щита и золотая корона.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075" name="AutoShape 3" descr="Coat of Arms of Kansk (Krasnoyarsk krai) (1855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http://i.neomagnitov.ru/u/fa/f2f0e401fe11e59cc0c76b90c75943/-/38GrdwUxfu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1854137" cy="2962695"/>
          </a:xfrm>
          <a:prstGeom prst="rect">
            <a:avLst/>
          </a:prstGeom>
          <a:noFill/>
        </p:spPr>
      </p:pic>
      <p:pic>
        <p:nvPicPr>
          <p:cNvPr id="3079" name="Picture 7" descr="http://www.bankgorodov.ru/coa/172764_b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35575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Город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Канск 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был основан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1636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году на берегу реки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Кан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g2.mirtesen.ru/images/upload/20840168966/big.jpeg?2009080404315215700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6336703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igaretta.ru/img/picture/Jul/17/95edaff4b21342a86b08cd0b7ff78583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6079" y="404665"/>
            <a:ext cx="2742365" cy="1584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367240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http://2.bp.blogspot.com/-57m7jsGWSRo/UYSpEenfY9I/AAAAAAAAJMw/8D-xGIyjwRE/s1600/%D0%B2%D0%B7%D1%80%D1%8B%D0%B2%D1%8B-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04128" cy="2553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706" t="16344" r="10295" b="8831"/>
          <a:stretch>
            <a:fillRect/>
          </a:stretch>
        </p:blipFill>
        <p:spPr bwMode="auto">
          <a:xfrm>
            <a:off x="1403648" y="1700808"/>
            <a:ext cx="3456384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Попасть в город можно </a:t>
            </a: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на автомобиле …</a:t>
            </a: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на поезде, </a:t>
            </a: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 даже по воде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14291"/>
            <a:ext cx="68128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Это здание  Администрации города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Здесь работает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глава города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omic Sans MS" pitchFamily="66" charset="0"/>
              </a:rPr>
              <a:t>Береснев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Андрей Михайлович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mbou18kansk.ucoz.ru/111013/administracij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1142984"/>
            <a:ext cx="568863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2" name="Picture 2" descr="https://kvgazeta.ru/images/stories/2019/beresnevinterview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200800" cy="347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Это место всем известно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В центре города оно.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У фонтана отдохните,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Голубей вы покормите,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Место быстро назовите…</a:t>
            </a:r>
            <a:r>
              <a:rPr lang="ru-RU" sz="3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3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://fotopriroda.ru/images/photoalbum/album_171/kansk_glavnaya_plochad_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24943"/>
            <a:ext cx="2520280" cy="336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pressmen.info/art2014/30_sib.files/image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4464496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Comic Sans MS" pitchFamily="66" charset="0"/>
              </a:rPr>
              <a:t>Центр города – площадь Коростелева</a:t>
            </a:r>
            <a:endParaRPr lang="ru-RU" sz="3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28" name="AutoShape 4" descr="https://im1-tub-ru.yandex.net/i?id=b9f8290a1ab7459cc8a1d5e2b7978473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1-tub-ru.yandex.net/i?id=b9f8290a1ab7459cc8a1d5e2b7978473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vskazku.com/data/attachment/forum/201308/16/215608686kjz86hhjyf66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4286250" cy="2847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s002.radikal.ru/i198/1005/ab/03bc390cf1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97033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6" name="Picture 12" descr="http://mypresentation.ru/documents/8338629f7ee09c4b3f6e9419b1ac7935/img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808312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187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29</cp:revision>
  <dcterms:created xsi:type="dcterms:W3CDTF">2014-11-07T17:01:55Z</dcterms:created>
  <dcterms:modified xsi:type="dcterms:W3CDTF">2020-09-13T06:02:39Z</dcterms:modified>
</cp:coreProperties>
</file>