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29"/>
  </p:notesMasterIdLst>
  <p:sldIdLst>
    <p:sldId id="296" r:id="rId2"/>
    <p:sldId id="257" r:id="rId3"/>
    <p:sldId id="297" r:id="rId4"/>
    <p:sldId id="298" r:id="rId5"/>
    <p:sldId id="299" r:id="rId6"/>
    <p:sldId id="300" r:id="rId7"/>
    <p:sldId id="313" r:id="rId8"/>
    <p:sldId id="314" r:id="rId9"/>
    <p:sldId id="315" r:id="rId10"/>
    <p:sldId id="319" r:id="rId11"/>
    <p:sldId id="322" r:id="rId12"/>
    <p:sldId id="325" r:id="rId13"/>
    <p:sldId id="324" r:id="rId14"/>
    <p:sldId id="317" r:id="rId15"/>
    <p:sldId id="321" r:id="rId16"/>
    <p:sldId id="320" r:id="rId17"/>
    <p:sldId id="323" r:id="rId18"/>
    <p:sldId id="302" r:id="rId19"/>
    <p:sldId id="318" r:id="rId20"/>
    <p:sldId id="301" r:id="rId21"/>
    <p:sldId id="303" r:id="rId22"/>
    <p:sldId id="304" r:id="rId23"/>
    <p:sldId id="306" r:id="rId24"/>
    <p:sldId id="326" r:id="rId25"/>
    <p:sldId id="310" r:id="rId26"/>
    <p:sldId id="311" r:id="rId27"/>
    <p:sldId id="312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3921FAAB-27ED-48AF-80B0-5162E86217AF}">
  <a:tblStyle styleId="{3921FAAB-27ED-48AF-80B0-5162E86217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2B2347F-7F9B-442C-A784-00B14FFCD59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</c:f>
              <c:strCache>
                <c:ptCount val="1"/>
                <c:pt idx="0">
                  <c:v> Как ты думаешь, нужна ли человеку соль?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</c:f>
              <c:strCache>
                <c:ptCount val="1"/>
                <c:pt idx="0">
                  <c:v> Как ты думаешь, нужна ли человеку соль?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</c:f>
              <c:strCache>
                <c:ptCount val="1"/>
                <c:pt idx="0">
                  <c:v> Как ты думаешь, нужна ли человеку соль?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dLbls>
          <c:showVal val="1"/>
        </c:dLbls>
        <c:axId val="103723008"/>
        <c:axId val="103724544"/>
      </c:barChart>
      <c:catAx>
        <c:axId val="10372300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>
                <a:solidFill>
                  <a:srgbClr val="7030A0"/>
                </a:solidFill>
              </a:defRPr>
            </a:pPr>
            <a:endParaRPr lang="ru-RU"/>
          </a:p>
        </c:txPr>
        <c:crossAx val="103724544"/>
        <c:crosses val="autoZero"/>
        <c:auto val="1"/>
        <c:lblAlgn val="ctr"/>
        <c:lblOffset val="100"/>
      </c:catAx>
      <c:valAx>
        <c:axId val="103724544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1037230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Поваренная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</c:f>
              <c:strCache>
                <c:ptCount val="1"/>
                <c:pt idx="0">
                  <c:v>Какая соль самая полезная?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Йодированная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</c:f>
              <c:strCache>
                <c:ptCount val="1"/>
                <c:pt idx="0">
                  <c:v>Какая соль самая полезная?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Морская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Какая соль самая полезная?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Val val="1"/>
        </c:dLbls>
        <c:axId val="116434432"/>
        <c:axId val="116435968"/>
      </c:barChart>
      <c:catAx>
        <c:axId val="11643443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>
                <a:solidFill>
                  <a:srgbClr val="7030A0"/>
                </a:solidFill>
              </a:defRPr>
            </a:pPr>
            <a:endParaRPr lang="ru-RU"/>
          </a:p>
        </c:txPr>
        <c:crossAx val="116435968"/>
        <c:crosses val="autoZero"/>
        <c:auto val="1"/>
        <c:lblAlgn val="ctr"/>
        <c:lblOffset val="100"/>
      </c:catAx>
      <c:valAx>
        <c:axId val="116435968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1164344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</c:f>
              <c:strCache>
                <c:ptCount val="1"/>
                <c:pt idx="0">
                  <c:v>Знаешь ли ты, чем вреден избыток соли?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</c:f>
              <c:strCache>
                <c:ptCount val="1"/>
                <c:pt idx="0">
                  <c:v>Знаешь ли ты, чем вреден избыток соли?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Val val="1"/>
        </c:dLbls>
        <c:axId val="125673472"/>
        <c:axId val="125675008"/>
      </c:barChart>
      <c:catAx>
        <c:axId val="12567347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>
                <a:solidFill>
                  <a:srgbClr val="7030A0"/>
                </a:solidFill>
              </a:defRPr>
            </a:pPr>
            <a:endParaRPr lang="ru-RU"/>
          </a:p>
        </c:txPr>
        <c:crossAx val="125675008"/>
        <c:crosses val="autoZero"/>
        <c:auto val="1"/>
        <c:lblAlgn val="ctr"/>
        <c:lblOffset val="100"/>
      </c:catAx>
      <c:valAx>
        <c:axId val="125675008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1256734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Полезна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</c:f>
              <c:strCache>
                <c:ptCount val="1"/>
                <c:pt idx="0">
                  <c:v>Как вы относитесь к соли?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Вредна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</c:f>
              <c:strCache>
                <c:ptCount val="1"/>
                <c:pt idx="0">
                  <c:v>Как вы относитесь к соли?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Val val="1"/>
        </c:dLbls>
        <c:axId val="129703296"/>
        <c:axId val="129713280"/>
      </c:barChart>
      <c:catAx>
        <c:axId val="12970329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>
                <a:solidFill>
                  <a:srgbClr val="7030A0"/>
                </a:solidFill>
              </a:defRPr>
            </a:pPr>
            <a:endParaRPr lang="ru-RU"/>
          </a:p>
        </c:txPr>
        <c:crossAx val="129713280"/>
        <c:crosses val="autoZero"/>
        <c:auto val="1"/>
        <c:lblAlgn val="ctr"/>
        <c:lblOffset val="100"/>
      </c:catAx>
      <c:valAx>
        <c:axId val="12971328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1297032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e7bb4c2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e7bb4c2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65413" y="-817183"/>
            <a:ext cx="7856742" cy="7426860"/>
          </a:xfrm>
          <a:custGeom>
            <a:avLst/>
            <a:gdLst/>
            <a:ahLst/>
            <a:cxnLst/>
            <a:rect l="l" t="t" r="r" b="b"/>
            <a:pathLst>
              <a:path w="177684" h="167962" extrusionOk="0">
                <a:moveTo>
                  <a:pt x="167268" y="0"/>
                </a:moveTo>
                <a:cubicBezTo>
                  <a:pt x="150845" y="0"/>
                  <a:pt x="134397" y="2432"/>
                  <a:pt x="119080" y="8267"/>
                </a:cubicBezTo>
                <a:cubicBezTo>
                  <a:pt x="104297" y="13924"/>
                  <a:pt x="91139" y="23138"/>
                  <a:pt x="80757" y="35084"/>
                </a:cubicBezTo>
                <a:cubicBezTo>
                  <a:pt x="69426" y="48145"/>
                  <a:pt x="63401" y="64675"/>
                  <a:pt x="52711" y="78228"/>
                </a:cubicBezTo>
                <a:cubicBezTo>
                  <a:pt x="42979" y="90578"/>
                  <a:pt x="29979" y="100328"/>
                  <a:pt x="14678" y="104456"/>
                </a:cubicBezTo>
                <a:cubicBezTo>
                  <a:pt x="13598" y="104749"/>
                  <a:pt x="3161" y="106845"/>
                  <a:pt x="577" y="106845"/>
                </a:cubicBezTo>
                <a:cubicBezTo>
                  <a:pt x="219" y="106845"/>
                  <a:pt x="11" y="106805"/>
                  <a:pt x="1" y="106714"/>
                </a:cubicBezTo>
                <a:lnTo>
                  <a:pt x="1" y="106714"/>
                </a:lnTo>
                <a:cubicBezTo>
                  <a:pt x="3128" y="134812"/>
                  <a:pt x="22276" y="158528"/>
                  <a:pt x="48925" y="167962"/>
                </a:cubicBezTo>
                <a:cubicBezTo>
                  <a:pt x="52509" y="159942"/>
                  <a:pt x="56172" y="151800"/>
                  <a:pt x="61951" y="145177"/>
                </a:cubicBezTo>
                <a:cubicBezTo>
                  <a:pt x="67661" y="138633"/>
                  <a:pt x="75188" y="133899"/>
                  <a:pt x="83111" y="130342"/>
                </a:cubicBezTo>
                <a:cubicBezTo>
                  <a:pt x="100652" y="122471"/>
                  <a:pt x="120099" y="120144"/>
                  <a:pt x="138588" y="114874"/>
                </a:cubicBezTo>
                <a:cubicBezTo>
                  <a:pt x="144482" y="113187"/>
                  <a:pt x="150358" y="111176"/>
                  <a:pt x="155514" y="107864"/>
                </a:cubicBezTo>
                <a:cubicBezTo>
                  <a:pt x="166309" y="100925"/>
                  <a:pt x="173064" y="88514"/>
                  <a:pt x="174214" y="75734"/>
                </a:cubicBezTo>
                <a:cubicBezTo>
                  <a:pt x="175400" y="62559"/>
                  <a:pt x="171122" y="49576"/>
                  <a:pt x="169304" y="36471"/>
                </a:cubicBezTo>
                <a:cubicBezTo>
                  <a:pt x="167486" y="23366"/>
                  <a:pt x="167829" y="9154"/>
                  <a:pt x="177684" y="318"/>
                </a:cubicBezTo>
                <a:cubicBezTo>
                  <a:pt x="174220" y="109"/>
                  <a:pt x="170744" y="0"/>
                  <a:pt x="1672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025219" y="-732138"/>
            <a:ext cx="6315210" cy="7741005"/>
          </a:xfrm>
          <a:custGeom>
            <a:avLst/>
            <a:gdLst/>
            <a:ahLst/>
            <a:cxnLst/>
            <a:rect l="l" t="t" r="r" b="b"/>
            <a:pathLst>
              <a:path w="170947" h="209542" extrusionOk="0">
                <a:moveTo>
                  <a:pt x="149198" y="0"/>
                </a:moveTo>
                <a:cubicBezTo>
                  <a:pt x="149198" y="0"/>
                  <a:pt x="149198" y="1"/>
                  <a:pt x="149197" y="1"/>
                </a:cubicBezTo>
                <a:lnTo>
                  <a:pt x="149197" y="1"/>
                </a:lnTo>
                <a:cubicBezTo>
                  <a:pt x="149198" y="1"/>
                  <a:pt x="149198" y="0"/>
                  <a:pt x="149198" y="0"/>
                </a:cubicBezTo>
                <a:close/>
                <a:moveTo>
                  <a:pt x="149197" y="1"/>
                </a:moveTo>
                <a:cubicBezTo>
                  <a:pt x="148175" y="1652"/>
                  <a:pt x="137691" y="3022"/>
                  <a:pt x="135496" y="3707"/>
                </a:cubicBezTo>
                <a:cubicBezTo>
                  <a:pt x="130770" y="5200"/>
                  <a:pt x="126097" y="6886"/>
                  <a:pt x="121530" y="8792"/>
                </a:cubicBezTo>
                <a:cubicBezTo>
                  <a:pt x="112404" y="12604"/>
                  <a:pt x="103638" y="17304"/>
                  <a:pt x="95539" y="22987"/>
                </a:cubicBezTo>
                <a:cubicBezTo>
                  <a:pt x="70840" y="40343"/>
                  <a:pt x="57208" y="66360"/>
                  <a:pt x="50602" y="95284"/>
                </a:cubicBezTo>
                <a:cubicBezTo>
                  <a:pt x="47291" y="109751"/>
                  <a:pt x="43971" y="124507"/>
                  <a:pt x="34845" y="136585"/>
                </a:cubicBezTo>
                <a:cubicBezTo>
                  <a:pt x="26096" y="148162"/>
                  <a:pt x="13711" y="157059"/>
                  <a:pt x="0" y="161794"/>
                </a:cubicBezTo>
                <a:cubicBezTo>
                  <a:pt x="11612" y="189497"/>
                  <a:pt x="38244" y="207925"/>
                  <a:pt x="68249" y="209541"/>
                </a:cubicBezTo>
                <a:cubicBezTo>
                  <a:pt x="69496" y="200292"/>
                  <a:pt x="70787" y="190885"/>
                  <a:pt x="74687" y="182409"/>
                </a:cubicBezTo>
                <a:cubicBezTo>
                  <a:pt x="78543" y="174029"/>
                  <a:pt x="84797" y="166932"/>
                  <a:pt x="91815" y="160933"/>
                </a:cubicBezTo>
                <a:cubicBezTo>
                  <a:pt x="107336" y="147643"/>
                  <a:pt x="126457" y="139431"/>
                  <a:pt x="143717" y="128513"/>
                </a:cubicBezTo>
                <a:cubicBezTo>
                  <a:pt x="149224" y="125034"/>
                  <a:pt x="154609" y="121213"/>
                  <a:pt x="158869" y="116286"/>
                </a:cubicBezTo>
                <a:cubicBezTo>
                  <a:pt x="167793" y="105974"/>
                  <a:pt x="170946" y="91297"/>
                  <a:pt x="168294" y="77919"/>
                </a:cubicBezTo>
                <a:cubicBezTo>
                  <a:pt x="165553" y="64138"/>
                  <a:pt x="157288" y="52192"/>
                  <a:pt x="151508" y="39377"/>
                </a:cubicBezTo>
                <a:cubicBezTo>
                  <a:pt x="145720" y="26562"/>
                  <a:pt x="141803" y="11964"/>
                  <a:pt x="149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392347" y="-516725"/>
            <a:ext cx="8069858" cy="4541657"/>
          </a:xfrm>
          <a:custGeom>
            <a:avLst/>
            <a:gdLst/>
            <a:ahLst/>
            <a:cxnLst/>
            <a:rect l="l" t="t" r="r" b="b"/>
            <a:pathLst>
              <a:path w="198606" h="111774" extrusionOk="0">
                <a:moveTo>
                  <a:pt x="34042" y="0"/>
                </a:moveTo>
                <a:cubicBezTo>
                  <a:pt x="32003" y="0"/>
                  <a:pt x="25832" y="6399"/>
                  <a:pt x="24550" y="7604"/>
                </a:cubicBezTo>
                <a:cubicBezTo>
                  <a:pt x="21283" y="10669"/>
                  <a:pt x="18296" y="14034"/>
                  <a:pt x="15652" y="17652"/>
                </a:cubicBezTo>
                <a:cubicBezTo>
                  <a:pt x="10330" y="24890"/>
                  <a:pt x="6359" y="33032"/>
                  <a:pt x="3953" y="41693"/>
                </a:cubicBezTo>
                <a:cubicBezTo>
                  <a:pt x="0" y="55958"/>
                  <a:pt x="272" y="72286"/>
                  <a:pt x="6474" y="85892"/>
                </a:cubicBezTo>
                <a:cubicBezTo>
                  <a:pt x="15125" y="104861"/>
                  <a:pt x="35362" y="111773"/>
                  <a:pt x="56209" y="111773"/>
                </a:cubicBezTo>
                <a:cubicBezTo>
                  <a:pt x="71620" y="111773"/>
                  <a:pt x="87365" y="107996"/>
                  <a:pt x="99009" y="102519"/>
                </a:cubicBezTo>
                <a:cubicBezTo>
                  <a:pt x="109821" y="97434"/>
                  <a:pt x="119562" y="90073"/>
                  <a:pt x="130138" y="84329"/>
                </a:cubicBezTo>
                <a:cubicBezTo>
                  <a:pt x="144323" y="76631"/>
                  <a:pt x="161113" y="69719"/>
                  <a:pt x="177631" y="69719"/>
                </a:cubicBezTo>
                <a:cubicBezTo>
                  <a:pt x="184750" y="69719"/>
                  <a:pt x="191818" y="71003"/>
                  <a:pt x="198606" y="74061"/>
                </a:cubicBezTo>
                <a:cubicBezTo>
                  <a:pt x="196709" y="50582"/>
                  <a:pt x="195593" y="27499"/>
                  <a:pt x="193696" y="4011"/>
                </a:cubicBezTo>
                <a:cubicBezTo>
                  <a:pt x="187150" y="3523"/>
                  <a:pt x="180552" y="3326"/>
                  <a:pt x="173926" y="3326"/>
                </a:cubicBezTo>
                <a:cubicBezTo>
                  <a:pt x="153964" y="3326"/>
                  <a:pt x="133753" y="5113"/>
                  <a:pt x="114002" y="6102"/>
                </a:cubicBezTo>
                <a:cubicBezTo>
                  <a:pt x="107276" y="6439"/>
                  <a:pt x="100441" y="6638"/>
                  <a:pt x="93567" y="6638"/>
                </a:cubicBezTo>
                <a:cubicBezTo>
                  <a:pt x="73556" y="6638"/>
                  <a:pt x="53211" y="4947"/>
                  <a:pt x="34239" y="24"/>
                </a:cubicBezTo>
                <a:cubicBezTo>
                  <a:pt x="34178" y="8"/>
                  <a:pt x="34112" y="0"/>
                  <a:pt x="34042" y="0"/>
                </a:cubicBezTo>
                <a:close/>
              </a:path>
            </a:pathLst>
          </a:custGeom>
          <a:solidFill>
            <a:srgbClr val="6E43DA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90950" y="3276925"/>
            <a:ext cx="5853037" cy="1957626"/>
          </a:xfrm>
          <a:custGeom>
            <a:avLst/>
            <a:gdLst/>
            <a:ahLst/>
            <a:cxnLst/>
            <a:rect l="l" t="t" r="r" b="b"/>
            <a:pathLst>
              <a:path w="140117" h="46864" extrusionOk="0">
                <a:moveTo>
                  <a:pt x="98865" y="1"/>
                </a:moveTo>
                <a:cubicBezTo>
                  <a:pt x="82730" y="1"/>
                  <a:pt x="66831" y="5230"/>
                  <a:pt x="51876" y="11536"/>
                </a:cubicBezTo>
                <a:cubicBezTo>
                  <a:pt x="32491" y="19722"/>
                  <a:pt x="13431" y="30219"/>
                  <a:pt x="1" y="46424"/>
                </a:cubicBezTo>
                <a:cubicBezTo>
                  <a:pt x="37972" y="46424"/>
                  <a:pt x="75592" y="46864"/>
                  <a:pt x="113564" y="46864"/>
                </a:cubicBezTo>
                <a:cubicBezTo>
                  <a:pt x="122575" y="46855"/>
                  <a:pt x="130762" y="45388"/>
                  <a:pt x="139589" y="43596"/>
                </a:cubicBezTo>
                <a:cubicBezTo>
                  <a:pt x="140116" y="32423"/>
                  <a:pt x="138755" y="20346"/>
                  <a:pt x="131421" y="11905"/>
                </a:cubicBezTo>
                <a:cubicBezTo>
                  <a:pt x="124850" y="4333"/>
                  <a:pt x="114530" y="1022"/>
                  <a:pt x="104543" y="223"/>
                </a:cubicBezTo>
                <a:cubicBezTo>
                  <a:pt x="102648" y="73"/>
                  <a:pt x="100755" y="1"/>
                  <a:pt x="98865" y="1"/>
                </a:cubicBezTo>
                <a:close/>
              </a:path>
            </a:pathLst>
          </a:custGeom>
          <a:solidFill>
            <a:srgbClr val="6E43DA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890949" y="3471664"/>
            <a:ext cx="5571254" cy="2123755"/>
          </a:xfrm>
          <a:custGeom>
            <a:avLst/>
            <a:gdLst/>
            <a:ahLst/>
            <a:cxnLst/>
            <a:rect l="l" t="t" r="r" b="b"/>
            <a:pathLst>
              <a:path w="146160" h="55716" fill="none" extrusionOk="0">
                <a:moveTo>
                  <a:pt x="1" y="55715"/>
                </a:moveTo>
                <a:cubicBezTo>
                  <a:pt x="18447" y="41082"/>
                  <a:pt x="37120" y="26317"/>
                  <a:pt x="58508" y="16470"/>
                </a:cubicBezTo>
                <a:cubicBezTo>
                  <a:pt x="85685" y="3971"/>
                  <a:pt x="116717" y="1"/>
                  <a:pt x="146160" y="5271"/>
                </a:cubicBezTo>
              </a:path>
            </a:pathLst>
          </a:custGeom>
          <a:solidFill>
            <a:schemeClr val="dk1"/>
          </a:solidFill>
          <a:ln w="13825" cap="flat" cmpd="sng">
            <a:solidFill>
              <a:srgbClr val="FFFFFF"/>
            </a:solidFill>
            <a:prstDash val="solid"/>
            <a:miter lim="878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4112598" y="3560401"/>
            <a:ext cx="5631518" cy="1962670"/>
          </a:xfrm>
          <a:custGeom>
            <a:avLst/>
            <a:gdLst/>
            <a:ahLst/>
            <a:cxnLst/>
            <a:rect l="l" t="t" r="r" b="b"/>
            <a:pathLst>
              <a:path w="147741" h="51490" fill="none" extrusionOk="0">
                <a:moveTo>
                  <a:pt x="1" y="51490"/>
                </a:moveTo>
                <a:cubicBezTo>
                  <a:pt x="18929" y="37489"/>
                  <a:pt x="36874" y="22794"/>
                  <a:pt x="58578" y="13677"/>
                </a:cubicBezTo>
                <a:cubicBezTo>
                  <a:pt x="86159" y="2082"/>
                  <a:pt x="118483" y="1"/>
                  <a:pt x="147741" y="6246"/>
                </a:cubicBezTo>
              </a:path>
            </a:pathLst>
          </a:custGeom>
          <a:noFill/>
          <a:ln w="13825" cap="flat" cmpd="sng">
            <a:solidFill>
              <a:schemeClr val="accent1"/>
            </a:solidFill>
            <a:prstDash val="solid"/>
            <a:miter lim="878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764865" y="-430356"/>
            <a:ext cx="4098644" cy="3742244"/>
            <a:chOff x="-2021725" y="1053450"/>
            <a:chExt cx="2459875" cy="2245975"/>
          </a:xfrm>
        </p:grpSpPr>
        <p:sp>
          <p:nvSpPr>
            <p:cNvPr id="16" name="Google Shape;16;p2"/>
            <p:cNvSpPr/>
            <p:nvPr/>
          </p:nvSpPr>
          <p:spPr>
            <a:xfrm>
              <a:off x="-2000850" y="1104175"/>
              <a:ext cx="2439000" cy="2195250"/>
            </a:xfrm>
            <a:custGeom>
              <a:avLst/>
              <a:gdLst/>
              <a:ahLst/>
              <a:cxnLst/>
              <a:rect l="l" t="t" r="r" b="b"/>
              <a:pathLst>
                <a:path w="97560" h="87810" fill="none" extrusionOk="0">
                  <a:moveTo>
                    <a:pt x="0" y="87810"/>
                  </a:moveTo>
                  <a:cubicBezTo>
                    <a:pt x="20466" y="84771"/>
                    <a:pt x="38683" y="77006"/>
                    <a:pt x="51033" y="59869"/>
                  </a:cubicBezTo>
                  <a:cubicBezTo>
                    <a:pt x="57182" y="51332"/>
                    <a:pt x="61837" y="41819"/>
                    <a:pt x="66975" y="32631"/>
                  </a:cubicBezTo>
                  <a:cubicBezTo>
                    <a:pt x="74099" y="19922"/>
                    <a:pt x="83260" y="5306"/>
                    <a:pt x="97560" y="0"/>
                  </a:cubicBezTo>
                </a:path>
              </a:pathLst>
            </a:custGeom>
            <a:solidFill>
              <a:schemeClr val="dk1"/>
            </a:solidFill>
            <a:ln w="13825" cap="flat" cmpd="sng">
              <a:solidFill>
                <a:srgbClr val="FFFFFF"/>
              </a:solidFill>
              <a:prstDash val="solid"/>
              <a:miter lim="878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21725" y="1053450"/>
              <a:ext cx="2439225" cy="2195050"/>
            </a:xfrm>
            <a:custGeom>
              <a:avLst/>
              <a:gdLst/>
              <a:ahLst/>
              <a:cxnLst/>
              <a:rect l="l" t="t" r="r" b="b"/>
              <a:pathLst>
                <a:path w="97569" h="87802" fill="none" extrusionOk="0">
                  <a:moveTo>
                    <a:pt x="1" y="87801"/>
                  </a:moveTo>
                  <a:cubicBezTo>
                    <a:pt x="20458" y="84762"/>
                    <a:pt x="38684" y="76997"/>
                    <a:pt x="51034" y="59869"/>
                  </a:cubicBezTo>
                  <a:cubicBezTo>
                    <a:pt x="57191" y="51323"/>
                    <a:pt x="61837" y="41819"/>
                    <a:pt x="66985" y="32631"/>
                  </a:cubicBezTo>
                  <a:cubicBezTo>
                    <a:pt x="74099" y="19913"/>
                    <a:pt x="83269" y="5297"/>
                    <a:pt x="97569" y="0"/>
                  </a:cubicBezTo>
                </a:path>
              </a:pathLst>
            </a:custGeom>
            <a:noFill/>
            <a:ln w="13825" cap="flat" cmpd="sng">
              <a:solidFill>
                <a:schemeClr val="accent1"/>
              </a:solidFill>
              <a:prstDash val="solid"/>
              <a:miter lim="878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5990617" y="-430350"/>
            <a:ext cx="4498798" cy="2226303"/>
          </a:xfrm>
          <a:custGeom>
            <a:avLst/>
            <a:gdLst/>
            <a:ahLst/>
            <a:cxnLst/>
            <a:rect l="l" t="t" r="r" b="b"/>
            <a:pathLst>
              <a:path w="101777" h="50366" fill="none" extrusionOk="0">
                <a:moveTo>
                  <a:pt x="21152" y="1"/>
                </a:moveTo>
                <a:lnTo>
                  <a:pt x="12561" y="10058"/>
                </a:lnTo>
                <a:cubicBezTo>
                  <a:pt x="8723" y="14564"/>
                  <a:pt x="4805" y="19175"/>
                  <a:pt x="2566" y="24665"/>
                </a:cubicBezTo>
                <a:cubicBezTo>
                  <a:pt x="326" y="30155"/>
                  <a:pt x="1" y="36760"/>
                  <a:pt x="3198" y="41749"/>
                </a:cubicBezTo>
                <a:cubicBezTo>
                  <a:pt x="6712" y="47239"/>
                  <a:pt x="13659" y="49584"/>
                  <a:pt x="20177" y="49821"/>
                </a:cubicBezTo>
                <a:cubicBezTo>
                  <a:pt x="35460" y="50366"/>
                  <a:pt x="49409" y="41626"/>
                  <a:pt x="64332" y="38253"/>
                </a:cubicBezTo>
                <a:cubicBezTo>
                  <a:pt x="70990" y="36751"/>
                  <a:pt x="77867" y="36330"/>
                  <a:pt x="84692" y="36496"/>
                </a:cubicBezTo>
                <a:cubicBezTo>
                  <a:pt x="90419" y="36646"/>
                  <a:pt x="96128" y="37217"/>
                  <a:pt x="101776" y="38200"/>
                </a:cubicBezTo>
              </a:path>
            </a:pathLst>
          </a:custGeom>
          <a:solidFill>
            <a:schemeClr val="dk1"/>
          </a:solidFill>
          <a:ln w="13825" cap="flat" cmpd="sng">
            <a:solidFill>
              <a:srgbClr val="FFFFFF"/>
            </a:solidFill>
            <a:prstDash val="solid"/>
            <a:miter lim="878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304315" y="-411697"/>
            <a:ext cx="4022030" cy="1990218"/>
          </a:xfrm>
          <a:custGeom>
            <a:avLst/>
            <a:gdLst/>
            <a:ahLst/>
            <a:cxnLst/>
            <a:rect l="l" t="t" r="r" b="b"/>
            <a:pathLst>
              <a:path w="90991" h="45025" fill="none" extrusionOk="0">
                <a:moveTo>
                  <a:pt x="18912" y="0"/>
                </a:moveTo>
                <a:lnTo>
                  <a:pt x="11226" y="8995"/>
                </a:lnTo>
                <a:cubicBezTo>
                  <a:pt x="7783" y="13017"/>
                  <a:pt x="4287" y="17137"/>
                  <a:pt x="2285" y="22047"/>
                </a:cubicBezTo>
                <a:cubicBezTo>
                  <a:pt x="291" y="26948"/>
                  <a:pt x="1" y="32860"/>
                  <a:pt x="2856" y="37322"/>
                </a:cubicBezTo>
                <a:cubicBezTo>
                  <a:pt x="6000" y="42223"/>
                  <a:pt x="12210" y="44331"/>
                  <a:pt x="18025" y="44533"/>
                </a:cubicBezTo>
                <a:cubicBezTo>
                  <a:pt x="31701" y="45025"/>
                  <a:pt x="44156" y="37207"/>
                  <a:pt x="57507" y="34204"/>
                </a:cubicBezTo>
                <a:cubicBezTo>
                  <a:pt x="63462" y="32851"/>
                  <a:pt x="69611" y="32473"/>
                  <a:pt x="75715" y="32631"/>
                </a:cubicBezTo>
                <a:cubicBezTo>
                  <a:pt x="80836" y="32763"/>
                  <a:pt x="85940" y="33272"/>
                  <a:pt x="90990" y="34151"/>
                </a:cubicBezTo>
              </a:path>
            </a:pathLst>
          </a:custGeom>
          <a:noFill/>
          <a:ln w="13825" cap="flat" cmpd="sng">
            <a:solidFill>
              <a:schemeClr val="accent1"/>
            </a:solidFill>
            <a:prstDash val="solid"/>
            <a:miter lim="878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541000" y="1997950"/>
            <a:ext cx="4062000" cy="11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solidFill>
                  <a:schemeClr val="accen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2604550" y="3001950"/>
            <a:ext cx="393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_AND_BODY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604850" y="364000"/>
            <a:ext cx="47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616500" y="1168350"/>
            <a:ext cx="7753500" cy="29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F77"/>
              </a:buClr>
              <a:buSzPts val="1200"/>
              <a:buFont typeface="Livvic"/>
              <a:buAutoNum type="arabicPeriod"/>
              <a:defRPr sz="13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E1F77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E1F77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E1F77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E1F77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E1F77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E1F77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E1F77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E1F77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/>
          <p:nvPr/>
        </p:nvSpPr>
        <p:spPr>
          <a:xfrm flipH="1">
            <a:off x="5942369" y="-4002613"/>
            <a:ext cx="6315210" cy="7741005"/>
          </a:xfrm>
          <a:custGeom>
            <a:avLst/>
            <a:gdLst/>
            <a:ahLst/>
            <a:cxnLst/>
            <a:rect l="l" t="t" r="r" b="b"/>
            <a:pathLst>
              <a:path w="170947" h="209542" extrusionOk="0">
                <a:moveTo>
                  <a:pt x="149198" y="0"/>
                </a:moveTo>
                <a:cubicBezTo>
                  <a:pt x="149198" y="0"/>
                  <a:pt x="149198" y="1"/>
                  <a:pt x="149197" y="1"/>
                </a:cubicBezTo>
                <a:lnTo>
                  <a:pt x="149197" y="1"/>
                </a:lnTo>
                <a:cubicBezTo>
                  <a:pt x="149198" y="1"/>
                  <a:pt x="149198" y="0"/>
                  <a:pt x="149198" y="0"/>
                </a:cubicBezTo>
                <a:close/>
                <a:moveTo>
                  <a:pt x="149197" y="1"/>
                </a:moveTo>
                <a:cubicBezTo>
                  <a:pt x="148175" y="1652"/>
                  <a:pt x="137691" y="3022"/>
                  <a:pt x="135496" y="3707"/>
                </a:cubicBezTo>
                <a:cubicBezTo>
                  <a:pt x="130770" y="5200"/>
                  <a:pt x="126097" y="6886"/>
                  <a:pt x="121530" y="8792"/>
                </a:cubicBezTo>
                <a:cubicBezTo>
                  <a:pt x="112404" y="12604"/>
                  <a:pt x="103638" y="17304"/>
                  <a:pt x="95539" y="22987"/>
                </a:cubicBezTo>
                <a:cubicBezTo>
                  <a:pt x="70840" y="40343"/>
                  <a:pt x="57208" y="66360"/>
                  <a:pt x="50602" y="95284"/>
                </a:cubicBezTo>
                <a:cubicBezTo>
                  <a:pt x="47291" y="109751"/>
                  <a:pt x="43971" y="124507"/>
                  <a:pt x="34845" y="136585"/>
                </a:cubicBezTo>
                <a:cubicBezTo>
                  <a:pt x="26096" y="148162"/>
                  <a:pt x="13711" y="157059"/>
                  <a:pt x="0" y="161794"/>
                </a:cubicBezTo>
                <a:cubicBezTo>
                  <a:pt x="11612" y="189497"/>
                  <a:pt x="38244" y="207925"/>
                  <a:pt x="68249" y="209541"/>
                </a:cubicBezTo>
                <a:cubicBezTo>
                  <a:pt x="69496" y="200292"/>
                  <a:pt x="70787" y="190885"/>
                  <a:pt x="74687" y="182409"/>
                </a:cubicBezTo>
                <a:cubicBezTo>
                  <a:pt x="78543" y="174029"/>
                  <a:pt x="84797" y="166932"/>
                  <a:pt x="91815" y="160933"/>
                </a:cubicBezTo>
                <a:cubicBezTo>
                  <a:pt x="107336" y="147643"/>
                  <a:pt x="126457" y="139431"/>
                  <a:pt x="143717" y="128513"/>
                </a:cubicBezTo>
                <a:cubicBezTo>
                  <a:pt x="149224" y="125034"/>
                  <a:pt x="154609" y="121213"/>
                  <a:pt x="158869" y="116286"/>
                </a:cubicBezTo>
                <a:cubicBezTo>
                  <a:pt x="167793" y="105974"/>
                  <a:pt x="170946" y="91297"/>
                  <a:pt x="168294" y="77919"/>
                </a:cubicBezTo>
                <a:cubicBezTo>
                  <a:pt x="165553" y="64138"/>
                  <a:pt x="157288" y="52192"/>
                  <a:pt x="151508" y="39377"/>
                </a:cubicBezTo>
                <a:cubicBezTo>
                  <a:pt x="145720" y="26562"/>
                  <a:pt x="141803" y="11964"/>
                  <a:pt x="149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/>
          <p:nvPr/>
        </p:nvSpPr>
        <p:spPr>
          <a:xfrm>
            <a:off x="5342152" y="-1192097"/>
            <a:ext cx="4696535" cy="2643176"/>
          </a:xfrm>
          <a:custGeom>
            <a:avLst/>
            <a:gdLst/>
            <a:ahLst/>
            <a:cxnLst/>
            <a:rect l="l" t="t" r="r" b="b"/>
            <a:pathLst>
              <a:path w="198606" h="111774" extrusionOk="0">
                <a:moveTo>
                  <a:pt x="34042" y="0"/>
                </a:moveTo>
                <a:cubicBezTo>
                  <a:pt x="32003" y="0"/>
                  <a:pt x="25832" y="6399"/>
                  <a:pt x="24550" y="7604"/>
                </a:cubicBezTo>
                <a:cubicBezTo>
                  <a:pt x="21283" y="10669"/>
                  <a:pt x="18296" y="14034"/>
                  <a:pt x="15652" y="17652"/>
                </a:cubicBezTo>
                <a:cubicBezTo>
                  <a:pt x="10330" y="24890"/>
                  <a:pt x="6359" y="33032"/>
                  <a:pt x="3953" y="41693"/>
                </a:cubicBezTo>
                <a:cubicBezTo>
                  <a:pt x="0" y="55958"/>
                  <a:pt x="272" y="72286"/>
                  <a:pt x="6474" y="85892"/>
                </a:cubicBezTo>
                <a:cubicBezTo>
                  <a:pt x="15125" y="104861"/>
                  <a:pt x="35362" y="111773"/>
                  <a:pt x="56209" y="111773"/>
                </a:cubicBezTo>
                <a:cubicBezTo>
                  <a:pt x="71620" y="111773"/>
                  <a:pt x="87365" y="107996"/>
                  <a:pt x="99009" y="102519"/>
                </a:cubicBezTo>
                <a:cubicBezTo>
                  <a:pt x="109821" y="97434"/>
                  <a:pt x="119562" y="90073"/>
                  <a:pt x="130138" y="84329"/>
                </a:cubicBezTo>
                <a:cubicBezTo>
                  <a:pt x="144323" y="76631"/>
                  <a:pt x="161113" y="69719"/>
                  <a:pt x="177631" y="69719"/>
                </a:cubicBezTo>
                <a:cubicBezTo>
                  <a:pt x="184750" y="69719"/>
                  <a:pt x="191818" y="71003"/>
                  <a:pt x="198606" y="74061"/>
                </a:cubicBezTo>
                <a:cubicBezTo>
                  <a:pt x="196709" y="50582"/>
                  <a:pt x="195593" y="27499"/>
                  <a:pt x="193696" y="4011"/>
                </a:cubicBezTo>
                <a:cubicBezTo>
                  <a:pt x="187150" y="3523"/>
                  <a:pt x="180552" y="3326"/>
                  <a:pt x="173926" y="3326"/>
                </a:cubicBezTo>
                <a:cubicBezTo>
                  <a:pt x="153964" y="3326"/>
                  <a:pt x="133753" y="5113"/>
                  <a:pt x="114002" y="6102"/>
                </a:cubicBezTo>
                <a:cubicBezTo>
                  <a:pt x="107276" y="6439"/>
                  <a:pt x="100441" y="6638"/>
                  <a:pt x="93567" y="6638"/>
                </a:cubicBezTo>
                <a:cubicBezTo>
                  <a:pt x="73556" y="6638"/>
                  <a:pt x="53211" y="4947"/>
                  <a:pt x="34239" y="24"/>
                </a:cubicBezTo>
                <a:cubicBezTo>
                  <a:pt x="34178" y="8"/>
                  <a:pt x="34112" y="0"/>
                  <a:pt x="34042" y="0"/>
                </a:cubicBezTo>
                <a:close/>
              </a:path>
            </a:pathLst>
          </a:custGeom>
          <a:solidFill>
            <a:srgbClr val="6E43DA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6152087" y="-1480400"/>
            <a:ext cx="4435850" cy="2274225"/>
          </a:xfrm>
          <a:custGeom>
            <a:avLst/>
            <a:gdLst/>
            <a:ahLst/>
            <a:cxnLst/>
            <a:rect l="l" t="t" r="r" b="b"/>
            <a:pathLst>
              <a:path w="177434" h="90969" extrusionOk="0">
                <a:moveTo>
                  <a:pt x="41036" y="0"/>
                </a:moveTo>
                <a:cubicBezTo>
                  <a:pt x="22319" y="17016"/>
                  <a:pt x="4554" y="39078"/>
                  <a:pt x="269" y="64008"/>
                </a:cubicBezTo>
                <a:cubicBezTo>
                  <a:pt x="-1444" y="73973"/>
                  <a:pt x="7060" y="86338"/>
                  <a:pt x="16652" y="89535"/>
                </a:cubicBezTo>
                <a:cubicBezTo>
                  <a:pt x="34067" y="95340"/>
                  <a:pt x="52644" y="81020"/>
                  <a:pt x="69230" y="73152"/>
                </a:cubicBezTo>
                <a:cubicBezTo>
                  <a:pt x="103450" y="56920"/>
                  <a:pt x="139560" y="38481"/>
                  <a:pt x="177434" y="3848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Google Shape;131;p17"/>
          <p:cNvSpPr/>
          <p:nvPr/>
        </p:nvSpPr>
        <p:spPr>
          <a:xfrm>
            <a:off x="6262350" y="-1336550"/>
            <a:ext cx="3868505" cy="1990629"/>
          </a:xfrm>
          <a:custGeom>
            <a:avLst/>
            <a:gdLst/>
            <a:ahLst/>
            <a:cxnLst/>
            <a:rect l="l" t="t" r="r" b="b"/>
            <a:pathLst>
              <a:path w="177434" h="90969" extrusionOk="0">
                <a:moveTo>
                  <a:pt x="41036" y="0"/>
                </a:moveTo>
                <a:cubicBezTo>
                  <a:pt x="22319" y="17016"/>
                  <a:pt x="4554" y="39078"/>
                  <a:pt x="269" y="64008"/>
                </a:cubicBezTo>
                <a:cubicBezTo>
                  <a:pt x="-1444" y="73973"/>
                  <a:pt x="7060" y="86338"/>
                  <a:pt x="16652" y="89535"/>
                </a:cubicBezTo>
                <a:cubicBezTo>
                  <a:pt x="34067" y="95340"/>
                  <a:pt x="52644" y="81020"/>
                  <a:pt x="69230" y="73152"/>
                </a:cubicBezTo>
                <a:cubicBezTo>
                  <a:pt x="103450" y="56920"/>
                  <a:pt x="139560" y="38481"/>
                  <a:pt x="177434" y="3848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 rot="1244417" flipH="1">
            <a:off x="6019922" y="-298246"/>
            <a:ext cx="5852848" cy="5532609"/>
          </a:xfrm>
          <a:custGeom>
            <a:avLst/>
            <a:gdLst/>
            <a:ahLst/>
            <a:cxnLst/>
            <a:rect l="l" t="t" r="r" b="b"/>
            <a:pathLst>
              <a:path w="177684" h="167962" extrusionOk="0">
                <a:moveTo>
                  <a:pt x="167268" y="0"/>
                </a:moveTo>
                <a:cubicBezTo>
                  <a:pt x="150845" y="0"/>
                  <a:pt x="134397" y="2432"/>
                  <a:pt x="119080" y="8267"/>
                </a:cubicBezTo>
                <a:cubicBezTo>
                  <a:pt x="104297" y="13924"/>
                  <a:pt x="91139" y="23138"/>
                  <a:pt x="80757" y="35084"/>
                </a:cubicBezTo>
                <a:cubicBezTo>
                  <a:pt x="69426" y="48145"/>
                  <a:pt x="63401" y="64675"/>
                  <a:pt x="52711" y="78228"/>
                </a:cubicBezTo>
                <a:cubicBezTo>
                  <a:pt x="42979" y="90578"/>
                  <a:pt x="29979" y="100328"/>
                  <a:pt x="14678" y="104456"/>
                </a:cubicBezTo>
                <a:cubicBezTo>
                  <a:pt x="13598" y="104749"/>
                  <a:pt x="3161" y="106845"/>
                  <a:pt x="577" y="106845"/>
                </a:cubicBezTo>
                <a:cubicBezTo>
                  <a:pt x="219" y="106845"/>
                  <a:pt x="11" y="106805"/>
                  <a:pt x="1" y="106714"/>
                </a:cubicBezTo>
                <a:lnTo>
                  <a:pt x="1" y="106714"/>
                </a:lnTo>
                <a:cubicBezTo>
                  <a:pt x="3128" y="134812"/>
                  <a:pt x="22276" y="158528"/>
                  <a:pt x="48925" y="167962"/>
                </a:cubicBezTo>
                <a:cubicBezTo>
                  <a:pt x="52509" y="159942"/>
                  <a:pt x="56172" y="151800"/>
                  <a:pt x="61951" y="145177"/>
                </a:cubicBezTo>
                <a:cubicBezTo>
                  <a:pt x="67661" y="138633"/>
                  <a:pt x="75188" y="133899"/>
                  <a:pt x="83111" y="130342"/>
                </a:cubicBezTo>
                <a:cubicBezTo>
                  <a:pt x="100652" y="122471"/>
                  <a:pt x="120099" y="120144"/>
                  <a:pt x="138588" y="114874"/>
                </a:cubicBezTo>
                <a:cubicBezTo>
                  <a:pt x="144482" y="113187"/>
                  <a:pt x="150358" y="111176"/>
                  <a:pt x="155514" y="107864"/>
                </a:cubicBezTo>
                <a:cubicBezTo>
                  <a:pt x="166309" y="100925"/>
                  <a:pt x="173064" y="88514"/>
                  <a:pt x="174214" y="75734"/>
                </a:cubicBezTo>
                <a:cubicBezTo>
                  <a:pt x="175400" y="62559"/>
                  <a:pt x="171122" y="49576"/>
                  <a:pt x="169304" y="36471"/>
                </a:cubicBezTo>
                <a:cubicBezTo>
                  <a:pt x="167486" y="23366"/>
                  <a:pt x="167829" y="9154"/>
                  <a:pt x="177684" y="318"/>
                </a:cubicBezTo>
                <a:cubicBezTo>
                  <a:pt x="174220" y="109"/>
                  <a:pt x="170744" y="0"/>
                  <a:pt x="1672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-10474685">
            <a:off x="-250015" y="3088283"/>
            <a:ext cx="8129068" cy="4575258"/>
          </a:xfrm>
          <a:custGeom>
            <a:avLst/>
            <a:gdLst/>
            <a:ahLst/>
            <a:cxnLst/>
            <a:rect l="l" t="t" r="r" b="b"/>
            <a:pathLst>
              <a:path w="198606" h="111774" extrusionOk="0">
                <a:moveTo>
                  <a:pt x="34042" y="0"/>
                </a:moveTo>
                <a:cubicBezTo>
                  <a:pt x="32003" y="0"/>
                  <a:pt x="25832" y="6399"/>
                  <a:pt x="24550" y="7604"/>
                </a:cubicBezTo>
                <a:cubicBezTo>
                  <a:pt x="21283" y="10669"/>
                  <a:pt x="18296" y="14034"/>
                  <a:pt x="15652" y="17652"/>
                </a:cubicBezTo>
                <a:cubicBezTo>
                  <a:pt x="10330" y="24890"/>
                  <a:pt x="6359" y="33032"/>
                  <a:pt x="3953" y="41693"/>
                </a:cubicBezTo>
                <a:cubicBezTo>
                  <a:pt x="0" y="55958"/>
                  <a:pt x="272" y="72286"/>
                  <a:pt x="6474" y="85892"/>
                </a:cubicBezTo>
                <a:cubicBezTo>
                  <a:pt x="15125" y="104861"/>
                  <a:pt x="35362" y="111773"/>
                  <a:pt x="56209" y="111773"/>
                </a:cubicBezTo>
                <a:cubicBezTo>
                  <a:pt x="71620" y="111773"/>
                  <a:pt x="87365" y="107996"/>
                  <a:pt x="99009" y="102519"/>
                </a:cubicBezTo>
                <a:cubicBezTo>
                  <a:pt x="109821" y="97434"/>
                  <a:pt x="119562" y="90073"/>
                  <a:pt x="130138" y="84329"/>
                </a:cubicBezTo>
                <a:cubicBezTo>
                  <a:pt x="144323" y="76631"/>
                  <a:pt x="161113" y="69719"/>
                  <a:pt x="177631" y="69719"/>
                </a:cubicBezTo>
                <a:cubicBezTo>
                  <a:pt x="184750" y="69719"/>
                  <a:pt x="191818" y="71003"/>
                  <a:pt x="198606" y="74061"/>
                </a:cubicBezTo>
                <a:cubicBezTo>
                  <a:pt x="196709" y="50582"/>
                  <a:pt x="195593" y="27499"/>
                  <a:pt x="193696" y="4011"/>
                </a:cubicBezTo>
                <a:cubicBezTo>
                  <a:pt x="187150" y="3523"/>
                  <a:pt x="180552" y="3326"/>
                  <a:pt x="173926" y="3326"/>
                </a:cubicBezTo>
                <a:cubicBezTo>
                  <a:pt x="153964" y="3326"/>
                  <a:pt x="133753" y="5113"/>
                  <a:pt x="114002" y="6102"/>
                </a:cubicBezTo>
                <a:cubicBezTo>
                  <a:pt x="107276" y="6439"/>
                  <a:pt x="100441" y="6638"/>
                  <a:pt x="93567" y="6638"/>
                </a:cubicBezTo>
                <a:cubicBezTo>
                  <a:pt x="73556" y="6638"/>
                  <a:pt x="53211" y="4947"/>
                  <a:pt x="34239" y="24"/>
                </a:cubicBezTo>
                <a:cubicBezTo>
                  <a:pt x="34178" y="8"/>
                  <a:pt x="34112" y="0"/>
                  <a:pt x="34042" y="0"/>
                </a:cubicBezTo>
                <a:close/>
              </a:path>
            </a:pathLst>
          </a:custGeom>
          <a:solidFill>
            <a:srgbClr val="6E43DA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24000" y="1453875"/>
            <a:ext cx="3576600" cy="23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-447675" y="3398238"/>
            <a:ext cx="7687675" cy="2735850"/>
          </a:xfrm>
          <a:custGeom>
            <a:avLst/>
            <a:gdLst/>
            <a:ahLst/>
            <a:cxnLst/>
            <a:rect l="l" t="t" r="r" b="b"/>
            <a:pathLst>
              <a:path w="307507" h="109434" extrusionOk="0">
                <a:moveTo>
                  <a:pt x="0" y="27519"/>
                </a:moveTo>
                <a:cubicBezTo>
                  <a:pt x="15332" y="51612"/>
                  <a:pt x="55822" y="54218"/>
                  <a:pt x="83439" y="46950"/>
                </a:cubicBezTo>
                <a:cubicBezTo>
                  <a:pt x="103133" y="41767"/>
                  <a:pt x="123014" y="36684"/>
                  <a:pt x="141732" y="28662"/>
                </a:cubicBezTo>
                <a:cubicBezTo>
                  <a:pt x="171976" y="15700"/>
                  <a:pt x="203323" y="-613"/>
                  <a:pt x="236220" y="87"/>
                </a:cubicBezTo>
                <a:cubicBezTo>
                  <a:pt x="251248" y="407"/>
                  <a:pt x="267353" y="2685"/>
                  <a:pt x="280035" y="10755"/>
                </a:cubicBezTo>
                <a:cubicBezTo>
                  <a:pt x="292036" y="18392"/>
                  <a:pt x="302035" y="30987"/>
                  <a:pt x="305943" y="44664"/>
                </a:cubicBezTo>
                <a:cubicBezTo>
                  <a:pt x="312199" y="66559"/>
                  <a:pt x="297284" y="90779"/>
                  <a:pt x="284226" y="109434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Google Shape;37;p4"/>
          <p:cNvSpPr/>
          <p:nvPr/>
        </p:nvSpPr>
        <p:spPr>
          <a:xfrm>
            <a:off x="-360950" y="3539200"/>
            <a:ext cx="7428600" cy="2606444"/>
          </a:xfrm>
          <a:custGeom>
            <a:avLst/>
            <a:gdLst/>
            <a:ahLst/>
            <a:cxnLst/>
            <a:rect l="l" t="t" r="r" b="b"/>
            <a:pathLst>
              <a:path w="307507" h="109434" extrusionOk="0">
                <a:moveTo>
                  <a:pt x="0" y="27519"/>
                </a:moveTo>
                <a:cubicBezTo>
                  <a:pt x="15332" y="51612"/>
                  <a:pt x="55822" y="54218"/>
                  <a:pt x="83439" y="46950"/>
                </a:cubicBezTo>
                <a:cubicBezTo>
                  <a:pt x="103133" y="41767"/>
                  <a:pt x="123014" y="36684"/>
                  <a:pt x="141732" y="28662"/>
                </a:cubicBezTo>
                <a:cubicBezTo>
                  <a:pt x="171976" y="15700"/>
                  <a:pt x="203323" y="-613"/>
                  <a:pt x="236220" y="87"/>
                </a:cubicBezTo>
                <a:cubicBezTo>
                  <a:pt x="251248" y="407"/>
                  <a:pt x="267353" y="2685"/>
                  <a:pt x="280035" y="10755"/>
                </a:cubicBezTo>
                <a:cubicBezTo>
                  <a:pt x="292036" y="18392"/>
                  <a:pt x="302035" y="30987"/>
                  <a:pt x="305943" y="44664"/>
                </a:cubicBezTo>
                <a:cubicBezTo>
                  <a:pt x="312199" y="66559"/>
                  <a:pt x="297284" y="90779"/>
                  <a:pt x="284226" y="10943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604850" y="364000"/>
            <a:ext cx="47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 rot="-7781119">
            <a:off x="6898303" y="-2749846"/>
            <a:ext cx="5853046" cy="5532796"/>
          </a:xfrm>
          <a:custGeom>
            <a:avLst/>
            <a:gdLst/>
            <a:ahLst/>
            <a:cxnLst/>
            <a:rect l="l" t="t" r="r" b="b"/>
            <a:pathLst>
              <a:path w="177684" h="167962" extrusionOk="0">
                <a:moveTo>
                  <a:pt x="167268" y="0"/>
                </a:moveTo>
                <a:cubicBezTo>
                  <a:pt x="150845" y="0"/>
                  <a:pt x="134397" y="2432"/>
                  <a:pt x="119080" y="8267"/>
                </a:cubicBezTo>
                <a:cubicBezTo>
                  <a:pt x="104297" y="13924"/>
                  <a:pt x="91139" y="23138"/>
                  <a:pt x="80757" y="35084"/>
                </a:cubicBezTo>
                <a:cubicBezTo>
                  <a:pt x="69426" y="48145"/>
                  <a:pt x="63401" y="64675"/>
                  <a:pt x="52711" y="78228"/>
                </a:cubicBezTo>
                <a:cubicBezTo>
                  <a:pt x="42979" y="90578"/>
                  <a:pt x="29979" y="100328"/>
                  <a:pt x="14678" y="104456"/>
                </a:cubicBezTo>
                <a:cubicBezTo>
                  <a:pt x="13598" y="104749"/>
                  <a:pt x="3161" y="106845"/>
                  <a:pt x="577" y="106845"/>
                </a:cubicBezTo>
                <a:cubicBezTo>
                  <a:pt x="219" y="106845"/>
                  <a:pt x="11" y="106805"/>
                  <a:pt x="1" y="106714"/>
                </a:cubicBezTo>
                <a:lnTo>
                  <a:pt x="1" y="106714"/>
                </a:lnTo>
                <a:cubicBezTo>
                  <a:pt x="3128" y="134812"/>
                  <a:pt x="22276" y="158528"/>
                  <a:pt x="48925" y="167962"/>
                </a:cubicBezTo>
                <a:cubicBezTo>
                  <a:pt x="52509" y="159942"/>
                  <a:pt x="56172" y="151800"/>
                  <a:pt x="61951" y="145177"/>
                </a:cubicBezTo>
                <a:cubicBezTo>
                  <a:pt x="67661" y="138633"/>
                  <a:pt x="75188" y="133899"/>
                  <a:pt x="83111" y="130342"/>
                </a:cubicBezTo>
                <a:cubicBezTo>
                  <a:pt x="100652" y="122471"/>
                  <a:pt x="120099" y="120144"/>
                  <a:pt x="138588" y="114874"/>
                </a:cubicBezTo>
                <a:cubicBezTo>
                  <a:pt x="144482" y="113187"/>
                  <a:pt x="150358" y="111176"/>
                  <a:pt x="155514" y="107864"/>
                </a:cubicBezTo>
                <a:cubicBezTo>
                  <a:pt x="166309" y="100925"/>
                  <a:pt x="173064" y="88514"/>
                  <a:pt x="174214" y="75734"/>
                </a:cubicBezTo>
                <a:cubicBezTo>
                  <a:pt x="175400" y="62559"/>
                  <a:pt x="171122" y="49576"/>
                  <a:pt x="169304" y="36471"/>
                </a:cubicBezTo>
                <a:cubicBezTo>
                  <a:pt x="167486" y="23366"/>
                  <a:pt x="167829" y="9154"/>
                  <a:pt x="177684" y="318"/>
                </a:cubicBezTo>
                <a:cubicBezTo>
                  <a:pt x="174220" y="109"/>
                  <a:pt x="170744" y="0"/>
                  <a:pt x="167268" y="0"/>
                </a:cubicBezTo>
                <a:close/>
              </a:path>
            </a:pathLst>
          </a:custGeom>
          <a:solidFill>
            <a:srgbClr val="6E43DA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 rot="1895892" flipH="1">
            <a:off x="6211770" y="-717640"/>
            <a:ext cx="4619977" cy="1629792"/>
          </a:xfrm>
          <a:custGeom>
            <a:avLst/>
            <a:gdLst/>
            <a:ahLst/>
            <a:cxnLst/>
            <a:rect l="l" t="t" r="r" b="b"/>
            <a:pathLst>
              <a:path w="108966" h="38440" extrusionOk="0">
                <a:moveTo>
                  <a:pt x="0" y="138"/>
                </a:moveTo>
                <a:cubicBezTo>
                  <a:pt x="10458" y="-412"/>
                  <a:pt x="21766" y="1949"/>
                  <a:pt x="30480" y="7758"/>
                </a:cubicBezTo>
                <a:cubicBezTo>
                  <a:pt x="39977" y="14089"/>
                  <a:pt x="45649" y="25456"/>
                  <a:pt x="55626" y="30999"/>
                </a:cubicBezTo>
                <a:cubicBezTo>
                  <a:pt x="71208" y="39656"/>
                  <a:pt x="92055" y="40446"/>
                  <a:pt x="108966" y="34809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6"/>
          <p:cNvSpPr/>
          <p:nvPr/>
        </p:nvSpPr>
        <p:spPr>
          <a:xfrm rot="1895892" flipH="1">
            <a:off x="6147340" y="-612899"/>
            <a:ext cx="4619977" cy="1629792"/>
          </a:xfrm>
          <a:custGeom>
            <a:avLst/>
            <a:gdLst/>
            <a:ahLst/>
            <a:cxnLst/>
            <a:rect l="l" t="t" r="r" b="b"/>
            <a:pathLst>
              <a:path w="108966" h="38440" extrusionOk="0">
                <a:moveTo>
                  <a:pt x="0" y="138"/>
                </a:moveTo>
                <a:cubicBezTo>
                  <a:pt x="10458" y="-412"/>
                  <a:pt x="21766" y="1949"/>
                  <a:pt x="30480" y="7758"/>
                </a:cubicBezTo>
                <a:cubicBezTo>
                  <a:pt x="39977" y="14089"/>
                  <a:pt x="45649" y="25456"/>
                  <a:pt x="55626" y="30999"/>
                </a:cubicBezTo>
                <a:cubicBezTo>
                  <a:pt x="71208" y="39656"/>
                  <a:pt x="92055" y="40446"/>
                  <a:pt x="108966" y="34809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Google Shape;52;p6"/>
          <p:cNvSpPr/>
          <p:nvPr/>
        </p:nvSpPr>
        <p:spPr>
          <a:xfrm>
            <a:off x="-2023743" y="4329517"/>
            <a:ext cx="3223392" cy="1078106"/>
          </a:xfrm>
          <a:custGeom>
            <a:avLst/>
            <a:gdLst/>
            <a:ahLst/>
            <a:cxnLst/>
            <a:rect l="l" t="t" r="r" b="b"/>
            <a:pathLst>
              <a:path w="140117" h="46864" extrusionOk="0">
                <a:moveTo>
                  <a:pt x="98865" y="1"/>
                </a:moveTo>
                <a:cubicBezTo>
                  <a:pt x="82730" y="1"/>
                  <a:pt x="66831" y="5230"/>
                  <a:pt x="51876" y="11536"/>
                </a:cubicBezTo>
                <a:cubicBezTo>
                  <a:pt x="32491" y="19722"/>
                  <a:pt x="13431" y="30219"/>
                  <a:pt x="1" y="46424"/>
                </a:cubicBezTo>
                <a:cubicBezTo>
                  <a:pt x="37972" y="46424"/>
                  <a:pt x="75592" y="46864"/>
                  <a:pt x="113564" y="46864"/>
                </a:cubicBezTo>
                <a:cubicBezTo>
                  <a:pt x="122575" y="46855"/>
                  <a:pt x="130762" y="45388"/>
                  <a:pt x="139589" y="43596"/>
                </a:cubicBezTo>
                <a:cubicBezTo>
                  <a:pt x="140116" y="32423"/>
                  <a:pt x="138755" y="20346"/>
                  <a:pt x="131421" y="11905"/>
                </a:cubicBezTo>
                <a:cubicBezTo>
                  <a:pt x="124850" y="4333"/>
                  <a:pt x="114530" y="1022"/>
                  <a:pt x="104543" y="223"/>
                </a:cubicBezTo>
                <a:cubicBezTo>
                  <a:pt x="102648" y="73"/>
                  <a:pt x="100755" y="1"/>
                  <a:pt x="988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604850" y="364000"/>
            <a:ext cx="47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-1711725" y="-1028200"/>
            <a:ext cx="5322329" cy="4722709"/>
          </a:xfrm>
          <a:custGeom>
            <a:avLst/>
            <a:gdLst/>
            <a:ahLst/>
            <a:cxnLst/>
            <a:rect l="l" t="t" r="r" b="b"/>
            <a:pathLst>
              <a:path w="91895" h="81542" extrusionOk="0">
                <a:moveTo>
                  <a:pt x="59577" y="0"/>
                </a:moveTo>
                <a:cubicBezTo>
                  <a:pt x="57547" y="0"/>
                  <a:pt x="55407" y="658"/>
                  <a:pt x="53896" y="1502"/>
                </a:cubicBezTo>
                <a:cubicBezTo>
                  <a:pt x="51429" y="2876"/>
                  <a:pt x="49451" y="4979"/>
                  <a:pt x="47708" y="7196"/>
                </a:cubicBezTo>
                <a:cubicBezTo>
                  <a:pt x="43118" y="13035"/>
                  <a:pt x="40201" y="19902"/>
                  <a:pt x="35436" y="25606"/>
                </a:cubicBezTo>
                <a:cubicBezTo>
                  <a:pt x="26292" y="36554"/>
                  <a:pt x="11393" y="41978"/>
                  <a:pt x="3492" y="53765"/>
                </a:cubicBezTo>
                <a:cubicBezTo>
                  <a:pt x="1424" y="56851"/>
                  <a:pt x="0" y="60737"/>
                  <a:pt x="1139" y="64273"/>
                </a:cubicBezTo>
                <a:cubicBezTo>
                  <a:pt x="1749" y="66156"/>
                  <a:pt x="3027" y="67754"/>
                  <a:pt x="4461" y="69128"/>
                </a:cubicBezTo>
                <a:cubicBezTo>
                  <a:pt x="14084" y="78362"/>
                  <a:pt x="30697" y="81389"/>
                  <a:pt x="43519" y="81389"/>
                </a:cubicBezTo>
                <a:cubicBezTo>
                  <a:pt x="43540" y="81389"/>
                  <a:pt x="43561" y="81389"/>
                  <a:pt x="43582" y="81389"/>
                </a:cubicBezTo>
                <a:cubicBezTo>
                  <a:pt x="45060" y="81389"/>
                  <a:pt x="46956" y="81542"/>
                  <a:pt x="48845" y="81542"/>
                </a:cubicBezTo>
                <a:cubicBezTo>
                  <a:pt x="50987" y="81542"/>
                  <a:pt x="53121" y="81346"/>
                  <a:pt x="54630" y="80510"/>
                </a:cubicBezTo>
                <a:cubicBezTo>
                  <a:pt x="57917" y="78687"/>
                  <a:pt x="57977" y="73973"/>
                  <a:pt x="58501" y="70701"/>
                </a:cubicBezTo>
                <a:cubicBezTo>
                  <a:pt x="59615" y="63814"/>
                  <a:pt x="63740" y="57571"/>
                  <a:pt x="69364" y="53515"/>
                </a:cubicBezTo>
                <a:cubicBezTo>
                  <a:pt x="74573" y="49759"/>
                  <a:pt x="81511" y="49929"/>
                  <a:pt x="86820" y="46503"/>
                </a:cubicBezTo>
                <a:cubicBezTo>
                  <a:pt x="91894" y="43221"/>
                  <a:pt x="90016" y="37443"/>
                  <a:pt x="86225" y="33792"/>
                </a:cubicBezTo>
                <a:cubicBezTo>
                  <a:pt x="83498" y="31170"/>
                  <a:pt x="80037" y="29462"/>
                  <a:pt x="77026" y="27174"/>
                </a:cubicBezTo>
                <a:cubicBezTo>
                  <a:pt x="76596" y="26850"/>
                  <a:pt x="76172" y="26505"/>
                  <a:pt x="75762" y="26155"/>
                </a:cubicBezTo>
                <a:cubicBezTo>
                  <a:pt x="70053" y="21281"/>
                  <a:pt x="66367" y="14193"/>
                  <a:pt x="65583" y="6737"/>
                </a:cubicBezTo>
                <a:cubicBezTo>
                  <a:pt x="65428" y="5268"/>
                  <a:pt x="65363" y="3720"/>
                  <a:pt x="64599" y="2446"/>
                </a:cubicBezTo>
                <a:cubicBezTo>
                  <a:pt x="63528" y="658"/>
                  <a:pt x="61608" y="0"/>
                  <a:pt x="595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 rot="513330">
            <a:off x="-1666591" y="590612"/>
            <a:ext cx="5451236" cy="5038733"/>
          </a:xfrm>
          <a:custGeom>
            <a:avLst/>
            <a:gdLst/>
            <a:ahLst/>
            <a:cxnLst/>
            <a:rect l="l" t="t" r="r" b="b"/>
            <a:pathLst>
              <a:path w="90636" h="83774" extrusionOk="0">
                <a:moveTo>
                  <a:pt x="7630" y="1"/>
                </a:moveTo>
                <a:cubicBezTo>
                  <a:pt x="5653" y="1"/>
                  <a:pt x="3857" y="566"/>
                  <a:pt x="2697" y="1882"/>
                </a:cubicBezTo>
                <a:cubicBezTo>
                  <a:pt x="924" y="3895"/>
                  <a:pt x="1139" y="10228"/>
                  <a:pt x="759" y="12825"/>
                </a:cubicBezTo>
                <a:cubicBezTo>
                  <a:pt x="604" y="13874"/>
                  <a:pt x="465" y="14938"/>
                  <a:pt x="355" y="15996"/>
                </a:cubicBezTo>
                <a:cubicBezTo>
                  <a:pt x="10" y="19378"/>
                  <a:pt x="0" y="22789"/>
                  <a:pt x="1044" y="26070"/>
                </a:cubicBezTo>
                <a:cubicBezTo>
                  <a:pt x="4385" y="36589"/>
                  <a:pt x="16542" y="40429"/>
                  <a:pt x="20398" y="50583"/>
                </a:cubicBezTo>
                <a:cubicBezTo>
                  <a:pt x="23215" y="58005"/>
                  <a:pt x="20268" y="66371"/>
                  <a:pt x="21372" y="74232"/>
                </a:cubicBezTo>
                <a:cubicBezTo>
                  <a:pt x="21606" y="75890"/>
                  <a:pt x="22051" y="77573"/>
                  <a:pt x="23105" y="78867"/>
                </a:cubicBezTo>
                <a:cubicBezTo>
                  <a:pt x="24913" y="81080"/>
                  <a:pt x="28014" y="81629"/>
                  <a:pt x="30846" y="81989"/>
                </a:cubicBezTo>
                <a:cubicBezTo>
                  <a:pt x="39060" y="83043"/>
                  <a:pt x="47372" y="83773"/>
                  <a:pt x="55653" y="83773"/>
                </a:cubicBezTo>
                <a:cubicBezTo>
                  <a:pt x="63142" y="83773"/>
                  <a:pt x="70605" y="83176"/>
                  <a:pt x="77944" y="81679"/>
                </a:cubicBezTo>
                <a:cubicBezTo>
                  <a:pt x="80521" y="81155"/>
                  <a:pt x="83213" y="80445"/>
                  <a:pt x="85086" y="78597"/>
                </a:cubicBezTo>
                <a:cubicBezTo>
                  <a:pt x="86255" y="77454"/>
                  <a:pt x="87014" y="75935"/>
                  <a:pt x="87439" y="74357"/>
                </a:cubicBezTo>
                <a:cubicBezTo>
                  <a:pt x="90635" y="62460"/>
                  <a:pt x="79288" y="55862"/>
                  <a:pt x="70023" y="51872"/>
                </a:cubicBezTo>
                <a:cubicBezTo>
                  <a:pt x="64554" y="49509"/>
                  <a:pt x="58685" y="47846"/>
                  <a:pt x="53616" y="44670"/>
                </a:cubicBezTo>
                <a:cubicBezTo>
                  <a:pt x="47103" y="40599"/>
                  <a:pt x="41809" y="34901"/>
                  <a:pt x="35596" y="30420"/>
                </a:cubicBezTo>
                <a:cubicBezTo>
                  <a:pt x="29078" y="25716"/>
                  <a:pt x="18740" y="22100"/>
                  <a:pt x="18595" y="12575"/>
                </a:cubicBezTo>
                <a:cubicBezTo>
                  <a:pt x="18570" y="10842"/>
                  <a:pt x="18899" y="9104"/>
                  <a:pt x="18725" y="7376"/>
                </a:cubicBezTo>
                <a:cubicBezTo>
                  <a:pt x="18318" y="3345"/>
                  <a:pt x="12438" y="1"/>
                  <a:pt x="7630" y="1"/>
                </a:cubicBezTo>
                <a:close/>
              </a:path>
            </a:pathLst>
          </a:custGeom>
          <a:solidFill>
            <a:srgbClr val="6E43DA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5619150" y="1196150"/>
            <a:ext cx="28080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729846" y="364000"/>
            <a:ext cx="47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-1766988" y="40067"/>
            <a:ext cx="7856742" cy="7426860"/>
          </a:xfrm>
          <a:custGeom>
            <a:avLst/>
            <a:gdLst/>
            <a:ahLst/>
            <a:cxnLst/>
            <a:rect l="l" t="t" r="r" b="b"/>
            <a:pathLst>
              <a:path w="177684" h="167962" extrusionOk="0">
                <a:moveTo>
                  <a:pt x="167268" y="0"/>
                </a:moveTo>
                <a:cubicBezTo>
                  <a:pt x="150845" y="0"/>
                  <a:pt x="134397" y="2432"/>
                  <a:pt x="119080" y="8267"/>
                </a:cubicBezTo>
                <a:cubicBezTo>
                  <a:pt x="104297" y="13924"/>
                  <a:pt x="91139" y="23138"/>
                  <a:pt x="80757" y="35084"/>
                </a:cubicBezTo>
                <a:cubicBezTo>
                  <a:pt x="69426" y="48145"/>
                  <a:pt x="63401" y="64675"/>
                  <a:pt x="52711" y="78228"/>
                </a:cubicBezTo>
                <a:cubicBezTo>
                  <a:pt x="42979" y="90578"/>
                  <a:pt x="29979" y="100328"/>
                  <a:pt x="14678" y="104456"/>
                </a:cubicBezTo>
                <a:cubicBezTo>
                  <a:pt x="13598" y="104749"/>
                  <a:pt x="3161" y="106845"/>
                  <a:pt x="577" y="106845"/>
                </a:cubicBezTo>
                <a:cubicBezTo>
                  <a:pt x="219" y="106845"/>
                  <a:pt x="11" y="106805"/>
                  <a:pt x="1" y="106714"/>
                </a:cubicBezTo>
                <a:lnTo>
                  <a:pt x="1" y="106714"/>
                </a:lnTo>
                <a:cubicBezTo>
                  <a:pt x="3128" y="134812"/>
                  <a:pt x="22276" y="158528"/>
                  <a:pt x="48925" y="167962"/>
                </a:cubicBezTo>
                <a:cubicBezTo>
                  <a:pt x="52509" y="159942"/>
                  <a:pt x="56172" y="151800"/>
                  <a:pt x="61951" y="145177"/>
                </a:cubicBezTo>
                <a:cubicBezTo>
                  <a:pt x="67661" y="138633"/>
                  <a:pt x="75188" y="133899"/>
                  <a:pt x="83111" y="130342"/>
                </a:cubicBezTo>
                <a:cubicBezTo>
                  <a:pt x="100652" y="122471"/>
                  <a:pt x="120099" y="120144"/>
                  <a:pt x="138588" y="114874"/>
                </a:cubicBezTo>
                <a:cubicBezTo>
                  <a:pt x="144482" y="113187"/>
                  <a:pt x="150358" y="111176"/>
                  <a:pt x="155514" y="107864"/>
                </a:cubicBezTo>
                <a:cubicBezTo>
                  <a:pt x="166309" y="100925"/>
                  <a:pt x="173064" y="88514"/>
                  <a:pt x="174214" y="75734"/>
                </a:cubicBezTo>
                <a:cubicBezTo>
                  <a:pt x="175400" y="62559"/>
                  <a:pt x="171122" y="49576"/>
                  <a:pt x="169304" y="36471"/>
                </a:cubicBezTo>
                <a:cubicBezTo>
                  <a:pt x="167486" y="23366"/>
                  <a:pt x="167829" y="9154"/>
                  <a:pt x="177684" y="318"/>
                </a:cubicBezTo>
                <a:cubicBezTo>
                  <a:pt x="174220" y="109"/>
                  <a:pt x="170744" y="0"/>
                  <a:pt x="1672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4755250" y="-554350"/>
            <a:ext cx="6254241" cy="6252198"/>
          </a:xfrm>
          <a:custGeom>
            <a:avLst/>
            <a:gdLst/>
            <a:ahLst/>
            <a:cxnLst/>
            <a:rect l="l" t="t" r="r" b="b"/>
            <a:pathLst>
              <a:path w="73495" h="73471" extrusionOk="0">
                <a:moveTo>
                  <a:pt x="18211" y="0"/>
                </a:moveTo>
                <a:cubicBezTo>
                  <a:pt x="12522" y="0"/>
                  <a:pt x="6833" y="22"/>
                  <a:pt x="1145" y="66"/>
                </a:cubicBezTo>
                <a:lnTo>
                  <a:pt x="1749" y="880"/>
                </a:lnTo>
                <a:cubicBezTo>
                  <a:pt x="1" y="8137"/>
                  <a:pt x="2059" y="16203"/>
                  <a:pt x="7078" y="21732"/>
                </a:cubicBezTo>
                <a:cubicBezTo>
                  <a:pt x="13731" y="29064"/>
                  <a:pt x="24963" y="32011"/>
                  <a:pt x="29433" y="40846"/>
                </a:cubicBezTo>
                <a:cubicBezTo>
                  <a:pt x="34043" y="49951"/>
                  <a:pt x="29364" y="61149"/>
                  <a:pt x="31716" y="71078"/>
                </a:cubicBezTo>
                <a:cubicBezTo>
                  <a:pt x="31826" y="71537"/>
                  <a:pt x="31966" y="72017"/>
                  <a:pt x="32310" y="72336"/>
                </a:cubicBezTo>
                <a:cubicBezTo>
                  <a:pt x="32760" y="72756"/>
                  <a:pt x="33434" y="72786"/>
                  <a:pt x="34043" y="72801"/>
                </a:cubicBezTo>
                <a:lnTo>
                  <a:pt x="71397" y="73470"/>
                </a:lnTo>
                <a:lnTo>
                  <a:pt x="73310" y="14006"/>
                </a:lnTo>
                <a:cubicBezTo>
                  <a:pt x="73415" y="10804"/>
                  <a:pt x="73495" y="7473"/>
                  <a:pt x="72166" y="4556"/>
                </a:cubicBezTo>
                <a:cubicBezTo>
                  <a:pt x="71817" y="3787"/>
                  <a:pt x="71357" y="3038"/>
                  <a:pt x="70658" y="2563"/>
                </a:cubicBezTo>
                <a:cubicBezTo>
                  <a:pt x="69994" y="2104"/>
                  <a:pt x="69175" y="1929"/>
                  <a:pt x="68381" y="1779"/>
                </a:cubicBezTo>
                <a:cubicBezTo>
                  <a:pt x="61004" y="406"/>
                  <a:pt x="53457" y="271"/>
                  <a:pt x="45950" y="176"/>
                </a:cubicBezTo>
                <a:cubicBezTo>
                  <a:pt x="36705" y="58"/>
                  <a:pt x="27458" y="0"/>
                  <a:pt x="18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72" name="Google Shape;72;p11"/>
          <p:cNvSpPr/>
          <p:nvPr/>
        </p:nvSpPr>
        <p:spPr>
          <a:xfrm>
            <a:off x="-280850" y="-1116692"/>
            <a:ext cx="9759995" cy="5492854"/>
          </a:xfrm>
          <a:custGeom>
            <a:avLst/>
            <a:gdLst/>
            <a:ahLst/>
            <a:cxnLst/>
            <a:rect l="l" t="t" r="r" b="b"/>
            <a:pathLst>
              <a:path w="198606" h="111774" extrusionOk="0">
                <a:moveTo>
                  <a:pt x="34042" y="0"/>
                </a:moveTo>
                <a:cubicBezTo>
                  <a:pt x="32003" y="0"/>
                  <a:pt x="25832" y="6399"/>
                  <a:pt x="24550" y="7604"/>
                </a:cubicBezTo>
                <a:cubicBezTo>
                  <a:pt x="21283" y="10669"/>
                  <a:pt x="18296" y="14034"/>
                  <a:pt x="15652" y="17652"/>
                </a:cubicBezTo>
                <a:cubicBezTo>
                  <a:pt x="10330" y="24890"/>
                  <a:pt x="6359" y="33032"/>
                  <a:pt x="3953" y="41693"/>
                </a:cubicBezTo>
                <a:cubicBezTo>
                  <a:pt x="0" y="55958"/>
                  <a:pt x="272" y="72286"/>
                  <a:pt x="6474" y="85892"/>
                </a:cubicBezTo>
                <a:cubicBezTo>
                  <a:pt x="15125" y="104861"/>
                  <a:pt x="35362" y="111773"/>
                  <a:pt x="56209" y="111773"/>
                </a:cubicBezTo>
                <a:cubicBezTo>
                  <a:pt x="71620" y="111773"/>
                  <a:pt x="87365" y="107996"/>
                  <a:pt x="99009" y="102519"/>
                </a:cubicBezTo>
                <a:cubicBezTo>
                  <a:pt x="109821" y="97434"/>
                  <a:pt x="119562" y="90073"/>
                  <a:pt x="130138" y="84329"/>
                </a:cubicBezTo>
                <a:cubicBezTo>
                  <a:pt x="144323" y="76631"/>
                  <a:pt x="161113" y="69719"/>
                  <a:pt x="177631" y="69719"/>
                </a:cubicBezTo>
                <a:cubicBezTo>
                  <a:pt x="184750" y="69719"/>
                  <a:pt x="191818" y="71003"/>
                  <a:pt x="198606" y="74061"/>
                </a:cubicBezTo>
                <a:cubicBezTo>
                  <a:pt x="196709" y="50582"/>
                  <a:pt x="195593" y="27499"/>
                  <a:pt x="193696" y="4011"/>
                </a:cubicBezTo>
                <a:cubicBezTo>
                  <a:pt x="187150" y="3523"/>
                  <a:pt x="180552" y="3326"/>
                  <a:pt x="173926" y="3326"/>
                </a:cubicBezTo>
                <a:cubicBezTo>
                  <a:pt x="153964" y="3326"/>
                  <a:pt x="133753" y="5113"/>
                  <a:pt x="114002" y="6102"/>
                </a:cubicBezTo>
                <a:cubicBezTo>
                  <a:pt x="107276" y="6439"/>
                  <a:pt x="100441" y="6638"/>
                  <a:pt x="93567" y="6638"/>
                </a:cubicBezTo>
                <a:cubicBezTo>
                  <a:pt x="73556" y="6638"/>
                  <a:pt x="53211" y="4947"/>
                  <a:pt x="34239" y="24"/>
                </a:cubicBezTo>
                <a:cubicBezTo>
                  <a:pt x="34178" y="8"/>
                  <a:pt x="34112" y="0"/>
                  <a:pt x="34042" y="0"/>
                </a:cubicBezTo>
                <a:close/>
              </a:path>
            </a:pathLst>
          </a:custGeom>
          <a:solidFill>
            <a:srgbClr val="6E43DA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456096" y="-485775"/>
            <a:ext cx="3608625" cy="6753225"/>
          </a:xfrm>
          <a:custGeom>
            <a:avLst/>
            <a:gdLst/>
            <a:ahLst/>
            <a:cxnLst/>
            <a:rect l="l" t="t" r="r" b="b"/>
            <a:pathLst>
              <a:path w="144345" h="270129" extrusionOk="0">
                <a:moveTo>
                  <a:pt x="56756" y="0"/>
                </a:moveTo>
                <a:cubicBezTo>
                  <a:pt x="20971" y="28628"/>
                  <a:pt x="-16290" y="89293"/>
                  <a:pt x="7607" y="128397"/>
                </a:cubicBezTo>
                <a:cubicBezTo>
                  <a:pt x="16055" y="142220"/>
                  <a:pt x="29044" y="154634"/>
                  <a:pt x="44183" y="160401"/>
                </a:cubicBezTo>
                <a:cubicBezTo>
                  <a:pt x="69670" y="170111"/>
                  <a:pt x="100469" y="168420"/>
                  <a:pt x="122288" y="184785"/>
                </a:cubicBezTo>
                <a:cubicBezTo>
                  <a:pt x="145481" y="202180"/>
                  <a:pt x="148960" y="242883"/>
                  <a:pt x="139052" y="270129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Google Shape;74;p11"/>
          <p:cNvSpPr/>
          <p:nvPr/>
        </p:nvSpPr>
        <p:spPr>
          <a:xfrm>
            <a:off x="618021" y="-554350"/>
            <a:ext cx="3608625" cy="6753225"/>
          </a:xfrm>
          <a:custGeom>
            <a:avLst/>
            <a:gdLst/>
            <a:ahLst/>
            <a:cxnLst/>
            <a:rect l="l" t="t" r="r" b="b"/>
            <a:pathLst>
              <a:path w="144345" h="270129" extrusionOk="0">
                <a:moveTo>
                  <a:pt x="56756" y="0"/>
                </a:moveTo>
                <a:cubicBezTo>
                  <a:pt x="20971" y="28628"/>
                  <a:pt x="-16290" y="89293"/>
                  <a:pt x="7607" y="128397"/>
                </a:cubicBezTo>
                <a:cubicBezTo>
                  <a:pt x="16055" y="142220"/>
                  <a:pt x="29044" y="154634"/>
                  <a:pt x="44183" y="160401"/>
                </a:cubicBezTo>
                <a:cubicBezTo>
                  <a:pt x="69670" y="170111"/>
                  <a:pt x="100469" y="168420"/>
                  <a:pt x="122288" y="184785"/>
                </a:cubicBezTo>
                <a:cubicBezTo>
                  <a:pt x="145481" y="202180"/>
                  <a:pt x="148960" y="242883"/>
                  <a:pt x="139052" y="270129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Google Shape;75;p11"/>
          <p:cNvSpPr/>
          <p:nvPr/>
        </p:nvSpPr>
        <p:spPr>
          <a:xfrm>
            <a:off x="6827409" y="-657225"/>
            <a:ext cx="3505800" cy="2205900"/>
          </a:xfrm>
          <a:custGeom>
            <a:avLst/>
            <a:gdLst/>
            <a:ahLst/>
            <a:cxnLst/>
            <a:rect l="l" t="t" r="r" b="b"/>
            <a:pathLst>
              <a:path w="140232" h="88236" extrusionOk="0">
                <a:moveTo>
                  <a:pt x="26694" y="0"/>
                </a:moveTo>
                <a:cubicBezTo>
                  <a:pt x="18163" y="8531"/>
                  <a:pt x="9087" y="17613"/>
                  <a:pt x="4977" y="28956"/>
                </a:cubicBezTo>
                <a:cubicBezTo>
                  <a:pt x="-1453" y="46704"/>
                  <a:pt x="-4187" y="78000"/>
                  <a:pt x="13359" y="84963"/>
                </a:cubicBezTo>
                <a:cubicBezTo>
                  <a:pt x="29317" y="91295"/>
                  <a:pt x="48374" y="87308"/>
                  <a:pt x="64794" y="82296"/>
                </a:cubicBezTo>
                <a:cubicBezTo>
                  <a:pt x="90512" y="74445"/>
                  <a:pt x="114796" y="62442"/>
                  <a:pt x="140232" y="5372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Google Shape;76;p11"/>
          <p:cNvSpPr/>
          <p:nvPr/>
        </p:nvSpPr>
        <p:spPr>
          <a:xfrm>
            <a:off x="7018500" y="-657225"/>
            <a:ext cx="3314734" cy="2085678"/>
          </a:xfrm>
          <a:custGeom>
            <a:avLst/>
            <a:gdLst/>
            <a:ahLst/>
            <a:cxnLst/>
            <a:rect l="l" t="t" r="r" b="b"/>
            <a:pathLst>
              <a:path w="140232" h="88236" extrusionOk="0">
                <a:moveTo>
                  <a:pt x="26694" y="0"/>
                </a:moveTo>
                <a:cubicBezTo>
                  <a:pt x="18163" y="8531"/>
                  <a:pt x="9087" y="17613"/>
                  <a:pt x="4977" y="28956"/>
                </a:cubicBezTo>
                <a:cubicBezTo>
                  <a:pt x="-1453" y="46704"/>
                  <a:pt x="-4187" y="78000"/>
                  <a:pt x="13359" y="84963"/>
                </a:cubicBezTo>
                <a:cubicBezTo>
                  <a:pt x="29317" y="91295"/>
                  <a:pt x="48374" y="87308"/>
                  <a:pt x="64794" y="82296"/>
                </a:cubicBezTo>
                <a:cubicBezTo>
                  <a:pt x="90512" y="74445"/>
                  <a:pt x="114796" y="62442"/>
                  <a:pt x="140232" y="537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82037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>
                <a:solidFill>
                  <a:schemeClr val="accen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311700" y="286647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/>
          <p:nvPr/>
        </p:nvSpPr>
        <p:spPr>
          <a:xfrm rot="-9676742">
            <a:off x="-46526" y="-3511770"/>
            <a:ext cx="5852960" cy="5532715"/>
          </a:xfrm>
          <a:custGeom>
            <a:avLst/>
            <a:gdLst/>
            <a:ahLst/>
            <a:cxnLst/>
            <a:rect l="l" t="t" r="r" b="b"/>
            <a:pathLst>
              <a:path w="177684" h="167962" extrusionOk="0">
                <a:moveTo>
                  <a:pt x="167268" y="0"/>
                </a:moveTo>
                <a:cubicBezTo>
                  <a:pt x="150845" y="0"/>
                  <a:pt x="134397" y="2432"/>
                  <a:pt x="119080" y="8267"/>
                </a:cubicBezTo>
                <a:cubicBezTo>
                  <a:pt x="104297" y="13924"/>
                  <a:pt x="91139" y="23138"/>
                  <a:pt x="80757" y="35084"/>
                </a:cubicBezTo>
                <a:cubicBezTo>
                  <a:pt x="69426" y="48145"/>
                  <a:pt x="63401" y="64675"/>
                  <a:pt x="52711" y="78228"/>
                </a:cubicBezTo>
                <a:cubicBezTo>
                  <a:pt x="42979" y="90578"/>
                  <a:pt x="29979" y="100328"/>
                  <a:pt x="14678" y="104456"/>
                </a:cubicBezTo>
                <a:cubicBezTo>
                  <a:pt x="13598" y="104749"/>
                  <a:pt x="3161" y="106845"/>
                  <a:pt x="577" y="106845"/>
                </a:cubicBezTo>
                <a:cubicBezTo>
                  <a:pt x="219" y="106845"/>
                  <a:pt x="11" y="106805"/>
                  <a:pt x="1" y="106714"/>
                </a:cubicBezTo>
                <a:lnTo>
                  <a:pt x="1" y="106714"/>
                </a:lnTo>
                <a:cubicBezTo>
                  <a:pt x="3128" y="134812"/>
                  <a:pt x="22276" y="158528"/>
                  <a:pt x="48925" y="167962"/>
                </a:cubicBezTo>
                <a:cubicBezTo>
                  <a:pt x="52509" y="159942"/>
                  <a:pt x="56172" y="151800"/>
                  <a:pt x="61951" y="145177"/>
                </a:cubicBezTo>
                <a:cubicBezTo>
                  <a:pt x="67661" y="138633"/>
                  <a:pt x="75188" y="133899"/>
                  <a:pt x="83111" y="130342"/>
                </a:cubicBezTo>
                <a:cubicBezTo>
                  <a:pt x="100652" y="122471"/>
                  <a:pt x="120099" y="120144"/>
                  <a:pt x="138588" y="114874"/>
                </a:cubicBezTo>
                <a:cubicBezTo>
                  <a:pt x="144482" y="113187"/>
                  <a:pt x="150358" y="111176"/>
                  <a:pt x="155514" y="107864"/>
                </a:cubicBezTo>
                <a:cubicBezTo>
                  <a:pt x="166309" y="100925"/>
                  <a:pt x="173064" y="88514"/>
                  <a:pt x="174214" y="75734"/>
                </a:cubicBezTo>
                <a:cubicBezTo>
                  <a:pt x="175400" y="62559"/>
                  <a:pt x="171122" y="49576"/>
                  <a:pt x="169304" y="36471"/>
                </a:cubicBezTo>
                <a:cubicBezTo>
                  <a:pt x="167486" y="23366"/>
                  <a:pt x="167829" y="9154"/>
                  <a:pt x="177684" y="318"/>
                </a:cubicBezTo>
                <a:cubicBezTo>
                  <a:pt x="174220" y="109"/>
                  <a:pt x="170744" y="0"/>
                  <a:pt x="167268" y="0"/>
                </a:cubicBezTo>
                <a:close/>
              </a:path>
            </a:pathLst>
          </a:custGeom>
          <a:solidFill>
            <a:srgbClr val="6E43DA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2"/>
          <p:cNvSpPr/>
          <p:nvPr/>
        </p:nvSpPr>
        <p:spPr>
          <a:xfrm flipH="1">
            <a:off x="-238144" y="-968432"/>
            <a:ext cx="4619886" cy="1629760"/>
          </a:xfrm>
          <a:custGeom>
            <a:avLst/>
            <a:gdLst/>
            <a:ahLst/>
            <a:cxnLst/>
            <a:rect l="l" t="t" r="r" b="b"/>
            <a:pathLst>
              <a:path w="108966" h="38440" extrusionOk="0">
                <a:moveTo>
                  <a:pt x="0" y="138"/>
                </a:moveTo>
                <a:cubicBezTo>
                  <a:pt x="10458" y="-412"/>
                  <a:pt x="21766" y="1949"/>
                  <a:pt x="30480" y="7758"/>
                </a:cubicBezTo>
                <a:cubicBezTo>
                  <a:pt x="39977" y="14089"/>
                  <a:pt x="45649" y="25456"/>
                  <a:pt x="55626" y="30999"/>
                </a:cubicBezTo>
                <a:cubicBezTo>
                  <a:pt x="71208" y="39656"/>
                  <a:pt x="92055" y="40446"/>
                  <a:pt x="108966" y="34809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Google Shape;82;p12"/>
          <p:cNvSpPr/>
          <p:nvPr/>
        </p:nvSpPr>
        <p:spPr>
          <a:xfrm flipH="1">
            <a:off x="-238144" y="-845461"/>
            <a:ext cx="4619886" cy="1629760"/>
          </a:xfrm>
          <a:custGeom>
            <a:avLst/>
            <a:gdLst/>
            <a:ahLst/>
            <a:cxnLst/>
            <a:rect l="l" t="t" r="r" b="b"/>
            <a:pathLst>
              <a:path w="108966" h="38440" extrusionOk="0">
                <a:moveTo>
                  <a:pt x="0" y="138"/>
                </a:moveTo>
                <a:cubicBezTo>
                  <a:pt x="10458" y="-412"/>
                  <a:pt x="21766" y="1949"/>
                  <a:pt x="30480" y="7758"/>
                </a:cubicBezTo>
                <a:cubicBezTo>
                  <a:pt x="39977" y="14089"/>
                  <a:pt x="45649" y="25456"/>
                  <a:pt x="55626" y="30999"/>
                </a:cubicBezTo>
                <a:cubicBezTo>
                  <a:pt x="71208" y="39656"/>
                  <a:pt x="92055" y="40446"/>
                  <a:pt x="108966" y="34809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Google Shape;83;p12"/>
          <p:cNvSpPr/>
          <p:nvPr/>
        </p:nvSpPr>
        <p:spPr>
          <a:xfrm>
            <a:off x="7367907" y="4367617"/>
            <a:ext cx="3223392" cy="1078106"/>
          </a:xfrm>
          <a:custGeom>
            <a:avLst/>
            <a:gdLst/>
            <a:ahLst/>
            <a:cxnLst/>
            <a:rect l="l" t="t" r="r" b="b"/>
            <a:pathLst>
              <a:path w="140117" h="46864" extrusionOk="0">
                <a:moveTo>
                  <a:pt x="98865" y="1"/>
                </a:moveTo>
                <a:cubicBezTo>
                  <a:pt x="82730" y="1"/>
                  <a:pt x="66831" y="5230"/>
                  <a:pt x="51876" y="11536"/>
                </a:cubicBezTo>
                <a:cubicBezTo>
                  <a:pt x="32491" y="19722"/>
                  <a:pt x="13431" y="30219"/>
                  <a:pt x="1" y="46424"/>
                </a:cubicBezTo>
                <a:cubicBezTo>
                  <a:pt x="37972" y="46424"/>
                  <a:pt x="75592" y="46864"/>
                  <a:pt x="113564" y="46864"/>
                </a:cubicBezTo>
                <a:cubicBezTo>
                  <a:pt x="122575" y="46855"/>
                  <a:pt x="130762" y="45388"/>
                  <a:pt x="139589" y="43596"/>
                </a:cubicBezTo>
                <a:cubicBezTo>
                  <a:pt x="140116" y="32423"/>
                  <a:pt x="138755" y="20346"/>
                  <a:pt x="131421" y="11905"/>
                </a:cubicBezTo>
                <a:cubicBezTo>
                  <a:pt x="124850" y="4333"/>
                  <a:pt x="114530" y="1022"/>
                  <a:pt x="104543" y="223"/>
                </a:cubicBezTo>
                <a:cubicBezTo>
                  <a:pt x="102648" y="73"/>
                  <a:pt x="100755" y="1"/>
                  <a:pt x="98865" y="1"/>
                </a:cubicBezTo>
                <a:close/>
              </a:path>
            </a:pathLst>
          </a:custGeom>
          <a:solidFill>
            <a:srgbClr val="6E43DA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3729846" y="364000"/>
            <a:ext cx="47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2_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 rot="-9899831">
            <a:off x="-1190084" y="-620422"/>
            <a:ext cx="3223271" cy="1078066"/>
          </a:xfrm>
          <a:custGeom>
            <a:avLst/>
            <a:gdLst/>
            <a:ahLst/>
            <a:cxnLst/>
            <a:rect l="l" t="t" r="r" b="b"/>
            <a:pathLst>
              <a:path w="140117" h="46864" extrusionOk="0">
                <a:moveTo>
                  <a:pt x="98865" y="1"/>
                </a:moveTo>
                <a:cubicBezTo>
                  <a:pt x="82730" y="1"/>
                  <a:pt x="66831" y="5230"/>
                  <a:pt x="51876" y="11536"/>
                </a:cubicBezTo>
                <a:cubicBezTo>
                  <a:pt x="32491" y="19722"/>
                  <a:pt x="13431" y="30219"/>
                  <a:pt x="1" y="46424"/>
                </a:cubicBezTo>
                <a:cubicBezTo>
                  <a:pt x="37972" y="46424"/>
                  <a:pt x="75592" y="46864"/>
                  <a:pt x="113564" y="46864"/>
                </a:cubicBezTo>
                <a:cubicBezTo>
                  <a:pt x="122575" y="46855"/>
                  <a:pt x="130762" y="45388"/>
                  <a:pt x="139589" y="43596"/>
                </a:cubicBezTo>
                <a:cubicBezTo>
                  <a:pt x="140116" y="32423"/>
                  <a:pt x="138755" y="20346"/>
                  <a:pt x="131421" y="11905"/>
                </a:cubicBezTo>
                <a:cubicBezTo>
                  <a:pt x="124850" y="4333"/>
                  <a:pt x="114530" y="1022"/>
                  <a:pt x="104543" y="223"/>
                </a:cubicBezTo>
                <a:cubicBezTo>
                  <a:pt x="102648" y="73"/>
                  <a:pt x="100755" y="1"/>
                  <a:pt x="98865" y="1"/>
                </a:cubicBezTo>
                <a:close/>
              </a:path>
            </a:pathLst>
          </a:custGeom>
          <a:solidFill>
            <a:srgbClr val="6E43DA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3915750" y="4020975"/>
            <a:ext cx="7106622" cy="1332010"/>
          </a:xfrm>
          <a:custGeom>
            <a:avLst/>
            <a:gdLst/>
            <a:ahLst/>
            <a:cxnLst/>
            <a:rect l="l" t="t" r="r" b="b"/>
            <a:pathLst>
              <a:path w="93223" h="17473" extrusionOk="0">
                <a:moveTo>
                  <a:pt x="57648" y="0"/>
                </a:moveTo>
                <a:cubicBezTo>
                  <a:pt x="50893" y="0"/>
                  <a:pt x="44024" y="2054"/>
                  <a:pt x="37180" y="2309"/>
                </a:cubicBezTo>
                <a:cubicBezTo>
                  <a:pt x="36571" y="2333"/>
                  <a:pt x="35961" y="2341"/>
                  <a:pt x="35351" y="2341"/>
                </a:cubicBezTo>
                <a:cubicBezTo>
                  <a:pt x="33397" y="2341"/>
                  <a:pt x="31438" y="2251"/>
                  <a:pt x="29485" y="2251"/>
                </a:cubicBezTo>
                <a:cubicBezTo>
                  <a:pt x="28109" y="2251"/>
                  <a:pt x="26736" y="2296"/>
                  <a:pt x="25368" y="2449"/>
                </a:cubicBezTo>
                <a:cubicBezTo>
                  <a:pt x="19944" y="3049"/>
                  <a:pt x="14864" y="5306"/>
                  <a:pt x="9885" y="7539"/>
                </a:cubicBezTo>
                <a:cubicBezTo>
                  <a:pt x="7343" y="8672"/>
                  <a:pt x="4755" y="9846"/>
                  <a:pt x="2708" y="11729"/>
                </a:cubicBezTo>
                <a:cubicBezTo>
                  <a:pt x="1874" y="12498"/>
                  <a:pt x="1144" y="13372"/>
                  <a:pt x="535" y="14326"/>
                </a:cubicBezTo>
                <a:lnTo>
                  <a:pt x="1619" y="13952"/>
                </a:lnTo>
                <a:lnTo>
                  <a:pt x="1619" y="13952"/>
                </a:lnTo>
                <a:lnTo>
                  <a:pt x="1" y="14656"/>
                </a:lnTo>
                <a:cubicBezTo>
                  <a:pt x="18612" y="16893"/>
                  <a:pt x="37353" y="17472"/>
                  <a:pt x="56110" y="17472"/>
                </a:cubicBezTo>
                <a:cubicBezTo>
                  <a:pt x="66169" y="17472"/>
                  <a:pt x="76234" y="17306"/>
                  <a:pt x="86286" y="17138"/>
                </a:cubicBezTo>
                <a:cubicBezTo>
                  <a:pt x="88693" y="17098"/>
                  <a:pt x="91255" y="17008"/>
                  <a:pt x="93223" y="15625"/>
                </a:cubicBezTo>
                <a:cubicBezTo>
                  <a:pt x="82260" y="13477"/>
                  <a:pt x="74404" y="3099"/>
                  <a:pt x="63511" y="616"/>
                </a:cubicBezTo>
                <a:cubicBezTo>
                  <a:pt x="61568" y="174"/>
                  <a:pt x="59613" y="0"/>
                  <a:pt x="576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/>
          <p:nvPr/>
        </p:nvSpPr>
        <p:spPr>
          <a:xfrm rot="-9116889">
            <a:off x="2666286" y="2855945"/>
            <a:ext cx="7181674" cy="6788728"/>
          </a:xfrm>
          <a:custGeom>
            <a:avLst/>
            <a:gdLst/>
            <a:ahLst/>
            <a:cxnLst/>
            <a:rect l="l" t="t" r="r" b="b"/>
            <a:pathLst>
              <a:path w="177684" h="167962" extrusionOk="0">
                <a:moveTo>
                  <a:pt x="167268" y="0"/>
                </a:moveTo>
                <a:cubicBezTo>
                  <a:pt x="150845" y="0"/>
                  <a:pt x="134397" y="2432"/>
                  <a:pt x="119080" y="8267"/>
                </a:cubicBezTo>
                <a:cubicBezTo>
                  <a:pt x="104297" y="13924"/>
                  <a:pt x="91139" y="23138"/>
                  <a:pt x="80757" y="35084"/>
                </a:cubicBezTo>
                <a:cubicBezTo>
                  <a:pt x="69426" y="48145"/>
                  <a:pt x="63401" y="64675"/>
                  <a:pt x="52711" y="78228"/>
                </a:cubicBezTo>
                <a:cubicBezTo>
                  <a:pt x="42979" y="90578"/>
                  <a:pt x="29979" y="100328"/>
                  <a:pt x="14678" y="104456"/>
                </a:cubicBezTo>
                <a:cubicBezTo>
                  <a:pt x="13598" y="104749"/>
                  <a:pt x="3161" y="106845"/>
                  <a:pt x="577" y="106845"/>
                </a:cubicBezTo>
                <a:cubicBezTo>
                  <a:pt x="219" y="106845"/>
                  <a:pt x="11" y="106805"/>
                  <a:pt x="1" y="106714"/>
                </a:cubicBezTo>
                <a:lnTo>
                  <a:pt x="1" y="106714"/>
                </a:lnTo>
                <a:cubicBezTo>
                  <a:pt x="3128" y="134812"/>
                  <a:pt x="22276" y="158528"/>
                  <a:pt x="48925" y="167962"/>
                </a:cubicBezTo>
                <a:cubicBezTo>
                  <a:pt x="52509" y="159942"/>
                  <a:pt x="56172" y="151800"/>
                  <a:pt x="61951" y="145177"/>
                </a:cubicBezTo>
                <a:cubicBezTo>
                  <a:pt x="67661" y="138633"/>
                  <a:pt x="75188" y="133899"/>
                  <a:pt x="83111" y="130342"/>
                </a:cubicBezTo>
                <a:cubicBezTo>
                  <a:pt x="100652" y="122471"/>
                  <a:pt x="120099" y="120144"/>
                  <a:pt x="138588" y="114874"/>
                </a:cubicBezTo>
                <a:cubicBezTo>
                  <a:pt x="144482" y="113187"/>
                  <a:pt x="150358" y="111176"/>
                  <a:pt x="155514" y="107864"/>
                </a:cubicBezTo>
                <a:cubicBezTo>
                  <a:pt x="166309" y="100925"/>
                  <a:pt x="173064" y="88514"/>
                  <a:pt x="174214" y="75734"/>
                </a:cubicBezTo>
                <a:cubicBezTo>
                  <a:pt x="175400" y="62559"/>
                  <a:pt x="171122" y="49576"/>
                  <a:pt x="169304" y="36471"/>
                </a:cubicBezTo>
                <a:cubicBezTo>
                  <a:pt x="167486" y="23366"/>
                  <a:pt x="167829" y="9154"/>
                  <a:pt x="177684" y="318"/>
                </a:cubicBezTo>
                <a:cubicBezTo>
                  <a:pt x="174220" y="109"/>
                  <a:pt x="170744" y="0"/>
                  <a:pt x="167268" y="0"/>
                </a:cubicBezTo>
                <a:close/>
              </a:path>
            </a:pathLst>
          </a:custGeom>
          <a:solidFill>
            <a:srgbClr val="6E43DA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604850" y="364000"/>
            <a:ext cx="47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SemiBold"/>
              <a:buNone/>
              <a:defRPr sz="2800">
                <a:solidFill>
                  <a:schemeClr val="dk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SemiBold"/>
              <a:buNone/>
              <a:defRPr sz="2800">
                <a:solidFill>
                  <a:schemeClr val="dk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SemiBold"/>
              <a:buNone/>
              <a:defRPr sz="2800">
                <a:solidFill>
                  <a:schemeClr val="dk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SemiBold"/>
              <a:buNone/>
              <a:defRPr sz="2800">
                <a:solidFill>
                  <a:schemeClr val="dk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SemiBold"/>
              <a:buNone/>
              <a:defRPr sz="2800">
                <a:solidFill>
                  <a:schemeClr val="dk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SemiBold"/>
              <a:buNone/>
              <a:defRPr sz="2800">
                <a:solidFill>
                  <a:schemeClr val="dk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SemiBold"/>
              <a:buNone/>
              <a:defRPr sz="2800">
                <a:solidFill>
                  <a:schemeClr val="dk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SemiBold"/>
              <a:buNone/>
              <a:defRPr sz="2800">
                <a:solidFill>
                  <a:schemeClr val="dk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SemiBold"/>
              <a:buNone/>
              <a:defRPr sz="2800">
                <a:solidFill>
                  <a:schemeClr val="dk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uli"/>
              <a:buChar char="●"/>
              <a:defRPr sz="18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○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■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●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○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■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●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○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uli"/>
              <a:buChar char="■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61" r:id="rId9"/>
    <p:sldLayoutId id="2147483663" r:id="rId10"/>
    <p:sldLayoutId id="2147483670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41151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Индивидуальный проект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059582"/>
            <a:ext cx="59046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Поваренная соль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8144" y="2859782"/>
            <a:ext cx="3275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выполнила: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Осипова Анастасия Андреевна ученица 11 «с» класса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Кугесьский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лицей»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Свинцова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Лилия Николаевна,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химии и биологии,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Кугесьский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лицей»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Чебоксарского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ЧР</a:t>
            </a:r>
          </a:p>
          <a:p>
            <a:endParaRPr lang="ru-RU" dirty="0"/>
          </a:p>
        </p:txBody>
      </p:sp>
      <p:pic>
        <p:nvPicPr>
          <p:cNvPr id="28676" name="Picture 4" descr="https://comfortoria.ru/wp-content/uploads/2016/12/Povarjonnaja-s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995686"/>
            <a:ext cx="396519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9552" y="627534"/>
          <a:ext cx="82809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0150"/>
            <a:ext cx="9073008" cy="537424"/>
          </a:xfrm>
        </p:spPr>
        <p:txBody>
          <a:bodyPr/>
          <a:lstStyle/>
          <a:p>
            <a:pPr algn="ctr"/>
            <a:r>
              <a:rPr lang="ru-RU" dirty="0" smtClean="0"/>
              <a:t>Виды соли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691680" y="1059582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3528" y="192367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Поваренная соль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491880" y="1131590"/>
            <a:ext cx="28803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39752" y="249974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Соль с добавками</a:t>
            </a:r>
          </a:p>
          <a:p>
            <a:pPr algn="ctr"/>
            <a:r>
              <a:rPr lang="ru-RU" b="1" dirty="0" smtClean="0"/>
              <a:t>(йодированная и </a:t>
            </a:r>
            <a:r>
              <a:rPr lang="ru-RU" b="1" dirty="0" err="1" smtClean="0"/>
              <a:t>фторированная</a:t>
            </a:r>
            <a:r>
              <a:rPr lang="ru-RU" b="1" dirty="0" smtClean="0"/>
              <a:t>)</a:t>
            </a:r>
            <a:endParaRPr lang="ru-RU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292080" y="113159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27984" y="242773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Морская соль</a:t>
            </a:r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156176" y="1203598"/>
            <a:ext cx="79208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72200" y="307580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Диетическая соль</a:t>
            </a:r>
          </a:p>
          <a:p>
            <a:pPr algn="ctr"/>
            <a:r>
              <a:rPr lang="ru-RU" b="1" dirty="0" smtClean="0"/>
              <a:t>( с калием и магнием)</a:t>
            </a:r>
            <a:endParaRPr lang="ru-RU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516216" y="915566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20272" y="134761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Мелкая соль «Экстра»</a:t>
            </a:r>
            <a:endParaRPr lang="ru-RU" b="1" dirty="0"/>
          </a:p>
        </p:txBody>
      </p:sp>
      <p:pic>
        <p:nvPicPr>
          <p:cNvPr id="1026" name="Picture 2" descr="https://www.rossalt.ru/files/images/catalog_19a64d250147fd21aa5d5198dd7371d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283718"/>
            <a:ext cx="1835696" cy="1457543"/>
          </a:xfrm>
          <a:prstGeom prst="rect">
            <a:avLst/>
          </a:prstGeom>
          <a:noFill/>
        </p:spPr>
      </p:pic>
      <p:pic>
        <p:nvPicPr>
          <p:cNvPr id="1028" name="Picture 4" descr="https://domoidostavim.ru/images/static/products/9b9fabfa-138f-418c-a72d-ba972e768c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3363838"/>
            <a:ext cx="792088" cy="1568577"/>
          </a:xfrm>
          <a:prstGeom prst="rect">
            <a:avLst/>
          </a:prstGeom>
          <a:noFill/>
        </p:spPr>
      </p:pic>
      <p:pic>
        <p:nvPicPr>
          <p:cNvPr id="1030" name="Picture 6" descr="https://tgabsolut-shop.ru/upload/resize_cache/iblock/f20/400_400_140cd750bba9870f18aada2478b24840a/f2047c0debee848b4dbaa70330ccc03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003798"/>
            <a:ext cx="3024336" cy="1716311"/>
          </a:xfrm>
          <a:prstGeom prst="rect">
            <a:avLst/>
          </a:prstGeom>
          <a:noFill/>
        </p:spPr>
      </p:pic>
      <p:pic>
        <p:nvPicPr>
          <p:cNvPr id="1032" name="Picture 8" descr="https://tvoydom.ru/photos/1000481755/100048175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579862"/>
            <a:ext cx="1316682" cy="1316682"/>
          </a:xfrm>
          <a:prstGeom prst="rect">
            <a:avLst/>
          </a:prstGeom>
          <a:noFill/>
        </p:spPr>
      </p:pic>
      <p:pic>
        <p:nvPicPr>
          <p:cNvPr id="1036" name="Picture 12" descr="https://online.globus.ru/s400x400/upload/pim_images/0a2/1306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2360" y="1995686"/>
            <a:ext cx="446929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1151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Роль соли в жизни человека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1. Улучшает вкус пищи;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2. Консервирование, квашение, соление;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3. Участвует в физиологических процессах (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водносолевой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обмен, передача нервных импульсов,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сокращение мышц. Входит в состав крови,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лимфы, желудочного сока;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4. Используется при производстве бумаги, стекла,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мыла, ткани.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Свойства поваренной соли:</a:t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-растворяется в воде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-растворяясь, делает воду плотнее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-впитывает влагу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-кристаллизуется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1986" name="Picture 2" descr="https://www.interesnie-fakty.ru/wp-content/uploads/2020/02/Krist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2499742"/>
            <a:ext cx="315725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4000" y="2139702"/>
            <a:ext cx="5964224" cy="20882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Поваренная соль кристаллизуется в форме куба. Ионы натрия </a:t>
            </a:r>
            <a:r>
              <a:rPr lang="ru-RU" dirty="0" err="1" smtClean="0"/>
              <a:t>Na+</a:t>
            </a:r>
            <a:r>
              <a:rPr lang="ru-RU" dirty="0" smtClean="0"/>
              <a:t> и хлора </a:t>
            </a:r>
            <a:r>
              <a:rPr lang="ru-RU" dirty="0" err="1" smtClean="0"/>
              <a:t>Cl</a:t>
            </a:r>
            <a:r>
              <a:rPr lang="ru-RU" dirty="0" smtClean="0"/>
              <a:t>- в узлах кристаллической решётки поваренной соли определяют кубическую форму кристаллов. Кристаллическая решётка хлорида натрия называется ионной кристаллической решёткой.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95936" y="915566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Хлори́д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на́трия</a:t>
            </a:r>
            <a:r>
              <a:rPr lang="ru-RU" sz="1600" dirty="0" smtClean="0"/>
              <a:t> или </a:t>
            </a:r>
            <a:r>
              <a:rPr lang="ru-RU" sz="1600" b="1" dirty="0" smtClean="0"/>
              <a:t>хлористый натрий</a:t>
            </a:r>
            <a:r>
              <a:rPr lang="ru-RU" sz="1600" dirty="0" smtClean="0"/>
              <a:t> (</a:t>
            </a:r>
            <a:r>
              <a:rPr lang="ru-RU" sz="1600" dirty="0" err="1" smtClean="0"/>
              <a:t>NaCl</a:t>
            </a:r>
            <a:r>
              <a:rPr lang="ru-RU" sz="1600" dirty="0" smtClean="0"/>
              <a:t>) — натриевая соль соляной кислоты. Известен в быту под названием поваренной соли.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316" name="Picture 4" descr="https://studfile.net/html/2706/244/html_U19LcVYyPS.ZOtn/htmlconvd-kXBDbO7x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57" t="10837" r="6076" b="7943"/>
          <a:stretch>
            <a:fillRect/>
          </a:stretch>
        </p:blipFill>
        <p:spPr bwMode="auto">
          <a:xfrm>
            <a:off x="6516216" y="2571750"/>
            <a:ext cx="2016224" cy="2032589"/>
          </a:xfrm>
          <a:prstGeom prst="rect">
            <a:avLst/>
          </a:prstGeom>
          <a:noFill/>
        </p:spPr>
      </p:pic>
      <p:pic>
        <p:nvPicPr>
          <p:cNvPr id="13318" name="Picture 6" descr="https://ds05.infourok.ru/uploads/ex/0c9a/000cf161-05f772cc/img11.jpg"/>
          <p:cNvPicPr>
            <a:picLocks noChangeAspect="1" noChangeArrowheads="1"/>
          </p:cNvPicPr>
          <p:nvPr/>
        </p:nvPicPr>
        <p:blipFill>
          <a:blip r:embed="rId3"/>
          <a:srcRect l="11025" t="43291" r="66138" b="39600"/>
          <a:stretch>
            <a:fillRect/>
          </a:stretch>
        </p:blipFill>
        <p:spPr bwMode="auto">
          <a:xfrm>
            <a:off x="467544" y="483518"/>
            <a:ext cx="2960800" cy="1663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53750" cy="40908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Хлорид натрия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NaCl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— хорошо растворимая в воде соль, известна под названием 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поваренная. 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Соль является минеральным веществом. Без нее невозможна жизнь растений, животных и человека, так как она обеспечивает важнейшие физиологические процессы в организмах: в крови соль создает необходимые условия для существования красных кровяных телец, в мышцах обусловливает способность к возбудимости, в желудке образует соляную кислоту, без которой было бы невозможным переваривание и усвоение пищи.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1059582"/>
            <a:ext cx="8172400" cy="3816424"/>
          </a:xfrm>
        </p:spPr>
        <p:txBody>
          <a:bodyPr/>
          <a:lstStyle/>
          <a:p>
            <a:pPr marL="177800" indent="0">
              <a:buNone/>
            </a:pPr>
            <a:r>
              <a:rPr lang="ru-RU" sz="1400" dirty="0" smtClean="0"/>
              <a:t>Поваренную соль, или, как сказали бы химики, хлористый натрий, назвать обычным веществом нельзя. Свойства у нее удивительные и судьба очень интересная.</a:t>
            </a:r>
          </a:p>
          <a:p>
            <a:pPr marL="177800" indent="0">
              <a:buNone/>
            </a:pPr>
            <a:r>
              <a:rPr lang="ru-RU" sz="1400" dirty="0" smtClean="0"/>
              <a:t>В Древнем Риме караваны с солью медленно брели по главной торговой дороге – </a:t>
            </a:r>
            <a:r>
              <a:rPr lang="ru-RU" sz="1400" dirty="0" err="1" smtClean="0"/>
              <a:t>виа</a:t>
            </a:r>
            <a:r>
              <a:rPr lang="ru-RU" sz="1400" dirty="0" smtClean="0"/>
              <a:t> </a:t>
            </a:r>
            <a:r>
              <a:rPr lang="ru-RU" sz="1400" dirty="0" err="1" smtClean="0"/>
              <a:t>Солариа</a:t>
            </a:r>
            <a:r>
              <a:rPr lang="ru-RU" sz="1400" dirty="0" smtClean="0"/>
              <a:t>, что означало «Соляной путь». Караваны сопровождали отряды воинов, чтобы соль, драгоценное сокровище, не стала добычей разбойников. В древности соль ценилась буквально на вес золота.</a:t>
            </a:r>
          </a:p>
          <a:p>
            <a:pPr marL="177800" indent="0">
              <a:buNone/>
            </a:pPr>
            <a:r>
              <a:rPr lang="ru-RU" sz="1400" dirty="0" smtClean="0"/>
              <a:t>Нехватка соли вызывала и народные волнения. В истории известны соляные бунты.</a:t>
            </a:r>
          </a:p>
          <a:p>
            <a:pPr marL="177800" indent="0">
              <a:buNone/>
            </a:pPr>
            <a:r>
              <a:rPr lang="ru-RU" sz="1400" dirty="0" smtClean="0"/>
              <a:t>Трудно представить, что в прошлом во многих странах соль служила источником пополнения казны, важным предметом торговли. Соль была очень дорога. Из-за нее велись кровопролитные войны между соседними народами.</a:t>
            </a:r>
          </a:p>
          <a:p>
            <a:pPr marL="177800" indent="0">
              <a:buNone/>
            </a:pPr>
            <a:r>
              <a:rPr lang="ru-RU" sz="1400" dirty="0" smtClean="0"/>
              <a:t>В некоторых странах соль выполняла функцию денежной единицы. В Китае использовали монеты из кристаллов соли. В некоторых странах Африки еще в ХIХ веке в качестве денежной единицы использовали бруски каменной соли.</a:t>
            </a:r>
          </a:p>
          <a:p>
            <a:pPr marL="177800" indent="0">
              <a:buNone/>
            </a:pPr>
            <a:r>
              <a:rPr lang="ru-RU" sz="1400" dirty="0" smtClean="0"/>
              <a:t>Римским войскам нередко жалованье выплачивали солью. Ученые считают, что именно с этим связано происхождение итальянского слова «сольдо» и французского слова «</a:t>
            </a:r>
            <a:r>
              <a:rPr lang="ru-RU" sz="1400" dirty="0" err="1" smtClean="0"/>
              <a:t>салер</a:t>
            </a:r>
            <a:r>
              <a:rPr lang="ru-RU" sz="1400" dirty="0" smtClean="0"/>
              <a:t>». Некоторые ученые считают, что и слово «солдат» произошло от итальянского «сольдо».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4850" y="364000"/>
            <a:ext cx="5695342" cy="572700"/>
          </a:xfrm>
        </p:spPr>
        <p:txBody>
          <a:bodyPr/>
          <a:lstStyle/>
          <a:p>
            <a:r>
              <a:rPr lang="ru-RU" b="1" dirty="0" smtClean="0"/>
              <a:t>История появления соли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1986" name="Picture 2" descr="https://ds03.infourok.ru/uploads/ex/08c5/00059a8c-4482fe32/img2.jpg"/>
          <p:cNvPicPr>
            <a:picLocks noChangeAspect="1" noChangeArrowheads="1"/>
          </p:cNvPicPr>
          <p:nvPr/>
        </p:nvPicPr>
        <p:blipFill>
          <a:blip r:embed="rId2"/>
          <a:srcRect l="5512" t="39899" r="67713" b="38051"/>
          <a:stretch>
            <a:fillRect/>
          </a:stretch>
        </p:blipFill>
        <p:spPr bwMode="auto">
          <a:xfrm>
            <a:off x="7380312" y="411510"/>
            <a:ext cx="1515597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250" y="450150"/>
            <a:ext cx="4801830" cy="4281840"/>
          </a:xfrm>
        </p:spPr>
        <p:txBody>
          <a:bodyPr/>
          <a:lstStyle/>
          <a:p>
            <a:r>
              <a:rPr lang="ru-RU" sz="2400" dirty="0" smtClean="0"/>
              <a:t>Применение поваренной соли: </a:t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1) как консервант в пищевой промышленности (убивает гнилостные бактерии); 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2) в кулинарии (как приправа); 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3)в медицине (физиологический раствор для растворения лекарств); 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4) в коммунальном хозяйстве, техническая соль (против гололеда); 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5) как сырье для производства соды, стекла, мыла и т.д.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pic>
        <p:nvPicPr>
          <p:cNvPr id="40962" name="Picture 2" descr="https://allmwru.s3.eu-central-1.amazonaws.com/wp-content/uploads/2017/01/20134019/lekarstvo-pod-rukoj-povarennaya-s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1635646"/>
            <a:ext cx="3032855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950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Практическая работа на тему: «Выращивание кристалла из поваренной соли»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604850" y="2787774"/>
            <a:ext cx="4737300" cy="144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s://sun9-38.userapi.com/impg/1cD8R-zPctsEHTMLy_62dlW9wYBNgwG4dP2y4A/szNB4qjCm_g.jpg?size=810x1080&amp;quality=96&amp;sign=a191d65d70a29bdf3c91d5fdec9991e2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960821" y="1446625"/>
            <a:ext cx="2862320" cy="3816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250" y="450150"/>
            <a:ext cx="5449902" cy="2553648"/>
          </a:xfrm>
        </p:spPr>
        <p:txBody>
          <a:bodyPr/>
          <a:lstStyle/>
          <a:p>
            <a:endParaRPr lang="ru-RU" sz="3200" dirty="0">
              <a:latin typeface="Comic Sans MS" pitchFamily="66" charset="0"/>
            </a:endParaRPr>
          </a:p>
        </p:txBody>
      </p:sp>
      <p:pic>
        <p:nvPicPr>
          <p:cNvPr id="11268" name="Picture 4" descr="https://sun9-24.userapi.com/impg/CSkir5_J8qMHXpLOU6crqGX4ee42wtrbAdsklA/jNH4BGECjWk.jpg?size=810x1080&amp;quality=96&amp;sign=2ad8c816f6b2afe3d848e9df6fa8efea&amp;type=album"/>
          <p:cNvPicPr>
            <a:picLocks noChangeAspect="1" noChangeArrowheads="1"/>
          </p:cNvPicPr>
          <p:nvPr/>
        </p:nvPicPr>
        <p:blipFill>
          <a:blip r:embed="rId2"/>
          <a:srcRect t="40700" b="22900"/>
          <a:stretch>
            <a:fillRect/>
          </a:stretch>
        </p:blipFill>
        <p:spPr bwMode="auto">
          <a:xfrm>
            <a:off x="611560" y="699542"/>
            <a:ext cx="771525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604850" y="364000"/>
            <a:ext cx="47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Актуальность</a:t>
            </a:r>
            <a:endParaRPr dirty="0"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616500" y="1131590"/>
            <a:ext cx="8059956" cy="3033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Clr>
                <a:srgbClr val="0E1F77"/>
              </a:buClr>
              <a:buSzPts val="1100"/>
              <a:buFont typeface="Arial"/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9582"/>
            <a:ext cx="4752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Соль – это один из тех компонентов, без которых невозможна жизнь любого организма. Ионы хлора необходимы для выработки соляной кислоты – одного из элементов желудочного сока.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 натрий – важнейший компонент плазмы крови. Без него невозможен нормальный рост и эффективная работа как мышечной ткани, так и нервов.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643758"/>
            <a:ext cx="55446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Но употреблять соль нужно в меру. Если натрия скапливается в организме слишком много, то это усложняет процессы вывода жидкости, из-за чего может подняться давление. По рекомендации ВОЗ, каждому взрослому человеку рекомендуется употреблять не более 5 г соли в сутки.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93990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Сегодня на прилавках магазинов можно увидеть огромное количество видов соли.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2530" name="Picture 2" descr="https://cdn.photosight.ru/sight/2006/09/06/16303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699542"/>
            <a:ext cx="2337075" cy="1728192"/>
          </a:xfrm>
          <a:prstGeom prst="rect">
            <a:avLst/>
          </a:prstGeom>
          <a:noFill/>
        </p:spPr>
      </p:pic>
      <p:pic>
        <p:nvPicPr>
          <p:cNvPr id="22534" name="Picture 6" descr="https://yt3.ggpht.com/ytc/AAUvwniINp9uTddhneHF1G40nUe1S15v3XNPqhbrC8EO=s900-c-k-c0x00ffffff-no-r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328" y="3867894"/>
            <a:ext cx="1080120" cy="1080120"/>
          </a:xfrm>
          <a:prstGeom prst="rect">
            <a:avLst/>
          </a:prstGeom>
          <a:noFill/>
        </p:spPr>
      </p:pic>
      <p:pic>
        <p:nvPicPr>
          <p:cNvPr id="22536" name="Picture 8" descr="https://im0-tub-ru.yandex.net/i?id=502c367a1ced45aee971648b7fa0b109-l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571750"/>
            <a:ext cx="1373215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sun9-12.userapi.com/impg/Z3RITTLxAHtnICgCRJODyttC1dwQ3ShumkhC1w/KmcMHZg_wRc.jpg?size=810x1080&amp;quality=96&amp;sign=84d3547215331827c56c8b38af6ccd4f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339502"/>
            <a:ext cx="3456384" cy="4608512"/>
          </a:xfrm>
          <a:prstGeom prst="rect">
            <a:avLst/>
          </a:prstGeom>
          <a:noFill/>
        </p:spPr>
      </p:pic>
      <p:pic>
        <p:nvPicPr>
          <p:cNvPr id="10244" name="Picture 4" descr="https://sun9-87.userapi.com/impg/rG5633tio8Da-LfYfYtET0K8W2ZHrE-KqvTKyA/wvniFkesF2g.jpg?size=810x1080&amp;quality=96&amp;sign=858d16d070419ab43c3bc61dbd0a0021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339502"/>
            <a:ext cx="3471788" cy="46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sun9-70.userapi.com/impg/ROOtksV77eR9nYMhVpzYpUEPYG-9kNkVN-9RDA/Lep_psc6MLg.jpg?size=810x1080&amp;quality=96&amp;sign=ad90e6b8af89c10043f6c2b8b4197e10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915566"/>
            <a:ext cx="2970330" cy="3960440"/>
          </a:xfrm>
          <a:prstGeom prst="rect">
            <a:avLst/>
          </a:prstGeom>
          <a:noFill/>
        </p:spPr>
      </p:pic>
      <p:pic>
        <p:nvPicPr>
          <p:cNvPr id="9220" name="Picture 4" descr="https://sun9-32.userapi.com/impg/sQfNroGSbOuVZVj1na1rCLBUltbrcpvaEuN_Ag/a2o4NqGRtQc.jpg?size=810x1080&amp;quality=96&amp;sign=06e41aa8320b9b6e4ab58c9ada7ac78d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843558"/>
            <a:ext cx="3065907" cy="4087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19548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22 сентября 2021 г.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50" y="364000"/>
            <a:ext cx="6271406" cy="572700"/>
          </a:xfrm>
        </p:spPr>
        <p:txBody>
          <a:bodyPr/>
          <a:lstStyle/>
          <a:p>
            <a:r>
              <a:rPr lang="ru-RU" dirty="0" smtClean="0"/>
              <a:t>3 октября 2021 г. (спустя 11 дней)</a:t>
            </a:r>
            <a:endParaRPr lang="ru-RU" dirty="0"/>
          </a:p>
        </p:txBody>
      </p:sp>
      <p:grpSp>
        <p:nvGrpSpPr>
          <p:cNvPr id="4" name="Google Shape;905;p49"/>
          <p:cNvGrpSpPr/>
          <p:nvPr/>
        </p:nvGrpSpPr>
        <p:grpSpPr>
          <a:xfrm>
            <a:off x="539552" y="3363838"/>
            <a:ext cx="1470500" cy="1520023"/>
            <a:chOff x="850150" y="238175"/>
            <a:chExt cx="2167600" cy="2240600"/>
          </a:xfrm>
        </p:grpSpPr>
        <p:sp>
          <p:nvSpPr>
            <p:cNvPr id="5" name="Google Shape;906;p49"/>
            <p:cNvSpPr/>
            <p:nvPr/>
          </p:nvSpPr>
          <p:spPr>
            <a:xfrm>
              <a:off x="3017725" y="49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28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07;p49"/>
            <p:cNvSpPr/>
            <p:nvPr/>
          </p:nvSpPr>
          <p:spPr>
            <a:xfrm>
              <a:off x="3017725" y="49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28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08;p49"/>
            <p:cNvSpPr/>
            <p:nvPr/>
          </p:nvSpPr>
          <p:spPr>
            <a:xfrm>
              <a:off x="3017725" y="49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28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09;p49"/>
            <p:cNvSpPr/>
            <p:nvPr/>
          </p:nvSpPr>
          <p:spPr>
            <a:xfrm>
              <a:off x="3017725" y="499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28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0;p49"/>
            <p:cNvSpPr/>
            <p:nvPr/>
          </p:nvSpPr>
          <p:spPr>
            <a:xfrm>
              <a:off x="3017725" y="50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28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11;p49"/>
            <p:cNvSpPr/>
            <p:nvPr/>
          </p:nvSpPr>
          <p:spPr>
            <a:xfrm>
              <a:off x="850150" y="245250"/>
              <a:ext cx="1046550" cy="879925"/>
            </a:xfrm>
            <a:custGeom>
              <a:avLst/>
              <a:gdLst/>
              <a:ahLst/>
              <a:cxnLst/>
              <a:rect l="l" t="t" r="r" b="b"/>
              <a:pathLst>
                <a:path w="41862" h="35197" extrusionOk="0">
                  <a:moveTo>
                    <a:pt x="32582" y="1"/>
                  </a:moveTo>
                  <a:cubicBezTo>
                    <a:pt x="31028" y="1"/>
                    <a:pt x="29481" y="202"/>
                    <a:pt x="27980" y="602"/>
                  </a:cubicBezTo>
                  <a:cubicBezTo>
                    <a:pt x="24875" y="1434"/>
                    <a:pt x="21790" y="741"/>
                    <a:pt x="19205" y="2806"/>
                  </a:cubicBezTo>
                  <a:cubicBezTo>
                    <a:pt x="16731" y="4781"/>
                    <a:pt x="14305" y="6978"/>
                    <a:pt x="12968" y="9910"/>
                  </a:cubicBezTo>
                  <a:cubicBezTo>
                    <a:pt x="11838" y="12370"/>
                    <a:pt x="11547" y="15233"/>
                    <a:pt x="9911" y="17388"/>
                  </a:cubicBezTo>
                  <a:cubicBezTo>
                    <a:pt x="8435" y="19336"/>
                    <a:pt x="6092" y="20382"/>
                    <a:pt x="4041" y="21720"/>
                  </a:cubicBezTo>
                  <a:cubicBezTo>
                    <a:pt x="1982" y="23058"/>
                    <a:pt x="0" y="25047"/>
                    <a:pt x="28" y="27493"/>
                  </a:cubicBezTo>
                  <a:cubicBezTo>
                    <a:pt x="49" y="29469"/>
                    <a:pt x="1435" y="31229"/>
                    <a:pt x="3133" y="32248"/>
                  </a:cubicBezTo>
                  <a:cubicBezTo>
                    <a:pt x="4831" y="33260"/>
                    <a:pt x="6813" y="33675"/>
                    <a:pt x="8747" y="34064"/>
                  </a:cubicBezTo>
                  <a:cubicBezTo>
                    <a:pt x="11533" y="34628"/>
                    <a:pt x="14379" y="35196"/>
                    <a:pt x="17205" y="35196"/>
                  </a:cubicBezTo>
                  <a:cubicBezTo>
                    <a:pt x="18231" y="35196"/>
                    <a:pt x="19255" y="35121"/>
                    <a:pt x="20273" y="34944"/>
                  </a:cubicBezTo>
                  <a:cubicBezTo>
                    <a:pt x="22671" y="34521"/>
                    <a:pt x="24958" y="33544"/>
                    <a:pt x="27377" y="33280"/>
                  </a:cubicBezTo>
                  <a:cubicBezTo>
                    <a:pt x="27981" y="33213"/>
                    <a:pt x="28597" y="33190"/>
                    <a:pt x="29219" y="33190"/>
                  </a:cubicBezTo>
                  <a:cubicBezTo>
                    <a:pt x="30705" y="33190"/>
                    <a:pt x="32222" y="33325"/>
                    <a:pt x="33690" y="33325"/>
                  </a:cubicBezTo>
                  <a:cubicBezTo>
                    <a:pt x="35612" y="33325"/>
                    <a:pt x="37450" y="33094"/>
                    <a:pt x="39027" y="32026"/>
                  </a:cubicBezTo>
                  <a:cubicBezTo>
                    <a:pt x="40808" y="30820"/>
                    <a:pt x="41862" y="28623"/>
                    <a:pt x="41695" y="26481"/>
                  </a:cubicBezTo>
                  <a:cubicBezTo>
                    <a:pt x="41487" y="23889"/>
                    <a:pt x="39706" y="21748"/>
                    <a:pt x="38154" y="19669"/>
                  </a:cubicBezTo>
                  <a:cubicBezTo>
                    <a:pt x="37877" y="19301"/>
                    <a:pt x="37572" y="18892"/>
                    <a:pt x="37274" y="18449"/>
                  </a:cubicBezTo>
                  <a:cubicBezTo>
                    <a:pt x="36255" y="16959"/>
                    <a:pt x="35278" y="15122"/>
                    <a:pt x="35714" y="13472"/>
                  </a:cubicBezTo>
                  <a:cubicBezTo>
                    <a:pt x="36158" y="11768"/>
                    <a:pt x="37544" y="10395"/>
                    <a:pt x="37981" y="8559"/>
                  </a:cubicBezTo>
                  <a:cubicBezTo>
                    <a:pt x="38708" y="5481"/>
                    <a:pt x="38396" y="429"/>
                    <a:pt x="34141" y="68"/>
                  </a:cubicBezTo>
                  <a:cubicBezTo>
                    <a:pt x="33622" y="23"/>
                    <a:pt x="33101" y="1"/>
                    <a:pt x="325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12;p49"/>
            <p:cNvSpPr/>
            <p:nvPr/>
          </p:nvSpPr>
          <p:spPr>
            <a:xfrm>
              <a:off x="1466525" y="500225"/>
              <a:ext cx="2275" cy="1475"/>
            </a:xfrm>
            <a:custGeom>
              <a:avLst/>
              <a:gdLst/>
              <a:ahLst/>
              <a:cxnLst/>
              <a:rect l="l" t="t" r="r" b="b"/>
              <a:pathLst>
                <a:path w="91" h="59" extrusionOk="0">
                  <a:moveTo>
                    <a:pt x="51" y="0"/>
                  </a:moveTo>
                  <a:cubicBezTo>
                    <a:pt x="47" y="0"/>
                    <a:pt x="44" y="1"/>
                    <a:pt x="39" y="2"/>
                  </a:cubicBezTo>
                  <a:cubicBezTo>
                    <a:pt x="0" y="9"/>
                    <a:pt x="10" y="58"/>
                    <a:pt x="46" y="58"/>
                  </a:cubicBezTo>
                  <a:cubicBezTo>
                    <a:pt x="48" y="58"/>
                    <a:pt x="51" y="58"/>
                    <a:pt x="53" y="58"/>
                  </a:cubicBezTo>
                  <a:cubicBezTo>
                    <a:pt x="91" y="51"/>
                    <a:pt x="83" y="0"/>
                    <a:pt x="51" y="0"/>
                  </a:cubicBezTo>
                  <a:close/>
                </a:path>
              </a:pathLst>
            </a:custGeom>
            <a:solidFill>
              <a:srgbClr val="2B3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13;p49"/>
            <p:cNvSpPr/>
            <p:nvPr/>
          </p:nvSpPr>
          <p:spPr>
            <a:xfrm>
              <a:off x="1442200" y="478400"/>
              <a:ext cx="96700" cy="94725"/>
            </a:xfrm>
            <a:custGeom>
              <a:avLst/>
              <a:gdLst/>
              <a:ahLst/>
              <a:cxnLst/>
              <a:rect l="l" t="t" r="r" b="b"/>
              <a:pathLst>
                <a:path w="3868" h="3789" extrusionOk="0">
                  <a:moveTo>
                    <a:pt x="1586" y="0"/>
                  </a:moveTo>
                  <a:cubicBezTo>
                    <a:pt x="1579" y="0"/>
                    <a:pt x="1573" y="3"/>
                    <a:pt x="1567" y="9"/>
                  </a:cubicBezTo>
                  <a:cubicBezTo>
                    <a:pt x="1206" y="279"/>
                    <a:pt x="895" y="612"/>
                    <a:pt x="652" y="993"/>
                  </a:cubicBezTo>
                  <a:cubicBezTo>
                    <a:pt x="416" y="1374"/>
                    <a:pt x="264" y="1818"/>
                    <a:pt x="326" y="2275"/>
                  </a:cubicBezTo>
                  <a:cubicBezTo>
                    <a:pt x="382" y="2649"/>
                    <a:pt x="562" y="2996"/>
                    <a:pt x="839" y="3259"/>
                  </a:cubicBezTo>
                  <a:cubicBezTo>
                    <a:pt x="1171" y="3577"/>
                    <a:pt x="1646" y="3788"/>
                    <a:pt x="2113" y="3788"/>
                  </a:cubicBezTo>
                  <a:cubicBezTo>
                    <a:pt x="2358" y="3788"/>
                    <a:pt x="2602" y="3730"/>
                    <a:pt x="2821" y="3599"/>
                  </a:cubicBezTo>
                  <a:cubicBezTo>
                    <a:pt x="3618" y="3128"/>
                    <a:pt x="3868" y="1797"/>
                    <a:pt x="3327" y="1048"/>
                  </a:cubicBezTo>
                  <a:cubicBezTo>
                    <a:pt x="3037" y="647"/>
                    <a:pt x="2582" y="476"/>
                    <a:pt x="2111" y="476"/>
                  </a:cubicBezTo>
                  <a:cubicBezTo>
                    <a:pt x="1648" y="476"/>
                    <a:pt x="1169" y="642"/>
                    <a:pt x="818" y="917"/>
                  </a:cubicBezTo>
                  <a:cubicBezTo>
                    <a:pt x="796" y="939"/>
                    <a:pt x="819" y="971"/>
                    <a:pt x="843" y="971"/>
                  </a:cubicBezTo>
                  <a:cubicBezTo>
                    <a:pt x="849" y="971"/>
                    <a:pt x="855" y="969"/>
                    <a:pt x="860" y="965"/>
                  </a:cubicBezTo>
                  <a:cubicBezTo>
                    <a:pt x="1195" y="702"/>
                    <a:pt x="1668" y="540"/>
                    <a:pt x="2123" y="540"/>
                  </a:cubicBezTo>
                  <a:cubicBezTo>
                    <a:pt x="2637" y="540"/>
                    <a:pt x="3129" y="746"/>
                    <a:pt x="3376" y="1242"/>
                  </a:cubicBezTo>
                  <a:cubicBezTo>
                    <a:pt x="3771" y="2040"/>
                    <a:pt x="3480" y="3363"/>
                    <a:pt x="2544" y="3661"/>
                  </a:cubicBezTo>
                  <a:cubicBezTo>
                    <a:pt x="2403" y="3705"/>
                    <a:pt x="2258" y="3725"/>
                    <a:pt x="2112" y="3725"/>
                  </a:cubicBezTo>
                  <a:cubicBezTo>
                    <a:pt x="1489" y="3725"/>
                    <a:pt x="861" y="3353"/>
                    <a:pt x="569" y="2809"/>
                  </a:cubicBezTo>
                  <a:cubicBezTo>
                    <a:pt x="0" y="1755"/>
                    <a:pt x="804" y="695"/>
                    <a:pt x="1608" y="50"/>
                  </a:cubicBezTo>
                  <a:cubicBezTo>
                    <a:pt x="1630" y="34"/>
                    <a:pt x="1609" y="0"/>
                    <a:pt x="1586" y="0"/>
                  </a:cubicBezTo>
                  <a:close/>
                </a:path>
              </a:pathLst>
            </a:custGeom>
            <a:solidFill>
              <a:srgbClr val="2B3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14;p49"/>
            <p:cNvSpPr/>
            <p:nvPr/>
          </p:nvSpPr>
          <p:spPr>
            <a:xfrm>
              <a:off x="1389900" y="311550"/>
              <a:ext cx="484100" cy="798725"/>
            </a:xfrm>
            <a:custGeom>
              <a:avLst/>
              <a:gdLst/>
              <a:ahLst/>
              <a:cxnLst/>
              <a:rect l="l" t="t" r="r" b="b"/>
              <a:pathLst>
                <a:path w="19364" h="31949" extrusionOk="0">
                  <a:moveTo>
                    <a:pt x="7192" y="1"/>
                  </a:moveTo>
                  <a:cubicBezTo>
                    <a:pt x="6335" y="1"/>
                    <a:pt x="5641" y="144"/>
                    <a:pt x="5301" y="417"/>
                  </a:cubicBezTo>
                  <a:cubicBezTo>
                    <a:pt x="4899" y="736"/>
                    <a:pt x="4532" y="1104"/>
                    <a:pt x="4213" y="1506"/>
                  </a:cubicBezTo>
                  <a:cubicBezTo>
                    <a:pt x="3860" y="1984"/>
                    <a:pt x="3680" y="2545"/>
                    <a:pt x="3548" y="3120"/>
                  </a:cubicBezTo>
                  <a:cubicBezTo>
                    <a:pt x="3208" y="4624"/>
                    <a:pt x="3222" y="6198"/>
                    <a:pt x="3305" y="7736"/>
                  </a:cubicBezTo>
                  <a:cubicBezTo>
                    <a:pt x="3389" y="9310"/>
                    <a:pt x="2044" y="25271"/>
                    <a:pt x="270" y="29790"/>
                  </a:cubicBezTo>
                  <a:cubicBezTo>
                    <a:pt x="0" y="30492"/>
                    <a:pt x="6597" y="31948"/>
                    <a:pt x="8024" y="31948"/>
                  </a:cubicBezTo>
                  <a:cubicBezTo>
                    <a:pt x="8174" y="31948"/>
                    <a:pt x="8267" y="31932"/>
                    <a:pt x="8289" y="31897"/>
                  </a:cubicBezTo>
                  <a:cubicBezTo>
                    <a:pt x="8517" y="31529"/>
                    <a:pt x="8600" y="18306"/>
                    <a:pt x="8919" y="16739"/>
                  </a:cubicBezTo>
                  <a:cubicBezTo>
                    <a:pt x="9213" y="17292"/>
                    <a:pt x="11129" y="18733"/>
                    <a:pt x="13053" y="18733"/>
                  </a:cubicBezTo>
                  <a:cubicBezTo>
                    <a:pt x="14625" y="18733"/>
                    <a:pt x="16202" y="17771"/>
                    <a:pt x="16903" y="14577"/>
                  </a:cubicBezTo>
                  <a:cubicBezTo>
                    <a:pt x="16903" y="14577"/>
                    <a:pt x="16946" y="14579"/>
                    <a:pt x="17021" y="14579"/>
                  </a:cubicBezTo>
                  <a:cubicBezTo>
                    <a:pt x="17366" y="14579"/>
                    <a:pt x="18407" y="14541"/>
                    <a:pt x="19322" y="14126"/>
                  </a:cubicBezTo>
                  <a:cubicBezTo>
                    <a:pt x="19364" y="14113"/>
                    <a:pt x="18352" y="13115"/>
                    <a:pt x="17894" y="11777"/>
                  </a:cubicBezTo>
                  <a:cubicBezTo>
                    <a:pt x="17118" y="9552"/>
                    <a:pt x="16654" y="6419"/>
                    <a:pt x="16072" y="5553"/>
                  </a:cubicBezTo>
                  <a:cubicBezTo>
                    <a:pt x="15642" y="4888"/>
                    <a:pt x="15164" y="4250"/>
                    <a:pt x="14644" y="3647"/>
                  </a:cubicBezTo>
                  <a:cubicBezTo>
                    <a:pt x="14083" y="3023"/>
                    <a:pt x="13480" y="2434"/>
                    <a:pt x="12842" y="1887"/>
                  </a:cubicBezTo>
                  <a:cubicBezTo>
                    <a:pt x="11359" y="594"/>
                    <a:pt x="8938" y="1"/>
                    <a:pt x="7192" y="1"/>
                  </a:cubicBez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15;p49"/>
            <p:cNvSpPr/>
            <p:nvPr/>
          </p:nvSpPr>
          <p:spPr>
            <a:xfrm>
              <a:off x="1434400" y="506225"/>
              <a:ext cx="100350" cy="84575"/>
            </a:xfrm>
            <a:custGeom>
              <a:avLst/>
              <a:gdLst/>
              <a:ahLst/>
              <a:cxnLst/>
              <a:rect l="l" t="t" r="r" b="b"/>
              <a:pathLst>
                <a:path w="4014" h="3383" extrusionOk="0">
                  <a:moveTo>
                    <a:pt x="1863" y="0"/>
                  </a:moveTo>
                  <a:cubicBezTo>
                    <a:pt x="1745" y="0"/>
                    <a:pt x="1622" y="13"/>
                    <a:pt x="1498" y="39"/>
                  </a:cubicBezTo>
                  <a:cubicBezTo>
                    <a:pt x="583" y="233"/>
                    <a:pt x="1" y="1134"/>
                    <a:pt x="195" y="2049"/>
                  </a:cubicBezTo>
                  <a:cubicBezTo>
                    <a:pt x="376" y="2905"/>
                    <a:pt x="1111" y="3382"/>
                    <a:pt x="1854" y="3382"/>
                  </a:cubicBezTo>
                  <a:cubicBezTo>
                    <a:pt x="2386" y="3382"/>
                    <a:pt x="2924" y="3137"/>
                    <a:pt x="3265" y="2611"/>
                  </a:cubicBezTo>
                  <a:cubicBezTo>
                    <a:pt x="4013" y="1456"/>
                    <a:pt x="3143" y="0"/>
                    <a:pt x="1863" y="0"/>
                  </a:cubicBez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16;p49"/>
            <p:cNvSpPr/>
            <p:nvPr/>
          </p:nvSpPr>
          <p:spPr>
            <a:xfrm>
              <a:off x="1730525" y="544075"/>
              <a:ext cx="27750" cy="39975"/>
            </a:xfrm>
            <a:custGeom>
              <a:avLst/>
              <a:gdLst/>
              <a:ahLst/>
              <a:cxnLst/>
              <a:rect l="l" t="t" r="r" b="b"/>
              <a:pathLst>
                <a:path w="1110" h="1599" extrusionOk="0">
                  <a:moveTo>
                    <a:pt x="470" y="0"/>
                  </a:moveTo>
                  <a:cubicBezTo>
                    <a:pt x="447" y="0"/>
                    <a:pt x="425" y="3"/>
                    <a:pt x="402" y="9"/>
                  </a:cubicBezTo>
                  <a:cubicBezTo>
                    <a:pt x="146" y="78"/>
                    <a:pt x="0" y="480"/>
                    <a:pt x="83" y="916"/>
                  </a:cubicBezTo>
                  <a:cubicBezTo>
                    <a:pt x="165" y="1311"/>
                    <a:pt x="399" y="1599"/>
                    <a:pt x="633" y="1599"/>
                  </a:cubicBezTo>
                  <a:cubicBezTo>
                    <a:pt x="658" y="1599"/>
                    <a:pt x="683" y="1595"/>
                    <a:pt x="707" y="1589"/>
                  </a:cubicBezTo>
                  <a:cubicBezTo>
                    <a:pt x="964" y="1526"/>
                    <a:pt x="1109" y="1117"/>
                    <a:pt x="1026" y="688"/>
                  </a:cubicBezTo>
                  <a:cubicBezTo>
                    <a:pt x="950" y="289"/>
                    <a:pt x="707" y="0"/>
                    <a:pt x="470" y="0"/>
                  </a:cubicBezTo>
                  <a:close/>
                </a:path>
              </a:pathLst>
            </a:custGeom>
            <a:solidFill>
              <a:srgbClr val="352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7;p49"/>
            <p:cNvSpPr/>
            <p:nvPr/>
          </p:nvSpPr>
          <p:spPr>
            <a:xfrm>
              <a:off x="1370650" y="238175"/>
              <a:ext cx="520675" cy="315875"/>
            </a:xfrm>
            <a:custGeom>
              <a:avLst/>
              <a:gdLst/>
              <a:ahLst/>
              <a:cxnLst/>
              <a:rect l="l" t="t" r="r" b="b"/>
              <a:pathLst>
                <a:path w="20827" h="12635" extrusionOk="0">
                  <a:moveTo>
                    <a:pt x="11776" y="0"/>
                  </a:moveTo>
                  <a:cubicBezTo>
                    <a:pt x="9642" y="0"/>
                    <a:pt x="7003" y="635"/>
                    <a:pt x="3743" y="2202"/>
                  </a:cubicBezTo>
                  <a:cubicBezTo>
                    <a:pt x="980" y="6936"/>
                    <a:pt x="0" y="12634"/>
                    <a:pt x="2868" y="12634"/>
                  </a:cubicBezTo>
                  <a:cubicBezTo>
                    <a:pt x="3438" y="12634"/>
                    <a:pt x="4161" y="12409"/>
                    <a:pt x="5053" y="11905"/>
                  </a:cubicBezTo>
                  <a:cubicBezTo>
                    <a:pt x="8532" y="9944"/>
                    <a:pt x="9481" y="7948"/>
                    <a:pt x="9717" y="6783"/>
                  </a:cubicBezTo>
                  <a:cubicBezTo>
                    <a:pt x="9736" y="6678"/>
                    <a:pt x="9821" y="6622"/>
                    <a:pt x="9908" y="6622"/>
                  </a:cubicBezTo>
                  <a:cubicBezTo>
                    <a:pt x="9982" y="6622"/>
                    <a:pt x="10056" y="6663"/>
                    <a:pt x="10091" y="6749"/>
                  </a:cubicBezTo>
                  <a:cubicBezTo>
                    <a:pt x="12108" y="11219"/>
                    <a:pt x="20827" y="11399"/>
                    <a:pt x="20827" y="11399"/>
                  </a:cubicBezTo>
                  <a:cubicBezTo>
                    <a:pt x="20827" y="11399"/>
                    <a:pt x="20827" y="0"/>
                    <a:pt x="11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8;p49"/>
            <p:cNvSpPr/>
            <p:nvPr/>
          </p:nvSpPr>
          <p:spPr>
            <a:xfrm>
              <a:off x="1416375" y="561625"/>
              <a:ext cx="72975" cy="62550"/>
            </a:xfrm>
            <a:custGeom>
              <a:avLst/>
              <a:gdLst/>
              <a:ahLst/>
              <a:cxnLst/>
              <a:rect l="l" t="t" r="r" b="b"/>
              <a:pathLst>
                <a:path w="2919" h="2502" extrusionOk="0">
                  <a:moveTo>
                    <a:pt x="1661" y="1"/>
                  </a:moveTo>
                  <a:cubicBezTo>
                    <a:pt x="1355" y="1"/>
                    <a:pt x="1044" y="114"/>
                    <a:pt x="791" y="367"/>
                  </a:cubicBezTo>
                  <a:cubicBezTo>
                    <a:pt x="1" y="1157"/>
                    <a:pt x="562" y="2502"/>
                    <a:pt x="1671" y="2502"/>
                  </a:cubicBezTo>
                  <a:cubicBezTo>
                    <a:pt x="2364" y="2502"/>
                    <a:pt x="2919" y="1940"/>
                    <a:pt x="2919" y="1254"/>
                  </a:cubicBezTo>
                  <a:cubicBezTo>
                    <a:pt x="2919" y="499"/>
                    <a:pt x="2302" y="1"/>
                    <a:pt x="1661" y="1"/>
                  </a:cubicBezTo>
                  <a:close/>
                </a:path>
              </a:pathLst>
            </a:custGeom>
            <a:solidFill>
              <a:srgbClr val="92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19;p49"/>
            <p:cNvSpPr/>
            <p:nvPr/>
          </p:nvSpPr>
          <p:spPr>
            <a:xfrm>
              <a:off x="1655850" y="491275"/>
              <a:ext cx="156650" cy="145725"/>
            </a:xfrm>
            <a:custGeom>
              <a:avLst/>
              <a:gdLst/>
              <a:ahLst/>
              <a:cxnLst/>
              <a:rect l="l" t="t" r="r" b="b"/>
              <a:pathLst>
                <a:path w="6266" h="5829" extrusionOk="0">
                  <a:moveTo>
                    <a:pt x="3355" y="409"/>
                  </a:moveTo>
                  <a:cubicBezTo>
                    <a:pt x="4734" y="409"/>
                    <a:pt x="5856" y="1531"/>
                    <a:pt x="5856" y="2911"/>
                  </a:cubicBezTo>
                  <a:cubicBezTo>
                    <a:pt x="5856" y="3923"/>
                    <a:pt x="5247" y="4837"/>
                    <a:pt x="4311" y="5226"/>
                  </a:cubicBezTo>
                  <a:cubicBezTo>
                    <a:pt x="4001" y="5354"/>
                    <a:pt x="3675" y="5417"/>
                    <a:pt x="3352" y="5417"/>
                  </a:cubicBezTo>
                  <a:cubicBezTo>
                    <a:pt x="2699" y="5417"/>
                    <a:pt x="2058" y="5162"/>
                    <a:pt x="1580" y="4685"/>
                  </a:cubicBezTo>
                  <a:cubicBezTo>
                    <a:pt x="0" y="3105"/>
                    <a:pt x="1123" y="409"/>
                    <a:pt x="3355" y="409"/>
                  </a:cubicBezTo>
                  <a:close/>
                  <a:moveTo>
                    <a:pt x="3357" y="0"/>
                  </a:moveTo>
                  <a:cubicBezTo>
                    <a:pt x="2598" y="0"/>
                    <a:pt x="1852" y="296"/>
                    <a:pt x="1296" y="852"/>
                  </a:cubicBezTo>
                  <a:cubicBezTo>
                    <a:pt x="457" y="1684"/>
                    <a:pt x="208" y="2938"/>
                    <a:pt x="658" y="4027"/>
                  </a:cubicBezTo>
                  <a:cubicBezTo>
                    <a:pt x="1109" y="5115"/>
                    <a:pt x="2176" y="5822"/>
                    <a:pt x="3355" y="5828"/>
                  </a:cubicBezTo>
                  <a:cubicBezTo>
                    <a:pt x="4962" y="5822"/>
                    <a:pt x="6265" y="4519"/>
                    <a:pt x="6265" y="2911"/>
                  </a:cubicBezTo>
                  <a:cubicBezTo>
                    <a:pt x="6265" y="1732"/>
                    <a:pt x="5558" y="672"/>
                    <a:pt x="4470" y="222"/>
                  </a:cubicBezTo>
                  <a:cubicBezTo>
                    <a:pt x="4110" y="72"/>
                    <a:pt x="3732" y="0"/>
                    <a:pt x="3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20;p49"/>
            <p:cNvSpPr/>
            <p:nvPr/>
          </p:nvSpPr>
          <p:spPr>
            <a:xfrm>
              <a:off x="1801725" y="566275"/>
              <a:ext cx="27050" cy="11300"/>
            </a:xfrm>
            <a:custGeom>
              <a:avLst/>
              <a:gdLst/>
              <a:ahLst/>
              <a:cxnLst/>
              <a:rect l="l" t="t" r="r" b="b"/>
              <a:pathLst>
                <a:path w="1082" h="452" extrusionOk="0">
                  <a:moveTo>
                    <a:pt x="1006" y="1"/>
                  </a:moveTo>
                  <a:lnTo>
                    <a:pt x="1" y="112"/>
                  </a:lnTo>
                  <a:lnTo>
                    <a:pt x="105" y="451"/>
                  </a:lnTo>
                  <a:lnTo>
                    <a:pt x="1082" y="347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21;p49"/>
            <p:cNvSpPr/>
            <p:nvPr/>
          </p:nvSpPr>
          <p:spPr>
            <a:xfrm>
              <a:off x="1504400" y="522800"/>
              <a:ext cx="175550" cy="50100"/>
            </a:xfrm>
            <a:custGeom>
              <a:avLst/>
              <a:gdLst/>
              <a:ahLst/>
              <a:cxnLst/>
              <a:rect l="l" t="t" r="r" b="b"/>
              <a:pathLst>
                <a:path w="7022" h="2004" extrusionOk="0">
                  <a:moveTo>
                    <a:pt x="562" y="0"/>
                  </a:moveTo>
                  <a:lnTo>
                    <a:pt x="1" y="416"/>
                  </a:lnTo>
                  <a:lnTo>
                    <a:pt x="6904" y="2003"/>
                  </a:lnTo>
                  <a:lnTo>
                    <a:pt x="7021" y="1476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22;p49"/>
            <p:cNvSpPr/>
            <p:nvPr/>
          </p:nvSpPr>
          <p:spPr>
            <a:xfrm>
              <a:off x="1732075" y="713550"/>
              <a:ext cx="53050" cy="16250"/>
            </a:xfrm>
            <a:custGeom>
              <a:avLst/>
              <a:gdLst/>
              <a:ahLst/>
              <a:cxnLst/>
              <a:rect l="l" t="t" r="r" b="b"/>
              <a:pathLst>
                <a:path w="2122" h="650" extrusionOk="0">
                  <a:moveTo>
                    <a:pt x="1" y="1"/>
                  </a:moveTo>
                  <a:lnTo>
                    <a:pt x="1" y="1"/>
                  </a:lnTo>
                  <a:cubicBezTo>
                    <a:pt x="125" y="139"/>
                    <a:pt x="278" y="264"/>
                    <a:pt x="444" y="361"/>
                  </a:cubicBezTo>
                  <a:cubicBezTo>
                    <a:pt x="610" y="465"/>
                    <a:pt x="791" y="541"/>
                    <a:pt x="978" y="590"/>
                  </a:cubicBezTo>
                  <a:cubicBezTo>
                    <a:pt x="1127" y="629"/>
                    <a:pt x="1280" y="650"/>
                    <a:pt x="1438" y="650"/>
                  </a:cubicBezTo>
                  <a:cubicBezTo>
                    <a:pt x="1478" y="650"/>
                    <a:pt x="1519" y="648"/>
                    <a:pt x="1560" y="645"/>
                  </a:cubicBezTo>
                  <a:cubicBezTo>
                    <a:pt x="1747" y="638"/>
                    <a:pt x="1941" y="590"/>
                    <a:pt x="2121" y="514"/>
                  </a:cubicBezTo>
                  <a:lnTo>
                    <a:pt x="2121" y="514"/>
                  </a:lnTo>
                  <a:cubicBezTo>
                    <a:pt x="2042" y="520"/>
                    <a:pt x="1963" y="522"/>
                    <a:pt x="1884" y="522"/>
                  </a:cubicBezTo>
                  <a:cubicBezTo>
                    <a:pt x="1776" y="522"/>
                    <a:pt x="1668" y="518"/>
                    <a:pt x="1560" y="514"/>
                  </a:cubicBezTo>
                  <a:cubicBezTo>
                    <a:pt x="1380" y="500"/>
                    <a:pt x="1200" y="465"/>
                    <a:pt x="1026" y="424"/>
                  </a:cubicBezTo>
                  <a:cubicBezTo>
                    <a:pt x="846" y="375"/>
                    <a:pt x="673" y="320"/>
                    <a:pt x="506" y="243"/>
                  </a:cubicBezTo>
                  <a:cubicBezTo>
                    <a:pt x="333" y="174"/>
                    <a:pt x="174" y="84"/>
                    <a:pt x="1" y="1"/>
                  </a:cubicBezTo>
                  <a:close/>
                </a:path>
              </a:pathLst>
            </a:custGeom>
            <a:solidFill>
              <a:srgbClr val="876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23;p49"/>
            <p:cNvSpPr/>
            <p:nvPr/>
          </p:nvSpPr>
          <p:spPr>
            <a:xfrm>
              <a:off x="1475975" y="1074425"/>
              <a:ext cx="1214750" cy="497700"/>
            </a:xfrm>
            <a:custGeom>
              <a:avLst/>
              <a:gdLst/>
              <a:ahLst/>
              <a:cxnLst/>
              <a:rect l="l" t="t" r="r" b="b"/>
              <a:pathLst>
                <a:path w="48590" h="19908" extrusionOk="0">
                  <a:moveTo>
                    <a:pt x="4261" y="1"/>
                  </a:moveTo>
                  <a:cubicBezTo>
                    <a:pt x="3703" y="1"/>
                    <a:pt x="3139" y="124"/>
                    <a:pt x="2607" y="384"/>
                  </a:cubicBezTo>
                  <a:cubicBezTo>
                    <a:pt x="805" y="1271"/>
                    <a:pt x="1" y="3406"/>
                    <a:pt x="784" y="5256"/>
                  </a:cubicBezTo>
                  <a:cubicBezTo>
                    <a:pt x="784" y="5256"/>
                    <a:pt x="812" y="5332"/>
                    <a:pt x="874" y="5478"/>
                  </a:cubicBezTo>
                  <a:cubicBezTo>
                    <a:pt x="930" y="5609"/>
                    <a:pt x="1006" y="5783"/>
                    <a:pt x="1110" y="5998"/>
                  </a:cubicBezTo>
                  <a:cubicBezTo>
                    <a:pt x="1311" y="6427"/>
                    <a:pt x="1609" y="7016"/>
                    <a:pt x="2039" y="7723"/>
                  </a:cubicBezTo>
                  <a:cubicBezTo>
                    <a:pt x="3203" y="9671"/>
                    <a:pt x="4631" y="11445"/>
                    <a:pt x="6280" y="12998"/>
                  </a:cubicBezTo>
                  <a:cubicBezTo>
                    <a:pt x="7382" y="14044"/>
                    <a:pt x="8574" y="14987"/>
                    <a:pt x="9850" y="15818"/>
                  </a:cubicBezTo>
                  <a:cubicBezTo>
                    <a:pt x="11270" y="16754"/>
                    <a:pt x="12788" y="17537"/>
                    <a:pt x="14368" y="18154"/>
                  </a:cubicBezTo>
                  <a:cubicBezTo>
                    <a:pt x="16046" y="18819"/>
                    <a:pt x="17792" y="19298"/>
                    <a:pt x="19573" y="19589"/>
                  </a:cubicBezTo>
                  <a:cubicBezTo>
                    <a:pt x="20024" y="19658"/>
                    <a:pt x="20474" y="19741"/>
                    <a:pt x="20932" y="19783"/>
                  </a:cubicBezTo>
                  <a:lnTo>
                    <a:pt x="21611" y="19852"/>
                  </a:lnTo>
                  <a:lnTo>
                    <a:pt x="21784" y="19873"/>
                  </a:lnTo>
                  <a:lnTo>
                    <a:pt x="21874" y="19880"/>
                  </a:lnTo>
                  <a:lnTo>
                    <a:pt x="22020" y="19894"/>
                  </a:lnTo>
                  <a:lnTo>
                    <a:pt x="22075" y="19894"/>
                  </a:lnTo>
                  <a:lnTo>
                    <a:pt x="22373" y="19901"/>
                  </a:lnTo>
                  <a:lnTo>
                    <a:pt x="22976" y="19908"/>
                  </a:lnTo>
                  <a:lnTo>
                    <a:pt x="23281" y="19908"/>
                  </a:lnTo>
                  <a:lnTo>
                    <a:pt x="23669" y="19901"/>
                  </a:lnTo>
                  <a:lnTo>
                    <a:pt x="24439" y="19873"/>
                  </a:lnTo>
                  <a:cubicBezTo>
                    <a:pt x="24702" y="19873"/>
                    <a:pt x="24952" y="19852"/>
                    <a:pt x="25180" y="19831"/>
                  </a:cubicBezTo>
                  <a:cubicBezTo>
                    <a:pt x="27017" y="19672"/>
                    <a:pt x="28833" y="19305"/>
                    <a:pt x="30586" y="18736"/>
                  </a:cubicBezTo>
                  <a:cubicBezTo>
                    <a:pt x="32222" y="18196"/>
                    <a:pt x="33802" y="17523"/>
                    <a:pt x="35327" y="16719"/>
                  </a:cubicBezTo>
                  <a:cubicBezTo>
                    <a:pt x="36692" y="15971"/>
                    <a:pt x="38016" y="15146"/>
                    <a:pt x="39284" y="14231"/>
                  </a:cubicBezTo>
                  <a:cubicBezTo>
                    <a:pt x="40386" y="13427"/>
                    <a:pt x="41454" y="12561"/>
                    <a:pt x="42472" y="11646"/>
                  </a:cubicBezTo>
                  <a:cubicBezTo>
                    <a:pt x="43415" y="10808"/>
                    <a:pt x="44226" y="9983"/>
                    <a:pt x="44926" y="9248"/>
                  </a:cubicBezTo>
                  <a:cubicBezTo>
                    <a:pt x="45626" y="8513"/>
                    <a:pt x="46201" y="7841"/>
                    <a:pt x="46665" y="7280"/>
                  </a:cubicBezTo>
                  <a:cubicBezTo>
                    <a:pt x="47130" y="6718"/>
                    <a:pt x="47476" y="6254"/>
                    <a:pt x="47705" y="5942"/>
                  </a:cubicBezTo>
                  <a:lnTo>
                    <a:pt x="48072" y="5436"/>
                  </a:lnTo>
                  <a:cubicBezTo>
                    <a:pt x="48589" y="4718"/>
                    <a:pt x="47991" y="3867"/>
                    <a:pt x="47270" y="3867"/>
                  </a:cubicBezTo>
                  <a:cubicBezTo>
                    <a:pt x="47073" y="3867"/>
                    <a:pt x="46867" y="3930"/>
                    <a:pt x="46672" y="4078"/>
                  </a:cubicBezTo>
                  <a:lnTo>
                    <a:pt x="46624" y="4112"/>
                  </a:lnTo>
                  <a:lnTo>
                    <a:pt x="46187" y="4445"/>
                  </a:lnTo>
                  <a:cubicBezTo>
                    <a:pt x="45896" y="4667"/>
                    <a:pt x="45453" y="4972"/>
                    <a:pt x="44891" y="5374"/>
                  </a:cubicBezTo>
                  <a:cubicBezTo>
                    <a:pt x="44337" y="5769"/>
                    <a:pt x="43637" y="6219"/>
                    <a:pt x="42833" y="6739"/>
                  </a:cubicBezTo>
                  <a:cubicBezTo>
                    <a:pt x="42036" y="7252"/>
                    <a:pt x="41114" y="7793"/>
                    <a:pt x="40109" y="8354"/>
                  </a:cubicBezTo>
                  <a:cubicBezTo>
                    <a:pt x="38085" y="9477"/>
                    <a:pt x="35680" y="10641"/>
                    <a:pt x="33053" y="11466"/>
                  </a:cubicBezTo>
                  <a:cubicBezTo>
                    <a:pt x="31744" y="11903"/>
                    <a:pt x="30399" y="12228"/>
                    <a:pt x="29034" y="12436"/>
                  </a:cubicBezTo>
                  <a:cubicBezTo>
                    <a:pt x="27997" y="12584"/>
                    <a:pt x="26960" y="12680"/>
                    <a:pt x="25939" y="12680"/>
                  </a:cubicBezTo>
                  <a:cubicBezTo>
                    <a:pt x="25622" y="12680"/>
                    <a:pt x="25306" y="12671"/>
                    <a:pt x="24993" y="12651"/>
                  </a:cubicBezTo>
                  <a:cubicBezTo>
                    <a:pt x="24841" y="12644"/>
                    <a:pt x="24688" y="12637"/>
                    <a:pt x="24536" y="12609"/>
                  </a:cubicBezTo>
                  <a:lnTo>
                    <a:pt x="24106" y="12561"/>
                  </a:lnTo>
                  <a:lnTo>
                    <a:pt x="23891" y="12540"/>
                  </a:lnTo>
                  <a:lnTo>
                    <a:pt x="23600" y="12499"/>
                  </a:lnTo>
                  <a:lnTo>
                    <a:pt x="23011" y="12409"/>
                  </a:lnTo>
                  <a:lnTo>
                    <a:pt x="22713" y="12360"/>
                  </a:lnTo>
                  <a:lnTo>
                    <a:pt x="22708" y="12359"/>
                  </a:lnTo>
                  <a:lnTo>
                    <a:pt x="22708" y="12359"/>
                  </a:lnTo>
                  <a:cubicBezTo>
                    <a:pt x="22762" y="12365"/>
                    <a:pt x="22780" y="12367"/>
                    <a:pt x="22782" y="12367"/>
                  </a:cubicBezTo>
                  <a:cubicBezTo>
                    <a:pt x="22786" y="12367"/>
                    <a:pt x="22732" y="12360"/>
                    <a:pt x="22761" y="12360"/>
                  </a:cubicBezTo>
                  <a:lnTo>
                    <a:pt x="22699" y="12353"/>
                  </a:lnTo>
                  <a:lnTo>
                    <a:pt x="22574" y="12325"/>
                  </a:lnTo>
                  <a:lnTo>
                    <a:pt x="22075" y="12228"/>
                  </a:lnTo>
                  <a:cubicBezTo>
                    <a:pt x="21743" y="12180"/>
                    <a:pt x="21424" y="12090"/>
                    <a:pt x="21098" y="12013"/>
                  </a:cubicBezTo>
                  <a:cubicBezTo>
                    <a:pt x="19844" y="11702"/>
                    <a:pt x="18631" y="11286"/>
                    <a:pt x="17452" y="10766"/>
                  </a:cubicBezTo>
                  <a:cubicBezTo>
                    <a:pt x="16309" y="10274"/>
                    <a:pt x="15290" y="9657"/>
                    <a:pt x="14341" y="9033"/>
                  </a:cubicBezTo>
                  <a:cubicBezTo>
                    <a:pt x="13453" y="8437"/>
                    <a:pt x="12615" y="7772"/>
                    <a:pt x="11825" y="7058"/>
                  </a:cubicBezTo>
                  <a:cubicBezTo>
                    <a:pt x="10633" y="5970"/>
                    <a:pt x="9551" y="4764"/>
                    <a:pt x="8595" y="3468"/>
                  </a:cubicBezTo>
                  <a:cubicBezTo>
                    <a:pt x="8262" y="2997"/>
                    <a:pt x="8013" y="2636"/>
                    <a:pt x="7860" y="2401"/>
                  </a:cubicBezTo>
                  <a:lnTo>
                    <a:pt x="7701" y="2158"/>
                  </a:lnTo>
                  <a:cubicBezTo>
                    <a:pt x="7694" y="2144"/>
                    <a:pt x="7694" y="2144"/>
                    <a:pt x="7687" y="2144"/>
                  </a:cubicBezTo>
                  <a:lnTo>
                    <a:pt x="7673" y="2109"/>
                  </a:lnTo>
                  <a:lnTo>
                    <a:pt x="7569" y="1936"/>
                  </a:lnTo>
                  <a:cubicBezTo>
                    <a:pt x="6880" y="705"/>
                    <a:pt x="5592" y="1"/>
                    <a:pt x="4261" y="1"/>
                  </a:cubicBez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24;p49"/>
            <p:cNvSpPr/>
            <p:nvPr/>
          </p:nvSpPr>
          <p:spPr>
            <a:xfrm>
              <a:off x="2223625" y="1148525"/>
              <a:ext cx="375150" cy="1090000"/>
            </a:xfrm>
            <a:custGeom>
              <a:avLst/>
              <a:gdLst/>
              <a:ahLst/>
              <a:cxnLst/>
              <a:rect l="l" t="t" r="r" b="b"/>
              <a:pathLst>
                <a:path w="15006" h="43600" extrusionOk="0">
                  <a:moveTo>
                    <a:pt x="7096" y="0"/>
                  </a:moveTo>
                  <a:cubicBezTo>
                    <a:pt x="5470" y="0"/>
                    <a:pt x="3508" y="1077"/>
                    <a:pt x="1145" y="3637"/>
                  </a:cubicBezTo>
                  <a:cubicBezTo>
                    <a:pt x="1" y="4877"/>
                    <a:pt x="5712" y="30202"/>
                    <a:pt x="8706" y="43599"/>
                  </a:cubicBezTo>
                  <a:lnTo>
                    <a:pt x="14784" y="43176"/>
                  </a:lnTo>
                  <a:cubicBezTo>
                    <a:pt x="14798" y="42525"/>
                    <a:pt x="14812" y="41873"/>
                    <a:pt x="14826" y="41222"/>
                  </a:cubicBezTo>
                  <a:cubicBezTo>
                    <a:pt x="14874" y="39143"/>
                    <a:pt x="15006" y="33127"/>
                    <a:pt x="14514" y="26827"/>
                  </a:cubicBezTo>
                  <a:cubicBezTo>
                    <a:pt x="14793" y="18705"/>
                    <a:pt x="13869" y="0"/>
                    <a:pt x="7096" y="0"/>
                  </a:cubicBezTo>
                  <a:close/>
                </a:path>
              </a:pathLst>
            </a:custGeom>
            <a:solidFill>
              <a:srgbClr val="00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25;p49"/>
            <p:cNvSpPr/>
            <p:nvPr/>
          </p:nvSpPr>
          <p:spPr>
            <a:xfrm>
              <a:off x="2441250" y="2227925"/>
              <a:ext cx="403400" cy="226775"/>
            </a:xfrm>
            <a:custGeom>
              <a:avLst/>
              <a:gdLst/>
              <a:ahLst/>
              <a:cxnLst/>
              <a:rect l="l" t="t" r="r" b="b"/>
              <a:pathLst>
                <a:path w="16136" h="9071" extrusionOk="0">
                  <a:moveTo>
                    <a:pt x="6086" y="0"/>
                  </a:moveTo>
                  <a:lnTo>
                    <a:pt x="1" y="423"/>
                  </a:lnTo>
                  <a:cubicBezTo>
                    <a:pt x="999" y="4886"/>
                    <a:pt x="1692" y="8033"/>
                    <a:pt x="1734" y="8518"/>
                  </a:cubicBezTo>
                  <a:cubicBezTo>
                    <a:pt x="1734" y="8532"/>
                    <a:pt x="1754" y="8553"/>
                    <a:pt x="1768" y="8553"/>
                  </a:cubicBezTo>
                  <a:cubicBezTo>
                    <a:pt x="3957" y="8656"/>
                    <a:pt x="8567" y="9070"/>
                    <a:pt x="11720" y="9070"/>
                  </a:cubicBezTo>
                  <a:cubicBezTo>
                    <a:pt x="14488" y="9070"/>
                    <a:pt x="16135" y="8751"/>
                    <a:pt x="14043" y="7624"/>
                  </a:cubicBezTo>
                  <a:cubicBezTo>
                    <a:pt x="12989" y="7180"/>
                    <a:pt x="7091" y="5871"/>
                    <a:pt x="6828" y="5829"/>
                  </a:cubicBezTo>
                  <a:cubicBezTo>
                    <a:pt x="6710" y="5808"/>
                    <a:pt x="6592" y="5794"/>
                    <a:pt x="6474" y="5774"/>
                  </a:cubicBezTo>
                  <a:cubicBezTo>
                    <a:pt x="6419" y="5767"/>
                    <a:pt x="6356" y="5760"/>
                    <a:pt x="6301" y="5746"/>
                  </a:cubicBezTo>
                  <a:cubicBezTo>
                    <a:pt x="6245" y="5739"/>
                    <a:pt x="6252" y="5642"/>
                    <a:pt x="6252" y="5607"/>
                  </a:cubicBezTo>
                  <a:cubicBezTo>
                    <a:pt x="6204" y="5129"/>
                    <a:pt x="6162" y="4651"/>
                    <a:pt x="6142" y="4166"/>
                  </a:cubicBezTo>
                  <a:cubicBezTo>
                    <a:pt x="6065" y="2779"/>
                    <a:pt x="6065" y="1386"/>
                    <a:pt x="6086" y="0"/>
                  </a:cubicBezTo>
                  <a:close/>
                </a:path>
              </a:pathLst>
            </a:custGeom>
            <a:solidFill>
              <a:srgbClr val="FB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26;p49"/>
            <p:cNvSpPr/>
            <p:nvPr/>
          </p:nvSpPr>
          <p:spPr>
            <a:xfrm>
              <a:off x="1591900" y="1020600"/>
              <a:ext cx="2100" cy="1925"/>
            </a:xfrm>
            <a:custGeom>
              <a:avLst/>
              <a:gdLst/>
              <a:ahLst/>
              <a:cxnLst/>
              <a:rect l="l" t="t" r="r" b="b"/>
              <a:pathLst>
                <a:path w="84" h="77" extrusionOk="0">
                  <a:moveTo>
                    <a:pt x="42" y="0"/>
                  </a:moveTo>
                  <a:cubicBezTo>
                    <a:pt x="1" y="7"/>
                    <a:pt x="1" y="69"/>
                    <a:pt x="42" y="76"/>
                  </a:cubicBezTo>
                  <a:cubicBezTo>
                    <a:pt x="84" y="69"/>
                    <a:pt x="84" y="7"/>
                    <a:pt x="42" y="0"/>
                  </a:cubicBezTo>
                  <a:close/>
                </a:path>
              </a:pathLst>
            </a:custGeom>
            <a:solidFill>
              <a:srgbClr val="C38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27;p49"/>
            <p:cNvSpPr/>
            <p:nvPr/>
          </p:nvSpPr>
          <p:spPr>
            <a:xfrm>
              <a:off x="1109450" y="1050950"/>
              <a:ext cx="649475" cy="1061800"/>
            </a:xfrm>
            <a:custGeom>
              <a:avLst/>
              <a:gdLst/>
              <a:ahLst/>
              <a:cxnLst/>
              <a:rect l="l" t="t" r="r" b="b"/>
              <a:pathLst>
                <a:path w="25979" h="42472" extrusionOk="0">
                  <a:moveTo>
                    <a:pt x="13748" y="1"/>
                  </a:moveTo>
                  <a:cubicBezTo>
                    <a:pt x="2826" y="1"/>
                    <a:pt x="5431" y="12131"/>
                    <a:pt x="2866" y="23236"/>
                  </a:cubicBezTo>
                  <a:lnTo>
                    <a:pt x="2866" y="23236"/>
                  </a:lnTo>
                  <a:cubicBezTo>
                    <a:pt x="2902" y="23094"/>
                    <a:pt x="2927" y="22994"/>
                    <a:pt x="2928" y="22994"/>
                  </a:cubicBezTo>
                  <a:lnTo>
                    <a:pt x="2928" y="22994"/>
                  </a:lnTo>
                  <a:cubicBezTo>
                    <a:pt x="2929" y="22994"/>
                    <a:pt x="2888" y="23161"/>
                    <a:pt x="2776" y="23619"/>
                  </a:cubicBezTo>
                  <a:cubicBezTo>
                    <a:pt x="2807" y="23491"/>
                    <a:pt x="2837" y="23364"/>
                    <a:pt x="2866" y="23236"/>
                  </a:cubicBezTo>
                  <a:lnTo>
                    <a:pt x="2866" y="23236"/>
                  </a:lnTo>
                  <a:cubicBezTo>
                    <a:pt x="2840" y="23341"/>
                    <a:pt x="2808" y="23470"/>
                    <a:pt x="2776" y="23598"/>
                  </a:cubicBezTo>
                  <a:cubicBezTo>
                    <a:pt x="2700" y="23907"/>
                    <a:pt x="2628" y="24209"/>
                    <a:pt x="2630" y="24209"/>
                  </a:cubicBezTo>
                  <a:cubicBezTo>
                    <a:pt x="2631" y="24209"/>
                    <a:pt x="2671" y="24050"/>
                    <a:pt x="2776" y="23619"/>
                  </a:cubicBezTo>
                  <a:lnTo>
                    <a:pt x="2776" y="23619"/>
                  </a:lnTo>
                  <a:cubicBezTo>
                    <a:pt x="0" y="35067"/>
                    <a:pt x="15366" y="42471"/>
                    <a:pt x="21874" y="42471"/>
                  </a:cubicBezTo>
                  <a:cubicBezTo>
                    <a:pt x="24857" y="42471"/>
                    <a:pt x="25979" y="40916"/>
                    <a:pt x="22639" y="37480"/>
                  </a:cubicBezTo>
                  <a:cubicBezTo>
                    <a:pt x="9540" y="24000"/>
                    <a:pt x="24954" y="15822"/>
                    <a:pt x="24413" y="10520"/>
                  </a:cubicBezTo>
                  <a:cubicBezTo>
                    <a:pt x="23797" y="4539"/>
                    <a:pt x="23180" y="1572"/>
                    <a:pt x="18356" y="560"/>
                  </a:cubicBezTo>
                  <a:cubicBezTo>
                    <a:pt x="16598" y="179"/>
                    <a:pt x="15074" y="1"/>
                    <a:pt x="13748" y="1"/>
                  </a:cubicBez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28;p49"/>
            <p:cNvSpPr/>
            <p:nvPr/>
          </p:nvSpPr>
          <p:spPr>
            <a:xfrm>
              <a:off x="1085275" y="1056275"/>
              <a:ext cx="735875" cy="897000"/>
            </a:xfrm>
            <a:custGeom>
              <a:avLst/>
              <a:gdLst/>
              <a:ahLst/>
              <a:cxnLst/>
              <a:rect l="l" t="t" r="r" b="b"/>
              <a:pathLst>
                <a:path w="29435" h="35880" extrusionOk="0">
                  <a:moveTo>
                    <a:pt x="12455" y="1"/>
                  </a:moveTo>
                  <a:cubicBezTo>
                    <a:pt x="4069" y="1657"/>
                    <a:pt x="6259" y="13037"/>
                    <a:pt x="3750" y="23399"/>
                  </a:cubicBezTo>
                  <a:cubicBezTo>
                    <a:pt x="3754" y="23379"/>
                    <a:pt x="3755" y="23370"/>
                    <a:pt x="3751" y="23370"/>
                  </a:cubicBezTo>
                  <a:cubicBezTo>
                    <a:pt x="3650" y="23370"/>
                    <a:pt x="732" y="29953"/>
                    <a:pt x="485" y="31002"/>
                  </a:cubicBezTo>
                  <a:cubicBezTo>
                    <a:pt x="1" y="32986"/>
                    <a:pt x="10652" y="35879"/>
                    <a:pt x="16857" y="35879"/>
                  </a:cubicBezTo>
                  <a:cubicBezTo>
                    <a:pt x="19256" y="35879"/>
                    <a:pt x="20990" y="35447"/>
                    <a:pt x="21160" y="34363"/>
                  </a:cubicBezTo>
                  <a:cubicBezTo>
                    <a:pt x="21273" y="34369"/>
                    <a:pt x="21382" y="34371"/>
                    <a:pt x="21488" y="34371"/>
                  </a:cubicBezTo>
                  <a:cubicBezTo>
                    <a:pt x="28938" y="34371"/>
                    <a:pt x="17171" y="21481"/>
                    <a:pt x="26205" y="14299"/>
                  </a:cubicBezTo>
                  <a:cubicBezTo>
                    <a:pt x="29435" y="11735"/>
                    <a:pt x="25443" y="4617"/>
                    <a:pt x="23156" y="2399"/>
                  </a:cubicBezTo>
                  <a:lnTo>
                    <a:pt x="23156" y="2399"/>
                  </a:lnTo>
                  <a:cubicBezTo>
                    <a:pt x="23656" y="4946"/>
                    <a:pt x="23480" y="7760"/>
                    <a:pt x="22343" y="7760"/>
                  </a:cubicBezTo>
                  <a:cubicBezTo>
                    <a:pt x="22267" y="7760"/>
                    <a:pt x="22187" y="7748"/>
                    <a:pt x="22102" y="7722"/>
                  </a:cubicBezTo>
                  <a:cubicBezTo>
                    <a:pt x="18062" y="7458"/>
                    <a:pt x="15761" y="2544"/>
                    <a:pt x="12455" y="1"/>
                  </a:cubicBezTo>
                  <a:close/>
                </a:path>
              </a:pathLst>
            </a:custGeom>
            <a:solidFill>
              <a:srgbClr val="00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29;p49"/>
            <p:cNvSpPr/>
            <p:nvPr/>
          </p:nvSpPr>
          <p:spPr>
            <a:xfrm>
              <a:off x="1673000" y="1760975"/>
              <a:ext cx="13000" cy="66900"/>
            </a:xfrm>
            <a:custGeom>
              <a:avLst/>
              <a:gdLst/>
              <a:ahLst/>
              <a:cxnLst/>
              <a:rect l="l" t="t" r="r" b="b"/>
              <a:pathLst>
                <a:path w="520" h="2676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970"/>
                    <a:pt x="409" y="1878"/>
                    <a:pt x="520" y="2675"/>
                  </a:cubicBezTo>
                  <a:cubicBezTo>
                    <a:pt x="451" y="1767"/>
                    <a:pt x="277" y="866"/>
                    <a:pt x="0" y="0"/>
                  </a:cubicBezTo>
                  <a:close/>
                </a:path>
              </a:pathLst>
            </a:custGeom>
            <a:solidFill>
              <a:srgbClr val="CEF2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30;p49"/>
            <p:cNvSpPr/>
            <p:nvPr/>
          </p:nvSpPr>
          <p:spPr>
            <a:xfrm>
              <a:off x="1265475" y="1193850"/>
              <a:ext cx="422100" cy="671800"/>
            </a:xfrm>
            <a:custGeom>
              <a:avLst/>
              <a:gdLst/>
              <a:ahLst/>
              <a:cxnLst/>
              <a:rect l="l" t="t" r="r" b="b"/>
              <a:pathLst>
                <a:path w="16884" h="26872" extrusionOk="0">
                  <a:moveTo>
                    <a:pt x="1088" y="1"/>
                  </a:moveTo>
                  <a:lnTo>
                    <a:pt x="1088" y="1"/>
                  </a:lnTo>
                  <a:cubicBezTo>
                    <a:pt x="0" y="3168"/>
                    <a:pt x="555" y="7874"/>
                    <a:pt x="1095" y="11478"/>
                  </a:cubicBezTo>
                  <a:cubicBezTo>
                    <a:pt x="3646" y="18804"/>
                    <a:pt x="7291" y="24397"/>
                    <a:pt x="16883" y="26871"/>
                  </a:cubicBezTo>
                  <a:lnTo>
                    <a:pt x="16883" y="26864"/>
                  </a:lnTo>
                  <a:cubicBezTo>
                    <a:pt x="16883" y="26324"/>
                    <a:pt x="16863" y="25825"/>
                    <a:pt x="16821" y="25360"/>
                  </a:cubicBezTo>
                  <a:cubicBezTo>
                    <a:pt x="16717" y="24563"/>
                    <a:pt x="16516" y="23655"/>
                    <a:pt x="16301" y="22685"/>
                  </a:cubicBezTo>
                  <a:cubicBezTo>
                    <a:pt x="14943" y="18686"/>
                    <a:pt x="11720" y="19414"/>
                    <a:pt x="12559" y="17743"/>
                  </a:cubicBezTo>
                  <a:cubicBezTo>
                    <a:pt x="7090" y="12649"/>
                    <a:pt x="3043" y="6737"/>
                    <a:pt x="1088" y="1"/>
                  </a:cubicBezTo>
                  <a:close/>
                </a:path>
              </a:pathLst>
            </a:custGeom>
            <a:solidFill>
              <a:srgbClr val="00F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31;p49"/>
            <p:cNvSpPr/>
            <p:nvPr/>
          </p:nvSpPr>
          <p:spPr>
            <a:xfrm>
              <a:off x="1396625" y="1051025"/>
              <a:ext cx="280050" cy="199275"/>
            </a:xfrm>
            <a:custGeom>
              <a:avLst/>
              <a:gdLst/>
              <a:ahLst/>
              <a:cxnLst/>
              <a:rect l="l" t="t" r="r" b="b"/>
              <a:pathLst>
                <a:path w="11202" h="7971" extrusionOk="0">
                  <a:moveTo>
                    <a:pt x="2298" y="0"/>
                  </a:moveTo>
                  <a:cubicBezTo>
                    <a:pt x="1456" y="0"/>
                    <a:pt x="693" y="73"/>
                    <a:pt x="1" y="211"/>
                  </a:cubicBezTo>
                  <a:cubicBezTo>
                    <a:pt x="3307" y="2754"/>
                    <a:pt x="5608" y="7668"/>
                    <a:pt x="9648" y="7932"/>
                  </a:cubicBezTo>
                  <a:cubicBezTo>
                    <a:pt x="9733" y="7958"/>
                    <a:pt x="9814" y="7970"/>
                    <a:pt x="9890" y="7970"/>
                  </a:cubicBezTo>
                  <a:cubicBezTo>
                    <a:pt x="11032" y="7970"/>
                    <a:pt x="11202" y="5156"/>
                    <a:pt x="10702" y="2609"/>
                  </a:cubicBezTo>
                  <a:cubicBezTo>
                    <a:pt x="9648" y="1569"/>
                    <a:pt x="8318" y="855"/>
                    <a:pt x="6869" y="557"/>
                  </a:cubicBezTo>
                  <a:cubicBezTo>
                    <a:pt x="5124" y="177"/>
                    <a:pt x="3614" y="0"/>
                    <a:pt x="2298" y="0"/>
                  </a:cubicBez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32;p49"/>
            <p:cNvSpPr/>
            <p:nvPr/>
          </p:nvSpPr>
          <p:spPr>
            <a:xfrm>
              <a:off x="1320575" y="1071000"/>
              <a:ext cx="2100" cy="1775"/>
            </a:xfrm>
            <a:custGeom>
              <a:avLst/>
              <a:gdLst/>
              <a:ahLst/>
              <a:cxnLst/>
              <a:rect l="l" t="t" r="r" b="b"/>
              <a:pathLst>
                <a:path w="84" h="71" extrusionOk="0">
                  <a:moveTo>
                    <a:pt x="42" y="1"/>
                  </a:moveTo>
                  <a:cubicBezTo>
                    <a:pt x="0" y="8"/>
                    <a:pt x="0" y="63"/>
                    <a:pt x="42" y="70"/>
                  </a:cubicBezTo>
                  <a:cubicBezTo>
                    <a:pt x="83" y="63"/>
                    <a:pt x="83" y="8"/>
                    <a:pt x="42" y="1"/>
                  </a:cubicBezTo>
                  <a:close/>
                </a:path>
              </a:pathLst>
            </a:custGeom>
            <a:solidFill>
              <a:srgbClr val="A01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33;p49"/>
            <p:cNvSpPr/>
            <p:nvPr/>
          </p:nvSpPr>
          <p:spPr>
            <a:xfrm>
              <a:off x="1945575" y="2239350"/>
              <a:ext cx="359000" cy="239425"/>
            </a:xfrm>
            <a:custGeom>
              <a:avLst/>
              <a:gdLst/>
              <a:ahLst/>
              <a:cxnLst/>
              <a:rect l="l" t="t" r="r" b="b"/>
              <a:pathLst>
                <a:path w="14360" h="9577" extrusionOk="0">
                  <a:moveTo>
                    <a:pt x="2051" y="1"/>
                  </a:moveTo>
                  <a:cubicBezTo>
                    <a:pt x="1281" y="3639"/>
                    <a:pt x="561" y="6848"/>
                    <a:pt x="6" y="8123"/>
                  </a:cubicBezTo>
                  <a:cubicBezTo>
                    <a:pt x="1" y="8140"/>
                    <a:pt x="5981" y="9577"/>
                    <a:pt x="10064" y="9577"/>
                  </a:cubicBezTo>
                  <a:cubicBezTo>
                    <a:pt x="11224" y="9577"/>
                    <a:pt x="12231" y="9461"/>
                    <a:pt x="12904" y="9163"/>
                  </a:cubicBezTo>
                  <a:cubicBezTo>
                    <a:pt x="14360" y="6661"/>
                    <a:pt x="4664" y="4235"/>
                    <a:pt x="4567" y="4166"/>
                  </a:cubicBezTo>
                  <a:lnTo>
                    <a:pt x="4428" y="4062"/>
                  </a:lnTo>
                  <a:cubicBezTo>
                    <a:pt x="4379" y="4027"/>
                    <a:pt x="4435" y="3951"/>
                    <a:pt x="4449" y="3910"/>
                  </a:cubicBezTo>
                  <a:cubicBezTo>
                    <a:pt x="4629" y="3466"/>
                    <a:pt x="4816" y="3022"/>
                    <a:pt x="5017" y="2586"/>
                  </a:cubicBezTo>
                  <a:cubicBezTo>
                    <a:pt x="5176" y="2239"/>
                    <a:pt x="5516" y="1588"/>
                    <a:pt x="5973" y="715"/>
                  </a:cubicBezTo>
                  <a:lnTo>
                    <a:pt x="2051" y="1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34;p49"/>
            <p:cNvSpPr/>
            <p:nvPr/>
          </p:nvSpPr>
          <p:spPr>
            <a:xfrm>
              <a:off x="1173925" y="1153725"/>
              <a:ext cx="1469675" cy="1252000"/>
            </a:xfrm>
            <a:custGeom>
              <a:avLst/>
              <a:gdLst/>
              <a:ahLst/>
              <a:cxnLst/>
              <a:rect l="l" t="t" r="r" b="b"/>
              <a:pathLst>
                <a:path w="58787" h="50080" extrusionOk="0">
                  <a:moveTo>
                    <a:pt x="48732" y="1"/>
                  </a:moveTo>
                  <a:cubicBezTo>
                    <a:pt x="47501" y="1"/>
                    <a:pt x="45982" y="299"/>
                    <a:pt x="44131" y="954"/>
                  </a:cubicBezTo>
                  <a:cubicBezTo>
                    <a:pt x="42017" y="1703"/>
                    <a:pt x="40443" y="3505"/>
                    <a:pt x="39050" y="5237"/>
                  </a:cubicBezTo>
                  <a:cubicBezTo>
                    <a:pt x="36936" y="7878"/>
                    <a:pt x="35363" y="10893"/>
                    <a:pt x="33970" y="13977"/>
                  </a:cubicBezTo>
                  <a:cubicBezTo>
                    <a:pt x="33333" y="15391"/>
                    <a:pt x="32730" y="16819"/>
                    <a:pt x="32133" y="18233"/>
                  </a:cubicBezTo>
                  <a:cubicBezTo>
                    <a:pt x="31690" y="19293"/>
                    <a:pt x="31246" y="20353"/>
                    <a:pt x="30782" y="21400"/>
                  </a:cubicBezTo>
                  <a:cubicBezTo>
                    <a:pt x="30345" y="22391"/>
                    <a:pt x="29916" y="23389"/>
                    <a:pt x="29382" y="24332"/>
                  </a:cubicBezTo>
                  <a:cubicBezTo>
                    <a:pt x="28037" y="26737"/>
                    <a:pt x="26069" y="28733"/>
                    <a:pt x="23768" y="30230"/>
                  </a:cubicBezTo>
                  <a:cubicBezTo>
                    <a:pt x="21949" y="31419"/>
                    <a:pt x="12751" y="32072"/>
                    <a:pt x="9764" y="32072"/>
                  </a:cubicBezTo>
                  <a:cubicBezTo>
                    <a:pt x="9269" y="32072"/>
                    <a:pt x="8945" y="32054"/>
                    <a:pt x="8853" y="32018"/>
                  </a:cubicBezTo>
                  <a:cubicBezTo>
                    <a:pt x="8757" y="31978"/>
                    <a:pt x="8657" y="31959"/>
                    <a:pt x="8553" y="31959"/>
                  </a:cubicBezTo>
                  <a:cubicBezTo>
                    <a:pt x="5560" y="31959"/>
                    <a:pt x="1" y="47927"/>
                    <a:pt x="10385" y="49636"/>
                  </a:cubicBezTo>
                  <a:cubicBezTo>
                    <a:pt x="11895" y="49885"/>
                    <a:pt x="13417" y="50079"/>
                    <a:pt x="14929" y="50079"/>
                  </a:cubicBezTo>
                  <a:cubicBezTo>
                    <a:pt x="16110" y="50079"/>
                    <a:pt x="17283" y="49960"/>
                    <a:pt x="18438" y="49656"/>
                  </a:cubicBezTo>
                  <a:cubicBezTo>
                    <a:pt x="21245" y="48915"/>
                    <a:pt x="23831" y="47466"/>
                    <a:pt x="26055" y="45609"/>
                  </a:cubicBezTo>
                  <a:cubicBezTo>
                    <a:pt x="27254" y="44611"/>
                    <a:pt x="28419" y="43495"/>
                    <a:pt x="29403" y="42268"/>
                  </a:cubicBezTo>
                  <a:cubicBezTo>
                    <a:pt x="30186" y="41305"/>
                    <a:pt x="30831" y="40245"/>
                    <a:pt x="31454" y="39170"/>
                  </a:cubicBezTo>
                  <a:cubicBezTo>
                    <a:pt x="32127" y="38013"/>
                    <a:pt x="32771" y="36835"/>
                    <a:pt x="33485" y="35705"/>
                  </a:cubicBezTo>
                  <a:cubicBezTo>
                    <a:pt x="34143" y="34665"/>
                    <a:pt x="35197" y="32039"/>
                    <a:pt x="35890" y="29765"/>
                  </a:cubicBezTo>
                  <a:lnTo>
                    <a:pt x="35980" y="29751"/>
                  </a:lnTo>
                  <a:lnTo>
                    <a:pt x="35980" y="29751"/>
                  </a:lnTo>
                  <a:cubicBezTo>
                    <a:pt x="35114" y="32538"/>
                    <a:pt x="33977" y="38401"/>
                    <a:pt x="32917" y="43426"/>
                  </a:cubicBezTo>
                  <a:lnTo>
                    <a:pt x="36839" y="44140"/>
                  </a:lnTo>
                  <a:cubicBezTo>
                    <a:pt x="38822" y="40348"/>
                    <a:pt x="43119" y="32420"/>
                    <a:pt x="45156" y="27700"/>
                  </a:cubicBezTo>
                  <a:cubicBezTo>
                    <a:pt x="49608" y="19907"/>
                    <a:pt x="58786" y="1"/>
                    <a:pt x="48732" y="1"/>
                  </a:cubicBezTo>
                  <a:close/>
                </a:path>
              </a:pathLst>
            </a:custGeom>
            <a:solidFill>
              <a:srgbClr val="00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35;p49"/>
            <p:cNvSpPr/>
            <p:nvPr/>
          </p:nvSpPr>
          <p:spPr>
            <a:xfrm>
              <a:off x="1167050" y="1871150"/>
              <a:ext cx="801050" cy="534575"/>
            </a:xfrm>
            <a:custGeom>
              <a:avLst/>
              <a:gdLst/>
              <a:ahLst/>
              <a:cxnLst/>
              <a:rect l="l" t="t" r="r" b="b"/>
              <a:pathLst>
                <a:path w="32042" h="21383" extrusionOk="0">
                  <a:moveTo>
                    <a:pt x="26060" y="1"/>
                  </a:moveTo>
                  <a:cubicBezTo>
                    <a:pt x="25422" y="555"/>
                    <a:pt x="24750" y="1068"/>
                    <a:pt x="24043" y="1533"/>
                  </a:cubicBezTo>
                  <a:cubicBezTo>
                    <a:pt x="23260" y="2045"/>
                    <a:pt x="21091" y="2461"/>
                    <a:pt x="18644" y="2766"/>
                  </a:cubicBezTo>
                  <a:cubicBezTo>
                    <a:pt x="18374" y="2427"/>
                    <a:pt x="18124" y="2094"/>
                    <a:pt x="17889" y="1768"/>
                  </a:cubicBezTo>
                  <a:cubicBezTo>
                    <a:pt x="16022" y="2038"/>
                    <a:pt x="14177" y="2158"/>
                    <a:pt x="12348" y="2158"/>
                  </a:cubicBezTo>
                  <a:cubicBezTo>
                    <a:pt x="8351" y="2158"/>
                    <a:pt x="4431" y="1584"/>
                    <a:pt x="527" y="743"/>
                  </a:cubicBezTo>
                  <a:lnTo>
                    <a:pt x="527" y="743"/>
                  </a:lnTo>
                  <a:cubicBezTo>
                    <a:pt x="1" y="6419"/>
                    <a:pt x="1941" y="19504"/>
                    <a:pt x="10660" y="20939"/>
                  </a:cubicBezTo>
                  <a:cubicBezTo>
                    <a:pt x="12170" y="21188"/>
                    <a:pt x="13692" y="21382"/>
                    <a:pt x="15204" y="21382"/>
                  </a:cubicBezTo>
                  <a:cubicBezTo>
                    <a:pt x="16385" y="21382"/>
                    <a:pt x="17558" y="21263"/>
                    <a:pt x="18713" y="20959"/>
                  </a:cubicBezTo>
                  <a:cubicBezTo>
                    <a:pt x="21520" y="20218"/>
                    <a:pt x="24106" y="18769"/>
                    <a:pt x="26330" y="16905"/>
                  </a:cubicBezTo>
                  <a:cubicBezTo>
                    <a:pt x="27529" y="15900"/>
                    <a:pt x="28694" y="14791"/>
                    <a:pt x="29678" y="13564"/>
                  </a:cubicBezTo>
                  <a:cubicBezTo>
                    <a:pt x="30461" y="12601"/>
                    <a:pt x="31106" y="11534"/>
                    <a:pt x="31729" y="10466"/>
                  </a:cubicBezTo>
                  <a:cubicBezTo>
                    <a:pt x="31833" y="10286"/>
                    <a:pt x="31937" y="10099"/>
                    <a:pt x="32041" y="9919"/>
                  </a:cubicBezTo>
                  <a:cubicBezTo>
                    <a:pt x="29754" y="6731"/>
                    <a:pt x="28139" y="3106"/>
                    <a:pt x="26060" y="1"/>
                  </a:cubicBezTo>
                  <a:close/>
                </a:path>
              </a:pathLst>
            </a:custGeom>
            <a:solidFill>
              <a:srgbClr val="00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36;p49"/>
            <p:cNvSpPr/>
            <p:nvPr/>
          </p:nvSpPr>
          <p:spPr>
            <a:xfrm>
              <a:off x="1277600" y="1106925"/>
              <a:ext cx="1051400" cy="754775"/>
            </a:xfrm>
            <a:custGeom>
              <a:avLst/>
              <a:gdLst/>
              <a:ahLst/>
              <a:cxnLst/>
              <a:rect l="l" t="t" r="r" b="b"/>
              <a:pathLst>
                <a:path w="42056" h="30191" extrusionOk="0">
                  <a:moveTo>
                    <a:pt x="15881" y="20269"/>
                  </a:moveTo>
                  <a:lnTo>
                    <a:pt x="15899" y="20285"/>
                  </a:lnTo>
                  <a:cubicBezTo>
                    <a:pt x="15894" y="20281"/>
                    <a:pt x="15892" y="20280"/>
                    <a:pt x="15892" y="20280"/>
                  </a:cubicBezTo>
                  <a:lnTo>
                    <a:pt x="15892" y="20280"/>
                  </a:lnTo>
                  <a:cubicBezTo>
                    <a:pt x="15892" y="20280"/>
                    <a:pt x="15916" y="20296"/>
                    <a:pt x="15917" y="20296"/>
                  </a:cubicBezTo>
                  <a:cubicBezTo>
                    <a:pt x="15918" y="20296"/>
                    <a:pt x="15910" y="20290"/>
                    <a:pt x="15881" y="20269"/>
                  </a:cubicBezTo>
                  <a:close/>
                  <a:moveTo>
                    <a:pt x="3899" y="0"/>
                  </a:moveTo>
                  <a:cubicBezTo>
                    <a:pt x="1966" y="0"/>
                    <a:pt x="326" y="1464"/>
                    <a:pt x="132" y="3402"/>
                  </a:cubicBezTo>
                  <a:cubicBezTo>
                    <a:pt x="132" y="3402"/>
                    <a:pt x="125" y="3485"/>
                    <a:pt x="111" y="3644"/>
                  </a:cubicBezTo>
                  <a:cubicBezTo>
                    <a:pt x="90" y="3776"/>
                    <a:pt x="77" y="3977"/>
                    <a:pt x="63" y="4212"/>
                  </a:cubicBezTo>
                  <a:cubicBezTo>
                    <a:pt x="35" y="4684"/>
                    <a:pt x="0" y="5342"/>
                    <a:pt x="35" y="6174"/>
                  </a:cubicBezTo>
                  <a:cubicBezTo>
                    <a:pt x="111" y="8433"/>
                    <a:pt x="492" y="10679"/>
                    <a:pt x="1185" y="12834"/>
                  </a:cubicBezTo>
                  <a:cubicBezTo>
                    <a:pt x="1636" y="14283"/>
                    <a:pt x="2225" y="15690"/>
                    <a:pt x="2932" y="17034"/>
                  </a:cubicBezTo>
                  <a:cubicBezTo>
                    <a:pt x="3722" y="18545"/>
                    <a:pt x="4665" y="19966"/>
                    <a:pt x="5753" y="21276"/>
                  </a:cubicBezTo>
                  <a:cubicBezTo>
                    <a:pt x="6896" y="22669"/>
                    <a:pt x="8185" y="23937"/>
                    <a:pt x="9606" y="25053"/>
                  </a:cubicBezTo>
                  <a:cubicBezTo>
                    <a:pt x="9967" y="25330"/>
                    <a:pt x="10320" y="25621"/>
                    <a:pt x="10701" y="25878"/>
                  </a:cubicBezTo>
                  <a:lnTo>
                    <a:pt x="11263" y="26273"/>
                  </a:lnTo>
                  <a:lnTo>
                    <a:pt x="11394" y="26370"/>
                  </a:lnTo>
                  <a:lnTo>
                    <a:pt x="11464" y="26418"/>
                  </a:lnTo>
                  <a:lnTo>
                    <a:pt x="11582" y="26502"/>
                  </a:lnTo>
                  <a:lnTo>
                    <a:pt x="11595" y="26515"/>
                  </a:lnTo>
                  <a:lnTo>
                    <a:pt x="11630" y="26529"/>
                  </a:lnTo>
                  <a:lnTo>
                    <a:pt x="11893" y="26682"/>
                  </a:lnTo>
                  <a:lnTo>
                    <a:pt x="12413" y="26980"/>
                  </a:lnTo>
                  <a:lnTo>
                    <a:pt x="12677" y="27132"/>
                  </a:lnTo>
                  <a:lnTo>
                    <a:pt x="13023" y="27313"/>
                  </a:lnTo>
                  <a:lnTo>
                    <a:pt x="13709" y="27666"/>
                  </a:lnTo>
                  <a:lnTo>
                    <a:pt x="14056" y="27839"/>
                  </a:lnTo>
                  <a:lnTo>
                    <a:pt x="14382" y="27985"/>
                  </a:lnTo>
                  <a:cubicBezTo>
                    <a:pt x="16066" y="28740"/>
                    <a:pt x="17833" y="29302"/>
                    <a:pt x="19649" y="29655"/>
                  </a:cubicBezTo>
                  <a:cubicBezTo>
                    <a:pt x="21333" y="29974"/>
                    <a:pt x="23052" y="30154"/>
                    <a:pt x="24764" y="30189"/>
                  </a:cubicBezTo>
                  <a:cubicBezTo>
                    <a:pt x="24875" y="30190"/>
                    <a:pt x="24986" y="30190"/>
                    <a:pt x="25098" y="30190"/>
                  </a:cubicBezTo>
                  <a:cubicBezTo>
                    <a:pt x="26546" y="30190"/>
                    <a:pt x="27993" y="30107"/>
                    <a:pt x="29435" y="29939"/>
                  </a:cubicBezTo>
                  <a:cubicBezTo>
                    <a:pt x="30793" y="29773"/>
                    <a:pt x="32145" y="29537"/>
                    <a:pt x="33476" y="29225"/>
                  </a:cubicBezTo>
                  <a:cubicBezTo>
                    <a:pt x="34709" y="28955"/>
                    <a:pt x="35818" y="28629"/>
                    <a:pt x="36788" y="28324"/>
                  </a:cubicBezTo>
                  <a:cubicBezTo>
                    <a:pt x="37759" y="28019"/>
                    <a:pt x="38590" y="27708"/>
                    <a:pt x="39270" y="27444"/>
                  </a:cubicBezTo>
                  <a:cubicBezTo>
                    <a:pt x="39942" y="27181"/>
                    <a:pt x="40469" y="26938"/>
                    <a:pt x="40829" y="26779"/>
                  </a:cubicBezTo>
                  <a:lnTo>
                    <a:pt x="41384" y="26515"/>
                  </a:lnTo>
                  <a:cubicBezTo>
                    <a:pt x="41827" y="26314"/>
                    <a:pt x="42056" y="25809"/>
                    <a:pt x="41917" y="25344"/>
                  </a:cubicBezTo>
                  <a:cubicBezTo>
                    <a:pt x="41786" y="24919"/>
                    <a:pt x="41401" y="24641"/>
                    <a:pt x="40971" y="24641"/>
                  </a:cubicBezTo>
                  <a:cubicBezTo>
                    <a:pt x="40924" y="24641"/>
                    <a:pt x="40877" y="24644"/>
                    <a:pt x="40829" y="24651"/>
                  </a:cubicBezTo>
                  <a:lnTo>
                    <a:pt x="40760" y="24658"/>
                  </a:lnTo>
                  <a:lnTo>
                    <a:pt x="40219" y="24734"/>
                  </a:lnTo>
                  <a:cubicBezTo>
                    <a:pt x="39859" y="24783"/>
                    <a:pt x="39318" y="24838"/>
                    <a:pt x="38639" y="24914"/>
                  </a:cubicBezTo>
                  <a:cubicBezTo>
                    <a:pt x="37960" y="24991"/>
                    <a:pt x="37128" y="25046"/>
                    <a:pt x="36179" y="25109"/>
                  </a:cubicBezTo>
                  <a:cubicBezTo>
                    <a:pt x="35229" y="25171"/>
                    <a:pt x="34162" y="25192"/>
                    <a:pt x="33004" y="25206"/>
                  </a:cubicBezTo>
                  <a:cubicBezTo>
                    <a:pt x="30703" y="25199"/>
                    <a:pt x="28021" y="25046"/>
                    <a:pt x="25332" y="24499"/>
                  </a:cubicBezTo>
                  <a:cubicBezTo>
                    <a:pt x="23974" y="24242"/>
                    <a:pt x="22636" y="23875"/>
                    <a:pt x="21347" y="23390"/>
                  </a:cubicBezTo>
                  <a:cubicBezTo>
                    <a:pt x="20058" y="22905"/>
                    <a:pt x="18817" y="22329"/>
                    <a:pt x="17708" y="21615"/>
                  </a:cubicBezTo>
                  <a:lnTo>
                    <a:pt x="17493" y="21491"/>
                  </a:lnTo>
                  <a:lnTo>
                    <a:pt x="17320" y="21359"/>
                  </a:lnTo>
                  <a:lnTo>
                    <a:pt x="16974" y="21110"/>
                  </a:lnTo>
                  <a:lnTo>
                    <a:pt x="16800" y="20992"/>
                  </a:lnTo>
                  <a:lnTo>
                    <a:pt x="16572" y="20811"/>
                  </a:lnTo>
                  <a:lnTo>
                    <a:pt x="16093" y="20437"/>
                  </a:lnTo>
                  <a:lnTo>
                    <a:pt x="15858" y="20257"/>
                  </a:lnTo>
                  <a:lnTo>
                    <a:pt x="15830" y="20236"/>
                  </a:lnTo>
                  <a:lnTo>
                    <a:pt x="15816" y="20222"/>
                  </a:lnTo>
                  <a:lnTo>
                    <a:pt x="15816" y="20222"/>
                  </a:lnTo>
                  <a:cubicBezTo>
                    <a:pt x="15844" y="20243"/>
                    <a:pt x="15865" y="20258"/>
                    <a:pt x="15881" y="20269"/>
                  </a:cubicBezTo>
                  <a:lnTo>
                    <a:pt x="15881" y="20269"/>
                  </a:lnTo>
                  <a:lnTo>
                    <a:pt x="15851" y="20243"/>
                  </a:lnTo>
                  <a:lnTo>
                    <a:pt x="15754" y="20160"/>
                  </a:lnTo>
                  <a:lnTo>
                    <a:pt x="15366" y="19834"/>
                  </a:lnTo>
                  <a:cubicBezTo>
                    <a:pt x="15095" y="19626"/>
                    <a:pt x="14860" y="19391"/>
                    <a:pt x="14610" y="19162"/>
                  </a:cubicBezTo>
                  <a:cubicBezTo>
                    <a:pt x="13675" y="18289"/>
                    <a:pt x="12808" y="17332"/>
                    <a:pt x="12032" y="16307"/>
                  </a:cubicBezTo>
                  <a:cubicBezTo>
                    <a:pt x="11277" y="15322"/>
                    <a:pt x="10674" y="14283"/>
                    <a:pt x="10154" y="13285"/>
                  </a:cubicBezTo>
                  <a:cubicBezTo>
                    <a:pt x="9669" y="12328"/>
                    <a:pt x="9253" y="11344"/>
                    <a:pt x="8913" y="10332"/>
                  </a:cubicBezTo>
                  <a:cubicBezTo>
                    <a:pt x="8393" y="8801"/>
                    <a:pt x="8040" y="7227"/>
                    <a:pt x="7832" y="5626"/>
                  </a:cubicBezTo>
                  <a:cubicBezTo>
                    <a:pt x="7770" y="5051"/>
                    <a:pt x="7728" y="4614"/>
                    <a:pt x="7707" y="4337"/>
                  </a:cubicBezTo>
                  <a:cubicBezTo>
                    <a:pt x="7700" y="4206"/>
                    <a:pt x="7693" y="4108"/>
                    <a:pt x="7686" y="4046"/>
                  </a:cubicBezTo>
                  <a:cubicBezTo>
                    <a:pt x="7686" y="4025"/>
                    <a:pt x="7680" y="4032"/>
                    <a:pt x="7680" y="4025"/>
                  </a:cubicBezTo>
                  <a:lnTo>
                    <a:pt x="7680" y="3991"/>
                  </a:lnTo>
                  <a:lnTo>
                    <a:pt x="7680" y="3804"/>
                  </a:lnTo>
                  <a:cubicBezTo>
                    <a:pt x="7693" y="1780"/>
                    <a:pt x="6113" y="109"/>
                    <a:pt x="4096" y="6"/>
                  </a:cubicBezTo>
                  <a:cubicBezTo>
                    <a:pt x="4030" y="2"/>
                    <a:pt x="3964" y="0"/>
                    <a:pt x="3899" y="0"/>
                  </a:cubicBezTo>
                  <a:close/>
                </a:path>
              </a:pathLst>
            </a:custGeom>
            <a:solidFill>
              <a:srgbClr val="FFBF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37;p49"/>
            <p:cNvSpPr/>
            <p:nvPr/>
          </p:nvSpPr>
          <p:spPr>
            <a:xfrm>
              <a:off x="2120725" y="1641700"/>
              <a:ext cx="295100" cy="154925"/>
            </a:xfrm>
            <a:custGeom>
              <a:avLst/>
              <a:gdLst/>
              <a:ahLst/>
              <a:cxnLst/>
              <a:rect l="l" t="t" r="r" b="b"/>
              <a:pathLst>
                <a:path w="11804" h="6197" extrusionOk="0">
                  <a:moveTo>
                    <a:pt x="6622" y="1"/>
                  </a:moveTo>
                  <a:cubicBezTo>
                    <a:pt x="6497" y="1"/>
                    <a:pt x="6341" y="25"/>
                    <a:pt x="6148" y="79"/>
                  </a:cubicBezTo>
                  <a:cubicBezTo>
                    <a:pt x="4138" y="640"/>
                    <a:pt x="3306" y="4314"/>
                    <a:pt x="3306" y="4314"/>
                  </a:cubicBezTo>
                  <a:lnTo>
                    <a:pt x="0" y="6192"/>
                  </a:lnTo>
                  <a:cubicBezTo>
                    <a:pt x="0" y="6192"/>
                    <a:pt x="386" y="6197"/>
                    <a:pt x="1010" y="6197"/>
                  </a:cubicBezTo>
                  <a:cubicBezTo>
                    <a:pt x="3415" y="6197"/>
                    <a:pt x="9356" y="6123"/>
                    <a:pt x="10396" y="5402"/>
                  </a:cubicBezTo>
                  <a:cubicBezTo>
                    <a:pt x="11699" y="4487"/>
                    <a:pt x="11803" y="661"/>
                    <a:pt x="11803" y="661"/>
                  </a:cubicBezTo>
                  <a:lnTo>
                    <a:pt x="11803" y="661"/>
                  </a:lnTo>
                  <a:lnTo>
                    <a:pt x="6203" y="2158"/>
                  </a:lnTo>
                  <a:cubicBezTo>
                    <a:pt x="6203" y="2158"/>
                    <a:pt x="7800" y="1"/>
                    <a:pt x="6622" y="1"/>
                  </a:cubicBezTo>
                  <a:close/>
                </a:path>
              </a:pathLst>
            </a:custGeom>
            <a:solidFill>
              <a:srgbClr val="FFBF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38;p49"/>
            <p:cNvSpPr/>
            <p:nvPr/>
          </p:nvSpPr>
          <p:spPr>
            <a:xfrm>
              <a:off x="1358200" y="1942550"/>
              <a:ext cx="547350" cy="256450"/>
            </a:xfrm>
            <a:custGeom>
              <a:avLst/>
              <a:gdLst/>
              <a:ahLst/>
              <a:cxnLst/>
              <a:rect l="l" t="t" r="r" b="b"/>
              <a:pathLst>
                <a:path w="21894" h="10258" extrusionOk="0">
                  <a:moveTo>
                    <a:pt x="277" y="0"/>
                  </a:moveTo>
                  <a:cubicBezTo>
                    <a:pt x="139" y="0"/>
                    <a:pt x="0" y="121"/>
                    <a:pt x="48" y="298"/>
                  </a:cubicBezTo>
                  <a:cubicBezTo>
                    <a:pt x="82" y="402"/>
                    <a:pt x="124" y="527"/>
                    <a:pt x="172" y="666"/>
                  </a:cubicBezTo>
                  <a:cubicBezTo>
                    <a:pt x="207" y="756"/>
                    <a:pt x="297" y="818"/>
                    <a:pt x="394" y="818"/>
                  </a:cubicBezTo>
                  <a:cubicBezTo>
                    <a:pt x="422" y="818"/>
                    <a:pt x="450" y="811"/>
                    <a:pt x="470" y="804"/>
                  </a:cubicBezTo>
                  <a:cubicBezTo>
                    <a:pt x="595" y="763"/>
                    <a:pt x="658" y="631"/>
                    <a:pt x="609" y="506"/>
                  </a:cubicBezTo>
                  <a:cubicBezTo>
                    <a:pt x="560" y="375"/>
                    <a:pt x="519" y="250"/>
                    <a:pt x="484" y="146"/>
                  </a:cubicBezTo>
                  <a:cubicBezTo>
                    <a:pt x="443" y="44"/>
                    <a:pt x="360" y="0"/>
                    <a:pt x="277" y="0"/>
                  </a:cubicBezTo>
                  <a:close/>
                  <a:moveTo>
                    <a:pt x="827" y="1444"/>
                  </a:moveTo>
                  <a:cubicBezTo>
                    <a:pt x="681" y="1444"/>
                    <a:pt x="535" y="1578"/>
                    <a:pt x="602" y="1761"/>
                  </a:cubicBezTo>
                  <a:cubicBezTo>
                    <a:pt x="651" y="1872"/>
                    <a:pt x="699" y="1996"/>
                    <a:pt x="755" y="2114"/>
                  </a:cubicBezTo>
                  <a:cubicBezTo>
                    <a:pt x="796" y="2204"/>
                    <a:pt x="879" y="2253"/>
                    <a:pt x="969" y="2260"/>
                  </a:cubicBezTo>
                  <a:cubicBezTo>
                    <a:pt x="997" y="2253"/>
                    <a:pt x="1032" y="2246"/>
                    <a:pt x="1059" y="2239"/>
                  </a:cubicBezTo>
                  <a:cubicBezTo>
                    <a:pt x="1177" y="2184"/>
                    <a:pt x="1233" y="2052"/>
                    <a:pt x="1184" y="1934"/>
                  </a:cubicBezTo>
                  <a:cubicBezTo>
                    <a:pt x="1129" y="1809"/>
                    <a:pt x="1080" y="1691"/>
                    <a:pt x="1032" y="1581"/>
                  </a:cubicBezTo>
                  <a:cubicBezTo>
                    <a:pt x="987" y="1484"/>
                    <a:pt x="907" y="1444"/>
                    <a:pt x="827" y="1444"/>
                  </a:cubicBezTo>
                  <a:close/>
                  <a:moveTo>
                    <a:pt x="1475" y="2853"/>
                  </a:moveTo>
                  <a:cubicBezTo>
                    <a:pt x="1325" y="2853"/>
                    <a:pt x="1177" y="3002"/>
                    <a:pt x="1260" y="3182"/>
                  </a:cubicBezTo>
                  <a:cubicBezTo>
                    <a:pt x="1316" y="3299"/>
                    <a:pt x="1371" y="3417"/>
                    <a:pt x="1434" y="3528"/>
                  </a:cubicBezTo>
                  <a:cubicBezTo>
                    <a:pt x="1468" y="3611"/>
                    <a:pt x="1552" y="3660"/>
                    <a:pt x="1635" y="3660"/>
                  </a:cubicBezTo>
                  <a:lnTo>
                    <a:pt x="1635" y="3646"/>
                  </a:lnTo>
                  <a:cubicBezTo>
                    <a:pt x="1646" y="3648"/>
                    <a:pt x="1657" y="3649"/>
                    <a:pt x="1667" y="3649"/>
                  </a:cubicBezTo>
                  <a:cubicBezTo>
                    <a:pt x="1695" y="3649"/>
                    <a:pt x="1720" y="3642"/>
                    <a:pt x="1746" y="3632"/>
                  </a:cubicBezTo>
                  <a:cubicBezTo>
                    <a:pt x="1863" y="3577"/>
                    <a:pt x="1905" y="3431"/>
                    <a:pt x="1850" y="3320"/>
                  </a:cubicBezTo>
                  <a:cubicBezTo>
                    <a:pt x="1787" y="3202"/>
                    <a:pt x="1732" y="3091"/>
                    <a:pt x="1676" y="2981"/>
                  </a:cubicBezTo>
                  <a:cubicBezTo>
                    <a:pt x="1628" y="2890"/>
                    <a:pt x="1551" y="2853"/>
                    <a:pt x="1475" y="2853"/>
                  </a:cubicBezTo>
                  <a:close/>
                  <a:moveTo>
                    <a:pt x="21557" y="3319"/>
                  </a:moveTo>
                  <a:cubicBezTo>
                    <a:pt x="21509" y="3319"/>
                    <a:pt x="21457" y="3336"/>
                    <a:pt x="21408" y="3376"/>
                  </a:cubicBezTo>
                  <a:cubicBezTo>
                    <a:pt x="21408" y="3376"/>
                    <a:pt x="21304" y="3466"/>
                    <a:pt x="21110" y="3618"/>
                  </a:cubicBezTo>
                  <a:cubicBezTo>
                    <a:pt x="20937" y="3757"/>
                    <a:pt x="21034" y="4034"/>
                    <a:pt x="21256" y="4034"/>
                  </a:cubicBezTo>
                  <a:lnTo>
                    <a:pt x="21256" y="4027"/>
                  </a:lnTo>
                  <a:cubicBezTo>
                    <a:pt x="21304" y="4027"/>
                    <a:pt x="21360" y="4013"/>
                    <a:pt x="21401" y="3986"/>
                  </a:cubicBezTo>
                  <a:cubicBezTo>
                    <a:pt x="21595" y="3819"/>
                    <a:pt x="21706" y="3736"/>
                    <a:pt x="21706" y="3736"/>
                  </a:cubicBezTo>
                  <a:cubicBezTo>
                    <a:pt x="21894" y="3576"/>
                    <a:pt x="21747" y="3319"/>
                    <a:pt x="21557" y="3319"/>
                  </a:cubicBezTo>
                  <a:close/>
                  <a:moveTo>
                    <a:pt x="20346" y="4264"/>
                  </a:moveTo>
                  <a:cubicBezTo>
                    <a:pt x="20297" y="4264"/>
                    <a:pt x="20245" y="4282"/>
                    <a:pt x="20195" y="4325"/>
                  </a:cubicBezTo>
                  <a:lnTo>
                    <a:pt x="19883" y="4554"/>
                  </a:lnTo>
                  <a:cubicBezTo>
                    <a:pt x="19703" y="4692"/>
                    <a:pt x="19800" y="4977"/>
                    <a:pt x="20022" y="4977"/>
                  </a:cubicBezTo>
                  <a:lnTo>
                    <a:pt x="20022" y="4970"/>
                  </a:lnTo>
                  <a:cubicBezTo>
                    <a:pt x="20070" y="4970"/>
                    <a:pt x="20119" y="4956"/>
                    <a:pt x="20161" y="4928"/>
                  </a:cubicBezTo>
                  <a:lnTo>
                    <a:pt x="20472" y="4699"/>
                  </a:lnTo>
                  <a:cubicBezTo>
                    <a:pt x="20694" y="4555"/>
                    <a:pt x="20543" y="4264"/>
                    <a:pt x="20346" y="4264"/>
                  </a:cubicBezTo>
                  <a:close/>
                  <a:moveTo>
                    <a:pt x="2208" y="4216"/>
                  </a:moveTo>
                  <a:cubicBezTo>
                    <a:pt x="2052" y="4216"/>
                    <a:pt x="1899" y="4379"/>
                    <a:pt x="1995" y="4561"/>
                  </a:cubicBezTo>
                  <a:cubicBezTo>
                    <a:pt x="2058" y="4672"/>
                    <a:pt x="2127" y="4783"/>
                    <a:pt x="2196" y="4893"/>
                  </a:cubicBezTo>
                  <a:cubicBezTo>
                    <a:pt x="2238" y="4963"/>
                    <a:pt x="2307" y="5004"/>
                    <a:pt x="2390" y="5004"/>
                  </a:cubicBezTo>
                  <a:lnTo>
                    <a:pt x="2390" y="4997"/>
                  </a:lnTo>
                  <a:cubicBezTo>
                    <a:pt x="2432" y="4997"/>
                    <a:pt x="2473" y="4991"/>
                    <a:pt x="2515" y="4970"/>
                  </a:cubicBezTo>
                  <a:cubicBezTo>
                    <a:pt x="2619" y="4907"/>
                    <a:pt x="2654" y="4762"/>
                    <a:pt x="2591" y="4658"/>
                  </a:cubicBezTo>
                  <a:cubicBezTo>
                    <a:pt x="2522" y="4547"/>
                    <a:pt x="2459" y="4436"/>
                    <a:pt x="2397" y="4325"/>
                  </a:cubicBezTo>
                  <a:cubicBezTo>
                    <a:pt x="2348" y="4248"/>
                    <a:pt x="2278" y="4216"/>
                    <a:pt x="2208" y="4216"/>
                  </a:cubicBezTo>
                  <a:close/>
                  <a:moveTo>
                    <a:pt x="19084" y="5186"/>
                  </a:moveTo>
                  <a:cubicBezTo>
                    <a:pt x="19040" y="5186"/>
                    <a:pt x="18993" y="5200"/>
                    <a:pt x="18948" y="5233"/>
                  </a:cubicBezTo>
                  <a:lnTo>
                    <a:pt x="18636" y="5448"/>
                  </a:lnTo>
                  <a:cubicBezTo>
                    <a:pt x="18443" y="5579"/>
                    <a:pt x="18538" y="5868"/>
                    <a:pt x="18764" y="5871"/>
                  </a:cubicBezTo>
                  <a:lnTo>
                    <a:pt x="18764" y="5871"/>
                  </a:lnTo>
                  <a:cubicBezTo>
                    <a:pt x="18811" y="5870"/>
                    <a:pt x="18859" y="5856"/>
                    <a:pt x="18899" y="5829"/>
                  </a:cubicBezTo>
                  <a:lnTo>
                    <a:pt x="19218" y="5607"/>
                  </a:lnTo>
                  <a:cubicBezTo>
                    <a:pt x="19422" y="5466"/>
                    <a:pt x="19279" y="5186"/>
                    <a:pt x="19084" y="5186"/>
                  </a:cubicBezTo>
                  <a:close/>
                  <a:moveTo>
                    <a:pt x="18764" y="5871"/>
                  </a:moveTo>
                  <a:lnTo>
                    <a:pt x="18764" y="5871"/>
                  </a:lnTo>
                  <a:cubicBezTo>
                    <a:pt x="18763" y="5871"/>
                    <a:pt x="18762" y="5871"/>
                    <a:pt x="18761" y="5871"/>
                  </a:cubicBezTo>
                  <a:lnTo>
                    <a:pt x="18767" y="5871"/>
                  </a:lnTo>
                  <a:cubicBezTo>
                    <a:pt x="18766" y="5871"/>
                    <a:pt x="18765" y="5871"/>
                    <a:pt x="18764" y="5871"/>
                  </a:cubicBezTo>
                  <a:close/>
                  <a:moveTo>
                    <a:pt x="3025" y="5513"/>
                  </a:moveTo>
                  <a:cubicBezTo>
                    <a:pt x="2861" y="5513"/>
                    <a:pt x="2703" y="5695"/>
                    <a:pt x="2827" y="5878"/>
                  </a:cubicBezTo>
                  <a:cubicBezTo>
                    <a:pt x="2896" y="5982"/>
                    <a:pt x="2972" y="6092"/>
                    <a:pt x="3049" y="6196"/>
                  </a:cubicBezTo>
                  <a:cubicBezTo>
                    <a:pt x="3090" y="6259"/>
                    <a:pt x="3166" y="6293"/>
                    <a:pt x="3236" y="6293"/>
                  </a:cubicBezTo>
                  <a:cubicBezTo>
                    <a:pt x="3284" y="6293"/>
                    <a:pt x="3333" y="6280"/>
                    <a:pt x="3374" y="6252"/>
                  </a:cubicBezTo>
                  <a:cubicBezTo>
                    <a:pt x="3478" y="6183"/>
                    <a:pt x="3499" y="6037"/>
                    <a:pt x="3430" y="5933"/>
                  </a:cubicBezTo>
                  <a:cubicBezTo>
                    <a:pt x="3354" y="5829"/>
                    <a:pt x="3277" y="5725"/>
                    <a:pt x="3208" y="5614"/>
                  </a:cubicBezTo>
                  <a:cubicBezTo>
                    <a:pt x="3158" y="5542"/>
                    <a:pt x="3091" y="5513"/>
                    <a:pt x="3025" y="5513"/>
                  </a:cubicBezTo>
                  <a:close/>
                  <a:moveTo>
                    <a:pt x="17793" y="6059"/>
                  </a:moveTo>
                  <a:cubicBezTo>
                    <a:pt x="17755" y="6059"/>
                    <a:pt x="17714" y="6069"/>
                    <a:pt x="17672" y="6092"/>
                  </a:cubicBezTo>
                  <a:lnTo>
                    <a:pt x="17354" y="6300"/>
                  </a:lnTo>
                  <a:cubicBezTo>
                    <a:pt x="17160" y="6425"/>
                    <a:pt x="17250" y="6730"/>
                    <a:pt x="17478" y="6730"/>
                  </a:cubicBezTo>
                  <a:cubicBezTo>
                    <a:pt x="17520" y="6730"/>
                    <a:pt x="17568" y="6716"/>
                    <a:pt x="17603" y="6695"/>
                  </a:cubicBezTo>
                  <a:lnTo>
                    <a:pt x="17929" y="6481"/>
                  </a:lnTo>
                  <a:cubicBezTo>
                    <a:pt x="18126" y="6335"/>
                    <a:pt x="17993" y="6059"/>
                    <a:pt x="17793" y="6059"/>
                  </a:cubicBezTo>
                  <a:close/>
                  <a:moveTo>
                    <a:pt x="3939" y="6750"/>
                  </a:moveTo>
                  <a:cubicBezTo>
                    <a:pt x="3769" y="6750"/>
                    <a:pt x="3613" y="6954"/>
                    <a:pt x="3756" y="7132"/>
                  </a:cubicBezTo>
                  <a:cubicBezTo>
                    <a:pt x="3839" y="7229"/>
                    <a:pt x="3922" y="7326"/>
                    <a:pt x="4012" y="7423"/>
                  </a:cubicBezTo>
                  <a:cubicBezTo>
                    <a:pt x="4054" y="7479"/>
                    <a:pt x="4116" y="7506"/>
                    <a:pt x="4185" y="7513"/>
                  </a:cubicBezTo>
                  <a:cubicBezTo>
                    <a:pt x="4379" y="7513"/>
                    <a:pt x="4483" y="7285"/>
                    <a:pt x="4359" y="7132"/>
                  </a:cubicBezTo>
                  <a:cubicBezTo>
                    <a:pt x="4275" y="7035"/>
                    <a:pt x="4199" y="6938"/>
                    <a:pt x="4116" y="6841"/>
                  </a:cubicBezTo>
                  <a:cubicBezTo>
                    <a:pt x="4064" y="6777"/>
                    <a:pt x="4001" y="6750"/>
                    <a:pt x="3939" y="6750"/>
                  </a:cubicBezTo>
                  <a:close/>
                  <a:moveTo>
                    <a:pt x="16486" y="6880"/>
                  </a:moveTo>
                  <a:cubicBezTo>
                    <a:pt x="16449" y="6880"/>
                    <a:pt x="16410" y="6889"/>
                    <a:pt x="16369" y="6910"/>
                  </a:cubicBezTo>
                  <a:lnTo>
                    <a:pt x="16044" y="7111"/>
                  </a:lnTo>
                  <a:cubicBezTo>
                    <a:pt x="15836" y="7229"/>
                    <a:pt x="15919" y="7541"/>
                    <a:pt x="16161" y="7541"/>
                  </a:cubicBezTo>
                  <a:cubicBezTo>
                    <a:pt x="16203" y="7541"/>
                    <a:pt x="16245" y="7527"/>
                    <a:pt x="16279" y="7506"/>
                  </a:cubicBezTo>
                  <a:lnTo>
                    <a:pt x="16612" y="7305"/>
                  </a:lnTo>
                  <a:cubicBezTo>
                    <a:pt x="16817" y="7165"/>
                    <a:pt x="16690" y="6880"/>
                    <a:pt x="16486" y="6880"/>
                  </a:cubicBezTo>
                  <a:close/>
                  <a:moveTo>
                    <a:pt x="15155" y="7648"/>
                  </a:moveTo>
                  <a:cubicBezTo>
                    <a:pt x="15118" y="7648"/>
                    <a:pt x="15079" y="7658"/>
                    <a:pt x="15039" y="7680"/>
                  </a:cubicBezTo>
                  <a:lnTo>
                    <a:pt x="14699" y="7860"/>
                  </a:lnTo>
                  <a:cubicBezTo>
                    <a:pt x="14498" y="7978"/>
                    <a:pt x="14574" y="8290"/>
                    <a:pt x="14810" y="8296"/>
                  </a:cubicBezTo>
                  <a:lnTo>
                    <a:pt x="14810" y="8303"/>
                  </a:lnTo>
                  <a:cubicBezTo>
                    <a:pt x="14845" y="8296"/>
                    <a:pt x="14886" y="8290"/>
                    <a:pt x="14914" y="8269"/>
                  </a:cubicBezTo>
                  <a:lnTo>
                    <a:pt x="15261" y="8089"/>
                  </a:lnTo>
                  <a:cubicBezTo>
                    <a:pt x="15491" y="7959"/>
                    <a:pt x="15364" y="7648"/>
                    <a:pt x="15155" y="7648"/>
                  </a:cubicBezTo>
                  <a:close/>
                  <a:moveTo>
                    <a:pt x="4957" y="7903"/>
                  </a:moveTo>
                  <a:cubicBezTo>
                    <a:pt x="4781" y="7903"/>
                    <a:pt x="4632" y="8128"/>
                    <a:pt x="4795" y="8296"/>
                  </a:cubicBezTo>
                  <a:cubicBezTo>
                    <a:pt x="4885" y="8393"/>
                    <a:pt x="4975" y="8484"/>
                    <a:pt x="5072" y="8574"/>
                  </a:cubicBezTo>
                  <a:cubicBezTo>
                    <a:pt x="5114" y="8615"/>
                    <a:pt x="5169" y="8643"/>
                    <a:pt x="5232" y="8643"/>
                  </a:cubicBezTo>
                  <a:cubicBezTo>
                    <a:pt x="5440" y="8643"/>
                    <a:pt x="5544" y="8387"/>
                    <a:pt x="5391" y="8241"/>
                  </a:cubicBezTo>
                  <a:cubicBezTo>
                    <a:pt x="5301" y="8158"/>
                    <a:pt x="5211" y="8068"/>
                    <a:pt x="5121" y="7978"/>
                  </a:cubicBezTo>
                  <a:cubicBezTo>
                    <a:pt x="5070" y="7925"/>
                    <a:pt x="5012" y="7903"/>
                    <a:pt x="4957" y="7903"/>
                  </a:cubicBezTo>
                  <a:close/>
                  <a:moveTo>
                    <a:pt x="13793" y="8353"/>
                  </a:moveTo>
                  <a:cubicBezTo>
                    <a:pt x="13756" y="8353"/>
                    <a:pt x="13715" y="8363"/>
                    <a:pt x="13673" y="8387"/>
                  </a:cubicBezTo>
                  <a:cubicBezTo>
                    <a:pt x="13556" y="8442"/>
                    <a:pt x="13445" y="8491"/>
                    <a:pt x="13327" y="8546"/>
                  </a:cubicBezTo>
                  <a:cubicBezTo>
                    <a:pt x="13098" y="8650"/>
                    <a:pt x="13174" y="8990"/>
                    <a:pt x="13424" y="8990"/>
                  </a:cubicBezTo>
                  <a:cubicBezTo>
                    <a:pt x="13459" y="8990"/>
                    <a:pt x="13486" y="8983"/>
                    <a:pt x="13521" y="8969"/>
                  </a:cubicBezTo>
                  <a:cubicBezTo>
                    <a:pt x="13639" y="8913"/>
                    <a:pt x="13757" y="8858"/>
                    <a:pt x="13874" y="8802"/>
                  </a:cubicBezTo>
                  <a:cubicBezTo>
                    <a:pt x="14128" y="8696"/>
                    <a:pt x="14010" y="8353"/>
                    <a:pt x="13793" y="8353"/>
                  </a:cubicBezTo>
                  <a:close/>
                  <a:moveTo>
                    <a:pt x="12368" y="8976"/>
                  </a:moveTo>
                  <a:cubicBezTo>
                    <a:pt x="12338" y="8976"/>
                    <a:pt x="12307" y="8983"/>
                    <a:pt x="12273" y="8996"/>
                  </a:cubicBezTo>
                  <a:cubicBezTo>
                    <a:pt x="12156" y="9045"/>
                    <a:pt x="12031" y="9087"/>
                    <a:pt x="11913" y="9128"/>
                  </a:cubicBezTo>
                  <a:cubicBezTo>
                    <a:pt x="11670" y="9218"/>
                    <a:pt x="11733" y="9579"/>
                    <a:pt x="11996" y="9579"/>
                  </a:cubicBezTo>
                  <a:cubicBezTo>
                    <a:pt x="12024" y="9579"/>
                    <a:pt x="12045" y="9572"/>
                    <a:pt x="12072" y="9565"/>
                  </a:cubicBezTo>
                  <a:cubicBezTo>
                    <a:pt x="12197" y="9523"/>
                    <a:pt x="12315" y="9475"/>
                    <a:pt x="12440" y="9426"/>
                  </a:cubicBezTo>
                  <a:cubicBezTo>
                    <a:pt x="12697" y="9328"/>
                    <a:pt x="12592" y="8976"/>
                    <a:pt x="12368" y="8976"/>
                  </a:cubicBezTo>
                  <a:close/>
                  <a:moveTo>
                    <a:pt x="6106" y="8965"/>
                  </a:moveTo>
                  <a:cubicBezTo>
                    <a:pt x="6039" y="8965"/>
                    <a:pt x="5973" y="8997"/>
                    <a:pt x="5932" y="9059"/>
                  </a:cubicBezTo>
                  <a:cubicBezTo>
                    <a:pt x="5856" y="9170"/>
                    <a:pt x="5876" y="9315"/>
                    <a:pt x="5980" y="9398"/>
                  </a:cubicBezTo>
                  <a:cubicBezTo>
                    <a:pt x="6070" y="9475"/>
                    <a:pt x="6167" y="9551"/>
                    <a:pt x="6271" y="9613"/>
                  </a:cubicBezTo>
                  <a:cubicBezTo>
                    <a:pt x="6306" y="9641"/>
                    <a:pt x="6355" y="9655"/>
                    <a:pt x="6396" y="9655"/>
                  </a:cubicBezTo>
                  <a:cubicBezTo>
                    <a:pt x="6632" y="9655"/>
                    <a:pt x="6722" y="9357"/>
                    <a:pt x="6528" y="9232"/>
                  </a:cubicBezTo>
                  <a:cubicBezTo>
                    <a:pt x="6424" y="9163"/>
                    <a:pt x="6327" y="9087"/>
                    <a:pt x="6237" y="9010"/>
                  </a:cubicBezTo>
                  <a:cubicBezTo>
                    <a:pt x="6197" y="8979"/>
                    <a:pt x="6151" y="8965"/>
                    <a:pt x="6106" y="8965"/>
                  </a:cubicBezTo>
                  <a:close/>
                  <a:moveTo>
                    <a:pt x="10901" y="9463"/>
                  </a:moveTo>
                  <a:cubicBezTo>
                    <a:pt x="10877" y="9463"/>
                    <a:pt x="10852" y="9467"/>
                    <a:pt x="10825" y="9475"/>
                  </a:cubicBezTo>
                  <a:cubicBezTo>
                    <a:pt x="10707" y="9509"/>
                    <a:pt x="10582" y="9544"/>
                    <a:pt x="10458" y="9572"/>
                  </a:cubicBezTo>
                  <a:cubicBezTo>
                    <a:pt x="10194" y="9634"/>
                    <a:pt x="10243" y="10022"/>
                    <a:pt x="10513" y="10029"/>
                  </a:cubicBezTo>
                  <a:cubicBezTo>
                    <a:pt x="10534" y="10029"/>
                    <a:pt x="10548" y="10029"/>
                    <a:pt x="10568" y="10022"/>
                  </a:cubicBezTo>
                  <a:cubicBezTo>
                    <a:pt x="10693" y="9994"/>
                    <a:pt x="10825" y="9960"/>
                    <a:pt x="10950" y="9925"/>
                  </a:cubicBezTo>
                  <a:cubicBezTo>
                    <a:pt x="11228" y="9856"/>
                    <a:pt x="11148" y="9463"/>
                    <a:pt x="10901" y="9463"/>
                  </a:cubicBezTo>
                  <a:close/>
                  <a:moveTo>
                    <a:pt x="7456" y="9662"/>
                  </a:moveTo>
                  <a:cubicBezTo>
                    <a:pt x="7214" y="9662"/>
                    <a:pt x="7136" y="10035"/>
                    <a:pt x="7394" y="10112"/>
                  </a:cubicBezTo>
                  <a:cubicBezTo>
                    <a:pt x="7526" y="10154"/>
                    <a:pt x="7658" y="10182"/>
                    <a:pt x="7796" y="10202"/>
                  </a:cubicBezTo>
                  <a:lnTo>
                    <a:pt x="7831" y="10202"/>
                  </a:lnTo>
                  <a:cubicBezTo>
                    <a:pt x="7833" y="10202"/>
                    <a:pt x="7836" y="10202"/>
                    <a:pt x="7838" y="10202"/>
                  </a:cubicBezTo>
                  <a:cubicBezTo>
                    <a:pt x="8122" y="10202"/>
                    <a:pt x="8154" y="9786"/>
                    <a:pt x="7872" y="9745"/>
                  </a:cubicBezTo>
                  <a:cubicBezTo>
                    <a:pt x="7748" y="9724"/>
                    <a:pt x="7630" y="9696"/>
                    <a:pt x="7512" y="9669"/>
                  </a:cubicBezTo>
                  <a:cubicBezTo>
                    <a:pt x="7493" y="9664"/>
                    <a:pt x="7474" y="9662"/>
                    <a:pt x="7456" y="9662"/>
                  </a:cubicBezTo>
                  <a:close/>
                  <a:moveTo>
                    <a:pt x="9362" y="9765"/>
                  </a:moveTo>
                  <a:cubicBezTo>
                    <a:pt x="9358" y="9765"/>
                    <a:pt x="9353" y="9766"/>
                    <a:pt x="9349" y="9766"/>
                  </a:cubicBezTo>
                  <a:cubicBezTo>
                    <a:pt x="9224" y="9780"/>
                    <a:pt x="9099" y="9787"/>
                    <a:pt x="8974" y="9793"/>
                  </a:cubicBezTo>
                  <a:cubicBezTo>
                    <a:pt x="8683" y="9821"/>
                    <a:pt x="8697" y="10251"/>
                    <a:pt x="8988" y="10258"/>
                  </a:cubicBezTo>
                  <a:lnTo>
                    <a:pt x="9002" y="10258"/>
                  </a:lnTo>
                  <a:cubicBezTo>
                    <a:pt x="9134" y="10251"/>
                    <a:pt x="9265" y="10244"/>
                    <a:pt x="9397" y="10230"/>
                  </a:cubicBezTo>
                  <a:cubicBezTo>
                    <a:pt x="9684" y="10182"/>
                    <a:pt x="9641" y="9765"/>
                    <a:pt x="9362" y="9765"/>
                  </a:cubicBezTo>
                  <a:close/>
                </a:path>
              </a:pathLst>
            </a:custGeom>
            <a:solidFill>
              <a:srgbClr val="F7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39;p49"/>
            <p:cNvSpPr/>
            <p:nvPr/>
          </p:nvSpPr>
          <p:spPr>
            <a:xfrm>
              <a:off x="2481100" y="593650"/>
              <a:ext cx="381225" cy="630200"/>
            </a:xfrm>
            <a:custGeom>
              <a:avLst/>
              <a:gdLst/>
              <a:ahLst/>
              <a:cxnLst/>
              <a:rect l="l" t="t" r="r" b="b"/>
              <a:pathLst>
                <a:path w="15249" h="25208" extrusionOk="0">
                  <a:moveTo>
                    <a:pt x="10272" y="1"/>
                  </a:moveTo>
                  <a:lnTo>
                    <a:pt x="9926" y="680"/>
                  </a:lnTo>
                  <a:lnTo>
                    <a:pt x="1" y="19913"/>
                  </a:lnTo>
                  <a:lnTo>
                    <a:pt x="7348" y="25208"/>
                  </a:lnTo>
                  <a:lnTo>
                    <a:pt x="15249" y="9170"/>
                  </a:lnTo>
                  <a:cubicBezTo>
                    <a:pt x="15249" y="9170"/>
                    <a:pt x="10591" y="160"/>
                    <a:pt x="10272" y="1"/>
                  </a:cubicBezTo>
                  <a:close/>
                </a:path>
              </a:pathLst>
            </a:custGeom>
            <a:solidFill>
              <a:srgbClr val="2A1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40;p49"/>
            <p:cNvSpPr/>
            <p:nvPr/>
          </p:nvSpPr>
          <p:spPr>
            <a:xfrm>
              <a:off x="2556125" y="593650"/>
              <a:ext cx="260800" cy="377400"/>
            </a:xfrm>
            <a:custGeom>
              <a:avLst/>
              <a:gdLst/>
              <a:ahLst/>
              <a:cxnLst/>
              <a:rect l="l" t="t" r="r" b="b"/>
              <a:pathLst>
                <a:path w="10432" h="15096" extrusionOk="0">
                  <a:moveTo>
                    <a:pt x="6322" y="1"/>
                  </a:moveTo>
                  <a:lnTo>
                    <a:pt x="1" y="12608"/>
                  </a:lnTo>
                  <a:lnTo>
                    <a:pt x="2690" y="15096"/>
                  </a:lnTo>
                  <a:lnTo>
                    <a:pt x="10432" y="8006"/>
                  </a:lnTo>
                  <a:lnTo>
                    <a:pt x="6322" y="1"/>
                  </a:lnTo>
                  <a:close/>
                </a:path>
              </a:pathLst>
            </a:custGeom>
            <a:solidFill>
              <a:srgbClr val="FFE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41;p49"/>
            <p:cNvSpPr/>
            <p:nvPr/>
          </p:nvSpPr>
          <p:spPr>
            <a:xfrm>
              <a:off x="2342675" y="690525"/>
              <a:ext cx="474250" cy="493825"/>
            </a:xfrm>
            <a:custGeom>
              <a:avLst/>
              <a:gdLst/>
              <a:ahLst/>
              <a:cxnLst/>
              <a:rect l="l" t="t" r="r" b="b"/>
              <a:pathLst>
                <a:path w="18970" h="19753" extrusionOk="0">
                  <a:moveTo>
                    <a:pt x="8775" y="0"/>
                  </a:moveTo>
                  <a:lnTo>
                    <a:pt x="0" y="16038"/>
                  </a:lnTo>
                  <a:lnTo>
                    <a:pt x="11859" y="19753"/>
                  </a:lnTo>
                  <a:lnTo>
                    <a:pt x="18970" y="4131"/>
                  </a:lnTo>
                  <a:lnTo>
                    <a:pt x="12843" y="485"/>
                  </a:lnTo>
                  <a:lnTo>
                    <a:pt x="12372" y="1102"/>
                  </a:lnTo>
                  <a:lnTo>
                    <a:pt x="8775" y="0"/>
                  </a:lnTo>
                  <a:close/>
                </a:path>
              </a:pathLst>
            </a:custGeom>
            <a:solidFill>
              <a:srgbClr val="FFE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42;p49"/>
            <p:cNvSpPr/>
            <p:nvPr/>
          </p:nvSpPr>
          <p:spPr>
            <a:xfrm>
              <a:off x="2354625" y="718075"/>
              <a:ext cx="507700" cy="505775"/>
            </a:xfrm>
            <a:custGeom>
              <a:avLst/>
              <a:gdLst/>
              <a:ahLst/>
              <a:cxnLst/>
              <a:rect l="l" t="t" r="r" b="b"/>
              <a:pathLst>
                <a:path w="20308" h="20231" extrusionOk="0">
                  <a:moveTo>
                    <a:pt x="9724" y="0"/>
                  </a:moveTo>
                  <a:lnTo>
                    <a:pt x="1" y="16440"/>
                  </a:lnTo>
                  <a:lnTo>
                    <a:pt x="12407" y="20231"/>
                  </a:lnTo>
                  <a:lnTo>
                    <a:pt x="20308" y="4186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2A1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43;p49"/>
            <p:cNvSpPr/>
            <p:nvPr/>
          </p:nvSpPr>
          <p:spPr>
            <a:xfrm>
              <a:off x="2628225" y="979300"/>
              <a:ext cx="127550" cy="254250"/>
            </a:xfrm>
            <a:custGeom>
              <a:avLst/>
              <a:gdLst/>
              <a:ahLst/>
              <a:cxnLst/>
              <a:rect l="l" t="t" r="r" b="b"/>
              <a:pathLst>
                <a:path w="5102" h="10170" extrusionOk="0">
                  <a:moveTo>
                    <a:pt x="3246" y="1"/>
                  </a:moveTo>
                  <a:cubicBezTo>
                    <a:pt x="3103" y="1"/>
                    <a:pt x="3008" y="222"/>
                    <a:pt x="3001" y="758"/>
                  </a:cubicBezTo>
                  <a:cubicBezTo>
                    <a:pt x="2973" y="2789"/>
                    <a:pt x="2973" y="2782"/>
                    <a:pt x="3001" y="3600"/>
                  </a:cubicBezTo>
                  <a:cubicBezTo>
                    <a:pt x="0" y="5492"/>
                    <a:pt x="1005" y="9629"/>
                    <a:pt x="1303" y="10170"/>
                  </a:cubicBezTo>
                  <a:cubicBezTo>
                    <a:pt x="1303" y="10170"/>
                    <a:pt x="5101" y="5131"/>
                    <a:pt x="4713" y="3184"/>
                  </a:cubicBezTo>
                  <a:cubicBezTo>
                    <a:pt x="4427" y="1743"/>
                    <a:pt x="3647" y="1"/>
                    <a:pt x="3246" y="1"/>
                  </a:cubicBez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44;p49"/>
            <p:cNvSpPr/>
            <p:nvPr/>
          </p:nvSpPr>
          <p:spPr>
            <a:xfrm>
              <a:off x="1246750" y="1091625"/>
              <a:ext cx="341200" cy="413100"/>
            </a:xfrm>
            <a:custGeom>
              <a:avLst/>
              <a:gdLst/>
              <a:ahLst/>
              <a:cxnLst/>
              <a:rect l="l" t="t" r="r" b="b"/>
              <a:pathLst>
                <a:path w="13648" h="16524" extrusionOk="0">
                  <a:moveTo>
                    <a:pt x="3813" y="1"/>
                  </a:moveTo>
                  <a:lnTo>
                    <a:pt x="1214" y="3244"/>
                  </a:lnTo>
                  <a:lnTo>
                    <a:pt x="1" y="16523"/>
                  </a:lnTo>
                  <a:cubicBezTo>
                    <a:pt x="1" y="16523"/>
                    <a:pt x="12713" y="14027"/>
                    <a:pt x="13204" y="14027"/>
                  </a:cubicBezTo>
                  <a:cubicBezTo>
                    <a:pt x="13211" y="14027"/>
                    <a:pt x="13216" y="14027"/>
                    <a:pt x="13218" y="14028"/>
                  </a:cubicBezTo>
                  <a:lnTo>
                    <a:pt x="13647" y="14728"/>
                  </a:lnTo>
                  <a:lnTo>
                    <a:pt x="8075" y="1338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rgbClr val="00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45;p49"/>
            <p:cNvSpPr/>
            <p:nvPr/>
          </p:nvSpPr>
          <p:spPr>
            <a:xfrm>
              <a:off x="1603175" y="1074650"/>
              <a:ext cx="280525" cy="430075"/>
            </a:xfrm>
            <a:custGeom>
              <a:avLst/>
              <a:gdLst/>
              <a:ahLst/>
              <a:cxnLst/>
              <a:rect l="l" t="t" r="r" b="b"/>
              <a:pathLst>
                <a:path w="11221" h="17203" extrusionOk="0">
                  <a:moveTo>
                    <a:pt x="0" y="0"/>
                  </a:moveTo>
                  <a:lnTo>
                    <a:pt x="0" y="7028"/>
                  </a:lnTo>
                  <a:lnTo>
                    <a:pt x="2703" y="14312"/>
                  </a:lnTo>
                  <a:lnTo>
                    <a:pt x="5586" y="17202"/>
                  </a:lnTo>
                  <a:lnTo>
                    <a:pt x="11221" y="8941"/>
                  </a:lnTo>
                  <a:lnTo>
                    <a:pt x="2377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46;p49"/>
            <p:cNvSpPr/>
            <p:nvPr/>
          </p:nvSpPr>
          <p:spPr>
            <a:xfrm>
              <a:off x="2441250" y="2238500"/>
              <a:ext cx="154250" cy="25"/>
            </a:xfrm>
            <a:custGeom>
              <a:avLst/>
              <a:gdLst/>
              <a:ahLst/>
              <a:cxnLst/>
              <a:rect l="l" t="t" r="r" b="b"/>
              <a:pathLst>
                <a:path w="6170" h="1" extrusionOk="0">
                  <a:moveTo>
                    <a:pt x="6169" y="0"/>
                  </a:moveTo>
                  <a:lnTo>
                    <a:pt x="1" y="0"/>
                  </a:lnTo>
                </a:path>
              </a:pathLst>
            </a:custGeom>
            <a:solidFill>
              <a:srgbClr val="FB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 descr="https://sun9-16.userapi.com/impg/kSyvkti4g0TIcFrAe9gGtWrFkXqFT78mqnVELQ/yAFwHYp48BA.jpg?size=810x1080&amp;quality=96&amp;sign=1fcac301098dfda8ed1de2729a068aa9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1275606"/>
            <a:ext cx="2592288" cy="3456384"/>
          </a:xfrm>
          <a:prstGeom prst="rect">
            <a:avLst/>
          </a:prstGeom>
          <a:noFill/>
        </p:spPr>
      </p:pic>
      <p:pic>
        <p:nvPicPr>
          <p:cNvPr id="8196" name="Picture 4" descr="https://sun9-73.userapi.com/impg/lKqLe3I4z4yMha52Rj16C65fRGhbfW-v2dUS0A/U9Xgz--P0BI.jpg?size=810x1080&amp;quality=96&amp;sign=e0bcb1cac9369f6f95bc72f6ae6ba271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1275606"/>
            <a:ext cx="2607828" cy="3477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un9-1.userapi.com/impg/9Hp33-dFVnjXWWgn0iRkYVX13lAGLv5gpcoiDw/cbE4nd5MUPo.jpg?size=810x1080&amp;quality=96&amp;sign=1b489d7b3ab0c90df0236b8a4bf532b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339502"/>
            <a:ext cx="3486820" cy="4649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4850" y="364000"/>
            <a:ext cx="5767350" cy="572700"/>
          </a:xfrm>
        </p:spPr>
        <p:txBody>
          <a:bodyPr/>
          <a:lstStyle/>
          <a:p>
            <a:r>
              <a:rPr lang="ru-RU" dirty="0" smtClean="0"/>
              <a:t>23 октября 2021 г. (спустя 20 дней)</a:t>
            </a:r>
            <a:endParaRPr lang="ru-RU" dirty="0"/>
          </a:p>
        </p:txBody>
      </p:sp>
      <p:pic>
        <p:nvPicPr>
          <p:cNvPr id="44034" name="Picture 2" descr="https://sun9-66.userapi.com/impg/rGSIIUoI8WvGHoqoRYeNu9fmDTf0mcfEvnOOLg/We1Hq464aOs.jpg?size=607x1080&amp;quality=96&amp;sign=a4d7659e27151bf00faec4e47cc9dee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339502"/>
            <a:ext cx="2590154" cy="4608512"/>
          </a:xfrm>
          <a:prstGeom prst="rect">
            <a:avLst/>
          </a:prstGeom>
          <a:noFill/>
        </p:spPr>
      </p:pic>
      <p:pic>
        <p:nvPicPr>
          <p:cNvPr id="44036" name="Picture 4" descr="https://sun9-24.userapi.com/impg/aBdEc8Fnq_s2KG2LnAFh_lRkdLYn2aMjHPbqyw/TF1e3xsMeeU.jpg?size=1280x719&amp;quality=96&amp;sign=f839635a596f1044527b262386d8400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2859782"/>
            <a:ext cx="3717575" cy="2088232"/>
          </a:xfrm>
          <a:prstGeom prst="rect">
            <a:avLst/>
          </a:prstGeom>
          <a:noFill/>
        </p:spPr>
      </p:pic>
      <p:pic>
        <p:nvPicPr>
          <p:cNvPr id="44038" name="Picture 6" descr="https://sun9-13.userapi.com/impg/0SVfEoIBBocNxMPDjNMa-YCAbKfMF2tRjjOnXg/BF294aJlP-w.jpg?size=1280x719&amp;quality=96&amp;sign=1a8d3f0d80640d6f9f63ded9739124c1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824" y="1203598"/>
            <a:ext cx="2692037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23 октября 2021 г.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9-4.userapi.com/impg/D7z-aKjMN02PYsKuzSEmUsT4M_RbCqsC9d-kMg/JOTfeNlYHW8.jpg?size=607x1080&amp;quality=96&amp;sign=be60cacc977839909087225aafd58a8c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195486"/>
            <a:ext cx="2653434" cy="4721101"/>
          </a:xfrm>
          <a:prstGeom prst="rect">
            <a:avLst/>
          </a:prstGeom>
          <a:noFill/>
        </p:spPr>
      </p:pic>
      <p:pic>
        <p:nvPicPr>
          <p:cNvPr id="5124" name="Picture 4" descr="https://sun9-51.userapi.com/impg/NpwhZT60-3b6P5RxKs4k9rKdtrZJzDvcHixpZQ/tHi7o0cbHr4.jpg?size=1280x719&amp;quality=96&amp;sign=96e4aabfe250ffc8c34e43383b4c9ead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2715766"/>
            <a:ext cx="3845768" cy="2160240"/>
          </a:xfrm>
          <a:prstGeom prst="rect">
            <a:avLst/>
          </a:prstGeom>
          <a:noFill/>
        </p:spPr>
      </p:pic>
      <p:pic>
        <p:nvPicPr>
          <p:cNvPr id="5126" name="Picture 6" descr="https://sun9-61.userapi.com/impg/PvIQwAAj3U-OId8NbxVp3H5ysm0IWlhhD4qdcw/EtdIb6VyAGw.jpg?size=1280x719&amp;quality=96&amp;sign=c31bbfb573f63cd6d6f2c16c17e18e07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784" y="1059582"/>
            <a:ext cx="3461191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6749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Результаты практической работы с поваренной солью</a:t>
            </a:r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023722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получился кристалл поваренной соли.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Поваренная соль состоит из кристаллов.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При соприкосновении кристаллов соли с водой, они растворяются.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По мере испарения воды, соль снова образует кристаллы.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627534"/>
            <a:ext cx="4536504" cy="403244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Помни!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Соль нужна нашему организму, но строго в умеренных количествах.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endParaRPr lang="ru-RU" sz="48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s://avatars.mds.yandex.net/get-zen_doc/1945957/pub_5e4e1f16c0bcaa46a9e731ee_5e4e3c31fc020165b28c51e1/scale_1200"/>
          <p:cNvPicPr>
            <a:picLocks noChangeAspect="1" noChangeArrowheads="1"/>
          </p:cNvPicPr>
          <p:nvPr/>
        </p:nvPicPr>
        <p:blipFill>
          <a:blip r:embed="rId2"/>
          <a:srcRect l="10494" r="7187"/>
          <a:stretch>
            <a:fillRect/>
          </a:stretch>
        </p:blipFill>
        <p:spPr bwMode="auto">
          <a:xfrm>
            <a:off x="179513" y="1347614"/>
            <a:ext cx="384109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2753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chemeClr val="tx1"/>
                </a:solidFill>
                <a:latin typeface="Comic Sans MS" pitchFamily="66" charset="0"/>
              </a:rPr>
              <a:t>Цель:</a:t>
            </a:r>
            <a:endParaRPr lang="ru-RU" sz="4000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563638"/>
            <a:ext cx="65527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Изучить особенности поваренной соли, ее свойства, применение.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60" name="Заголовок 1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st3.depositphotos.com/9034578/17387/v/950/depositphotos_173876982-stock-illustration-finger-salt-character-cartoon-styl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2605" y="1779662"/>
            <a:ext cx="2921395" cy="2921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950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chemeClr val="tx1"/>
                </a:solidFill>
                <a:latin typeface="Comic Sans MS" pitchFamily="66" charset="0"/>
              </a:rPr>
              <a:t>Задачи:</a:t>
            </a:r>
            <a:endParaRPr lang="ru-RU" sz="3600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059582"/>
            <a:ext cx="792088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Изучить информацию о поваренной соли в литературных источниках и в Интернете.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Провести опрос-анкету среди учащихся на предпочтение при выборе поваренной соли.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Провести практическую работу на тему «Выращивание кристалла из поваренной соли».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Сформировать правильные предпочтения при выборе поваренной соли.</a:t>
            </a:r>
          </a:p>
          <a:p>
            <a:pPr marL="342900" indent="-342900"/>
            <a:endParaRPr lang="ru-RU" dirty="0"/>
          </a:p>
        </p:txBody>
      </p:sp>
      <p:sp>
        <p:nvSpPr>
          <p:cNvPr id="32" name="Заголовок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" name="Текст 3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st2.depositphotos.com/5823990/10765/i/950/depositphotos_107657094-stock-photo-sea-salt-in-wooden-spo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003798"/>
            <a:ext cx="2905908" cy="2139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39552" y="48351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chemeClr val="tx1"/>
                </a:solidFill>
                <a:latin typeface="Comic Sans MS" pitchFamily="66" charset="0"/>
              </a:rPr>
              <a:t>Гипотеза</a:t>
            </a:r>
            <a:endParaRPr lang="ru-RU" sz="3200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552" y="1491630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На основании проведенных анализов, можно будет сказать, действительно ли то, что поваренная соль играет важную роль в жизни человека.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0" name="Заголовок 7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food-tips.ru/wp-content/uploads/2017/11/ExternalLink_shutterstock_65568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195486"/>
            <a:ext cx="2128369" cy="1419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7494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tx1"/>
                </a:solidFill>
                <a:latin typeface="Comic Sans MS" pitchFamily="66" charset="0"/>
              </a:rPr>
              <a:t>Предмет исследования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– свойства поваренной соли и ее применение.</a:t>
            </a: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400" u="sng" dirty="0" smtClean="0">
                <a:solidFill>
                  <a:schemeClr val="tx1"/>
                </a:solidFill>
                <a:latin typeface="Comic Sans MS" pitchFamily="66" charset="0"/>
              </a:rPr>
              <a:t>Объект исследования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– поваренная соль.</a:t>
            </a:r>
          </a:p>
          <a:p>
            <a:endParaRPr lang="ru-RU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2400" u="sng" dirty="0" smtClean="0">
                <a:solidFill>
                  <a:schemeClr val="tx1"/>
                </a:solidFill>
                <a:latin typeface="Comic Sans MS" pitchFamily="66" charset="0"/>
              </a:rPr>
              <a:t>Методы исследования: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Метод эксперимента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Метод опроса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29846" y="1419622"/>
            <a:ext cx="4737300" cy="576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2" name="Picture 4" descr="https://im0-tub-ru.yandex.net/i?id=babb53af42f8447d27b35de307b4a1d1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2571750"/>
            <a:ext cx="3289067" cy="2252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339502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Результаты опроса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учащихся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7" name="Google Shape;302;p32"/>
          <p:cNvGrpSpPr/>
          <p:nvPr/>
        </p:nvGrpSpPr>
        <p:grpSpPr>
          <a:xfrm>
            <a:off x="323528" y="843558"/>
            <a:ext cx="1403387" cy="3813005"/>
            <a:chOff x="2841500" y="238100"/>
            <a:chExt cx="1927200" cy="5236925"/>
          </a:xfrm>
        </p:grpSpPr>
        <p:sp>
          <p:nvSpPr>
            <p:cNvPr id="8" name="Google Shape;303;p32"/>
            <p:cNvSpPr/>
            <p:nvPr/>
          </p:nvSpPr>
          <p:spPr>
            <a:xfrm>
              <a:off x="3127575" y="930525"/>
              <a:ext cx="1136850" cy="1780150"/>
            </a:xfrm>
            <a:custGeom>
              <a:avLst/>
              <a:gdLst/>
              <a:ahLst/>
              <a:cxnLst/>
              <a:rect l="l" t="t" r="r" b="b"/>
              <a:pathLst>
                <a:path w="45474" h="71206" extrusionOk="0">
                  <a:moveTo>
                    <a:pt x="9823" y="70136"/>
                  </a:moveTo>
                  <a:cubicBezTo>
                    <a:pt x="9837" y="70145"/>
                    <a:pt x="9851" y="70154"/>
                    <a:pt x="9864" y="70162"/>
                  </a:cubicBezTo>
                  <a:lnTo>
                    <a:pt x="9864" y="70162"/>
                  </a:lnTo>
                  <a:cubicBezTo>
                    <a:pt x="9850" y="70154"/>
                    <a:pt x="9837" y="70145"/>
                    <a:pt x="9823" y="70136"/>
                  </a:cubicBezTo>
                  <a:close/>
                  <a:moveTo>
                    <a:pt x="24007" y="0"/>
                  </a:moveTo>
                  <a:lnTo>
                    <a:pt x="24007" y="0"/>
                  </a:lnTo>
                  <a:cubicBezTo>
                    <a:pt x="21565" y="5163"/>
                    <a:pt x="16291" y="11482"/>
                    <a:pt x="12638" y="15694"/>
                  </a:cubicBezTo>
                  <a:cubicBezTo>
                    <a:pt x="8519" y="20447"/>
                    <a:pt x="5294" y="25628"/>
                    <a:pt x="3542" y="31816"/>
                  </a:cubicBezTo>
                  <a:cubicBezTo>
                    <a:pt x="1" y="44341"/>
                    <a:pt x="1007" y="58413"/>
                    <a:pt x="9823" y="70136"/>
                  </a:cubicBezTo>
                  <a:cubicBezTo>
                    <a:pt x="9837" y="70097"/>
                    <a:pt x="9865" y="70081"/>
                    <a:pt x="9900" y="70081"/>
                  </a:cubicBezTo>
                  <a:cubicBezTo>
                    <a:pt x="10035" y="70081"/>
                    <a:pt x="10273" y="70320"/>
                    <a:pt x="10180" y="70320"/>
                  </a:cubicBezTo>
                  <a:cubicBezTo>
                    <a:pt x="10142" y="70320"/>
                    <a:pt x="10047" y="70279"/>
                    <a:pt x="9864" y="70162"/>
                  </a:cubicBezTo>
                  <a:lnTo>
                    <a:pt x="9864" y="70162"/>
                  </a:lnTo>
                  <a:cubicBezTo>
                    <a:pt x="10962" y="70864"/>
                    <a:pt x="12215" y="71205"/>
                    <a:pt x="13558" y="71205"/>
                  </a:cubicBezTo>
                  <a:cubicBezTo>
                    <a:pt x="25774" y="71205"/>
                    <a:pt x="45473" y="42967"/>
                    <a:pt x="24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04;p32"/>
            <p:cNvSpPr/>
            <p:nvPr/>
          </p:nvSpPr>
          <p:spPr>
            <a:xfrm>
              <a:off x="3330275" y="5386475"/>
              <a:ext cx="1247375" cy="88550"/>
            </a:xfrm>
            <a:custGeom>
              <a:avLst/>
              <a:gdLst/>
              <a:ahLst/>
              <a:cxnLst/>
              <a:rect l="l" t="t" r="r" b="b"/>
              <a:pathLst>
                <a:path w="49895" h="3542" extrusionOk="0">
                  <a:moveTo>
                    <a:pt x="24938" y="0"/>
                  </a:moveTo>
                  <a:cubicBezTo>
                    <a:pt x="11165" y="0"/>
                    <a:pt x="0" y="802"/>
                    <a:pt x="0" y="1771"/>
                  </a:cubicBezTo>
                  <a:cubicBezTo>
                    <a:pt x="0" y="2759"/>
                    <a:pt x="11165" y="3541"/>
                    <a:pt x="24938" y="3541"/>
                  </a:cubicBezTo>
                  <a:cubicBezTo>
                    <a:pt x="38731" y="3541"/>
                    <a:pt x="49895" y="2759"/>
                    <a:pt x="49895" y="1771"/>
                  </a:cubicBezTo>
                  <a:cubicBezTo>
                    <a:pt x="49895" y="802"/>
                    <a:pt x="38731" y="0"/>
                    <a:pt x="24938" y="0"/>
                  </a:cubicBezTo>
                  <a:close/>
                </a:path>
              </a:pathLst>
            </a:custGeom>
            <a:solidFill>
              <a:srgbClr val="6E43DA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5;p32"/>
            <p:cNvSpPr/>
            <p:nvPr/>
          </p:nvSpPr>
          <p:spPr>
            <a:xfrm>
              <a:off x="3329800" y="3508200"/>
              <a:ext cx="562450" cy="1581950"/>
            </a:xfrm>
            <a:custGeom>
              <a:avLst/>
              <a:gdLst/>
              <a:ahLst/>
              <a:cxnLst/>
              <a:rect l="l" t="t" r="r" b="b"/>
              <a:pathLst>
                <a:path w="22498" h="63278" extrusionOk="0">
                  <a:moveTo>
                    <a:pt x="11128" y="0"/>
                  </a:moveTo>
                  <a:cubicBezTo>
                    <a:pt x="10848" y="0"/>
                    <a:pt x="10625" y="187"/>
                    <a:pt x="10569" y="466"/>
                  </a:cubicBezTo>
                  <a:cubicBezTo>
                    <a:pt x="8481" y="11221"/>
                    <a:pt x="57" y="61879"/>
                    <a:pt x="19" y="62662"/>
                  </a:cubicBezTo>
                  <a:cubicBezTo>
                    <a:pt x="1" y="62830"/>
                    <a:pt x="57" y="62979"/>
                    <a:pt x="169" y="63110"/>
                  </a:cubicBezTo>
                  <a:cubicBezTo>
                    <a:pt x="280" y="63203"/>
                    <a:pt x="430" y="63277"/>
                    <a:pt x="579" y="63277"/>
                  </a:cubicBezTo>
                  <a:lnTo>
                    <a:pt x="597" y="63277"/>
                  </a:lnTo>
                  <a:cubicBezTo>
                    <a:pt x="3095" y="63165"/>
                    <a:pt x="12507" y="62718"/>
                    <a:pt x="14986" y="62588"/>
                  </a:cubicBezTo>
                  <a:cubicBezTo>
                    <a:pt x="15284" y="62569"/>
                    <a:pt x="15508" y="62345"/>
                    <a:pt x="15526" y="62066"/>
                  </a:cubicBezTo>
                  <a:cubicBezTo>
                    <a:pt x="15564" y="61805"/>
                    <a:pt x="16048" y="58711"/>
                    <a:pt x="16663" y="54815"/>
                  </a:cubicBezTo>
                  <a:cubicBezTo>
                    <a:pt x="22497" y="17744"/>
                    <a:pt x="22367" y="17576"/>
                    <a:pt x="22106" y="17222"/>
                  </a:cubicBezTo>
                  <a:cubicBezTo>
                    <a:pt x="21267" y="16141"/>
                    <a:pt x="17204" y="9431"/>
                    <a:pt x="14520" y="4995"/>
                  </a:cubicBezTo>
                  <a:cubicBezTo>
                    <a:pt x="13700" y="3653"/>
                    <a:pt x="12992" y="2479"/>
                    <a:pt x="12470" y="1622"/>
                  </a:cubicBezTo>
                  <a:cubicBezTo>
                    <a:pt x="11463" y="0"/>
                    <a:pt x="11463" y="0"/>
                    <a:pt x="11128" y="0"/>
                  </a:cubicBezTo>
                  <a:close/>
                </a:path>
              </a:pathLst>
            </a:custGeom>
            <a:solidFill>
              <a:srgbClr val="00E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06;p32"/>
            <p:cNvSpPr/>
            <p:nvPr/>
          </p:nvSpPr>
          <p:spPr>
            <a:xfrm>
              <a:off x="3563250" y="3508200"/>
              <a:ext cx="324800" cy="570350"/>
            </a:xfrm>
            <a:custGeom>
              <a:avLst/>
              <a:gdLst/>
              <a:ahLst/>
              <a:cxnLst/>
              <a:rect l="l" t="t" r="r" b="b"/>
              <a:pathLst>
                <a:path w="12992" h="22814" extrusionOk="0">
                  <a:moveTo>
                    <a:pt x="1790" y="0"/>
                  </a:moveTo>
                  <a:cubicBezTo>
                    <a:pt x="1510" y="0"/>
                    <a:pt x="1287" y="187"/>
                    <a:pt x="1231" y="466"/>
                  </a:cubicBezTo>
                  <a:cubicBezTo>
                    <a:pt x="932" y="1995"/>
                    <a:pt x="504" y="4324"/>
                    <a:pt x="1" y="7213"/>
                  </a:cubicBezTo>
                  <a:cubicBezTo>
                    <a:pt x="4940" y="11687"/>
                    <a:pt x="9077" y="16961"/>
                    <a:pt x="12265" y="22814"/>
                  </a:cubicBezTo>
                  <a:cubicBezTo>
                    <a:pt x="12991" y="17539"/>
                    <a:pt x="12898" y="17408"/>
                    <a:pt x="12768" y="17222"/>
                  </a:cubicBezTo>
                  <a:cubicBezTo>
                    <a:pt x="11929" y="16141"/>
                    <a:pt x="7866" y="9431"/>
                    <a:pt x="5182" y="4995"/>
                  </a:cubicBezTo>
                  <a:cubicBezTo>
                    <a:pt x="4362" y="3653"/>
                    <a:pt x="3654" y="2479"/>
                    <a:pt x="3132" y="1622"/>
                  </a:cubicBezTo>
                  <a:cubicBezTo>
                    <a:pt x="2125" y="0"/>
                    <a:pt x="2125" y="0"/>
                    <a:pt x="1790" y="0"/>
                  </a:cubicBez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7;p32"/>
            <p:cNvSpPr/>
            <p:nvPr/>
          </p:nvSpPr>
          <p:spPr>
            <a:xfrm>
              <a:off x="3396900" y="5088725"/>
              <a:ext cx="353225" cy="331775"/>
            </a:xfrm>
            <a:custGeom>
              <a:avLst/>
              <a:gdLst/>
              <a:ahLst/>
              <a:cxnLst/>
              <a:rect l="l" t="t" r="r" b="b"/>
              <a:pathLst>
                <a:path w="14129" h="13271" extrusionOk="0">
                  <a:moveTo>
                    <a:pt x="5201" y="0"/>
                  </a:moveTo>
                  <a:lnTo>
                    <a:pt x="1865" y="168"/>
                  </a:lnTo>
                  <a:cubicBezTo>
                    <a:pt x="1231" y="4529"/>
                    <a:pt x="616" y="8760"/>
                    <a:pt x="1" y="13047"/>
                  </a:cubicBezTo>
                  <a:lnTo>
                    <a:pt x="1920" y="13271"/>
                  </a:lnTo>
                  <a:lnTo>
                    <a:pt x="1920" y="10829"/>
                  </a:lnTo>
                  <a:cubicBezTo>
                    <a:pt x="2688" y="10704"/>
                    <a:pt x="3369" y="10511"/>
                    <a:pt x="4064" y="10511"/>
                  </a:cubicBezTo>
                  <a:cubicBezTo>
                    <a:pt x="4095" y="10511"/>
                    <a:pt x="4126" y="10512"/>
                    <a:pt x="4157" y="10512"/>
                  </a:cubicBezTo>
                  <a:cubicBezTo>
                    <a:pt x="5890" y="10550"/>
                    <a:pt x="7624" y="10699"/>
                    <a:pt x="9338" y="10848"/>
                  </a:cubicBezTo>
                  <a:cubicBezTo>
                    <a:pt x="10923" y="10978"/>
                    <a:pt x="12507" y="11183"/>
                    <a:pt x="14110" y="11351"/>
                  </a:cubicBezTo>
                  <a:cubicBezTo>
                    <a:pt x="14128" y="11239"/>
                    <a:pt x="14128" y="11146"/>
                    <a:pt x="14128" y="11053"/>
                  </a:cubicBezTo>
                  <a:cubicBezTo>
                    <a:pt x="13998" y="10978"/>
                    <a:pt x="13886" y="10885"/>
                    <a:pt x="13756" y="10811"/>
                  </a:cubicBezTo>
                  <a:cubicBezTo>
                    <a:pt x="12022" y="9785"/>
                    <a:pt x="10289" y="8779"/>
                    <a:pt x="8556" y="7772"/>
                  </a:cubicBezTo>
                  <a:cubicBezTo>
                    <a:pt x="7493" y="7176"/>
                    <a:pt x="6431" y="6580"/>
                    <a:pt x="5350" y="6020"/>
                  </a:cubicBezTo>
                  <a:cubicBezTo>
                    <a:pt x="4343" y="5499"/>
                    <a:pt x="4325" y="5517"/>
                    <a:pt x="4511" y="4418"/>
                  </a:cubicBezTo>
                  <a:cubicBezTo>
                    <a:pt x="4735" y="2982"/>
                    <a:pt x="4977" y="1547"/>
                    <a:pt x="5201" y="0"/>
                  </a:cubicBezTo>
                  <a:close/>
                </a:path>
              </a:pathLst>
            </a:custGeom>
            <a:solidFill>
              <a:srgbClr val="0E1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8;p32"/>
            <p:cNvSpPr/>
            <p:nvPr/>
          </p:nvSpPr>
          <p:spPr>
            <a:xfrm>
              <a:off x="3384800" y="5076975"/>
              <a:ext cx="377450" cy="355175"/>
            </a:xfrm>
            <a:custGeom>
              <a:avLst/>
              <a:gdLst/>
              <a:ahLst/>
              <a:cxnLst/>
              <a:rect l="l" t="t" r="r" b="b"/>
              <a:pathLst>
                <a:path w="15098" h="14207" extrusionOk="0">
                  <a:moveTo>
                    <a:pt x="5144" y="918"/>
                  </a:moveTo>
                  <a:lnTo>
                    <a:pt x="5032" y="1663"/>
                  </a:lnTo>
                  <a:cubicBezTo>
                    <a:pt x="4865" y="2726"/>
                    <a:pt x="4716" y="3751"/>
                    <a:pt x="4548" y="4776"/>
                  </a:cubicBezTo>
                  <a:cubicBezTo>
                    <a:pt x="4343" y="6043"/>
                    <a:pt x="4436" y="6248"/>
                    <a:pt x="5648" y="6863"/>
                  </a:cubicBezTo>
                  <a:cubicBezTo>
                    <a:pt x="6579" y="7348"/>
                    <a:pt x="7586" y="7888"/>
                    <a:pt x="8816" y="8597"/>
                  </a:cubicBezTo>
                  <a:cubicBezTo>
                    <a:pt x="10065" y="9324"/>
                    <a:pt x="11314" y="10050"/>
                    <a:pt x="12544" y="10777"/>
                  </a:cubicBezTo>
                  <a:lnTo>
                    <a:pt x="13233" y="11169"/>
                  </a:lnTo>
                  <a:lnTo>
                    <a:pt x="13159" y="11169"/>
                  </a:lnTo>
                  <a:cubicBezTo>
                    <a:pt x="12059" y="11057"/>
                    <a:pt x="10959" y="10926"/>
                    <a:pt x="9860" y="10833"/>
                  </a:cubicBezTo>
                  <a:cubicBezTo>
                    <a:pt x="7940" y="10665"/>
                    <a:pt x="6300" y="10535"/>
                    <a:pt x="4660" y="10498"/>
                  </a:cubicBezTo>
                  <a:cubicBezTo>
                    <a:pt x="4119" y="10498"/>
                    <a:pt x="3579" y="10572"/>
                    <a:pt x="3038" y="10684"/>
                  </a:cubicBezTo>
                  <a:cubicBezTo>
                    <a:pt x="2815" y="10740"/>
                    <a:pt x="2572" y="10777"/>
                    <a:pt x="2349" y="10815"/>
                  </a:cubicBezTo>
                  <a:cubicBezTo>
                    <a:pt x="2125" y="10852"/>
                    <a:pt x="1957" y="11057"/>
                    <a:pt x="1957" y="11281"/>
                  </a:cubicBezTo>
                  <a:lnTo>
                    <a:pt x="1957" y="13200"/>
                  </a:lnTo>
                  <a:lnTo>
                    <a:pt x="1007" y="13107"/>
                  </a:lnTo>
                  <a:cubicBezTo>
                    <a:pt x="1584" y="9100"/>
                    <a:pt x="2162" y="5149"/>
                    <a:pt x="2740" y="1048"/>
                  </a:cubicBezTo>
                  <a:lnTo>
                    <a:pt x="5144" y="918"/>
                  </a:lnTo>
                  <a:close/>
                  <a:moveTo>
                    <a:pt x="5722" y="1"/>
                  </a:moveTo>
                  <a:cubicBezTo>
                    <a:pt x="5704" y="1"/>
                    <a:pt x="5685" y="2"/>
                    <a:pt x="5666" y="4"/>
                  </a:cubicBezTo>
                  <a:lnTo>
                    <a:pt x="2311" y="172"/>
                  </a:lnTo>
                  <a:cubicBezTo>
                    <a:pt x="2106" y="191"/>
                    <a:pt x="1920" y="359"/>
                    <a:pt x="1883" y="582"/>
                  </a:cubicBezTo>
                  <a:lnTo>
                    <a:pt x="19" y="13461"/>
                  </a:lnTo>
                  <a:cubicBezTo>
                    <a:pt x="0" y="13573"/>
                    <a:pt x="37" y="13704"/>
                    <a:pt x="112" y="13797"/>
                  </a:cubicBezTo>
                  <a:cubicBezTo>
                    <a:pt x="187" y="13909"/>
                    <a:pt x="298" y="13964"/>
                    <a:pt x="429" y="13983"/>
                  </a:cubicBezTo>
                  <a:lnTo>
                    <a:pt x="2367" y="14188"/>
                  </a:lnTo>
                  <a:lnTo>
                    <a:pt x="2423" y="14188"/>
                  </a:lnTo>
                  <a:lnTo>
                    <a:pt x="2404" y="14207"/>
                  </a:lnTo>
                  <a:cubicBezTo>
                    <a:pt x="2665" y="14207"/>
                    <a:pt x="2870" y="13983"/>
                    <a:pt x="2870" y="13741"/>
                  </a:cubicBezTo>
                  <a:lnTo>
                    <a:pt x="2870" y="11691"/>
                  </a:lnTo>
                  <a:lnTo>
                    <a:pt x="3225" y="11616"/>
                  </a:lnTo>
                  <a:cubicBezTo>
                    <a:pt x="3672" y="11504"/>
                    <a:pt x="4156" y="11448"/>
                    <a:pt x="4622" y="11448"/>
                  </a:cubicBezTo>
                  <a:cubicBezTo>
                    <a:pt x="6263" y="11486"/>
                    <a:pt x="7865" y="11616"/>
                    <a:pt x="9785" y="11765"/>
                  </a:cubicBezTo>
                  <a:cubicBezTo>
                    <a:pt x="10866" y="11877"/>
                    <a:pt x="11947" y="11989"/>
                    <a:pt x="13047" y="12119"/>
                  </a:cubicBezTo>
                  <a:lnTo>
                    <a:pt x="14519" y="12287"/>
                  </a:lnTo>
                  <a:cubicBezTo>
                    <a:pt x="14532" y="12288"/>
                    <a:pt x="14544" y="12288"/>
                    <a:pt x="14556" y="12288"/>
                  </a:cubicBezTo>
                  <a:cubicBezTo>
                    <a:pt x="14784" y="12288"/>
                    <a:pt x="14987" y="12125"/>
                    <a:pt x="15023" y="11877"/>
                  </a:cubicBezTo>
                  <a:lnTo>
                    <a:pt x="15078" y="11597"/>
                  </a:lnTo>
                  <a:cubicBezTo>
                    <a:pt x="15097" y="11411"/>
                    <a:pt x="15023" y="11243"/>
                    <a:pt x="14873" y="11131"/>
                  </a:cubicBezTo>
                  <a:lnTo>
                    <a:pt x="14762" y="11057"/>
                  </a:lnTo>
                  <a:cubicBezTo>
                    <a:pt x="14668" y="11001"/>
                    <a:pt x="14575" y="10926"/>
                    <a:pt x="14463" y="10870"/>
                  </a:cubicBezTo>
                  <a:lnTo>
                    <a:pt x="13010" y="10013"/>
                  </a:lnTo>
                  <a:cubicBezTo>
                    <a:pt x="11779" y="9286"/>
                    <a:pt x="10531" y="8559"/>
                    <a:pt x="9282" y="7832"/>
                  </a:cubicBezTo>
                  <a:cubicBezTo>
                    <a:pt x="8033" y="7124"/>
                    <a:pt x="7008" y="6565"/>
                    <a:pt x="6058" y="6062"/>
                  </a:cubicBezTo>
                  <a:lnTo>
                    <a:pt x="6002" y="6043"/>
                  </a:lnTo>
                  <a:cubicBezTo>
                    <a:pt x="5778" y="5950"/>
                    <a:pt x="5573" y="5820"/>
                    <a:pt x="5387" y="5670"/>
                  </a:cubicBezTo>
                  <a:cubicBezTo>
                    <a:pt x="5387" y="5428"/>
                    <a:pt x="5405" y="5186"/>
                    <a:pt x="5461" y="4962"/>
                  </a:cubicBezTo>
                  <a:cubicBezTo>
                    <a:pt x="5629" y="3937"/>
                    <a:pt x="5778" y="2912"/>
                    <a:pt x="5946" y="1831"/>
                  </a:cubicBezTo>
                  <a:lnTo>
                    <a:pt x="6151" y="545"/>
                  </a:lnTo>
                  <a:cubicBezTo>
                    <a:pt x="6169" y="396"/>
                    <a:pt x="6132" y="265"/>
                    <a:pt x="6039" y="153"/>
                  </a:cubicBezTo>
                  <a:cubicBezTo>
                    <a:pt x="5958" y="56"/>
                    <a:pt x="5848" y="1"/>
                    <a:pt x="5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9;p32"/>
            <p:cNvSpPr/>
            <p:nvPr/>
          </p:nvSpPr>
          <p:spPr>
            <a:xfrm>
              <a:off x="4340925" y="5036075"/>
              <a:ext cx="415200" cy="379775"/>
            </a:xfrm>
            <a:custGeom>
              <a:avLst/>
              <a:gdLst/>
              <a:ahLst/>
              <a:cxnLst/>
              <a:rect l="l" t="t" r="r" b="b"/>
              <a:pathLst>
                <a:path w="16608" h="15191" extrusionOk="0">
                  <a:moveTo>
                    <a:pt x="4027" y="0"/>
                  </a:moveTo>
                  <a:lnTo>
                    <a:pt x="1" y="2218"/>
                  </a:lnTo>
                  <a:cubicBezTo>
                    <a:pt x="1324" y="6635"/>
                    <a:pt x="2591" y="10866"/>
                    <a:pt x="3896" y="15190"/>
                  </a:cubicBezTo>
                  <a:cubicBezTo>
                    <a:pt x="4903" y="14967"/>
                    <a:pt x="5760" y="14762"/>
                    <a:pt x="6692" y="14557"/>
                  </a:cubicBezTo>
                  <a:lnTo>
                    <a:pt x="5182" y="11891"/>
                  </a:lnTo>
                  <a:cubicBezTo>
                    <a:pt x="7251" y="10680"/>
                    <a:pt x="9152" y="9562"/>
                    <a:pt x="11109" y="8443"/>
                  </a:cubicBezTo>
                  <a:cubicBezTo>
                    <a:pt x="13066" y="7325"/>
                    <a:pt x="14837" y="5964"/>
                    <a:pt x="16607" y="4567"/>
                  </a:cubicBezTo>
                  <a:cubicBezTo>
                    <a:pt x="16174" y="4503"/>
                    <a:pt x="15741" y="4474"/>
                    <a:pt x="15308" y="4474"/>
                  </a:cubicBezTo>
                  <a:cubicBezTo>
                    <a:pt x="15108" y="4474"/>
                    <a:pt x="14907" y="4480"/>
                    <a:pt x="14706" y="4492"/>
                  </a:cubicBezTo>
                  <a:cubicBezTo>
                    <a:pt x="14066" y="4508"/>
                    <a:pt x="13413" y="4634"/>
                    <a:pt x="12781" y="4634"/>
                  </a:cubicBezTo>
                  <a:cubicBezTo>
                    <a:pt x="12677" y="4634"/>
                    <a:pt x="12573" y="4630"/>
                    <a:pt x="12470" y="4622"/>
                  </a:cubicBezTo>
                  <a:cubicBezTo>
                    <a:pt x="12100" y="4592"/>
                    <a:pt x="11732" y="4579"/>
                    <a:pt x="11366" y="4579"/>
                  </a:cubicBezTo>
                  <a:cubicBezTo>
                    <a:pt x="9919" y="4579"/>
                    <a:pt x="8492" y="4787"/>
                    <a:pt x="7065" y="4995"/>
                  </a:cubicBezTo>
                  <a:cubicBezTo>
                    <a:pt x="6745" y="5045"/>
                    <a:pt x="6505" y="5079"/>
                    <a:pt x="6317" y="5079"/>
                  </a:cubicBezTo>
                  <a:cubicBezTo>
                    <a:pt x="5801" y="5079"/>
                    <a:pt x="5674" y="4825"/>
                    <a:pt x="5387" y="3952"/>
                  </a:cubicBezTo>
                  <a:cubicBezTo>
                    <a:pt x="4958" y="2703"/>
                    <a:pt x="4511" y="1435"/>
                    <a:pt x="4027" y="0"/>
                  </a:cubicBezTo>
                  <a:close/>
                </a:path>
              </a:pathLst>
            </a:custGeom>
            <a:solidFill>
              <a:srgbClr val="0E1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0;p32"/>
            <p:cNvSpPr/>
            <p:nvPr/>
          </p:nvSpPr>
          <p:spPr>
            <a:xfrm>
              <a:off x="4328350" y="5024450"/>
              <a:ext cx="440350" cy="403500"/>
            </a:xfrm>
            <a:custGeom>
              <a:avLst/>
              <a:gdLst/>
              <a:ahLst/>
              <a:cxnLst/>
              <a:rect l="l" t="t" r="r" b="b"/>
              <a:pathLst>
                <a:path w="17614" h="16140" extrusionOk="0">
                  <a:moveTo>
                    <a:pt x="4287" y="1099"/>
                  </a:moveTo>
                  <a:lnTo>
                    <a:pt x="5443" y="4547"/>
                  </a:lnTo>
                  <a:cubicBezTo>
                    <a:pt x="5823" y="5630"/>
                    <a:pt x="6078" y="5978"/>
                    <a:pt x="6864" y="5978"/>
                  </a:cubicBezTo>
                  <a:cubicBezTo>
                    <a:pt x="7079" y="5978"/>
                    <a:pt x="7334" y="5952"/>
                    <a:pt x="7642" y="5908"/>
                  </a:cubicBezTo>
                  <a:cubicBezTo>
                    <a:pt x="9104" y="5682"/>
                    <a:pt x="10505" y="5480"/>
                    <a:pt x="11923" y="5480"/>
                  </a:cubicBezTo>
                  <a:cubicBezTo>
                    <a:pt x="12259" y="5480"/>
                    <a:pt x="12596" y="5491"/>
                    <a:pt x="12935" y="5516"/>
                  </a:cubicBezTo>
                  <a:cubicBezTo>
                    <a:pt x="13097" y="5529"/>
                    <a:pt x="13261" y="5535"/>
                    <a:pt x="13425" y="5535"/>
                  </a:cubicBezTo>
                  <a:cubicBezTo>
                    <a:pt x="13753" y="5535"/>
                    <a:pt x="14085" y="5510"/>
                    <a:pt x="14408" y="5460"/>
                  </a:cubicBezTo>
                  <a:cubicBezTo>
                    <a:pt x="14687" y="5423"/>
                    <a:pt x="14948" y="5386"/>
                    <a:pt x="15228" y="5386"/>
                  </a:cubicBezTo>
                  <a:lnTo>
                    <a:pt x="15899" y="5386"/>
                  </a:lnTo>
                  <a:cubicBezTo>
                    <a:pt x="14464" y="6523"/>
                    <a:pt x="12954" y="7566"/>
                    <a:pt x="11388" y="8498"/>
                  </a:cubicBezTo>
                  <a:cubicBezTo>
                    <a:pt x="10065" y="9281"/>
                    <a:pt x="8742" y="10045"/>
                    <a:pt x="7381" y="10828"/>
                  </a:cubicBezTo>
                  <a:lnTo>
                    <a:pt x="5443" y="11946"/>
                  </a:lnTo>
                  <a:cubicBezTo>
                    <a:pt x="5238" y="12077"/>
                    <a:pt x="5145" y="12356"/>
                    <a:pt x="5275" y="12580"/>
                  </a:cubicBezTo>
                  <a:cubicBezTo>
                    <a:pt x="5648" y="13214"/>
                    <a:pt x="6039" y="13903"/>
                    <a:pt x="6487" y="14705"/>
                  </a:cubicBezTo>
                  <a:lnTo>
                    <a:pt x="4716" y="15115"/>
                  </a:lnTo>
                  <a:lnTo>
                    <a:pt x="1063" y="2907"/>
                  </a:lnTo>
                  <a:lnTo>
                    <a:pt x="4287" y="1099"/>
                  </a:lnTo>
                  <a:close/>
                  <a:moveTo>
                    <a:pt x="4533" y="1"/>
                  </a:moveTo>
                  <a:cubicBezTo>
                    <a:pt x="4457" y="1"/>
                    <a:pt x="4379" y="18"/>
                    <a:pt x="4306" y="55"/>
                  </a:cubicBezTo>
                  <a:lnTo>
                    <a:pt x="280" y="2292"/>
                  </a:lnTo>
                  <a:cubicBezTo>
                    <a:pt x="94" y="2385"/>
                    <a:pt x="1" y="2609"/>
                    <a:pt x="56" y="2832"/>
                  </a:cubicBezTo>
                  <a:lnTo>
                    <a:pt x="3952" y="15805"/>
                  </a:lnTo>
                  <a:cubicBezTo>
                    <a:pt x="4008" y="15991"/>
                    <a:pt x="4194" y="16121"/>
                    <a:pt x="4399" y="16140"/>
                  </a:cubicBezTo>
                  <a:cubicBezTo>
                    <a:pt x="4436" y="16121"/>
                    <a:pt x="4474" y="16121"/>
                    <a:pt x="4492" y="16121"/>
                  </a:cubicBezTo>
                  <a:lnTo>
                    <a:pt x="7288" y="15469"/>
                  </a:lnTo>
                  <a:cubicBezTo>
                    <a:pt x="7586" y="15394"/>
                    <a:pt x="7735" y="15059"/>
                    <a:pt x="7586" y="14798"/>
                  </a:cubicBezTo>
                  <a:cubicBezTo>
                    <a:pt x="7120" y="13941"/>
                    <a:pt x="6692" y="13195"/>
                    <a:pt x="6300" y="12524"/>
                  </a:cubicBezTo>
                  <a:lnTo>
                    <a:pt x="7847" y="11630"/>
                  </a:lnTo>
                  <a:cubicBezTo>
                    <a:pt x="9208" y="10847"/>
                    <a:pt x="10512" y="10083"/>
                    <a:pt x="11836" y="9318"/>
                  </a:cubicBezTo>
                  <a:cubicBezTo>
                    <a:pt x="13774" y="8219"/>
                    <a:pt x="15507" y="6895"/>
                    <a:pt x="17409" y="5404"/>
                  </a:cubicBezTo>
                  <a:cubicBezTo>
                    <a:pt x="17539" y="5293"/>
                    <a:pt x="17614" y="5087"/>
                    <a:pt x="17558" y="4920"/>
                  </a:cubicBezTo>
                  <a:cubicBezTo>
                    <a:pt x="17502" y="4733"/>
                    <a:pt x="17353" y="4603"/>
                    <a:pt x="17166" y="4584"/>
                  </a:cubicBezTo>
                  <a:cubicBezTo>
                    <a:pt x="16682" y="4515"/>
                    <a:pt x="16188" y="4477"/>
                    <a:pt x="15692" y="4477"/>
                  </a:cubicBezTo>
                  <a:cubicBezTo>
                    <a:pt x="15519" y="4477"/>
                    <a:pt x="15345" y="4481"/>
                    <a:pt x="15172" y="4491"/>
                  </a:cubicBezTo>
                  <a:cubicBezTo>
                    <a:pt x="14892" y="4510"/>
                    <a:pt x="14594" y="4528"/>
                    <a:pt x="14315" y="4566"/>
                  </a:cubicBezTo>
                  <a:cubicBezTo>
                    <a:pt x="13993" y="4608"/>
                    <a:pt x="13661" y="4629"/>
                    <a:pt x="13334" y="4629"/>
                  </a:cubicBezTo>
                  <a:cubicBezTo>
                    <a:pt x="13225" y="4629"/>
                    <a:pt x="13117" y="4626"/>
                    <a:pt x="13010" y="4622"/>
                  </a:cubicBezTo>
                  <a:cubicBezTo>
                    <a:pt x="12646" y="4593"/>
                    <a:pt x="12284" y="4580"/>
                    <a:pt x="11924" y="4580"/>
                  </a:cubicBezTo>
                  <a:cubicBezTo>
                    <a:pt x="10422" y="4580"/>
                    <a:pt x="8951" y="4802"/>
                    <a:pt x="7493" y="5013"/>
                  </a:cubicBezTo>
                  <a:cubicBezTo>
                    <a:pt x="7249" y="5049"/>
                    <a:pt x="7073" y="5075"/>
                    <a:pt x="6940" y="5075"/>
                  </a:cubicBezTo>
                  <a:cubicBezTo>
                    <a:pt x="6594" y="5075"/>
                    <a:pt x="6534" y="4899"/>
                    <a:pt x="6319" y="4267"/>
                  </a:cubicBezTo>
                  <a:lnTo>
                    <a:pt x="4977" y="316"/>
                  </a:lnTo>
                  <a:cubicBezTo>
                    <a:pt x="4910" y="115"/>
                    <a:pt x="4727" y="1"/>
                    <a:pt x="4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1;p32"/>
            <p:cNvSpPr/>
            <p:nvPr/>
          </p:nvSpPr>
          <p:spPr>
            <a:xfrm>
              <a:off x="3424400" y="2868800"/>
              <a:ext cx="1195675" cy="2249775"/>
            </a:xfrm>
            <a:custGeom>
              <a:avLst/>
              <a:gdLst/>
              <a:ahLst/>
              <a:cxnLst/>
              <a:rect l="l" t="t" r="r" b="b"/>
              <a:pathLst>
                <a:path w="47827" h="89991" extrusionOk="0">
                  <a:moveTo>
                    <a:pt x="1773" y="0"/>
                  </a:moveTo>
                  <a:cubicBezTo>
                    <a:pt x="1649" y="0"/>
                    <a:pt x="1526" y="41"/>
                    <a:pt x="1417" y="135"/>
                  </a:cubicBezTo>
                  <a:cubicBezTo>
                    <a:pt x="1305" y="228"/>
                    <a:pt x="1231" y="359"/>
                    <a:pt x="1212" y="508"/>
                  </a:cubicBezTo>
                  <a:cubicBezTo>
                    <a:pt x="0" y="14058"/>
                    <a:pt x="6505" y="25446"/>
                    <a:pt x="13028" y="34802"/>
                  </a:cubicBezTo>
                  <a:cubicBezTo>
                    <a:pt x="16980" y="40468"/>
                    <a:pt x="34201" y="83411"/>
                    <a:pt x="36121" y="89599"/>
                  </a:cubicBezTo>
                  <a:cubicBezTo>
                    <a:pt x="36177" y="89748"/>
                    <a:pt x="36289" y="89878"/>
                    <a:pt x="36438" y="89934"/>
                  </a:cubicBezTo>
                  <a:cubicBezTo>
                    <a:pt x="36513" y="89972"/>
                    <a:pt x="36587" y="89990"/>
                    <a:pt x="36662" y="89990"/>
                  </a:cubicBezTo>
                  <a:cubicBezTo>
                    <a:pt x="36755" y="89990"/>
                    <a:pt x="36829" y="89972"/>
                    <a:pt x="36923" y="89934"/>
                  </a:cubicBezTo>
                  <a:cubicBezTo>
                    <a:pt x="36997" y="89878"/>
                    <a:pt x="37407" y="89655"/>
                    <a:pt x="38041" y="89319"/>
                  </a:cubicBezTo>
                  <a:cubicBezTo>
                    <a:pt x="40091" y="88145"/>
                    <a:pt x="44359" y="85759"/>
                    <a:pt x="46969" y="84436"/>
                  </a:cubicBezTo>
                  <a:cubicBezTo>
                    <a:pt x="47602" y="84119"/>
                    <a:pt x="47826" y="83206"/>
                    <a:pt x="46987" y="79627"/>
                  </a:cubicBezTo>
                  <a:cubicBezTo>
                    <a:pt x="45217" y="72116"/>
                    <a:pt x="39551" y="56292"/>
                    <a:pt x="35115" y="44326"/>
                  </a:cubicBezTo>
                  <a:cubicBezTo>
                    <a:pt x="32244" y="36610"/>
                    <a:pt x="29784" y="30236"/>
                    <a:pt x="28554" y="27123"/>
                  </a:cubicBezTo>
                  <a:cubicBezTo>
                    <a:pt x="27753" y="25017"/>
                    <a:pt x="26989" y="23116"/>
                    <a:pt x="26448" y="21755"/>
                  </a:cubicBezTo>
                  <a:cubicBezTo>
                    <a:pt x="26057" y="20805"/>
                    <a:pt x="25833" y="20227"/>
                    <a:pt x="25665" y="19892"/>
                  </a:cubicBezTo>
                  <a:cubicBezTo>
                    <a:pt x="25665" y="19705"/>
                    <a:pt x="25647" y="19500"/>
                    <a:pt x="25591" y="19314"/>
                  </a:cubicBezTo>
                  <a:lnTo>
                    <a:pt x="25591" y="19314"/>
                  </a:lnTo>
                  <a:cubicBezTo>
                    <a:pt x="25665" y="19333"/>
                    <a:pt x="25740" y="19333"/>
                    <a:pt x="25814" y="19333"/>
                  </a:cubicBezTo>
                  <a:cubicBezTo>
                    <a:pt x="26019" y="19314"/>
                    <a:pt x="26206" y="19183"/>
                    <a:pt x="26280" y="18978"/>
                  </a:cubicBezTo>
                  <a:cubicBezTo>
                    <a:pt x="27268" y="16630"/>
                    <a:pt x="27809" y="14002"/>
                    <a:pt x="28349" y="11467"/>
                  </a:cubicBezTo>
                  <a:cubicBezTo>
                    <a:pt x="28573" y="10330"/>
                    <a:pt x="28815" y="9249"/>
                    <a:pt x="29076" y="8205"/>
                  </a:cubicBezTo>
                  <a:cubicBezTo>
                    <a:pt x="29486" y="6491"/>
                    <a:pt x="29840" y="4925"/>
                    <a:pt x="29896" y="3248"/>
                  </a:cubicBezTo>
                  <a:cubicBezTo>
                    <a:pt x="29896" y="2931"/>
                    <a:pt x="29654" y="2670"/>
                    <a:pt x="29337" y="2670"/>
                  </a:cubicBezTo>
                  <a:cubicBezTo>
                    <a:pt x="19869" y="2409"/>
                    <a:pt x="9245" y="992"/>
                    <a:pt x="4138" y="303"/>
                  </a:cubicBezTo>
                  <a:cubicBezTo>
                    <a:pt x="3188" y="172"/>
                    <a:pt x="2405" y="79"/>
                    <a:pt x="1846" y="5"/>
                  </a:cubicBezTo>
                  <a:cubicBezTo>
                    <a:pt x="1821" y="2"/>
                    <a:pt x="1797" y="0"/>
                    <a:pt x="1773" y="0"/>
                  </a:cubicBezTo>
                  <a:close/>
                </a:path>
              </a:pathLst>
            </a:custGeom>
            <a:solidFill>
              <a:srgbClr val="00E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2;p32"/>
            <p:cNvSpPr/>
            <p:nvPr/>
          </p:nvSpPr>
          <p:spPr>
            <a:xfrm>
              <a:off x="3449100" y="2868800"/>
              <a:ext cx="722725" cy="222850"/>
            </a:xfrm>
            <a:custGeom>
              <a:avLst/>
              <a:gdLst/>
              <a:ahLst/>
              <a:cxnLst/>
              <a:rect l="l" t="t" r="r" b="b"/>
              <a:pathLst>
                <a:path w="28909" h="8914" extrusionOk="0">
                  <a:moveTo>
                    <a:pt x="785" y="0"/>
                  </a:moveTo>
                  <a:cubicBezTo>
                    <a:pt x="661" y="0"/>
                    <a:pt x="538" y="41"/>
                    <a:pt x="429" y="135"/>
                  </a:cubicBezTo>
                  <a:cubicBezTo>
                    <a:pt x="317" y="228"/>
                    <a:pt x="243" y="359"/>
                    <a:pt x="224" y="508"/>
                  </a:cubicBezTo>
                  <a:cubicBezTo>
                    <a:pt x="0" y="2968"/>
                    <a:pt x="37" y="5428"/>
                    <a:pt x="298" y="7889"/>
                  </a:cubicBezTo>
                  <a:cubicBezTo>
                    <a:pt x="9506" y="8038"/>
                    <a:pt x="18732" y="8094"/>
                    <a:pt x="27920" y="8914"/>
                  </a:cubicBezTo>
                  <a:cubicBezTo>
                    <a:pt x="27976" y="8671"/>
                    <a:pt x="28013" y="8429"/>
                    <a:pt x="28088" y="8205"/>
                  </a:cubicBezTo>
                  <a:cubicBezTo>
                    <a:pt x="28498" y="6491"/>
                    <a:pt x="28852" y="4925"/>
                    <a:pt x="28908" y="3248"/>
                  </a:cubicBezTo>
                  <a:cubicBezTo>
                    <a:pt x="28908" y="2931"/>
                    <a:pt x="28666" y="2670"/>
                    <a:pt x="28349" y="2670"/>
                  </a:cubicBezTo>
                  <a:cubicBezTo>
                    <a:pt x="18881" y="2409"/>
                    <a:pt x="8257" y="992"/>
                    <a:pt x="3150" y="303"/>
                  </a:cubicBezTo>
                  <a:cubicBezTo>
                    <a:pt x="2200" y="172"/>
                    <a:pt x="1417" y="79"/>
                    <a:pt x="858" y="5"/>
                  </a:cubicBezTo>
                  <a:cubicBezTo>
                    <a:pt x="833" y="2"/>
                    <a:pt x="809" y="0"/>
                    <a:pt x="785" y="0"/>
                  </a:cubicBez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3;p32"/>
            <p:cNvSpPr/>
            <p:nvPr/>
          </p:nvSpPr>
          <p:spPr>
            <a:xfrm>
              <a:off x="2841500" y="1761625"/>
              <a:ext cx="910950" cy="1854700"/>
            </a:xfrm>
            <a:custGeom>
              <a:avLst/>
              <a:gdLst/>
              <a:ahLst/>
              <a:cxnLst/>
              <a:rect l="l" t="t" r="r" b="b"/>
              <a:pathLst>
                <a:path w="36438" h="74188" extrusionOk="0">
                  <a:moveTo>
                    <a:pt x="29843" y="1"/>
                  </a:moveTo>
                  <a:cubicBezTo>
                    <a:pt x="27322" y="1"/>
                    <a:pt x="24984" y="1632"/>
                    <a:pt x="24211" y="4163"/>
                  </a:cubicBezTo>
                  <a:lnTo>
                    <a:pt x="6057" y="62520"/>
                  </a:lnTo>
                  <a:cubicBezTo>
                    <a:pt x="3933" y="66378"/>
                    <a:pt x="485" y="67645"/>
                    <a:pt x="0" y="68186"/>
                  </a:cubicBezTo>
                  <a:cubicBezTo>
                    <a:pt x="334" y="68350"/>
                    <a:pt x="634" y="68418"/>
                    <a:pt x="914" y="68418"/>
                  </a:cubicBezTo>
                  <a:cubicBezTo>
                    <a:pt x="1807" y="68418"/>
                    <a:pt x="2489" y="67727"/>
                    <a:pt x="3355" y="67273"/>
                  </a:cubicBezTo>
                  <a:lnTo>
                    <a:pt x="3355" y="67273"/>
                  </a:lnTo>
                  <a:cubicBezTo>
                    <a:pt x="2889" y="68931"/>
                    <a:pt x="1323" y="69863"/>
                    <a:pt x="1547" y="71597"/>
                  </a:cubicBezTo>
                  <a:cubicBezTo>
                    <a:pt x="2479" y="71485"/>
                    <a:pt x="3858" y="69267"/>
                    <a:pt x="4343" y="68987"/>
                  </a:cubicBezTo>
                  <a:lnTo>
                    <a:pt x="4343" y="68987"/>
                  </a:lnTo>
                  <a:cubicBezTo>
                    <a:pt x="4734" y="69341"/>
                    <a:pt x="4007" y="73871"/>
                    <a:pt x="4138" y="74187"/>
                  </a:cubicBezTo>
                  <a:cubicBezTo>
                    <a:pt x="5778" y="72715"/>
                    <a:pt x="6244" y="70385"/>
                    <a:pt x="6840" y="68484"/>
                  </a:cubicBezTo>
                  <a:cubicBezTo>
                    <a:pt x="7136" y="68706"/>
                    <a:pt x="7706" y="71933"/>
                    <a:pt x="8316" y="71933"/>
                  </a:cubicBezTo>
                  <a:cubicBezTo>
                    <a:pt x="8321" y="71933"/>
                    <a:pt x="8326" y="71933"/>
                    <a:pt x="8331" y="71932"/>
                  </a:cubicBezTo>
                  <a:cubicBezTo>
                    <a:pt x="8350" y="71224"/>
                    <a:pt x="9468" y="63862"/>
                    <a:pt x="9729" y="63657"/>
                  </a:cubicBezTo>
                  <a:cubicBezTo>
                    <a:pt x="9711" y="63638"/>
                    <a:pt x="9692" y="63638"/>
                    <a:pt x="9673" y="63620"/>
                  </a:cubicBezTo>
                  <a:lnTo>
                    <a:pt x="35189" y="8376"/>
                  </a:lnTo>
                  <a:cubicBezTo>
                    <a:pt x="35301" y="8152"/>
                    <a:pt x="35394" y="7910"/>
                    <a:pt x="35469" y="7649"/>
                  </a:cubicBezTo>
                  <a:cubicBezTo>
                    <a:pt x="36438" y="4536"/>
                    <a:pt x="34704" y="1237"/>
                    <a:pt x="31592" y="268"/>
                  </a:cubicBezTo>
                  <a:cubicBezTo>
                    <a:pt x="31010" y="87"/>
                    <a:pt x="30422" y="1"/>
                    <a:pt x="29843" y="1"/>
                  </a:cubicBezTo>
                  <a:close/>
                </a:path>
              </a:pathLst>
            </a:custGeom>
            <a:solidFill>
              <a:srgbClr val="E28F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;p32"/>
            <p:cNvSpPr/>
            <p:nvPr/>
          </p:nvSpPr>
          <p:spPr>
            <a:xfrm>
              <a:off x="3867975" y="1871925"/>
              <a:ext cx="594600" cy="1148525"/>
            </a:xfrm>
            <a:custGeom>
              <a:avLst/>
              <a:gdLst/>
              <a:ahLst/>
              <a:cxnLst/>
              <a:rect l="l" t="t" r="r" b="b"/>
              <a:pathLst>
                <a:path w="23784" h="45941" extrusionOk="0">
                  <a:moveTo>
                    <a:pt x="5400" y="39404"/>
                  </a:moveTo>
                  <a:lnTo>
                    <a:pt x="5400" y="39404"/>
                  </a:lnTo>
                  <a:cubicBezTo>
                    <a:pt x="5346" y="39420"/>
                    <a:pt x="5292" y="39436"/>
                    <a:pt x="5238" y="39451"/>
                  </a:cubicBezTo>
                  <a:cubicBezTo>
                    <a:pt x="5213" y="39456"/>
                    <a:pt x="5188" y="39458"/>
                    <a:pt x="5169" y="39458"/>
                  </a:cubicBezTo>
                  <a:cubicBezTo>
                    <a:pt x="5115" y="39458"/>
                    <a:pt x="5102" y="39441"/>
                    <a:pt x="5238" y="39414"/>
                  </a:cubicBezTo>
                  <a:lnTo>
                    <a:pt x="5331" y="39414"/>
                  </a:lnTo>
                  <a:cubicBezTo>
                    <a:pt x="5353" y="39409"/>
                    <a:pt x="5376" y="39406"/>
                    <a:pt x="5400" y="39404"/>
                  </a:cubicBezTo>
                  <a:close/>
                  <a:moveTo>
                    <a:pt x="10689" y="0"/>
                  </a:moveTo>
                  <a:cubicBezTo>
                    <a:pt x="7980" y="0"/>
                    <a:pt x="5533" y="1861"/>
                    <a:pt x="4921" y="4597"/>
                  </a:cubicBezTo>
                  <a:cubicBezTo>
                    <a:pt x="4921" y="4597"/>
                    <a:pt x="4698" y="5567"/>
                    <a:pt x="4325" y="7225"/>
                  </a:cubicBezTo>
                  <a:cubicBezTo>
                    <a:pt x="3971" y="8884"/>
                    <a:pt x="3449" y="11251"/>
                    <a:pt x="2909" y="14103"/>
                  </a:cubicBezTo>
                  <a:cubicBezTo>
                    <a:pt x="2368" y="16936"/>
                    <a:pt x="1753" y="20272"/>
                    <a:pt x="1194" y="23888"/>
                  </a:cubicBezTo>
                  <a:cubicBezTo>
                    <a:pt x="914" y="25696"/>
                    <a:pt x="653" y="27560"/>
                    <a:pt x="448" y="29498"/>
                  </a:cubicBezTo>
                  <a:cubicBezTo>
                    <a:pt x="243" y="31437"/>
                    <a:pt x="76" y="33431"/>
                    <a:pt x="20" y="35500"/>
                  </a:cubicBezTo>
                  <a:cubicBezTo>
                    <a:pt x="1" y="36543"/>
                    <a:pt x="1" y="37606"/>
                    <a:pt x="76" y="38724"/>
                  </a:cubicBezTo>
                  <a:cubicBezTo>
                    <a:pt x="113" y="39320"/>
                    <a:pt x="187" y="39917"/>
                    <a:pt x="299" y="40513"/>
                  </a:cubicBezTo>
                  <a:cubicBezTo>
                    <a:pt x="411" y="41240"/>
                    <a:pt x="616" y="41948"/>
                    <a:pt x="877" y="42638"/>
                  </a:cubicBezTo>
                  <a:cubicBezTo>
                    <a:pt x="1082" y="43123"/>
                    <a:pt x="1343" y="43570"/>
                    <a:pt x="1641" y="43999"/>
                  </a:cubicBezTo>
                  <a:cubicBezTo>
                    <a:pt x="2088" y="44614"/>
                    <a:pt x="2666" y="45098"/>
                    <a:pt x="3337" y="45452"/>
                  </a:cubicBezTo>
                  <a:cubicBezTo>
                    <a:pt x="3710" y="45658"/>
                    <a:pt x="4120" y="45788"/>
                    <a:pt x="4549" y="45863"/>
                  </a:cubicBezTo>
                  <a:lnTo>
                    <a:pt x="4698" y="45900"/>
                  </a:lnTo>
                  <a:cubicBezTo>
                    <a:pt x="4685" y="45900"/>
                    <a:pt x="4880" y="45927"/>
                    <a:pt x="4943" y="45937"/>
                  </a:cubicBezTo>
                  <a:lnTo>
                    <a:pt x="5648" y="45937"/>
                  </a:lnTo>
                  <a:lnTo>
                    <a:pt x="5909" y="45900"/>
                  </a:lnTo>
                  <a:cubicBezTo>
                    <a:pt x="6357" y="45844"/>
                    <a:pt x="6804" y="45713"/>
                    <a:pt x="7233" y="45546"/>
                  </a:cubicBezTo>
                  <a:cubicBezTo>
                    <a:pt x="7810" y="45341"/>
                    <a:pt x="8351" y="45080"/>
                    <a:pt x="8873" y="44782"/>
                  </a:cubicBezTo>
                  <a:cubicBezTo>
                    <a:pt x="9339" y="44502"/>
                    <a:pt x="9786" y="44241"/>
                    <a:pt x="10196" y="43961"/>
                  </a:cubicBezTo>
                  <a:cubicBezTo>
                    <a:pt x="11743" y="42918"/>
                    <a:pt x="13215" y="41781"/>
                    <a:pt x="14576" y="40532"/>
                  </a:cubicBezTo>
                  <a:cubicBezTo>
                    <a:pt x="15788" y="39432"/>
                    <a:pt x="16943" y="38258"/>
                    <a:pt x="18005" y="37028"/>
                  </a:cubicBezTo>
                  <a:cubicBezTo>
                    <a:pt x="19646" y="35183"/>
                    <a:pt x="21062" y="33151"/>
                    <a:pt x="22236" y="30989"/>
                  </a:cubicBezTo>
                  <a:cubicBezTo>
                    <a:pt x="22665" y="30188"/>
                    <a:pt x="22963" y="29554"/>
                    <a:pt x="23131" y="29088"/>
                  </a:cubicBezTo>
                  <a:cubicBezTo>
                    <a:pt x="23317" y="28622"/>
                    <a:pt x="23411" y="28398"/>
                    <a:pt x="23411" y="28398"/>
                  </a:cubicBezTo>
                  <a:cubicBezTo>
                    <a:pt x="23783" y="27504"/>
                    <a:pt x="23392" y="26460"/>
                    <a:pt x="22516" y="26031"/>
                  </a:cubicBezTo>
                  <a:cubicBezTo>
                    <a:pt x="22264" y="25914"/>
                    <a:pt x="21999" y="25857"/>
                    <a:pt x="21736" y="25857"/>
                  </a:cubicBezTo>
                  <a:cubicBezTo>
                    <a:pt x="21086" y="25857"/>
                    <a:pt x="20457" y="26203"/>
                    <a:pt x="20112" y="26814"/>
                  </a:cubicBezTo>
                  <a:lnTo>
                    <a:pt x="20074" y="26889"/>
                  </a:lnTo>
                  <a:lnTo>
                    <a:pt x="19776" y="27429"/>
                  </a:lnTo>
                  <a:cubicBezTo>
                    <a:pt x="19571" y="27783"/>
                    <a:pt x="19254" y="28287"/>
                    <a:pt x="18826" y="28902"/>
                  </a:cubicBezTo>
                  <a:cubicBezTo>
                    <a:pt x="17577" y="30635"/>
                    <a:pt x="16142" y="32219"/>
                    <a:pt x="14539" y="33636"/>
                  </a:cubicBezTo>
                  <a:cubicBezTo>
                    <a:pt x="13476" y="34586"/>
                    <a:pt x="12339" y="35462"/>
                    <a:pt x="11165" y="36282"/>
                  </a:cubicBezTo>
                  <a:cubicBezTo>
                    <a:pt x="9930" y="37159"/>
                    <a:pt x="8644" y="37933"/>
                    <a:pt x="7306" y="38620"/>
                  </a:cubicBezTo>
                  <a:lnTo>
                    <a:pt x="7306" y="38620"/>
                  </a:lnTo>
                  <a:cubicBezTo>
                    <a:pt x="7307" y="38618"/>
                    <a:pt x="7307" y="38615"/>
                    <a:pt x="7307" y="38612"/>
                  </a:cubicBezTo>
                  <a:cubicBezTo>
                    <a:pt x="7344" y="37848"/>
                    <a:pt x="7456" y="37028"/>
                    <a:pt x="7605" y="36171"/>
                  </a:cubicBezTo>
                  <a:cubicBezTo>
                    <a:pt x="7885" y="34456"/>
                    <a:pt x="8295" y="32723"/>
                    <a:pt x="8724" y="30971"/>
                  </a:cubicBezTo>
                  <a:cubicBezTo>
                    <a:pt x="9134" y="29219"/>
                    <a:pt x="9618" y="27504"/>
                    <a:pt x="10122" y="25845"/>
                  </a:cubicBezTo>
                  <a:cubicBezTo>
                    <a:pt x="11091" y="22527"/>
                    <a:pt x="12116" y="19415"/>
                    <a:pt x="13029" y="16768"/>
                  </a:cubicBezTo>
                  <a:cubicBezTo>
                    <a:pt x="13924" y="14140"/>
                    <a:pt x="14725" y="11922"/>
                    <a:pt x="15284" y="10413"/>
                  </a:cubicBezTo>
                  <a:cubicBezTo>
                    <a:pt x="15862" y="8903"/>
                    <a:pt x="16179" y="8045"/>
                    <a:pt x="16179" y="8045"/>
                  </a:cubicBezTo>
                  <a:lnTo>
                    <a:pt x="16216" y="7952"/>
                  </a:lnTo>
                  <a:cubicBezTo>
                    <a:pt x="16309" y="7710"/>
                    <a:pt x="16384" y="7449"/>
                    <a:pt x="16440" y="7207"/>
                  </a:cubicBezTo>
                  <a:cubicBezTo>
                    <a:pt x="17148" y="4020"/>
                    <a:pt x="15154" y="870"/>
                    <a:pt x="11985" y="143"/>
                  </a:cubicBezTo>
                  <a:cubicBezTo>
                    <a:pt x="11551" y="46"/>
                    <a:pt x="11117" y="0"/>
                    <a:pt x="10689" y="0"/>
                  </a:cubicBezTo>
                  <a:close/>
                  <a:moveTo>
                    <a:pt x="4921" y="45937"/>
                  </a:moveTo>
                  <a:cubicBezTo>
                    <a:pt x="4945" y="45940"/>
                    <a:pt x="4958" y="45941"/>
                    <a:pt x="4961" y="45941"/>
                  </a:cubicBezTo>
                  <a:cubicBezTo>
                    <a:pt x="4965" y="45941"/>
                    <a:pt x="4957" y="45939"/>
                    <a:pt x="4943" y="45937"/>
                  </a:cubicBezTo>
                  <a:close/>
                </a:path>
              </a:pathLst>
            </a:custGeom>
            <a:solidFill>
              <a:srgbClr val="C76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5;p32"/>
            <p:cNvSpPr/>
            <p:nvPr/>
          </p:nvSpPr>
          <p:spPr>
            <a:xfrm>
              <a:off x="3862400" y="2099600"/>
              <a:ext cx="601100" cy="808000"/>
            </a:xfrm>
            <a:custGeom>
              <a:avLst/>
              <a:gdLst/>
              <a:ahLst/>
              <a:cxnLst/>
              <a:rect l="l" t="t" r="r" b="b"/>
              <a:pathLst>
                <a:path w="24044" h="32320" extrusionOk="0">
                  <a:moveTo>
                    <a:pt x="5797" y="1"/>
                  </a:moveTo>
                  <a:lnTo>
                    <a:pt x="0" y="28648"/>
                  </a:lnTo>
                  <a:lnTo>
                    <a:pt x="18266" y="32320"/>
                  </a:lnTo>
                  <a:lnTo>
                    <a:pt x="24044" y="3691"/>
                  </a:lnTo>
                  <a:lnTo>
                    <a:pt x="5797" y="1"/>
                  </a:lnTo>
                  <a:close/>
                </a:path>
              </a:pathLst>
            </a:custGeom>
            <a:solidFill>
              <a:srgbClr val="B3A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6;p32"/>
            <p:cNvSpPr/>
            <p:nvPr/>
          </p:nvSpPr>
          <p:spPr>
            <a:xfrm>
              <a:off x="3367550" y="1572125"/>
              <a:ext cx="1003700" cy="1460350"/>
            </a:xfrm>
            <a:custGeom>
              <a:avLst/>
              <a:gdLst/>
              <a:ahLst/>
              <a:cxnLst/>
              <a:rect l="l" t="t" r="r" b="b"/>
              <a:pathLst>
                <a:path w="40148" h="58414" extrusionOk="0">
                  <a:moveTo>
                    <a:pt x="14292" y="1"/>
                  </a:moveTo>
                  <a:cubicBezTo>
                    <a:pt x="14166" y="1"/>
                    <a:pt x="14037" y="7"/>
                    <a:pt x="13905" y="20"/>
                  </a:cubicBezTo>
                  <a:cubicBezTo>
                    <a:pt x="10699" y="318"/>
                    <a:pt x="8201" y="1865"/>
                    <a:pt x="6375" y="4475"/>
                  </a:cubicBezTo>
                  <a:cubicBezTo>
                    <a:pt x="4828" y="6655"/>
                    <a:pt x="2368" y="10327"/>
                    <a:pt x="2237" y="13085"/>
                  </a:cubicBezTo>
                  <a:cubicBezTo>
                    <a:pt x="2181" y="14931"/>
                    <a:pt x="7773" y="15620"/>
                    <a:pt x="9152" y="16030"/>
                  </a:cubicBezTo>
                  <a:cubicBezTo>
                    <a:pt x="7978" y="19534"/>
                    <a:pt x="1" y="55637"/>
                    <a:pt x="1175" y="55637"/>
                  </a:cubicBezTo>
                  <a:cubicBezTo>
                    <a:pt x="3393" y="55637"/>
                    <a:pt x="31890" y="58414"/>
                    <a:pt x="34668" y="58414"/>
                  </a:cubicBezTo>
                  <a:cubicBezTo>
                    <a:pt x="37072" y="58414"/>
                    <a:pt x="30381" y="23206"/>
                    <a:pt x="29691" y="19236"/>
                  </a:cubicBezTo>
                  <a:lnTo>
                    <a:pt x="37277" y="18807"/>
                  </a:lnTo>
                  <a:cubicBezTo>
                    <a:pt x="40147" y="18658"/>
                    <a:pt x="37296" y="11688"/>
                    <a:pt x="36811" y="10607"/>
                  </a:cubicBezTo>
                  <a:cubicBezTo>
                    <a:pt x="35637" y="8016"/>
                    <a:pt x="34276" y="5667"/>
                    <a:pt x="31909" y="4027"/>
                  </a:cubicBezTo>
                  <a:cubicBezTo>
                    <a:pt x="30882" y="3392"/>
                    <a:pt x="28296" y="1688"/>
                    <a:pt x="26398" y="1688"/>
                  </a:cubicBezTo>
                  <a:cubicBezTo>
                    <a:pt x="25679" y="1688"/>
                    <a:pt x="25058" y="1933"/>
                    <a:pt x="24659" y="2573"/>
                  </a:cubicBezTo>
                  <a:cubicBezTo>
                    <a:pt x="24277" y="3194"/>
                    <a:pt x="22455" y="4507"/>
                    <a:pt x="21490" y="4507"/>
                  </a:cubicBezTo>
                  <a:cubicBezTo>
                    <a:pt x="21324" y="4507"/>
                    <a:pt x="21184" y="4469"/>
                    <a:pt x="21080" y="4381"/>
                  </a:cubicBezTo>
                  <a:cubicBezTo>
                    <a:pt x="18483" y="3844"/>
                    <a:pt x="17400" y="1"/>
                    <a:pt x="14292" y="1"/>
                  </a:cubicBezTo>
                  <a:close/>
                </a:path>
              </a:pathLst>
            </a:custGeom>
            <a:solidFill>
              <a:srgbClr val="00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;p32"/>
            <p:cNvSpPr/>
            <p:nvPr/>
          </p:nvSpPr>
          <p:spPr>
            <a:xfrm>
              <a:off x="4231675" y="2189475"/>
              <a:ext cx="352500" cy="446475"/>
            </a:xfrm>
            <a:custGeom>
              <a:avLst/>
              <a:gdLst/>
              <a:ahLst/>
              <a:cxnLst/>
              <a:rect l="l" t="t" r="r" b="b"/>
              <a:pathLst>
                <a:path w="14100" h="17859" extrusionOk="0">
                  <a:moveTo>
                    <a:pt x="4719" y="1"/>
                  </a:moveTo>
                  <a:cubicBezTo>
                    <a:pt x="4033" y="1"/>
                    <a:pt x="6838" y="3512"/>
                    <a:pt x="6382" y="3512"/>
                  </a:cubicBezTo>
                  <a:cubicBezTo>
                    <a:pt x="6293" y="3512"/>
                    <a:pt x="6081" y="3379"/>
                    <a:pt x="5694" y="3060"/>
                  </a:cubicBezTo>
                  <a:cubicBezTo>
                    <a:pt x="3141" y="972"/>
                    <a:pt x="2600" y="599"/>
                    <a:pt x="1053" y="189"/>
                  </a:cubicBezTo>
                  <a:cubicBezTo>
                    <a:pt x="994" y="175"/>
                    <a:pt x="947" y="168"/>
                    <a:pt x="911" y="168"/>
                  </a:cubicBezTo>
                  <a:cubicBezTo>
                    <a:pt x="0" y="168"/>
                    <a:pt x="6390" y="4795"/>
                    <a:pt x="5601" y="5315"/>
                  </a:cubicBezTo>
                  <a:cubicBezTo>
                    <a:pt x="3539" y="4561"/>
                    <a:pt x="2378" y="4387"/>
                    <a:pt x="1746" y="4387"/>
                  </a:cubicBezTo>
                  <a:cubicBezTo>
                    <a:pt x="1207" y="4387"/>
                    <a:pt x="1053" y="4514"/>
                    <a:pt x="1053" y="4514"/>
                  </a:cubicBezTo>
                  <a:lnTo>
                    <a:pt x="6495" y="7943"/>
                  </a:lnTo>
                  <a:cubicBezTo>
                    <a:pt x="6495" y="7943"/>
                    <a:pt x="7204" y="13013"/>
                    <a:pt x="5918" y="17859"/>
                  </a:cubicBezTo>
                  <a:cubicBezTo>
                    <a:pt x="14100" y="13926"/>
                    <a:pt x="8676" y="3060"/>
                    <a:pt x="8676" y="3060"/>
                  </a:cubicBezTo>
                  <a:cubicBezTo>
                    <a:pt x="8676" y="3060"/>
                    <a:pt x="6812" y="1010"/>
                    <a:pt x="5004" y="96"/>
                  </a:cubicBezTo>
                  <a:cubicBezTo>
                    <a:pt x="4876" y="31"/>
                    <a:pt x="4783" y="1"/>
                    <a:pt x="4719" y="1"/>
                  </a:cubicBezTo>
                  <a:close/>
                </a:path>
              </a:pathLst>
            </a:custGeom>
            <a:solidFill>
              <a:srgbClr val="E28F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8;p32"/>
            <p:cNvSpPr/>
            <p:nvPr/>
          </p:nvSpPr>
          <p:spPr>
            <a:xfrm>
              <a:off x="3451425" y="251225"/>
              <a:ext cx="526075" cy="772975"/>
            </a:xfrm>
            <a:custGeom>
              <a:avLst/>
              <a:gdLst/>
              <a:ahLst/>
              <a:cxnLst/>
              <a:rect l="l" t="t" r="r" b="b"/>
              <a:pathLst>
                <a:path w="21043" h="30919" extrusionOk="0">
                  <a:moveTo>
                    <a:pt x="11227" y="1"/>
                  </a:moveTo>
                  <a:cubicBezTo>
                    <a:pt x="9870" y="1"/>
                    <a:pt x="8549" y="264"/>
                    <a:pt x="7400" y="818"/>
                  </a:cubicBezTo>
                  <a:cubicBezTo>
                    <a:pt x="5555" y="1731"/>
                    <a:pt x="3952" y="2905"/>
                    <a:pt x="3113" y="4546"/>
                  </a:cubicBezTo>
                  <a:cubicBezTo>
                    <a:pt x="2218" y="6279"/>
                    <a:pt x="1361" y="8050"/>
                    <a:pt x="970" y="9913"/>
                  </a:cubicBezTo>
                  <a:cubicBezTo>
                    <a:pt x="0" y="14461"/>
                    <a:pt x="746" y="19102"/>
                    <a:pt x="2479" y="23724"/>
                  </a:cubicBezTo>
                  <a:cubicBezTo>
                    <a:pt x="2628" y="24116"/>
                    <a:pt x="5797" y="30304"/>
                    <a:pt x="6151" y="30919"/>
                  </a:cubicBezTo>
                  <a:cubicBezTo>
                    <a:pt x="6542" y="30378"/>
                    <a:pt x="19925" y="12169"/>
                    <a:pt x="20148" y="11628"/>
                  </a:cubicBezTo>
                  <a:cubicBezTo>
                    <a:pt x="20857" y="10081"/>
                    <a:pt x="21043" y="8404"/>
                    <a:pt x="20950" y="6726"/>
                  </a:cubicBezTo>
                  <a:cubicBezTo>
                    <a:pt x="20838" y="4956"/>
                    <a:pt x="19589" y="3502"/>
                    <a:pt x="17893" y="2197"/>
                  </a:cubicBezTo>
                  <a:cubicBezTo>
                    <a:pt x="16018" y="782"/>
                    <a:pt x="13567" y="1"/>
                    <a:pt x="1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9;p32"/>
            <p:cNvSpPr/>
            <p:nvPr/>
          </p:nvSpPr>
          <p:spPr>
            <a:xfrm>
              <a:off x="3439300" y="238100"/>
              <a:ext cx="552200" cy="799625"/>
            </a:xfrm>
            <a:custGeom>
              <a:avLst/>
              <a:gdLst/>
              <a:ahLst/>
              <a:cxnLst/>
              <a:rect l="l" t="t" r="r" b="b"/>
              <a:pathLst>
                <a:path w="22088" h="31985" extrusionOk="0">
                  <a:moveTo>
                    <a:pt x="11618" y="1081"/>
                  </a:moveTo>
                  <a:cubicBezTo>
                    <a:pt x="11660" y="1081"/>
                    <a:pt x="11701" y="1081"/>
                    <a:pt x="11743" y="1082"/>
                  </a:cubicBezTo>
                  <a:cubicBezTo>
                    <a:pt x="13998" y="1082"/>
                    <a:pt x="16216" y="1828"/>
                    <a:pt x="18043" y="3170"/>
                  </a:cubicBezTo>
                  <a:cubicBezTo>
                    <a:pt x="19888" y="4586"/>
                    <a:pt x="20801" y="5891"/>
                    <a:pt x="20876" y="7289"/>
                  </a:cubicBezTo>
                  <a:cubicBezTo>
                    <a:pt x="20987" y="9078"/>
                    <a:pt x="20745" y="10606"/>
                    <a:pt x="20149" y="11929"/>
                  </a:cubicBezTo>
                  <a:cubicBezTo>
                    <a:pt x="19776" y="12582"/>
                    <a:pt x="10550" y="25181"/>
                    <a:pt x="7531" y="29319"/>
                  </a:cubicBezTo>
                  <a:lnTo>
                    <a:pt x="6711" y="30419"/>
                  </a:lnTo>
                  <a:cubicBezTo>
                    <a:pt x="5779" y="28611"/>
                    <a:pt x="3617" y="24417"/>
                    <a:pt x="3468" y="24063"/>
                  </a:cubicBezTo>
                  <a:cubicBezTo>
                    <a:pt x="1604" y="19068"/>
                    <a:pt x="1119" y="14651"/>
                    <a:pt x="1976" y="10550"/>
                  </a:cubicBezTo>
                  <a:cubicBezTo>
                    <a:pt x="2368" y="8798"/>
                    <a:pt x="3188" y="7084"/>
                    <a:pt x="4083" y="5332"/>
                  </a:cubicBezTo>
                  <a:cubicBezTo>
                    <a:pt x="4772" y="3971"/>
                    <a:pt x="6096" y="2834"/>
                    <a:pt x="8146" y="1846"/>
                  </a:cubicBezTo>
                  <a:cubicBezTo>
                    <a:pt x="9227" y="1342"/>
                    <a:pt x="10412" y="1081"/>
                    <a:pt x="11618" y="1081"/>
                  </a:cubicBezTo>
                  <a:close/>
                  <a:moveTo>
                    <a:pt x="11722" y="1"/>
                  </a:moveTo>
                  <a:cubicBezTo>
                    <a:pt x="10269" y="1"/>
                    <a:pt x="8860" y="286"/>
                    <a:pt x="7642" y="877"/>
                  </a:cubicBezTo>
                  <a:cubicBezTo>
                    <a:pt x="5387" y="1958"/>
                    <a:pt x="3896" y="3263"/>
                    <a:pt x="3095" y="4828"/>
                  </a:cubicBezTo>
                  <a:cubicBezTo>
                    <a:pt x="2181" y="6655"/>
                    <a:pt x="1305" y="8425"/>
                    <a:pt x="914" y="10327"/>
                  </a:cubicBezTo>
                  <a:cubicBezTo>
                    <a:pt x="1" y="14632"/>
                    <a:pt x="504" y="19254"/>
                    <a:pt x="2442" y="24436"/>
                  </a:cubicBezTo>
                  <a:cubicBezTo>
                    <a:pt x="2629" y="24902"/>
                    <a:pt x="5853" y="31164"/>
                    <a:pt x="6170" y="31705"/>
                  </a:cubicBezTo>
                  <a:cubicBezTo>
                    <a:pt x="6263" y="31872"/>
                    <a:pt x="6431" y="31966"/>
                    <a:pt x="6617" y="31984"/>
                  </a:cubicBezTo>
                  <a:lnTo>
                    <a:pt x="6636" y="31984"/>
                  </a:lnTo>
                  <a:cubicBezTo>
                    <a:pt x="6822" y="31984"/>
                    <a:pt x="6972" y="31891"/>
                    <a:pt x="7083" y="31761"/>
                  </a:cubicBezTo>
                  <a:cubicBezTo>
                    <a:pt x="7158" y="31667"/>
                    <a:pt x="7642" y="30996"/>
                    <a:pt x="8388" y="29953"/>
                  </a:cubicBezTo>
                  <a:cubicBezTo>
                    <a:pt x="18807" y="15769"/>
                    <a:pt x="21006" y="12675"/>
                    <a:pt x="21137" y="12395"/>
                  </a:cubicBezTo>
                  <a:cubicBezTo>
                    <a:pt x="21808" y="10886"/>
                    <a:pt x="22087" y="9208"/>
                    <a:pt x="21975" y="7233"/>
                  </a:cubicBezTo>
                  <a:cubicBezTo>
                    <a:pt x="21863" y="5499"/>
                    <a:pt x="20801" y="3896"/>
                    <a:pt x="18714" y="2312"/>
                  </a:cubicBezTo>
                  <a:cubicBezTo>
                    <a:pt x="16727" y="805"/>
                    <a:pt x="14163" y="1"/>
                    <a:pt x="11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;p32"/>
            <p:cNvSpPr/>
            <p:nvPr/>
          </p:nvSpPr>
          <p:spPr>
            <a:xfrm>
              <a:off x="3858675" y="352275"/>
              <a:ext cx="341100" cy="455250"/>
            </a:xfrm>
            <a:custGeom>
              <a:avLst/>
              <a:gdLst/>
              <a:ahLst/>
              <a:cxnLst/>
              <a:rect l="l" t="t" r="r" b="b"/>
              <a:pathLst>
                <a:path w="13644" h="18210" extrusionOk="0">
                  <a:moveTo>
                    <a:pt x="3467" y="0"/>
                  </a:moveTo>
                  <a:cubicBezTo>
                    <a:pt x="1100" y="112"/>
                    <a:pt x="0" y="1957"/>
                    <a:pt x="746" y="3896"/>
                  </a:cubicBezTo>
                  <a:cubicBezTo>
                    <a:pt x="988" y="4604"/>
                    <a:pt x="1100" y="5331"/>
                    <a:pt x="1081" y="6076"/>
                  </a:cubicBezTo>
                  <a:cubicBezTo>
                    <a:pt x="1063" y="6841"/>
                    <a:pt x="988" y="7605"/>
                    <a:pt x="839" y="8350"/>
                  </a:cubicBezTo>
                  <a:cubicBezTo>
                    <a:pt x="746" y="8742"/>
                    <a:pt x="895" y="9133"/>
                    <a:pt x="1193" y="9375"/>
                  </a:cubicBezTo>
                  <a:cubicBezTo>
                    <a:pt x="3336" y="11426"/>
                    <a:pt x="10549" y="17483"/>
                    <a:pt x="12376" y="18210"/>
                  </a:cubicBezTo>
                  <a:cubicBezTo>
                    <a:pt x="13643" y="14315"/>
                    <a:pt x="12357" y="970"/>
                    <a:pt x="3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;p32"/>
            <p:cNvSpPr/>
            <p:nvPr/>
          </p:nvSpPr>
          <p:spPr>
            <a:xfrm>
              <a:off x="3856350" y="341100"/>
              <a:ext cx="346675" cy="478075"/>
            </a:xfrm>
            <a:custGeom>
              <a:avLst/>
              <a:gdLst/>
              <a:ahLst/>
              <a:cxnLst/>
              <a:rect l="l" t="t" r="r" b="b"/>
              <a:pathLst>
                <a:path w="13867" h="19123" extrusionOk="0">
                  <a:moveTo>
                    <a:pt x="3523" y="913"/>
                  </a:moveTo>
                  <a:cubicBezTo>
                    <a:pt x="6057" y="1193"/>
                    <a:pt x="8145" y="2553"/>
                    <a:pt x="9711" y="4976"/>
                  </a:cubicBezTo>
                  <a:cubicBezTo>
                    <a:pt x="12450" y="9207"/>
                    <a:pt x="12767" y="15302"/>
                    <a:pt x="12189" y="17986"/>
                  </a:cubicBezTo>
                  <a:cubicBezTo>
                    <a:pt x="9897" y="16663"/>
                    <a:pt x="3634" y="11425"/>
                    <a:pt x="1622" y="9506"/>
                  </a:cubicBezTo>
                  <a:cubicBezTo>
                    <a:pt x="1435" y="9356"/>
                    <a:pt x="1342" y="9114"/>
                    <a:pt x="1398" y="8891"/>
                  </a:cubicBezTo>
                  <a:cubicBezTo>
                    <a:pt x="1547" y="8108"/>
                    <a:pt x="1640" y="7306"/>
                    <a:pt x="1640" y="6523"/>
                  </a:cubicBezTo>
                  <a:cubicBezTo>
                    <a:pt x="1659" y="5722"/>
                    <a:pt x="1547" y="4939"/>
                    <a:pt x="1286" y="4175"/>
                  </a:cubicBezTo>
                  <a:cubicBezTo>
                    <a:pt x="969" y="3374"/>
                    <a:pt x="1006" y="2609"/>
                    <a:pt x="1417" y="1976"/>
                  </a:cubicBezTo>
                  <a:cubicBezTo>
                    <a:pt x="1827" y="1323"/>
                    <a:pt x="2609" y="951"/>
                    <a:pt x="3523" y="913"/>
                  </a:cubicBezTo>
                  <a:close/>
                  <a:moveTo>
                    <a:pt x="3560" y="0"/>
                  </a:moveTo>
                  <a:cubicBezTo>
                    <a:pt x="2274" y="56"/>
                    <a:pt x="1230" y="578"/>
                    <a:pt x="652" y="1472"/>
                  </a:cubicBezTo>
                  <a:cubicBezTo>
                    <a:pt x="75" y="2386"/>
                    <a:pt x="0" y="3504"/>
                    <a:pt x="410" y="4511"/>
                  </a:cubicBezTo>
                  <a:cubicBezTo>
                    <a:pt x="634" y="5163"/>
                    <a:pt x="727" y="5852"/>
                    <a:pt x="708" y="6542"/>
                  </a:cubicBezTo>
                  <a:cubicBezTo>
                    <a:pt x="690" y="7269"/>
                    <a:pt x="615" y="7996"/>
                    <a:pt x="466" y="8723"/>
                  </a:cubicBezTo>
                  <a:cubicBezTo>
                    <a:pt x="354" y="9263"/>
                    <a:pt x="559" y="9822"/>
                    <a:pt x="969" y="10158"/>
                  </a:cubicBezTo>
                  <a:cubicBezTo>
                    <a:pt x="2889" y="11984"/>
                    <a:pt x="10288" y="18284"/>
                    <a:pt x="12301" y="19086"/>
                  </a:cubicBezTo>
                  <a:cubicBezTo>
                    <a:pt x="12357" y="19104"/>
                    <a:pt x="12413" y="19104"/>
                    <a:pt x="12469" y="19123"/>
                  </a:cubicBezTo>
                  <a:cubicBezTo>
                    <a:pt x="12544" y="19123"/>
                    <a:pt x="12599" y="19104"/>
                    <a:pt x="12674" y="19086"/>
                  </a:cubicBezTo>
                  <a:cubicBezTo>
                    <a:pt x="12786" y="19030"/>
                    <a:pt x="12879" y="18918"/>
                    <a:pt x="12916" y="18806"/>
                  </a:cubicBezTo>
                  <a:cubicBezTo>
                    <a:pt x="13867" y="15861"/>
                    <a:pt x="13420" y="9002"/>
                    <a:pt x="10493" y="4473"/>
                  </a:cubicBezTo>
                  <a:cubicBezTo>
                    <a:pt x="8779" y="1808"/>
                    <a:pt x="6467" y="317"/>
                    <a:pt x="3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2;p32"/>
            <p:cNvSpPr/>
            <p:nvPr/>
          </p:nvSpPr>
          <p:spPr>
            <a:xfrm>
              <a:off x="3494425" y="504175"/>
              <a:ext cx="723525" cy="1422600"/>
            </a:xfrm>
            <a:custGeom>
              <a:avLst/>
              <a:gdLst/>
              <a:ahLst/>
              <a:cxnLst/>
              <a:rect l="l" t="t" r="r" b="b"/>
              <a:pathLst>
                <a:path w="28941" h="56904" extrusionOk="0">
                  <a:moveTo>
                    <a:pt x="18466" y="0"/>
                  </a:moveTo>
                  <a:cubicBezTo>
                    <a:pt x="15744" y="4567"/>
                    <a:pt x="13676" y="6971"/>
                    <a:pt x="9072" y="9804"/>
                  </a:cubicBezTo>
                  <a:cubicBezTo>
                    <a:pt x="7506" y="10773"/>
                    <a:pt x="4468" y="12003"/>
                    <a:pt x="3835" y="13961"/>
                  </a:cubicBezTo>
                  <a:cubicBezTo>
                    <a:pt x="3201" y="15973"/>
                    <a:pt x="4822" y="16104"/>
                    <a:pt x="4561" y="17688"/>
                  </a:cubicBezTo>
                  <a:cubicBezTo>
                    <a:pt x="3945" y="16684"/>
                    <a:pt x="3163" y="16262"/>
                    <a:pt x="2434" y="16262"/>
                  </a:cubicBezTo>
                  <a:cubicBezTo>
                    <a:pt x="1133" y="16262"/>
                    <a:pt x="0" y="17605"/>
                    <a:pt x="275" y="19384"/>
                  </a:cubicBezTo>
                  <a:cubicBezTo>
                    <a:pt x="703" y="22179"/>
                    <a:pt x="2058" y="22925"/>
                    <a:pt x="3294" y="22925"/>
                  </a:cubicBezTo>
                  <a:cubicBezTo>
                    <a:pt x="3888" y="22925"/>
                    <a:pt x="4455" y="22752"/>
                    <a:pt x="4878" y="22553"/>
                  </a:cubicBezTo>
                  <a:cubicBezTo>
                    <a:pt x="6202" y="23112"/>
                    <a:pt x="7003" y="25218"/>
                    <a:pt x="8121" y="27771"/>
                  </a:cubicBezTo>
                  <a:cubicBezTo>
                    <a:pt x="10451" y="33177"/>
                    <a:pt x="7208" y="40986"/>
                    <a:pt x="4916" y="45981"/>
                  </a:cubicBezTo>
                  <a:cubicBezTo>
                    <a:pt x="7432" y="50249"/>
                    <a:pt x="9352" y="51889"/>
                    <a:pt x="15614" y="56903"/>
                  </a:cubicBezTo>
                  <a:cubicBezTo>
                    <a:pt x="18820" y="48516"/>
                    <a:pt x="18820" y="48516"/>
                    <a:pt x="20218" y="45198"/>
                  </a:cubicBezTo>
                  <a:cubicBezTo>
                    <a:pt x="17440" y="42328"/>
                    <a:pt x="14794" y="31201"/>
                    <a:pt x="17440" y="27846"/>
                  </a:cubicBezTo>
                  <a:cubicBezTo>
                    <a:pt x="19714" y="24938"/>
                    <a:pt x="21448" y="26169"/>
                    <a:pt x="24374" y="24062"/>
                  </a:cubicBezTo>
                  <a:cubicBezTo>
                    <a:pt x="28940" y="20782"/>
                    <a:pt x="27673" y="17129"/>
                    <a:pt x="26163" y="12637"/>
                  </a:cubicBezTo>
                  <a:cubicBezTo>
                    <a:pt x="25324" y="10140"/>
                    <a:pt x="19603" y="5834"/>
                    <a:pt x="18466" y="0"/>
                  </a:cubicBezTo>
                  <a:close/>
                </a:path>
              </a:pathLst>
            </a:custGeom>
            <a:solidFill>
              <a:srgbClr val="E28F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3;p32"/>
            <p:cNvSpPr/>
            <p:nvPr/>
          </p:nvSpPr>
          <p:spPr>
            <a:xfrm>
              <a:off x="3478925" y="488400"/>
              <a:ext cx="757200" cy="1453750"/>
            </a:xfrm>
            <a:custGeom>
              <a:avLst/>
              <a:gdLst/>
              <a:ahLst/>
              <a:cxnLst/>
              <a:rect l="l" t="t" r="r" b="b"/>
              <a:pathLst>
                <a:path w="30288" h="58150" extrusionOk="0">
                  <a:moveTo>
                    <a:pt x="18862" y="2216"/>
                  </a:moveTo>
                  <a:cubicBezTo>
                    <a:pt x="19906" y="5384"/>
                    <a:pt x="22086" y="8012"/>
                    <a:pt x="23894" y="10193"/>
                  </a:cubicBezTo>
                  <a:cubicBezTo>
                    <a:pt x="24994" y="11516"/>
                    <a:pt x="25926" y="12653"/>
                    <a:pt x="26205" y="13455"/>
                  </a:cubicBezTo>
                  <a:lnTo>
                    <a:pt x="26224" y="13529"/>
                  </a:lnTo>
                  <a:cubicBezTo>
                    <a:pt x="27715" y="17965"/>
                    <a:pt x="28796" y="21171"/>
                    <a:pt x="24621" y="24172"/>
                  </a:cubicBezTo>
                  <a:cubicBezTo>
                    <a:pt x="23708" y="24824"/>
                    <a:pt x="22664" y="25290"/>
                    <a:pt x="21564" y="25551"/>
                  </a:cubicBezTo>
                  <a:cubicBezTo>
                    <a:pt x="20241" y="25905"/>
                    <a:pt x="18992" y="26259"/>
                    <a:pt x="17557" y="28067"/>
                  </a:cubicBezTo>
                  <a:cubicBezTo>
                    <a:pt x="14799" y="31590"/>
                    <a:pt x="17240" y="42474"/>
                    <a:pt x="20111" y="45941"/>
                  </a:cubicBezTo>
                  <a:cubicBezTo>
                    <a:pt x="18899" y="48811"/>
                    <a:pt x="18750" y="49203"/>
                    <a:pt x="15954" y="56490"/>
                  </a:cubicBezTo>
                  <a:cubicBezTo>
                    <a:pt x="10437" y="52073"/>
                    <a:pt x="8536" y="50396"/>
                    <a:pt x="6244" y="46556"/>
                  </a:cubicBezTo>
                  <a:cubicBezTo>
                    <a:pt x="8909" y="40722"/>
                    <a:pt x="11593" y="33416"/>
                    <a:pt x="9301" y="28160"/>
                  </a:cubicBezTo>
                  <a:lnTo>
                    <a:pt x="9040" y="27526"/>
                  </a:lnTo>
                  <a:cubicBezTo>
                    <a:pt x="7996" y="25122"/>
                    <a:pt x="7176" y="23221"/>
                    <a:pt x="5741" y="22606"/>
                  </a:cubicBezTo>
                  <a:cubicBezTo>
                    <a:pt x="5667" y="22573"/>
                    <a:pt x="5590" y="22559"/>
                    <a:pt x="5512" y="22559"/>
                  </a:cubicBezTo>
                  <a:cubicBezTo>
                    <a:pt x="5413" y="22559"/>
                    <a:pt x="5313" y="22583"/>
                    <a:pt x="5219" y="22625"/>
                  </a:cubicBezTo>
                  <a:cubicBezTo>
                    <a:pt x="5021" y="22711"/>
                    <a:pt x="4493" y="22930"/>
                    <a:pt x="3899" y="22930"/>
                  </a:cubicBezTo>
                  <a:cubicBezTo>
                    <a:pt x="3599" y="22930"/>
                    <a:pt x="3282" y="22874"/>
                    <a:pt x="2982" y="22718"/>
                  </a:cubicBezTo>
                  <a:cubicBezTo>
                    <a:pt x="2237" y="22308"/>
                    <a:pt x="1733" y="21376"/>
                    <a:pt x="1510" y="19922"/>
                  </a:cubicBezTo>
                  <a:cubicBezTo>
                    <a:pt x="1323" y="18729"/>
                    <a:pt x="1883" y="17872"/>
                    <a:pt x="2609" y="17611"/>
                  </a:cubicBezTo>
                  <a:cubicBezTo>
                    <a:pt x="2754" y="17558"/>
                    <a:pt x="2901" y="17532"/>
                    <a:pt x="3048" y="17532"/>
                  </a:cubicBezTo>
                  <a:cubicBezTo>
                    <a:pt x="3621" y="17532"/>
                    <a:pt x="4196" y="17928"/>
                    <a:pt x="4641" y="18655"/>
                  </a:cubicBezTo>
                  <a:cubicBezTo>
                    <a:pt x="4762" y="18860"/>
                    <a:pt x="4964" y="18953"/>
                    <a:pt x="5166" y="18953"/>
                  </a:cubicBezTo>
                  <a:cubicBezTo>
                    <a:pt x="5459" y="18953"/>
                    <a:pt x="5752" y="18755"/>
                    <a:pt x="5797" y="18412"/>
                  </a:cubicBezTo>
                  <a:cubicBezTo>
                    <a:pt x="5964" y="17480"/>
                    <a:pt x="5610" y="16921"/>
                    <a:pt x="5312" y="16418"/>
                  </a:cubicBezTo>
                  <a:cubicBezTo>
                    <a:pt x="4995" y="15933"/>
                    <a:pt x="4790" y="15598"/>
                    <a:pt x="5070" y="14759"/>
                  </a:cubicBezTo>
                  <a:cubicBezTo>
                    <a:pt x="5480" y="13455"/>
                    <a:pt x="7344" y="12448"/>
                    <a:pt x="8853" y="11628"/>
                  </a:cubicBezTo>
                  <a:cubicBezTo>
                    <a:pt x="9282" y="11386"/>
                    <a:pt x="9692" y="11162"/>
                    <a:pt x="10027" y="10957"/>
                  </a:cubicBezTo>
                  <a:cubicBezTo>
                    <a:pt x="14407" y="8273"/>
                    <a:pt x="16551" y="5869"/>
                    <a:pt x="18862" y="2216"/>
                  </a:cubicBezTo>
                  <a:close/>
                  <a:moveTo>
                    <a:pt x="19093" y="1"/>
                  </a:moveTo>
                  <a:cubicBezTo>
                    <a:pt x="18884" y="1"/>
                    <a:pt x="18672" y="100"/>
                    <a:pt x="18545" y="315"/>
                  </a:cubicBezTo>
                  <a:cubicBezTo>
                    <a:pt x="15973" y="4601"/>
                    <a:pt x="14016" y="7006"/>
                    <a:pt x="9356" y="9895"/>
                  </a:cubicBezTo>
                  <a:cubicBezTo>
                    <a:pt x="9040" y="10100"/>
                    <a:pt x="8648" y="10286"/>
                    <a:pt x="8238" y="10528"/>
                  </a:cubicBezTo>
                  <a:cubicBezTo>
                    <a:pt x="6542" y="11442"/>
                    <a:pt x="4417" y="12597"/>
                    <a:pt x="3858" y="14386"/>
                  </a:cubicBezTo>
                  <a:cubicBezTo>
                    <a:pt x="3616" y="15039"/>
                    <a:pt x="3616" y="15747"/>
                    <a:pt x="3858" y="16381"/>
                  </a:cubicBezTo>
                  <a:cubicBezTo>
                    <a:pt x="3593" y="16301"/>
                    <a:pt x="3323" y="16259"/>
                    <a:pt x="3053" y="16259"/>
                  </a:cubicBezTo>
                  <a:cubicBezTo>
                    <a:pt x="2754" y="16259"/>
                    <a:pt x="2456" y="16310"/>
                    <a:pt x="2162" y="16418"/>
                  </a:cubicBezTo>
                  <a:cubicBezTo>
                    <a:pt x="783" y="16921"/>
                    <a:pt x="0" y="18450"/>
                    <a:pt x="261" y="20108"/>
                  </a:cubicBezTo>
                  <a:cubicBezTo>
                    <a:pt x="559" y="21972"/>
                    <a:pt x="1286" y="23221"/>
                    <a:pt x="2404" y="23817"/>
                  </a:cubicBezTo>
                  <a:cubicBezTo>
                    <a:pt x="2909" y="24090"/>
                    <a:pt x="3428" y="24183"/>
                    <a:pt x="3906" y="24183"/>
                  </a:cubicBezTo>
                  <a:cubicBezTo>
                    <a:pt x="4539" y="24183"/>
                    <a:pt x="5100" y="24019"/>
                    <a:pt x="5461" y="23892"/>
                  </a:cubicBezTo>
                  <a:cubicBezTo>
                    <a:pt x="6337" y="24451"/>
                    <a:pt x="7064" y="26110"/>
                    <a:pt x="7884" y="28030"/>
                  </a:cubicBezTo>
                  <a:lnTo>
                    <a:pt x="8145" y="28663"/>
                  </a:lnTo>
                  <a:cubicBezTo>
                    <a:pt x="10270" y="33547"/>
                    <a:pt x="7567" y="40666"/>
                    <a:pt x="4958" y="46332"/>
                  </a:cubicBezTo>
                  <a:cubicBezTo>
                    <a:pt x="4865" y="46519"/>
                    <a:pt x="4883" y="46743"/>
                    <a:pt x="4995" y="46929"/>
                  </a:cubicBezTo>
                  <a:cubicBezTo>
                    <a:pt x="7567" y="51309"/>
                    <a:pt x="9506" y="52949"/>
                    <a:pt x="15843" y="58019"/>
                  </a:cubicBezTo>
                  <a:cubicBezTo>
                    <a:pt x="15954" y="58112"/>
                    <a:pt x="16103" y="58149"/>
                    <a:pt x="16234" y="58149"/>
                  </a:cubicBezTo>
                  <a:cubicBezTo>
                    <a:pt x="16290" y="58149"/>
                    <a:pt x="16346" y="58149"/>
                    <a:pt x="16402" y="58130"/>
                  </a:cubicBezTo>
                  <a:cubicBezTo>
                    <a:pt x="16607" y="58075"/>
                    <a:pt x="16756" y="57944"/>
                    <a:pt x="16830" y="57758"/>
                  </a:cubicBezTo>
                  <a:cubicBezTo>
                    <a:pt x="20036" y="49371"/>
                    <a:pt x="20036" y="49371"/>
                    <a:pt x="21415" y="46072"/>
                  </a:cubicBezTo>
                  <a:cubicBezTo>
                    <a:pt x="21527" y="45829"/>
                    <a:pt x="21471" y="45568"/>
                    <a:pt x="21285" y="45382"/>
                  </a:cubicBezTo>
                  <a:cubicBezTo>
                    <a:pt x="18713" y="42717"/>
                    <a:pt x="16122" y="31944"/>
                    <a:pt x="18564" y="28850"/>
                  </a:cubicBezTo>
                  <a:cubicBezTo>
                    <a:pt x="19738" y="27359"/>
                    <a:pt x="20688" y="27098"/>
                    <a:pt x="21919" y="26762"/>
                  </a:cubicBezTo>
                  <a:cubicBezTo>
                    <a:pt x="23149" y="26464"/>
                    <a:pt x="24342" y="25942"/>
                    <a:pt x="25367" y="25197"/>
                  </a:cubicBezTo>
                  <a:cubicBezTo>
                    <a:pt x="30287" y="21655"/>
                    <a:pt x="28889" y="17518"/>
                    <a:pt x="27417" y="13119"/>
                  </a:cubicBezTo>
                  <a:lnTo>
                    <a:pt x="27398" y="13063"/>
                  </a:lnTo>
                  <a:cubicBezTo>
                    <a:pt x="27044" y="12019"/>
                    <a:pt x="26075" y="10864"/>
                    <a:pt x="24863" y="9391"/>
                  </a:cubicBezTo>
                  <a:cubicBezTo>
                    <a:pt x="22869" y="7006"/>
                    <a:pt x="20409" y="4042"/>
                    <a:pt x="19701" y="501"/>
                  </a:cubicBezTo>
                  <a:cubicBezTo>
                    <a:pt x="19647" y="180"/>
                    <a:pt x="19373" y="1"/>
                    <a:pt x="19093" y="1"/>
                  </a:cubicBezTo>
                  <a:close/>
                </a:path>
              </a:pathLst>
            </a:custGeom>
            <a:solidFill>
              <a:srgbClr val="E28F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4;p32"/>
            <p:cNvSpPr/>
            <p:nvPr/>
          </p:nvSpPr>
          <p:spPr>
            <a:xfrm>
              <a:off x="3749625" y="773300"/>
              <a:ext cx="130225" cy="91050"/>
            </a:xfrm>
            <a:custGeom>
              <a:avLst/>
              <a:gdLst/>
              <a:ahLst/>
              <a:cxnLst/>
              <a:rect l="l" t="t" r="r" b="b"/>
              <a:pathLst>
                <a:path w="5209" h="3642" extrusionOk="0">
                  <a:moveTo>
                    <a:pt x="2823" y="0"/>
                  </a:moveTo>
                  <a:cubicBezTo>
                    <a:pt x="1943" y="0"/>
                    <a:pt x="1200" y="735"/>
                    <a:pt x="746" y="1425"/>
                  </a:cubicBezTo>
                  <a:cubicBezTo>
                    <a:pt x="411" y="1928"/>
                    <a:pt x="169" y="2487"/>
                    <a:pt x="57" y="3084"/>
                  </a:cubicBezTo>
                  <a:cubicBezTo>
                    <a:pt x="1" y="3320"/>
                    <a:pt x="202" y="3474"/>
                    <a:pt x="387" y="3474"/>
                  </a:cubicBezTo>
                  <a:cubicBezTo>
                    <a:pt x="509" y="3474"/>
                    <a:pt x="624" y="3407"/>
                    <a:pt x="653" y="3251"/>
                  </a:cubicBezTo>
                  <a:lnTo>
                    <a:pt x="672" y="3251"/>
                  </a:lnTo>
                  <a:cubicBezTo>
                    <a:pt x="821" y="2375"/>
                    <a:pt x="1287" y="1574"/>
                    <a:pt x="1977" y="996"/>
                  </a:cubicBezTo>
                  <a:cubicBezTo>
                    <a:pt x="2014" y="959"/>
                    <a:pt x="2107" y="884"/>
                    <a:pt x="2182" y="847"/>
                  </a:cubicBezTo>
                  <a:cubicBezTo>
                    <a:pt x="2219" y="828"/>
                    <a:pt x="2256" y="791"/>
                    <a:pt x="2312" y="773"/>
                  </a:cubicBezTo>
                  <a:lnTo>
                    <a:pt x="2405" y="735"/>
                  </a:lnTo>
                  <a:cubicBezTo>
                    <a:pt x="2480" y="698"/>
                    <a:pt x="2573" y="679"/>
                    <a:pt x="2647" y="661"/>
                  </a:cubicBezTo>
                  <a:cubicBezTo>
                    <a:pt x="2666" y="661"/>
                    <a:pt x="2703" y="661"/>
                    <a:pt x="2722" y="642"/>
                  </a:cubicBezTo>
                  <a:lnTo>
                    <a:pt x="2853" y="642"/>
                  </a:lnTo>
                  <a:cubicBezTo>
                    <a:pt x="3002" y="642"/>
                    <a:pt x="3151" y="679"/>
                    <a:pt x="3281" y="773"/>
                  </a:cubicBezTo>
                  <a:cubicBezTo>
                    <a:pt x="3449" y="866"/>
                    <a:pt x="3579" y="996"/>
                    <a:pt x="3710" y="1145"/>
                  </a:cubicBezTo>
                  <a:cubicBezTo>
                    <a:pt x="4194" y="1779"/>
                    <a:pt x="4399" y="2636"/>
                    <a:pt x="4549" y="3419"/>
                  </a:cubicBezTo>
                  <a:cubicBezTo>
                    <a:pt x="4586" y="3575"/>
                    <a:pt x="4702" y="3642"/>
                    <a:pt x="4824" y="3642"/>
                  </a:cubicBezTo>
                  <a:cubicBezTo>
                    <a:pt x="5010" y="3642"/>
                    <a:pt x="5209" y="3487"/>
                    <a:pt x="5164" y="3251"/>
                  </a:cubicBezTo>
                  <a:cubicBezTo>
                    <a:pt x="4996" y="2450"/>
                    <a:pt x="4791" y="1611"/>
                    <a:pt x="4325" y="940"/>
                  </a:cubicBezTo>
                  <a:cubicBezTo>
                    <a:pt x="4064" y="474"/>
                    <a:pt x="3617" y="157"/>
                    <a:pt x="3113" y="27"/>
                  </a:cubicBezTo>
                  <a:cubicBezTo>
                    <a:pt x="3015" y="9"/>
                    <a:pt x="2918" y="0"/>
                    <a:pt x="28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5;p32"/>
            <p:cNvSpPr/>
            <p:nvPr/>
          </p:nvSpPr>
          <p:spPr>
            <a:xfrm>
              <a:off x="4034150" y="758925"/>
              <a:ext cx="122475" cy="85725"/>
            </a:xfrm>
            <a:custGeom>
              <a:avLst/>
              <a:gdLst/>
              <a:ahLst/>
              <a:cxnLst/>
              <a:rect l="l" t="t" r="r" b="b"/>
              <a:pathLst>
                <a:path w="4899" h="3429" extrusionOk="0">
                  <a:moveTo>
                    <a:pt x="2668" y="1"/>
                  </a:moveTo>
                  <a:cubicBezTo>
                    <a:pt x="1835" y="1"/>
                    <a:pt x="1136" y="689"/>
                    <a:pt x="697" y="1348"/>
                  </a:cubicBezTo>
                  <a:cubicBezTo>
                    <a:pt x="381" y="1813"/>
                    <a:pt x="176" y="2335"/>
                    <a:pt x="45" y="2895"/>
                  </a:cubicBezTo>
                  <a:cubicBezTo>
                    <a:pt x="0" y="3130"/>
                    <a:pt x="206" y="3285"/>
                    <a:pt x="392" y="3285"/>
                  </a:cubicBezTo>
                  <a:cubicBezTo>
                    <a:pt x="516" y="3285"/>
                    <a:pt x="631" y="3218"/>
                    <a:pt x="660" y="3062"/>
                  </a:cubicBezTo>
                  <a:cubicBezTo>
                    <a:pt x="809" y="2242"/>
                    <a:pt x="1238" y="1497"/>
                    <a:pt x="1890" y="975"/>
                  </a:cubicBezTo>
                  <a:cubicBezTo>
                    <a:pt x="2114" y="770"/>
                    <a:pt x="2393" y="658"/>
                    <a:pt x="2692" y="658"/>
                  </a:cubicBezTo>
                  <a:lnTo>
                    <a:pt x="2748" y="658"/>
                  </a:lnTo>
                  <a:cubicBezTo>
                    <a:pt x="2785" y="658"/>
                    <a:pt x="2841" y="658"/>
                    <a:pt x="2878" y="677"/>
                  </a:cubicBezTo>
                  <a:cubicBezTo>
                    <a:pt x="2934" y="695"/>
                    <a:pt x="3009" y="714"/>
                    <a:pt x="3064" y="751"/>
                  </a:cubicBezTo>
                  <a:cubicBezTo>
                    <a:pt x="3214" y="844"/>
                    <a:pt x="3344" y="956"/>
                    <a:pt x="3456" y="1105"/>
                  </a:cubicBezTo>
                  <a:cubicBezTo>
                    <a:pt x="3922" y="1702"/>
                    <a:pt x="4108" y="2503"/>
                    <a:pt x="4239" y="3193"/>
                  </a:cubicBezTo>
                  <a:cubicBezTo>
                    <a:pt x="4276" y="3357"/>
                    <a:pt x="4395" y="3429"/>
                    <a:pt x="4518" y="3429"/>
                  </a:cubicBezTo>
                  <a:cubicBezTo>
                    <a:pt x="4703" y="3429"/>
                    <a:pt x="4898" y="3270"/>
                    <a:pt x="4854" y="3025"/>
                  </a:cubicBezTo>
                  <a:cubicBezTo>
                    <a:pt x="4742" y="2261"/>
                    <a:pt x="4462" y="1534"/>
                    <a:pt x="4071" y="863"/>
                  </a:cubicBezTo>
                  <a:cubicBezTo>
                    <a:pt x="3810" y="453"/>
                    <a:pt x="3400" y="155"/>
                    <a:pt x="2934" y="24"/>
                  </a:cubicBezTo>
                  <a:cubicBezTo>
                    <a:pt x="2844" y="8"/>
                    <a:pt x="2755" y="1"/>
                    <a:pt x="26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6;p32"/>
            <p:cNvSpPr/>
            <p:nvPr/>
          </p:nvSpPr>
          <p:spPr>
            <a:xfrm>
              <a:off x="3954225" y="869425"/>
              <a:ext cx="91950" cy="46550"/>
            </a:xfrm>
            <a:custGeom>
              <a:avLst/>
              <a:gdLst/>
              <a:ahLst/>
              <a:cxnLst/>
              <a:rect l="l" t="t" r="r" b="b"/>
              <a:pathLst>
                <a:path w="3678" h="1862" extrusionOk="0">
                  <a:moveTo>
                    <a:pt x="1828" y="0"/>
                  </a:moveTo>
                  <a:cubicBezTo>
                    <a:pt x="1149" y="0"/>
                    <a:pt x="545" y="746"/>
                    <a:pt x="185" y="1214"/>
                  </a:cubicBezTo>
                  <a:cubicBezTo>
                    <a:pt x="0" y="1428"/>
                    <a:pt x="196" y="1718"/>
                    <a:pt x="407" y="1718"/>
                  </a:cubicBezTo>
                  <a:cubicBezTo>
                    <a:pt x="472" y="1718"/>
                    <a:pt x="538" y="1690"/>
                    <a:pt x="595" y="1624"/>
                  </a:cubicBezTo>
                  <a:cubicBezTo>
                    <a:pt x="856" y="1308"/>
                    <a:pt x="1360" y="618"/>
                    <a:pt x="1807" y="599"/>
                  </a:cubicBezTo>
                  <a:cubicBezTo>
                    <a:pt x="1812" y="599"/>
                    <a:pt x="1817" y="599"/>
                    <a:pt x="1822" y="599"/>
                  </a:cubicBezTo>
                  <a:cubicBezTo>
                    <a:pt x="2267" y="599"/>
                    <a:pt x="2797" y="1386"/>
                    <a:pt x="3018" y="1718"/>
                  </a:cubicBezTo>
                  <a:cubicBezTo>
                    <a:pt x="3086" y="1819"/>
                    <a:pt x="3180" y="1861"/>
                    <a:pt x="3271" y="1861"/>
                  </a:cubicBezTo>
                  <a:cubicBezTo>
                    <a:pt x="3480" y="1861"/>
                    <a:pt x="3678" y="1640"/>
                    <a:pt x="3522" y="1419"/>
                  </a:cubicBezTo>
                  <a:cubicBezTo>
                    <a:pt x="3168" y="897"/>
                    <a:pt x="2590" y="59"/>
                    <a:pt x="1900" y="3"/>
                  </a:cubicBezTo>
                  <a:cubicBezTo>
                    <a:pt x="1876" y="1"/>
                    <a:pt x="1852" y="0"/>
                    <a:pt x="1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7;p32"/>
            <p:cNvSpPr/>
            <p:nvPr/>
          </p:nvSpPr>
          <p:spPr>
            <a:xfrm>
              <a:off x="3510600" y="937050"/>
              <a:ext cx="73175" cy="116050"/>
            </a:xfrm>
            <a:custGeom>
              <a:avLst/>
              <a:gdLst/>
              <a:ahLst/>
              <a:cxnLst/>
              <a:rect l="l" t="t" r="r" b="b"/>
              <a:pathLst>
                <a:path w="2927" h="4642" extrusionOk="0">
                  <a:moveTo>
                    <a:pt x="2927" y="0"/>
                  </a:moveTo>
                  <a:cubicBezTo>
                    <a:pt x="2926" y="0"/>
                    <a:pt x="1" y="19"/>
                    <a:pt x="1883" y="4641"/>
                  </a:cubicBezTo>
                  <a:lnTo>
                    <a:pt x="2927" y="0"/>
                  </a:lnTo>
                  <a:close/>
                </a:path>
              </a:pathLst>
            </a:custGeom>
            <a:solidFill>
              <a:srgbClr val="C76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8;p32"/>
            <p:cNvSpPr/>
            <p:nvPr/>
          </p:nvSpPr>
          <p:spPr>
            <a:xfrm>
              <a:off x="3693725" y="953350"/>
              <a:ext cx="472975" cy="102925"/>
            </a:xfrm>
            <a:custGeom>
              <a:avLst/>
              <a:gdLst/>
              <a:ahLst/>
              <a:cxnLst/>
              <a:rect l="l" t="t" r="r" b="b"/>
              <a:pathLst>
                <a:path w="18919" h="4117" extrusionOk="0">
                  <a:moveTo>
                    <a:pt x="0" y="1"/>
                  </a:moveTo>
                  <a:cubicBezTo>
                    <a:pt x="671" y="541"/>
                    <a:pt x="1361" y="1007"/>
                    <a:pt x="2069" y="1473"/>
                  </a:cubicBezTo>
                  <a:cubicBezTo>
                    <a:pt x="2796" y="1865"/>
                    <a:pt x="3542" y="2293"/>
                    <a:pt x="4324" y="2629"/>
                  </a:cubicBezTo>
                  <a:cubicBezTo>
                    <a:pt x="5890" y="3300"/>
                    <a:pt x="7549" y="3766"/>
                    <a:pt x="9245" y="3989"/>
                  </a:cubicBezTo>
                  <a:cubicBezTo>
                    <a:pt x="9896" y="4074"/>
                    <a:pt x="10549" y="4116"/>
                    <a:pt x="11202" y="4116"/>
                  </a:cubicBezTo>
                  <a:cubicBezTo>
                    <a:pt x="12270" y="4116"/>
                    <a:pt x="13337" y="4004"/>
                    <a:pt x="14389" y="3784"/>
                  </a:cubicBezTo>
                  <a:cubicBezTo>
                    <a:pt x="16066" y="3374"/>
                    <a:pt x="17725" y="2685"/>
                    <a:pt x="18918" y="1473"/>
                  </a:cubicBezTo>
                  <a:lnTo>
                    <a:pt x="18918" y="1473"/>
                  </a:lnTo>
                  <a:cubicBezTo>
                    <a:pt x="17390" y="2032"/>
                    <a:pt x="15805" y="2368"/>
                    <a:pt x="14184" y="2480"/>
                  </a:cubicBezTo>
                  <a:cubicBezTo>
                    <a:pt x="13646" y="2518"/>
                    <a:pt x="13107" y="2536"/>
                    <a:pt x="12570" y="2536"/>
                  </a:cubicBezTo>
                  <a:cubicBezTo>
                    <a:pt x="11525" y="2536"/>
                    <a:pt x="10484" y="2466"/>
                    <a:pt x="9450" y="2331"/>
                  </a:cubicBezTo>
                  <a:lnTo>
                    <a:pt x="8257" y="2163"/>
                  </a:lnTo>
                  <a:cubicBezTo>
                    <a:pt x="7884" y="2088"/>
                    <a:pt x="7493" y="1995"/>
                    <a:pt x="7101" y="1920"/>
                  </a:cubicBezTo>
                  <a:cubicBezTo>
                    <a:pt x="6300" y="1827"/>
                    <a:pt x="5554" y="1529"/>
                    <a:pt x="4753" y="1380"/>
                  </a:cubicBezTo>
                  <a:cubicBezTo>
                    <a:pt x="3970" y="1156"/>
                    <a:pt x="3187" y="914"/>
                    <a:pt x="2405" y="709"/>
                  </a:cubicBezTo>
                  <a:cubicBezTo>
                    <a:pt x="1622" y="467"/>
                    <a:pt x="839" y="187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3" name="Диаграмма 42"/>
          <p:cNvGraphicFramePr/>
          <p:nvPr/>
        </p:nvGraphicFramePr>
        <p:xfrm>
          <a:off x="2339752" y="1491630"/>
          <a:ext cx="636036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539552" y="627534"/>
          <a:ext cx="82809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539552" y="627534"/>
          <a:ext cx="82809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rse CV by Slidesgo">
  <a:themeElements>
    <a:clrScheme name="Simple Light">
      <a:dk1>
        <a:srgbClr val="FFFFFF"/>
      </a:dk1>
      <a:lt1>
        <a:srgbClr val="A99DFF"/>
      </a:lt1>
      <a:dk2>
        <a:srgbClr val="7373B6"/>
      </a:dk2>
      <a:lt2>
        <a:srgbClr val="E8DFFF"/>
      </a:lt2>
      <a:accent1>
        <a:srgbClr val="00FFD5"/>
      </a:accent1>
      <a:accent2>
        <a:srgbClr val="0E1F77"/>
      </a:accent2>
      <a:accent3>
        <a:srgbClr val="7D7DFA"/>
      </a:accent3>
      <a:accent4>
        <a:srgbClr val="928DFF"/>
      </a:accent4>
      <a:accent5>
        <a:srgbClr val="A99DFF"/>
      </a:accent5>
      <a:accent6>
        <a:srgbClr val="B9A5ED"/>
      </a:accent6>
      <a:hlink>
        <a:srgbClr val="0E1F7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606</Words>
  <Application>Microsoft Office PowerPoint</Application>
  <PresentationFormat>Экран (16:9)</PresentationFormat>
  <Paragraphs>66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Nurse CV by Slidesgo</vt:lpstr>
      <vt:lpstr>Слайд 1</vt:lpstr>
      <vt:lpstr>Актуальность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Виды соли</vt:lpstr>
      <vt:lpstr>Слайд 12</vt:lpstr>
      <vt:lpstr>Свойства поваренной соли: -растворяется в воде -растворяясь, делает воду плотнее -впитывает влагу -кристаллизуется    </vt:lpstr>
      <vt:lpstr>Слайд 14</vt:lpstr>
      <vt:lpstr>Хлорид натрия NaCl — хорошо растворимая в воде соль, известна под названием поваренная. Соль является минеральным веществом. Без нее невозможна жизнь растений, животных и человека, так как она обеспечивает важнейшие физиологические процессы в организмах: в крови соль создает необходимые условия для существования красных кровяных телец, в мышцах обусловливает способность к возбудимости, в желудке образует соляную кислоту, без которой было бы невозможным переваривание и усвоение пищи.</vt:lpstr>
      <vt:lpstr>История появления соли </vt:lpstr>
      <vt:lpstr>Применение поваренной соли:  1) как консервант в пищевой промышленности (убивает гнилостные бактерии);  2) в кулинарии (как приправа);  3)в медицине (физиологический раствор для растворения лекарств);  4) в коммунальном хозяйстве, техническая соль (против гололеда);  5) как сырье для производства соды, стекла, мыла и т.д.  </vt:lpstr>
      <vt:lpstr>Слайд 18</vt:lpstr>
      <vt:lpstr>Слайд 19</vt:lpstr>
      <vt:lpstr>Слайд 20</vt:lpstr>
      <vt:lpstr>Слайд 21</vt:lpstr>
      <vt:lpstr>3 октября 2021 г. (спустя 11 дней)</vt:lpstr>
      <vt:lpstr>Слайд 23</vt:lpstr>
      <vt:lpstr>23 октября 2021 г. (спустя 20 дней)</vt:lpstr>
      <vt:lpstr>23 октября 2021 г.</vt:lpstr>
      <vt:lpstr>Слайд 26</vt:lpstr>
      <vt:lpstr>Помни! Соль нужна нашему организму, но строго в умеренных количествах.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 CV</dc:title>
  <dc:creator>User</dc:creator>
  <cp:lastModifiedBy>User</cp:lastModifiedBy>
  <cp:revision>72</cp:revision>
  <dcterms:modified xsi:type="dcterms:W3CDTF">2021-10-26T16:27:04Z</dcterms:modified>
</cp:coreProperties>
</file>