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78" r:id="rId11"/>
    <p:sldId id="280" r:id="rId12"/>
    <p:sldId id="283" r:id="rId13"/>
    <p:sldId id="284" r:id="rId14"/>
    <p:sldId id="282" r:id="rId15"/>
    <p:sldId id="286" r:id="rId16"/>
    <p:sldId id="285" r:id="rId17"/>
    <p:sldId id="281" r:id="rId18"/>
    <p:sldId id="289" r:id="rId19"/>
    <p:sldId id="288" r:id="rId20"/>
    <p:sldId id="287" r:id="rId21"/>
    <p:sldId id="290" r:id="rId22"/>
    <p:sldId id="291" r:id="rId23"/>
    <p:sldId id="292" r:id="rId24"/>
    <p:sldId id="25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75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8EBD1-08E7-44BC-A3AC-FECEBFF39209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A02175B6-9EBA-4B9E-A282-40827814BC93}">
      <dgm:prSet/>
      <dgm:spPr/>
      <dgm:t>
        <a:bodyPr/>
        <a:lstStyle/>
        <a:p>
          <a:pPr rtl="0"/>
          <a:r>
            <a:rPr lang="ru-RU" smtClean="0"/>
            <a:t>В меню входят классический воппер и косточка догппер со вкусом жаренного мяса на гриле. </a:t>
          </a:r>
          <a:endParaRPr lang="ru-RU"/>
        </a:p>
      </dgm:t>
    </dgm:pt>
    <dgm:pt modelId="{39736BEA-4C19-4950-8707-2484AD11E6C4}" type="parTrans" cxnId="{A146DCB5-5348-46B5-A9FB-D816A3108532}">
      <dgm:prSet/>
      <dgm:spPr/>
      <dgm:t>
        <a:bodyPr/>
        <a:lstStyle/>
        <a:p>
          <a:endParaRPr lang="ru-RU"/>
        </a:p>
      </dgm:t>
    </dgm:pt>
    <dgm:pt modelId="{026EAB8B-793A-4FFD-8DC6-2A877DB6D752}" type="sibTrans" cxnId="{A146DCB5-5348-46B5-A9FB-D816A3108532}">
      <dgm:prSet/>
      <dgm:spPr/>
      <dgm:t>
        <a:bodyPr/>
        <a:lstStyle/>
        <a:p>
          <a:endParaRPr lang="ru-RU"/>
        </a:p>
      </dgm:t>
    </dgm:pt>
    <dgm:pt modelId="{3B2F318F-BA57-406A-9CB9-94BDC287FD08}">
      <dgm:prSet/>
      <dgm:spPr/>
      <dgm:t>
        <a:bodyPr/>
        <a:lstStyle/>
        <a:p>
          <a:pPr rtl="0"/>
          <a:r>
            <a:rPr lang="ru-RU" smtClean="0"/>
            <a:t>Блюда не содержат в себе синтетических консервантов и состоят из белковой говядины и овса — в компании утверждают, что их могут есть даже люди. </a:t>
          </a:r>
          <a:endParaRPr lang="ru-RU"/>
        </a:p>
      </dgm:t>
    </dgm:pt>
    <dgm:pt modelId="{CA6441E5-107D-49B8-B847-D3A405A917E3}" type="parTrans" cxnId="{912D85EC-13BB-40E2-8176-3DA4CD174E7E}">
      <dgm:prSet/>
      <dgm:spPr/>
      <dgm:t>
        <a:bodyPr/>
        <a:lstStyle/>
        <a:p>
          <a:endParaRPr lang="ru-RU"/>
        </a:p>
      </dgm:t>
    </dgm:pt>
    <dgm:pt modelId="{D2212F1F-2AC2-43BC-B6F6-46657A604C2E}" type="sibTrans" cxnId="{912D85EC-13BB-40E2-8176-3DA4CD174E7E}">
      <dgm:prSet/>
      <dgm:spPr/>
      <dgm:t>
        <a:bodyPr/>
        <a:lstStyle/>
        <a:p>
          <a:endParaRPr lang="ru-RU"/>
        </a:p>
      </dgm:t>
    </dgm:pt>
    <dgm:pt modelId="{6308F7CA-7597-48AE-9199-49D2178CD488}">
      <dgm:prSet/>
      <dgm:spPr/>
      <dgm:t>
        <a:bodyPr/>
        <a:lstStyle/>
        <a:p>
          <a:pPr rtl="0"/>
          <a:r>
            <a:rPr lang="ru-RU" smtClean="0"/>
            <a:t>В версию воппера для собак не будут добавлять соусы и топпинги, так как они могут навредить собаке.</a:t>
          </a:r>
          <a:endParaRPr lang="ru-RU"/>
        </a:p>
      </dgm:t>
    </dgm:pt>
    <dgm:pt modelId="{0A3A72A8-CD58-4F9F-8035-6AA4D785A52C}" type="parTrans" cxnId="{22359AC3-3798-4372-B7B6-3DB2922A3B35}">
      <dgm:prSet/>
      <dgm:spPr/>
      <dgm:t>
        <a:bodyPr/>
        <a:lstStyle/>
        <a:p>
          <a:endParaRPr lang="ru-RU"/>
        </a:p>
      </dgm:t>
    </dgm:pt>
    <dgm:pt modelId="{6151055E-A035-485A-B002-490A21290E8E}" type="sibTrans" cxnId="{22359AC3-3798-4372-B7B6-3DB2922A3B35}">
      <dgm:prSet/>
      <dgm:spPr/>
      <dgm:t>
        <a:bodyPr/>
        <a:lstStyle/>
        <a:p>
          <a:endParaRPr lang="ru-RU"/>
        </a:p>
      </dgm:t>
    </dgm:pt>
    <dgm:pt modelId="{8BAE622B-481D-41B2-91FC-37C07CC49266}" type="pres">
      <dgm:prSet presAssocID="{E3C8EBD1-08E7-44BC-A3AC-FECEBFF392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4F79D6-0DA1-436F-BA28-E277010ABDA4}" type="pres">
      <dgm:prSet presAssocID="{A02175B6-9EBA-4B9E-A282-40827814BC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D7730-3634-4ACE-9395-58BF744D5965}" type="pres">
      <dgm:prSet presAssocID="{026EAB8B-793A-4FFD-8DC6-2A877DB6D752}" presName="spacer" presStyleCnt="0"/>
      <dgm:spPr/>
    </dgm:pt>
    <dgm:pt modelId="{206413A0-6127-409E-909D-4B622C06DC39}" type="pres">
      <dgm:prSet presAssocID="{3B2F318F-BA57-406A-9CB9-94BDC287FD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F3D6-B99A-4BF9-BA9A-D04C3795C62D}" type="pres">
      <dgm:prSet presAssocID="{D2212F1F-2AC2-43BC-B6F6-46657A604C2E}" presName="spacer" presStyleCnt="0"/>
      <dgm:spPr/>
    </dgm:pt>
    <dgm:pt modelId="{ECEE54D1-5B71-47DF-99CF-10B8E0D1E589}" type="pres">
      <dgm:prSet presAssocID="{6308F7CA-7597-48AE-9199-49D2178CD4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2D85EC-13BB-40E2-8176-3DA4CD174E7E}" srcId="{E3C8EBD1-08E7-44BC-A3AC-FECEBFF39209}" destId="{3B2F318F-BA57-406A-9CB9-94BDC287FD08}" srcOrd="1" destOrd="0" parTransId="{CA6441E5-107D-49B8-B847-D3A405A917E3}" sibTransId="{D2212F1F-2AC2-43BC-B6F6-46657A604C2E}"/>
    <dgm:cxn modelId="{76577968-B38C-4ACC-AC79-C4E95F2AE0E9}" type="presOf" srcId="{3B2F318F-BA57-406A-9CB9-94BDC287FD08}" destId="{206413A0-6127-409E-909D-4B622C06DC39}" srcOrd="0" destOrd="0" presId="urn:microsoft.com/office/officeart/2005/8/layout/vList2"/>
    <dgm:cxn modelId="{22359AC3-3798-4372-B7B6-3DB2922A3B35}" srcId="{E3C8EBD1-08E7-44BC-A3AC-FECEBFF39209}" destId="{6308F7CA-7597-48AE-9199-49D2178CD488}" srcOrd="2" destOrd="0" parTransId="{0A3A72A8-CD58-4F9F-8035-6AA4D785A52C}" sibTransId="{6151055E-A035-485A-B002-490A21290E8E}"/>
    <dgm:cxn modelId="{44EE7A9D-89D7-4044-BB1B-49EC400EC3BD}" type="presOf" srcId="{6308F7CA-7597-48AE-9199-49D2178CD488}" destId="{ECEE54D1-5B71-47DF-99CF-10B8E0D1E589}" srcOrd="0" destOrd="0" presId="urn:microsoft.com/office/officeart/2005/8/layout/vList2"/>
    <dgm:cxn modelId="{863091C2-1112-4086-8CD2-0CDD05ABFFB4}" type="presOf" srcId="{A02175B6-9EBA-4B9E-A282-40827814BC93}" destId="{A54F79D6-0DA1-436F-BA28-E277010ABDA4}" srcOrd="0" destOrd="0" presId="urn:microsoft.com/office/officeart/2005/8/layout/vList2"/>
    <dgm:cxn modelId="{A146DCB5-5348-46B5-A9FB-D816A3108532}" srcId="{E3C8EBD1-08E7-44BC-A3AC-FECEBFF39209}" destId="{A02175B6-9EBA-4B9E-A282-40827814BC93}" srcOrd="0" destOrd="0" parTransId="{39736BEA-4C19-4950-8707-2484AD11E6C4}" sibTransId="{026EAB8B-793A-4FFD-8DC6-2A877DB6D752}"/>
    <dgm:cxn modelId="{B9C77C1F-E33F-4646-9071-B17071500865}" type="presOf" srcId="{E3C8EBD1-08E7-44BC-A3AC-FECEBFF39209}" destId="{8BAE622B-481D-41B2-91FC-37C07CC49266}" srcOrd="0" destOrd="0" presId="urn:microsoft.com/office/officeart/2005/8/layout/vList2"/>
    <dgm:cxn modelId="{D0B2A694-CBDA-4261-AFE6-33481B066C23}" type="presParOf" srcId="{8BAE622B-481D-41B2-91FC-37C07CC49266}" destId="{A54F79D6-0DA1-436F-BA28-E277010ABDA4}" srcOrd="0" destOrd="0" presId="urn:microsoft.com/office/officeart/2005/8/layout/vList2"/>
    <dgm:cxn modelId="{F5FB9956-2BC7-4114-984C-7FA601C907EE}" type="presParOf" srcId="{8BAE622B-481D-41B2-91FC-37C07CC49266}" destId="{305D7730-3634-4ACE-9395-58BF744D5965}" srcOrd="1" destOrd="0" presId="urn:microsoft.com/office/officeart/2005/8/layout/vList2"/>
    <dgm:cxn modelId="{BBC88438-7568-4B04-970A-8EC46038D432}" type="presParOf" srcId="{8BAE622B-481D-41B2-91FC-37C07CC49266}" destId="{206413A0-6127-409E-909D-4B622C06DC39}" srcOrd="2" destOrd="0" presId="urn:microsoft.com/office/officeart/2005/8/layout/vList2"/>
    <dgm:cxn modelId="{B616CE40-857F-427A-B1CC-A5FAE25EA5B8}" type="presParOf" srcId="{8BAE622B-481D-41B2-91FC-37C07CC49266}" destId="{5579F3D6-B99A-4BF9-BA9A-D04C3795C62D}" srcOrd="3" destOrd="0" presId="urn:microsoft.com/office/officeart/2005/8/layout/vList2"/>
    <dgm:cxn modelId="{21C457C5-272D-4662-8AB9-265AEFA652EC}" type="presParOf" srcId="{8BAE622B-481D-41B2-91FC-37C07CC49266}" destId="{ECEE54D1-5B71-47DF-99CF-10B8E0D1E5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E3B2FC-C8EC-4D64-85A6-B1B9921B31B6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26CC3FE4-EFEA-4525-96D9-5CCA405A9D3A}">
      <dgm:prSet/>
      <dgm:spPr/>
      <dgm:t>
        <a:bodyPr/>
        <a:lstStyle/>
        <a:p>
          <a:pPr rtl="0"/>
          <a:r>
            <a:rPr lang="ru-RU" smtClean="0"/>
            <a:t>Сервис доставки продуктов «Самокат» подал иск против Apple, пишет AppleInsider. </a:t>
          </a:r>
          <a:endParaRPr lang="ru-RU"/>
        </a:p>
      </dgm:t>
    </dgm:pt>
    <dgm:pt modelId="{04D46C80-22C2-41AD-8752-3EA6ADD156C9}" type="parTrans" cxnId="{799A3ECF-9F7D-4835-9045-8F0AE5880D96}">
      <dgm:prSet/>
      <dgm:spPr/>
      <dgm:t>
        <a:bodyPr/>
        <a:lstStyle/>
        <a:p>
          <a:endParaRPr lang="ru-RU"/>
        </a:p>
      </dgm:t>
    </dgm:pt>
    <dgm:pt modelId="{7B8D9125-D062-437A-B84B-97ADE219BD03}" type="sibTrans" cxnId="{799A3ECF-9F7D-4835-9045-8F0AE5880D96}">
      <dgm:prSet/>
      <dgm:spPr/>
      <dgm:t>
        <a:bodyPr/>
        <a:lstStyle/>
        <a:p>
          <a:endParaRPr lang="ru-RU"/>
        </a:p>
      </dgm:t>
    </dgm:pt>
    <dgm:pt modelId="{250F13AD-D151-4417-9C60-E1840C4A1BE7}">
      <dgm:prSet/>
      <dgm:spPr/>
      <dgm:t>
        <a:bodyPr/>
        <a:lstStyle/>
        <a:p>
          <a:pPr rtl="0"/>
          <a:r>
            <a:rPr lang="ru-RU" smtClean="0"/>
            <a:t>Иск подан в Окружной суд США по Северному округу Калифорнии.</a:t>
          </a:r>
          <a:endParaRPr lang="ru-RU"/>
        </a:p>
      </dgm:t>
    </dgm:pt>
    <dgm:pt modelId="{3E032656-087B-4B94-8AF8-173F9A1F3494}" type="parTrans" cxnId="{6683116B-A119-4645-AEDC-397EFC9B2C8A}">
      <dgm:prSet/>
      <dgm:spPr/>
      <dgm:t>
        <a:bodyPr/>
        <a:lstStyle/>
        <a:p>
          <a:endParaRPr lang="ru-RU"/>
        </a:p>
      </dgm:t>
    </dgm:pt>
    <dgm:pt modelId="{E25BCB16-5AE2-4593-A8F1-D6B01E965CC0}" type="sibTrans" cxnId="{6683116B-A119-4645-AEDC-397EFC9B2C8A}">
      <dgm:prSet/>
      <dgm:spPr/>
      <dgm:t>
        <a:bodyPr/>
        <a:lstStyle/>
        <a:p>
          <a:endParaRPr lang="ru-RU"/>
        </a:p>
      </dgm:t>
    </dgm:pt>
    <dgm:pt modelId="{C1D2E709-9B71-4FAF-B903-B802F59D557A}" type="pres">
      <dgm:prSet presAssocID="{9EE3B2FC-C8EC-4D64-85A6-B1B9921B31B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95D03-3199-4F40-BA1F-74457F8A534F}" type="pres">
      <dgm:prSet presAssocID="{26CC3FE4-EFEA-4525-96D9-5CCA405A9D3A}" presName="circ1" presStyleLbl="vennNode1" presStyleIdx="0" presStyleCnt="2"/>
      <dgm:spPr/>
      <dgm:t>
        <a:bodyPr/>
        <a:lstStyle/>
        <a:p>
          <a:endParaRPr lang="ru-RU"/>
        </a:p>
      </dgm:t>
    </dgm:pt>
    <dgm:pt modelId="{94BE9FBD-977F-4536-9FF9-7761EE472655}" type="pres">
      <dgm:prSet presAssocID="{26CC3FE4-EFEA-4525-96D9-5CCA405A9D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F64BC-43F6-4B4C-9622-2CC4773102E2}" type="pres">
      <dgm:prSet presAssocID="{250F13AD-D151-4417-9C60-E1840C4A1BE7}" presName="circ2" presStyleLbl="vennNode1" presStyleIdx="1" presStyleCnt="2"/>
      <dgm:spPr/>
      <dgm:t>
        <a:bodyPr/>
        <a:lstStyle/>
        <a:p>
          <a:endParaRPr lang="ru-RU"/>
        </a:p>
      </dgm:t>
    </dgm:pt>
    <dgm:pt modelId="{B8AB6F24-7D08-47B9-9DC5-D4EB4722B23D}" type="pres">
      <dgm:prSet presAssocID="{250F13AD-D151-4417-9C60-E1840C4A1B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3116B-A119-4645-AEDC-397EFC9B2C8A}" srcId="{9EE3B2FC-C8EC-4D64-85A6-B1B9921B31B6}" destId="{250F13AD-D151-4417-9C60-E1840C4A1BE7}" srcOrd="1" destOrd="0" parTransId="{3E032656-087B-4B94-8AF8-173F9A1F3494}" sibTransId="{E25BCB16-5AE2-4593-A8F1-D6B01E965CC0}"/>
    <dgm:cxn modelId="{9D357DF5-04F9-4318-9760-454CB76391C8}" type="presOf" srcId="{250F13AD-D151-4417-9C60-E1840C4A1BE7}" destId="{ABAF64BC-43F6-4B4C-9622-2CC4773102E2}" srcOrd="0" destOrd="0" presId="urn:microsoft.com/office/officeart/2005/8/layout/venn1"/>
    <dgm:cxn modelId="{9EE71C12-2184-4BFC-B638-E289C4393C8B}" type="presOf" srcId="{250F13AD-D151-4417-9C60-E1840C4A1BE7}" destId="{B8AB6F24-7D08-47B9-9DC5-D4EB4722B23D}" srcOrd="1" destOrd="0" presId="urn:microsoft.com/office/officeart/2005/8/layout/venn1"/>
    <dgm:cxn modelId="{799A3ECF-9F7D-4835-9045-8F0AE5880D96}" srcId="{9EE3B2FC-C8EC-4D64-85A6-B1B9921B31B6}" destId="{26CC3FE4-EFEA-4525-96D9-5CCA405A9D3A}" srcOrd="0" destOrd="0" parTransId="{04D46C80-22C2-41AD-8752-3EA6ADD156C9}" sibTransId="{7B8D9125-D062-437A-B84B-97ADE219BD03}"/>
    <dgm:cxn modelId="{22E5FEDB-9F48-4F1D-8F95-DCFCF0D5D45A}" type="presOf" srcId="{26CC3FE4-EFEA-4525-96D9-5CCA405A9D3A}" destId="{2B895D03-3199-4F40-BA1F-74457F8A534F}" srcOrd="0" destOrd="0" presId="urn:microsoft.com/office/officeart/2005/8/layout/venn1"/>
    <dgm:cxn modelId="{76D2D7CB-3730-45A7-84A4-98C55F41D308}" type="presOf" srcId="{26CC3FE4-EFEA-4525-96D9-5CCA405A9D3A}" destId="{94BE9FBD-977F-4536-9FF9-7761EE472655}" srcOrd="1" destOrd="0" presId="urn:microsoft.com/office/officeart/2005/8/layout/venn1"/>
    <dgm:cxn modelId="{7E4353E2-8BC0-4920-8B8C-412500C75EBB}" type="presOf" srcId="{9EE3B2FC-C8EC-4D64-85A6-B1B9921B31B6}" destId="{C1D2E709-9B71-4FAF-B903-B802F59D557A}" srcOrd="0" destOrd="0" presId="urn:microsoft.com/office/officeart/2005/8/layout/venn1"/>
    <dgm:cxn modelId="{711C4D0D-4790-49A1-BA02-F75481C6F81D}" type="presParOf" srcId="{C1D2E709-9B71-4FAF-B903-B802F59D557A}" destId="{2B895D03-3199-4F40-BA1F-74457F8A534F}" srcOrd="0" destOrd="0" presId="urn:microsoft.com/office/officeart/2005/8/layout/venn1"/>
    <dgm:cxn modelId="{F9DFCA96-14FD-4AB1-82D0-206C1EC84642}" type="presParOf" srcId="{C1D2E709-9B71-4FAF-B903-B802F59D557A}" destId="{94BE9FBD-977F-4536-9FF9-7761EE472655}" srcOrd="1" destOrd="0" presId="urn:microsoft.com/office/officeart/2005/8/layout/venn1"/>
    <dgm:cxn modelId="{DBDC5C67-6B85-4741-8F42-DAB86B6C2253}" type="presParOf" srcId="{C1D2E709-9B71-4FAF-B903-B802F59D557A}" destId="{ABAF64BC-43F6-4B4C-9622-2CC4773102E2}" srcOrd="2" destOrd="0" presId="urn:microsoft.com/office/officeart/2005/8/layout/venn1"/>
    <dgm:cxn modelId="{4FEB50DA-C4CE-4CF2-A8A6-A2F5BE39964B}" type="presParOf" srcId="{C1D2E709-9B71-4FAF-B903-B802F59D557A}" destId="{B8AB6F24-7D08-47B9-9DC5-D4EB4722B23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3477E5-3C6F-40CE-AA63-522607155BAB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C6D07539-BE85-4B33-8F73-431CD34273B4}">
      <dgm:prSet/>
      <dgm:spPr/>
      <dgm:t>
        <a:bodyPr/>
        <a:lstStyle/>
        <a:p>
          <a:pPr rtl="0"/>
          <a:r>
            <a:rPr lang="ru-RU" smtClean="0"/>
            <a:t>Разработчик приложения для сервиса быстрой доставки продуктов «Самокат» — Smart Space требует от Apple не удалять его приложение из российского App Store. </a:t>
          </a:r>
          <a:endParaRPr lang="ru-RU"/>
        </a:p>
      </dgm:t>
    </dgm:pt>
    <dgm:pt modelId="{6B83FBD6-7689-4294-B408-4017AE0A354E}" type="parTrans" cxnId="{F057099A-15EE-4636-A4D2-791AF6380FA2}">
      <dgm:prSet/>
      <dgm:spPr/>
      <dgm:t>
        <a:bodyPr/>
        <a:lstStyle/>
        <a:p>
          <a:endParaRPr lang="ru-RU"/>
        </a:p>
      </dgm:t>
    </dgm:pt>
    <dgm:pt modelId="{7B75ABFD-B306-4219-8582-A276E6E90D03}" type="sibTrans" cxnId="{F057099A-15EE-4636-A4D2-791AF6380FA2}">
      <dgm:prSet/>
      <dgm:spPr/>
      <dgm:t>
        <a:bodyPr/>
        <a:lstStyle/>
        <a:p>
          <a:endParaRPr lang="ru-RU"/>
        </a:p>
      </dgm:t>
    </dgm:pt>
    <dgm:pt modelId="{18D960B5-3BB6-4A13-9A42-852190CBEB09}">
      <dgm:prSet/>
      <dgm:spPr/>
      <dgm:t>
        <a:bodyPr/>
        <a:lstStyle/>
        <a:p>
          <a:pPr rtl="0"/>
          <a:r>
            <a:rPr lang="ru-RU" smtClean="0"/>
            <a:t>Ранее, в начале осени текущего года, Apple уведомила Smart Space о том, что сервис аренды самокатов Samocat Sharing System (SSS) подал жалобу на их приложение за использование товарного знака Samokat и попросил удалить приложение из App Store.</a:t>
          </a:r>
          <a:endParaRPr lang="ru-RU"/>
        </a:p>
      </dgm:t>
    </dgm:pt>
    <dgm:pt modelId="{D777D97F-1665-47C2-B29D-E2538CB27936}" type="parTrans" cxnId="{4E4AD4AB-3CD3-4D7A-AA1F-28101F1D926B}">
      <dgm:prSet/>
      <dgm:spPr/>
      <dgm:t>
        <a:bodyPr/>
        <a:lstStyle/>
        <a:p>
          <a:endParaRPr lang="ru-RU"/>
        </a:p>
      </dgm:t>
    </dgm:pt>
    <dgm:pt modelId="{D7BBE6AE-4C42-4C6E-AF6D-BB28235FBA7C}" type="sibTrans" cxnId="{4E4AD4AB-3CD3-4D7A-AA1F-28101F1D926B}">
      <dgm:prSet/>
      <dgm:spPr/>
      <dgm:t>
        <a:bodyPr/>
        <a:lstStyle/>
        <a:p>
          <a:endParaRPr lang="ru-RU"/>
        </a:p>
      </dgm:t>
    </dgm:pt>
    <dgm:pt modelId="{4EBFBD78-9E7B-49E1-928D-B2702BE05F05}" type="pres">
      <dgm:prSet presAssocID="{743477E5-3C6F-40CE-AA63-522607155BA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FC562-CE99-4DBF-8AA5-4725D274A2C9}" type="pres">
      <dgm:prSet presAssocID="{C6D07539-BE85-4B33-8F73-431CD34273B4}" presName="circ1" presStyleLbl="vennNode1" presStyleIdx="0" presStyleCnt="2"/>
      <dgm:spPr/>
      <dgm:t>
        <a:bodyPr/>
        <a:lstStyle/>
        <a:p>
          <a:endParaRPr lang="ru-RU"/>
        </a:p>
      </dgm:t>
    </dgm:pt>
    <dgm:pt modelId="{BCD6E956-299A-4202-8FB0-1BD3F2135EB8}" type="pres">
      <dgm:prSet presAssocID="{C6D07539-BE85-4B33-8F73-431CD34273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67E4B-21E9-4C14-9506-A991CAE00A34}" type="pres">
      <dgm:prSet presAssocID="{18D960B5-3BB6-4A13-9A42-852190CBEB09}" presName="circ2" presStyleLbl="vennNode1" presStyleIdx="1" presStyleCnt="2"/>
      <dgm:spPr/>
      <dgm:t>
        <a:bodyPr/>
        <a:lstStyle/>
        <a:p>
          <a:endParaRPr lang="ru-RU"/>
        </a:p>
      </dgm:t>
    </dgm:pt>
    <dgm:pt modelId="{CC6A7A92-9CB3-49CE-AB3E-2D7B0A19921C}" type="pres">
      <dgm:prSet presAssocID="{18D960B5-3BB6-4A13-9A42-852190CBEB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57099A-15EE-4636-A4D2-791AF6380FA2}" srcId="{743477E5-3C6F-40CE-AA63-522607155BAB}" destId="{C6D07539-BE85-4B33-8F73-431CD34273B4}" srcOrd="0" destOrd="0" parTransId="{6B83FBD6-7689-4294-B408-4017AE0A354E}" sibTransId="{7B75ABFD-B306-4219-8582-A276E6E90D03}"/>
    <dgm:cxn modelId="{E9874BF9-522F-4A08-83F4-3BFFEC0E5773}" type="presOf" srcId="{18D960B5-3BB6-4A13-9A42-852190CBEB09}" destId="{CC6A7A92-9CB3-49CE-AB3E-2D7B0A19921C}" srcOrd="1" destOrd="0" presId="urn:microsoft.com/office/officeart/2005/8/layout/venn1"/>
    <dgm:cxn modelId="{1790F64F-014B-4FEF-BBF1-573C1363EE9A}" type="presOf" srcId="{C6D07539-BE85-4B33-8F73-431CD34273B4}" destId="{BCD6E956-299A-4202-8FB0-1BD3F2135EB8}" srcOrd="1" destOrd="0" presId="urn:microsoft.com/office/officeart/2005/8/layout/venn1"/>
    <dgm:cxn modelId="{C750E02B-64ED-4338-B162-FB02875D8324}" type="presOf" srcId="{18D960B5-3BB6-4A13-9A42-852190CBEB09}" destId="{92167E4B-21E9-4C14-9506-A991CAE00A34}" srcOrd="0" destOrd="0" presId="urn:microsoft.com/office/officeart/2005/8/layout/venn1"/>
    <dgm:cxn modelId="{4517E040-2E67-4F16-971D-1C4CD5F78798}" type="presOf" srcId="{743477E5-3C6F-40CE-AA63-522607155BAB}" destId="{4EBFBD78-9E7B-49E1-928D-B2702BE05F05}" srcOrd="0" destOrd="0" presId="urn:microsoft.com/office/officeart/2005/8/layout/venn1"/>
    <dgm:cxn modelId="{36AB7303-0983-4CF9-BE9B-AAC5B12AB1E9}" type="presOf" srcId="{C6D07539-BE85-4B33-8F73-431CD34273B4}" destId="{556FC562-CE99-4DBF-8AA5-4725D274A2C9}" srcOrd="0" destOrd="0" presId="urn:microsoft.com/office/officeart/2005/8/layout/venn1"/>
    <dgm:cxn modelId="{4E4AD4AB-3CD3-4D7A-AA1F-28101F1D926B}" srcId="{743477E5-3C6F-40CE-AA63-522607155BAB}" destId="{18D960B5-3BB6-4A13-9A42-852190CBEB09}" srcOrd="1" destOrd="0" parTransId="{D777D97F-1665-47C2-B29D-E2538CB27936}" sibTransId="{D7BBE6AE-4C42-4C6E-AF6D-BB28235FBA7C}"/>
    <dgm:cxn modelId="{A9032AAA-D524-4BDF-9693-89CE3D2DBD22}" type="presParOf" srcId="{4EBFBD78-9E7B-49E1-928D-B2702BE05F05}" destId="{556FC562-CE99-4DBF-8AA5-4725D274A2C9}" srcOrd="0" destOrd="0" presId="urn:microsoft.com/office/officeart/2005/8/layout/venn1"/>
    <dgm:cxn modelId="{F2CDE4D1-B651-4C17-933F-A4D6D4DD7F36}" type="presParOf" srcId="{4EBFBD78-9E7B-49E1-928D-B2702BE05F05}" destId="{BCD6E956-299A-4202-8FB0-1BD3F2135EB8}" srcOrd="1" destOrd="0" presId="urn:microsoft.com/office/officeart/2005/8/layout/venn1"/>
    <dgm:cxn modelId="{2B5C8432-2A83-4D43-9990-9532F75771C0}" type="presParOf" srcId="{4EBFBD78-9E7B-49E1-928D-B2702BE05F05}" destId="{92167E4B-21E9-4C14-9506-A991CAE00A34}" srcOrd="2" destOrd="0" presId="urn:microsoft.com/office/officeart/2005/8/layout/venn1"/>
    <dgm:cxn modelId="{56B971D1-AC95-4B1B-8FE0-D55123F2C84A}" type="presParOf" srcId="{4EBFBD78-9E7B-49E1-928D-B2702BE05F05}" destId="{CC6A7A92-9CB3-49CE-AB3E-2D7B0A19921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9EDA35-6839-4413-99F5-418DF48C6092}" type="doc">
      <dgm:prSet loTypeId="urn:microsoft.com/office/officeart/2005/8/layout/venn3" loCatId="relationship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F7E8C91E-E04C-434A-AFAA-764D309EAAED}">
      <dgm:prSet/>
      <dgm:spPr/>
      <dgm:t>
        <a:bodyPr/>
        <a:lstStyle/>
        <a:p>
          <a:pPr rtl="0"/>
          <a:r>
            <a:rPr lang="ru-RU" smtClean="0"/>
            <a:t>Представители Smart Space отметили, что в ответ на претензию предоставили Apple письменную гарантию того, что их приложение не нарушает российского законодательства по части товарных знаков. </a:t>
          </a:r>
          <a:endParaRPr lang="ru-RU"/>
        </a:p>
      </dgm:t>
    </dgm:pt>
    <dgm:pt modelId="{B09AC1A5-E6FE-434B-9955-809DCD0A20CE}" type="parTrans" cxnId="{9F784788-6DD6-4EDD-A498-69D50100AAAC}">
      <dgm:prSet/>
      <dgm:spPr/>
      <dgm:t>
        <a:bodyPr/>
        <a:lstStyle/>
        <a:p>
          <a:endParaRPr lang="ru-RU"/>
        </a:p>
      </dgm:t>
    </dgm:pt>
    <dgm:pt modelId="{F1A7E678-B528-40A4-B350-F84BCD7930A5}" type="sibTrans" cxnId="{9F784788-6DD6-4EDD-A498-69D50100AAAC}">
      <dgm:prSet/>
      <dgm:spPr/>
      <dgm:t>
        <a:bodyPr/>
        <a:lstStyle/>
        <a:p>
          <a:endParaRPr lang="ru-RU"/>
        </a:p>
      </dgm:t>
    </dgm:pt>
    <dgm:pt modelId="{AF527FA5-D97F-4C1D-BF1F-89CCEF2064B2}">
      <dgm:prSet/>
      <dgm:spPr/>
      <dgm:t>
        <a:bodyPr/>
        <a:lstStyle/>
        <a:p>
          <a:pPr rtl="0"/>
          <a:r>
            <a:rPr lang="ru-RU" smtClean="0"/>
            <a:t>Компания также ведет переговоры с Samocat Sharing System.</a:t>
          </a:r>
          <a:endParaRPr lang="ru-RU"/>
        </a:p>
      </dgm:t>
    </dgm:pt>
    <dgm:pt modelId="{4BE2562B-608B-45CD-BC0B-995308677919}" type="parTrans" cxnId="{3E2D31D6-41D1-4F66-9E84-AB74ECB99A3F}">
      <dgm:prSet/>
      <dgm:spPr/>
      <dgm:t>
        <a:bodyPr/>
        <a:lstStyle/>
        <a:p>
          <a:endParaRPr lang="ru-RU"/>
        </a:p>
      </dgm:t>
    </dgm:pt>
    <dgm:pt modelId="{EBE7CBC2-B90B-48B9-8112-A89829E08B67}" type="sibTrans" cxnId="{3E2D31D6-41D1-4F66-9E84-AB74ECB99A3F}">
      <dgm:prSet/>
      <dgm:spPr/>
      <dgm:t>
        <a:bodyPr/>
        <a:lstStyle/>
        <a:p>
          <a:endParaRPr lang="ru-RU"/>
        </a:p>
      </dgm:t>
    </dgm:pt>
    <dgm:pt modelId="{4312F2E9-0744-4164-A342-9CE6836D5BCB}">
      <dgm:prSet/>
      <dgm:spPr/>
      <dgm:t>
        <a:bodyPr/>
        <a:lstStyle/>
        <a:p>
          <a:pPr rtl="0"/>
          <a:r>
            <a:rPr lang="ru-RU" smtClean="0"/>
            <a:t>Удаление приложения — одного из ключевых элементов бизнеса сети дарксторов — может принести ущерб в $75 тыс.</a:t>
          </a:r>
          <a:endParaRPr lang="ru-RU"/>
        </a:p>
      </dgm:t>
    </dgm:pt>
    <dgm:pt modelId="{A2CF8A64-3178-4070-BA4C-445204B06D82}" type="parTrans" cxnId="{16DC798C-C504-4BC7-8923-5F55B3C28C0B}">
      <dgm:prSet/>
      <dgm:spPr/>
      <dgm:t>
        <a:bodyPr/>
        <a:lstStyle/>
        <a:p>
          <a:endParaRPr lang="ru-RU"/>
        </a:p>
      </dgm:t>
    </dgm:pt>
    <dgm:pt modelId="{A10F14B2-EAAF-4A6E-A8AD-D96EA295BD16}" type="sibTrans" cxnId="{16DC798C-C504-4BC7-8923-5F55B3C28C0B}">
      <dgm:prSet/>
      <dgm:spPr/>
      <dgm:t>
        <a:bodyPr/>
        <a:lstStyle/>
        <a:p>
          <a:endParaRPr lang="ru-RU"/>
        </a:p>
      </dgm:t>
    </dgm:pt>
    <dgm:pt modelId="{71C7DA7C-A064-443F-B6A4-4AE9D93B27A1}" type="pres">
      <dgm:prSet presAssocID="{6A9EDA35-6839-4413-99F5-418DF48C60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FA449-D3AB-44A2-8527-EAE316293AE8}" type="pres">
      <dgm:prSet presAssocID="{F7E8C91E-E04C-434A-AFAA-764D309EAAE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7C8A9-3BD1-4596-88CD-002C28E5A5AD}" type="pres">
      <dgm:prSet presAssocID="{F1A7E678-B528-40A4-B350-F84BCD7930A5}" presName="space" presStyleCnt="0"/>
      <dgm:spPr/>
    </dgm:pt>
    <dgm:pt modelId="{F3131D92-D661-4725-B313-37C59E7EF871}" type="pres">
      <dgm:prSet presAssocID="{AF527FA5-D97F-4C1D-BF1F-89CCEF2064B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57566-5C1E-4FD3-8E03-2EAA5333F5DF}" type="pres">
      <dgm:prSet presAssocID="{EBE7CBC2-B90B-48B9-8112-A89829E08B67}" presName="space" presStyleCnt="0"/>
      <dgm:spPr/>
    </dgm:pt>
    <dgm:pt modelId="{8AA00ECF-48C1-4182-AFD2-F033DDDBC84E}" type="pres">
      <dgm:prSet presAssocID="{4312F2E9-0744-4164-A342-9CE6836D5BCB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84788-6DD6-4EDD-A498-69D50100AAAC}" srcId="{6A9EDA35-6839-4413-99F5-418DF48C6092}" destId="{F7E8C91E-E04C-434A-AFAA-764D309EAAED}" srcOrd="0" destOrd="0" parTransId="{B09AC1A5-E6FE-434B-9955-809DCD0A20CE}" sibTransId="{F1A7E678-B528-40A4-B350-F84BCD7930A5}"/>
    <dgm:cxn modelId="{16DC798C-C504-4BC7-8923-5F55B3C28C0B}" srcId="{6A9EDA35-6839-4413-99F5-418DF48C6092}" destId="{4312F2E9-0744-4164-A342-9CE6836D5BCB}" srcOrd="2" destOrd="0" parTransId="{A2CF8A64-3178-4070-BA4C-445204B06D82}" sibTransId="{A10F14B2-EAAF-4A6E-A8AD-D96EA295BD16}"/>
    <dgm:cxn modelId="{94D16D62-1EBC-46B4-9DA1-0B103AE5F06C}" type="presOf" srcId="{4312F2E9-0744-4164-A342-9CE6836D5BCB}" destId="{8AA00ECF-48C1-4182-AFD2-F033DDDBC84E}" srcOrd="0" destOrd="0" presId="urn:microsoft.com/office/officeart/2005/8/layout/venn3"/>
    <dgm:cxn modelId="{3E2D31D6-41D1-4F66-9E84-AB74ECB99A3F}" srcId="{6A9EDA35-6839-4413-99F5-418DF48C6092}" destId="{AF527FA5-D97F-4C1D-BF1F-89CCEF2064B2}" srcOrd="1" destOrd="0" parTransId="{4BE2562B-608B-45CD-BC0B-995308677919}" sibTransId="{EBE7CBC2-B90B-48B9-8112-A89829E08B67}"/>
    <dgm:cxn modelId="{5FC50242-D7D6-4C25-B0A8-9A686D930AA6}" type="presOf" srcId="{AF527FA5-D97F-4C1D-BF1F-89CCEF2064B2}" destId="{F3131D92-D661-4725-B313-37C59E7EF871}" srcOrd="0" destOrd="0" presId="urn:microsoft.com/office/officeart/2005/8/layout/venn3"/>
    <dgm:cxn modelId="{9520C9AB-C9DC-4708-9B9A-348C086AFC36}" type="presOf" srcId="{6A9EDA35-6839-4413-99F5-418DF48C6092}" destId="{71C7DA7C-A064-443F-B6A4-4AE9D93B27A1}" srcOrd="0" destOrd="0" presId="urn:microsoft.com/office/officeart/2005/8/layout/venn3"/>
    <dgm:cxn modelId="{8CDB3A62-67F5-453C-AF94-C4BD9BF842F2}" type="presOf" srcId="{F7E8C91E-E04C-434A-AFAA-764D309EAAED}" destId="{EA8FA449-D3AB-44A2-8527-EAE316293AE8}" srcOrd="0" destOrd="0" presId="urn:microsoft.com/office/officeart/2005/8/layout/venn3"/>
    <dgm:cxn modelId="{10F47C85-8A2D-4362-9D64-7E75BD4A237C}" type="presParOf" srcId="{71C7DA7C-A064-443F-B6A4-4AE9D93B27A1}" destId="{EA8FA449-D3AB-44A2-8527-EAE316293AE8}" srcOrd="0" destOrd="0" presId="urn:microsoft.com/office/officeart/2005/8/layout/venn3"/>
    <dgm:cxn modelId="{B3D5D477-2CC8-4C51-959F-4D99512C67B7}" type="presParOf" srcId="{71C7DA7C-A064-443F-B6A4-4AE9D93B27A1}" destId="{3917C8A9-3BD1-4596-88CD-002C28E5A5AD}" srcOrd="1" destOrd="0" presId="urn:microsoft.com/office/officeart/2005/8/layout/venn3"/>
    <dgm:cxn modelId="{88AEDFEA-99EA-4A2D-B981-27639E8B9DE5}" type="presParOf" srcId="{71C7DA7C-A064-443F-B6A4-4AE9D93B27A1}" destId="{F3131D92-D661-4725-B313-37C59E7EF871}" srcOrd="2" destOrd="0" presId="urn:microsoft.com/office/officeart/2005/8/layout/venn3"/>
    <dgm:cxn modelId="{C109D33C-0D64-4C18-87DE-2FF4B89E6F21}" type="presParOf" srcId="{71C7DA7C-A064-443F-B6A4-4AE9D93B27A1}" destId="{BF357566-5C1E-4FD3-8E03-2EAA5333F5DF}" srcOrd="3" destOrd="0" presId="urn:microsoft.com/office/officeart/2005/8/layout/venn3"/>
    <dgm:cxn modelId="{06434045-5BAA-4E2E-94BB-244FB2355561}" type="presParOf" srcId="{71C7DA7C-A064-443F-B6A4-4AE9D93B27A1}" destId="{8AA00ECF-48C1-4182-AFD2-F033DDDBC84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EDAA53-3A04-4AE6-941B-3B5ED81070CE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73F93418-537C-4A93-8AAF-01242632CAA9}">
      <dgm:prSet/>
      <dgm:spPr/>
      <dgm:t>
        <a:bodyPr/>
        <a:lstStyle/>
        <a:p>
          <a:pPr rtl="0"/>
          <a:r>
            <a:rPr lang="ru-RU" smtClean="0"/>
            <a:t>Самый большой убыток от простоя фуры на границе, также каждый день — это дополнительные расходы на ФОТ водителя, его проживание и питание, стоимость топлива и размещение груза на СВХ. </a:t>
          </a:r>
          <a:endParaRPr lang="ru-RU"/>
        </a:p>
      </dgm:t>
    </dgm:pt>
    <dgm:pt modelId="{DCBBD0E7-2914-4804-B628-FB175C8E601E}" type="parTrans" cxnId="{A8E0061D-C806-424C-B440-380F4721D9CD}">
      <dgm:prSet/>
      <dgm:spPr/>
      <dgm:t>
        <a:bodyPr/>
        <a:lstStyle/>
        <a:p>
          <a:endParaRPr lang="ru-RU"/>
        </a:p>
      </dgm:t>
    </dgm:pt>
    <dgm:pt modelId="{6E549167-BD47-488B-A551-D18E7C51B41B}" type="sibTrans" cxnId="{A8E0061D-C806-424C-B440-380F4721D9CD}">
      <dgm:prSet/>
      <dgm:spPr/>
      <dgm:t>
        <a:bodyPr/>
        <a:lstStyle/>
        <a:p>
          <a:endParaRPr lang="ru-RU"/>
        </a:p>
      </dgm:t>
    </dgm:pt>
    <dgm:pt modelId="{BD62693E-262A-47CC-8CC3-A6F4FDB12A63}">
      <dgm:prSet/>
      <dgm:spPr/>
      <dgm:t>
        <a:bodyPr/>
        <a:lstStyle/>
        <a:p>
          <a:pPr rtl="0"/>
          <a:r>
            <a:rPr lang="ru-RU" smtClean="0"/>
            <a:t>Один день простоя фуры на границе обходится «Рустранс-Спедишн» в среднем в 500 евро или 40 тысяч рублей.</a:t>
          </a:r>
          <a:endParaRPr lang="ru-RU"/>
        </a:p>
      </dgm:t>
    </dgm:pt>
    <dgm:pt modelId="{6B7B4521-8446-422F-BE2F-85260EA7A108}" type="parTrans" cxnId="{B8F4EA9B-B73D-4F09-AD12-08087317846B}">
      <dgm:prSet/>
      <dgm:spPr/>
      <dgm:t>
        <a:bodyPr/>
        <a:lstStyle/>
        <a:p>
          <a:endParaRPr lang="ru-RU"/>
        </a:p>
      </dgm:t>
    </dgm:pt>
    <dgm:pt modelId="{B86715C1-B5B4-44E4-823C-5F463BA45B07}" type="sibTrans" cxnId="{B8F4EA9B-B73D-4F09-AD12-08087317846B}">
      <dgm:prSet/>
      <dgm:spPr/>
      <dgm:t>
        <a:bodyPr/>
        <a:lstStyle/>
        <a:p>
          <a:endParaRPr lang="ru-RU"/>
        </a:p>
      </dgm:t>
    </dgm:pt>
    <dgm:pt modelId="{E77F164A-B088-4BC3-851D-E22ACD3C457D}" type="pres">
      <dgm:prSet presAssocID="{45EDAA53-3A04-4AE6-941B-3B5ED81070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963EC2-ABE0-4C3C-A8C4-C239DC956186}" type="pres">
      <dgm:prSet presAssocID="{45EDAA53-3A04-4AE6-941B-3B5ED81070CE}" presName="fgShape" presStyleLbl="fgShp" presStyleIdx="0" presStyleCnt="1"/>
      <dgm:spPr/>
    </dgm:pt>
    <dgm:pt modelId="{58363AD9-5185-4D3A-AE18-3C754FD18491}" type="pres">
      <dgm:prSet presAssocID="{45EDAA53-3A04-4AE6-941B-3B5ED81070CE}" presName="linComp" presStyleCnt="0"/>
      <dgm:spPr/>
    </dgm:pt>
    <dgm:pt modelId="{DC6E6DF9-CA05-4C44-9B23-DD6624AB1826}" type="pres">
      <dgm:prSet presAssocID="{73F93418-537C-4A93-8AAF-01242632CAA9}" presName="compNode" presStyleCnt="0"/>
      <dgm:spPr/>
    </dgm:pt>
    <dgm:pt modelId="{5B37C476-A724-4080-A26B-7074BC4529A7}" type="pres">
      <dgm:prSet presAssocID="{73F93418-537C-4A93-8AAF-01242632CAA9}" presName="bkgdShape" presStyleLbl="node1" presStyleIdx="0" presStyleCnt="2"/>
      <dgm:spPr/>
      <dgm:t>
        <a:bodyPr/>
        <a:lstStyle/>
        <a:p>
          <a:endParaRPr lang="ru-RU"/>
        </a:p>
      </dgm:t>
    </dgm:pt>
    <dgm:pt modelId="{6D602869-5905-435E-BBC3-7A23AD6E344F}" type="pres">
      <dgm:prSet presAssocID="{73F93418-537C-4A93-8AAF-01242632CAA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78F0C-7547-413C-9338-A4890DA5989D}" type="pres">
      <dgm:prSet presAssocID="{73F93418-537C-4A93-8AAF-01242632CAA9}" presName="invisiNode" presStyleLbl="node1" presStyleIdx="0" presStyleCnt="2"/>
      <dgm:spPr/>
    </dgm:pt>
    <dgm:pt modelId="{4FAD3C1D-35DF-4267-8051-E4CEFA00D136}" type="pres">
      <dgm:prSet presAssocID="{73F93418-537C-4A93-8AAF-01242632CAA9}" presName="imagNode" presStyleLbl="fgImgPlace1" presStyleIdx="0" presStyleCnt="2"/>
      <dgm:spPr/>
    </dgm:pt>
    <dgm:pt modelId="{C1B8B296-221D-455B-8DD6-8C6C255B0128}" type="pres">
      <dgm:prSet presAssocID="{6E549167-BD47-488B-A551-D18E7C51B4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46B272-4DC3-48E4-9FE3-48CB016FBFAA}" type="pres">
      <dgm:prSet presAssocID="{BD62693E-262A-47CC-8CC3-A6F4FDB12A63}" presName="compNode" presStyleCnt="0"/>
      <dgm:spPr/>
    </dgm:pt>
    <dgm:pt modelId="{E2F9DC9F-36B2-4C4C-96F0-E621C0D68580}" type="pres">
      <dgm:prSet presAssocID="{BD62693E-262A-47CC-8CC3-A6F4FDB12A63}" presName="bkgdShape" presStyleLbl="node1" presStyleIdx="1" presStyleCnt="2"/>
      <dgm:spPr/>
      <dgm:t>
        <a:bodyPr/>
        <a:lstStyle/>
        <a:p>
          <a:endParaRPr lang="ru-RU"/>
        </a:p>
      </dgm:t>
    </dgm:pt>
    <dgm:pt modelId="{3BC9EA8C-629F-4A64-A1B2-52189C9B5357}" type="pres">
      <dgm:prSet presAssocID="{BD62693E-262A-47CC-8CC3-A6F4FDB12A6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C3EF6-CFCD-49FB-87A3-2D78F7933EC1}" type="pres">
      <dgm:prSet presAssocID="{BD62693E-262A-47CC-8CC3-A6F4FDB12A63}" presName="invisiNode" presStyleLbl="node1" presStyleIdx="1" presStyleCnt="2"/>
      <dgm:spPr/>
    </dgm:pt>
    <dgm:pt modelId="{F0BFBC91-1521-4CBB-9FB7-A9342752BD2D}" type="pres">
      <dgm:prSet presAssocID="{BD62693E-262A-47CC-8CC3-A6F4FDB12A63}" presName="imagNode" presStyleLbl="fgImgPlace1" presStyleIdx="1" presStyleCnt="2"/>
      <dgm:spPr/>
    </dgm:pt>
  </dgm:ptLst>
  <dgm:cxnLst>
    <dgm:cxn modelId="{B8F4EA9B-B73D-4F09-AD12-08087317846B}" srcId="{45EDAA53-3A04-4AE6-941B-3B5ED81070CE}" destId="{BD62693E-262A-47CC-8CC3-A6F4FDB12A63}" srcOrd="1" destOrd="0" parTransId="{6B7B4521-8446-422F-BE2F-85260EA7A108}" sibTransId="{B86715C1-B5B4-44E4-823C-5F463BA45B07}"/>
    <dgm:cxn modelId="{AA379F87-8570-4A70-8A5B-97DFD563812A}" type="presOf" srcId="{73F93418-537C-4A93-8AAF-01242632CAA9}" destId="{6D602869-5905-435E-BBC3-7A23AD6E344F}" srcOrd="1" destOrd="0" presId="urn:microsoft.com/office/officeart/2005/8/layout/hList7"/>
    <dgm:cxn modelId="{086F9676-EEC1-4480-8AD1-E52898F8CB35}" type="presOf" srcId="{BD62693E-262A-47CC-8CC3-A6F4FDB12A63}" destId="{E2F9DC9F-36B2-4C4C-96F0-E621C0D68580}" srcOrd="0" destOrd="0" presId="urn:microsoft.com/office/officeart/2005/8/layout/hList7"/>
    <dgm:cxn modelId="{C2E2F88A-6A22-49A3-82A6-D9675C35EFB8}" type="presOf" srcId="{6E549167-BD47-488B-A551-D18E7C51B41B}" destId="{C1B8B296-221D-455B-8DD6-8C6C255B0128}" srcOrd="0" destOrd="0" presId="urn:microsoft.com/office/officeart/2005/8/layout/hList7"/>
    <dgm:cxn modelId="{2BF12D0E-E9E4-40A8-9F2E-A1A51E247A58}" type="presOf" srcId="{73F93418-537C-4A93-8AAF-01242632CAA9}" destId="{5B37C476-A724-4080-A26B-7074BC4529A7}" srcOrd="0" destOrd="0" presId="urn:microsoft.com/office/officeart/2005/8/layout/hList7"/>
    <dgm:cxn modelId="{0CDD8271-7D49-40BD-87CA-CA7D149C2C23}" type="presOf" srcId="{BD62693E-262A-47CC-8CC3-A6F4FDB12A63}" destId="{3BC9EA8C-629F-4A64-A1B2-52189C9B5357}" srcOrd="1" destOrd="0" presId="urn:microsoft.com/office/officeart/2005/8/layout/hList7"/>
    <dgm:cxn modelId="{E7D3A2FA-775D-4351-A51D-5C0040223EA2}" type="presOf" srcId="{45EDAA53-3A04-4AE6-941B-3B5ED81070CE}" destId="{E77F164A-B088-4BC3-851D-E22ACD3C457D}" srcOrd="0" destOrd="0" presId="urn:microsoft.com/office/officeart/2005/8/layout/hList7"/>
    <dgm:cxn modelId="{A8E0061D-C806-424C-B440-380F4721D9CD}" srcId="{45EDAA53-3A04-4AE6-941B-3B5ED81070CE}" destId="{73F93418-537C-4A93-8AAF-01242632CAA9}" srcOrd="0" destOrd="0" parTransId="{DCBBD0E7-2914-4804-B628-FB175C8E601E}" sibTransId="{6E549167-BD47-488B-A551-D18E7C51B41B}"/>
    <dgm:cxn modelId="{01B97A93-E2BC-43D0-A671-A6850FA492C4}" type="presParOf" srcId="{E77F164A-B088-4BC3-851D-E22ACD3C457D}" destId="{D5963EC2-ABE0-4C3C-A8C4-C239DC956186}" srcOrd="0" destOrd="0" presId="urn:microsoft.com/office/officeart/2005/8/layout/hList7"/>
    <dgm:cxn modelId="{EBA94AC6-F24A-40B2-8033-2C97E7BC0477}" type="presParOf" srcId="{E77F164A-B088-4BC3-851D-E22ACD3C457D}" destId="{58363AD9-5185-4D3A-AE18-3C754FD18491}" srcOrd="1" destOrd="0" presId="urn:microsoft.com/office/officeart/2005/8/layout/hList7"/>
    <dgm:cxn modelId="{1733261F-E3E1-4CDB-9F7A-2F78778E9BBC}" type="presParOf" srcId="{58363AD9-5185-4D3A-AE18-3C754FD18491}" destId="{DC6E6DF9-CA05-4C44-9B23-DD6624AB1826}" srcOrd="0" destOrd="0" presId="urn:microsoft.com/office/officeart/2005/8/layout/hList7"/>
    <dgm:cxn modelId="{A3C07055-E6CB-4752-B34A-32885672BDE4}" type="presParOf" srcId="{DC6E6DF9-CA05-4C44-9B23-DD6624AB1826}" destId="{5B37C476-A724-4080-A26B-7074BC4529A7}" srcOrd="0" destOrd="0" presId="urn:microsoft.com/office/officeart/2005/8/layout/hList7"/>
    <dgm:cxn modelId="{BB2B7C06-C220-47A5-8469-6182B3387CAD}" type="presParOf" srcId="{DC6E6DF9-CA05-4C44-9B23-DD6624AB1826}" destId="{6D602869-5905-435E-BBC3-7A23AD6E344F}" srcOrd="1" destOrd="0" presId="urn:microsoft.com/office/officeart/2005/8/layout/hList7"/>
    <dgm:cxn modelId="{ED52F202-D7C1-46F5-A2C8-DC07659951DD}" type="presParOf" srcId="{DC6E6DF9-CA05-4C44-9B23-DD6624AB1826}" destId="{4A078F0C-7547-413C-9338-A4890DA5989D}" srcOrd="2" destOrd="0" presId="urn:microsoft.com/office/officeart/2005/8/layout/hList7"/>
    <dgm:cxn modelId="{83794F28-B9DA-4EC8-8BF3-89A1241C378D}" type="presParOf" srcId="{DC6E6DF9-CA05-4C44-9B23-DD6624AB1826}" destId="{4FAD3C1D-35DF-4267-8051-E4CEFA00D136}" srcOrd="3" destOrd="0" presId="urn:microsoft.com/office/officeart/2005/8/layout/hList7"/>
    <dgm:cxn modelId="{3966CD3D-0B46-4F76-81B9-E8E63179DB6D}" type="presParOf" srcId="{58363AD9-5185-4D3A-AE18-3C754FD18491}" destId="{C1B8B296-221D-455B-8DD6-8C6C255B0128}" srcOrd="1" destOrd="0" presId="urn:microsoft.com/office/officeart/2005/8/layout/hList7"/>
    <dgm:cxn modelId="{8BC78D3D-E4B7-4500-8A88-61910D859D35}" type="presParOf" srcId="{58363AD9-5185-4D3A-AE18-3C754FD18491}" destId="{D746B272-4DC3-48E4-9FE3-48CB016FBFAA}" srcOrd="2" destOrd="0" presId="urn:microsoft.com/office/officeart/2005/8/layout/hList7"/>
    <dgm:cxn modelId="{B556A11C-9641-4265-A133-C1D2B50247F6}" type="presParOf" srcId="{D746B272-4DC3-48E4-9FE3-48CB016FBFAA}" destId="{E2F9DC9F-36B2-4C4C-96F0-E621C0D68580}" srcOrd="0" destOrd="0" presId="urn:microsoft.com/office/officeart/2005/8/layout/hList7"/>
    <dgm:cxn modelId="{0A537255-0DFB-4DD8-B199-6BF31091CC0B}" type="presParOf" srcId="{D746B272-4DC3-48E4-9FE3-48CB016FBFAA}" destId="{3BC9EA8C-629F-4A64-A1B2-52189C9B5357}" srcOrd="1" destOrd="0" presId="urn:microsoft.com/office/officeart/2005/8/layout/hList7"/>
    <dgm:cxn modelId="{BEC97662-A19F-4F9D-9396-00D56E6D8E6F}" type="presParOf" srcId="{D746B272-4DC3-48E4-9FE3-48CB016FBFAA}" destId="{717C3EF6-CFCD-49FB-87A3-2D78F7933EC1}" srcOrd="2" destOrd="0" presId="urn:microsoft.com/office/officeart/2005/8/layout/hList7"/>
    <dgm:cxn modelId="{16688A63-A5FD-4E7C-92C4-DEBA82F3D97D}" type="presParOf" srcId="{D746B272-4DC3-48E4-9FE3-48CB016FBFAA}" destId="{F0BFBC91-1521-4CBB-9FB7-A9342752BD2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C915CC-2063-4C58-852B-C19E5D7CAAFC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213CB5D6-CFC1-4582-BE7C-B93AA0977BD5}">
      <dgm:prSet/>
      <dgm:spPr/>
      <dgm:t>
        <a:bodyPr/>
        <a:lstStyle/>
        <a:p>
          <a:pPr rtl="0"/>
          <a:r>
            <a:rPr lang="ru-RU" smtClean="0"/>
            <a:t>Тысяча грузовиков не находятся на границе, а рассредоточены по территории поселка Забайкальск.</a:t>
          </a:r>
          <a:endParaRPr lang="ru-RU"/>
        </a:p>
      </dgm:t>
    </dgm:pt>
    <dgm:pt modelId="{6859660B-D3AE-45BE-AEE1-28CF082EE2F2}" type="parTrans" cxnId="{17A230B0-ADF8-4931-9D59-0B271D45B4A1}">
      <dgm:prSet/>
      <dgm:spPr/>
      <dgm:t>
        <a:bodyPr/>
        <a:lstStyle/>
        <a:p>
          <a:endParaRPr lang="ru-RU"/>
        </a:p>
      </dgm:t>
    </dgm:pt>
    <dgm:pt modelId="{8A62842A-B9B1-4F30-B68A-6F3CC7D6A650}" type="sibTrans" cxnId="{17A230B0-ADF8-4931-9D59-0B271D45B4A1}">
      <dgm:prSet/>
      <dgm:spPr/>
      <dgm:t>
        <a:bodyPr/>
        <a:lstStyle/>
        <a:p>
          <a:endParaRPr lang="ru-RU"/>
        </a:p>
      </dgm:t>
    </dgm:pt>
    <dgm:pt modelId="{A9580434-C87F-4F1B-A2FA-5ADF5371BF70}">
      <dgm:prSet/>
      <dgm:spPr/>
      <dgm:t>
        <a:bodyPr/>
        <a:lstStyle/>
        <a:p>
          <a:pPr rtl="0"/>
          <a:r>
            <a:rPr lang="ru-RU" smtClean="0"/>
            <a:t>Они припаркованы на стоянках, в придорожных кафе, на обочинах.</a:t>
          </a:r>
          <a:endParaRPr lang="ru-RU"/>
        </a:p>
      </dgm:t>
    </dgm:pt>
    <dgm:pt modelId="{DE194F8F-6C4F-48CB-8835-B4E41B92C9F7}" type="parTrans" cxnId="{53C0FDA0-943A-426D-A823-E8A33C9ACEC2}">
      <dgm:prSet/>
      <dgm:spPr/>
      <dgm:t>
        <a:bodyPr/>
        <a:lstStyle/>
        <a:p>
          <a:endParaRPr lang="ru-RU"/>
        </a:p>
      </dgm:t>
    </dgm:pt>
    <dgm:pt modelId="{464F9C55-5A88-439D-B51C-B55C62832E7E}" type="sibTrans" cxnId="{53C0FDA0-943A-426D-A823-E8A33C9ACEC2}">
      <dgm:prSet/>
      <dgm:spPr/>
      <dgm:t>
        <a:bodyPr/>
        <a:lstStyle/>
        <a:p>
          <a:endParaRPr lang="ru-RU"/>
        </a:p>
      </dgm:t>
    </dgm:pt>
    <dgm:pt modelId="{C885ECBC-5617-4745-8751-C084AF7E66A8}">
      <dgm:prSet/>
      <dgm:spPr/>
      <dgm:t>
        <a:bodyPr/>
        <a:lstStyle/>
        <a:p>
          <a:pPr rtl="0"/>
          <a:r>
            <a:rPr lang="ru-RU" smtClean="0"/>
            <a:t>Очереди на погранпереходах между Россией и Китаем имеют тенденцию к увеличению в последнее время.</a:t>
          </a:r>
          <a:endParaRPr lang="ru-RU"/>
        </a:p>
      </dgm:t>
    </dgm:pt>
    <dgm:pt modelId="{412D485E-A78D-4AF7-A694-23536E622826}" type="parTrans" cxnId="{24FC635A-F58E-45E1-9A57-FD7BEB3A8342}">
      <dgm:prSet/>
      <dgm:spPr/>
      <dgm:t>
        <a:bodyPr/>
        <a:lstStyle/>
        <a:p>
          <a:endParaRPr lang="ru-RU"/>
        </a:p>
      </dgm:t>
    </dgm:pt>
    <dgm:pt modelId="{AC9D9B68-297E-4E68-9B99-D49C1909AA13}" type="sibTrans" cxnId="{24FC635A-F58E-45E1-9A57-FD7BEB3A8342}">
      <dgm:prSet/>
      <dgm:spPr/>
      <dgm:t>
        <a:bodyPr/>
        <a:lstStyle/>
        <a:p>
          <a:endParaRPr lang="ru-RU"/>
        </a:p>
      </dgm:t>
    </dgm:pt>
    <dgm:pt modelId="{C6EA60B1-6C89-4A10-9C2E-470E4E19F096}" type="pres">
      <dgm:prSet presAssocID="{B1C915CC-2063-4C58-852B-C19E5D7CAAF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BB46A-50A6-45DE-9E56-5E406620E3EF}" type="pres">
      <dgm:prSet presAssocID="{213CB5D6-CFC1-4582-BE7C-B93AA0977BD5}" presName="circle1" presStyleLbl="node1" presStyleIdx="0" presStyleCnt="3"/>
      <dgm:spPr/>
    </dgm:pt>
    <dgm:pt modelId="{805F49BC-648C-45E6-9786-EB1612EABB2F}" type="pres">
      <dgm:prSet presAssocID="{213CB5D6-CFC1-4582-BE7C-B93AA0977BD5}" presName="space" presStyleCnt="0"/>
      <dgm:spPr/>
    </dgm:pt>
    <dgm:pt modelId="{C2979BEE-4772-438A-A5A2-FFCE43A45E1C}" type="pres">
      <dgm:prSet presAssocID="{213CB5D6-CFC1-4582-BE7C-B93AA0977BD5}" presName="rect1" presStyleLbl="alignAcc1" presStyleIdx="0" presStyleCnt="3"/>
      <dgm:spPr/>
      <dgm:t>
        <a:bodyPr/>
        <a:lstStyle/>
        <a:p>
          <a:endParaRPr lang="ru-RU"/>
        </a:p>
      </dgm:t>
    </dgm:pt>
    <dgm:pt modelId="{7B419FF6-C518-4334-8599-CFD66EB82E68}" type="pres">
      <dgm:prSet presAssocID="{A9580434-C87F-4F1B-A2FA-5ADF5371BF70}" presName="vertSpace2" presStyleLbl="node1" presStyleIdx="0" presStyleCnt="3"/>
      <dgm:spPr/>
    </dgm:pt>
    <dgm:pt modelId="{88798B6B-A0A0-4581-91A4-0CEECAF649EF}" type="pres">
      <dgm:prSet presAssocID="{A9580434-C87F-4F1B-A2FA-5ADF5371BF70}" presName="circle2" presStyleLbl="node1" presStyleIdx="1" presStyleCnt="3"/>
      <dgm:spPr/>
    </dgm:pt>
    <dgm:pt modelId="{A870715E-41D6-4099-9D25-A4BE6B42FCA6}" type="pres">
      <dgm:prSet presAssocID="{A9580434-C87F-4F1B-A2FA-5ADF5371BF70}" presName="rect2" presStyleLbl="alignAcc1" presStyleIdx="1" presStyleCnt="3"/>
      <dgm:spPr/>
      <dgm:t>
        <a:bodyPr/>
        <a:lstStyle/>
        <a:p>
          <a:endParaRPr lang="ru-RU"/>
        </a:p>
      </dgm:t>
    </dgm:pt>
    <dgm:pt modelId="{72899917-0D43-40F8-A7FB-14D0931D3716}" type="pres">
      <dgm:prSet presAssocID="{C885ECBC-5617-4745-8751-C084AF7E66A8}" presName="vertSpace3" presStyleLbl="node1" presStyleIdx="1" presStyleCnt="3"/>
      <dgm:spPr/>
    </dgm:pt>
    <dgm:pt modelId="{A57A1B77-925E-4DB9-96AD-D7E7AD261DDA}" type="pres">
      <dgm:prSet presAssocID="{C885ECBC-5617-4745-8751-C084AF7E66A8}" presName="circle3" presStyleLbl="node1" presStyleIdx="2" presStyleCnt="3"/>
      <dgm:spPr/>
    </dgm:pt>
    <dgm:pt modelId="{DD90E646-34FD-4602-BE99-2915D48EEEE6}" type="pres">
      <dgm:prSet presAssocID="{C885ECBC-5617-4745-8751-C084AF7E66A8}" presName="rect3" presStyleLbl="alignAcc1" presStyleIdx="2" presStyleCnt="3"/>
      <dgm:spPr/>
      <dgm:t>
        <a:bodyPr/>
        <a:lstStyle/>
        <a:p>
          <a:endParaRPr lang="ru-RU"/>
        </a:p>
      </dgm:t>
    </dgm:pt>
    <dgm:pt modelId="{C1BB7D00-70D9-46F0-868E-441B268526F9}" type="pres">
      <dgm:prSet presAssocID="{213CB5D6-CFC1-4582-BE7C-B93AA0977BD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B82BC-BB1B-4CA3-B607-2ABB4FDF73B5}" type="pres">
      <dgm:prSet presAssocID="{A9580434-C87F-4F1B-A2FA-5ADF5371BF7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914C0-3EDB-4F6B-9512-01DE9CC07EF8}" type="pres">
      <dgm:prSet presAssocID="{C885ECBC-5617-4745-8751-C084AF7E66A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C635A-F58E-45E1-9A57-FD7BEB3A8342}" srcId="{B1C915CC-2063-4C58-852B-C19E5D7CAAFC}" destId="{C885ECBC-5617-4745-8751-C084AF7E66A8}" srcOrd="2" destOrd="0" parTransId="{412D485E-A78D-4AF7-A694-23536E622826}" sibTransId="{AC9D9B68-297E-4E68-9B99-D49C1909AA13}"/>
    <dgm:cxn modelId="{D49D883D-8CC6-4285-A178-5ECAB2DBC29D}" type="presOf" srcId="{A9580434-C87F-4F1B-A2FA-5ADF5371BF70}" destId="{476B82BC-BB1B-4CA3-B607-2ABB4FDF73B5}" srcOrd="1" destOrd="0" presId="urn:microsoft.com/office/officeart/2005/8/layout/target3"/>
    <dgm:cxn modelId="{DC86A569-BCDC-4F6C-B4E3-B1579FA63BDA}" type="presOf" srcId="{C885ECBC-5617-4745-8751-C084AF7E66A8}" destId="{E5A914C0-3EDB-4F6B-9512-01DE9CC07EF8}" srcOrd="1" destOrd="0" presId="urn:microsoft.com/office/officeart/2005/8/layout/target3"/>
    <dgm:cxn modelId="{53C0FDA0-943A-426D-A823-E8A33C9ACEC2}" srcId="{B1C915CC-2063-4C58-852B-C19E5D7CAAFC}" destId="{A9580434-C87F-4F1B-A2FA-5ADF5371BF70}" srcOrd="1" destOrd="0" parTransId="{DE194F8F-6C4F-48CB-8835-B4E41B92C9F7}" sibTransId="{464F9C55-5A88-439D-B51C-B55C62832E7E}"/>
    <dgm:cxn modelId="{0E8C64F6-CE7F-45CC-AF29-B544919B4FA9}" type="presOf" srcId="{213CB5D6-CFC1-4582-BE7C-B93AA0977BD5}" destId="{C1BB7D00-70D9-46F0-868E-441B268526F9}" srcOrd="1" destOrd="0" presId="urn:microsoft.com/office/officeart/2005/8/layout/target3"/>
    <dgm:cxn modelId="{258C9538-8AFF-4FF9-B23E-34694A7EFE6F}" type="presOf" srcId="{213CB5D6-CFC1-4582-BE7C-B93AA0977BD5}" destId="{C2979BEE-4772-438A-A5A2-FFCE43A45E1C}" srcOrd="0" destOrd="0" presId="urn:microsoft.com/office/officeart/2005/8/layout/target3"/>
    <dgm:cxn modelId="{17A230B0-ADF8-4931-9D59-0B271D45B4A1}" srcId="{B1C915CC-2063-4C58-852B-C19E5D7CAAFC}" destId="{213CB5D6-CFC1-4582-BE7C-B93AA0977BD5}" srcOrd="0" destOrd="0" parTransId="{6859660B-D3AE-45BE-AEE1-28CF082EE2F2}" sibTransId="{8A62842A-B9B1-4F30-B68A-6F3CC7D6A650}"/>
    <dgm:cxn modelId="{DBE9BFCB-56BF-4D9D-9426-914F277057A5}" type="presOf" srcId="{B1C915CC-2063-4C58-852B-C19E5D7CAAFC}" destId="{C6EA60B1-6C89-4A10-9C2E-470E4E19F096}" srcOrd="0" destOrd="0" presId="urn:microsoft.com/office/officeart/2005/8/layout/target3"/>
    <dgm:cxn modelId="{510355C6-E8E3-4F77-A6CC-11B7F1A940DA}" type="presOf" srcId="{A9580434-C87F-4F1B-A2FA-5ADF5371BF70}" destId="{A870715E-41D6-4099-9D25-A4BE6B42FCA6}" srcOrd="0" destOrd="0" presId="urn:microsoft.com/office/officeart/2005/8/layout/target3"/>
    <dgm:cxn modelId="{193AB2C1-64D1-4837-B457-5245DF8579A6}" type="presOf" srcId="{C885ECBC-5617-4745-8751-C084AF7E66A8}" destId="{DD90E646-34FD-4602-BE99-2915D48EEEE6}" srcOrd="0" destOrd="0" presId="urn:microsoft.com/office/officeart/2005/8/layout/target3"/>
    <dgm:cxn modelId="{9581B857-BFB9-4417-9FB8-391F5B78151F}" type="presParOf" srcId="{C6EA60B1-6C89-4A10-9C2E-470E4E19F096}" destId="{51ABB46A-50A6-45DE-9E56-5E406620E3EF}" srcOrd="0" destOrd="0" presId="urn:microsoft.com/office/officeart/2005/8/layout/target3"/>
    <dgm:cxn modelId="{82CB60BA-0FE5-4EBE-962F-4A942A6AF742}" type="presParOf" srcId="{C6EA60B1-6C89-4A10-9C2E-470E4E19F096}" destId="{805F49BC-648C-45E6-9786-EB1612EABB2F}" srcOrd="1" destOrd="0" presId="urn:microsoft.com/office/officeart/2005/8/layout/target3"/>
    <dgm:cxn modelId="{148A2BAC-E36E-40D5-B1C5-873C35421A37}" type="presParOf" srcId="{C6EA60B1-6C89-4A10-9C2E-470E4E19F096}" destId="{C2979BEE-4772-438A-A5A2-FFCE43A45E1C}" srcOrd="2" destOrd="0" presId="urn:microsoft.com/office/officeart/2005/8/layout/target3"/>
    <dgm:cxn modelId="{0DB1C5BA-C8DF-4BAA-A93C-0C13073C136E}" type="presParOf" srcId="{C6EA60B1-6C89-4A10-9C2E-470E4E19F096}" destId="{7B419FF6-C518-4334-8599-CFD66EB82E68}" srcOrd="3" destOrd="0" presId="urn:microsoft.com/office/officeart/2005/8/layout/target3"/>
    <dgm:cxn modelId="{014F232D-3B61-4BAC-938A-C440619B0295}" type="presParOf" srcId="{C6EA60B1-6C89-4A10-9C2E-470E4E19F096}" destId="{88798B6B-A0A0-4581-91A4-0CEECAF649EF}" srcOrd="4" destOrd="0" presId="urn:microsoft.com/office/officeart/2005/8/layout/target3"/>
    <dgm:cxn modelId="{6E99C6A0-99B4-45E8-96CE-6676178710C8}" type="presParOf" srcId="{C6EA60B1-6C89-4A10-9C2E-470E4E19F096}" destId="{A870715E-41D6-4099-9D25-A4BE6B42FCA6}" srcOrd="5" destOrd="0" presId="urn:microsoft.com/office/officeart/2005/8/layout/target3"/>
    <dgm:cxn modelId="{99DE77F8-7CB5-481E-839A-267C36BB6C1C}" type="presParOf" srcId="{C6EA60B1-6C89-4A10-9C2E-470E4E19F096}" destId="{72899917-0D43-40F8-A7FB-14D0931D3716}" srcOrd="6" destOrd="0" presId="urn:microsoft.com/office/officeart/2005/8/layout/target3"/>
    <dgm:cxn modelId="{115B977D-EF7B-4907-9907-E5445849AD35}" type="presParOf" srcId="{C6EA60B1-6C89-4A10-9C2E-470E4E19F096}" destId="{A57A1B77-925E-4DB9-96AD-D7E7AD261DDA}" srcOrd="7" destOrd="0" presId="urn:microsoft.com/office/officeart/2005/8/layout/target3"/>
    <dgm:cxn modelId="{C59355A5-6E8D-41D2-9E88-5C33207F0064}" type="presParOf" srcId="{C6EA60B1-6C89-4A10-9C2E-470E4E19F096}" destId="{DD90E646-34FD-4602-BE99-2915D48EEEE6}" srcOrd="8" destOrd="0" presId="urn:microsoft.com/office/officeart/2005/8/layout/target3"/>
    <dgm:cxn modelId="{A1AD3DDC-86B9-4E75-AD4C-565B009EF48A}" type="presParOf" srcId="{C6EA60B1-6C89-4A10-9C2E-470E4E19F096}" destId="{C1BB7D00-70D9-46F0-868E-441B268526F9}" srcOrd="9" destOrd="0" presId="urn:microsoft.com/office/officeart/2005/8/layout/target3"/>
    <dgm:cxn modelId="{F95B730D-C9ED-4308-961B-E06D4E787503}" type="presParOf" srcId="{C6EA60B1-6C89-4A10-9C2E-470E4E19F096}" destId="{476B82BC-BB1B-4CA3-B607-2ABB4FDF73B5}" srcOrd="10" destOrd="0" presId="urn:microsoft.com/office/officeart/2005/8/layout/target3"/>
    <dgm:cxn modelId="{423B156D-5C0C-4D01-8B86-187D18DC5F3F}" type="presParOf" srcId="{C6EA60B1-6C89-4A10-9C2E-470E4E19F096}" destId="{E5A914C0-3EDB-4F6B-9512-01DE9CC07EF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E7E92F-6BB3-4AE2-8B5F-7358EDE65423}" type="doc">
      <dgm:prSet loTypeId="urn:microsoft.com/office/officeart/2005/8/layout/lProcess3" loCatId="process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34B703CC-DCF1-4E87-B198-C0806B9146CC}">
      <dgm:prSet/>
      <dgm:spPr/>
      <dgm:t>
        <a:bodyPr/>
        <a:lstStyle/>
        <a:p>
          <a:pPr rtl="0"/>
          <a:r>
            <a:rPr lang="ru-RU" smtClean="0"/>
            <a:t>Продукция простаивает и отдельные партии проверяются Государственным таможенным управлением по 2–3 месяца.</a:t>
          </a:r>
          <a:endParaRPr lang="ru-RU"/>
        </a:p>
      </dgm:t>
    </dgm:pt>
    <dgm:pt modelId="{FA396D75-D39F-4E75-AD58-5EA6EC5B1FBE}" type="parTrans" cxnId="{E20BD978-28CE-462D-98A0-17C8DD1B3103}">
      <dgm:prSet/>
      <dgm:spPr/>
      <dgm:t>
        <a:bodyPr/>
        <a:lstStyle/>
        <a:p>
          <a:endParaRPr lang="ru-RU"/>
        </a:p>
      </dgm:t>
    </dgm:pt>
    <dgm:pt modelId="{560495AD-F181-42A5-A3C8-E1F7DDDCF332}" type="sibTrans" cxnId="{E20BD978-28CE-462D-98A0-17C8DD1B3103}">
      <dgm:prSet/>
      <dgm:spPr/>
      <dgm:t>
        <a:bodyPr/>
        <a:lstStyle/>
        <a:p>
          <a:endParaRPr lang="ru-RU"/>
        </a:p>
      </dgm:t>
    </dgm:pt>
    <dgm:pt modelId="{68E10AB0-8F5F-4473-881F-CE6939A3EFD8}">
      <dgm:prSet/>
      <dgm:spPr/>
      <dgm:t>
        <a:bodyPr/>
        <a:lstStyle/>
        <a:p>
          <a:pPr rtl="0"/>
          <a:r>
            <a:rPr lang="ru-RU" smtClean="0"/>
            <a:t>Это связано с позицией китайских властей по нулевой терпимости к COVID-19: все проверяют очень внимательно, чтобы избежать новых локальных вспышек. Китайских коллег можно понять, но в итоге такая позиция парализует торговлю</a:t>
          </a:r>
          <a:endParaRPr lang="ru-RU"/>
        </a:p>
      </dgm:t>
    </dgm:pt>
    <dgm:pt modelId="{0CDD0015-AA22-4F8F-99E8-448288527263}" type="parTrans" cxnId="{CC8E452B-7F98-4C26-836C-E94F25368630}">
      <dgm:prSet/>
      <dgm:spPr/>
      <dgm:t>
        <a:bodyPr/>
        <a:lstStyle/>
        <a:p>
          <a:endParaRPr lang="ru-RU"/>
        </a:p>
      </dgm:t>
    </dgm:pt>
    <dgm:pt modelId="{9F3B6911-AF25-4257-BCC4-425C8931643D}" type="sibTrans" cxnId="{CC8E452B-7F98-4C26-836C-E94F25368630}">
      <dgm:prSet/>
      <dgm:spPr/>
      <dgm:t>
        <a:bodyPr/>
        <a:lstStyle/>
        <a:p>
          <a:endParaRPr lang="ru-RU"/>
        </a:p>
      </dgm:t>
    </dgm:pt>
    <dgm:pt modelId="{4F58F9EF-940A-4537-8C30-57E56839C268}" type="pres">
      <dgm:prSet presAssocID="{3FE7E92F-6BB3-4AE2-8B5F-7358EDE6542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103218-79F7-49D2-BAC2-5EE23D367173}" type="pres">
      <dgm:prSet presAssocID="{34B703CC-DCF1-4E87-B198-C0806B9146CC}" presName="horFlow" presStyleCnt="0"/>
      <dgm:spPr/>
    </dgm:pt>
    <dgm:pt modelId="{0BF85D1F-FEB9-427D-8E01-0214127FD6BB}" type="pres">
      <dgm:prSet presAssocID="{34B703CC-DCF1-4E87-B198-C0806B9146CC}" presName="bigChev" presStyleLbl="node1" presStyleIdx="0" presStyleCnt="2"/>
      <dgm:spPr/>
      <dgm:t>
        <a:bodyPr/>
        <a:lstStyle/>
        <a:p>
          <a:endParaRPr lang="ru-RU"/>
        </a:p>
      </dgm:t>
    </dgm:pt>
    <dgm:pt modelId="{12956793-B408-4FDF-B8B0-C22873CD9403}" type="pres">
      <dgm:prSet presAssocID="{34B703CC-DCF1-4E87-B198-C0806B9146CC}" presName="vSp" presStyleCnt="0"/>
      <dgm:spPr/>
    </dgm:pt>
    <dgm:pt modelId="{AAC74326-3052-4F13-B61F-BF710837ADDD}" type="pres">
      <dgm:prSet presAssocID="{68E10AB0-8F5F-4473-881F-CE6939A3EFD8}" presName="horFlow" presStyleCnt="0"/>
      <dgm:spPr/>
    </dgm:pt>
    <dgm:pt modelId="{E86C5D81-09BD-443B-8AFB-84292E660720}" type="pres">
      <dgm:prSet presAssocID="{68E10AB0-8F5F-4473-881F-CE6939A3EFD8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CC8E452B-7F98-4C26-836C-E94F25368630}" srcId="{3FE7E92F-6BB3-4AE2-8B5F-7358EDE65423}" destId="{68E10AB0-8F5F-4473-881F-CE6939A3EFD8}" srcOrd="1" destOrd="0" parTransId="{0CDD0015-AA22-4F8F-99E8-448288527263}" sibTransId="{9F3B6911-AF25-4257-BCC4-425C8931643D}"/>
    <dgm:cxn modelId="{E20BD978-28CE-462D-98A0-17C8DD1B3103}" srcId="{3FE7E92F-6BB3-4AE2-8B5F-7358EDE65423}" destId="{34B703CC-DCF1-4E87-B198-C0806B9146CC}" srcOrd="0" destOrd="0" parTransId="{FA396D75-D39F-4E75-AD58-5EA6EC5B1FBE}" sibTransId="{560495AD-F181-42A5-A3C8-E1F7DDDCF332}"/>
    <dgm:cxn modelId="{59177049-FBA7-462F-A16A-A20B83D82572}" type="presOf" srcId="{68E10AB0-8F5F-4473-881F-CE6939A3EFD8}" destId="{E86C5D81-09BD-443B-8AFB-84292E660720}" srcOrd="0" destOrd="0" presId="urn:microsoft.com/office/officeart/2005/8/layout/lProcess3"/>
    <dgm:cxn modelId="{58C7CFE1-6923-4C11-B2A9-2557252D9D57}" type="presOf" srcId="{3FE7E92F-6BB3-4AE2-8B5F-7358EDE65423}" destId="{4F58F9EF-940A-4537-8C30-57E56839C268}" srcOrd="0" destOrd="0" presId="urn:microsoft.com/office/officeart/2005/8/layout/lProcess3"/>
    <dgm:cxn modelId="{3990ED01-BDCB-4C9B-AB2A-548DB430A1EC}" type="presOf" srcId="{34B703CC-DCF1-4E87-B198-C0806B9146CC}" destId="{0BF85D1F-FEB9-427D-8E01-0214127FD6BB}" srcOrd="0" destOrd="0" presId="urn:microsoft.com/office/officeart/2005/8/layout/lProcess3"/>
    <dgm:cxn modelId="{0E55A73D-A662-4B71-AEE1-DD6D9C445C69}" type="presParOf" srcId="{4F58F9EF-940A-4537-8C30-57E56839C268}" destId="{9B103218-79F7-49D2-BAC2-5EE23D367173}" srcOrd="0" destOrd="0" presId="urn:microsoft.com/office/officeart/2005/8/layout/lProcess3"/>
    <dgm:cxn modelId="{1EC20E8D-557B-4DF5-AF0F-15F3419D9043}" type="presParOf" srcId="{9B103218-79F7-49D2-BAC2-5EE23D367173}" destId="{0BF85D1F-FEB9-427D-8E01-0214127FD6BB}" srcOrd="0" destOrd="0" presId="urn:microsoft.com/office/officeart/2005/8/layout/lProcess3"/>
    <dgm:cxn modelId="{DCAD8F20-FFAE-45D7-A75F-110E7E77F7F1}" type="presParOf" srcId="{4F58F9EF-940A-4537-8C30-57E56839C268}" destId="{12956793-B408-4FDF-B8B0-C22873CD9403}" srcOrd="1" destOrd="0" presId="urn:microsoft.com/office/officeart/2005/8/layout/lProcess3"/>
    <dgm:cxn modelId="{9623871F-7915-4306-8008-0C5D8EC5D513}" type="presParOf" srcId="{4F58F9EF-940A-4537-8C30-57E56839C268}" destId="{AAC74326-3052-4F13-B61F-BF710837ADDD}" srcOrd="2" destOrd="0" presId="urn:microsoft.com/office/officeart/2005/8/layout/lProcess3"/>
    <dgm:cxn modelId="{B8526635-EA39-4600-8411-F2D542F5DAFF}" type="presParOf" srcId="{AAC74326-3052-4F13-B61F-BF710837ADDD}" destId="{E86C5D81-09BD-443B-8AFB-84292E66072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B3BB43-71D2-467F-B873-DA7E05CB0E5A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A16E5909-7353-4C8C-B320-631631C1953C}">
      <dgm:prSet/>
      <dgm:spPr/>
      <dgm:t>
        <a:bodyPr/>
        <a:lstStyle/>
        <a:p>
          <a:pPr rtl="0"/>
          <a:r>
            <a:rPr lang="ru-RU" smtClean="0"/>
            <a:t>Еще один фактор — сезонное увеличение грузопотока в преддверии новогодних праздников. </a:t>
          </a:r>
          <a:endParaRPr lang="ru-RU"/>
        </a:p>
      </dgm:t>
    </dgm:pt>
    <dgm:pt modelId="{63EE9428-AAAB-469B-B6C4-5A05D90103AD}" type="parTrans" cxnId="{6126936D-2A79-4F5B-B59C-A19E0B7FADEC}">
      <dgm:prSet/>
      <dgm:spPr/>
      <dgm:t>
        <a:bodyPr/>
        <a:lstStyle/>
        <a:p>
          <a:endParaRPr lang="ru-RU"/>
        </a:p>
      </dgm:t>
    </dgm:pt>
    <dgm:pt modelId="{BEE0953F-FB72-4EFB-B1ED-18008D66D0C7}" type="sibTrans" cxnId="{6126936D-2A79-4F5B-B59C-A19E0B7FADEC}">
      <dgm:prSet/>
      <dgm:spPr/>
      <dgm:t>
        <a:bodyPr/>
        <a:lstStyle/>
        <a:p>
          <a:endParaRPr lang="ru-RU"/>
        </a:p>
      </dgm:t>
    </dgm:pt>
    <dgm:pt modelId="{CCB57FD3-A5C4-4665-A23B-F8EA105D1B18}">
      <dgm:prSet/>
      <dgm:spPr/>
      <dgm:t>
        <a:bodyPr/>
        <a:lstStyle/>
        <a:p>
          <a:pPr rtl="0"/>
          <a:r>
            <a:rPr lang="ru-RU" smtClean="0"/>
            <a:t>Другая причина регулярных очередей — недостаточная пропускная способность.</a:t>
          </a:r>
          <a:endParaRPr lang="ru-RU"/>
        </a:p>
      </dgm:t>
    </dgm:pt>
    <dgm:pt modelId="{BF622AC9-E40E-445F-9EB5-1E64FBA32E12}" type="parTrans" cxnId="{1BEB59E3-CFA4-4EE7-8CA0-8866C6ED987C}">
      <dgm:prSet/>
      <dgm:spPr/>
      <dgm:t>
        <a:bodyPr/>
        <a:lstStyle/>
        <a:p>
          <a:endParaRPr lang="ru-RU"/>
        </a:p>
      </dgm:t>
    </dgm:pt>
    <dgm:pt modelId="{AF2AEF08-0753-4D6A-97F3-A319B037CD78}" type="sibTrans" cxnId="{1BEB59E3-CFA4-4EE7-8CA0-8866C6ED987C}">
      <dgm:prSet/>
      <dgm:spPr/>
      <dgm:t>
        <a:bodyPr/>
        <a:lstStyle/>
        <a:p>
          <a:endParaRPr lang="ru-RU"/>
        </a:p>
      </dgm:t>
    </dgm:pt>
    <dgm:pt modelId="{FBA64212-83E9-4677-B5C9-3798F9B2804A}" type="pres">
      <dgm:prSet presAssocID="{80B3BB43-71D2-467F-B873-DA7E05CB0E5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771F44-BCF7-46CA-BFE9-FA92D2030720}" type="pres">
      <dgm:prSet presAssocID="{A16E5909-7353-4C8C-B320-631631C1953C}" presName="circ1" presStyleLbl="vennNode1" presStyleIdx="0" presStyleCnt="2"/>
      <dgm:spPr/>
      <dgm:t>
        <a:bodyPr/>
        <a:lstStyle/>
        <a:p>
          <a:endParaRPr lang="ru-RU"/>
        </a:p>
      </dgm:t>
    </dgm:pt>
    <dgm:pt modelId="{8880A4B9-222A-42C6-985D-8E127D01991A}" type="pres">
      <dgm:prSet presAssocID="{A16E5909-7353-4C8C-B320-631631C195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D610C-A6E3-4478-B361-524A21037148}" type="pres">
      <dgm:prSet presAssocID="{CCB57FD3-A5C4-4665-A23B-F8EA105D1B18}" presName="circ2" presStyleLbl="vennNode1" presStyleIdx="1" presStyleCnt="2"/>
      <dgm:spPr/>
      <dgm:t>
        <a:bodyPr/>
        <a:lstStyle/>
        <a:p>
          <a:endParaRPr lang="ru-RU"/>
        </a:p>
      </dgm:t>
    </dgm:pt>
    <dgm:pt modelId="{38C2C521-39E4-4BFD-AB59-539157F5C387}" type="pres">
      <dgm:prSet presAssocID="{CCB57FD3-A5C4-4665-A23B-F8EA105D1B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82190-32E7-49F2-A24A-3589ADDE19D6}" type="presOf" srcId="{CCB57FD3-A5C4-4665-A23B-F8EA105D1B18}" destId="{9F4D610C-A6E3-4478-B361-524A21037148}" srcOrd="0" destOrd="0" presId="urn:microsoft.com/office/officeart/2005/8/layout/venn1"/>
    <dgm:cxn modelId="{6126936D-2A79-4F5B-B59C-A19E0B7FADEC}" srcId="{80B3BB43-71D2-467F-B873-DA7E05CB0E5A}" destId="{A16E5909-7353-4C8C-B320-631631C1953C}" srcOrd="0" destOrd="0" parTransId="{63EE9428-AAAB-469B-B6C4-5A05D90103AD}" sibTransId="{BEE0953F-FB72-4EFB-B1ED-18008D66D0C7}"/>
    <dgm:cxn modelId="{077FF163-3A4F-4E79-9C27-F748AA0F5A33}" type="presOf" srcId="{80B3BB43-71D2-467F-B873-DA7E05CB0E5A}" destId="{FBA64212-83E9-4677-B5C9-3798F9B2804A}" srcOrd="0" destOrd="0" presId="urn:microsoft.com/office/officeart/2005/8/layout/venn1"/>
    <dgm:cxn modelId="{8493646E-D657-4602-8141-403EE15B7D91}" type="presOf" srcId="{A16E5909-7353-4C8C-B320-631631C1953C}" destId="{D4771F44-BCF7-46CA-BFE9-FA92D2030720}" srcOrd="0" destOrd="0" presId="urn:microsoft.com/office/officeart/2005/8/layout/venn1"/>
    <dgm:cxn modelId="{AF559543-D6D8-4991-8BEB-27C934A9E41C}" type="presOf" srcId="{A16E5909-7353-4C8C-B320-631631C1953C}" destId="{8880A4B9-222A-42C6-985D-8E127D01991A}" srcOrd="1" destOrd="0" presId="urn:microsoft.com/office/officeart/2005/8/layout/venn1"/>
    <dgm:cxn modelId="{1BEB59E3-CFA4-4EE7-8CA0-8866C6ED987C}" srcId="{80B3BB43-71D2-467F-B873-DA7E05CB0E5A}" destId="{CCB57FD3-A5C4-4665-A23B-F8EA105D1B18}" srcOrd="1" destOrd="0" parTransId="{BF622AC9-E40E-445F-9EB5-1E64FBA32E12}" sibTransId="{AF2AEF08-0753-4D6A-97F3-A319B037CD78}"/>
    <dgm:cxn modelId="{CC71789B-CDE6-4BE5-AB2C-C77C9DEDE1E4}" type="presOf" srcId="{CCB57FD3-A5C4-4665-A23B-F8EA105D1B18}" destId="{38C2C521-39E4-4BFD-AB59-539157F5C387}" srcOrd="1" destOrd="0" presId="urn:microsoft.com/office/officeart/2005/8/layout/venn1"/>
    <dgm:cxn modelId="{13D0D629-8C74-4760-9BF0-5D567298E328}" type="presParOf" srcId="{FBA64212-83E9-4677-B5C9-3798F9B2804A}" destId="{D4771F44-BCF7-46CA-BFE9-FA92D2030720}" srcOrd="0" destOrd="0" presId="urn:microsoft.com/office/officeart/2005/8/layout/venn1"/>
    <dgm:cxn modelId="{C3688195-DA86-494D-A91D-8B903D73E03A}" type="presParOf" srcId="{FBA64212-83E9-4677-B5C9-3798F9B2804A}" destId="{8880A4B9-222A-42C6-985D-8E127D01991A}" srcOrd="1" destOrd="0" presId="urn:microsoft.com/office/officeart/2005/8/layout/venn1"/>
    <dgm:cxn modelId="{77840854-4994-40E7-BADD-373CEB120970}" type="presParOf" srcId="{FBA64212-83E9-4677-B5C9-3798F9B2804A}" destId="{9F4D610C-A6E3-4478-B361-524A21037148}" srcOrd="2" destOrd="0" presId="urn:microsoft.com/office/officeart/2005/8/layout/venn1"/>
    <dgm:cxn modelId="{A80F58E7-F398-46B3-ACFA-BC5E83269270}" type="presParOf" srcId="{FBA64212-83E9-4677-B5C9-3798F9B2804A}" destId="{38C2C521-39E4-4BFD-AB59-539157F5C38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053BC0-1578-495C-B481-C7793E7394D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6818D4F-1D2A-4AAA-80DD-71AD655577C9}">
      <dgm:prSet/>
      <dgm:spPr/>
      <dgm:t>
        <a:bodyPr/>
        <a:lstStyle/>
        <a:p>
          <a:pPr rtl="0"/>
          <a:r>
            <a:rPr lang="ru-RU" smtClean="0"/>
            <a:t>«Икано-банк» (дочерняя структура ритейлера IKEA) все чаще разочаровывает клиентов, пишет «Ъ».</a:t>
          </a:r>
          <a:endParaRPr lang="ru-RU"/>
        </a:p>
      </dgm:t>
    </dgm:pt>
    <dgm:pt modelId="{CC78066E-800F-4BDE-91A5-C3D6A4315B3D}" type="parTrans" cxnId="{7C25BEAB-A45B-49CA-A8DA-1CB383A0D5C1}">
      <dgm:prSet/>
      <dgm:spPr/>
      <dgm:t>
        <a:bodyPr/>
        <a:lstStyle/>
        <a:p>
          <a:endParaRPr lang="ru-RU"/>
        </a:p>
      </dgm:t>
    </dgm:pt>
    <dgm:pt modelId="{8AF8F542-E44B-41E8-8408-15D60B19E630}" type="sibTrans" cxnId="{7C25BEAB-A45B-49CA-A8DA-1CB383A0D5C1}">
      <dgm:prSet/>
      <dgm:spPr/>
      <dgm:t>
        <a:bodyPr/>
        <a:lstStyle/>
        <a:p>
          <a:endParaRPr lang="ru-RU"/>
        </a:p>
      </dgm:t>
    </dgm:pt>
    <dgm:pt modelId="{37708E17-C9FB-4FD5-B81E-151DF72634C9}">
      <dgm:prSet/>
      <dgm:spPr/>
      <dgm:t>
        <a:bodyPr/>
        <a:lstStyle/>
        <a:p>
          <a:pPr rtl="0"/>
          <a:r>
            <a:rPr lang="ru-RU" smtClean="0"/>
            <a:t>Клиенты все чаще жалуются на низкий уровень сервиса , регулярные технические проблемы, персонал. </a:t>
          </a:r>
          <a:endParaRPr lang="ru-RU"/>
        </a:p>
      </dgm:t>
    </dgm:pt>
    <dgm:pt modelId="{FD9DA777-82EF-4C62-AF74-F477128D2469}" type="parTrans" cxnId="{2AE167BB-BA21-46E7-97DB-639CB37ADB58}">
      <dgm:prSet/>
      <dgm:spPr/>
      <dgm:t>
        <a:bodyPr/>
        <a:lstStyle/>
        <a:p>
          <a:endParaRPr lang="ru-RU"/>
        </a:p>
      </dgm:t>
    </dgm:pt>
    <dgm:pt modelId="{B11F86B0-CB18-4BF6-9655-E02570BC95EC}" type="sibTrans" cxnId="{2AE167BB-BA21-46E7-97DB-639CB37ADB58}">
      <dgm:prSet/>
      <dgm:spPr/>
      <dgm:t>
        <a:bodyPr/>
        <a:lstStyle/>
        <a:p>
          <a:endParaRPr lang="ru-RU"/>
        </a:p>
      </dgm:t>
    </dgm:pt>
    <dgm:pt modelId="{8496B50C-A85A-490C-9349-44F7530D69D9}" type="pres">
      <dgm:prSet presAssocID="{71053BC0-1578-495C-B481-C7793E7394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8E504-5B64-47F3-A608-36ED1EE0DA4B}" type="pres">
      <dgm:prSet presAssocID="{F6818D4F-1D2A-4AAA-80DD-71AD655577C9}" presName="circ1" presStyleLbl="vennNode1" presStyleIdx="0" presStyleCnt="2"/>
      <dgm:spPr/>
      <dgm:t>
        <a:bodyPr/>
        <a:lstStyle/>
        <a:p>
          <a:endParaRPr lang="ru-RU"/>
        </a:p>
      </dgm:t>
    </dgm:pt>
    <dgm:pt modelId="{A81DF389-06AC-410C-9ADB-94CFCC20C512}" type="pres">
      <dgm:prSet presAssocID="{F6818D4F-1D2A-4AAA-80DD-71AD655577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97D95-577B-472E-A3A6-00B23FA1D370}" type="pres">
      <dgm:prSet presAssocID="{37708E17-C9FB-4FD5-B81E-151DF72634C9}" presName="circ2" presStyleLbl="vennNode1" presStyleIdx="1" presStyleCnt="2"/>
      <dgm:spPr/>
      <dgm:t>
        <a:bodyPr/>
        <a:lstStyle/>
        <a:p>
          <a:endParaRPr lang="ru-RU"/>
        </a:p>
      </dgm:t>
    </dgm:pt>
    <dgm:pt modelId="{B2DEED10-C6D5-4B33-8D2E-1C6E261EF44B}" type="pres">
      <dgm:prSet presAssocID="{37708E17-C9FB-4FD5-B81E-151DF72634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E6EF80-8CD3-434B-AE30-A63BDD0D68E4}" type="presOf" srcId="{37708E17-C9FB-4FD5-B81E-151DF72634C9}" destId="{BD397D95-577B-472E-A3A6-00B23FA1D370}" srcOrd="0" destOrd="0" presId="urn:microsoft.com/office/officeart/2005/8/layout/venn1"/>
    <dgm:cxn modelId="{7C25BEAB-A45B-49CA-A8DA-1CB383A0D5C1}" srcId="{71053BC0-1578-495C-B481-C7793E7394DA}" destId="{F6818D4F-1D2A-4AAA-80DD-71AD655577C9}" srcOrd="0" destOrd="0" parTransId="{CC78066E-800F-4BDE-91A5-C3D6A4315B3D}" sibTransId="{8AF8F542-E44B-41E8-8408-15D60B19E630}"/>
    <dgm:cxn modelId="{FE3D20CD-1B82-4BEB-AA0A-A8149281C83D}" type="presOf" srcId="{F6818D4F-1D2A-4AAA-80DD-71AD655577C9}" destId="{A81DF389-06AC-410C-9ADB-94CFCC20C512}" srcOrd="1" destOrd="0" presId="urn:microsoft.com/office/officeart/2005/8/layout/venn1"/>
    <dgm:cxn modelId="{E39997E0-BD39-4D73-9F55-C7A06E20E4B5}" type="presOf" srcId="{71053BC0-1578-495C-B481-C7793E7394DA}" destId="{8496B50C-A85A-490C-9349-44F7530D69D9}" srcOrd="0" destOrd="0" presId="urn:microsoft.com/office/officeart/2005/8/layout/venn1"/>
    <dgm:cxn modelId="{2AF6FBC3-B1F6-457B-86DD-56A33E2682F3}" type="presOf" srcId="{F6818D4F-1D2A-4AAA-80DD-71AD655577C9}" destId="{C138E504-5B64-47F3-A608-36ED1EE0DA4B}" srcOrd="0" destOrd="0" presId="urn:microsoft.com/office/officeart/2005/8/layout/venn1"/>
    <dgm:cxn modelId="{65EA27FC-BD50-46B0-B1CB-582E435C1D29}" type="presOf" srcId="{37708E17-C9FB-4FD5-B81E-151DF72634C9}" destId="{B2DEED10-C6D5-4B33-8D2E-1C6E261EF44B}" srcOrd="1" destOrd="0" presId="urn:microsoft.com/office/officeart/2005/8/layout/venn1"/>
    <dgm:cxn modelId="{2AE167BB-BA21-46E7-97DB-639CB37ADB58}" srcId="{71053BC0-1578-495C-B481-C7793E7394DA}" destId="{37708E17-C9FB-4FD5-B81E-151DF72634C9}" srcOrd="1" destOrd="0" parTransId="{FD9DA777-82EF-4C62-AF74-F477128D2469}" sibTransId="{B11F86B0-CB18-4BF6-9655-E02570BC95EC}"/>
    <dgm:cxn modelId="{D22DF3B1-683F-4FC2-89DB-E716A6AA6F75}" type="presParOf" srcId="{8496B50C-A85A-490C-9349-44F7530D69D9}" destId="{C138E504-5B64-47F3-A608-36ED1EE0DA4B}" srcOrd="0" destOrd="0" presId="urn:microsoft.com/office/officeart/2005/8/layout/venn1"/>
    <dgm:cxn modelId="{D12B2291-0154-4BBE-880D-117F7819D56C}" type="presParOf" srcId="{8496B50C-A85A-490C-9349-44F7530D69D9}" destId="{A81DF389-06AC-410C-9ADB-94CFCC20C512}" srcOrd="1" destOrd="0" presId="urn:microsoft.com/office/officeart/2005/8/layout/venn1"/>
    <dgm:cxn modelId="{DAA58A9B-7049-4E16-A286-3CD74EF85B30}" type="presParOf" srcId="{8496B50C-A85A-490C-9349-44F7530D69D9}" destId="{BD397D95-577B-472E-A3A6-00B23FA1D370}" srcOrd="2" destOrd="0" presId="urn:microsoft.com/office/officeart/2005/8/layout/venn1"/>
    <dgm:cxn modelId="{1A1C50CC-F454-4B66-93D9-1AAC5845AAF6}" type="presParOf" srcId="{8496B50C-A85A-490C-9349-44F7530D69D9}" destId="{B2DEED10-C6D5-4B33-8D2E-1C6E261EF44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57535C-E8C3-4189-952C-50CDBEC9CB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34AF99-6135-4EBE-A4D7-6AEF3E956B70}">
      <dgm:prSet/>
      <dgm:spPr/>
      <dgm:t>
        <a:bodyPr/>
        <a:lstStyle/>
        <a:p>
          <a:pPr rtl="0"/>
          <a:r>
            <a:rPr lang="ru-RU" smtClean="0"/>
            <a:t>Эксперты полагают, что основная причина проблем кроется в бизнес-модели банка, ориентированной на работу с клиентами IKEA. </a:t>
          </a:r>
          <a:endParaRPr lang="ru-RU"/>
        </a:p>
      </dgm:t>
    </dgm:pt>
    <dgm:pt modelId="{BA4173EE-6E5D-4494-B8A0-7160E7A1571D}" type="parTrans" cxnId="{8D1C8AD8-EE57-4911-B9E1-DF47214C96F6}">
      <dgm:prSet/>
      <dgm:spPr/>
      <dgm:t>
        <a:bodyPr/>
        <a:lstStyle/>
        <a:p>
          <a:endParaRPr lang="ru-RU"/>
        </a:p>
      </dgm:t>
    </dgm:pt>
    <dgm:pt modelId="{A969C6E9-369E-46AA-AE6B-B268E06A5135}" type="sibTrans" cxnId="{8D1C8AD8-EE57-4911-B9E1-DF47214C96F6}">
      <dgm:prSet/>
      <dgm:spPr/>
      <dgm:t>
        <a:bodyPr/>
        <a:lstStyle/>
        <a:p>
          <a:endParaRPr lang="ru-RU"/>
        </a:p>
      </dgm:t>
    </dgm:pt>
    <dgm:pt modelId="{6E1E8762-84ED-4114-811F-33AD9BE686D0}">
      <dgm:prSet/>
      <dgm:spPr/>
      <dgm:t>
        <a:bodyPr/>
        <a:lstStyle/>
        <a:p>
          <a:pPr rtl="0"/>
          <a:r>
            <a:rPr lang="ru-RU" smtClean="0"/>
            <a:t>При этом, онлайн-ритейлеры, владеющие собственными банками, чаще всего работают с клиентами с помощью крупных финансовых партнеров, а собственные банки используют преимущественно для расчетов.</a:t>
          </a:r>
          <a:endParaRPr lang="ru-RU"/>
        </a:p>
      </dgm:t>
    </dgm:pt>
    <dgm:pt modelId="{A3BA508F-4310-4298-8264-2141A11B7533}" type="parTrans" cxnId="{8CB9440D-3A31-4B8F-8103-1529204DD72A}">
      <dgm:prSet/>
      <dgm:spPr/>
      <dgm:t>
        <a:bodyPr/>
        <a:lstStyle/>
        <a:p>
          <a:endParaRPr lang="ru-RU"/>
        </a:p>
      </dgm:t>
    </dgm:pt>
    <dgm:pt modelId="{E24DC06A-EE26-4CF5-9FA1-1BC08D734284}" type="sibTrans" cxnId="{8CB9440D-3A31-4B8F-8103-1529204DD72A}">
      <dgm:prSet/>
      <dgm:spPr/>
      <dgm:t>
        <a:bodyPr/>
        <a:lstStyle/>
        <a:p>
          <a:endParaRPr lang="ru-RU"/>
        </a:p>
      </dgm:t>
    </dgm:pt>
    <dgm:pt modelId="{8DF35810-6B38-4AD7-858C-A607688AB71B}" type="pres">
      <dgm:prSet presAssocID="{0D57535C-E8C3-4189-952C-50CDBEC9CB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8E305-1211-44D7-B27B-F604212358AA}" type="pres">
      <dgm:prSet presAssocID="{B234AF99-6135-4EBE-A4D7-6AEF3E956B70}" presName="circ1" presStyleLbl="vennNode1" presStyleIdx="0" presStyleCnt="2"/>
      <dgm:spPr/>
      <dgm:t>
        <a:bodyPr/>
        <a:lstStyle/>
        <a:p>
          <a:endParaRPr lang="ru-RU"/>
        </a:p>
      </dgm:t>
    </dgm:pt>
    <dgm:pt modelId="{D6A189A8-8E99-40E7-A894-9BAE3AC57BA4}" type="pres">
      <dgm:prSet presAssocID="{B234AF99-6135-4EBE-A4D7-6AEF3E956B7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652DD-231F-4503-B83D-A8846E773947}" type="pres">
      <dgm:prSet presAssocID="{6E1E8762-84ED-4114-811F-33AD9BE686D0}" presName="circ2" presStyleLbl="vennNode1" presStyleIdx="1" presStyleCnt="2"/>
      <dgm:spPr/>
      <dgm:t>
        <a:bodyPr/>
        <a:lstStyle/>
        <a:p>
          <a:endParaRPr lang="ru-RU"/>
        </a:p>
      </dgm:t>
    </dgm:pt>
    <dgm:pt modelId="{BAFF91D1-2C94-4754-B32A-C21F1E80310A}" type="pres">
      <dgm:prSet presAssocID="{6E1E8762-84ED-4114-811F-33AD9BE686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C8AD8-EE57-4911-B9E1-DF47214C96F6}" srcId="{0D57535C-E8C3-4189-952C-50CDBEC9CB42}" destId="{B234AF99-6135-4EBE-A4D7-6AEF3E956B70}" srcOrd="0" destOrd="0" parTransId="{BA4173EE-6E5D-4494-B8A0-7160E7A1571D}" sibTransId="{A969C6E9-369E-46AA-AE6B-B268E06A5135}"/>
    <dgm:cxn modelId="{6CC3F092-1854-4159-8AA0-712EA49840F0}" type="presOf" srcId="{6E1E8762-84ED-4114-811F-33AD9BE686D0}" destId="{F22652DD-231F-4503-B83D-A8846E773947}" srcOrd="0" destOrd="0" presId="urn:microsoft.com/office/officeart/2005/8/layout/venn1"/>
    <dgm:cxn modelId="{6ED0C6BB-28C6-4B34-9519-8187F4220D11}" type="presOf" srcId="{6E1E8762-84ED-4114-811F-33AD9BE686D0}" destId="{BAFF91D1-2C94-4754-B32A-C21F1E80310A}" srcOrd="1" destOrd="0" presId="urn:microsoft.com/office/officeart/2005/8/layout/venn1"/>
    <dgm:cxn modelId="{CC18D4FB-5B7B-44AD-A8CE-F40C6BE22213}" type="presOf" srcId="{B234AF99-6135-4EBE-A4D7-6AEF3E956B70}" destId="{7C88E305-1211-44D7-B27B-F604212358AA}" srcOrd="0" destOrd="0" presId="urn:microsoft.com/office/officeart/2005/8/layout/venn1"/>
    <dgm:cxn modelId="{BEF20DB4-1EEE-45DB-B46B-155D03EEF6F0}" type="presOf" srcId="{0D57535C-E8C3-4189-952C-50CDBEC9CB42}" destId="{8DF35810-6B38-4AD7-858C-A607688AB71B}" srcOrd="0" destOrd="0" presId="urn:microsoft.com/office/officeart/2005/8/layout/venn1"/>
    <dgm:cxn modelId="{8CB9440D-3A31-4B8F-8103-1529204DD72A}" srcId="{0D57535C-E8C3-4189-952C-50CDBEC9CB42}" destId="{6E1E8762-84ED-4114-811F-33AD9BE686D0}" srcOrd="1" destOrd="0" parTransId="{A3BA508F-4310-4298-8264-2141A11B7533}" sibTransId="{E24DC06A-EE26-4CF5-9FA1-1BC08D734284}"/>
    <dgm:cxn modelId="{6961C7B0-1ACF-4A61-9296-1B53CB9C9951}" type="presOf" srcId="{B234AF99-6135-4EBE-A4D7-6AEF3E956B70}" destId="{D6A189A8-8E99-40E7-A894-9BAE3AC57BA4}" srcOrd="1" destOrd="0" presId="urn:microsoft.com/office/officeart/2005/8/layout/venn1"/>
    <dgm:cxn modelId="{7B1B3CF8-3B3B-47C7-B372-451ADDBBC934}" type="presParOf" srcId="{8DF35810-6B38-4AD7-858C-A607688AB71B}" destId="{7C88E305-1211-44D7-B27B-F604212358AA}" srcOrd="0" destOrd="0" presId="urn:microsoft.com/office/officeart/2005/8/layout/venn1"/>
    <dgm:cxn modelId="{07C74FBA-65CE-48E2-B5C3-E9B3DD0F464D}" type="presParOf" srcId="{8DF35810-6B38-4AD7-858C-A607688AB71B}" destId="{D6A189A8-8E99-40E7-A894-9BAE3AC57BA4}" srcOrd="1" destOrd="0" presId="urn:microsoft.com/office/officeart/2005/8/layout/venn1"/>
    <dgm:cxn modelId="{BD7A8EA9-73EE-4EBF-A70D-2543F792A3DB}" type="presParOf" srcId="{8DF35810-6B38-4AD7-858C-A607688AB71B}" destId="{F22652DD-231F-4503-B83D-A8846E773947}" srcOrd="2" destOrd="0" presId="urn:microsoft.com/office/officeart/2005/8/layout/venn1"/>
    <dgm:cxn modelId="{C1AB48C3-7A85-4C78-A87F-E49BAB49E562}" type="presParOf" srcId="{8DF35810-6B38-4AD7-858C-A607688AB71B}" destId="{BAFF91D1-2C94-4754-B32A-C21F1E80310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89CA600-39FF-421F-A99F-BFDDA2E3B2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92FB7A2-4FE8-409F-94F1-818A78992403}">
      <dgm:prSet/>
      <dgm:spPr/>
      <dgm:t>
        <a:bodyPr/>
        <a:lstStyle/>
        <a:p>
          <a:pPr rtl="0"/>
          <a:r>
            <a:rPr lang="ru-RU" smtClean="0"/>
            <a:t>В настоящий момент «Икано-банк» занимает 224-е место по активам, по итогам трех кварталов 2021 года банк находится на 7-м месте по убыточности по системе в целом — 304 млн рублей). </a:t>
          </a:r>
          <a:endParaRPr lang="ru-RU"/>
        </a:p>
      </dgm:t>
    </dgm:pt>
    <dgm:pt modelId="{CE15222C-B1CD-469E-9CE1-666D05020D69}" type="parTrans" cxnId="{825D5D4E-164F-45D9-8E73-C517BEB599DF}">
      <dgm:prSet/>
      <dgm:spPr/>
      <dgm:t>
        <a:bodyPr/>
        <a:lstStyle/>
        <a:p>
          <a:endParaRPr lang="ru-RU"/>
        </a:p>
      </dgm:t>
    </dgm:pt>
    <dgm:pt modelId="{554DF1EB-F233-48C3-8402-8E2091438A33}" type="sibTrans" cxnId="{825D5D4E-164F-45D9-8E73-C517BEB599DF}">
      <dgm:prSet/>
      <dgm:spPr/>
      <dgm:t>
        <a:bodyPr/>
        <a:lstStyle/>
        <a:p>
          <a:endParaRPr lang="ru-RU"/>
        </a:p>
      </dgm:t>
    </dgm:pt>
    <dgm:pt modelId="{0F0CB07E-48F8-4EC5-B02F-009A4A14C225}">
      <dgm:prSet/>
      <dgm:spPr/>
      <dgm:t>
        <a:bodyPr/>
        <a:lstStyle/>
        <a:p>
          <a:pPr rtl="0"/>
          <a:r>
            <a:rPr lang="ru-RU" smtClean="0"/>
            <a:t>Это один из первых банков ритейлеров в России, он был зарегистрирован весной 2013 года как совместное предприятие ГК «Икано» (Люксембург) и Кредит Европа банка Н.В. (Нидерланды).</a:t>
          </a:r>
          <a:endParaRPr lang="ru-RU"/>
        </a:p>
      </dgm:t>
    </dgm:pt>
    <dgm:pt modelId="{9B42DD9F-DDB3-4C69-A74B-2B122B40B854}" type="parTrans" cxnId="{AFA378F2-AB5F-433D-901D-95FE42412D12}">
      <dgm:prSet/>
      <dgm:spPr/>
      <dgm:t>
        <a:bodyPr/>
        <a:lstStyle/>
        <a:p>
          <a:endParaRPr lang="ru-RU"/>
        </a:p>
      </dgm:t>
    </dgm:pt>
    <dgm:pt modelId="{1A22A0AF-23CF-4EF1-872F-0AA48C42C5D0}" type="sibTrans" cxnId="{AFA378F2-AB5F-433D-901D-95FE42412D12}">
      <dgm:prSet/>
      <dgm:spPr/>
      <dgm:t>
        <a:bodyPr/>
        <a:lstStyle/>
        <a:p>
          <a:endParaRPr lang="ru-RU"/>
        </a:p>
      </dgm:t>
    </dgm:pt>
    <dgm:pt modelId="{EBB92C1B-D90D-43BB-AD6C-1B1FABD69033}" type="pres">
      <dgm:prSet presAssocID="{889CA600-39FF-421F-A99F-BFDDA2E3B26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F48C8-211A-4924-9669-930B13C23501}" type="pres">
      <dgm:prSet presAssocID="{292FB7A2-4FE8-409F-94F1-818A78992403}" presName="circ1" presStyleLbl="vennNode1" presStyleIdx="0" presStyleCnt="2"/>
      <dgm:spPr/>
      <dgm:t>
        <a:bodyPr/>
        <a:lstStyle/>
        <a:p>
          <a:endParaRPr lang="ru-RU"/>
        </a:p>
      </dgm:t>
    </dgm:pt>
    <dgm:pt modelId="{B7B1EB42-66C1-459B-A812-2AA50A8E9A89}" type="pres">
      <dgm:prSet presAssocID="{292FB7A2-4FE8-409F-94F1-818A789924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8D8A4-6644-4575-88C5-5A9418EAD123}" type="pres">
      <dgm:prSet presAssocID="{0F0CB07E-48F8-4EC5-B02F-009A4A14C225}" presName="circ2" presStyleLbl="vennNode1" presStyleIdx="1" presStyleCnt="2"/>
      <dgm:spPr/>
      <dgm:t>
        <a:bodyPr/>
        <a:lstStyle/>
        <a:p>
          <a:endParaRPr lang="ru-RU"/>
        </a:p>
      </dgm:t>
    </dgm:pt>
    <dgm:pt modelId="{2BCEF254-20D5-4B4F-9853-17F57FEABA7C}" type="pres">
      <dgm:prSet presAssocID="{0F0CB07E-48F8-4EC5-B02F-009A4A14C2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2859C-63FF-4A67-A7E4-7D34F4EEDE24}" type="presOf" srcId="{0F0CB07E-48F8-4EC5-B02F-009A4A14C225}" destId="{2BCEF254-20D5-4B4F-9853-17F57FEABA7C}" srcOrd="1" destOrd="0" presId="urn:microsoft.com/office/officeart/2005/8/layout/venn1"/>
    <dgm:cxn modelId="{9C8764E9-0F54-4B82-9966-63073188AD22}" type="presOf" srcId="{292FB7A2-4FE8-409F-94F1-818A78992403}" destId="{B7B1EB42-66C1-459B-A812-2AA50A8E9A89}" srcOrd="1" destOrd="0" presId="urn:microsoft.com/office/officeart/2005/8/layout/venn1"/>
    <dgm:cxn modelId="{825D5D4E-164F-45D9-8E73-C517BEB599DF}" srcId="{889CA600-39FF-421F-A99F-BFDDA2E3B26D}" destId="{292FB7A2-4FE8-409F-94F1-818A78992403}" srcOrd="0" destOrd="0" parTransId="{CE15222C-B1CD-469E-9CE1-666D05020D69}" sibTransId="{554DF1EB-F233-48C3-8402-8E2091438A33}"/>
    <dgm:cxn modelId="{AFA378F2-AB5F-433D-901D-95FE42412D12}" srcId="{889CA600-39FF-421F-A99F-BFDDA2E3B26D}" destId="{0F0CB07E-48F8-4EC5-B02F-009A4A14C225}" srcOrd="1" destOrd="0" parTransId="{9B42DD9F-DDB3-4C69-A74B-2B122B40B854}" sibTransId="{1A22A0AF-23CF-4EF1-872F-0AA48C42C5D0}"/>
    <dgm:cxn modelId="{92717E58-A58C-4DC8-BE19-0E637417E897}" type="presOf" srcId="{292FB7A2-4FE8-409F-94F1-818A78992403}" destId="{F7DF48C8-211A-4924-9669-930B13C23501}" srcOrd="0" destOrd="0" presId="urn:microsoft.com/office/officeart/2005/8/layout/venn1"/>
    <dgm:cxn modelId="{58C190D0-873C-493D-895D-A49EE2AFBF57}" type="presOf" srcId="{889CA600-39FF-421F-A99F-BFDDA2E3B26D}" destId="{EBB92C1B-D90D-43BB-AD6C-1B1FABD69033}" srcOrd="0" destOrd="0" presId="urn:microsoft.com/office/officeart/2005/8/layout/venn1"/>
    <dgm:cxn modelId="{19478DFF-949C-4204-A628-B2B17E082130}" type="presOf" srcId="{0F0CB07E-48F8-4EC5-B02F-009A4A14C225}" destId="{6088D8A4-6644-4575-88C5-5A9418EAD123}" srcOrd="0" destOrd="0" presId="urn:microsoft.com/office/officeart/2005/8/layout/venn1"/>
    <dgm:cxn modelId="{C54FDFC6-2647-445A-BDDA-A34D8B766F30}" type="presParOf" srcId="{EBB92C1B-D90D-43BB-AD6C-1B1FABD69033}" destId="{F7DF48C8-211A-4924-9669-930B13C23501}" srcOrd="0" destOrd="0" presId="urn:microsoft.com/office/officeart/2005/8/layout/venn1"/>
    <dgm:cxn modelId="{6EC2295F-A0A2-4FE6-A591-E6361A000521}" type="presParOf" srcId="{EBB92C1B-D90D-43BB-AD6C-1B1FABD69033}" destId="{B7B1EB42-66C1-459B-A812-2AA50A8E9A89}" srcOrd="1" destOrd="0" presId="urn:microsoft.com/office/officeart/2005/8/layout/venn1"/>
    <dgm:cxn modelId="{BA304E9F-AEB8-4D03-BF14-0B8F0C6B64F2}" type="presParOf" srcId="{EBB92C1B-D90D-43BB-AD6C-1B1FABD69033}" destId="{6088D8A4-6644-4575-88C5-5A9418EAD123}" srcOrd="2" destOrd="0" presId="urn:microsoft.com/office/officeart/2005/8/layout/venn1"/>
    <dgm:cxn modelId="{91C0215F-4338-4E27-BAD9-83DD8CD86A58}" type="presParOf" srcId="{EBB92C1B-D90D-43BB-AD6C-1B1FABD69033}" destId="{2BCEF254-20D5-4B4F-9853-17F57FEABA7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DDE91-9F99-47FD-81F8-0DFC84BA1A0C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3448CC27-E981-4EEB-804C-C037CFA17B39}">
      <dgm:prSet/>
      <dgm:spPr/>
      <dgm:t>
        <a:bodyPr/>
        <a:lstStyle/>
        <a:p>
          <a:pPr rtl="0"/>
          <a:r>
            <a:rPr lang="ru-RU" dirty="0" smtClean="0"/>
            <a:t>ООО «Проект Избенка» Андрея Кривенко — основной владелец «</a:t>
          </a:r>
          <a:r>
            <a:rPr lang="ru-RU" dirty="0" err="1" smtClean="0"/>
            <a:t>ВкусВилла</a:t>
          </a:r>
          <a:r>
            <a:rPr lang="ru-RU" dirty="0" smtClean="0"/>
            <a:t>» (86% акций) — раздаст сотрудникам до 20% уставного капитала розничной сети. Они будут распределены между восемью работниками компании, каждый из которых получит по 2,5%.</a:t>
          </a:r>
          <a:endParaRPr lang="ru-RU" dirty="0"/>
        </a:p>
      </dgm:t>
    </dgm:pt>
    <dgm:pt modelId="{021AD6EC-56FA-41AB-B9B9-EE412CCF1CA5}" type="parTrans" cxnId="{AAB1977D-596A-4C62-8EE2-E1F216ECEB79}">
      <dgm:prSet/>
      <dgm:spPr/>
      <dgm:t>
        <a:bodyPr/>
        <a:lstStyle/>
        <a:p>
          <a:endParaRPr lang="ru-RU"/>
        </a:p>
      </dgm:t>
    </dgm:pt>
    <dgm:pt modelId="{D73D2157-E5AD-413A-8003-C05B11642A92}" type="sibTrans" cxnId="{AAB1977D-596A-4C62-8EE2-E1F216ECEB79}">
      <dgm:prSet/>
      <dgm:spPr/>
      <dgm:t>
        <a:bodyPr/>
        <a:lstStyle/>
        <a:p>
          <a:endParaRPr lang="ru-RU"/>
        </a:p>
      </dgm:t>
    </dgm:pt>
    <dgm:pt modelId="{A2DA8A31-724D-42F8-AF4C-F935B4B7E1E9}">
      <dgm:prSet/>
      <dgm:spPr/>
      <dgm:t>
        <a:bodyPr/>
        <a:lstStyle/>
        <a:p>
          <a:pPr rtl="0"/>
          <a:r>
            <a:rPr lang="ru-RU" dirty="0" smtClean="0"/>
            <a:t>Накануне «</a:t>
          </a:r>
          <a:r>
            <a:rPr lang="ru-RU" dirty="0" err="1" smtClean="0"/>
            <a:t>ВкусВилл</a:t>
          </a:r>
          <a:r>
            <a:rPr lang="ru-RU" dirty="0" smtClean="0"/>
            <a:t>» сообщил о преобразовании в ПАО из АО и о регистрации Банком России выпуска акций 200 млн штук, размещаемых по открытой подписке. Эксперты считают, что изменение структуры компании может быть связано с предстоящим выходом на биржу. Андрей Кривенко может продать до 20 млн акций «</a:t>
          </a:r>
          <a:r>
            <a:rPr lang="ru-RU" dirty="0" err="1" smtClean="0"/>
            <a:t>ВкусВилла</a:t>
          </a:r>
          <a:r>
            <a:rPr lang="ru-RU" dirty="0" smtClean="0"/>
            <a:t>», то есть 10% от капитала, если состоится IPO.</a:t>
          </a:r>
          <a:endParaRPr lang="ru-RU" dirty="0"/>
        </a:p>
      </dgm:t>
    </dgm:pt>
    <dgm:pt modelId="{F8258A72-B848-4D7A-8657-F8F93B88E1BF}" type="parTrans" cxnId="{D8C7B14D-B5B0-451E-BEC2-2F0C1CEBD62A}">
      <dgm:prSet/>
      <dgm:spPr/>
      <dgm:t>
        <a:bodyPr/>
        <a:lstStyle/>
        <a:p>
          <a:endParaRPr lang="ru-RU"/>
        </a:p>
      </dgm:t>
    </dgm:pt>
    <dgm:pt modelId="{C87F0B09-6437-4E63-9CC3-FBD606AC0E4A}" type="sibTrans" cxnId="{D8C7B14D-B5B0-451E-BEC2-2F0C1CEBD62A}">
      <dgm:prSet/>
      <dgm:spPr/>
      <dgm:t>
        <a:bodyPr/>
        <a:lstStyle/>
        <a:p>
          <a:endParaRPr lang="ru-RU"/>
        </a:p>
      </dgm:t>
    </dgm:pt>
    <dgm:pt modelId="{C18D1D95-D242-47E2-A620-675CACABA4BA}">
      <dgm:prSet/>
      <dgm:spPr/>
      <dgm:t>
        <a:bodyPr/>
        <a:lstStyle/>
        <a:p>
          <a:pPr rtl="0"/>
          <a:r>
            <a:rPr lang="ru-RU" smtClean="0"/>
            <a:t>В начале следующего года также ожидается листинг «ВкусВилла» в Москве — ритейлер может получить оценку в $3–5 млрд.</a:t>
          </a:r>
          <a:endParaRPr lang="ru-RU"/>
        </a:p>
      </dgm:t>
    </dgm:pt>
    <dgm:pt modelId="{E79B1A19-3153-495F-ABAD-89280EAA25FD}" type="parTrans" cxnId="{8D6B470A-3DD8-4C8D-A8DD-D2E4F3C33935}">
      <dgm:prSet/>
      <dgm:spPr/>
      <dgm:t>
        <a:bodyPr/>
        <a:lstStyle/>
        <a:p>
          <a:endParaRPr lang="ru-RU"/>
        </a:p>
      </dgm:t>
    </dgm:pt>
    <dgm:pt modelId="{18D6E1E2-095E-4825-AF6A-A3839A0304E0}" type="sibTrans" cxnId="{8D6B470A-3DD8-4C8D-A8DD-D2E4F3C33935}">
      <dgm:prSet/>
      <dgm:spPr/>
      <dgm:t>
        <a:bodyPr/>
        <a:lstStyle/>
        <a:p>
          <a:endParaRPr lang="ru-RU"/>
        </a:p>
      </dgm:t>
    </dgm:pt>
    <dgm:pt modelId="{D90189F8-E231-41D1-9C06-1D6B911ECB3C}" type="pres">
      <dgm:prSet presAssocID="{90FDDE91-9F99-47FD-81F8-0DFC84BA1A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A03799-F20A-4490-A7E8-08D7959527DE}" type="pres">
      <dgm:prSet presAssocID="{3448CC27-E981-4EEB-804C-C037CFA17B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DA78-2C2A-4A6A-A89A-6C6D39B2DE12}" type="pres">
      <dgm:prSet presAssocID="{D73D2157-E5AD-413A-8003-C05B11642A92}" presName="spacer" presStyleCnt="0"/>
      <dgm:spPr/>
    </dgm:pt>
    <dgm:pt modelId="{2790E237-78B1-4FE8-BEE8-170A2B546AA1}" type="pres">
      <dgm:prSet presAssocID="{A2DA8A31-724D-42F8-AF4C-F935B4B7E1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E5933-B155-428D-A08B-BD3F992F7028}" type="pres">
      <dgm:prSet presAssocID="{C87F0B09-6437-4E63-9CC3-FBD606AC0E4A}" presName="spacer" presStyleCnt="0"/>
      <dgm:spPr/>
    </dgm:pt>
    <dgm:pt modelId="{34C67DD8-04EF-4FC7-A306-F4C1C9165250}" type="pres">
      <dgm:prSet presAssocID="{C18D1D95-D242-47E2-A620-675CACABA4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1977D-596A-4C62-8EE2-E1F216ECEB79}" srcId="{90FDDE91-9F99-47FD-81F8-0DFC84BA1A0C}" destId="{3448CC27-E981-4EEB-804C-C037CFA17B39}" srcOrd="0" destOrd="0" parTransId="{021AD6EC-56FA-41AB-B9B9-EE412CCF1CA5}" sibTransId="{D73D2157-E5AD-413A-8003-C05B11642A92}"/>
    <dgm:cxn modelId="{537CA6DF-36D4-44A8-A572-1CA927ADB0EA}" type="presOf" srcId="{A2DA8A31-724D-42F8-AF4C-F935B4B7E1E9}" destId="{2790E237-78B1-4FE8-BEE8-170A2B546AA1}" srcOrd="0" destOrd="0" presId="urn:microsoft.com/office/officeart/2005/8/layout/vList2"/>
    <dgm:cxn modelId="{8D6B470A-3DD8-4C8D-A8DD-D2E4F3C33935}" srcId="{90FDDE91-9F99-47FD-81F8-0DFC84BA1A0C}" destId="{C18D1D95-D242-47E2-A620-675CACABA4BA}" srcOrd="2" destOrd="0" parTransId="{E79B1A19-3153-495F-ABAD-89280EAA25FD}" sibTransId="{18D6E1E2-095E-4825-AF6A-A3839A0304E0}"/>
    <dgm:cxn modelId="{D8C7B14D-B5B0-451E-BEC2-2F0C1CEBD62A}" srcId="{90FDDE91-9F99-47FD-81F8-0DFC84BA1A0C}" destId="{A2DA8A31-724D-42F8-AF4C-F935B4B7E1E9}" srcOrd="1" destOrd="0" parTransId="{F8258A72-B848-4D7A-8657-F8F93B88E1BF}" sibTransId="{C87F0B09-6437-4E63-9CC3-FBD606AC0E4A}"/>
    <dgm:cxn modelId="{FA577E57-914A-44C7-9F5C-1B53F9B81F4D}" type="presOf" srcId="{90FDDE91-9F99-47FD-81F8-0DFC84BA1A0C}" destId="{D90189F8-E231-41D1-9C06-1D6B911ECB3C}" srcOrd="0" destOrd="0" presId="urn:microsoft.com/office/officeart/2005/8/layout/vList2"/>
    <dgm:cxn modelId="{718E1F6E-C22D-4213-A2EA-E33C90F2A130}" type="presOf" srcId="{3448CC27-E981-4EEB-804C-C037CFA17B39}" destId="{48A03799-F20A-4490-A7E8-08D7959527DE}" srcOrd="0" destOrd="0" presId="urn:microsoft.com/office/officeart/2005/8/layout/vList2"/>
    <dgm:cxn modelId="{B55F7EE5-56A4-49BB-BA9A-9AEE9E24EE11}" type="presOf" srcId="{C18D1D95-D242-47E2-A620-675CACABA4BA}" destId="{34C67DD8-04EF-4FC7-A306-F4C1C9165250}" srcOrd="0" destOrd="0" presId="urn:microsoft.com/office/officeart/2005/8/layout/vList2"/>
    <dgm:cxn modelId="{2B0B733A-3088-4FC7-A933-01846149ECB3}" type="presParOf" srcId="{D90189F8-E231-41D1-9C06-1D6B911ECB3C}" destId="{48A03799-F20A-4490-A7E8-08D7959527DE}" srcOrd="0" destOrd="0" presId="urn:microsoft.com/office/officeart/2005/8/layout/vList2"/>
    <dgm:cxn modelId="{5443131E-F5E9-4CA9-81CF-12F397D1AFD9}" type="presParOf" srcId="{D90189F8-E231-41D1-9C06-1D6B911ECB3C}" destId="{8969DA78-2C2A-4A6A-A89A-6C6D39B2DE12}" srcOrd="1" destOrd="0" presId="urn:microsoft.com/office/officeart/2005/8/layout/vList2"/>
    <dgm:cxn modelId="{C273E094-6DD3-48BC-8C16-9BDF0A90ADD2}" type="presParOf" srcId="{D90189F8-E231-41D1-9C06-1D6B911ECB3C}" destId="{2790E237-78B1-4FE8-BEE8-170A2B546AA1}" srcOrd="2" destOrd="0" presId="urn:microsoft.com/office/officeart/2005/8/layout/vList2"/>
    <dgm:cxn modelId="{44313BCE-F0CF-49B8-B138-7F66DA9372D9}" type="presParOf" srcId="{D90189F8-E231-41D1-9C06-1D6B911ECB3C}" destId="{EA6E5933-B155-428D-A08B-BD3F992F7028}" srcOrd="3" destOrd="0" presId="urn:microsoft.com/office/officeart/2005/8/layout/vList2"/>
    <dgm:cxn modelId="{7315B6E0-B270-45EA-B7CE-5FC8B5F3B41E}" type="presParOf" srcId="{D90189F8-E231-41D1-9C06-1D6B911ECB3C}" destId="{34C67DD8-04EF-4FC7-A306-F4C1C91652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4FDFE-C923-4E4C-A182-CE681548A64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87BA7BDD-2986-43C3-8909-C47DEB59ED90}">
      <dgm:prSet/>
      <dgm:spPr/>
      <dgm:t>
        <a:bodyPr/>
        <a:lstStyle/>
        <a:p>
          <a:pPr rtl="0"/>
          <a:r>
            <a:rPr lang="ru-RU" smtClean="0"/>
            <a:t>Забирать онлайн-заказы из «Икеа» и других магазинов торгового центра прямо на парковке, не выходя из машины — главная идея нового сервиса «Шопинг Порт», который доступен для всех посетителей «Меги Белая Дача» с 19 октября.</a:t>
          </a:r>
          <a:endParaRPr lang="ru-RU"/>
        </a:p>
      </dgm:t>
    </dgm:pt>
    <dgm:pt modelId="{A13508CB-472B-4B3D-AF86-DE8FF242C5D2}" type="parTrans" cxnId="{2E32FF85-7A29-4BB4-AF2F-99ECAA21BFF6}">
      <dgm:prSet/>
      <dgm:spPr/>
      <dgm:t>
        <a:bodyPr/>
        <a:lstStyle/>
        <a:p>
          <a:endParaRPr lang="ru-RU"/>
        </a:p>
      </dgm:t>
    </dgm:pt>
    <dgm:pt modelId="{53F63FCE-48E0-40CE-B844-0B7CBEB9961D}" type="sibTrans" cxnId="{2E32FF85-7A29-4BB4-AF2F-99ECAA21BFF6}">
      <dgm:prSet/>
      <dgm:spPr/>
      <dgm:t>
        <a:bodyPr/>
        <a:lstStyle/>
        <a:p>
          <a:endParaRPr lang="ru-RU"/>
        </a:p>
      </dgm:t>
    </dgm:pt>
    <dgm:pt modelId="{F9201E39-1691-4496-B9C3-B3CEC898F132}" type="pres">
      <dgm:prSet presAssocID="{27B4FDFE-C923-4E4C-A182-CE681548A6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159C5-E70C-4910-AE98-145128731026}" type="pres">
      <dgm:prSet presAssocID="{87BA7BDD-2986-43C3-8909-C47DEB59ED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C7D48-F624-46F0-8D2A-23DD2E9917BF}" type="presOf" srcId="{27B4FDFE-C923-4E4C-A182-CE681548A64D}" destId="{F9201E39-1691-4496-B9C3-B3CEC898F132}" srcOrd="0" destOrd="0" presId="urn:microsoft.com/office/officeart/2005/8/layout/vList2"/>
    <dgm:cxn modelId="{2E32FF85-7A29-4BB4-AF2F-99ECAA21BFF6}" srcId="{27B4FDFE-C923-4E4C-A182-CE681548A64D}" destId="{87BA7BDD-2986-43C3-8909-C47DEB59ED90}" srcOrd="0" destOrd="0" parTransId="{A13508CB-472B-4B3D-AF86-DE8FF242C5D2}" sibTransId="{53F63FCE-48E0-40CE-B844-0B7CBEB9961D}"/>
    <dgm:cxn modelId="{1A064FF5-19E5-4D28-970E-D68623E2FEF6}" type="presOf" srcId="{87BA7BDD-2986-43C3-8909-C47DEB59ED90}" destId="{528159C5-E70C-4910-AE98-145128731026}" srcOrd="0" destOrd="0" presId="urn:microsoft.com/office/officeart/2005/8/layout/vList2"/>
    <dgm:cxn modelId="{FB0EC162-53DC-4FDB-899F-18200FC2D4A0}" type="presParOf" srcId="{F9201E39-1691-4496-B9C3-B3CEC898F132}" destId="{528159C5-E70C-4910-AE98-1451287310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9651D-9795-4D70-945A-A62ACB841C60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650EA20A-1B8B-47A9-AEB8-A432227704D0}">
      <dgm:prSet/>
      <dgm:spPr/>
      <dgm:t>
        <a:bodyPr/>
        <a:lstStyle/>
        <a:p>
          <a:pPr rtl="0"/>
          <a:r>
            <a:rPr lang="ru-RU" dirty="0" smtClean="0"/>
            <a:t>Сегодня часть сотрудников супермаркетов работают по сменному графику, который раз в месяц составляет директор магазина. </a:t>
          </a:r>
          <a:endParaRPr lang="ru-RU" dirty="0"/>
        </a:p>
      </dgm:t>
    </dgm:pt>
    <dgm:pt modelId="{782F4CE6-A0EC-4EFA-931D-ABB6EBCD222A}" type="parTrans" cxnId="{B595F4C8-9D4F-4AB1-93DD-855615D6DF60}">
      <dgm:prSet/>
      <dgm:spPr/>
      <dgm:t>
        <a:bodyPr/>
        <a:lstStyle/>
        <a:p>
          <a:endParaRPr lang="ru-RU"/>
        </a:p>
      </dgm:t>
    </dgm:pt>
    <dgm:pt modelId="{EBDDBFA9-DB0D-4D39-A132-3DD50804D4FD}" type="sibTrans" cxnId="{B595F4C8-9D4F-4AB1-93DD-855615D6DF60}">
      <dgm:prSet/>
      <dgm:spPr/>
      <dgm:t>
        <a:bodyPr/>
        <a:lstStyle/>
        <a:p>
          <a:endParaRPr lang="ru-RU"/>
        </a:p>
      </dgm:t>
    </dgm:pt>
    <dgm:pt modelId="{40495A87-8A62-431A-87BC-12392A26526C}">
      <dgm:prSet/>
      <dgm:spPr/>
      <dgm:t>
        <a:bodyPr/>
        <a:lstStyle/>
        <a:p>
          <a:pPr rtl="0"/>
          <a:r>
            <a:rPr lang="ru-RU" smtClean="0"/>
            <a:t>В специальной программе директор магазина сможет планировать рабочее время, исходя из дневной, почасовой нагрузки и сформировать различные варианты графиков.</a:t>
          </a:r>
          <a:endParaRPr lang="ru-RU"/>
        </a:p>
      </dgm:t>
    </dgm:pt>
    <dgm:pt modelId="{F514232C-E686-49E7-93A5-32D676F32815}" type="parTrans" cxnId="{CB2E4897-0161-4987-9CDD-EA0841174A31}">
      <dgm:prSet/>
      <dgm:spPr/>
      <dgm:t>
        <a:bodyPr/>
        <a:lstStyle/>
        <a:p>
          <a:endParaRPr lang="ru-RU"/>
        </a:p>
      </dgm:t>
    </dgm:pt>
    <dgm:pt modelId="{9BE13BC5-1BE2-4C1F-B16E-137DD547CA1F}" type="sibTrans" cxnId="{CB2E4897-0161-4987-9CDD-EA0841174A31}">
      <dgm:prSet/>
      <dgm:spPr/>
      <dgm:t>
        <a:bodyPr/>
        <a:lstStyle/>
        <a:p>
          <a:endParaRPr lang="ru-RU"/>
        </a:p>
      </dgm:t>
    </dgm:pt>
    <dgm:pt modelId="{C2AC408D-20F0-4B79-BAED-8BC6D8775274}" type="pres">
      <dgm:prSet presAssocID="{2DE9651D-9795-4D70-945A-A62ACB841C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1240E-D3CC-43B4-91D1-C71790B81D64}" type="pres">
      <dgm:prSet presAssocID="{2DE9651D-9795-4D70-945A-A62ACB841C60}" presName="arrow" presStyleLbl="bgShp" presStyleIdx="0" presStyleCnt="1"/>
      <dgm:spPr/>
    </dgm:pt>
    <dgm:pt modelId="{72B27E89-05F1-42BC-A436-2A520F26170B}" type="pres">
      <dgm:prSet presAssocID="{2DE9651D-9795-4D70-945A-A62ACB841C60}" presName="linearProcess" presStyleCnt="0"/>
      <dgm:spPr/>
    </dgm:pt>
    <dgm:pt modelId="{807956F6-0BAB-461B-BFBA-19AA6336AEB9}" type="pres">
      <dgm:prSet presAssocID="{650EA20A-1B8B-47A9-AEB8-A432227704D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32172-E030-4A8C-9212-26B306F27E75}" type="pres">
      <dgm:prSet presAssocID="{EBDDBFA9-DB0D-4D39-A132-3DD50804D4FD}" presName="sibTrans" presStyleCnt="0"/>
      <dgm:spPr/>
    </dgm:pt>
    <dgm:pt modelId="{588B3270-C62F-41C4-91E4-3F8598B62DD6}" type="pres">
      <dgm:prSet presAssocID="{40495A87-8A62-431A-87BC-12392A26526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E6D7A-08C1-4041-B35D-6E12B6607214}" type="presOf" srcId="{2DE9651D-9795-4D70-945A-A62ACB841C60}" destId="{C2AC408D-20F0-4B79-BAED-8BC6D8775274}" srcOrd="0" destOrd="0" presId="urn:microsoft.com/office/officeart/2005/8/layout/hProcess9"/>
    <dgm:cxn modelId="{B595F4C8-9D4F-4AB1-93DD-855615D6DF60}" srcId="{2DE9651D-9795-4D70-945A-A62ACB841C60}" destId="{650EA20A-1B8B-47A9-AEB8-A432227704D0}" srcOrd="0" destOrd="0" parTransId="{782F4CE6-A0EC-4EFA-931D-ABB6EBCD222A}" sibTransId="{EBDDBFA9-DB0D-4D39-A132-3DD50804D4FD}"/>
    <dgm:cxn modelId="{CA109514-6CFE-47C0-A42F-594F15C54495}" type="presOf" srcId="{40495A87-8A62-431A-87BC-12392A26526C}" destId="{588B3270-C62F-41C4-91E4-3F8598B62DD6}" srcOrd="0" destOrd="0" presId="urn:microsoft.com/office/officeart/2005/8/layout/hProcess9"/>
    <dgm:cxn modelId="{1281B2F1-7654-4ECA-BC36-DE8800B9A1CA}" type="presOf" srcId="{650EA20A-1B8B-47A9-AEB8-A432227704D0}" destId="{807956F6-0BAB-461B-BFBA-19AA6336AEB9}" srcOrd="0" destOrd="0" presId="urn:microsoft.com/office/officeart/2005/8/layout/hProcess9"/>
    <dgm:cxn modelId="{CB2E4897-0161-4987-9CDD-EA0841174A31}" srcId="{2DE9651D-9795-4D70-945A-A62ACB841C60}" destId="{40495A87-8A62-431A-87BC-12392A26526C}" srcOrd="1" destOrd="0" parTransId="{F514232C-E686-49E7-93A5-32D676F32815}" sibTransId="{9BE13BC5-1BE2-4C1F-B16E-137DD547CA1F}"/>
    <dgm:cxn modelId="{56828795-A85B-49DA-900D-ADE637AC3BA6}" type="presParOf" srcId="{C2AC408D-20F0-4B79-BAED-8BC6D8775274}" destId="{42A1240E-D3CC-43B4-91D1-C71790B81D64}" srcOrd="0" destOrd="0" presId="urn:microsoft.com/office/officeart/2005/8/layout/hProcess9"/>
    <dgm:cxn modelId="{F98878C0-3B3D-4C00-8F6F-0E3F04227028}" type="presParOf" srcId="{C2AC408D-20F0-4B79-BAED-8BC6D8775274}" destId="{72B27E89-05F1-42BC-A436-2A520F26170B}" srcOrd="1" destOrd="0" presId="urn:microsoft.com/office/officeart/2005/8/layout/hProcess9"/>
    <dgm:cxn modelId="{C4FFAB86-CF44-46D9-A703-7F16F954B458}" type="presParOf" srcId="{72B27E89-05F1-42BC-A436-2A520F26170B}" destId="{807956F6-0BAB-461B-BFBA-19AA6336AEB9}" srcOrd="0" destOrd="0" presId="urn:microsoft.com/office/officeart/2005/8/layout/hProcess9"/>
    <dgm:cxn modelId="{147CB90C-E2DB-4343-81AF-3B67337F19C9}" type="presParOf" srcId="{72B27E89-05F1-42BC-A436-2A520F26170B}" destId="{32C32172-E030-4A8C-9212-26B306F27E75}" srcOrd="1" destOrd="0" presId="urn:microsoft.com/office/officeart/2005/8/layout/hProcess9"/>
    <dgm:cxn modelId="{466A301B-02F8-458D-9D73-05E9F1466987}" type="presParOf" srcId="{72B27E89-05F1-42BC-A436-2A520F26170B}" destId="{588B3270-C62F-41C4-91E4-3F8598B62DD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F870B5-997B-4FBB-8F8D-E90C0E717CDA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3ADFB11C-3426-476B-B819-190052FFF447}">
      <dgm:prSet/>
      <dgm:spPr/>
      <dgm:t>
        <a:bodyPr/>
        <a:lstStyle/>
        <a:p>
          <a:pPr rtl="0"/>
          <a:r>
            <a:rPr lang="ru-RU" smtClean="0"/>
            <a:t>Система прогнозирования и планирования графиков персонала включает в себя модуль «Биржа смен». </a:t>
          </a:r>
          <a:endParaRPr lang="ru-RU"/>
        </a:p>
      </dgm:t>
    </dgm:pt>
    <dgm:pt modelId="{B9753338-AED6-46EE-A1B1-BDF726294C41}" type="parTrans" cxnId="{91081DBC-FC2C-467B-817F-47A723CB1D60}">
      <dgm:prSet/>
      <dgm:spPr/>
      <dgm:t>
        <a:bodyPr/>
        <a:lstStyle/>
        <a:p>
          <a:endParaRPr lang="ru-RU"/>
        </a:p>
      </dgm:t>
    </dgm:pt>
    <dgm:pt modelId="{2780920C-F2B2-4AAE-A91F-6405259F891A}" type="sibTrans" cxnId="{91081DBC-FC2C-467B-817F-47A723CB1D60}">
      <dgm:prSet/>
      <dgm:spPr/>
      <dgm:t>
        <a:bodyPr/>
        <a:lstStyle/>
        <a:p>
          <a:endParaRPr lang="ru-RU"/>
        </a:p>
      </dgm:t>
    </dgm:pt>
    <dgm:pt modelId="{A1E3A870-566C-40B5-8580-78083BF7F871}">
      <dgm:prSet/>
      <dgm:spPr/>
      <dgm:t>
        <a:bodyPr/>
        <a:lstStyle/>
        <a:p>
          <a:pPr rtl="0"/>
          <a:r>
            <a:rPr lang="ru-RU" smtClean="0"/>
            <a:t>С его помощью работники магазинов могут ознакомиться с графиком в любое время в мобильном телефоне или с помощью компьютера. </a:t>
          </a:r>
          <a:endParaRPr lang="ru-RU"/>
        </a:p>
      </dgm:t>
    </dgm:pt>
    <dgm:pt modelId="{4A15042E-F0C3-42B3-A644-CFAD3C60FC14}" type="parTrans" cxnId="{48E8956A-16DA-486A-AC29-7A2BA40B4489}">
      <dgm:prSet/>
      <dgm:spPr/>
      <dgm:t>
        <a:bodyPr/>
        <a:lstStyle/>
        <a:p>
          <a:endParaRPr lang="ru-RU"/>
        </a:p>
      </dgm:t>
    </dgm:pt>
    <dgm:pt modelId="{AD3F9717-EED4-4DFA-BDBE-88BF3C871A29}" type="sibTrans" cxnId="{48E8956A-16DA-486A-AC29-7A2BA40B4489}">
      <dgm:prSet/>
      <dgm:spPr/>
      <dgm:t>
        <a:bodyPr/>
        <a:lstStyle/>
        <a:p>
          <a:endParaRPr lang="ru-RU"/>
        </a:p>
      </dgm:t>
    </dgm:pt>
    <dgm:pt modelId="{30F964AD-82A1-4EAD-BFA4-2E3B2F9B3109}">
      <dgm:prSet/>
      <dgm:spPr/>
      <dgm:t>
        <a:bodyPr/>
        <a:lstStyle/>
        <a:p>
          <a:pPr rtl="0"/>
          <a:r>
            <a:rPr lang="ru-RU" smtClean="0"/>
            <a:t>Кроме того, автоматизация процесса позволит сотрудникам компании оформлять заявки на дополнительные часы работы. </a:t>
          </a:r>
          <a:endParaRPr lang="ru-RU"/>
        </a:p>
      </dgm:t>
    </dgm:pt>
    <dgm:pt modelId="{D9185009-1CC9-45C8-A1B0-5F999ABE491D}" type="parTrans" cxnId="{2E4AAB4A-C493-4966-A57A-AB87A36C3CF2}">
      <dgm:prSet/>
      <dgm:spPr/>
      <dgm:t>
        <a:bodyPr/>
        <a:lstStyle/>
        <a:p>
          <a:endParaRPr lang="ru-RU"/>
        </a:p>
      </dgm:t>
    </dgm:pt>
    <dgm:pt modelId="{52866C14-65CD-4037-AF3B-8D697B580ABD}" type="sibTrans" cxnId="{2E4AAB4A-C493-4966-A57A-AB87A36C3CF2}">
      <dgm:prSet/>
      <dgm:spPr/>
      <dgm:t>
        <a:bodyPr/>
        <a:lstStyle/>
        <a:p>
          <a:endParaRPr lang="ru-RU"/>
        </a:p>
      </dgm:t>
    </dgm:pt>
    <dgm:pt modelId="{C253B72E-44D7-4BD9-9E5E-AA02C2F45288}">
      <dgm:prSet/>
      <dgm:spPr/>
      <dgm:t>
        <a:bodyPr/>
        <a:lstStyle/>
        <a:p>
          <a:pPr rtl="0"/>
          <a:r>
            <a:rPr lang="ru-RU" smtClean="0"/>
            <a:t>Эта задача особенна актуальна для кассиров, которые часто выходят на смены в разных магазинах.</a:t>
          </a:r>
          <a:endParaRPr lang="ru-RU"/>
        </a:p>
      </dgm:t>
    </dgm:pt>
    <dgm:pt modelId="{8FE15E97-344A-4003-8F24-62949876343A}" type="parTrans" cxnId="{14EF13E2-8496-42F6-8201-1E4F85810850}">
      <dgm:prSet/>
      <dgm:spPr/>
      <dgm:t>
        <a:bodyPr/>
        <a:lstStyle/>
        <a:p>
          <a:endParaRPr lang="ru-RU"/>
        </a:p>
      </dgm:t>
    </dgm:pt>
    <dgm:pt modelId="{DF268EB3-BDE2-4A41-A750-7AF8E76F7768}" type="sibTrans" cxnId="{14EF13E2-8496-42F6-8201-1E4F85810850}">
      <dgm:prSet/>
      <dgm:spPr/>
      <dgm:t>
        <a:bodyPr/>
        <a:lstStyle/>
        <a:p>
          <a:endParaRPr lang="ru-RU"/>
        </a:p>
      </dgm:t>
    </dgm:pt>
    <dgm:pt modelId="{BCB4C418-53A0-405B-9A8C-CC57629F332E}" type="pres">
      <dgm:prSet presAssocID="{99F870B5-997B-4FBB-8F8D-E90C0E717C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4689F-194E-44AA-B65C-56DAC2812D22}" type="pres">
      <dgm:prSet presAssocID="{99F870B5-997B-4FBB-8F8D-E90C0E717CDA}" presName="arrow" presStyleLbl="bgShp" presStyleIdx="0" presStyleCnt="1"/>
      <dgm:spPr/>
    </dgm:pt>
    <dgm:pt modelId="{0E5348E6-CD62-4924-BBFD-DED9A931F728}" type="pres">
      <dgm:prSet presAssocID="{99F870B5-997B-4FBB-8F8D-E90C0E717CDA}" presName="linearProcess" presStyleCnt="0"/>
      <dgm:spPr/>
    </dgm:pt>
    <dgm:pt modelId="{D090423C-082D-4A2A-9FB3-B8B20E56F6F3}" type="pres">
      <dgm:prSet presAssocID="{3ADFB11C-3426-476B-B819-190052FFF44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9542C-0A92-4A35-BA14-556BA88408E6}" type="pres">
      <dgm:prSet presAssocID="{2780920C-F2B2-4AAE-A91F-6405259F891A}" presName="sibTrans" presStyleCnt="0"/>
      <dgm:spPr/>
    </dgm:pt>
    <dgm:pt modelId="{8918CC7E-64EC-49FB-BBEF-84E7409D50A6}" type="pres">
      <dgm:prSet presAssocID="{A1E3A870-566C-40B5-8580-78083BF7F87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D36BB-2B6A-4639-A891-0B506F482FB7}" type="pres">
      <dgm:prSet presAssocID="{AD3F9717-EED4-4DFA-BDBE-88BF3C871A29}" presName="sibTrans" presStyleCnt="0"/>
      <dgm:spPr/>
    </dgm:pt>
    <dgm:pt modelId="{BD2EEBD5-DB7E-4BB5-85B4-7694B4D2D947}" type="pres">
      <dgm:prSet presAssocID="{30F964AD-82A1-4EAD-BFA4-2E3B2F9B310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A0E75-9977-4B64-9233-65784B598BC9}" type="pres">
      <dgm:prSet presAssocID="{52866C14-65CD-4037-AF3B-8D697B580ABD}" presName="sibTrans" presStyleCnt="0"/>
      <dgm:spPr/>
    </dgm:pt>
    <dgm:pt modelId="{44CFB164-B11A-4497-9C7E-A892E3E5A929}" type="pres">
      <dgm:prSet presAssocID="{C253B72E-44D7-4BD9-9E5E-AA02C2F4528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481AD-B726-4815-8B1F-A99CF8E65F82}" type="presOf" srcId="{C253B72E-44D7-4BD9-9E5E-AA02C2F45288}" destId="{44CFB164-B11A-4497-9C7E-A892E3E5A929}" srcOrd="0" destOrd="0" presId="urn:microsoft.com/office/officeart/2005/8/layout/hProcess9"/>
    <dgm:cxn modelId="{AA32A87B-B2EC-45AB-9531-CE3155219BBE}" type="presOf" srcId="{3ADFB11C-3426-476B-B819-190052FFF447}" destId="{D090423C-082D-4A2A-9FB3-B8B20E56F6F3}" srcOrd="0" destOrd="0" presId="urn:microsoft.com/office/officeart/2005/8/layout/hProcess9"/>
    <dgm:cxn modelId="{2E4AAB4A-C493-4966-A57A-AB87A36C3CF2}" srcId="{99F870B5-997B-4FBB-8F8D-E90C0E717CDA}" destId="{30F964AD-82A1-4EAD-BFA4-2E3B2F9B3109}" srcOrd="2" destOrd="0" parTransId="{D9185009-1CC9-45C8-A1B0-5F999ABE491D}" sibTransId="{52866C14-65CD-4037-AF3B-8D697B580ABD}"/>
    <dgm:cxn modelId="{6D4CC621-540B-4363-9A1E-5F5D6F436873}" type="presOf" srcId="{A1E3A870-566C-40B5-8580-78083BF7F871}" destId="{8918CC7E-64EC-49FB-BBEF-84E7409D50A6}" srcOrd="0" destOrd="0" presId="urn:microsoft.com/office/officeart/2005/8/layout/hProcess9"/>
    <dgm:cxn modelId="{BCBBE7D3-AB31-45C2-8F29-099CF2B19F9B}" type="presOf" srcId="{30F964AD-82A1-4EAD-BFA4-2E3B2F9B3109}" destId="{BD2EEBD5-DB7E-4BB5-85B4-7694B4D2D947}" srcOrd="0" destOrd="0" presId="urn:microsoft.com/office/officeart/2005/8/layout/hProcess9"/>
    <dgm:cxn modelId="{48E8956A-16DA-486A-AC29-7A2BA40B4489}" srcId="{99F870B5-997B-4FBB-8F8D-E90C0E717CDA}" destId="{A1E3A870-566C-40B5-8580-78083BF7F871}" srcOrd="1" destOrd="0" parTransId="{4A15042E-F0C3-42B3-A644-CFAD3C60FC14}" sibTransId="{AD3F9717-EED4-4DFA-BDBE-88BF3C871A29}"/>
    <dgm:cxn modelId="{DAE20292-9B08-406D-BAB5-C2DF0CD3EA0C}" type="presOf" srcId="{99F870B5-997B-4FBB-8F8D-E90C0E717CDA}" destId="{BCB4C418-53A0-405B-9A8C-CC57629F332E}" srcOrd="0" destOrd="0" presId="urn:microsoft.com/office/officeart/2005/8/layout/hProcess9"/>
    <dgm:cxn modelId="{91081DBC-FC2C-467B-817F-47A723CB1D60}" srcId="{99F870B5-997B-4FBB-8F8D-E90C0E717CDA}" destId="{3ADFB11C-3426-476B-B819-190052FFF447}" srcOrd="0" destOrd="0" parTransId="{B9753338-AED6-46EE-A1B1-BDF726294C41}" sibTransId="{2780920C-F2B2-4AAE-A91F-6405259F891A}"/>
    <dgm:cxn modelId="{14EF13E2-8496-42F6-8201-1E4F85810850}" srcId="{99F870B5-997B-4FBB-8F8D-E90C0E717CDA}" destId="{C253B72E-44D7-4BD9-9E5E-AA02C2F45288}" srcOrd="3" destOrd="0" parTransId="{8FE15E97-344A-4003-8F24-62949876343A}" sibTransId="{DF268EB3-BDE2-4A41-A750-7AF8E76F7768}"/>
    <dgm:cxn modelId="{BB374C02-89D6-4906-A7D8-BA5F75192835}" type="presParOf" srcId="{BCB4C418-53A0-405B-9A8C-CC57629F332E}" destId="{6004689F-194E-44AA-B65C-56DAC2812D22}" srcOrd="0" destOrd="0" presId="urn:microsoft.com/office/officeart/2005/8/layout/hProcess9"/>
    <dgm:cxn modelId="{8D20C72E-6236-4309-8B80-07601295C64B}" type="presParOf" srcId="{BCB4C418-53A0-405B-9A8C-CC57629F332E}" destId="{0E5348E6-CD62-4924-BBFD-DED9A931F728}" srcOrd="1" destOrd="0" presId="urn:microsoft.com/office/officeart/2005/8/layout/hProcess9"/>
    <dgm:cxn modelId="{D3C4FE51-A197-44B2-9DB2-93052383E6DF}" type="presParOf" srcId="{0E5348E6-CD62-4924-BBFD-DED9A931F728}" destId="{D090423C-082D-4A2A-9FB3-B8B20E56F6F3}" srcOrd="0" destOrd="0" presId="urn:microsoft.com/office/officeart/2005/8/layout/hProcess9"/>
    <dgm:cxn modelId="{AF942126-2562-4841-9EC5-DD3404C66877}" type="presParOf" srcId="{0E5348E6-CD62-4924-BBFD-DED9A931F728}" destId="{C119542C-0A92-4A35-BA14-556BA88408E6}" srcOrd="1" destOrd="0" presId="urn:microsoft.com/office/officeart/2005/8/layout/hProcess9"/>
    <dgm:cxn modelId="{36EBF536-24D7-4623-A4F8-3527226DF980}" type="presParOf" srcId="{0E5348E6-CD62-4924-BBFD-DED9A931F728}" destId="{8918CC7E-64EC-49FB-BBEF-84E7409D50A6}" srcOrd="2" destOrd="0" presId="urn:microsoft.com/office/officeart/2005/8/layout/hProcess9"/>
    <dgm:cxn modelId="{A4C924C6-57BC-433F-87B7-BE26E053000E}" type="presParOf" srcId="{0E5348E6-CD62-4924-BBFD-DED9A931F728}" destId="{A08D36BB-2B6A-4639-A891-0B506F482FB7}" srcOrd="3" destOrd="0" presId="urn:microsoft.com/office/officeart/2005/8/layout/hProcess9"/>
    <dgm:cxn modelId="{C7143E49-4D02-4A86-B81F-0C2953DA8575}" type="presParOf" srcId="{0E5348E6-CD62-4924-BBFD-DED9A931F728}" destId="{BD2EEBD5-DB7E-4BB5-85B4-7694B4D2D947}" srcOrd="4" destOrd="0" presId="urn:microsoft.com/office/officeart/2005/8/layout/hProcess9"/>
    <dgm:cxn modelId="{0EA443E3-BF69-43EB-876F-C47E1E110661}" type="presParOf" srcId="{0E5348E6-CD62-4924-BBFD-DED9A931F728}" destId="{79CA0E75-9977-4B64-9233-65784B598BC9}" srcOrd="5" destOrd="0" presId="urn:microsoft.com/office/officeart/2005/8/layout/hProcess9"/>
    <dgm:cxn modelId="{CF9719FA-0895-4FF4-8BA3-0FD37AC425FD}" type="presParOf" srcId="{0E5348E6-CD62-4924-BBFD-DED9A931F728}" destId="{44CFB164-B11A-4497-9C7E-A892E3E5A92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7662FD-1CE4-4625-AB50-0874DD30B0D2}" type="doc">
      <dgm:prSet loTypeId="urn:microsoft.com/office/officeart/2005/8/layout/hProcess11" loCatId="process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CCFACEF7-59A6-462B-839D-0674D97A9C0D}">
      <dgm:prSet/>
      <dgm:spPr/>
      <dgm:t>
        <a:bodyPr/>
        <a:lstStyle/>
        <a:p>
          <a:pPr rtl="0"/>
          <a:r>
            <a:rPr lang="ru-RU" smtClean="0"/>
            <a:t>Благодаря бирже смен «Лента» сможет оперативно уведомлять подрядчиков о нехватке персонала и приглашать работников в магазины. </a:t>
          </a:r>
          <a:endParaRPr lang="ru-RU"/>
        </a:p>
      </dgm:t>
    </dgm:pt>
    <dgm:pt modelId="{65328319-66E0-4447-9961-99E6EA53CF9C}" type="parTrans" cxnId="{ACD6A93B-034A-4EE2-94CB-0B1B9166FF13}">
      <dgm:prSet/>
      <dgm:spPr/>
      <dgm:t>
        <a:bodyPr/>
        <a:lstStyle/>
        <a:p>
          <a:endParaRPr lang="ru-RU"/>
        </a:p>
      </dgm:t>
    </dgm:pt>
    <dgm:pt modelId="{81768805-07E8-442A-A609-F4883DA26713}" type="sibTrans" cxnId="{ACD6A93B-034A-4EE2-94CB-0B1B9166FF13}">
      <dgm:prSet/>
      <dgm:spPr/>
      <dgm:t>
        <a:bodyPr/>
        <a:lstStyle/>
        <a:p>
          <a:endParaRPr lang="ru-RU"/>
        </a:p>
      </dgm:t>
    </dgm:pt>
    <dgm:pt modelId="{BCB36C84-4E67-41F6-B91F-BACB075BE813}">
      <dgm:prSet/>
      <dgm:spPr/>
      <dgm:t>
        <a:bodyPr/>
        <a:lstStyle/>
        <a:p>
          <a:pPr rtl="0"/>
          <a:r>
            <a:rPr lang="ru-RU" smtClean="0"/>
            <a:t>Первые автоматизированные графики появятся в ноябре в супермаркетах Новосибирска, в феврале проект стартует в Санкт-Петербурге. </a:t>
          </a:r>
          <a:endParaRPr lang="ru-RU"/>
        </a:p>
      </dgm:t>
    </dgm:pt>
    <dgm:pt modelId="{D3BC64AA-D8AC-4640-A122-EE308EBB15B2}" type="parTrans" cxnId="{AD1A2572-BCE0-42BE-8F83-7498B2066170}">
      <dgm:prSet/>
      <dgm:spPr/>
      <dgm:t>
        <a:bodyPr/>
        <a:lstStyle/>
        <a:p>
          <a:endParaRPr lang="ru-RU"/>
        </a:p>
      </dgm:t>
    </dgm:pt>
    <dgm:pt modelId="{64814C21-327A-47BB-94FF-D90F5F4248A2}" type="sibTrans" cxnId="{AD1A2572-BCE0-42BE-8F83-7498B2066170}">
      <dgm:prSet/>
      <dgm:spPr/>
      <dgm:t>
        <a:bodyPr/>
        <a:lstStyle/>
        <a:p>
          <a:endParaRPr lang="ru-RU"/>
        </a:p>
      </dgm:t>
    </dgm:pt>
    <dgm:pt modelId="{4F091DA7-943F-45BD-91FA-57234DEDD38D}">
      <dgm:prSet/>
      <dgm:spPr/>
      <dgm:t>
        <a:bodyPr/>
        <a:lstStyle/>
        <a:p>
          <a:pPr rtl="0"/>
          <a:r>
            <a:rPr lang="ru-RU" smtClean="0"/>
            <a:t>По результатам пилота будет принято решение о масштабировании решения.</a:t>
          </a:r>
          <a:endParaRPr lang="ru-RU"/>
        </a:p>
      </dgm:t>
    </dgm:pt>
    <dgm:pt modelId="{8AF0533D-33AF-4767-8681-20D6973F7095}" type="parTrans" cxnId="{647F395F-02CC-4349-9022-A756D42373F3}">
      <dgm:prSet/>
      <dgm:spPr/>
      <dgm:t>
        <a:bodyPr/>
        <a:lstStyle/>
        <a:p>
          <a:endParaRPr lang="ru-RU"/>
        </a:p>
      </dgm:t>
    </dgm:pt>
    <dgm:pt modelId="{CE57B151-3001-4DA9-A92D-0A8906E1AE11}" type="sibTrans" cxnId="{647F395F-02CC-4349-9022-A756D42373F3}">
      <dgm:prSet/>
      <dgm:spPr/>
      <dgm:t>
        <a:bodyPr/>
        <a:lstStyle/>
        <a:p>
          <a:endParaRPr lang="ru-RU"/>
        </a:p>
      </dgm:t>
    </dgm:pt>
    <dgm:pt modelId="{7105F10B-DC39-4E4E-A849-86B82C3EC440}" type="pres">
      <dgm:prSet presAssocID="{067662FD-1CE4-4625-AB50-0874DD30B0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CCE24-D0C8-40A3-B92B-387CCAA809D5}" type="pres">
      <dgm:prSet presAssocID="{067662FD-1CE4-4625-AB50-0874DD30B0D2}" presName="arrow" presStyleLbl="bgShp" presStyleIdx="0" presStyleCnt="1"/>
      <dgm:spPr/>
    </dgm:pt>
    <dgm:pt modelId="{256CDC40-218E-4A42-9C33-B674DD85F5A5}" type="pres">
      <dgm:prSet presAssocID="{067662FD-1CE4-4625-AB50-0874DD30B0D2}" presName="points" presStyleCnt="0"/>
      <dgm:spPr/>
    </dgm:pt>
    <dgm:pt modelId="{9BB53929-C9B9-48D0-8E78-FB6B33255B69}" type="pres">
      <dgm:prSet presAssocID="{CCFACEF7-59A6-462B-839D-0674D97A9C0D}" presName="compositeA" presStyleCnt="0"/>
      <dgm:spPr/>
    </dgm:pt>
    <dgm:pt modelId="{B7423035-4106-44F1-8B14-C8E1A5A4B478}" type="pres">
      <dgm:prSet presAssocID="{CCFACEF7-59A6-462B-839D-0674D97A9C0D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3D9C3-7100-4EEB-AFDD-8E45B0F20FB6}" type="pres">
      <dgm:prSet presAssocID="{CCFACEF7-59A6-462B-839D-0674D97A9C0D}" presName="circleA" presStyleLbl="node1" presStyleIdx="0" presStyleCnt="3"/>
      <dgm:spPr/>
    </dgm:pt>
    <dgm:pt modelId="{4B134167-E1F9-4BD0-93C5-2054D75B432D}" type="pres">
      <dgm:prSet presAssocID="{CCFACEF7-59A6-462B-839D-0674D97A9C0D}" presName="spaceA" presStyleCnt="0"/>
      <dgm:spPr/>
    </dgm:pt>
    <dgm:pt modelId="{85A9758E-BAAE-4210-AEC3-824EB2A2380A}" type="pres">
      <dgm:prSet presAssocID="{81768805-07E8-442A-A609-F4883DA26713}" presName="space" presStyleCnt="0"/>
      <dgm:spPr/>
    </dgm:pt>
    <dgm:pt modelId="{80622144-A0AB-4A4D-9959-0EE665E555DD}" type="pres">
      <dgm:prSet presAssocID="{BCB36C84-4E67-41F6-B91F-BACB075BE813}" presName="compositeB" presStyleCnt="0"/>
      <dgm:spPr/>
    </dgm:pt>
    <dgm:pt modelId="{28ADFE41-15DD-4520-8BD7-F109BC41798E}" type="pres">
      <dgm:prSet presAssocID="{BCB36C84-4E67-41F6-B91F-BACB075BE81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C0413-995E-47D6-87B7-42001D904178}" type="pres">
      <dgm:prSet presAssocID="{BCB36C84-4E67-41F6-B91F-BACB075BE813}" presName="circleB" presStyleLbl="node1" presStyleIdx="1" presStyleCnt="3"/>
      <dgm:spPr/>
    </dgm:pt>
    <dgm:pt modelId="{93408370-C2FC-4A54-B7AD-3F3327C6F78F}" type="pres">
      <dgm:prSet presAssocID="{BCB36C84-4E67-41F6-B91F-BACB075BE813}" presName="spaceB" presStyleCnt="0"/>
      <dgm:spPr/>
    </dgm:pt>
    <dgm:pt modelId="{60E42C2A-D886-4FF8-A938-84FE78974454}" type="pres">
      <dgm:prSet presAssocID="{64814C21-327A-47BB-94FF-D90F5F4248A2}" presName="space" presStyleCnt="0"/>
      <dgm:spPr/>
    </dgm:pt>
    <dgm:pt modelId="{6C2DFC8E-9401-406B-BAF0-DC7DE58887D4}" type="pres">
      <dgm:prSet presAssocID="{4F091DA7-943F-45BD-91FA-57234DEDD38D}" presName="compositeA" presStyleCnt="0"/>
      <dgm:spPr/>
    </dgm:pt>
    <dgm:pt modelId="{6056048B-90E9-4C2E-B3AC-6796350573BB}" type="pres">
      <dgm:prSet presAssocID="{4F091DA7-943F-45BD-91FA-57234DEDD38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88A51-61B7-4A0E-ABB5-835745C7C30C}" type="pres">
      <dgm:prSet presAssocID="{4F091DA7-943F-45BD-91FA-57234DEDD38D}" presName="circleA" presStyleLbl="node1" presStyleIdx="2" presStyleCnt="3"/>
      <dgm:spPr/>
    </dgm:pt>
    <dgm:pt modelId="{1EE13B70-2C09-4C4E-A370-D5CD4D38A0D5}" type="pres">
      <dgm:prSet presAssocID="{4F091DA7-943F-45BD-91FA-57234DEDD38D}" presName="spaceA" presStyleCnt="0"/>
      <dgm:spPr/>
    </dgm:pt>
  </dgm:ptLst>
  <dgm:cxnLst>
    <dgm:cxn modelId="{A6D69BB4-6ABF-442D-A287-66A42F109259}" type="presOf" srcId="{067662FD-1CE4-4625-AB50-0874DD30B0D2}" destId="{7105F10B-DC39-4E4E-A849-86B82C3EC440}" srcOrd="0" destOrd="0" presId="urn:microsoft.com/office/officeart/2005/8/layout/hProcess11"/>
    <dgm:cxn modelId="{AD1A2572-BCE0-42BE-8F83-7498B2066170}" srcId="{067662FD-1CE4-4625-AB50-0874DD30B0D2}" destId="{BCB36C84-4E67-41F6-B91F-BACB075BE813}" srcOrd="1" destOrd="0" parTransId="{D3BC64AA-D8AC-4640-A122-EE308EBB15B2}" sibTransId="{64814C21-327A-47BB-94FF-D90F5F4248A2}"/>
    <dgm:cxn modelId="{E2F8A456-6F35-4E29-B70B-6201B5F0207B}" type="presOf" srcId="{BCB36C84-4E67-41F6-B91F-BACB075BE813}" destId="{28ADFE41-15DD-4520-8BD7-F109BC41798E}" srcOrd="0" destOrd="0" presId="urn:microsoft.com/office/officeart/2005/8/layout/hProcess11"/>
    <dgm:cxn modelId="{ACD6A93B-034A-4EE2-94CB-0B1B9166FF13}" srcId="{067662FD-1CE4-4625-AB50-0874DD30B0D2}" destId="{CCFACEF7-59A6-462B-839D-0674D97A9C0D}" srcOrd="0" destOrd="0" parTransId="{65328319-66E0-4447-9961-99E6EA53CF9C}" sibTransId="{81768805-07E8-442A-A609-F4883DA26713}"/>
    <dgm:cxn modelId="{D2AB5953-055B-4287-8BBF-749D0B95F218}" type="presOf" srcId="{4F091DA7-943F-45BD-91FA-57234DEDD38D}" destId="{6056048B-90E9-4C2E-B3AC-6796350573BB}" srcOrd="0" destOrd="0" presId="urn:microsoft.com/office/officeart/2005/8/layout/hProcess11"/>
    <dgm:cxn modelId="{CAD1302C-F68A-4168-B9E4-CD3AF17D882E}" type="presOf" srcId="{CCFACEF7-59A6-462B-839D-0674D97A9C0D}" destId="{B7423035-4106-44F1-8B14-C8E1A5A4B478}" srcOrd="0" destOrd="0" presId="urn:microsoft.com/office/officeart/2005/8/layout/hProcess11"/>
    <dgm:cxn modelId="{647F395F-02CC-4349-9022-A756D42373F3}" srcId="{067662FD-1CE4-4625-AB50-0874DD30B0D2}" destId="{4F091DA7-943F-45BD-91FA-57234DEDD38D}" srcOrd="2" destOrd="0" parTransId="{8AF0533D-33AF-4767-8681-20D6973F7095}" sibTransId="{CE57B151-3001-4DA9-A92D-0A8906E1AE11}"/>
    <dgm:cxn modelId="{2160A6AA-3E0D-4D53-A919-43AC4B53B74E}" type="presParOf" srcId="{7105F10B-DC39-4E4E-A849-86B82C3EC440}" destId="{0FFCCE24-D0C8-40A3-B92B-387CCAA809D5}" srcOrd="0" destOrd="0" presId="urn:microsoft.com/office/officeart/2005/8/layout/hProcess11"/>
    <dgm:cxn modelId="{ED095D88-B51C-4F26-A19D-BF133F68BE97}" type="presParOf" srcId="{7105F10B-DC39-4E4E-A849-86B82C3EC440}" destId="{256CDC40-218E-4A42-9C33-B674DD85F5A5}" srcOrd="1" destOrd="0" presId="urn:microsoft.com/office/officeart/2005/8/layout/hProcess11"/>
    <dgm:cxn modelId="{6E6DB13F-2EC7-4EEC-9F88-F2F7117C5CFB}" type="presParOf" srcId="{256CDC40-218E-4A42-9C33-B674DD85F5A5}" destId="{9BB53929-C9B9-48D0-8E78-FB6B33255B69}" srcOrd="0" destOrd="0" presId="urn:microsoft.com/office/officeart/2005/8/layout/hProcess11"/>
    <dgm:cxn modelId="{E63CC8D4-5523-4FB4-BE4E-74B541B5E043}" type="presParOf" srcId="{9BB53929-C9B9-48D0-8E78-FB6B33255B69}" destId="{B7423035-4106-44F1-8B14-C8E1A5A4B478}" srcOrd="0" destOrd="0" presId="urn:microsoft.com/office/officeart/2005/8/layout/hProcess11"/>
    <dgm:cxn modelId="{7C7FD668-0431-4DF6-B4B9-29FC523F1251}" type="presParOf" srcId="{9BB53929-C9B9-48D0-8E78-FB6B33255B69}" destId="{0363D9C3-7100-4EEB-AFDD-8E45B0F20FB6}" srcOrd="1" destOrd="0" presId="urn:microsoft.com/office/officeart/2005/8/layout/hProcess11"/>
    <dgm:cxn modelId="{C3A69356-656E-473A-96CB-509C73ADD69D}" type="presParOf" srcId="{9BB53929-C9B9-48D0-8E78-FB6B33255B69}" destId="{4B134167-E1F9-4BD0-93C5-2054D75B432D}" srcOrd="2" destOrd="0" presId="urn:microsoft.com/office/officeart/2005/8/layout/hProcess11"/>
    <dgm:cxn modelId="{605442AA-FEA8-4F66-962F-E71428CE9440}" type="presParOf" srcId="{256CDC40-218E-4A42-9C33-B674DD85F5A5}" destId="{85A9758E-BAAE-4210-AEC3-824EB2A2380A}" srcOrd="1" destOrd="0" presId="urn:microsoft.com/office/officeart/2005/8/layout/hProcess11"/>
    <dgm:cxn modelId="{EB101C0D-4A14-4A4E-8D25-5B529258BBF3}" type="presParOf" srcId="{256CDC40-218E-4A42-9C33-B674DD85F5A5}" destId="{80622144-A0AB-4A4D-9959-0EE665E555DD}" srcOrd="2" destOrd="0" presId="urn:microsoft.com/office/officeart/2005/8/layout/hProcess11"/>
    <dgm:cxn modelId="{73FBA82F-17D5-47E8-9A57-69CE64AA1844}" type="presParOf" srcId="{80622144-A0AB-4A4D-9959-0EE665E555DD}" destId="{28ADFE41-15DD-4520-8BD7-F109BC41798E}" srcOrd="0" destOrd="0" presId="urn:microsoft.com/office/officeart/2005/8/layout/hProcess11"/>
    <dgm:cxn modelId="{65030FC3-1EFA-40B0-97C7-A37ABF78A273}" type="presParOf" srcId="{80622144-A0AB-4A4D-9959-0EE665E555DD}" destId="{692C0413-995E-47D6-87B7-42001D904178}" srcOrd="1" destOrd="0" presId="urn:microsoft.com/office/officeart/2005/8/layout/hProcess11"/>
    <dgm:cxn modelId="{221DFB6E-73E4-446A-8223-09DA17FB95FD}" type="presParOf" srcId="{80622144-A0AB-4A4D-9959-0EE665E555DD}" destId="{93408370-C2FC-4A54-B7AD-3F3327C6F78F}" srcOrd="2" destOrd="0" presId="urn:microsoft.com/office/officeart/2005/8/layout/hProcess11"/>
    <dgm:cxn modelId="{BD71E314-BCFD-4920-B7C2-C08429557015}" type="presParOf" srcId="{256CDC40-218E-4A42-9C33-B674DD85F5A5}" destId="{60E42C2A-D886-4FF8-A938-84FE78974454}" srcOrd="3" destOrd="0" presId="urn:microsoft.com/office/officeart/2005/8/layout/hProcess11"/>
    <dgm:cxn modelId="{8EC56F2B-1DCC-4561-99CF-955EB94F3FB5}" type="presParOf" srcId="{256CDC40-218E-4A42-9C33-B674DD85F5A5}" destId="{6C2DFC8E-9401-406B-BAF0-DC7DE58887D4}" srcOrd="4" destOrd="0" presId="urn:microsoft.com/office/officeart/2005/8/layout/hProcess11"/>
    <dgm:cxn modelId="{C618B481-651D-4FD9-9201-D23851ABB2FC}" type="presParOf" srcId="{6C2DFC8E-9401-406B-BAF0-DC7DE58887D4}" destId="{6056048B-90E9-4C2E-B3AC-6796350573BB}" srcOrd="0" destOrd="0" presId="urn:microsoft.com/office/officeart/2005/8/layout/hProcess11"/>
    <dgm:cxn modelId="{241DE509-5F67-4A99-A829-A2D08BE8FF90}" type="presParOf" srcId="{6C2DFC8E-9401-406B-BAF0-DC7DE58887D4}" destId="{9A988A51-61B7-4A0E-ABB5-835745C7C30C}" srcOrd="1" destOrd="0" presId="urn:microsoft.com/office/officeart/2005/8/layout/hProcess11"/>
    <dgm:cxn modelId="{78CEA052-6366-4407-9475-F92B9062F81B}" type="presParOf" srcId="{6C2DFC8E-9401-406B-BAF0-DC7DE58887D4}" destId="{1EE13B70-2C09-4C4E-A370-D5CD4D38A0D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BF8E82-7F70-49DD-BD77-697BC9AFE7BB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392EC66-3292-43C6-8C92-C824C022FF4D}">
      <dgm:prSet/>
      <dgm:spPr/>
      <dgm:t>
        <a:bodyPr/>
        <a:lstStyle/>
        <a:p>
          <a:pPr rtl="0"/>
          <a:r>
            <a:rPr lang="ru-RU" smtClean="0"/>
            <a:t>MVP проекта завершился в сентябре текущего года и показал рост РТО и трафика торговых сетей, а также способствовал притоку новых покупателей. </a:t>
          </a:r>
          <a:endParaRPr lang="ru-RU"/>
        </a:p>
      </dgm:t>
    </dgm:pt>
    <dgm:pt modelId="{B6718DBB-64B0-4154-B94F-B4BB43D36F5C}" type="parTrans" cxnId="{E4D797E9-8DDC-4299-9384-76106C40BF42}">
      <dgm:prSet/>
      <dgm:spPr/>
      <dgm:t>
        <a:bodyPr/>
        <a:lstStyle/>
        <a:p>
          <a:endParaRPr lang="ru-RU"/>
        </a:p>
      </dgm:t>
    </dgm:pt>
    <dgm:pt modelId="{0A67518C-F680-442C-8DFC-6FE2E9A61BC5}" type="sibTrans" cxnId="{E4D797E9-8DDC-4299-9384-76106C40BF42}">
      <dgm:prSet/>
      <dgm:spPr/>
      <dgm:t>
        <a:bodyPr/>
        <a:lstStyle/>
        <a:p>
          <a:endParaRPr lang="ru-RU"/>
        </a:p>
      </dgm:t>
    </dgm:pt>
    <dgm:pt modelId="{3D48E371-AC08-451B-B274-D7216DB758D7}">
      <dgm:prSet/>
      <dgm:spPr/>
      <dgm:t>
        <a:bodyPr/>
        <a:lstStyle/>
        <a:p>
          <a:pPr rtl="0"/>
          <a:r>
            <a:rPr lang="ru-RU" smtClean="0"/>
            <a:t>Интерес к подписке проявили практически все представители возрастных групп. </a:t>
          </a:r>
          <a:endParaRPr lang="ru-RU"/>
        </a:p>
      </dgm:t>
    </dgm:pt>
    <dgm:pt modelId="{FB315421-3E03-4099-A78C-5FDBCF115787}" type="parTrans" cxnId="{05CC6A6A-3099-4206-B692-A57C7DF388A1}">
      <dgm:prSet/>
      <dgm:spPr/>
      <dgm:t>
        <a:bodyPr/>
        <a:lstStyle/>
        <a:p>
          <a:endParaRPr lang="ru-RU"/>
        </a:p>
      </dgm:t>
    </dgm:pt>
    <dgm:pt modelId="{4B8E5D27-87F9-49C6-B071-16DB8A1A4746}" type="sibTrans" cxnId="{05CC6A6A-3099-4206-B692-A57C7DF388A1}">
      <dgm:prSet/>
      <dgm:spPr/>
      <dgm:t>
        <a:bodyPr/>
        <a:lstStyle/>
        <a:p>
          <a:endParaRPr lang="ru-RU"/>
        </a:p>
      </dgm:t>
    </dgm:pt>
    <dgm:pt modelId="{9251C47C-3C73-477C-A70E-877C8E57C92F}">
      <dgm:prSet/>
      <dgm:spPr/>
      <dgm:t>
        <a:bodyPr/>
        <a:lstStyle/>
        <a:p>
          <a:pPr rtl="0"/>
          <a:r>
            <a:rPr lang="ru-RU" smtClean="0"/>
            <a:t>MVP (или Minimum Viable Product, «минимально жизнеспособный продукт») — это самая ранняя версия продукта, у которой есть минимальный набор функций, достаточный для презентации публике и проверке на первых потребителях.</a:t>
          </a:r>
          <a:endParaRPr lang="ru-RU"/>
        </a:p>
      </dgm:t>
    </dgm:pt>
    <dgm:pt modelId="{F632D6FE-A57E-415D-8D42-BEB63D7E925A}" type="parTrans" cxnId="{66DF7F38-5BDD-4FD2-B667-551CFCA69E8C}">
      <dgm:prSet/>
      <dgm:spPr/>
      <dgm:t>
        <a:bodyPr/>
        <a:lstStyle/>
        <a:p>
          <a:endParaRPr lang="ru-RU"/>
        </a:p>
      </dgm:t>
    </dgm:pt>
    <dgm:pt modelId="{EB888BCB-8858-4EE5-8924-B7EFD537BE8E}" type="sibTrans" cxnId="{66DF7F38-5BDD-4FD2-B667-551CFCA69E8C}">
      <dgm:prSet/>
      <dgm:spPr/>
      <dgm:t>
        <a:bodyPr/>
        <a:lstStyle/>
        <a:p>
          <a:endParaRPr lang="ru-RU"/>
        </a:p>
      </dgm:t>
    </dgm:pt>
    <dgm:pt modelId="{416DA84F-9082-41A3-A374-3C9010CA24AA}" type="pres">
      <dgm:prSet presAssocID="{F5BF8E82-7F70-49DD-BD77-697BC9AFE7B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65627B-825F-45CB-91CF-EDD0DA597289}" type="pres">
      <dgm:prSet presAssocID="{F5BF8E82-7F70-49DD-BD77-697BC9AFE7BB}" presName="outerBox" presStyleCnt="0"/>
      <dgm:spPr/>
    </dgm:pt>
    <dgm:pt modelId="{691B859C-E368-4C71-B007-61D55DF8C59E}" type="pres">
      <dgm:prSet presAssocID="{F5BF8E82-7F70-49DD-BD77-697BC9AFE7BB}" presName="outerBoxParent" presStyleLbl="node1" presStyleIdx="0" presStyleCnt="3"/>
      <dgm:spPr/>
      <dgm:t>
        <a:bodyPr/>
        <a:lstStyle/>
        <a:p>
          <a:endParaRPr lang="ru-RU"/>
        </a:p>
      </dgm:t>
    </dgm:pt>
    <dgm:pt modelId="{E3F7F046-0319-4B87-B7EF-FA30D5426F4C}" type="pres">
      <dgm:prSet presAssocID="{F5BF8E82-7F70-49DD-BD77-697BC9AFE7BB}" presName="outerBoxChildren" presStyleCnt="0"/>
      <dgm:spPr/>
    </dgm:pt>
    <dgm:pt modelId="{B650B794-7136-4BEF-9F65-42402FE3BE8E}" type="pres">
      <dgm:prSet presAssocID="{F5BF8E82-7F70-49DD-BD77-697BC9AFE7BB}" presName="middleBox" presStyleCnt="0"/>
      <dgm:spPr/>
    </dgm:pt>
    <dgm:pt modelId="{E6683971-5833-405E-B392-AAF6A64ECC13}" type="pres">
      <dgm:prSet presAssocID="{F5BF8E82-7F70-49DD-BD77-697BC9AFE7BB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B3F919AD-7853-4397-B146-BCCD32976A49}" type="pres">
      <dgm:prSet presAssocID="{F5BF8E82-7F70-49DD-BD77-697BC9AFE7BB}" presName="middleBoxChildren" presStyleCnt="0"/>
      <dgm:spPr/>
    </dgm:pt>
    <dgm:pt modelId="{5093A486-CA58-4942-AD6F-45AEB1CE43A6}" type="pres">
      <dgm:prSet presAssocID="{F5BF8E82-7F70-49DD-BD77-697BC9AFE7BB}" presName="centerBox" presStyleCnt="0"/>
      <dgm:spPr/>
    </dgm:pt>
    <dgm:pt modelId="{55C6F02F-DBAF-4832-BDF5-249A4F00AAE3}" type="pres">
      <dgm:prSet presAssocID="{F5BF8E82-7F70-49DD-BD77-697BC9AFE7BB}" presName="centerBoxParent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11DB0F4-52E7-4806-988B-12484F5FFE88}" type="presOf" srcId="{F5BF8E82-7F70-49DD-BD77-697BC9AFE7BB}" destId="{416DA84F-9082-41A3-A374-3C9010CA24AA}" srcOrd="0" destOrd="0" presId="urn:microsoft.com/office/officeart/2005/8/layout/target2"/>
    <dgm:cxn modelId="{691B0998-F3F1-43F4-A42A-F1BC0F731237}" type="presOf" srcId="{3D48E371-AC08-451B-B274-D7216DB758D7}" destId="{E6683971-5833-405E-B392-AAF6A64ECC13}" srcOrd="0" destOrd="0" presId="urn:microsoft.com/office/officeart/2005/8/layout/target2"/>
    <dgm:cxn modelId="{2BB98560-7140-4C67-AA00-CE4DD0C89694}" type="presOf" srcId="{9251C47C-3C73-477C-A70E-877C8E57C92F}" destId="{55C6F02F-DBAF-4832-BDF5-249A4F00AAE3}" srcOrd="0" destOrd="0" presId="urn:microsoft.com/office/officeart/2005/8/layout/target2"/>
    <dgm:cxn modelId="{E4D797E9-8DDC-4299-9384-76106C40BF42}" srcId="{F5BF8E82-7F70-49DD-BD77-697BC9AFE7BB}" destId="{A392EC66-3292-43C6-8C92-C824C022FF4D}" srcOrd="0" destOrd="0" parTransId="{B6718DBB-64B0-4154-B94F-B4BB43D36F5C}" sibTransId="{0A67518C-F680-442C-8DFC-6FE2E9A61BC5}"/>
    <dgm:cxn modelId="{66DF7F38-5BDD-4FD2-B667-551CFCA69E8C}" srcId="{F5BF8E82-7F70-49DD-BD77-697BC9AFE7BB}" destId="{9251C47C-3C73-477C-A70E-877C8E57C92F}" srcOrd="2" destOrd="0" parTransId="{F632D6FE-A57E-415D-8D42-BEB63D7E925A}" sibTransId="{EB888BCB-8858-4EE5-8924-B7EFD537BE8E}"/>
    <dgm:cxn modelId="{05CC6A6A-3099-4206-B692-A57C7DF388A1}" srcId="{F5BF8E82-7F70-49DD-BD77-697BC9AFE7BB}" destId="{3D48E371-AC08-451B-B274-D7216DB758D7}" srcOrd="1" destOrd="0" parTransId="{FB315421-3E03-4099-A78C-5FDBCF115787}" sibTransId="{4B8E5D27-87F9-49C6-B071-16DB8A1A4746}"/>
    <dgm:cxn modelId="{E2C45532-F099-4A25-A722-4D36E2C6A064}" type="presOf" srcId="{A392EC66-3292-43C6-8C92-C824C022FF4D}" destId="{691B859C-E368-4C71-B007-61D55DF8C59E}" srcOrd="0" destOrd="0" presId="urn:microsoft.com/office/officeart/2005/8/layout/target2"/>
    <dgm:cxn modelId="{5408EC4C-85B9-4F7C-8267-6DE1184A2076}" type="presParOf" srcId="{416DA84F-9082-41A3-A374-3C9010CA24AA}" destId="{AC65627B-825F-45CB-91CF-EDD0DA597289}" srcOrd="0" destOrd="0" presId="urn:microsoft.com/office/officeart/2005/8/layout/target2"/>
    <dgm:cxn modelId="{BCDBC271-EA31-42C6-B5CF-E15EC234D90D}" type="presParOf" srcId="{AC65627B-825F-45CB-91CF-EDD0DA597289}" destId="{691B859C-E368-4C71-B007-61D55DF8C59E}" srcOrd="0" destOrd="0" presId="urn:microsoft.com/office/officeart/2005/8/layout/target2"/>
    <dgm:cxn modelId="{FCCAF9AE-5FA6-4653-A0B1-631A3D918D17}" type="presParOf" srcId="{AC65627B-825F-45CB-91CF-EDD0DA597289}" destId="{E3F7F046-0319-4B87-B7EF-FA30D5426F4C}" srcOrd="1" destOrd="0" presId="urn:microsoft.com/office/officeart/2005/8/layout/target2"/>
    <dgm:cxn modelId="{9FA08E7D-9F84-41FF-8BC4-CF5C81AB7EE8}" type="presParOf" srcId="{416DA84F-9082-41A3-A374-3C9010CA24AA}" destId="{B650B794-7136-4BEF-9F65-42402FE3BE8E}" srcOrd="1" destOrd="0" presId="urn:microsoft.com/office/officeart/2005/8/layout/target2"/>
    <dgm:cxn modelId="{D83FA17B-FC99-453F-B291-8EEE80A7CC17}" type="presParOf" srcId="{B650B794-7136-4BEF-9F65-42402FE3BE8E}" destId="{E6683971-5833-405E-B392-AAF6A64ECC13}" srcOrd="0" destOrd="0" presId="urn:microsoft.com/office/officeart/2005/8/layout/target2"/>
    <dgm:cxn modelId="{DF856D6E-D099-4DB9-ADEA-E845EC16432A}" type="presParOf" srcId="{B650B794-7136-4BEF-9F65-42402FE3BE8E}" destId="{B3F919AD-7853-4397-B146-BCCD32976A49}" srcOrd="1" destOrd="0" presId="urn:microsoft.com/office/officeart/2005/8/layout/target2"/>
    <dgm:cxn modelId="{CEEDD05E-5C0B-44A6-856C-8C9846A8AF5E}" type="presParOf" srcId="{416DA84F-9082-41A3-A374-3C9010CA24AA}" destId="{5093A486-CA58-4942-AD6F-45AEB1CE43A6}" srcOrd="2" destOrd="0" presId="urn:microsoft.com/office/officeart/2005/8/layout/target2"/>
    <dgm:cxn modelId="{76B6769C-AD4F-41B4-996A-7671F069B549}" type="presParOf" srcId="{5093A486-CA58-4942-AD6F-45AEB1CE43A6}" destId="{55C6F02F-DBAF-4832-BDF5-249A4F00AAE3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30EF8C-EC59-4D51-BB4C-C6E4483E1658}" type="doc">
      <dgm:prSet loTypeId="urn:microsoft.com/office/officeart/2005/8/layout/target3" loCatId="relationship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7B8092FC-10B8-41A7-B0FA-66DED2B49F1E}">
      <dgm:prSet/>
      <dgm:spPr/>
      <dgm:t>
        <a:bodyPr/>
        <a:lstStyle/>
        <a:p>
          <a:pPr rtl="0"/>
          <a:r>
            <a:rPr lang="ru-RU" dirty="0" smtClean="0"/>
            <a:t>По итогам тестирования гипотез были определены три формата подписки, которые компания будет пилотировать с ноября по декабрь 2021. </a:t>
          </a:r>
          <a:endParaRPr lang="ru-RU" dirty="0"/>
        </a:p>
      </dgm:t>
    </dgm:pt>
    <dgm:pt modelId="{8E1E834C-1C14-4E06-80BF-E4C88E9CB61F}" type="parTrans" cxnId="{2AEF9932-5459-4062-919F-90C34478F73B}">
      <dgm:prSet/>
      <dgm:spPr/>
      <dgm:t>
        <a:bodyPr/>
        <a:lstStyle/>
        <a:p>
          <a:endParaRPr lang="ru-RU"/>
        </a:p>
      </dgm:t>
    </dgm:pt>
    <dgm:pt modelId="{9FE14C93-B4EC-4B89-857F-401D35AFEFB8}" type="sibTrans" cxnId="{2AEF9932-5459-4062-919F-90C34478F73B}">
      <dgm:prSet/>
      <dgm:spPr/>
      <dgm:t>
        <a:bodyPr/>
        <a:lstStyle/>
        <a:p>
          <a:endParaRPr lang="ru-RU"/>
        </a:p>
      </dgm:t>
    </dgm:pt>
    <dgm:pt modelId="{0A93A855-646D-4141-97FE-34AB0912E8BA}">
      <dgm:prSet/>
      <dgm:spPr/>
      <dgm:t>
        <a:bodyPr/>
        <a:lstStyle/>
        <a:p>
          <a:pPr rtl="0"/>
          <a:r>
            <a:rPr lang="ru-RU" smtClean="0"/>
            <a:t>Формат каждой подписки отличается якорным предложением одной из торговых сетей «Пятерочка» (кешбэк 5%), «Перекресток» (кешбэк 10%) или обеих (5% и 7% соответственно), а также набором дополнительных опций.</a:t>
          </a:r>
          <a:endParaRPr lang="ru-RU"/>
        </a:p>
      </dgm:t>
    </dgm:pt>
    <dgm:pt modelId="{A11CF36B-CC6C-4FF3-9B43-DDD18E7BD47D}" type="parTrans" cxnId="{765D910F-1A83-4AF4-9F6B-4E5C89D973F7}">
      <dgm:prSet/>
      <dgm:spPr/>
      <dgm:t>
        <a:bodyPr/>
        <a:lstStyle/>
        <a:p>
          <a:endParaRPr lang="ru-RU"/>
        </a:p>
      </dgm:t>
    </dgm:pt>
    <dgm:pt modelId="{0D0937E8-E6D4-41DA-9D17-06DF329BAAB9}" type="sibTrans" cxnId="{765D910F-1A83-4AF4-9F6B-4E5C89D973F7}">
      <dgm:prSet/>
      <dgm:spPr/>
      <dgm:t>
        <a:bodyPr/>
        <a:lstStyle/>
        <a:p>
          <a:endParaRPr lang="ru-RU"/>
        </a:p>
      </dgm:t>
    </dgm:pt>
    <dgm:pt modelId="{6BB87FE4-5E86-4A73-AEBF-A6BFCFF45D2C}">
      <dgm:prSet/>
      <dgm:spPr/>
      <dgm:t>
        <a:bodyPr/>
        <a:lstStyle/>
        <a:p>
          <a:pPr rtl="0"/>
          <a:r>
            <a:rPr lang="ru-RU" smtClean="0"/>
            <a:t>Комбинированная подписка под рабочим названием «Пакет» сочетает скидки на товары в чеке, повышение уровня в программах лояльности, бесплатные сервисы и подарки. Ежемесячная стоимость составляет 199, 249 или 299 руб. в зависимости от набора услуг.</a:t>
          </a:r>
          <a:endParaRPr lang="ru-RU"/>
        </a:p>
      </dgm:t>
    </dgm:pt>
    <dgm:pt modelId="{390251FC-6C16-465F-961F-97451A4852BF}" type="parTrans" cxnId="{B85084C8-40E5-4900-A29F-0DB726B17E87}">
      <dgm:prSet/>
      <dgm:spPr/>
      <dgm:t>
        <a:bodyPr/>
        <a:lstStyle/>
        <a:p>
          <a:endParaRPr lang="ru-RU"/>
        </a:p>
      </dgm:t>
    </dgm:pt>
    <dgm:pt modelId="{7E7C71C7-E2DB-49E2-ADD6-C52DE09A2A61}" type="sibTrans" cxnId="{B85084C8-40E5-4900-A29F-0DB726B17E87}">
      <dgm:prSet/>
      <dgm:spPr/>
      <dgm:t>
        <a:bodyPr/>
        <a:lstStyle/>
        <a:p>
          <a:endParaRPr lang="ru-RU"/>
        </a:p>
      </dgm:t>
    </dgm:pt>
    <dgm:pt modelId="{06188076-E2B5-4497-9C91-945E1B8DCE5A}" type="pres">
      <dgm:prSet presAssocID="{8B30EF8C-EC59-4D51-BB4C-C6E4483E165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5BEE6B-60DB-433B-ADBE-DCF3A2AA2C8E}" type="pres">
      <dgm:prSet presAssocID="{7B8092FC-10B8-41A7-B0FA-66DED2B49F1E}" presName="circle1" presStyleLbl="node1" presStyleIdx="0" presStyleCnt="3"/>
      <dgm:spPr/>
    </dgm:pt>
    <dgm:pt modelId="{AF9B2218-A021-48E3-AD7D-690840ED7D66}" type="pres">
      <dgm:prSet presAssocID="{7B8092FC-10B8-41A7-B0FA-66DED2B49F1E}" presName="space" presStyleCnt="0"/>
      <dgm:spPr/>
    </dgm:pt>
    <dgm:pt modelId="{143FB64D-9F3A-4FB5-9865-89EE3A7C39CB}" type="pres">
      <dgm:prSet presAssocID="{7B8092FC-10B8-41A7-B0FA-66DED2B49F1E}" presName="rect1" presStyleLbl="alignAcc1" presStyleIdx="0" presStyleCnt="3"/>
      <dgm:spPr/>
      <dgm:t>
        <a:bodyPr/>
        <a:lstStyle/>
        <a:p>
          <a:endParaRPr lang="ru-RU"/>
        </a:p>
      </dgm:t>
    </dgm:pt>
    <dgm:pt modelId="{573B84C2-F1C1-4336-8697-629DF9F02BDA}" type="pres">
      <dgm:prSet presAssocID="{0A93A855-646D-4141-97FE-34AB0912E8BA}" presName="vertSpace2" presStyleLbl="node1" presStyleIdx="0" presStyleCnt="3"/>
      <dgm:spPr/>
    </dgm:pt>
    <dgm:pt modelId="{4EBCC01D-FCD7-405F-9594-5A358CF72B20}" type="pres">
      <dgm:prSet presAssocID="{0A93A855-646D-4141-97FE-34AB0912E8BA}" presName="circle2" presStyleLbl="node1" presStyleIdx="1" presStyleCnt="3"/>
      <dgm:spPr/>
    </dgm:pt>
    <dgm:pt modelId="{950B899D-0CC6-4E20-8E18-3F3DA10569FC}" type="pres">
      <dgm:prSet presAssocID="{0A93A855-646D-4141-97FE-34AB0912E8BA}" presName="rect2" presStyleLbl="alignAcc1" presStyleIdx="1" presStyleCnt="3"/>
      <dgm:spPr/>
      <dgm:t>
        <a:bodyPr/>
        <a:lstStyle/>
        <a:p>
          <a:endParaRPr lang="ru-RU"/>
        </a:p>
      </dgm:t>
    </dgm:pt>
    <dgm:pt modelId="{BBE39A6E-A4F6-4B1C-BA73-F22AFEA2A640}" type="pres">
      <dgm:prSet presAssocID="{6BB87FE4-5E86-4A73-AEBF-A6BFCFF45D2C}" presName="vertSpace3" presStyleLbl="node1" presStyleIdx="1" presStyleCnt="3"/>
      <dgm:spPr/>
    </dgm:pt>
    <dgm:pt modelId="{284D3B27-D4F1-485C-AE03-4030B0EF3097}" type="pres">
      <dgm:prSet presAssocID="{6BB87FE4-5E86-4A73-AEBF-A6BFCFF45D2C}" presName="circle3" presStyleLbl="node1" presStyleIdx="2" presStyleCnt="3"/>
      <dgm:spPr/>
    </dgm:pt>
    <dgm:pt modelId="{ED287663-AF45-4703-8C38-F69878257604}" type="pres">
      <dgm:prSet presAssocID="{6BB87FE4-5E86-4A73-AEBF-A6BFCFF45D2C}" presName="rect3" presStyleLbl="alignAcc1" presStyleIdx="2" presStyleCnt="3"/>
      <dgm:spPr/>
      <dgm:t>
        <a:bodyPr/>
        <a:lstStyle/>
        <a:p>
          <a:endParaRPr lang="ru-RU"/>
        </a:p>
      </dgm:t>
    </dgm:pt>
    <dgm:pt modelId="{BD30F646-2F1D-456C-B71C-4ECCD0DAC0E4}" type="pres">
      <dgm:prSet presAssocID="{7B8092FC-10B8-41A7-B0FA-66DED2B49F1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B91DA-281A-4C66-B32B-F8E5B1D6C7C8}" type="pres">
      <dgm:prSet presAssocID="{0A93A855-646D-4141-97FE-34AB0912E8B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2C942-D563-4FB6-A387-5564BDFD264B}" type="pres">
      <dgm:prSet presAssocID="{6BB87FE4-5E86-4A73-AEBF-A6BFCFF45D2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2F04B-9DDC-4080-BB20-52397499D65E}" type="presOf" srcId="{0A93A855-646D-4141-97FE-34AB0912E8BA}" destId="{950B899D-0CC6-4E20-8E18-3F3DA10569FC}" srcOrd="0" destOrd="0" presId="urn:microsoft.com/office/officeart/2005/8/layout/target3"/>
    <dgm:cxn modelId="{1DDEBA58-8D6D-45CB-A4D3-931FA3F7062F}" type="presOf" srcId="{0A93A855-646D-4141-97FE-34AB0912E8BA}" destId="{A34B91DA-281A-4C66-B32B-F8E5B1D6C7C8}" srcOrd="1" destOrd="0" presId="urn:microsoft.com/office/officeart/2005/8/layout/target3"/>
    <dgm:cxn modelId="{2AEF9932-5459-4062-919F-90C34478F73B}" srcId="{8B30EF8C-EC59-4D51-BB4C-C6E4483E1658}" destId="{7B8092FC-10B8-41A7-B0FA-66DED2B49F1E}" srcOrd="0" destOrd="0" parTransId="{8E1E834C-1C14-4E06-80BF-E4C88E9CB61F}" sibTransId="{9FE14C93-B4EC-4B89-857F-401D35AFEFB8}"/>
    <dgm:cxn modelId="{DC7FAB50-A8EB-444C-8F46-8118DBDD8997}" type="presOf" srcId="{6BB87FE4-5E86-4A73-AEBF-A6BFCFF45D2C}" destId="{B812C942-D563-4FB6-A387-5564BDFD264B}" srcOrd="1" destOrd="0" presId="urn:microsoft.com/office/officeart/2005/8/layout/target3"/>
    <dgm:cxn modelId="{0016070A-65A4-44B7-8CD1-E8C729624359}" type="presOf" srcId="{7B8092FC-10B8-41A7-B0FA-66DED2B49F1E}" destId="{143FB64D-9F3A-4FB5-9865-89EE3A7C39CB}" srcOrd="0" destOrd="0" presId="urn:microsoft.com/office/officeart/2005/8/layout/target3"/>
    <dgm:cxn modelId="{D7B8157B-C4DD-4E5F-84CD-878936742604}" type="presOf" srcId="{7B8092FC-10B8-41A7-B0FA-66DED2B49F1E}" destId="{BD30F646-2F1D-456C-B71C-4ECCD0DAC0E4}" srcOrd="1" destOrd="0" presId="urn:microsoft.com/office/officeart/2005/8/layout/target3"/>
    <dgm:cxn modelId="{765D910F-1A83-4AF4-9F6B-4E5C89D973F7}" srcId="{8B30EF8C-EC59-4D51-BB4C-C6E4483E1658}" destId="{0A93A855-646D-4141-97FE-34AB0912E8BA}" srcOrd="1" destOrd="0" parTransId="{A11CF36B-CC6C-4FF3-9B43-DDD18E7BD47D}" sibTransId="{0D0937E8-E6D4-41DA-9D17-06DF329BAAB9}"/>
    <dgm:cxn modelId="{B85084C8-40E5-4900-A29F-0DB726B17E87}" srcId="{8B30EF8C-EC59-4D51-BB4C-C6E4483E1658}" destId="{6BB87FE4-5E86-4A73-AEBF-A6BFCFF45D2C}" srcOrd="2" destOrd="0" parTransId="{390251FC-6C16-465F-961F-97451A4852BF}" sibTransId="{7E7C71C7-E2DB-49E2-ADD6-C52DE09A2A61}"/>
    <dgm:cxn modelId="{5C9EDB32-B99A-4DD6-86B0-6CFDB7BCA0D6}" type="presOf" srcId="{6BB87FE4-5E86-4A73-AEBF-A6BFCFF45D2C}" destId="{ED287663-AF45-4703-8C38-F69878257604}" srcOrd="0" destOrd="0" presId="urn:microsoft.com/office/officeart/2005/8/layout/target3"/>
    <dgm:cxn modelId="{B861FCE6-A486-457F-8EEF-4C21435C3C81}" type="presOf" srcId="{8B30EF8C-EC59-4D51-BB4C-C6E4483E1658}" destId="{06188076-E2B5-4497-9C91-945E1B8DCE5A}" srcOrd="0" destOrd="0" presId="urn:microsoft.com/office/officeart/2005/8/layout/target3"/>
    <dgm:cxn modelId="{7EAEC63B-5F9B-4893-A27D-3BFDE0C5CB14}" type="presParOf" srcId="{06188076-E2B5-4497-9C91-945E1B8DCE5A}" destId="{3D5BEE6B-60DB-433B-ADBE-DCF3A2AA2C8E}" srcOrd="0" destOrd="0" presId="urn:microsoft.com/office/officeart/2005/8/layout/target3"/>
    <dgm:cxn modelId="{B7B51DE8-D37A-4040-8F99-7B9EC2C3CFF3}" type="presParOf" srcId="{06188076-E2B5-4497-9C91-945E1B8DCE5A}" destId="{AF9B2218-A021-48E3-AD7D-690840ED7D66}" srcOrd="1" destOrd="0" presId="urn:microsoft.com/office/officeart/2005/8/layout/target3"/>
    <dgm:cxn modelId="{7F78015D-9CFD-4680-97E7-EF09BA437F02}" type="presParOf" srcId="{06188076-E2B5-4497-9C91-945E1B8DCE5A}" destId="{143FB64D-9F3A-4FB5-9865-89EE3A7C39CB}" srcOrd="2" destOrd="0" presId="urn:microsoft.com/office/officeart/2005/8/layout/target3"/>
    <dgm:cxn modelId="{B439C060-7459-47EE-8956-1DFFF819BAF1}" type="presParOf" srcId="{06188076-E2B5-4497-9C91-945E1B8DCE5A}" destId="{573B84C2-F1C1-4336-8697-629DF9F02BDA}" srcOrd="3" destOrd="0" presId="urn:microsoft.com/office/officeart/2005/8/layout/target3"/>
    <dgm:cxn modelId="{2C1F7962-19B5-44C1-81DE-4F254305EC1E}" type="presParOf" srcId="{06188076-E2B5-4497-9C91-945E1B8DCE5A}" destId="{4EBCC01D-FCD7-405F-9594-5A358CF72B20}" srcOrd="4" destOrd="0" presId="urn:microsoft.com/office/officeart/2005/8/layout/target3"/>
    <dgm:cxn modelId="{11E0126F-28D0-4914-9DE8-FBB38CFC7462}" type="presParOf" srcId="{06188076-E2B5-4497-9C91-945E1B8DCE5A}" destId="{950B899D-0CC6-4E20-8E18-3F3DA10569FC}" srcOrd="5" destOrd="0" presId="urn:microsoft.com/office/officeart/2005/8/layout/target3"/>
    <dgm:cxn modelId="{F93E3FC9-6611-47D5-BCBD-CA591A80DCE5}" type="presParOf" srcId="{06188076-E2B5-4497-9C91-945E1B8DCE5A}" destId="{BBE39A6E-A4F6-4B1C-BA73-F22AFEA2A640}" srcOrd="6" destOrd="0" presId="urn:microsoft.com/office/officeart/2005/8/layout/target3"/>
    <dgm:cxn modelId="{3E4AF36E-E4AA-411D-825F-C58B90E1935C}" type="presParOf" srcId="{06188076-E2B5-4497-9C91-945E1B8DCE5A}" destId="{284D3B27-D4F1-485C-AE03-4030B0EF3097}" srcOrd="7" destOrd="0" presId="urn:microsoft.com/office/officeart/2005/8/layout/target3"/>
    <dgm:cxn modelId="{E0F45FCB-8605-4260-AF3E-133A6E8622BA}" type="presParOf" srcId="{06188076-E2B5-4497-9C91-945E1B8DCE5A}" destId="{ED287663-AF45-4703-8C38-F69878257604}" srcOrd="8" destOrd="0" presId="urn:microsoft.com/office/officeart/2005/8/layout/target3"/>
    <dgm:cxn modelId="{472502B6-6E2B-4895-8B95-009CDE73FDE4}" type="presParOf" srcId="{06188076-E2B5-4497-9C91-945E1B8DCE5A}" destId="{BD30F646-2F1D-456C-B71C-4ECCD0DAC0E4}" srcOrd="9" destOrd="0" presId="urn:microsoft.com/office/officeart/2005/8/layout/target3"/>
    <dgm:cxn modelId="{6A218F55-5016-4BBF-9986-9B685B85031C}" type="presParOf" srcId="{06188076-E2B5-4497-9C91-945E1B8DCE5A}" destId="{A34B91DA-281A-4C66-B32B-F8E5B1D6C7C8}" srcOrd="10" destOrd="0" presId="urn:microsoft.com/office/officeart/2005/8/layout/target3"/>
    <dgm:cxn modelId="{363AC6BA-BB99-4530-A360-7562B5288C20}" type="presParOf" srcId="{06188076-E2B5-4497-9C91-945E1B8DCE5A}" destId="{B812C942-D563-4FB6-A387-5564BDFD26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389AAE-03B0-47D1-A205-0D5624B0F4F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939F6F03-A7F2-4ADC-9399-6774D4119626}">
      <dgm:prSet/>
      <dgm:spPr/>
      <dgm:t>
        <a:bodyPr/>
        <a:lstStyle/>
        <a:p>
          <a:pPr rtl="0"/>
          <a:r>
            <a:rPr lang="ru-RU" smtClean="0"/>
            <a:t>Каждый желающий в любом регионе РФ может подключить только один вид подписки. </a:t>
          </a:r>
          <a:endParaRPr lang="ru-RU"/>
        </a:p>
      </dgm:t>
    </dgm:pt>
    <dgm:pt modelId="{7EB99E45-3025-4E7F-B05E-E251B85B59E3}" type="parTrans" cxnId="{A4DF40DB-5FAB-410C-A25A-B7B1CE6F42CC}">
      <dgm:prSet/>
      <dgm:spPr/>
      <dgm:t>
        <a:bodyPr/>
        <a:lstStyle/>
        <a:p>
          <a:endParaRPr lang="ru-RU"/>
        </a:p>
      </dgm:t>
    </dgm:pt>
    <dgm:pt modelId="{E226BC16-03FC-443C-AEA5-E6FBC52270EE}" type="sibTrans" cxnId="{A4DF40DB-5FAB-410C-A25A-B7B1CE6F42CC}">
      <dgm:prSet/>
      <dgm:spPr/>
      <dgm:t>
        <a:bodyPr/>
        <a:lstStyle/>
        <a:p>
          <a:endParaRPr lang="ru-RU"/>
        </a:p>
      </dgm:t>
    </dgm:pt>
    <dgm:pt modelId="{3A98C9FA-4D98-41CA-9B4F-F375AB6087E4}">
      <dgm:prSet/>
      <dgm:spPr/>
      <dgm:t>
        <a:bodyPr/>
        <a:lstStyle/>
        <a:p>
          <a:pPr rtl="0"/>
          <a:r>
            <a:rPr lang="ru-RU" smtClean="0"/>
            <a:t>Помимо предложений от торговых сетей Х5, в «Пакет» входят несколько дополнительных опций от цифровых бизнесов Х5 («Около», Vprok.ru «Перекресток», 5Post, «Много лосося» и др.), а также бонусы от партнёров («СберЗвук», AliExpress, «Инвитро» и другие).</a:t>
          </a:r>
          <a:endParaRPr lang="ru-RU"/>
        </a:p>
      </dgm:t>
    </dgm:pt>
    <dgm:pt modelId="{297E5410-341F-4026-973B-CC72CBE0DC68}" type="parTrans" cxnId="{B0496DE8-1D53-40F2-BD0D-361F578B7BA2}">
      <dgm:prSet/>
      <dgm:spPr/>
      <dgm:t>
        <a:bodyPr/>
        <a:lstStyle/>
        <a:p>
          <a:endParaRPr lang="ru-RU"/>
        </a:p>
      </dgm:t>
    </dgm:pt>
    <dgm:pt modelId="{41A2E9CA-B687-4CC8-B7F8-83115B7B10F0}" type="sibTrans" cxnId="{B0496DE8-1D53-40F2-BD0D-361F578B7BA2}">
      <dgm:prSet/>
      <dgm:spPr/>
      <dgm:t>
        <a:bodyPr/>
        <a:lstStyle/>
        <a:p>
          <a:endParaRPr lang="ru-RU"/>
        </a:p>
      </dgm:t>
    </dgm:pt>
    <dgm:pt modelId="{D703B33B-E30E-4285-AE58-15F605F03FD7}" type="pres">
      <dgm:prSet presAssocID="{96389AAE-03B0-47D1-A205-0D5624B0F4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2E9A73-6ABD-43B0-BB78-CACF9D4F25D3}" type="pres">
      <dgm:prSet presAssocID="{939F6F03-A7F2-4ADC-9399-6774D4119626}" presName="thickLine" presStyleLbl="alignNode1" presStyleIdx="0" presStyleCnt="2"/>
      <dgm:spPr/>
    </dgm:pt>
    <dgm:pt modelId="{8303266A-6A1C-4D9C-9103-DD23DE45B7ED}" type="pres">
      <dgm:prSet presAssocID="{939F6F03-A7F2-4ADC-9399-6774D4119626}" presName="horz1" presStyleCnt="0"/>
      <dgm:spPr/>
    </dgm:pt>
    <dgm:pt modelId="{FD7CA59A-B9AA-4CAC-B958-2BC737E10806}" type="pres">
      <dgm:prSet presAssocID="{939F6F03-A7F2-4ADC-9399-6774D4119626}" presName="tx1" presStyleLbl="revTx" presStyleIdx="0" presStyleCnt="2"/>
      <dgm:spPr/>
      <dgm:t>
        <a:bodyPr/>
        <a:lstStyle/>
        <a:p>
          <a:endParaRPr lang="ru-RU"/>
        </a:p>
      </dgm:t>
    </dgm:pt>
    <dgm:pt modelId="{E14ED227-BA27-4F4D-A6AD-841F79408147}" type="pres">
      <dgm:prSet presAssocID="{939F6F03-A7F2-4ADC-9399-6774D4119626}" presName="vert1" presStyleCnt="0"/>
      <dgm:spPr/>
    </dgm:pt>
    <dgm:pt modelId="{70330C27-421D-434C-AEAE-5462DDD5A5DB}" type="pres">
      <dgm:prSet presAssocID="{3A98C9FA-4D98-41CA-9B4F-F375AB6087E4}" presName="thickLine" presStyleLbl="alignNode1" presStyleIdx="1" presStyleCnt="2"/>
      <dgm:spPr/>
    </dgm:pt>
    <dgm:pt modelId="{01379DC4-278F-4DE4-826C-4167C39F5DFF}" type="pres">
      <dgm:prSet presAssocID="{3A98C9FA-4D98-41CA-9B4F-F375AB6087E4}" presName="horz1" presStyleCnt="0"/>
      <dgm:spPr/>
    </dgm:pt>
    <dgm:pt modelId="{F914BF95-3B87-44E6-8E46-52F855DD1170}" type="pres">
      <dgm:prSet presAssocID="{3A98C9FA-4D98-41CA-9B4F-F375AB6087E4}" presName="tx1" presStyleLbl="revTx" presStyleIdx="1" presStyleCnt="2"/>
      <dgm:spPr/>
      <dgm:t>
        <a:bodyPr/>
        <a:lstStyle/>
        <a:p>
          <a:endParaRPr lang="ru-RU"/>
        </a:p>
      </dgm:t>
    </dgm:pt>
    <dgm:pt modelId="{020B453F-CE4C-4521-906C-3DAD89026669}" type="pres">
      <dgm:prSet presAssocID="{3A98C9FA-4D98-41CA-9B4F-F375AB6087E4}" presName="vert1" presStyleCnt="0"/>
      <dgm:spPr/>
    </dgm:pt>
  </dgm:ptLst>
  <dgm:cxnLst>
    <dgm:cxn modelId="{029308F5-B538-40D6-8678-5E7D191F9A39}" type="presOf" srcId="{3A98C9FA-4D98-41CA-9B4F-F375AB6087E4}" destId="{F914BF95-3B87-44E6-8E46-52F855DD1170}" srcOrd="0" destOrd="0" presId="urn:microsoft.com/office/officeart/2008/layout/LinedList"/>
    <dgm:cxn modelId="{E5E00371-5127-46D7-BA9B-E6527F99C47C}" type="presOf" srcId="{939F6F03-A7F2-4ADC-9399-6774D4119626}" destId="{FD7CA59A-B9AA-4CAC-B958-2BC737E10806}" srcOrd="0" destOrd="0" presId="urn:microsoft.com/office/officeart/2008/layout/LinedList"/>
    <dgm:cxn modelId="{B0496DE8-1D53-40F2-BD0D-361F578B7BA2}" srcId="{96389AAE-03B0-47D1-A205-0D5624B0F4FE}" destId="{3A98C9FA-4D98-41CA-9B4F-F375AB6087E4}" srcOrd="1" destOrd="0" parTransId="{297E5410-341F-4026-973B-CC72CBE0DC68}" sibTransId="{41A2E9CA-B687-4CC8-B7F8-83115B7B10F0}"/>
    <dgm:cxn modelId="{611F2BFA-4BA3-45D4-B2BC-C28D31B25E06}" type="presOf" srcId="{96389AAE-03B0-47D1-A205-0D5624B0F4FE}" destId="{D703B33B-E30E-4285-AE58-15F605F03FD7}" srcOrd="0" destOrd="0" presId="urn:microsoft.com/office/officeart/2008/layout/LinedList"/>
    <dgm:cxn modelId="{A4DF40DB-5FAB-410C-A25A-B7B1CE6F42CC}" srcId="{96389AAE-03B0-47D1-A205-0D5624B0F4FE}" destId="{939F6F03-A7F2-4ADC-9399-6774D4119626}" srcOrd="0" destOrd="0" parTransId="{7EB99E45-3025-4E7F-B05E-E251B85B59E3}" sibTransId="{E226BC16-03FC-443C-AEA5-E6FBC52270EE}"/>
    <dgm:cxn modelId="{3B163CF2-E14B-41A4-98C7-43613C127793}" type="presParOf" srcId="{D703B33B-E30E-4285-AE58-15F605F03FD7}" destId="{402E9A73-6ABD-43B0-BB78-CACF9D4F25D3}" srcOrd="0" destOrd="0" presId="urn:microsoft.com/office/officeart/2008/layout/LinedList"/>
    <dgm:cxn modelId="{5F1806A8-3821-4A89-A1FA-9976ABD133BC}" type="presParOf" srcId="{D703B33B-E30E-4285-AE58-15F605F03FD7}" destId="{8303266A-6A1C-4D9C-9103-DD23DE45B7ED}" srcOrd="1" destOrd="0" presId="urn:microsoft.com/office/officeart/2008/layout/LinedList"/>
    <dgm:cxn modelId="{C73DE2F9-24C1-47C0-AE0B-7CAD490CC02C}" type="presParOf" srcId="{8303266A-6A1C-4D9C-9103-DD23DE45B7ED}" destId="{FD7CA59A-B9AA-4CAC-B958-2BC737E10806}" srcOrd="0" destOrd="0" presId="urn:microsoft.com/office/officeart/2008/layout/LinedList"/>
    <dgm:cxn modelId="{5790C67B-6EF3-4E15-967C-8E2F5C18836A}" type="presParOf" srcId="{8303266A-6A1C-4D9C-9103-DD23DE45B7ED}" destId="{E14ED227-BA27-4F4D-A6AD-841F79408147}" srcOrd="1" destOrd="0" presId="urn:microsoft.com/office/officeart/2008/layout/LinedList"/>
    <dgm:cxn modelId="{CF3F3956-8529-4124-BFF5-A7715209B4FE}" type="presParOf" srcId="{D703B33B-E30E-4285-AE58-15F605F03FD7}" destId="{70330C27-421D-434C-AEAE-5462DDD5A5DB}" srcOrd="2" destOrd="0" presId="urn:microsoft.com/office/officeart/2008/layout/LinedList"/>
    <dgm:cxn modelId="{0F30B596-33FA-40D6-AA1D-3EDDE951F477}" type="presParOf" srcId="{D703B33B-E30E-4285-AE58-15F605F03FD7}" destId="{01379DC4-278F-4DE4-826C-4167C39F5DFF}" srcOrd="3" destOrd="0" presId="urn:microsoft.com/office/officeart/2008/layout/LinedList"/>
    <dgm:cxn modelId="{313FDC6B-C784-4EC2-A9B7-BB7D30F4292C}" type="presParOf" srcId="{01379DC4-278F-4DE4-826C-4167C39F5DFF}" destId="{F914BF95-3B87-44E6-8E46-52F855DD1170}" srcOrd="0" destOrd="0" presId="urn:microsoft.com/office/officeart/2008/layout/LinedList"/>
    <dgm:cxn modelId="{5976D618-739F-4FC6-BE73-BCC2F71892F5}" type="presParOf" srcId="{01379DC4-278F-4DE4-826C-4167C39F5DFF}" destId="{020B453F-CE4C-4521-906C-3DAD890266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F79D6-0DA1-436F-BA28-E277010ABDA4}">
      <dsp:nvSpPr>
        <dsp:cNvPr id="0" name=""/>
        <dsp:cNvSpPr/>
      </dsp:nvSpPr>
      <dsp:spPr>
        <a:xfrm>
          <a:off x="0" y="6417"/>
          <a:ext cx="8229600" cy="145445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 меню входят классический воппер и косточка догппер со вкусом жаренного мяса на гриле. </a:t>
          </a:r>
          <a:endParaRPr lang="ru-RU" sz="2600" kern="1200"/>
        </a:p>
      </dsp:txBody>
      <dsp:txXfrm>
        <a:off x="71001" y="77418"/>
        <a:ext cx="8087598" cy="1312454"/>
      </dsp:txXfrm>
    </dsp:sp>
    <dsp:sp modelId="{206413A0-6127-409E-909D-4B622C06DC39}">
      <dsp:nvSpPr>
        <dsp:cNvPr id="0" name=""/>
        <dsp:cNvSpPr/>
      </dsp:nvSpPr>
      <dsp:spPr>
        <a:xfrm>
          <a:off x="0" y="1535753"/>
          <a:ext cx="8229600" cy="1454456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Блюда не содержат в себе синтетических консервантов и состоят из белковой говядины и овса — в компании утверждают, что их могут есть даже люди. </a:t>
          </a:r>
          <a:endParaRPr lang="ru-RU" sz="2600" kern="1200"/>
        </a:p>
      </dsp:txBody>
      <dsp:txXfrm>
        <a:off x="71001" y="1606754"/>
        <a:ext cx="8087598" cy="1312454"/>
      </dsp:txXfrm>
    </dsp:sp>
    <dsp:sp modelId="{ECEE54D1-5B71-47DF-99CF-10B8E0D1E589}">
      <dsp:nvSpPr>
        <dsp:cNvPr id="0" name=""/>
        <dsp:cNvSpPr/>
      </dsp:nvSpPr>
      <dsp:spPr>
        <a:xfrm>
          <a:off x="0" y="3065089"/>
          <a:ext cx="8229600" cy="1454456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 версию воппера для собак не будут добавлять соусы и топпинги, так как они могут навредить собаке.</a:t>
          </a:r>
          <a:endParaRPr lang="ru-RU" sz="2600" kern="1200"/>
        </a:p>
      </dsp:txBody>
      <dsp:txXfrm>
        <a:off x="71001" y="3136090"/>
        <a:ext cx="8087598" cy="13124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95D03-3199-4F40-BA1F-74457F8A534F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Сервис доставки продуктов «Самокат» подал иск против Apple, пишет AppleInsider. </a:t>
          </a:r>
          <a:endParaRPr lang="ru-RU" sz="3000" kern="1200"/>
        </a:p>
      </dsp:txBody>
      <dsp:txXfrm>
        <a:off x="870589" y="543115"/>
        <a:ext cx="2595368" cy="3439731"/>
      </dsp:txXfrm>
    </dsp:sp>
    <dsp:sp modelId="{ABAF64BC-43F6-4B4C-9622-2CC4773102E2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Иск подан в Окружной суд США по Северному округу Калифорнии.</a:t>
          </a:r>
          <a:endParaRPr lang="ru-RU" sz="3000" kern="1200"/>
        </a:p>
      </dsp:txBody>
      <dsp:txXfrm>
        <a:off x="4763642" y="543115"/>
        <a:ext cx="2595368" cy="3439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FC562-CE99-4DBF-8AA5-4725D274A2C9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Разработчик приложения для сервиса быстрой доставки продуктов «Самокат» — Smart Space требует от Apple не удалять его приложение из российского App Store. </a:t>
          </a:r>
          <a:endParaRPr lang="ru-RU" sz="1800" kern="1200"/>
        </a:p>
      </dsp:txBody>
      <dsp:txXfrm>
        <a:off x="870589" y="543115"/>
        <a:ext cx="2595368" cy="3439731"/>
      </dsp:txXfrm>
    </dsp:sp>
    <dsp:sp modelId="{92167E4B-21E9-4C14-9506-A991CAE00A34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2">
            <a:shade val="80000"/>
            <a:alpha val="5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Ранее, в начале осени текущего года, Apple уведомила Smart Space о том, что сервис аренды самокатов Samocat Sharing System (SSS) подал жалобу на их приложение за использование товарного знака Samokat и попросил удалить приложение из App Store.</a:t>
          </a:r>
          <a:endParaRPr lang="ru-RU" sz="1800" kern="1200"/>
        </a:p>
      </dsp:txBody>
      <dsp:txXfrm>
        <a:off x="4763642" y="543115"/>
        <a:ext cx="2595368" cy="34397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FA449-D3AB-44A2-8527-EAE316293AE8}">
      <dsp:nvSpPr>
        <dsp:cNvPr id="0" name=""/>
        <dsp:cNvSpPr/>
      </dsp:nvSpPr>
      <dsp:spPr>
        <a:xfrm>
          <a:off x="3616" y="681757"/>
          <a:ext cx="3162448" cy="316244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17780" rIns="17404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Представители Smart Space отметили, что в ответ на претензию предоставили Apple письменную гарантию того, что их приложение не нарушает российского законодательства по части товарных знаков. </a:t>
          </a:r>
          <a:endParaRPr lang="ru-RU" sz="1400" kern="1200"/>
        </a:p>
      </dsp:txBody>
      <dsp:txXfrm>
        <a:off x="466746" y="1144887"/>
        <a:ext cx="2236188" cy="2236188"/>
      </dsp:txXfrm>
    </dsp:sp>
    <dsp:sp modelId="{F3131D92-D661-4725-B313-37C59E7EF871}">
      <dsp:nvSpPr>
        <dsp:cNvPr id="0" name=""/>
        <dsp:cNvSpPr/>
      </dsp:nvSpPr>
      <dsp:spPr>
        <a:xfrm>
          <a:off x="2533575" y="681757"/>
          <a:ext cx="3162448" cy="3162448"/>
        </a:xfrm>
        <a:prstGeom prst="ellipse">
          <a:avLst/>
        </a:prstGeom>
        <a:solidFill>
          <a:schemeClr val="accent2">
            <a:shade val="80000"/>
            <a:alpha val="50000"/>
            <a:hueOff val="-27785"/>
            <a:satOff val="-4869"/>
            <a:lumOff val="24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17780" rIns="17404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Компания также ведет переговоры с Samocat Sharing System.</a:t>
          </a:r>
          <a:endParaRPr lang="ru-RU" sz="1400" kern="1200"/>
        </a:p>
      </dsp:txBody>
      <dsp:txXfrm>
        <a:off x="2996705" y="1144887"/>
        <a:ext cx="2236188" cy="2236188"/>
      </dsp:txXfrm>
    </dsp:sp>
    <dsp:sp modelId="{8AA00ECF-48C1-4182-AFD2-F033DDDBC84E}">
      <dsp:nvSpPr>
        <dsp:cNvPr id="0" name=""/>
        <dsp:cNvSpPr/>
      </dsp:nvSpPr>
      <dsp:spPr>
        <a:xfrm>
          <a:off x="5063534" y="681757"/>
          <a:ext cx="3162448" cy="3162448"/>
        </a:xfrm>
        <a:prstGeom prst="ellipse">
          <a:avLst/>
        </a:prstGeom>
        <a:solidFill>
          <a:schemeClr val="accent2">
            <a:shade val="80000"/>
            <a:alpha val="50000"/>
            <a:hueOff val="-27785"/>
            <a:satOff val="-4869"/>
            <a:lumOff val="24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17780" rIns="17404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Удаление приложения — одного из ключевых элементов бизнеса сети дарксторов — может принести ущерб в $75 тыс.</a:t>
          </a:r>
          <a:endParaRPr lang="ru-RU" sz="1400" kern="1200"/>
        </a:p>
      </dsp:txBody>
      <dsp:txXfrm>
        <a:off x="5526664" y="1144887"/>
        <a:ext cx="2236188" cy="22361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7C476-A724-4080-A26B-7074BC4529A7}">
      <dsp:nvSpPr>
        <dsp:cNvPr id="0" name=""/>
        <dsp:cNvSpPr/>
      </dsp:nvSpPr>
      <dsp:spPr>
        <a:xfrm>
          <a:off x="3536" y="0"/>
          <a:ext cx="4050506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Самый большой убыток от простоя фуры на границе, также каждый день — это дополнительные расходы на ФОТ водителя, его проживание и питание, стоимость топлива и размещение груза на СВХ. </a:t>
          </a:r>
          <a:endParaRPr lang="ru-RU" sz="1800" kern="1200"/>
        </a:p>
      </dsp:txBody>
      <dsp:txXfrm>
        <a:off x="3536" y="1810385"/>
        <a:ext cx="4050506" cy="1810385"/>
      </dsp:txXfrm>
    </dsp:sp>
    <dsp:sp modelId="{4FAD3C1D-35DF-4267-8051-E4CEFA00D136}">
      <dsp:nvSpPr>
        <dsp:cNvPr id="0" name=""/>
        <dsp:cNvSpPr/>
      </dsp:nvSpPr>
      <dsp:spPr>
        <a:xfrm>
          <a:off x="1275216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9DC9F-36B2-4C4C-96F0-E621C0D68580}">
      <dsp:nvSpPr>
        <dsp:cNvPr id="0" name=""/>
        <dsp:cNvSpPr/>
      </dsp:nvSpPr>
      <dsp:spPr>
        <a:xfrm>
          <a:off x="4175557" y="0"/>
          <a:ext cx="4050506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Один день простоя фуры на границе обходится «Рустранс-Спедишн» в среднем в 500 евро или 40 тысяч рублей.</a:t>
          </a:r>
          <a:endParaRPr lang="ru-RU" sz="1800" kern="1200"/>
        </a:p>
      </dsp:txBody>
      <dsp:txXfrm>
        <a:off x="4175557" y="1810385"/>
        <a:ext cx="4050506" cy="1810385"/>
      </dsp:txXfrm>
    </dsp:sp>
    <dsp:sp modelId="{F0BFBC91-1521-4CBB-9FB7-A9342752BD2D}">
      <dsp:nvSpPr>
        <dsp:cNvPr id="0" name=""/>
        <dsp:cNvSpPr/>
      </dsp:nvSpPr>
      <dsp:spPr>
        <a:xfrm>
          <a:off x="5447237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-3809"/>
            <a:satOff val="-2729"/>
            <a:lumOff val="11191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63EC2-ABE0-4C3C-A8C4-C239DC956186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BB46A-50A6-45DE-9E56-5E406620E3EF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79BEE-4772-438A-A5A2-FFCE43A45E1C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Тысяча грузовиков не находятся на границе, а рассредоточены по территории поселка Забайкальск.</a:t>
          </a:r>
          <a:endParaRPr lang="ru-RU" sz="2700" kern="1200"/>
        </a:p>
      </dsp:txBody>
      <dsp:txXfrm>
        <a:off x="2262981" y="0"/>
        <a:ext cx="5966618" cy="1357791"/>
      </dsp:txXfrm>
    </dsp:sp>
    <dsp:sp modelId="{88798B6B-A0A0-4581-91A4-0CEECAF649EF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0715E-41D6-4099-9D25-A4BE6B42FCA6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Они припаркованы на стоянках, в придорожных кафе, на обочинах.</a:t>
          </a:r>
          <a:endParaRPr lang="ru-RU" sz="2700" kern="1200"/>
        </a:p>
      </dsp:txBody>
      <dsp:txXfrm>
        <a:off x="2262981" y="1357791"/>
        <a:ext cx="5966618" cy="1357787"/>
      </dsp:txXfrm>
    </dsp:sp>
    <dsp:sp modelId="{A57A1B77-925E-4DB9-96AD-D7E7AD261DDA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0E646-34FD-4602-BE99-2915D48EEEE6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Очереди на погранпереходах между Россией и Китаем имеют тенденцию к увеличению в последнее время.</a:t>
          </a:r>
          <a:endParaRPr lang="ru-RU" sz="2700" kern="1200"/>
        </a:p>
      </dsp:txBody>
      <dsp:txXfrm>
        <a:off x="2262981" y="2715579"/>
        <a:ext cx="5966618" cy="13577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85D1F-FEB9-427D-8E01-0214127FD6BB}">
      <dsp:nvSpPr>
        <dsp:cNvPr id="0" name=""/>
        <dsp:cNvSpPr/>
      </dsp:nvSpPr>
      <dsp:spPr>
        <a:xfrm>
          <a:off x="1474737" y="3088"/>
          <a:ext cx="5280124" cy="211204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Продукция простаивает и отдельные партии проверяются Государственным таможенным управлением по 2–3 месяца.</a:t>
          </a:r>
          <a:endParaRPr lang="ru-RU" sz="1700" kern="1200"/>
        </a:p>
      </dsp:txBody>
      <dsp:txXfrm>
        <a:off x="2530762" y="3088"/>
        <a:ext cx="3168075" cy="2112049"/>
      </dsp:txXfrm>
    </dsp:sp>
    <dsp:sp modelId="{E86C5D81-09BD-443B-8AFB-84292E660720}">
      <dsp:nvSpPr>
        <dsp:cNvPr id="0" name=""/>
        <dsp:cNvSpPr/>
      </dsp:nvSpPr>
      <dsp:spPr>
        <a:xfrm>
          <a:off x="1474737" y="2410824"/>
          <a:ext cx="5280124" cy="211204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Это связано с позицией китайских властей по нулевой терпимости к COVID-19: все проверяют очень внимательно, чтобы избежать новых локальных вспышек. Китайских коллег можно понять, но в итоге такая позиция парализует торговлю</a:t>
          </a:r>
          <a:endParaRPr lang="ru-RU" sz="1700" kern="1200"/>
        </a:p>
      </dsp:txBody>
      <dsp:txXfrm>
        <a:off x="2530762" y="2410824"/>
        <a:ext cx="3168075" cy="21120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71F44-BCF7-46CA-BFE9-FA92D2030720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Еще один фактор — сезонное увеличение грузопотока в преддверии новогодних праздников. </a:t>
          </a:r>
          <a:endParaRPr lang="ru-RU" sz="3000" kern="1200"/>
        </a:p>
      </dsp:txBody>
      <dsp:txXfrm>
        <a:off x="870589" y="543115"/>
        <a:ext cx="2595368" cy="3439731"/>
      </dsp:txXfrm>
    </dsp:sp>
    <dsp:sp modelId="{9F4D610C-A6E3-4478-B361-524A21037148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2">
            <a:shade val="80000"/>
            <a:alpha val="5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Другая причина регулярных очередей — недостаточная пропускная способность.</a:t>
          </a:r>
          <a:endParaRPr lang="ru-RU" sz="3000" kern="1200"/>
        </a:p>
      </dsp:txBody>
      <dsp:txXfrm>
        <a:off x="4763642" y="543115"/>
        <a:ext cx="2595368" cy="343973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8E504-5B64-47F3-A608-36ED1EE0DA4B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«Икано-банк» (дочерняя структура ритейлера IKEA) все чаще разочаровывает клиентов, пишет «Ъ».</a:t>
          </a:r>
          <a:endParaRPr lang="ru-RU" sz="2800" kern="1200"/>
        </a:p>
      </dsp:txBody>
      <dsp:txXfrm>
        <a:off x="870589" y="543115"/>
        <a:ext cx="2595368" cy="3439731"/>
      </dsp:txXfrm>
    </dsp:sp>
    <dsp:sp modelId="{BD397D95-577B-472E-A3A6-00B23FA1D370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Клиенты все чаще жалуются на низкий уровень сервиса , регулярные технические проблемы, персонал. </a:t>
          </a:r>
          <a:endParaRPr lang="ru-RU" sz="2800" kern="1200"/>
        </a:p>
      </dsp:txBody>
      <dsp:txXfrm>
        <a:off x="4763642" y="543115"/>
        <a:ext cx="2595368" cy="34397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E305-1211-44D7-B27B-F604212358AA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Эксперты полагают, что основная причина проблем кроется в бизнес-модели банка, ориентированной на работу с клиентами IKEA. </a:t>
          </a:r>
          <a:endParaRPr lang="ru-RU" sz="2000" kern="1200"/>
        </a:p>
      </dsp:txBody>
      <dsp:txXfrm>
        <a:off x="870589" y="543115"/>
        <a:ext cx="2595368" cy="3439731"/>
      </dsp:txXfrm>
    </dsp:sp>
    <dsp:sp modelId="{F22652DD-231F-4503-B83D-A8846E773947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При этом, онлайн-ритейлеры, владеющие собственными банками, чаще всего работают с клиентами с помощью крупных финансовых партнеров, а собственные банки используют преимущественно для расчетов.</a:t>
          </a:r>
          <a:endParaRPr lang="ru-RU" sz="2000" kern="1200"/>
        </a:p>
      </dsp:txBody>
      <dsp:txXfrm>
        <a:off x="4763642" y="543115"/>
        <a:ext cx="2595368" cy="34397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48C8-211A-4924-9669-930B13C23501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В настоящий момент «Икано-банк» занимает 224-е место по активам, по итогам трех кварталов 2021 года банк находится на 7-м месте по убыточности по системе в целом — 304 млн рублей). </a:t>
          </a:r>
          <a:endParaRPr lang="ru-RU" sz="2200" kern="1200"/>
        </a:p>
      </dsp:txBody>
      <dsp:txXfrm>
        <a:off x="870589" y="543115"/>
        <a:ext cx="2595368" cy="3439731"/>
      </dsp:txXfrm>
    </dsp:sp>
    <dsp:sp modelId="{6088D8A4-6644-4575-88C5-5A9418EAD123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Это один из первых банков ритейлеров в России, он был зарегистрирован весной 2013 года как совместное предприятие ГК «Икано» (Люксембург) и Кредит Европа банка Н.В. (Нидерланды).</a:t>
          </a:r>
          <a:endParaRPr lang="ru-RU" sz="2200" kern="1200"/>
        </a:p>
      </dsp:txBody>
      <dsp:txXfrm>
        <a:off x="4763642" y="543115"/>
        <a:ext cx="2595368" cy="3439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03799-F20A-4490-A7E8-08D7959527DE}">
      <dsp:nvSpPr>
        <dsp:cNvPr id="0" name=""/>
        <dsp:cNvSpPr/>
      </dsp:nvSpPr>
      <dsp:spPr>
        <a:xfrm>
          <a:off x="0" y="129328"/>
          <a:ext cx="8229600" cy="139171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«Проект Избенка» Андрея Кривенко — основной владелец «</a:t>
          </a:r>
          <a:r>
            <a:rPr lang="ru-RU" sz="1600" kern="1200" dirty="0" err="1" smtClean="0"/>
            <a:t>ВкусВилла</a:t>
          </a:r>
          <a:r>
            <a:rPr lang="ru-RU" sz="1600" kern="1200" dirty="0" smtClean="0"/>
            <a:t>» (86% акций) — раздаст сотрудникам до 20% уставного капитала розничной сети. Они будут распределены между восемью работниками компании, каждый из которых получит по 2,5%.</a:t>
          </a:r>
          <a:endParaRPr lang="ru-RU" sz="1600" kern="1200" dirty="0"/>
        </a:p>
      </dsp:txBody>
      <dsp:txXfrm>
        <a:off x="67938" y="197266"/>
        <a:ext cx="8093724" cy="1255839"/>
      </dsp:txXfrm>
    </dsp:sp>
    <dsp:sp modelId="{2790E237-78B1-4FE8-BEE8-170A2B546AA1}">
      <dsp:nvSpPr>
        <dsp:cNvPr id="0" name=""/>
        <dsp:cNvSpPr/>
      </dsp:nvSpPr>
      <dsp:spPr>
        <a:xfrm>
          <a:off x="0" y="1567123"/>
          <a:ext cx="8229600" cy="139171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Накануне «</a:t>
          </a:r>
          <a:r>
            <a:rPr lang="ru-RU" sz="1600" kern="1200" dirty="0" err="1" smtClean="0"/>
            <a:t>ВкусВилл</a:t>
          </a:r>
          <a:r>
            <a:rPr lang="ru-RU" sz="1600" kern="1200" dirty="0" smtClean="0"/>
            <a:t>» сообщил о преобразовании в ПАО из АО и о регистрации Банком России выпуска акций 200 млн штук, размещаемых по открытой подписке. Эксперты считают, что изменение структуры компании может быть связано с предстоящим выходом на биржу. Андрей Кривенко может продать до 20 млн акций «</a:t>
          </a:r>
          <a:r>
            <a:rPr lang="ru-RU" sz="1600" kern="1200" dirty="0" err="1" smtClean="0"/>
            <a:t>ВкусВилла</a:t>
          </a:r>
          <a:r>
            <a:rPr lang="ru-RU" sz="1600" kern="1200" dirty="0" smtClean="0"/>
            <a:t>», то есть 10% от капитала, если состоится IPO.</a:t>
          </a:r>
          <a:endParaRPr lang="ru-RU" sz="1600" kern="1200" dirty="0"/>
        </a:p>
      </dsp:txBody>
      <dsp:txXfrm>
        <a:off x="67938" y="1635061"/>
        <a:ext cx="8093724" cy="1255839"/>
      </dsp:txXfrm>
    </dsp:sp>
    <dsp:sp modelId="{34C67DD8-04EF-4FC7-A306-F4C1C9165250}">
      <dsp:nvSpPr>
        <dsp:cNvPr id="0" name=""/>
        <dsp:cNvSpPr/>
      </dsp:nvSpPr>
      <dsp:spPr>
        <a:xfrm>
          <a:off x="0" y="3004919"/>
          <a:ext cx="8229600" cy="139171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 начале следующего года также ожидается листинг «ВкусВилла» в Москве — ритейлер может получить оценку в $3–5 млрд.</a:t>
          </a:r>
          <a:endParaRPr lang="ru-RU" sz="1600" kern="1200"/>
        </a:p>
      </dsp:txBody>
      <dsp:txXfrm>
        <a:off x="67938" y="3072857"/>
        <a:ext cx="8093724" cy="1255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159C5-E70C-4910-AE98-145128731026}">
      <dsp:nvSpPr>
        <dsp:cNvPr id="0" name=""/>
        <dsp:cNvSpPr/>
      </dsp:nvSpPr>
      <dsp:spPr>
        <a:xfrm>
          <a:off x="0" y="98481"/>
          <a:ext cx="8229600" cy="4329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Забирать онлайн-заказы из «Икеа» и других магазинов торгового центра прямо на парковке, не выходя из машины — главная идея нового сервиса «Шопинг Порт», который доступен для всех посетителей «Меги Белая Дача» с 19 октября.</a:t>
          </a:r>
          <a:endParaRPr lang="ru-RU" sz="3700" kern="1200"/>
        </a:p>
      </dsp:txBody>
      <dsp:txXfrm>
        <a:off x="211324" y="309805"/>
        <a:ext cx="7806952" cy="3906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1240E-D3CC-43B4-91D1-C71790B81D6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956F6-0BAB-461B-BFBA-19AA6336AEB9}">
      <dsp:nvSpPr>
        <dsp:cNvPr id="0" name=""/>
        <dsp:cNvSpPr/>
      </dsp:nvSpPr>
      <dsp:spPr>
        <a:xfrm>
          <a:off x="37873" y="1357788"/>
          <a:ext cx="3976568" cy="181038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Сегодня часть сотрудников супермаркетов работают по сменному графику, который раз в месяц составляет директор магазина. </a:t>
          </a:r>
          <a:endParaRPr lang="ru-RU" sz="1800" kern="1200" dirty="0"/>
        </a:p>
      </dsp:txBody>
      <dsp:txXfrm>
        <a:off x="126249" y="1446164"/>
        <a:ext cx="3799816" cy="1633633"/>
      </dsp:txXfrm>
    </dsp:sp>
    <dsp:sp modelId="{588B3270-C62F-41C4-91E4-3F8598B62DD6}">
      <dsp:nvSpPr>
        <dsp:cNvPr id="0" name=""/>
        <dsp:cNvSpPr/>
      </dsp:nvSpPr>
      <dsp:spPr>
        <a:xfrm>
          <a:off x="4215158" y="1357788"/>
          <a:ext cx="3976568" cy="181038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 специальной программе директор магазина сможет планировать рабочее время, исходя из дневной, почасовой нагрузки и сформировать различные варианты графиков.</a:t>
          </a:r>
          <a:endParaRPr lang="ru-RU" sz="1800" kern="1200"/>
        </a:p>
      </dsp:txBody>
      <dsp:txXfrm>
        <a:off x="4303534" y="1446164"/>
        <a:ext cx="3799816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4689F-194E-44AA-B65C-56DAC2812D22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0423C-082D-4A2A-9FB3-B8B20E56F6F3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Система прогнозирования и планирования графиков персонала включает в себя модуль «Биржа смен». </a:t>
          </a:r>
          <a:endParaRPr lang="ru-RU" sz="1300" kern="1200"/>
        </a:p>
      </dsp:txBody>
      <dsp:txXfrm>
        <a:off x="92494" y="1446164"/>
        <a:ext cx="1804299" cy="1633633"/>
      </dsp:txXfrm>
    </dsp:sp>
    <dsp:sp modelId="{8918CC7E-64EC-49FB-BBEF-84E7409D50A6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 его помощью работники магазинов могут ознакомиться с графиком в любое время в мобильном телефоне или с помощью компьютера. </a:t>
          </a:r>
          <a:endParaRPr lang="ru-RU" sz="1300" kern="1200"/>
        </a:p>
      </dsp:txBody>
      <dsp:txXfrm>
        <a:off x="2172598" y="1446164"/>
        <a:ext cx="1804299" cy="1633633"/>
      </dsp:txXfrm>
    </dsp:sp>
    <dsp:sp modelId="{BD2EEBD5-DB7E-4BB5-85B4-7694B4D2D947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Кроме того, автоматизация процесса позволит сотрудникам компании оформлять заявки на дополнительные часы работы. </a:t>
          </a:r>
          <a:endParaRPr lang="ru-RU" sz="1300" kern="1200"/>
        </a:p>
      </dsp:txBody>
      <dsp:txXfrm>
        <a:off x="4252702" y="1446164"/>
        <a:ext cx="1804299" cy="1633633"/>
      </dsp:txXfrm>
    </dsp:sp>
    <dsp:sp modelId="{44CFB164-B11A-4497-9C7E-A892E3E5A929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Эта задача особенна актуальна для кассиров, которые часто выходят на смены в разных магазинах.</a:t>
          </a:r>
          <a:endParaRPr lang="ru-RU" sz="1300" kern="1200"/>
        </a:p>
      </dsp:txBody>
      <dsp:txXfrm>
        <a:off x="6332806" y="1446164"/>
        <a:ext cx="1804299" cy="1633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CE24-D0C8-40A3-B92B-387CCAA809D5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23035-4106-44F1-8B14-C8E1A5A4B478}">
      <dsp:nvSpPr>
        <dsp:cNvPr id="0" name=""/>
        <dsp:cNvSpPr/>
      </dsp:nvSpPr>
      <dsp:spPr>
        <a:xfrm>
          <a:off x="3616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Благодаря бирже смен «Лента» сможет оперативно уведомлять подрядчиков о нехватке персонала и приглашать работников в магазины. </a:t>
          </a:r>
          <a:endParaRPr lang="ru-RU" sz="1600" kern="1200"/>
        </a:p>
      </dsp:txBody>
      <dsp:txXfrm>
        <a:off x="3616" y="0"/>
        <a:ext cx="2386905" cy="1810385"/>
      </dsp:txXfrm>
    </dsp:sp>
    <dsp:sp modelId="{0363D9C3-7100-4EEB-AFDD-8E45B0F20FB6}">
      <dsp:nvSpPr>
        <dsp:cNvPr id="0" name=""/>
        <dsp:cNvSpPr/>
      </dsp:nvSpPr>
      <dsp:spPr>
        <a:xfrm>
          <a:off x="970771" y="2036683"/>
          <a:ext cx="452596" cy="45259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DFE41-15DD-4520-8BD7-F109BC41798E}">
      <dsp:nvSpPr>
        <dsp:cNvPr id="0" name=""/>
        <dsp:cNvSpPr/>
      </dsp:nvSpPr>
      <dsp:spPr>
        <a:xfrm>
          <a:off x="2509867" y="2715577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Первые автоматизированные графики появятся в ноябре в супермаркетах Новосибирска, в феврале проект стартует в Санкт-Петербурге. </a:t>
          </a:r>
          <a:endParaRPr lang="ru-RU" sz="1600" kern="1200"/>
        </a:p>
      </dsp:txBody>
      <dsp:txXfrm>
        <a:off x="2509867" y="2715577"/>
        <a:ext cx="2386905" cy="1810385"/>
      </dsp:txXfrm>
    </dsp:sp>
    <dsp:sp modelId="{692C0413-995E-47D6-87B7-42001D904178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6048B-90E9-4C2E-B3AC-6796350573BB}">
      <dsp:nvSpPr>
        <dsp:cNvPr id="0" name=""/>
        <dsp:cNvSpPr/>
      </dsp:nvSpPr>
      <dsp:spPr>
        <a:xfrm>
          <a:off x="5016118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 результатам пилота будет принято решение о масштабировании решения.</a:t>
          </a:r>
          <a:endParaRPr lang="ru-RU" sz="1600" kern="1200"/>
        </a:p>
      </dsp:txBody>
      <dsp:txXfrm>
        <a:off x="5016118" y="0"/>
        <a:ext cx="2386905" cy="1810385"/>
      </dsp:txXfrm>
    </dsp:sp>
    <dsp:sp modelId="{9A988A51-61B7-4A0E-ABB5-835745C7C30C}">
      <dsp:nvSpPr>
        <dsp:cNvPr id="0" name=""/>
        <dsp:cNvSpPr/>
      </dsp:nvSpPr>
      <dsp:spPr>
        <a:xfrm>
          <a:off x="5983272" y="2036683"/>
          <a:ext cx="452596" cy="452596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B859C-E368-4C71-B007-61D55DF8C59E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MVP проекта завершился в сентябре текущего года и показал рост РТО и трафика торговых сетей, а также способствовал притоку новых покупателей. </a:t>
          </a:r>
          <a:endParaRPr lang="ru-RU" sz="1800" kern="1200"/>
        </a:p>
      </dsp:txBody>
      <dsp:txXfrm>
        <a:off x="112677" y="112677"/>
        <a:ext cx="8004246" cy="4300609"/>
      </dsp:txXfrm>
    </dsp:sp>
    <dsp:sp modelId="{E6683971-5833-405E-B392-AAF6A64ECC13}">
      <dsp:nvSpPr>
        <dsp:cNvPr id="0" name=""/>
        <dsp:cNvSpPr/>
      </dsp:nvSpPr>
      <dsp:spPr>
        <a:xfrm>
          <a:off x="205740" y="1131490"/>
          <a:ext cx="7818120" cy="3168174"/>
        </a:xfrm>
        <a:prstGeom prst="roundRect">
          <a:avLst>
            <a:gd name="adj" fmla="val 10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011791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Интерес к подписке проявили практически все представители возрастных групп. </a:t>
          </a:r>
          <a:endParaRPr lang="ru-RU" sz="1800" kern="1200"/>
        </a:p>
      </dsp:txBody>
      <dsp:txXfrm>
        <a:off x="303172" y="1228922"/>
        <a:ext cx="7623256" cy="2973310"/>
      </dsp:txXfrm>
    </dsp:sp>
    <dsp:sp modelId="{55C6F02F-DBAF-4832-BDF5-249A4F00AAE3}">
      <dsp:nvSpPr>
        <dsp:cNvPr id="0" name=""/>
        <dsp:cNvSpPr/>
      </dsp:nvSpPr>
      <dsp:spPr>
        <a:xfrm>
          <a:off x="411480" y="2262981"/>
          <a:ext cx="7406640" cy="1810385"/>
        </a:xfrm>
        <a:prstGeom prst="roundRect">
          <a:avLst>
            <a:gd name="adj" fmla="val 10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MVP (или Minimum Viable Product, «минимально жизнеспособный продукт») — это самая ранняя версия продукта, у которой есть минимальный набор функций, достаточный для презентации публике и проверке на первых потребителях.</a:t>
          </a:r>
          <a:endParaRPr lang="ru-RU" sz="1800" kern="1200"/>
        </a:p>
      </dsp:txBody>
      <dsp:txXfrm>
        <a:off x="467156" y="2318657"/>
        <a:ext cx="7295288" cy="16990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EE6B-60DB-433B-ADBE-DCF3A2AA2C8E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FB64D-9F3A-4FB5-9865-89EE3A7C39C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 итогам тестирования гипотез были определены три формата подписки, которые компания будет пилотировать с ноября по декабрь 2021. </a:t>
          </a:r>
          <a:endParaRPr lang="ru-RU" sz="1700" kern="1200" dirty="0"/>
        </a:p>
      </dsp:txBody>
      <dsp:txXfrm>
        <a:off x="2262981" y="0"/>
        <a:ext cx="5966618" cy="1357791"/>
      </dsp:txXfrm>
    </dsp:sp>
    <dsp:sp modelId="{4EBCC01D-FCD7-405F-9594-5A358CF72B20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B899D-0CC6-4E20-8E18-3F3DA10569FC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Формат каждой подписки отличается якорным предложением одной из торговых сетей «Пятерочка» (кешбэк 5%), «Перекресток» (кешбэк 10%) или обеих (5% и 7% соответственно), а также набором дополнительных опций.</a:t>
          </a:r>
          <a:endParaRPr lang="ru-RU" sz="1700" kern="1200"/>
        </a:p>
      </dsp:txBody>
      <dsp:txXfrm>
        <a:off x="2262981" y="1357791"/>
        <a:ext cx="5966618" cy="1357787"/>
      </dsp:txXfrm>
    </dsp:sp>
    <dsp:sp modelId="{284D3B27-D4F1-485C-AE03-4030B0EF3097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87663-AF45-4703-8C38-F69878257604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Комбинированная подписка под рабочим названием «Пакет» сочетает скидки на товары в чеке, повышение уровня в программах лояльности, бесплатные сервисы и подарки. Ежемесячная стоимость составляет 199, 249 или 299 руб. в зависимости от набора услуг.</a:t>
          </a:r>
          <a:endParaRPr lang="ru-RU" sz="1700" kern="1200"/>
        </a:p>
      </dsp:txBody>
      <dsp:txXfrm>
        <a:off x="2262981" y="2715579"/>
        <a:ext cx="5966618" cy="1357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9A73-6ABD-43B0-BB78-CACF9D4F25D3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CA59A-B9AA-4CAC-B958-2BC737E10806}">
      <dsp:nvSpPr>
        <dsp:cNvPr id="0" name=""/>
        <dsp:cNvSpPr/>
      </dsp:nvSpPr>
      <dsp:spPr>
        <a:xfrm>
          <a:off x="0" y="0"/>
          <a:ext cx="8229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Каждый желающий в любом регионе РФ может подключить только один вид подписки. </a:t>
          </a:r>
          <a:endParaRPr lang="ru-RU" sz="2700" kern="1200"/>
        </a:p>
      </dsp:txBody>
      <dsp:txXfrm>
        <a:off x="0" y="0"/>
        <a:ext cx="8229600" cy="2262981"/>
      </dsp:txXfrm>
    </dsp:sp>
    <dsp:sp modelId="{70330C27-421D-434C-AEAE-5462DDD5A5DB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4BF95-3B87-44E6-8E46-52F855DD1170}">
      <dsp:nvSpPr>
        <dsp:cNvPr id="0" name=""/>
        <dsp:cNvSpPr/>
      </dsp:nvSpPr>
      <dsp:spPr>
        <a:xfrm>
          <a:off x="0" y="2262981"/>
          <a:ext cx="8229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Помимо предложений от торговых сетей Х5, в «Пакет» входят несколько дополнительных опций от цифровых бизнесов Х5 («Около», Vprok.ru «Перекресток», 5Post, «Много лосося» и др.), а также бонусы от партнёров («СберЗвук», AliExpress, «Инвитро» и другие).</a:t>
          </a:r>
          <a:endParaRPr lang="ru-RU" sz="2700" kern="1200"/>
        </a:p>
      </dsp:txBody>
      <dsp:txXfrm>
        <a:off x="0" y="2262981"/>
        <a:ext cx="8229600" cy="226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344470-6C7C-4F40-86F2-BD87EBCC5E41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1152AE-8328-4F86-A5F7-C2BD1B575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70393-A423-4B8A-945E-15B31570CE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5FD9B-F4A2-4FFB-8861-8616444A2A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1E2F-0044-42D1-88C1-67786213D8EC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A95C-8F25-43EE-9E89-DFDA9B58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2D0F-A846-4715-A5AC-B2F705CD9978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19C3-E4D2-4308-BBFD-BABD400B2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CA28-C30E-400C-ACED-29EAA9DB4F8F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3DD1-9236-4C45-99F7-1DA73E65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4B76-AB3A-45C7-B7AE-A9D1B267641F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09EB-D254-4E14-9424-5A9F0692F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E8FA-091E-40AC-87B8-26B1FC6BD5A7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88D5-AA15-4756-9FBB-990659E91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A168-C70E-447E-9118-1B76E005DDF1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6EC2-66E7-4A87-8540-A0AFCB036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1A1E-8D8F-4EBD-A350-0E3DC836FDA5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9ED5-409C-46CC-9ECB-EAFDC9792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4CA7-E20C-432A-8704-30D7C319A1D5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ED8D-29CE-49E7-BFA4-55A335727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6C2E-E347-43D8-A27C-5FD66570A7BD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1AA6-F2AE-453E-909E-9112BC88A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FB9B-9C3A-4267-B270-702B2FCBD823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82E1-8223-4D69-86C1-CDDF4BFE0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C913-4DC3-4771-9904-7788E6142620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E04A-E6B0-45C0-9D29-F24632041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A23B3-E12D-409C-BC80-A8924F23A788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84A9EA-4398-4E1C-AA77-BF049610D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2071702" cy="6072230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214290"/>
            <a:ext cx="2214578" cy="6072230"/>
          </a:xfrm>
          <a:prstGeom prst="rect">
            <a:avLst/>
          </a:prstGeom>
          <a:gradFill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14290"/>
            <a:ext cx="2214578" cy="6072230"/>
          </a:xfrm>
          <a:prstGeom prst="rect">
            <a:avLst/>
          </a:prstGeom>
          <a:gradFill>
            <a:gsLst>
              <a:gs pos="0">
                <a:srgbClr val="00CC00"/>
              </a:gs>
              <a:gs pos="50000">
                <a:srgbClr val="66FF99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214290"/>
            <a:ext cx="2286016" cy="6143668"/>
          </a:xfrm>
          <a:prstGeom prst="rect">
            <a:avLst/>
          </a:prstGeom>
          <a:gradFill>
            <a:gsLst>
              <a:gs pos="0">
                <a:srgbClr val="FF00FF"/>
              </a:gs>
              <a:gs pos="5000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6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олилиния 26"/>
          <p:cNvSpPr/>
          <p:nvPr/>
        </p:nvSpPr>
        <p:spPr>
          <a:xfrm>
            <a:off x="357188" y="1571625"/>
            <a:ext cx="1882775" cy="3525838"/>
          </a:xfrm>
          <a:custGeom>
            <a:avLst/>
            <a:gdLst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900237"/>
              <a:gd name="connsiteY0" fmla="*/ 1447800 h 3526631"/>
              <a:gd name="connsiteX1" fmla="*/ 369093 w 1900237"/>
              <a:gd name="connsiteY1" fmla="*/ 1357312 h 3526631"/>
              <a:gd name="connsiteX2" fmla="*/ 354806 w 1900237"/>
              <a:gd name="connsiteY2" fmla="*/ 1314450 h 3526631"/>
              <a:gd name="connsiteX3" fmla="*/ 354806 w 1900237"/>
              <a:gd name="connsiteY3" fmla="*/ 1238250 h 3526631"/>
              <a:gd name="connsiteX4" fmla="*/ 397668 w 1900237"/>
              <a:gd name="connsiteY4" fmla="*/ 1157287 h 3526631"/>
              <a:gd name="connsiteX5" fmla="*/ 416718 w 1900237"/>
              <a:gd name="connsiteY5" fmla="*/ 1085850 h 3526631"/>
              <a:gd name="connsiteX6" fmla="*/ 421481 w 1900237"/>
              <a:gd name="connsiteY6" fmla="*/ 1042987 h 3526631"/>
              <a:gd name="connsiteX7" fmla="*/ 383381 w 1900237"/>
              <a:gd name="connsiteY7" fmla="*/ 1004887 h 3526631"/>
              <a:gd name="connsiteX8" fmla="*/ 288131 w 1900237"/>
              <a:gd name="connsiteY8" fmla="*/ 900112 h 3526631"/>
              <a:gd name="connsiteX9" fmla="*/ 164306 w 1900237"/>
              <a:gd name="connsiteY9" fmla="*/ 747712 h 3526631"/>
              <a:gd name="connsiteX10" fmla="*/ 130968 w 1900237"/>
              <a:gd name="connsiteY10" fmla="*/ 690562 h 3526631"/>
              <a:gd name="connsiteX11" fmla="*/ 116681 w 1900237"/>
              <a:gd name="connsiteY11" fmla="*/ 638175 h 3526631"/>
              <a:gd name="connsiteX12" fmla="*/ 64293 w 1900237"/>
              <a:gd name="connsiteY12" fmla="*/ 414337 h 3526631"/>
              <a:gd name="connsiteX13" fmla="*/ 30956 w 1900237"/>
              <a:gd name="connsiteY13" fmla="*/ 300037 h 3526631"/>
              <a:gd name="connsiteX14" fmla="*/ 21431 w 1900237"/>
              <a:gd name="connsiteY14" fmla="*/ 214312 h 3526631"/>
              <a:gd name="connsiteX15" fmla="*/ 21431 w 1900237"/>
              <a:gd name="connsiteY15" fmla="*/ 142875 h 3526631"/>
              <a:gd name="connsiteX16" fmla="*/ 2381 w 1900237"/>
              <a:gd name="connsiteY16" fmla="*/ 95250 h 3526631"/>
              <a:gd name="connsiteX17" fmla="*/ 7143 w 1900237"/>
              <a:gd name="connsiteY17" fmla="*/ 76200 h 3526631"/>
              <a:gd name="connsiteX18" fmla="*/ 30956 w 1900237"/>
              <a:gd name="connsiteY18" fmla="*/ 119062 h 3526631"/>
              <a:gd name="connsiteX19" fmla="*/ 54768 w 1900237"/>
              <a:gd name="connsiteY19" fmla="*/ 128587 h 3526631"/>
              <a:gd name="connsiteX20" fmla="*/ 92868 w 1900237"/>
              <a:gd name="connsiteY20" fmla="*/ 100012 h 3526631"/>
              <a:gd name="connsiteX21" fmla="*/ 111918 w 1900237"/>
              <a:gd name="connsiteY21" fmla="*/ 23812 h 3526631"/>
              <a:gd name="connsiteX22" fmla="*/ 150018 w 1900237"/>
              <a:gd name="connsiteY22" fmla="*/ 0 h 3526631"/>
              <a:gd name="connsiteX23" fmla="*/ 150018 w 1900237"/>
              <a:gd name="connsiteY23" fmla="*/ 23812 h 3526631"/>
              <a:gd name="connsiteX24" fmla="*/ 173831 w 1900237"/>
              <a:gd name="connsiteY24" fmla="*/ 9525 h 3526631"/>
              <a:gd name="connsiteX25" fmla="*/ 202406 w 1900237"/>
              <a:gd name="connsiteY25" fmla="*/ 38100 h 3526631"/>
              <a:gd name="connsiteX26" fmla="*/ 192881 w 1900237"/>
              <a:gd name="connsiteY26" fmla="*/ 76200 h 3526631"/>
              <a:gd name="connsiteX27" fmla="*/ 192881 w 1900237"/>
              <a:gd name="connsiteY27" fmla="*/ 100012 h 3526631"/>
              <a:gd name="connsiteX28" fmla="*/ 211931 w 1900237"/>
              <a:gd name="connsiteY28" fmla="*/ 138112 h 3526631"/>
              <a:gd name="connsiteX29" fmla="*/ 188118 w 1900237"/>
              <a:gd name="connsiteY29" fmla="*/ 171450 h 3526631"/>
              <a:gd name="connsiteX30" fmla="*/ 173831 w 1900237"/>
              <a:gd name="connsiteY30" fmla="*/ 219075 h 3526631"/>
              <a:gd name="connsiteX31" fmla="*/ 140493 w 1900237"/>
              <a:gd name="connsiteY31" fmla="*/ 242887 h 3526631"/>
              <a:gd name="connsiteX32" fmla="*/ 140493 w 1900237"/>
              <a:gd name="connsiteY32" fmla="*/ 257175 h 3526631"/>
              <a:gd name="connsiteX33" fmla="*/ 154781 w 1900237"/>
              <a:gd name="connsiteY33" fmla="*/ 319087 h 3526631"/>
              <a:gd name="connsiteX34" fmla="*/ 173831 w 1900237"/>
              <a:gd name="connsiteY34" fmla="*/ 414337 h 3526631"/>
              <a:gd name="connsiteX35" fmla="*/ 235743 w 1900237"/>
              <a:gd name="connsiteY35" fmla="*/ 585787 h 3526631"/>
              <a:gd name="connsiteX36" fmla="*/ 321468 w 1900237"/>
              <a:gd name="connsiteY36" fmla="*/ 728662 h 3526631"/>
              <a:gd name="connsiteX37" fmla="*/ 426243 w 1900237"/>
              <a:gd name="connsiteY37" fmla="*/ 823912 h 3526631"/>
              <a:gd name="connsiteX38" fmla="*/ 492918 w 1900237"/>
              <a:gd name="connsiteY38" fmla="*/ 852487 h 3526631"/>
              <a:gd name="connsiteX39" fmla="*/ 516731 w 1900237"/>
              <a:gd name="connsiteY39" fmla="*/ 876300 h 3526631"/>
              <a:gd name="connsiteX40" fmla="*/ 531018 w 1900237"/>
              <a:gd name="connsiteY40" fmla="*/ 842962 h 3526631"/>
              <a:gd name="connsiteX41" fmla="*/ 559593 w 1900237"/>
              <a:gd name="connsiteY41" fmla="*/ 828675 h 3526631"/>
              <a:gd name="connsiteX42" fmla="*/ 583406 w 1900237"/>
              <a:gd name="connsiteY42" fmla="*/ 752475 h 3526631"/>
              <a:gd name="connsiteX43" fmla="*/ 616743 w 1900237"/>
              <a:gd name="connsiteY43" fmla="*/ 700087 h 3526631"/>
              <a:gd name="connsiteX44" fmla="*/ 611981 w 1900237"/>
              <a:gd name="connsiteY44" fmla="*/ 666750 h 3526631"/>
              <a:gd name="connsiteX45" fmla="*/ 650081 w 1900237"/>
              <a:gd name="connsiteY45" fmla="*/ 652462 h 3526631"/>
              <a:gd name="connsiteX46" fmla="*/ 673893 w 1900237"/>
              <a:gd name="connsiteY46" fmla="*/ 633412 h 3526631"/>
              <a:gd name="connsiteX47" fmla="*/ 683418 w 1900237"/>
              <a:gd name="connsiteY47" fmla="*/ 581025 h 3526631"/>
              <a:gd name="connsiteX48" fmla="*/ 683418 w 1900237"/>
              <a:gd name="connsiteY48" fmla="*/ 557212 h 3526631"/>
              <a:gd name="connsiteX49" fmla="*/ 716756 w 1900237"/>
              <a:gd name="connsiteY49" fmla="*/ 538162 h 3526631"/>
              <a:gd name="connsiteX50" fmla="*/ 745331 w 1900237"/>
              <a:gd name="connsiteY50" fmla="*/ 542925 h 3526631"/>
              <a:gd name="connsiteX51" fmla="*/ 773906 w 1900237"/>
              <a:gd name="connsiteY51" fmla="*/ 533400 h 3526631"/>
              <a:gd name="connsiteX52" fmla="*/ 812006 w 1900237"/>
              <a:gd name="connsiteY52" fmla="*/ 519112 h 3526631"/>
              <a:gd name="connsiteX53" fmla="*/ 840581 w 1900237"/>
              <a:gd name="connsiteY53" fmla="*/ 495300 h 3526631"/>
              <a:gd name="connsiteX54" fmla="*/ 883443 w 1900237"/>
              <a:gd name="connsiteY54" fmla="*/ 485775 h 3526631"/>
              <a:gd name="connsiteX55" fmla="*/ 926306 w 1900237"/>
              <a:gd name="connsiteY55" fmla="*/ 504825 h 3526631"/>
              <a:gd name="connsiteX56" fmla="*/ 988218 w 1900237"/>
              <a:gd name="connsiteY56" fmla="*/ 500062 h 3526631"/>
              <a:gd name="connsiteX57" fmla="*/ 1035843 w 1900237"/>
              <a:gd name="connsiteY57" fmla="*/ 476250 h 3526631"/>
              <a:gd name="connsiteX58" fmla="*/ 1092993 w 1900237"/>
              <a:gd name="connsiteY58" fmla="*/ 461962 h 3526631"/>
              <a:gd name="connsiteX59" fmla="*/ 1126331 w 1900237"/>
              <a:gd name="connsiteY59" fmla="*/ 476250 h 3526631"/>
              <a:gd name="connsiteX60" fmla="*/ 1078706 w 1900237"/>
              <a:gd name="connsiteY60" fmla="*/ 476250 h 3526631"/>
              <a:gd name="connsiteX61" fmla="*/ 1031081 w 1900237"/>
              <a:gd name="connsiteY61" fmla="*/ 504825 h 3526631"/>
              <a:gd name="connsiteX62" fmla="*/ 983456 w 1900237"/>
              <a:gd name="connsiteY62" fmla="*/ 523875 h 3526631"/>
              <a:gd name="connsiteX63" fmla="*/ 1026318 w 1900237"/>
              <a:gd name="connsiteY63" fmla="*/ 528637 h 3526631"/>
              <a:gd name="connsiteX64" fmla="*/ 1069181 w 1900237"/>
              <a:gd name="connsiteY64" fmla="*/ 504825 h 3526631"/>
              <a:gd name="connsiteX65" fmla="*/ 1064418 w 1900237"/>
              <a:gd name="connsiteY65" fmla="*/ 528637 h 3526631"/>
              <a:gd name="connsiteX66" fmla="*/ 1021556 w 1900237"/>
              <a:gd name="connsiteY66" fmla="*/ 547687 h 3526631"/>
              <a:gd name="connsiteX67" fmla="*/ 978693 w 1900237"/>
              <a:gd name="connsiteY67" fmla="*/ 547687 h 3526631"/>
              <a:gd name="connsiteX68" fmla="*/ 897731 w 1900237"/>
              <a:gd name="connsiteY68" fmla="*/ 547687 h 3526631"/>
              <a:gd name="connsiteX69" fmla="*/ 878681 w 1900237"/>
              <a:gd name="connsiteY69" fmla="*/ 552450 h 3526631"/>
              <a:gd name="connsiteX70" fmla="*/ 921543 w 1900237"/>
              <a:gd name="connsiteY70" fmla="*/ 552450 h 3526631"/>
              <a:gd name="connsiteX71" fmla="*/ 969168 w 1900237"/>
              <a:gd name="connsiteY71" fmla="*/ 561975 h 3526631"/>
              <a:gd name="connsiteX72" fmla="*/ 1021556 w 1900237"/>
              <a:gd name="connsiteY72" fmla="*/ 561975 h 3526631"/>
              <a:gd name="connsiteX73" fmla="*/ 1083468 w 1900237"/>
              <a:gd name="connsiteY73" fmla="*/ 571500 h 3526631"/>
              <a:gd name="connsiteX74" fmla="*/ 1107281 w 1900237"/>
              <a:gd name="connsiteY74" fmla="*/ 600075 h 3526631"/>
              <a:gd name="connsiteX75" fmla="*/ 1150143 w 1900237"/>
              <a:gd name="connsiteY75" fmla="*/ 595312 h 3526631"/>
              <a:gd name="connsiteX76" fmla="*/ 1069181 w 1900237"/>
              <a:gd name="connsiteY76" fmla="*/ 595312 h 3526631"/>
              <a:gd name="connsiteX77" fmla="*/ 1045368 w 1900237"/>
              <a:gd name="connsiteY77" fmla="*/ 581025 h 3526631"/>
              <a:gd name="connsiteX78" fmla="*/ 1021556 w 1900237"/>
              <a:gd name="connsiteY78" fmla="*/ 576262 h 3526631"/>
              <a:gd name="connsiteX79" fmla="*/ 988218 w 1900237"/>
              <a:gd name="connsiteY79" fmla="*/ 585787 h 3526631"/>
              <a:gd name="connsiteX80" fmla="*/ 1021556 w 1900237"/>
              <a:gd name="connsiteY80" fmla="*/ 600075 h 3526631"/>
              <a:gd name="connsiteX81" fmla="*/ 1069181 w 1900237"/>
              <a:gd name="connsiteY81" fmla="*/ 609600 h 3526631"/>
              <a:gd name="connsiteX82" fmla="*/ 1131093 w 1900237"/>
              <a:gd name="connsiteY82" fmla="*/ 628650 h 3526631"/>
              <a:gd name="connsiteX83" fmla="*/ 1178718 w 1900237"/>
              <a:gd name="connsiteY83" fmla="*/ 628650 h 3526631"/>
              <a:gd name="connsiteX84" fmla="*/ 1178718 w 1900237"/>
              <a:gd name="connsiteY84" fmla="*/ 638175 h 3526631"/>
              <a:gd name="connsiteX85" fmla="*/ 1112043 w 1900237"/>
              <a:gd name="connsiteY85" fmla="*/ 647700 h 3526631"/>
              <a:gd name="connsiteX86" fmla="*/ 1064418 w 1900237"/>
              <a:gd name="connsiteY86" fmla="*/ 633412 h 3526631"/>
              <a:gd name="connsiteX87" fmla="*/ 1031081 w 1900237"/>
              <a:gd name="connsiteY87" fmla="*/ 633412 h 3526631"/>
              <a:gd name="connsiteX88" fmla="*/ 1054893 w 1900237"/>
              <a:gd name="connsiteY88" fmla="*/ 661987 h 3526631"/>
              <a:gd name="connsiteX89" fmla="*/ 1088231 w 1900237"/>
              <a:gd name="connsiteY89" fmla="*/ 700087 h 3526631"/>
              <a:gd name="connsiteX90" fmla="*/ 1145381 w 1900237"/>
              <a:gd name="connsiteY90" fmla="*/ 700087 h 3526631"/>
              <a:gd name="connsiteX91" fmla="*/ 1202531 w 1900237"/>
              <a:gd name="connsiteY91" fmla="*/ 700087 h 3526631"/>
              <a:gd name="connsiteX92" fmla="*/ 1135856 w 1900237"/>
              <a:gd name="connsiteY92" fmla="*/ 728662 h 3526631"/>
              <a:gd name="connsiteX93" fmla="*/ 1092993 w 1900237"/>
              <a:gd name="connsiteY93" fmla="*/ 733425 h 3526631"/>
              <a:gd name="connsiteX94" fmla="*/ 1059656 w 1900237"/>
              <a:gd name="connsiteY94" fmla="*/ 719137 h 3526631"/>
              <a:gd name="connsiteX95" fmla="*/ 1054893 w 1900237"/>
              <a:gd name="connsiteY95" fmla="*/ 709612 h 3526631"/>
              <a:gd name="connsiteX96" fmla="*/ 1064418 w 1900237"/>
              <a:gd name="connsiteY96" fmla="*/ 742950 h 3526631"/>
              <a:gd name="connsiteX97" fmla="*/ 1078706 w 1900237"/>
              <a:gd name="connsiteY97" fmla="*/ 790575 h 3526631"/>
              <a:gd name="connsiteX98" fmla="*/ 1107281 w 1900237"/>
              <a:gd name="connsiteY98" fmla="*/ 804862 h 3526631"/>
              <a:gd name="connsiteX99" fmla="*/ 1097756 w 1900237"/>
              <a:gd name="connsiteY99" fmla="*/ 819150 h 3526631"/>
              <a:gd name="connsiteX100" fmla="*/ 1069181 w 1900237"/>
              <a:gd name="connsiteY100" fmla="*/ 804862 h 3526631"/>
              <a:gd name="connsiteX101" fmla="*/ 1045368 w 1900237"/>
              <a:gd name="connsiteY101" fmla="*/ 781050 h 3526631"/>
              <a:gd name="connsiteX102" fmla="*/ 1059656 w 1900237"/>
              <a:gd name="connsiteY102" fmla="*/ 819150 h 3526631"/>
              <a:gd name="connsiteX103" fmla="*/ 1059656 w 1900237"/>
              <a:gd name="connsiteY103" fmla="*/ 881062 h 3526631"/>
              <a:gd name="connsiteX104" fmla="*/ 1054893 w 1900237"/>
              <a:gd name="connsiteY104" fmla="*/ 895350 h 3526631"/>
              <a:gd name="connsiteX105" fmla="*/ 1059656 w 1900237"/>
              <a:gd name="connsiteY105" fmla="*/ 909637 h 3526631"/>
              <a:gd name="connsiteX106" fmla="*/ 1092993 w 1900237"/>
              <a:gd name="connsiteY106" fmla="*/ 890587 h 3526631"/>
              <a:gd name="connsiteX107" fmla="*/ 1164431 w 1900237"/>
              <a:gd name="connsiteY107" fmla="*/ 833437 h 3526631"/>
              <a:gd name="connsiteX108" fmla="*/ 1173956 w 1900237"/>
              <a:gd name="connsiteY108" fmla="*/ 847725 h 3526631"/>
              <a:gd name="connsiteX109" fmla="*/ 1126331 w 1900237"/>
              <a:gd name="connsiteY109" fmla="*/ 876300 h 3526631"/>
              <a:gd name="connsiteX110" fmla="*/ 1088231 w 1900237"/>
              <a:gd name="connsiteY110" fmla="*/ 919162 h 3526631"/>
              <a:gd name="connsiteX111" fmla="*/ 1069181 w 1900237"/>
              <a:gd name="connsiteY111" fmla="*/ 952500 h 3526631"/>
              <a:gd name="connsiteX112" fmla="*/ 1131093 w 1900237"/>
              <a:gd name="connsiteY112" fmla="*/ 942975 h 3526631"/>
              <a:gd name="connsiteX113" fmla="*/ 1231106 w 1900237"/>
              <a:gd name="connsiteY113" fmla="*/ 938212 h 3526631"/>
              <a:gd name="connsiteX114" fmla="*/ 1321593 w 1900237"/>
              <a:gd name="connsiteY114" fmla="*/ 923925 h 3526631"/>
              <a:gd name="connsiteX115" fmla="*/ 1364456 w 1900237"/>
              <a:gd name="connsiteY115" fmla="*/ 914400 h 3526631"/>
              <a:gd name="connsiteX116" fmla="*/ 1531143 w 1900237"/>
              <a:gd name="connsiteY116" fmla="*/ 738187 h 3526631"/>
              <a:gd name="connsiteX117" fmla="*/ 1545431 w 1900237"/>
              <a:gd name="connsiteY117" fmla="*/ 700087 h 3526631"/>
              <a:gd name="connsiteX118" fmla="*/ 1583531 w 1900237"/>
              <a:gd name="connsiteY118" fmla="*/ 666750 h 3526631"/>
              <a:gd name="connsiteX119" fmla="*/ 1602581 w 1900237"/>
              <a:gd name="connsiteY119" fmla="*/ 657225 h 3526631"/>
              <a:gd name="connsiteX120" fmla="*/ 1650206 w 1900237"/>
              <a:gd name="connsiteY120" fmla="*/ 581025 h 3526631"/>
              <a:gd name="connsiteX121" fmla="*/ 1659731 w 1900237"/>
              <a:gd name="connsiteY121" fmla="*/ 514350 h 3526631"/>
              <a:gd name="connsiteX122" fmla="*/ 1674018 w 1900237"/>
              <a:gd name="connsiteY122" fmla="*/ 447675 h 3526631"/>
              <a:gd name="connsiteX123" fmla="*/ 1707356 w 1900237"/>
              <a:gd name="connsiteY123" fmla="*/ 419100 h 3526631"/>
              <a:gd name="connsiteX124" fmla="*/ 1716881 w 1900237"/>
              <a:gd name="connsiteY124" fmla="*/ 442912 h 3526631"/>
              <a:gd name="connsiteX125" fmla="*/ 1716881 w 1900237"/>
              <a:gd name="connsiteY125" fmla="*/ 471487 h 3526631"/>
              <a:gd name="connsiteX126" fmla="*/ 1716881 w 1900237"/>
              <a:gd name="connsiteY126" fmla="*/ 509587 h 3526631"/>
              <a:gd name="connsiteX127" fmla="*/ 1735931 w 1900237"/>
              <a:gd name="connsiteY127" fmla="*/ 481012 h 3526631"/>
              <a:gd name="connsiteX128" fmla="*/ 1754981 w 1900237"/>
              <a:gd name="connsiteY128" fmla="*/ 428625 h 3526631"/>
              <a:gd name="connsiteX129" fmla="*/ 1783556 w 1900237"/>
              <a:gd name="connsiteY129" fmla="*/ 414337 h 3526631"/>
              <a:gd name="connsiteX130" fmla="*/ 1783556 w 1900237"/>
              <a:gd name="connsiteY130" fmla="*/ 438150 h 3526631"/>
              <a:gd name="connsiteX131" fmla="*/ 1764506 w 1900237"/>
              <a:gd name="connsiteY131" fmla="*/ 490537 h 3526631"/>
              <a:gd name="connsiteX132" fmla="*/ 1754981 w 1900237"/>
              <a:gd name="connsiteY132" fmla="*/ 509587 h 3526631"/>
              <a:gd name="connsiteX133" fmla="*/ 1769268 w 1900237"/>
              <a:gd name="connsiteY133" fmla="*/ 509587 h 3526631"/>
              <a:gd name="connsiteX134" fmla="*/ 1797843 w 1900237"/>
              <a:gd name="connsiteY134" fmla="*/ 490537 h 3526631"/>
              <a:gd name="connsiteX135" fmla="*/ 1831181 w 1900237"/>
              <a:gd name="connsiteY135" fmla="*/ 457200 h 3526631"/>
              <a:gd name="connsiteX136" fmla="*/ 1835943 w 1900237"/>
              <a:gd name="connsiteY136" fmla="*/ 481012 h 3526631"/>
              <a:gd name="connsiteX137" fmla="*/ 1821656 w 1900237"/>
              <a:gd name="connsiteY137" fmla="*/ 514350 h 3526631"/>
              <a:gd name="connsiteX138" fmla="*/ 1797843 w 1900237"/>
              <a:gd name="connsiteY138" fmla="*/ 528637 h 3526631"/>
              <a:gd name="connsiteX139" fmla="*/ 1802606 w 1900237"/>
              <a:gd name="connsiteY139" fmla="*/ 533400 h 3526631"/>
              <a:gd name="connsiteX140" fmla="*/ 1850231 w 1900237"/>
              <a:gd name="connsiteY140" fmla="*/ 504825 h 3526631"/>
              <a:gd name="connsiteX141" fmla="*/ 1854993 w 1900237"/>
              <a:gd name="connsiteY141" fmla="*/ 523875 h 3526631"/>
              <a:gd name="connsiteX142" fmla="*/ 1845468 w 1900237"/>
              <a:gd name="connsiteY142" fmla="*/ 547687 h 3526631"/>
              <a:gd name="connsiteX143" fmla="*/ 1816893 w 1900237"/>
              <a:gd name="connsiteY143" fmla="*/ 566737 h 3526631"/>
              <a:gd name="connsiteX144" fmla="*/ 1807368 w 1900237"/>
              <a:gd name="connsiteY144" fmla="*/ 585787 h 3526631"/>
              <a:gd name="connsiteX145" fmla="*/ 1807368 w 1900237"/>
              <a:gd name="connsiteY145" fmla="*/ 600075 h 3526631"/>
              <a:gd name="connsiteX146" fmla="*/ 1850231 w 1900237"/>
              <a:gd name="connsiteY146" fmla="*/ 590550 h 3526631"/>
              <a:gd name="connsiteX147" fmla="*/ 1893093 w 1900237"/>
              <a:gd name="connsiteY147" fmla="*/ 585787 h 3526631"/>
              <a:gd name="connsiteX148" fmla="*/ 1893093 w 1900237"/>
              <a:gd name="connsiteY148" fmla="*/ 590550 h 3526631"/>
              <a:gd name="connsiteX149" fmla="*/ 1878806 w 1900237"/>
              <a:gd name="connsiteY149" fmla="*/ 614362 h 3526631"/>
              <a:gd name="connsiteX150" fmla="*/ 1835943 w 1900237"/>
              <a:gd name="connsiteY150" fmla="*/ 623887 h 3526631"/>
              <a:gd name="connsiteX151" fmla="*/ 1793081 w 1900237"/>
              <a:gd name="connsiteY151" fmla="*/ 628650 h 3526631"/>
              <a:gd name="connsiteX152" fmla="*/ 1764506 w 1900237"/>
              <a:gd name="connsiteY152" fmla="*/ 633412 h 3526631"/>
              <a:gd name="connsiteX153" fmla="*/ 1697831 w 1900237"/>
              <a:gd name="connsiteY153" fmla="*/ 681037 h 3526631"/>
              <a:gd name="connsiteX154" fmla="*/ 1669256 w 1900237"/>
              <a:gd name="connsiteY154" fmla="*/ 714375 h 3526631"/>
              <a:gd name="connsiteX155" fmla="*/ 1616868 w 1900237"/>
              <a:gd name="connsiteY155" fmla="*/ 804862 h 3526631"/>
              <a:gd name="connsiteX156" fmla="*/ 1469231 w 1900237"/>
              <a:gd name="connsiteY156" fmla="*/ 966787 h 3526631"/>
              <a:gd name="connsiteX157" fmla="*/ 1435893 w 1900237"/>
              <a:gd name="connsiteY157" fmla="*/ 1028700 h 3526631"/>
              <a:gd name="connsiteX158" fmla="*/ 1359693 w 1900237"/>
              <a:gd name="connsiteY158" fmla="*/ 1057275 h 3526631"/>
              <a:gd name="connsiteX159" fmla="*/ 1288256 w 1900237"/>
              <a:gd name="connsiteY159" fmla="*/ 1066800 h 3526631"/>
              <a:gd name="connsiteX160" fmla="*/ 1212056 w 1900237"/>
              <a:gd name="connsiteY160" fmla="*/ 1090612 h 3526631"/>
              <a:gd name="connsiteX161" fmla="*/ 1107281 w 1900237"/>
              <a:gd name="connsiteY161" fmla="*/ 1104900 h 3526631"/>
              <a:gd name="connsiteX162" fmla="*/ 973931 w 1900237"/>
              <a:gd name="connsiteY162" fmla="*/ 1119187 h 3526631"/>
              <a:gd name="connsiteX163" fmla="*/ 954881 w 1900237"/>
              <a:gd name="connsiteY163" fmla="*/ 1200150 h 3526631"/>
              <a:gd name="connsiteX164" fmla="*/ 926306 w 1900237"/>
              <a:gd name="connsiteY164" fmla="*/ 1233487 h 3526631"/>
              <a:gd name="connsiteX165" fmla="*/ 897731 w 1900237"/>
              <a:gd name="connsiteY165" fmla="*/ 1271587 h 3526631"/>
              <a:gd name="connsiteX166" fmla="*/ 869156 w 1900237"/>
              <a:gd name="connsiteY166" fmla="*/ 1390650 h 3526631"/>
              <a:gd name="connsiteX167" fmla="*/ 835818 w 1900237"/>
              <a:gd name="connsiteY167" fmla="*/ 1485900 h 3526631"/>
              <a:gd name="connsiteX168" fmla="*/ 802481 w 1900237"/>
              <a:gd name="connsiteY168" fmla="*/ 1590675 h 3526631"/>
              <a:gd name="connsiteX169" fmla="*/ 802481 w 1900237"/>
              <a:gd name="connsiteY169" fmla="*/ 1638300 h 3526631"/>
              <a:gd name="connsiteX170" fmla="*/ 854868 w 1900237"/>
              <a:gd name="connsiteY170" fmla="*/ 1714500 h 3526631"/>
              <a:gd name="connsiteX171" fmla="*/ 940593 w 1900237"/>
              <a:gd name="connsiteY171" fmla="*/ 1833562 h 3526631"/>
              <a:gd name="connsiteX172" fmla="*/ 988218 w 1900237"/>
              <a:gd name="connsiteY172" fmla="*/ 1914525 h 3526631"/>
              <a:gd name="connsiteX173" fmla="*/ 1016793 w 1900237"/>
              <a:gd name="connsiteY173" fmla="*/ 2033587 h 3526631"/>
              <a:gd name="connsiteX174" fmla="*/ 1040606 w 1900237"/>
              <a:gd name="connsiteY174" fmla="*/ 2185987 h 3526631"/>
              <a:gd name="connsiteX175" fmla="*/ 1083468 w 1900237"/>
              <a:gd name="connsiteY175" fmla="*/ 2352675 h 3526631"/>
              <a:gd name="connsiteX176" fmla="*/ 1107281 w 1900237"/>
              <a:gd name="connsiteY176" fmla="*/ 2428875 h 3526631"/>
              <a:gd name="connsiteX177" fmla="*/ 1183481 w 1900237"/>
              <a:gd name="connsiteY177" fmla="*/ 2438400 h 3526631"/>
              <a:gd name="connsiteX178" fmla="*/ 1226343 w 1900237"/>
              <a:gd name="connsiteY178" fmla="*/ 2438400 h 3526631"/>
              <a:gd name="connsiteX179" fmla="*/ 1226343 w 1900237"/>
              <a:gd name="connsiteY179" fmla="*/ 2457450 h 3526631"/>
              <a:gd name="connsiteX180" fmla="*/ 1250156 w 1900237"/>
              <a:gd name="connsiteY180" fmla="*/ 2471737 h 3526631"/>
              <a:gd name="connsiteX181" fmla="*/ 1354931 w 1900237"/>
              <a:gd name="connsiteY181" fmla="*/ 2505075 h 3526631"/>
              <a:gd name="connsiteX182" fmla="*/ 1440656 w 1900237"/>
              <a:gd name="connsiteY182" fmla="*/ 2533650 h 3526631"/>
              <a:gd name="connsiteX183" fmla="*/ 1497806 w 1900237"/>
              <a:gd name="connsiteY183" fmla="*/ 2571750 h 3526631"/>
              <a:gd name="connsiteX184" fmla="*/ 1564481 w 1900237"/>
              <a:gd name="connsiteY184" fmla="*/ 2595562 h 3526631"/>
              <a:gd name="connsiteX185" fmla="*/ 1640681 w 1900237"/>
              <a:gd name="connsiteY185" fmla="*/ 2605087 h 3526631"/>
              <a:gd name="connsiteX186" fmla="*/ 1697831 w 1900237"/>
              <a:gd name="connsiteY186" fmla="*/ 2605087 h 3526631"/>
              <a:gd name="connsiteX187" fmla="*/ 1731168 w 1900237"/>
              <a:gd name="connsiteY187" fmla="*/ 2628900 h 3526631"/>
              <a:gd name="connsiteX188" fmla="*/ 1740693 w 1900237"/>
              <a:gd name="connsiteY188" fmla="*/ 2667000 h 3526631"/>
              <a:gd name="connsiteX189" fmla="*/ 1740693 w 1900237"/>
              <a:gd name="connsiteY189" fmla="*/ 2690812 h 3526631"/>
              <a:gd name="connsiteX190" fmla="*/ 1740693 w 1900237"/>
              <a:gd name="connsiteY190" fmla="*/ 2733675 h 3526631"/>
              <a:gd name="connsiteX191" fmla="*/ 1764506 w 1900237"/>
              <a:gd name="connsiteY191" fmla="*/ 2771775 h 3526631"/>
              <a:gd name="connsiteX192" fmla="*/ 1783556 w 1900237"/>
              <a:gd name="connsiteY192" fmla="*/ 2809875 h 3526631"/>
              <a:gd name="connsiteX193" fmla="*/ 1812131 w 1900237"/>
              <a:gd name="connsiteY193" fmla="*/ 2852737 h 3526631"/>
              <a:gd name="connsiteX194" fmla="*/ 1826418 w 1900237"/>
              <a:gd name="connsiteY194" fmla="*/ 2890837 h 3526631"/>
              <a:gd name="connsiteX195" fmla="*/ 1807368 w 1900237"/>
              <a:gd name="connsiteY195" fmla="*/ 2919412 h 3526631"/>
              <a:gd name="connsiteX196" fmla="*/ 1797843 w 1900237"/>
              <a:gd name="connsiteY196" fmla="*/ 2938462 h 3526631"/>
              <a:gd name="connsiteX197" fmla="*/ 1774031 w 1900237"/>
              <a:gd name="connsiteY197" fmla="*/ 2943225 h 3526631"/>
              <a:gd name="connsiteX198" fmla="*/ 1769268 w 1900237"/>
              <a:gd name="connsiteY198" fmla="*/ 2967037 h 3526631"/>
              <a:gd name="connsiteX199" fmla="*/ 1759743 w 1900237"/>
              <a:gd name="connsiteY199" fmla="*/ 2971800 h 3526631"/>
              <a:gd name="connsiteX200" fmla="*/ 1721643 w 1900237"/>
              <a:gd name="connsiteY200" fmla="*/ 2995612 h 3526631"/>
              <a:gd name="connsiteX201" fmla="*/ 1712118 w 1900237"/>
              <a:gd name="connsiteY201" fmla="*/ 2995612 h 3526631"/>
              <a:gd name="connsiteX202" fmla="*/ 1688306 w 1900237"/>
              <a:gd name="connsiteY202" fmla="*/ 2981325 h 3526631"/>
              <a:gd name="connsiteX203" fmla="*/ 1693068 w 1900237"/>
              <a:gd name="connsiteY203" fmla="*/ 2943225 h 3526631"/>
              <a:gd name="connsiteX204" fmla="*/ 1678781 w 1900237"/>
              <a:gd name="connsiteY204" fmla="*/ 2900362 h 3526631"/>
              <a:gd name="connsiteX205" fmla="*/ 1659731 w 1900237"/>
              <a:gd name="connsiteY205" fmla="*/ 2838450 h 3526631"/>
              <a:gd name="connsiteX206" fmla="*/ 1626393 w 1900237"/>
              <a:gd name="connsiteY206" fmla="*/ 2781300 h 3526631"/>
              <a:gd name="connsiteX207" fmla="*/ 1588293 w 1900237"/>
              <a:gd name="connsiteY207" fmla="*/ 2743200 h 3526631"/>
              <a:gd name="connsiteX208" fmla="*/ 1526381 w 1900237"/>
              <a:gd name="connsiteY208" fmla="*/ 2719387 h 3526631"/>
              <a:gd name="connsiteX209" fmla="*/ 1459706 w 1900237"/>
              <a:gd name="connsiteY209" fmla="*/ 2686050 h 3526631"/>
              <a:gd name="connsiteX210" fmla="*/ 1383506 w 1900237"/>
              <a:gd name="connsiteY210" fmla="*/ 2686050 h 3526631"/>
              <a:gd name="connsiteX211" fmla="*/ 1269206 w 1900237"/>
              <a:gd name="connsiteY211" fmla="*/ 2662237 h 3526631"/>
              <a:gd name="connsiteX212" fmla="*/ 1178718 w 1900237"/>
              <a:gd name="connsiteY212" fmla="*/ 2657475 h 3526631"/>
              <a:gd name="connsiteX213" fmla="*/ 1112043 w 1900237"/>
              <a:gd name="connsiteY213" fmla="*/ 2652712 h 3526631"/>
              <a:gd name="connsiteX214" fmla="*/ 1069181 w 1900237"/>
              <a:gd name="connsiteY214" fmla="*/ 2671762 h 3526631"/>
              <a:gd name="connsiteX215" fmla="*/ 1045368 w 1900237"/>
              <a:gd name="connsiteY215" fmla="*/ 2709862 h 3526631"/>
              <a:gd name="connsiteX216" fmla="*/ 1031081 w 1900237"/>
              <a:gd name="connsiteY216" fmla="*/ 2728912 h 3526631"/>
              <a:gd name="connsiteX217" fmla="*/ 997743 w 1900237"/>
              <a:gd name="connsiteY217" fmla="*/ 2738437 h 3526631"/>
              <a:gd name="connsiteX218" fmla="*/ 978693 w 1900237"/>
              <a:gd name="connsiteY218" fmla="*/ 2714625 h 3526631"/>
              <a:gd name="connsiteX219" fmla="*/ 978693 w 1900237"/>
              <a:gd name="connsiteY219" fmla="*/ 2676525 h 3526631"/>
              <a:gd name="connsiteX220" fmla="*/ 921543 w 1900237"/>
              <a:gd name="connsiteY220" fmla="*/ 2624137 h 3526631"/>
              <a:gd name="connsiteX221" fmla="*/ 883443 w 1900237"/>
              <a:gd name="connsiteY221" fmla="*/ 2576512 h 3526631"/>
              <a:gd name="connsiteX222" fmla="*/ 840581 w 1900237"/>
              <a:gd name="connsiteY222" fmla="*/ 2481262 h 3526631"/>
              <a:gd name="connsiteX223" fmla="*/ 783431 w 1900237"/>
              <a:gd name="connsiteY223" fmla="*/ 2381250 h 3526631"/>
              <a:gd name="connsiteX224" fmla="*/ 754856 w 1900237"/>
              <a:gd name="connsiteY224" fmla="*/ 2271712 h 3526631"/>
              <a:gd name="connsiteX225" fmla="*/ 731043 w 1900237"/>
              <a:gd name="connsiteY225" fmla="*/ 2247900 h 3526631"/>
              <a:gd name="connsiteX226" fmla="*/ 702468 w 1900237"/>
              <a:gd name="connsiteY226" fmla="*/ 2281237 h 3526631"/>
              <a:gd name="connsiteX227" fmla="*/ 664368 w 1900237"/>
              <a:gd name="connsiteY227" fmla="*/ 2338387 h 3526631"/>
              <a:gd name="connsiteX228" fmla="*/ 616743 w 1900237"/>
              <a:gd name="connsiteY228" fmla="*/ 2390775 h 3526631"/>
              <a:gd name="connsiteX229" fmla="*/ 569118 w 1900237"/>
              <a:gd name="connsiteY229" fmla="*/ 2443162 h 3526631"/>
              <a:gd name="connsiteX230" fmla="*/ 554831 w 1900237"/>
              <a:gd name="connsiteY230" fmla="*/ 2462212 h 3526631"/>
              <a:gd name="connsiteX231" fmla="*/ 516731 w 1900237"/>
              <a:gd name="connsiteY231" fmla="*/ 2495550 h 3526631"/>
              <a:gd name="connsiteX232" fmla="*/ 478631 w 1900237"/>
              <a:gd name="connsiteY232" fmla="*/ 2538412 h 3526631"/>
              <a:gd name="connsiteX233" fmla="*/ 478631 w 1900237"/>
              <a:gd name="connsiteY233" fmla="*/ 2586037 h 3526631"/>
              <a:gd name="connsiteX234" fmla="*/ 511968 w 1900237"/>
              <a:gd name="connsiteY234" fmla="*/ 2624137 h 3526631"/>
              <a:gd name="connsiteX235" fmla="*/ 535781 w 1900237"/>
              <a:gd name="connsiteY235" fmla="*/ 2667000 h 3526631"/>
              <a:gd name="connsiteX236" fmla="*/ 507206 w 1900237"/>
              <a:gd name="connsiteY236" fmla="*/ 2700337 h 3526631"/>
              <a:gd name="connsiteX237" fmla="*/ 473868 w 1900237"/>
              <a:gd name="connsiteY237" fmla="*/ 2719387 h 3526631"/>
              <a:gd name="connsiteX238" fmla="*/ 407193 w 1900237"/>
              <a:gd name="connsiteY238" fmla="*/ 2728912 h 3526631"/>
              <a:gd name="connsiteX239" fmla="*/ 435768 w 1900237"/>
              <a:gd name="connsiteY239" fmla="*/ 2776537 h 3526631"/>
              <a:gd name="connsiteX240" fmla="*/ 469106 w 1900237"/>
              <a:gd name="connsiteY240" fmla="*/ 2862262 h 3526631"/>
              <a:gd name="connsiteX241" fmla="*/ 473868 w 1900237"/>
              <a:gd name="connsiteY241" fmla="*/ 2990850 h 3526631"/>
              <a:gd name="connsiteX242" fmla="*/ 473868 w 1900237"/>
              <a:gd name="connsiteY242" fmla="*/ 3086100 h 3526631"/>
              <a:gd name="connsiteX243" fmla="*/ 488156 w 1900237"/>
              <a:gd name="connsiteY243" fmla="*/ 3162300 h 3526631"/>
              <a:gd name="connsiteX244" fmla="*/ 545306 w 1900237"/>
              <a:gd name="connsiteY244" fmla="*/ 3209925 h 3526631"/>
              <a:gd name="connsiteX245" fmla="*/ 564356 w 1900237"/>
              <a:gd name="connsiteY245" fmla="*/ 3276600 h 3526631"/>
              <a:gd name="connsiteX246" fmla="*/ 521493 w 1900237"/>
              <a:gd name="connsiteY246" fmla="*/ 3309937 h 3526631"/>
              <a:gd name="connsiteX247" fmla="*/ 502443 w 1900237"/>
              <a:gd name="connsiteY247" fmla="*/ 3319462 h 3526631"/>
              <a:gd name="connsiteX248" fmla="*/ 445293 w 1900237"/>
              <a:gd name="connsiteY248" fmla="*/ 3371850 h 3526631"/>
              <a:gd name="connsiteX249" fmla="*/ 407193 w 1900237"/>
              <a:gd name="connsiteY249" fmla="*/ 3443287 h 3526631"/>
              <a:gd name="connsiteX250" fmla="*/ 397668 w 1900237"/>
              <a:gd name="connsiteY250" fmla="*/ 3500437 h 3526631"/>
              <a:gd name="connsiteX251" fmla="*/ 369093 w 1900237"/>
              <a:gd name="connsiteY251" fmla="*/ 3519487 h 3526631"/>
              <a:gd name="connsiteX252" fmla="*/ 326231 w 1900237"/>
              <a:gd name="connsiteY252" fmla="*/ 3519487 h 3526631"/>
              <a:gd name="connsiteX253" fmla="*/ 311943 w 1900237"/>
              <a:gd name="connsiteY253" fmla="*/ 3476625 h 3526631"/>
              <a:gd name="connsiteX254" fmla="*/ 326231 w 1900237"/>
              <a:gd name="connsiteY254" fmla="*/ 3381375 h 3526631"/>
              <a:gd name="connsiteX255" fmla="*/ 369093 w 1900237"/>
              <a:gd name="connsiteY255" fmla="*/ 3271837 h 3526631"/>
              <a:gd name="connsiteX256" fmla="*/ 369093 w 1900237"/>
              <a:gd name="connsiteY256" fmla="*/ 3186112 h 3526631"/>
              <a:gd name="connsiteX257" fmla="*/ 359568 w 1900237"/>
              <a:gd name="connsiteY257" fmla="*/ 3095625 h 3526631"/>
              <a:gd name="connsiteX258" fmla="*/ 330993 w 1900237"/>
              <a:gd name="connsiteY258" fmla="*/ 3033712 h 3526631"/>
              <a:gd name="connsiteX259" fmla="*/ 283368 w 1900237"/>
              <a:gd name="connsiteY259" fmla="*/ 2938462 h 3526631"/>
              <a:gd name="connsiteX260" fmla="*/ 254793 w 1900237"/>
              <a:gd name="connsiteY260" fmla="*/ 2857500 h 3526631"/>
              <a:gd name="connsiteX261" fmla="*/ 221456 w 1900237"/>
              <a:gd name="connsiteY261" fmla="*/ 2771775 h 3526631"/>
              <a:gd name="connsiteX262" fmla="*/ 221456 w 1900237"/>
              <a:gd name="connsiteY262" fmla="*/ 2743200 h 3526631"/>
              <a:gd name="connsiteX263" fmla="*/ 178593 w 1900237"/>
              <a:gd name="connsiteY263" fmla="*/ 2714625 h 3526631"/>
              <a:gd name="connsiteX264" fmla="*/ 140493 w 1900237"/>
              <a:gd name="connsiteY264" fmla="*/ 2714625 h 3526631"/>
              <a:gd name="connsiteX265" fmla="*/ 126206 w 1900237"/>
              <a:gd name="connsiteY265" fmla="*/ 2652712 h 3526631"/>
              <a:gd name="connsiteX266" fmla="*/ 140493 w 1900237"/>
              <a:gd name="connsiteY266" fmla="*/ 2590800 h 3526631"/>
              <a:gd name="connsiteX267" fmla="*/ 150018 w 1900237"/>
              <a:gd name="connsiteY267" fmla="*/ 2581275 h 3526631"/>
              <a:gd name="connsiteX268" fmla="*/ 188118 w 1900237"/>
              <a:gd name="connsiteY268" fmla="*/ 2495550 h 3526631"/>
              <a:gd name="connsiteX269" fmla="*/ 235743 w 1900237"/>
              <a:gd name="connsiteY269" fmla="*/ 2371725 h 3526631"/>
              <a:gd name="connsiteX270" fmla="*/ 269081 w 1900237"/>
              <a:gd name="connsiteY270" fmla="*/ 2281237 h 3526631"/>
              <a:gd name="connsiteX271" fmla="*/ 335756 w 1900237"/>
              <a:gd name="connsiteY271" fmla="*/ 2176462 h 3526631"/>
              <a:gd name="connsiteX272" fmla="*/ 411956 w 1900237"/>
              <a:gd name="connsiteY272" fmla="*/ 2085975 h 3526631"/>
              <a:gd name="connsiteX273" fmla="*/ 459581 w 1900237"/>
              <a:gd name="connsiteY273" fmla="*/ 2028825 h 3526631"/>
              <a:gd name="connsiteX274" fmla="*/ 421481 w 1900237"/>
              <a:gd name="connsiteY274" fmla="*/ 1981200 h 3526631"/>
              <a:gd name="connsiteX275" fmla="*/ 407193 w 1900237"/>
              <a:gd name="connsiteY275" fmla="*/ 1914525 h 3526631"/>
              <a:gd name="connsiteX276" fmla="*/ 411956 w 1900237"/>
              <a:gd name="connsiteY276" fmla="*/ 1747837 h 3526631"/>
              <a:gd name="connsiteX277" fmla="*/ 421481 w 1900237"/>
              <a:gd name="connsiteY277" fmla="*/ 1671637 h 3526631"/>
              <a:gd name="connsiteX278" fmla="*/ 407193 w 1900237"/>
              <a:gd name="connsiteY278" fmla="*/ 1585912 h 3526631"/>
              <a:gd name="connsiteX279" fmla="*/ 402431 w 1900237"/>
              <a:gd name="connsiteY279" fmla="*/ 1500187 h 3526631"/>
              <a:gd name="connsiteX280" fmla="*/ 397668 w 1900237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14337 h 3526631"/>
              <a:gd name="connsiteX130" fmla="*/ 1783556 w 1881187"/>
              <a:gd name="connsiteY130" fmla="*/ 438150 h 3526631"/>
              <a:gd name="connsiteX131" fmla="*/ 1764506 w 1881187"/>
              <a:gd name="connsiteY131" fmla="*/ 490537 h 3526631"/>
              <a:gd name="connsiteX132" fmla="*/ 1754981 w 1881187"/>
              <a:gd name="connsiteY132" fmla="*/ 509587 h 3526631"/>
              <a:gd name="connsiteX133" fmla="*/ 1769268 w 1881187"/>
              <a:gd name="connsiteY133" fmla="*/ 509587 h 3526631"/>
              <a:gd name="connsiteX134" fmla="*/ 1797843 w 1881187"/>
              <a:gd name="connsiteY134" fmla="*/ 490537 h 3526631"/>
              <a:gd name="connsiteX135" fmla="*/ 1831181 w 1881187"/>
              <a:gd name="connsiteY135" fmla="*/ 457200 h 3526631"/>
              <a:gd name="connsiteX136" fmla="*/ 1835943 w 1881187"/>
              <a:gd name="connsiteY136" fmla="*/ 481012 h 3526631"/>
              <a:gd name="connsiteX137" fmla="*/ 1821656 w 1881187"/>
              <a:gd name="connsiteY137" fmla="*/ 514350 h 3526631"/>
              <a:gd name="connsiteX138" fmla="*/ 1797843 w 1881187"/>
              <a:gd name="connsiteY138" fmla="*/ 528637 h 3526631"/>
              <a:gd name="connsiteX139" fmla="*/ 1802606 w 1881187"/>
              <a:gd name="connsiteY139" fmla="*/ 533400 h 3526631"/>
              <a:gd name="connsiteX140" fmla="*/ 1850231 w 1881187"/>
              <a:gd name="connsiteY140" fmla="*/ 504825 h 3526631"/>
              <a:gd name="connsiteX141" fmla="*/ 1854993 w 1881187"/>
              <a:gd name="connsiteY141" fmla="*/ 523875 h 3526631"/>
              <a:gd name="connsiteX142" fmla="*/ 1845468 w 1881187"/>
              <a:gd name="connsiteY142" fmla="*/ 547687 h 3526631"/>
              <a:gd name="connsiteX143" fmla="*/ 1816893 w 1881187"/>
              <a:gd name="connsiteY143" fmla="*/ 566737 h 3526631"/>
              <a:gd name="connsiteX144" fmla="*/ 1807368 w 1881187"/>
              <a:gd name="connsiteY144" fmla="*/ 585787 h 3526631"/>
              <a:gd name="connsiteX145" fmla="*/ 1807368 w 1881187"/>
              <a:gd name="connsiteY145" fmla="*/ 600075 h 3526631"/>
              <a:gd name="connsiteX146" fmla="*/ 1850231 w 1881187"/>
              <a:gd name="connsiteY146" fmla="*/ 590550 h 3526631"/>
              <a:gd name="connsiteX147" fmla="*/ 1878806 w 1881187"/>
              <a:gd name="connsiteY147" fmla="*/ 614362 h 3526631"/>
              <a:gd name="connsiteX148" fmla="*/ 1835943 w 1881187"/>
              <a:gd name="connsiteY148" fmla="*/ 623887 h 3526631"/>
              <a:gd name="connsiteX149" fmla="*/ 1793081 w 1881187"/>
              <a:gd name="connsiteY149" fmla="*/ 628650 h 3526631"/>
              <a:gd name="connsiteX150" fmla="*/ 1764506 w 1881187"/>
              <a:gd name="connsiteY150" fmla="*/ 633412 h 3526631"/>
              <a:gd name="connsiteX151" fmla="*/ 1697831 w 1881187"/>
              <a:gd name="connsiteY151" fmla="*/ 681037 h 3526631"/>
              <a:gd name="connsiteX152" fmla="*/ 1669256 w 1881187"/>
              <a:gd name="connsiteY152" fmla="*/ 714375 h 3526631"/>
              <a:gd name="connsiteX153" fmla="*/ 1616868 w 1881187"/>
              <a:gd name="connsiteY153" fmla="*/ 804862 h 3526631"/>
              <a:gd name="connsiteX154" fmla="*/ 1469231 w 1881187"/>
              <a:gd name="connsiteY154" fmla="*/ 966787 h 3526631"/>
              <a:gd name="connsiteX155" fmla="*/ 1435893 w 1881187"/>
              <a:gd name="connsiteY155" fmla="*/ 1028700 h 3526631"/>
              <a:gd name="connsiteX156" fmla="*/ 1359693 w 1881187"/>
              <a:gd name="connsiteY156" fmla="*/ 1057275 h 3526631"/>
              <a:gd name="connsiteX157" fmla="*/ 1288256 w 1881187"/>
              <a:gd name="connsiteY157" fmla="*/ 1066800 h 3526631"/>
              <a:gd name="connsiteX158" fmla="*/ 1212056 w 1881187"/>
              <a:gd name="connsiteY158" fmla="*/ 1090612 h 3526631"/>
              <a:gd name="connsiteX159" fmla="*/ 1107281 w 1881187"/>
              <a:gd name="connsiteY159" fmla="*/ 1104900 h 3526631"/>
              <a:gd name="connsiteX160" fmla="*/ 973931 w 1881187"/>
              <a:gd name="connsiteY160" fmla="*/ 1119187 h 3526631"/>
              <a:gd name="connsiteX161" fmla="*/ 954881 w 1881187"/>
              <a:gd name="connsiteY161" fmla="*/ 1200150 h 3526631"/>
              <a:gd name="connsiteX162" fmla="*/ 926306 w 1881187"/>
              <a:gd name="connsiteY162" fmla="*/ 1233487 h 3526631"/>
              <a:gd name="connsiteX163" fmla="*/ 897731 w 1881187"/>
              <a:gd name="connsiteY163" fmla="*/ 1271587 h 3526631"/>
              <a:gd name="connsiteX164" fmla="*/ 869156 w 1881187"/>
              <a:gd name="connsiteY164" fmla="*/ 1390650 h 3526631"/>
              <a:gd name="connsiteX165" fmla="*/ 835818 w 1881187"/>
              <a:gd name="connsiteY165" fmla="*/ 1485900 h 3526631"/>
              <a:gd name="connsiteX166" fmla="*/ 802481 w 1881187"/>
              <a:gd name="connsiteY166" fmla="*/ 1590675 h 3526631"/>
              <a:gd name="connsiteX167" fmla="*/ 802481 w 1881187"/>
              <a:gd name="connsiteY167" fmla="*/ 1638300 h 3526631"/>
              <a:gd name="connsiteX168" fmla="*/ 854868 w 1881187"/>
              <a:gd name="connsiteY168" fmla="*/ 1714500 h 3526631"/>
              <a:gd name="connsiteX169" fmla="*/ 940593 w 1881187"/>
              <a:gd name="connsiteY169" fmla="*/ 1833562 h 3526631"/>
              <a:gd name="connsiteX170" fmla="*/ 988218 w 1881187"/>
              <a:gd name="connsiteY170" fmla="*/ 1914525 h 3526631"/>
              <a:gd name="connsiteX171" fmla="*/ 1016793 w 1881187"/>
              <a:gd name="connsiteY171" fmla="*/ 2033587 h 3526631"/>
              <a:gd name="connsiteX172" fmla="*/ 1040606 w 1881187"/>
              <a:gd name="connsiteY172" fmla="*/ 2185987 h 3526631"/>
              <a:gd name="connsiteX173" fmla="*/ 1083468 w 1881187"/>
              <a:gd name="connsiteY173" fmla="*/ 2352675 h 3526631"/>
              <a:gd name="connsiteX174" fmla="*/ 1107281 w 1881187"/>
              <a:gd name="connsiteY174" fmla="*/ 2428875 h 3526631"/>
              <a:gd name="connsiteX175" fmla="*/ 1183481 w 1881187"/>
              <a:gd name="connsiteY175" fmla="*/ 2438400 h 3526631"/>
              <a:gd name="connsiteX176" fmla="*/ 1226343 w 1881187"/>
              <a:gd name="connsiteY176" fmla="*/ 2438400 h 3526631"/>
              <a:gd name="connsiteX177" fmla="*/ 1226343 w 1881187"/>
              <a:gd name="connsiteY177" fmla="*/ 2457450 h 3526631"/>
              <a:gd name="connsiteX178" fmla="*/ 1250156 w 1881187"/>
              <a:gd name="connsiteY178" fmla="*/ 2471737 h 3526631"/>
              <a:gd name="connsiteX179" fmla="*/ 1354931 w 1881187"/>
              <a:gd name="connsiteY179" fmla="*/ 2505075 h 3526631"/>
              <a:gd name="connsiteX180" fmla="*/ 1440656 w 1881187"/>
              <a:gd name="connsiteY180" fmla="*/ 2533650 h 3526631"/>
              <a:gd name="connsiteX181" fmla="*/ 1497806 w 1881187"/>
              <a:gd name="connsiteY181" fmla="*/ 2571750 h 3526631"/>
              <a:gd name="connsiteX182" fmla="*/ 1564481 w 1881187"/>
              <a:gd name="connsiteY182" fmla="*/ 2595562 h 3526631"/>
              <a:gd name="connsiteX183" fmla="*/ 1640681 w 1881187"/>
              <a:gd name="connsiteY183" fmla="*/ 2605087 h 3526631"/>
              <a:gd name="connsiteX184" fmla="*/ 1697831 w 1881187"/>
              <a:gd name="connsiteY184" fmla="*/ 2605087 h 3526631"/>
              <a:gd name="connsiteX185" fmla="*/ 1731168 w 1881187"/>
              <a:gd name="connsiteY185" fmla="*/ 2628900 h 3526631"/>
              <a:gd name="connsiteX186" fmla="*/ 1740693 w 1881187"/>
              <a:gd name="connsiteY186" fmla="*/ 2667000 h 3526631"/>
              <a:gd name="connsiteX187" fmla="*/ 1740693 w 1881187"/>
              <a:gd name="connsiteY187" fmla="*/ 2690812 h 3526631"/>
              <a:gd name="connsiteX188" fmla="*/ 1740693 w 1881187"/>
              <a:gd name="connsiteY188" fmla="*/ 2733675 h 3526631"/>
              <a:gd name="connsiteX189" fmla="*/ 1764506 w 1881187"/>
              <a:gd name="connsiteY189" fmla="*/ 2771775 h 3526631"/>
              <a:gd name="connsiteX190" fmla="*/ 1783556 w 1881187"/>
              <a:gd name="connsiteY190" fmla="*/ 2809875 h 3526631"/>
              <a:gd name="connsiteX191" fmla="*/ 1812131 w 1881187"/>
              <a:gd name="connsiteY191" fmla="*/ 2852737 h 3526631"/>
              <a:gd name="connsiteX192" fmla="*/ 1826418 w 1881187"/>
              <a:gd name="connsiteY192" fmla="*/ 2890837 h 3526631"/>
              <a:gd name="connsiteX193" fmla="*/ 1807368 w 1881187"/>
              <a:gd name="connsiteY193" fmla="*/ 2919412 h 3526631"/>
              <a:gd name="connsiteX194" fmla="*/ 1797843 w 1881187"/>
              <a:gd name="connsiteY194" fmla="*/ 2938462 h 3526631"/>
              <a:gd name="connsiteX195" fmla="*/ 1774031 w 1881187"/>
              <a:gd name="connsiteY195" fmla="*/ 2943225 h 3526631"/>
              <a:gd name="connsiteX196" fmla="*/ 1769268 w 1881187"/>
              <a:gd name="connsiteY196" fmla="*/ 2967037 h 3526631"/>
              <a:gd name="connsiteX197" fmla="*/ 1759743 w 1881187"/>
              <a:gd name="connsiteY197" fmla="*/ 2971800 h 3526631"/>
              <a:gd name="connsiteX198" fmla="*/ 1721643 w 1881187"/>
              <a:gd name="connsiteY198" fmla="*/ 2995612 h 3526631"/>
              <a:gd name="connsiteX199" fmla="*/ 1712118 w 1881187"/>
              <a:gd name="connsiteY199" fmla="*/ 2995612 h 3526631"/>
              <a:gd name="connsiteX200" fmla="*/ 1688306 w 1881187"/>
              <a:gd name="connsiteY200" fmla="*/ 2981325 h 3526631"/>
              <a:gd name="connsiteX201" fmla="*/ 1693068 w 1881187"/>
              <a:gd name="connsiteY201" fmla="*/ 2943225 h 3526631"/>
              <a:gd name="connsiteX202" fmla="*/ 1678781 w 1881187"/>
              <a:gd name="connsiteY202" fmla="*/ 2900362 h 3526631"/>
              <a:gd name="connsiteX203" fmla="*/ 1659731 w 1881187"/>
              <a:gd name="connsiteY203" fmla="*/ 2838450 h 3526631"/>
              <a:gd name="connsiteX204" fmla="*/ 1626393 w 1881187"/>
              <a:gd name="connsiteY204" fmla="*/ 2781300 h 3526631"/>
              <a:gd name="connsiteX205" fmla="*/ 1588293 w 1881187"/>
              <a:gd name="connsiteY205" fmla="*/ 2743200 h 3526631"/>
              <a:gd name="connsiteX206" fmla="*/ 1526381 w 1881187"/>
              <a:gd name="connsiteY206" fmla="*/ 2719387 h 3526631"/>
              <a:gd name="connsiteX207" fmla="*/ 1459706 w 1881187"/>
              <a:gd name="connsiteY207" fmla="*/ 2686050 h 3526631"/>
              <a:gd name="connsiteX208" fmla="*/ 1383506 w 1881187"/>
              <a:gd name="connsiteY208" fmla="*/ 2686050 h 3526631"/>
              <a:gd name="connsiteX209" fmla="*/ 1269206 w 1881187"/>
              <a:gd name="connsiteY209" fmla="*/ 2662237 h 3526631"/>
              <a:gd name="connsiteX210" fmla="*/ 1178718 w 1881187"/>
              <a:gd name="connsiteY210" fmla="*/ 2657475 h 3526631"/>
              <a:gd name="connsiteX211" fmla="*/ 1112043 w 1881187"/>
              <a:gd name="connsiteY211" fmla="*/ 2652712 h 3526631"/>
              <a:gd name="connsiteX212" fmla="*/ 1069181 w 1881187"/>
              <a:gd name="connsiteY212" fmla="*/ 2671762 h 3526631"/>
              <a:gd name="connsiteX213" fmla="*/ 1045368 w 1881187"/>
              <a:gd name="connsiteY213" fmla="*/ 2709862 h 3526631"/>
              <a:gd name="connsiteX214" fmla="*/ 1031081 w 1881187"/>
              <a:gd name="connsiteY214" fmla="*/ 2728912 h 3526631"/>
              <a:gd name="connsiteX215" fmla="*/ 997743 w 1881187"/>
              <a:gd name="connsiteY215" fmla="*/ 2738437 h 3526631"/>
              <a:gd name="connsiteX216" fmla="*/ 978693 w 1881187"/>
              <a:gd name="connsiteY216" fmla="*/ 2714625 h 3526631"/>
              <a:gd name="connsiteX217" fmla="*/ 978693 w 1881187"/>
              <a:gd name="connsiteY217" fmla="*/ 2676525 h 3526631"/>
              <a:gd name="connsiteX218" fmla="*/ 921543 w 1881187"/>
              <a:gd name="connsiteY218" fmla="*/ 2624137 h 3526631"/>
              <a:gd name="connsiteX219" fmla="*/ 883443 w 1881187"/>
              <a:gd name="connsiteY219" fmla="*/ 2576512 h 3526631"/>
              <a:gd name="connsiteX220" fmla="*/ 840581 w 1881187"/>
              <a:gd name="connsiteY220" fmla="*/ 2481262 h 3526631"/>
              <a:gd name="connsiteX221" fmla="*/ 783431 w 1881187"/>
              <a:gd name="connsiteY221" fmla="*/ 2381250 h 3526631"/>
              <a:gd name="connsiteX222" fmla="*/ 754856 w 1881187"/>
              <a:gd name="connsiteY222" fmla="*/ 2271712 h 3526631"/>
              <a:gd name="connsiteX223" fmla="*/ 731043 w 1881187"/>
              <a:gd name="connsiteY223" fmla="*/ 2247900 h 3526631"/>
              <a:gd name="connsiteX224" fmla="*/ 702468 w 1881187"/>
              <a:gd name="connsiteY224" fmla="*/ 2281237 h 3526631"/>
              <a:gd name="connsiteX225" fmla="*/ 664368 w 1881187"/>
              <a:gd name="connsiteY225" fmla="*/ 2338387 h 3526631"/>
              <a:gd name="connsiteX226" fmla="*/ 616743 w 1881187"/>
              <a:gd name="connsiteY226" fmla="*/ 2390775 h 3526631"/>
              <a:gd name="connsiteX227" fmla="*/ 569118 w 1881187"/>
              <a:gd name="connsiteY227" fmla="*/ 2443162 h 3526631"/>
              <a:gd name="connsiteX228" fmla="*/ 554831 w 1881187"/>
              <a:gd name="connsiteY228" fmla="*/ 2462212 h 3526631"/>
              <a:gd name="connsiteX229" fmla="*/ 516731 w 1881187"/>
              <a:gd name="connsiteY229" fmla="*/ 2495550 h 3526631"/>
              <a:gd name="connsiteX230" fmla="*/ 478631 w 1881187"/>
              <a:gd name="connsiteY230" fmla="*/ 2538412 h 3526631"/>
              <a:gd name="connsiteX231" fmla="*/ 478631 w 1881187"/>
              <a:gd name="connsiteY231" fmla="*/ 2586037 h 3526631"/>
              <a:gd name="connsiteX232" fmla="*/ 511968 w 1881187"/>
              <a:gd name="connsiteY232" fmla="*/ 2624137 h 3526631"/>
              <a:gd name="connsiteX233" fmla="*/ 535781 w 1881187"/>
              <a:gd name="connsiteY233" fmla="*/ 2667000 h 3526631"/>
              <a:gd name="connsiteX234" fmla="*/ 507206 w 1881187"/>
              <a:gd name="connsiteY234" fmla="*/ 2700337 h 3526631"/>
              <a:gd name="connsiteX235" fmla="*/ 473868 w 1881187"/>
              <a:gd name="connsiteY235" fmla="*/ 2719387 h 3526631"/>
              <a:gd name="connsiteX236" fmla="*/ 407193 w 1881187"/>
              <a:gd name="connsiteY236" fmla="*/ 2728912 h 3526631"/>
              <a:gd name="connsiteX237" fmla="*/ 435768 w 1881187"/>
              <a:gd name="connsiteY237" fmla="*/ 2776537 h 3526631"/>
              <a:gd name="connsiteX238" fmla="*/ 469106 w 1881187"/>
              <a:gd name="connsiteY238" fmla="*/ 2862262 h 3526631"/>
              <a:gd name="connsiteX239" fmla="*/ 473868 w 1881187"/>
              <a:gd name="connsiteY239" fmla="*/ 2990850 h 3526631"/>
              <a:gd name="connsiteX240" fmla="*/ 473868 w 1881187"/>
              <a:gd name="connsiteY240" fmla="*/ 3086100 h 3526631"/>
              <a:gd name="connsiteX241" fmla="*/ 488156 w 1881187"/>
              <a:gd name="connsiteY241" fmla="*/ 3162300 h 3526631"/>
              <a:gd name="connsiteX242" fmla="*/ 545306 w 1881187"/>
              <a:gd name="connsiteY242" fmla="*/ 3209925 h 3526631"/>
              <a:gd name="connsiteX243" fmla="*/ 564356 w 1881187"/>
              <a:gd name="connsiteY243" fmla="*/ 3276600 h 3526631"/>
              <a:gd name="connsiteX244" fmla="*/ 521493 w 1881187"/>
              <a:gd name="connsiteY244" fmla="*/ 3309937 h 3526631"/>
              <a:gd name="connsiteX245" fmla="*/ 502443 w 1881187"/>
              <a:gd name="connsiteY245" fmla="*/ 3319462 h 3526631"/>
              <a:gd name="connsiteX246" fmla="*/ 445293 w 1881187"/>
              <a:gd name="connsiteY246" fmla="*/ 3371850 h 3526631"/>
              <a:gd name="connsiteX247" fmla="*/ 407193 w 1881187"/>
              <a:gd name="connsiteY247" fmla="*/ 3443287 h 3526631"/>
              <a:gd name="connsiteX248" fmla="*/ 397668 w 1881187"/>
              <a:gd name="connsiteY248" fmla="*/ 3500437 h 3526631"/>
              <a:gd name="connsiteX249" fmla="*/ 369093 w 1881187"/>
              <a:gd name="connsiteY249" fmla="*/ 3519487 h 3526631"/>
              <a:gd name="connsiteX250" fmla="*/ 326231 w 1881187"/>
              <a:gd name="connsiteY250" fmla="*/ 3519487 h 3526631"/>
              <a:gd name="connsiteX251" fmla="*/ 311943 w 1881187"/>
              <a:gd name="connsiteY251" fmla="*/ 3476625 h 3526631"/>
              <a:gd name="connsiteX252" fmla="*/ 326231 w 1881187"/>
              <a:gd name="connsiteY252" fmla="*/ 3381375 h 3526631"/>
              <a:gd name="connsiteX253" fmla="*/ 369093 w 1881187"/>
              <a:gd name="connsiteY253" fmla="*/ 3271837 h 3526631"/>
              <a:gd name="connsiteX254" fmla="*/ 369093 w 1881187"/>
              <a:gd name="connsiteY254" fmla="*/ 3186112 h 3526631"/>
              <a:gd name="connsiteX255" fmla="*/ 359568 w 1881187"/>
              <a:gd name="connsiteY255" fmla="*/ 3095625 h 3526631"/>
              <a:gd name="connsiteX256" fmla="*/ 330993 w 1881187"/>
              <a:gd name="connsiteY256" fmla="*/ 3033712 h 3526631"/>
              <a:gd name="connsiteX257" fmla="*/ 283368 w 1881187"/>
              <a:gd name="connsiteY257" fmla="*/ 2938462 h 3526631"/>
              <a:gd name="connsiteX258" fmla="*/ 254793 w 1881187"/>
              <a:gd name="connsiteY258" fmla="*/ 2857500 h 3526631"/>
              <a:gd name="connsiteX259" fmla="*/ 221456 w 1881187"/>
              <a:gd name="connsiteY259" fmla="*/ 2771775 h 3526631"/>
              <a:gd name="connsiteX260" fmla="*/ 221456 w 1881187"/>
              <a:gd name="connsiteY260" fmla="*/ 2743200 h 3526631"/>
              <a:gd name="connsiteX261" fmla="*/ 178593 w 1881187"/>
              <a:gd name="connsiteY261" fmla="*/ 2714625 h 3526631"/>
              <a:gd name="connsiteX262" fmla="*/ 140493 w 1881187"/>
              <a:gd name="connsiteY262" fmla="*/ 2714625 h 3526631"/>
              <a:gd name="connsiteX263" fmla="*/ 126206 w 1881187"/>
              <a:gd name="connsiteY263" fmla="*/ 2652712 h 3526631"/>
              <a:gd name="connsiteX264" fmla="*/ 140493 w 1881187"/>
              <a:gd name="connsiteY264" fmla="*/ 2590800 h 3526631"/>
              <a:gd name="connsiteX265" fmla="*/ 150018 w 1881187"/>
              <a:gd name="connsiteY265" fmla="*/ 2581275 h 3526631"/>
              <a:gd name="connsiteX266" fmla="*/ 188118 w 1881187"/>
              <a:gd name="connsiteY266" fmla="*/ 2495550 h 3526631"/>
              <a:gd name="connsiteX267" fmla="*/ 235743 w 1881187"/>
              <a:gd name="connsiteY267" fmla="*/ 2371725 h 3526631"/>
              <a:gd name="connsiteX268" fmla="*/ 269081 w 1881187"/>
              <a:gd name="connsiteY268" fmla="*/ 2281237 h 3526631"/>
              <a:gd name="connsiteX269" fmla="*/ 335756 w 1881187"/>
              <a:gd name="connsiteY269" fmla="*/ 2176462 h 3526631"/>
              <a:gd name="connsiteX270" fmla="*/ 411956 w 1881187"/>
              <a:gd name="connsiteY270" fmla="*/ 2085975 h 3526631"/>
              <a:gd name="connsiteX271" fmla="*/ 459581 w 1881187"/>
              <a:gd name="connsiteY271" fmla="*/ 2028825 h 3526631"/>
              <a:gd name="connsiteX272" fmla="*/ 421481 w 1881187"/>
              <a:gd name="connsiteY272" fmla="*/ 1981200 h 3526631"/>
              <a:gd name="connsiteX273" fmla="*/ 407193 w 1881187"/>
              <a:gd name="connsiteY273" fmla="*/ 1914525 h 3526631"/>
              <a:gd name="connsiteX274" fmla="*/ 411956 w 1881187"/>
              <a:gd name="connsiteY274" fmla="*/ 1747837 h 3526631"/>
              <a:gd name="connsiteX275" fmla="*/ 421481 w 1881187"/>
              <a:gd name="connsiteY275" fmla="*/ 1671637 h 3526631"/>
              <a:gd name="connsiteX276" fmla="*/ 407193 w 1881187"/>
              <a:gd name="connsiteY276" fmla="*/ 1585912 h 3526631"/>
              <a:gd name="connsiteX277" fmla="*/ 402431 w 1881187"/>
              <a:gd name="connsiteY277" fmla="*/ 1500187 h 3526631"/>
              <a:gd name="connsiteX278" fmla="*/ 397668 w 1881187"/>
              <a:gd name="connsiteY278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38150 h 3526631"/>
              <a:gd name="connsiteX130" fmla="*/ 1764506 w 1881187"/>
              <a:gd name="connsiteY130" fmla="*/ 490537 h 3526631"/>
              <a:gd name="connsiteX131" fmla="*/ 1754981 w 1881187"/>
              <a:gd name="connsiteY131" fmla="*/ 509587 h 3526631"/>
              <a:gd name="connsiteX132" fmla="*/ 1769268 w 1881187"/>
              <a:gd name="connsiteY132" fmla="*/ 509587 h 3526631"/>
              <a:gd name="connsiteX133" fmla="*/ 1797843 w 1881187"/>
              <a:gd name="connsiteY133" fmla="*/ 490537 h 3526631"/>
              <a:gd name="connsiteX134" fmla="*/ 1831181 w 1881187"/>
              <a:gd name="connsiteY134" fmla="*/ 457200 h 3526631"/>
              <a:gd name="connsiteX135" fmla="*/ 1835943 w 1881187"/>
              <a:gd name="connsiteY135" fmla="*/ 481012 h 3526631"/>
              <a:gd name="connsiteX136" fmla="*/ 1821656 w 1881187"/>
              <a:gd name="connsiteY136" fmla="*/ 514350 h 3526631"/>
              <a:gd name="connsiteX137" fmla="*/ 1797843 w 1881187"/>
              <a:gd name="connsiteY137" fmla="*/ 528637 h 3526631"/>
              <a:gd name="connsiteX138" fmla="*/ 1802606 w 1881187"/>
              <a:gd name="connsiteY138" fmla="*/ 533400 h 3526631"/>
              <a:gd name="connsiteX139" fmla="*/ 1850231 w 1881187"/>
              <a:gd name="connsiteY139" fmla="*/ 504825 h 3526631"/>
              <a:gd name="connsiteX140" fmla="*/ 1854993 w 1881187"/>
              <a:gd name="connsiteY140" fmla="*/ 523875 h 3526631"/>
              <a:gd name="connsiteX141" fmla="*/ 1845468 w 1881187"/>
              <a:gd name="connsiteY141" fmla="*/ 547687 h 3526631"/>
              <a:gd name="connsiteX142" fmla="*/ 1816893 w 1881187"/>
              <a:gd name="connsiteY142" fmla="*/ 566737 h 3526631"/>
              <a:gd name="connsiteX143" fmla="*/ 1807368 w 1881187"/>
              <a:gd name="connsiteY143" fmla="*/ 585787 h 3526631"/>
              <a:gd name="connsiteX144" fmla="*/ 1807368 w 1881187"/>
              <a:gd name="connsiteY144" fmla="*/ 600075 h 3526631"/>
              <a:gd name="connsiteX145" fmla="*/ 1850231 w 1881187"/>
              <a:gd name="connsiteY145" fmla="*/ 590550 h 3526631"/>
              <a:gd name="connsiteX146" fmla="*/ 1878806 w 1881187"/>
              <a:gd name="connsiteY146" fmla="*/ 614362 h 3526631"/>
              <a:gd name="connsiteX147" fmla="*/ 1835943 w 1881187"/>
              <a:gd name="connsiteY147" fmla="*/ 623887 h 3526631"/>
              <a:gd name="connsiteX148" fmla="*/ 1793081 w 1881187"/>
              <a:gd name="connsiteY148" fmla="*/ 628650 h 3526631"/>
              <a:gd name="connsiteX149" fmla="*/ 1764506 w 1881187"/>
              <a:gd name="connsiteY149" fmla="*/ 633412 h 3526631"/>
              <a:gd name="connsiteX150" fmla="*/ 1697831 w 1881187"/>
              <a:gd name="connsiteY150" fmla="*/ 681037 h 3526631"/>
              <a:gd name="connsiteX151" fmla="*/ 1669256 w 1881187"/>
              <a:gd name="connsiteY151" fmla="*/ 714375 h 3526631"/>
              <a:gd name="connsiteX152" fmla="*/ 1616868 w 1881187"/>
              <a:gd name="connsiteY152" fmla="*/ 804862 h 3526631"/>
              <a:gd name="connsiteX153" fmla="*/ 1469231 w 1881187"/>
              <a:gd name="connsiteY153" fmla="*/ 966787 h 3526631"/>
              <a:gd name="connsiteX154" fmla="*/ 1435893 w 1881187"/>
              <a:gd name="connsiteY154" fmla="*/ 1028700 h 3526631"/>
              <a:gd name="connsiteX155" fmla="*/ 1359693 w 1881187"/>
              <a:gd name="connsiteY155" fmla="*/ 1057275 h 3526631"/>
              <a:gd name="connsiteX156" fmla="*/ 1288256 w 1881187"/>
              <a:gd name="connsiteY156" fmla="*/ 1066800 h 3526631"/>
              <a:gd name="connsiteX157" fmla="*/ 1212056 w 1881187"/>
              <a:gd name="connsiteY157" fmla="*/ 1090612 h 3526631"/>
              <a:gd name="connsiteX158" fmla="*/ 1107281 w 1881187"/>
              <a:gd name="connsiteY158" fmla="*/ 1104900 h 3526631"/>
              <a:gd name="connsiteX159" fmla="*/ 973931 w 1881187"/>
              <a:gd name="connsiteY159" fmla="*/ 1119187 h 3526631"/>
              <a:gd name="connsiteX160" fmla="*/ 954881 w 1881187"/>
              <a:gd name="connsiteY160" fmla="*/ 1200150 h 3526631"/>
              <a:gd name="connsiteX161" fmla="*/ 926306 w 1881187"/>
              <a:gd name="connsiteY161" fmla="*/ 1233487 h 3526631"/>
              <a:gd name="connsiteX162" fmla="*/ 897731 w 1881187"/>
              <a:gd name="connsiteY162" fmla="*/ 1271587 h 3526631"/>
              <a:gd name="connsiteX163" fmla="*/ 869156 w 1881187"/>
              <a:gd name="connsiteY163" fmla="*/ 1390650 h 3526631"/>
              <a:gd name="connsiteX164" fmla="*/ 835818 w 1881187"/>
              <a:gd name="connsiteY164" fmla="*/ 1485900 h 3526631"/>
              <a:gd name="connsiteX165" fmla="*/ 802481 w 1881187"/>
              <a:gd name="connsiteY165" fmla="*/ 1590675 h 3526631"/>
              <a:gd name="connsiteX166" fmla="*/ 802481 w 1881187"/>
              <a:gd name="connsiteY166" fmla="*/ 1638300 h 3526631"/>
              <a:gd name="connsiteX167" fmla="*/ 854868 w 1881187"/>
              <a:gd name="connsiteY167" fmla="*/ 1714500 h 3526631"/>
              <a:gd name="connsiteX168" fmla="*/ 940593 w 1881187"/>
              <a:gd name="connsiteY168" fmla="*/ 1833562 h 3526631"/>
              <a:gd name="connsiteX169" fmla="*/ 988218 w 1881187"/>
              <a:gd name="connsiteY169" fmla="*/ 1914525 h 3526631"/>
              <a:gd name="connsiteX170" fmla="*/ 1016793 w 1881187"/>
              <a:gd name="connsiteY170" fmla="*/ 2033587 h 3526631"/>
              <a:gd name="connsiteX171" fmla="*/ 1040606 w 1881187"/>
              <a:gd name="connsiteY171" fmla="*/ 2185987 h 3526631"/>
              <a:gd name="connsiteX172" fmla="*/ 1083468 w 1881187"/>
              <a:gd name="connsiteY172" fmla="*/ 2352675 h 3526631"/>
              <a:gd name="connsiteX173" fmla="*/ 1107281 w 1881187"/>
              <a:gd name="connsiteY173" fmla="*/ 2428875 h 3526631"/>
              <a:gd name="connsiteX174" fmla="*/ 1183481 w 1881187"/>
              <a:gd name="connsiteY174" fmla="*/ 2438400 h 3526631"/>
              <a:gd name="connsiteX175" fmla="*/ 1226343 w 1881187"/>
              <a:gd name="connsiteY175" fmla="*/ 2438400 h 3526631"/>
              <a:gd name="connsiteX176" fmla="*/ 1226343 w 1881187"/>
              <a:gd name="connsiteY176" fmla="*/ 2457450 h 3526631"/>
              <a:gd name="connsiteX177" fmla="*/ 1250156 w 1881187"/>
              <a:gd name="connsiteY177" fmla="*/ 2471737 h 3526631"/>
              <a:gd name="connsiteX178" fmla="*/ 1354931 w 1881187"/>
              <a:gd name="connsiteY178" fmla="*/ 2505075 h 3526631"/>
              <a:gd name="connsiteX179" fmla="*/ 1440656 w 1881187"/>
              <a:gd name="connsiteY179" fmla="*/ 2533650 h 3526631"/>
              <a:gd name="connsiteX180" fmla="*/ 1497806 w 1881187"/>
              <a:gd name="connsiteY180" fmla="*/ 2571750 h 3526631"/>
              <a:gd name="connsiteX181" fmla="*/ 1564481 w 1881187"/>
              <a:gd name="connsiteY181" fmla="*/ 2595562 h 3526631"/>
              <a:gd name="connsiteX182" fmla="*/ 1640681 w 1881187"/>
              <a:gd name="connsiteY182" fmla="*/ 2605087 h 3526631"/>
              <a:gd name="connsiteX183" fmla="*/ 1697831 w 1881187"/>
              <a:gd name="connsiteY183" fmla="*/ 2605087 h 3526631"/>
              <a:gd name="connsiteX184" fmla="*/ 1731168 w 1881187"/>
              <a:gd name="connsiteY184" fmla="*/ 2628900 h 3526631"/>
              <a:gd name="connsiteX185" fmla="*/ 1740693 w 1881187"/>
              <a:gd name="connsiteY185" fmla="*/ 2667000 h 3526631"/>
              <a:gd name="connsiteX186" fmla="*/ 1740693 w 1881187"/>
              <a:gd name="connsiteY186" fmla="*/ 2690812 h 3526631"/>
              <a:gd name="connsiteX187" fmla="*/ 1740693 w 1881187"/>
              <a:gd name="connsiteY187" fmla="*/ 2733675 h 3526631"/>
              <a:gd name="connsiteX188" fmla="*/ 1764506 w 1881187"/>
              <a:gd name="connsiteY188" fmla="*/ 2771775 h 3526631"/>
              <a:gd name="connsiteX189" fmla="*/ 1783556 w 1881187"/>
              <a:gd name="connsiteY189" fmla="*/ 2809875 h 3526631"/>
              <a:gd name="connsiteX190" fmla="*/ 1812131 w 1881187"/>
              <a:gd name="connsiteY190" fmla="*/ 2852737 h 3526631"/>
              <a:gd name="connsiteX191" fmla="*/ 1826418 w 1881187"/>
              <a:gd name="connsiteY191" fmla="*/ 2890837 h 3526631"/>
              <a:gd name="connsiteX192" fmla="*/ 1807368 w 1881187"/>
              <a:gd name="connsiteY192" fmla="*/ 2919412 h 3526631"/>
              <a:gd name="connsiteX193" fmla="*/ 1797843 w 1881187"/>
              <a:gd name="connsiteY193" fmla="*/ 2938462 h 3526631"/>
              <a:gd name="connsiteX194" fmla="*/ 1774031 w 1881187"/>
              <a:gd name="connsiteY194" fmla="*/ 2943225 h 3526631"/>
              <a:gd name="connsiteX195" fmla="*/ 1769268 w 1881187"/>
              <a:gd name="connsiteY195" fmla="*/ 2967037 h 3526631"/>
              <a:gd name="connsiteX196" fmla="*/ 1759743 w 1881187"/>
              <a:gd name="connsiteY196" fmla="*/ 2971800 h 3526631"/>
              <a:gd name="connsiteX197" fmla="*/ 1721643 w 1881187"/>
              <a:gd name="connsiteY197" fmla="*/ 2995612 h 3526631"/>
              <a:gd name="connsiteX198" fmla="*/ 1712118 w 1881187"/>
              <a:gd name="connsiteY198" fmla="*/ 2995612 h 3526631"/>
              <a:gd name="connsiteX199" fmla="*/ 1688306 w 1881187"/>
              <a:gd name="connsiteY199" fmla="*/ 2981325 h 3526631"/>
              <a:gd name="connsiteX200" fmla="*/ 1693068 w 1881187"/>
              <a:gd name="connsiteY200" fmla="*/ 2943225 h 3526631"/>
              <a:gd name="connsiteX201" fmla="*/ 1678781 w 1881187"/>
              <a:gd name="connsiteY201" fmla="*/ 2900362 h 3526631"/>
              <a:gd name="connsiteX202" fmla="*/ 1659731 w 1881187"/>
              <a:gd name="connsiteY202" fmla="*/ 2838450 h 3526631"/>
              <a:gd name="connsiteX203" fmla="*/ 1626393 w 1881187"/>
              <a:gd name="connsiteY203" fmla="*/ 2781300 h 3526631"/>
              <a:gd name="connsiteX204" fmla="*/ 1588293 w 1881187"/>
              <a:gd name="connsiteY204" fmla="*/ 2743200 h 3526631"/>
              <a:gd name="connsiteX205" fmla="*/ 1526381 w 1881187"/>
              <a:gd name="connsiteY205" fmla="*/ 2719387 h 3526631"/>
              <a:gd name="connsiteX206" fmla="*/ 1459706 w 1881187"/>
              <a:gd name="connsiteY206" fmla="*/ 2686050 h 3526631"/>
              <a:gd name="connsiteX207" fmla="*/ 1383506 w 1881187"/>
              <a:gd name="connsiteY207" fmla="*/ 2686050 h 3526631"/>
              <a:gd name="connsiteX208" fmla="*/ 1269206 w 1881187"/>
              <a:gd name="connsiteY208" fmla="*/ 2662237 h 3526631"/>
              <a:gd name="connsiteX209" fmla="*/ 1178718 w 1881187"/>
              <a:gd name="connsiteY209" fmla="*/ 2657475 h 3526631"/>
              <a:gd name="connsiteX210" fmla="*/ 1112043 w 1881187"/>
              <a:gd name="connsiteY210" fmla="*/ 2652712 h 3526631"/>
              <a:gd name="connsiteX211" fmla="*/ 1069181 w 1881187"/>
              <a:gd name="connsiteY211" fmla="*/ 2671762 h 3526631"/>
              <a:gd name="connsiteX212" fmla="*/ 1045368 w 1881187"/>
              <a:gd name="connsiteY212" fmla="*/ 2709862 h 3526631"/>
              <a:gd name="connsiteX213" fmla="*/ 1031081 w 1881187"/>
              <a:gd name="connsiteY213" fmla="*/ 2728912 h 3526631"/>
              <a:gd name="connsiteX214" fmla="*/ 997743 w 1881187"/>
              <a:gd name="connsiteY214" fmla="*/ 2738437 h 3526631"/>
              <a:gd name="connsiteX215" fmla="*/ 978693 w 1881187"/>
              <a:gd name="connsiteY215" fmla="*/ 2714625 h 3526631"/>
              <a:gd name="connsiteX216" fmla="*/ 978693 w 1881187"/>
              <a:gd name="connsiteY216" fmla="*/ 2676525 h 3526631"/>
              <a:gd name="connsiteX217" fmla="*/ 921543 w 1881187"/>
              <a:gd name="connsiteY217" fmla="*/ 2624137 h 3526631"/>
              <a:gd name="connsiteX218" fmla="*/ 883443 w 1881187"/>
              <a:gd name="connsiteY218" fmla="*/ 2576512 h 3526631"/>
              <a:gd name="connsiteX219" fmla="*/ 840581 w 1881187"/>
              <a:gd name="connsiteY219" fmla="*/ 2481262 h 3526631"/>
              <a:gd name="connsiteX220" fmla="*/ 783431 w 1881187"/>
              <a:gd name="connsiteY220" fmla="*/ 2381250 h 3526631"/>
              <a:gd name="connsiteX221" fmla="*/ 754856 w 1881187"/>
              <a:gd name="connsiteY221" fmla="*/ 2271712 h 3526631"/>
              <a:gd name="connsiteX222" fmla="*/ 731043 w 1881187"/>
              <a:gd name="connsiteY222" fmla="*/ 2247900 h 3526631"/>
              <a:gd name="connsiteX223" fmla="*/ 702468 w 1881187"/>
              <a:gd name="connsiteY223" fmla="*/ 2281237 h 3526631"/>
              <a:gd name="connsiteX224" fmla="*/ 664368 w 1881187"/>
              <a:gd name="connsiteY224" fmla="*/ 2338387 h 3526631"/>
              <a:gd name="connsiteX225" fmla="*/ 616743 w 1881187"/>
              <a:gd name="connsiteY225" fmla="*/ 2390775 h 3526631"/>
              <a:gd name="connsiteX226" fmla="*/ 569118 w 1881187"/>
              <a:gd name="connsiteY226" fmla="*/ 2443162 h 3526631"/>
              <a:gd name="connsiteX227" fmla="*/ 554831 w 1881187"/>
              <a:gd name="connsiteY227" fmla="*/ 2462212 h 3526631"/>
              <a:gd name="connsiteX228" fmla="*/ 516731 w 1881187"/>
              <a:gd name="connsiteY228" fmla="*/ 2495550 h 3526631"/>
              <a:gd name="connsiteX229" fmla="*/ 478631 w 1881187"/>
              <a:gd name="connsiteY229" fmla="*/ 2538412 h 3526631"/>
              <a:gd name="connsiteX230" fmla="*/ 478631 w 1881187"/>
              <a:gd name="connsiteY230" fmla="*/ 2586037 h 3526631"/>
              <a:gd name="connsiteX231" fmla="*/ 511968 w 1881187"/>
              <a:gd name="connsiteY231" fmla="*/ 2624137 h 3526631"/>
              <a:gd name="connsiteX232" fmla="*/ 535781 w 1881187"/>
              <a:gd name="connsiteY232" fmla="*/ 2667000 h 3526631"/>
              <a:gd name="connsiteX233" fmla="*/ 507206 w 1881187"/>
              <a:gd name="connsiteY233" fmla="*/ 2700337 h 3526631"/>
              <a:gd name="connsiteX234" fmla="*/ 473868 w 1881187"/>
              <a:gd name="connsiteY234" fmla="*/ 2719387 h 3526631"/>
              <a:gd name="connsiteX235" fmla="*/ 407193 w 1881187"/>
              <a:gd name="connsiteY235" fmla="*/ 2728912 h 3526631"/>
              <a:gd name="connsiteX236" fmla="*/ 435768 w 1881187"/>
              <a:gd name="connsiteY236" fmla="*/ 2776537 h 3526631"/>
              <a:gd name="connsiteX237" fmla="*/ 469106 w 1881187"/>
              <a:gd name="connsiteY237" fmla="*/ 2862262 h 3526631"/>
              <a:gd name="connsiteX238" fmla="*/ 473868 w 1881187"/>
              <a:gd name="connsiteY238" fmla="*/ 2990850 h 3526631"/>
              <a:gd name="connsiteX239" fmla="*/ 473868 w 1881187"/>
              <a:gd name="connsiteY239" fmla="*/ 3086100 h 3526631"/>
              <a:gd name="connsiteX240" fmla="*/ 488156 w 1881187"/>
              <a:gd name="connsiteY240" fmla="*/ 3162300 h 3526631"/>
              <a:gd name="connsiteX241" fmla="*/ 545306 w 1881187"/>
              <a:gd name="connsiteY241" fmla="*/ 3209925 h 3526631"/>
              <a:gd name="connsiteX242" fmla="*/ 564356 w 1881187"/>
              <a:gd name="connsiteY242" fmla="*/ 3276600 h 3526631"/>
              <a:gd name="connsiteX243" fmla="*/ 521493 w 1881187"/>
              <a:gd name="connsiteY243" fmla="*/ 3309937 h 3526631"/>
              <a:gd name="connsiteX244" fmla="*/ 502443 w 1881187"/>
              <a:gd name="connsiteY244" fmla="*/ 3319462 h 3526631"/>
              <a:gd name="connsiteX245" fmla="*/ 445293 w 1881187"/>
              <a:gd name="connsiteY245" fmla="*/ 3371850 h 3526631"/>
              <a:gd name="connsiteX246" fmla="*/ 407193 w 1881187"/>
              <a:gd name="connsiteY246" fmla="*/ 3443287 h 3526631"/>
              <a:gd name="connsiteX247" fmla="*/ 397668 w 1881187"/>
              <a:gd name="connsiteY247" fmla="*/ 3500437 h 3526631"/>
              <a:gd name="connsiteX248" fmla="*/ 369093 w 1881187"/>
              <a:gd name="connsiteY248" fmla="*/ 3519487 h 3526631"/>
              <a:gd name="connsiteX249" fmla="*/ 326231 w 1881187"/>
              <a:gd name="connsiteY249" fmla="*/ 3519487 h 3526631"/>
              <a:gd name="connsiteX250" fmla="*/ 311943 w 1881187"/>
              <a:gd name="connsiteY250" fmla="*/ 3476625 h 3526631"/>
              <a:gd name="connsiteX251" fmla="*/ 326231 w 1881187"/>
              <a:gd name="connsiteY251" fmla="*/ 3381375 h 3526631"/>
              <a:gd name="connsiteX252" fmla="*/ 369093 w 1881187"/>
              <a:gd name="connsiteY252" fmla="*/ 3271837 h 3526631"/>
              <a:gd name="connsiteX253" fmla="*/ 369093 w 1881187"/>
              <a:gd name="connsiteY253" fmla="*/ 3186112 h 3526631"/>
              <a:gd name="connsiteX254" fmla="*/ 359568 w 1881187"/>
              <a:gd name="connsiteY254" fmla="*/ 3095625 h 3526631"/>
              <a:gd name="connsiteX255" fmla="*/ 330993 w 1881187"/>
              <a:gd name="connsiteY255" fmla="*/ 3033712 h 3526631"/>
              <a:gd name="connsiteX256" fmla="*/ 283368 w 1881187"/>
              <a:gd name="connsiteY256" fmla="*/ 2938462 h 3526631"/>
              <a:gd name="connsiteX257" fmla="*/ 254793 w 1881187"/>
              <a:gd name="connsiteY257" fmla="*/ 2857500 h 3526631"/>
              <a:gd name="connsiteX258" fmla="*/ 221456 w 1881187"/>
              <a:gd name="connsiteY258" fmla="*/ 2771775 h 3526631"/>
              <a:gd name="connsiteX259" fmla="*/ 221456 w 1881187"/>
              <a:gd name="connsiteY259" fmla="*/ 2743200 h 3526631"/>
              <a:gd name="connsiteX260" fmla="*/ 178593 w 1881187"/>
              <a:gd name="connsiteY260" fmla="*/ 2714625 h 3526631"/>
              <a:gd name="connsiteX261" fmla="*/ 140493 w 1881187"/>
              <a:gd name="connsiteY261" fmla="*/ 2714625 h 3526631"/>
              <a:gd name="connsiteX262" fmla="*/ 126206 w 1881187"/>
              <a:gd name="connsiteY262" fmla="*/ 2652712 h 3526631"/>
              <a:gd name="connsiteX263" fmla="*/ 140493 w 1881187"/>
              <a:gd name="connsiteY263" fmla="*/ 2590800 h 3526631"/>
              <a:gd name="connsiteX264" fmla="*/ 150018 w 1881187"/>
              <a:gd name="connsiteY264" fmla="*/ 2581275 h 3526631"/>
              <a:gd name="connsiteX265" fmla="*/ 188118 w 1881187"/>
              <a:gd name="connsiteY265" fmla="*/ 2495550 h 3526631"/>
              <a:gd name="connsiteX266" fmla="*/ 235743 w 1881187"/>
              <a:gd name="connsiteY266" fmla="*/ 2371725 h 3526631"/>
              <a:gd name="connsiteX267" fmla="*/ 269081 w 1881187"/>
              <a:gd name="connsiteY267" fmla="*/ 2281237 h 3526631"/>
              <a:gd name="connsiteX268" fmla="*/ 335756 w 1881187"/>
              <a:gd name="connsiteY268" fmla="*/ 2176462 h 3526631"/>
              <a:gd name="connsiteX269" fmla="*/ 411956 w 1881187"/>
              <a:gd name="connsiteY269" fmla="*/ 2085975 h 3526631"/>
              <a:gd name="connsiteX270" fmla="*/ 459581 w 1881187"/>
              <a:gd name="connsiteY270" fmla="*/ 2028825 h 3526631"/>
              <a:gd name="connsiteX271" fmla="*/ 421481 w 1881187"/>
              <a:gd name="connsiteY271" fmla="*/ 1981200 h 3526631"/>
              <a:gd name="connsiteX272" fmla="*/ 407193 w 1881187"/>
              <a:gd name="connsiteY272" fmla="*/ 1914525 h 3526631"/>
              <a:gd name="connsiteX273" fmla="*/ 411956 w 1881187"/>
              <a:gd name="connsiteY273" fmla="*/ 1747837 h 3526631"/>
              <a:gd name="connsiteX274" fmla="*/ 421481 w 1881187"/>
              <a:gd name="connsiteY274" fmla="*/ 1671637 h 3526631"/>
              <a:gd name="connsiteX275" fmla="*/ 407193 w 1881187"/>
              <a:gd name="connsiteY275" fmla="*/ 1585912 h 3526631"/>
              <a:gd name="connsiteX276" fmla="*/ 402431 w 1881187"/>
              <a:gd name="connsiteY276" fmla="*/ 1500187 h 3526631"/>
              <a:gd name="connsiteX277" fmla="*/ 397668 w 1881187"/>
              <a:gd name="connsiteY277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42912 h 3526631"/>
              <a:gd name="connsiteX124" fmla="*/ 1716881 w 1881187"/>
              <a:gd name="connsiteY124" fmla="*/ 471487 h 3526631"/>
              <a:gd name="connsiteX125" fmla="*/ 1716881 w 1881187"/>
              <a:gd name="connsiteY125" fmla="*/ 509587 h 3526631"/>
              <a:gd name="connsiteX126" fmla="*/ 1735931 w 1881187"/>
              <a:gd name="connsiteY126" fmla="*/ 481012 h 3526631"/>
              <a:gd name="connsiteX127" fmla="*/ 1754981 w 1881187"/>
              <a:gd name="connsiteY127" fmla="*/ 428625 h 3526631"/>
              <a:gd name="connsiteX128" fmla="*/ 1783556 w 1881187"/>
              <a:gd name="connsiteY128" fmla="*/ 438150 h 3526631"/>
              <a:gd name="connsiteX129" fmla="*/ 1764506 w 1881187"/>
              <a:gd name="connsiteY129" fmla="*/ 490537 h 3526631"/>
              <a:gd name="connsiteX130" fmla="*/ 1754981 w 1881187"/>
              <a:gd name="connsiteY130" fmla="*/ 509587 h 3526631"/>
              <a:gd name="connsiteX131" fmla="*/ 1769268 w 1881187"/>
              <a:gd name="connsiteY131" fmla="*/ 509587 h 3526631"/>
              <a:gd name="connsiteX132" fmla="*/ 1797843 w 1881187"/>
              <a:gd name="connsiteY132" fmla="*/ 490537 h 3526631"/>
              <a:gd name="connsiteX133" fmla="*/ 1831181 w 1881187"/>
              <a:gd name="connsiteY133" fmla="*/ 457200 h 3526631"/>
              <a:gd name="connsiteX134" fmla="*/ 1835943 w 1881187"/>
              <a:gd name="connsiteY134" fmla="*/ 481012 h 3526631"/>
              <a:gd name="connsiteX135" fmla="*/ 1821656 w 1881187"/>
              <a:gd name="connsiteY135" fmla="*/ 514350 h 3526631"/>
              <a:gd name="connsiteX136" fmla="*/ 1797843 w 1881187"/>
              <a:gd name="connsiteY136" fmla="*/ 528637 h 3526631"/>
              <a:gd name="connsiteX137" fmla="*/ 1802606 w 1881187"/>
              <a:gd name="connsiteY137" fmla="*/ 533400 h 3526631"/>
              <a:gd name="connsiteX138" fmla="*/ 1850231 w 1881187"/>
              <a:gd name="connsiteY138" fmla="*/ 504825 h 3526631"/>
              <a:gd name="connsiteX139" fmla="*/ 1854993 w 1881187"/>
              <a:gd name="connsiteY139" fmla="*/ 523875 h 3526631"/>
              <a:gd name="connsiteX140" fmla="*/ 1845468 w 1881187"/>
              <a:gd name="connsiteY140" fmla="*/ 547687 h 3526631"/>
              <a:gd name="connsiteX141" fmla="*/ 1816893 w 1881187"/>
              <a:gd name="connsiteY141" fmla="*/ 566737 h 3526631"/>
              <a:gd name="connsiteX142" fmla="*/ 1807368 w 1881187"/>
              <a:gd name="connsiteY142" fmla="*/ 585787 h 3526631"/>
              <a:gd name="connsiteX143" fmla="*/ 1807368 w 1881187"/>
              <a:gd name="connsiteY143" fmla="*/ 600075 h 3526631"/>
              <a:gd name="connsiteX144" fmla="*/ 1850231 w 1881187"/>
              <a:gd name="connsiteY144" fmla="*/ 590550 h 3526631"/>
              <a:gd name="connsiteX145" fmla="*/ 1878806 w 1881187"/>
              <a:gd name="connsiteY145" fmla="*/ 614362 h 3526631"/>
              <a:gd name="connsiteX146" fmla="*/ 1835943 w 1881187"/>
              <a:gd name="connsiteY146" fmla="*/ 623887 h 3526631"/>
              <a:gd name="connsiteX147" fmla="*/ 1793081 w 1881187"/>
              <a:gd name="connsiteY147" fmla="*/ 628650 h 3526631"/>
              <a:gd name="connsiteX148" fmla="*/ 1764506 w 1881187"/>
              <a:gd name="connsiteY148" fmla="*/ 633412 h 3526631"/>
              <a:gd name="connsiteX149" fmla="*/ 1697831 w 1881187"/>
              <a:gd name="connsiteY149" fmla="*/ 681037 h 3526631"/>
              <a:gd name="connsiteX150" fmla="*/ 1669256 w 1881187"/>
              <a:gd name="connsiteY150" fmla="*/ 714375 h 3526631"/>
              <a:gd name="connsiteX151" fmla="*/ 1616868 w 1881187"/>
              <a:gd name="connsiteY151" fmla="*/ 804862 h 3526631"/>
              <a:gd name="connsiteX152" fmla="*/ 1469231 w 1881187"/>
              <a:gd name="connsiteY152" fmla="*/ 966787 h 3526631"/>
              <a:gd name="connsiteX153" fmla="*/ 1435893 w 1881187"/>
              <a:gd name="connsiteY153" fmla="*/ 1028700 h 3526631"/>
              <a:gd name="connsiteX154" fmla="*/ 1359693 w 1881187"/>
              <a:gd name="connsiteY154" fmla="*/ 1057275 h 3526631"/>
              <a:gd name="connsiteX155" fmla="*/ 1288256 w 1881187"/>
              <a:gd name="connsiteY155" fmla="*/ 1066800 h 3526631"/>
              <a:gd name="connsiteX156" fmla="*/ 1212056 w 1881187"/>
              <a:gd name="connsiteY156" fmla="*/ 1090612 h 3526631"/>
              <a:gd name="connsiteX157" fmla="*/ 1107281 w 1881187"/>
              <a:gd name="connsiteY157" fmla="*/ 1104900 h 3526631"/>
              <a:gd name="connsiteX158" fmla="*/ 973931 w 1881187"/>
              <a:gd name="connsiteY158" fmla="*/ 1119187 h 3526631"/>
              <a:gd name="connsiteX159" fmla="*/ 954881 w 1881187"/>
              <a:gd name="connsiteY159" fmla="*/ 1200150 h 3526631"/>
              <a:gd name="connsiteX160" fmla="*/ 926306 w 1881187"/>
              <a:gd name="connsiteY160" fmla="*/ 1233487 h 3526631"/>
              <a:gd name="connsiteX161" fmla="*/ 897731 w 1881187"/>
              <a:gd name="connsiteY161" fmla="*/ 1271587 h 3526631"/>
              <a:gd name="connsiteX162" fmla="*/ 869156 w 1881187"/>
              <a:gd name="connsiteY162" fmla="*/ 1390650 h 3526631"/>
              <a:gd name="connsiteX163" fmla="*/ 835818 w 1881187"/>
              <a:gd name="connsiteY163" fmla="*/ 1485900 h 3526631"/>
              <a:gd name="connsiteX164" fmla="*/ 802481 w 1881187"/>
              <a:gd name="connsiteY164" fmla="*/ 1590675 h 3526631"/>
              <a:gd name="connsiteX165" fmla="*/ 802481 w 1881187"/>
              <a:gd name="connsiteY165" fmla="*/ 1638300 h 3526631"/>
              <a:gd name="connsiteX166" fmla="*/ 854868 w 1881187"/>
              <a:gd name="connsiteY166" fmla="*/ 1714500 h 3526631"/>
              <a:gd name="connsiteX167" fmla="*/ 940593 w 1881187"/>
              <a:gd name="connsiteY167" fmla="*/ 1833562 h 3526631"/>
              <a:gd name="connsiteX168" fmla="*/ 988218 w 1881187"/>
              <a:gd name="connsiteY168" fmla="*/ 1914525 h 3526631"/>
              <a:gd name="connsiteX169" fmla="*/ 1016793 w 1881187"/>
              <a:gd name="connsiteY169" fmla="*/ 2033587 h 3526631"/>
              <a:gd name="connsiteX170" fmla="*/ 1040606 w 1881187"/>
              <a:gd name="connsiteY170" fmla="*/ 2185987 h 3526631"/>
              <a:gd name="connsiteX171" fmla="*/ 1083468 w 1881187"/>
              <a:gd name="connsiteY171" fmla="*/ 2352675 h 3526631"/>
              <a:gd name="connsiteX172" fmla="*/ 1107281 w 1881187"/>
              <a:gd name="connsiteY172" fmla="*/ 2428875 h 3526631"/>
              <a:gd name="connsiteX173" fmla="*/ 1183481 w 1881187"/>
              <a:gd name="connsiteY173" fmla="*/ 2438400 h 3526631"/>
              <a:gd name="connsiteX174" fmla="*/ 1226343 w 1881187"/>
              <a:gd name="connsiteY174" fmla="*/ 2438400 h 3526631"/>
              <a:gd name="connsiteX175" fmla="*/ 1226343 w 1881187"/>
              <a:gd name="connsiteY175" fmla="*/ 2457450 h 3526631"/>
              <a:gd name="connsiteX176" fmla="*/ 1250156 w 1881187"/>
              <a:gd name="connsiteY176" fmla="*/ 2471737 h 3526631"/>
              <a:gd name="connsiteX177" fmla="*/ 1354931 w 1881187"/>
              <a:gd name="connsiteY177" fmla="*/ 2505075 h 3526631"/>
              <a:gd name="connsiteX178" fmla="*/ 1440656 w 1881187"/>
              <a:gd name="connsiteY178" fmla="*/ 2533650 h 3526631"/>
              <a:gd name="connsiteX179" fmla="*/ 1497806 w 1881187"/>
              <a:gd name="connsiteY179" fmla="*/ 2571750 h 3526631"/>
              <a:gd name="connsiteX180" fmla="*/ 1564481 w 1881187"/>
              <a:gd name="connsiteY180" fmla="*/ 2595562 h 3526631"/>
              <a:gd name="connsiteX181" fmla="*/ 1640681 w 1881187"/>
              <a:gd name="connsiteY181" fmla="*/ 2605087 h 3526631"/>
              <a:gd name="connsiteX182" fmla="*/ 1697831 w 1881187"/>
              <a:gd name="connsiteY182" fmla="*/ 2605087 h 3526631"/>
              <a:gd name="connsiteX183" fmla="*/ 1731168 w 1881187"/>
              <a:gd name="connsiteY183" fmla="*/ 2628900 h 3526631"/>
              <a:gd name="connsiteX184" fmla="*/ 1740693 w 1881187"/>
              <a:gd name="connsiteY184" fmla="*/ 2667000 h 3526631"/>
              <a:gd name="connsiteX185" fmla="*/ 1740693 w 1881187"/>
              <a:gd name="connsiteY185" fmla="*/ 2690812 h 3526631"/>
              <a:gd name="connsiteX186" fmla="*/ 1740693 w 1881187"/>
              <a:gd name="connsiteY186" fmla="*/ 2733675 h 3526631"/>
              <a:gd name="connsiteX187" fmla="*/ 1764506 w 1881187"/>
              <a:gd name="connsiteY187" fmla="*/ 2771775 h 3526631"/>
              <a:gd name="connsiteX188" fmla="*/ 1783556 w 1881187"/>
              <a:gd name="connsiteY188" fmla="*/ 2809875 h 3526631"/>
              <a:gd name="connsiteX189" fmla="*/ 1812131 w 1881187"/>
              <a:gd name="connsiteY189" fmla="*/ 2852737 h 3526631"/>
              <a:gd name="connsiteX190" fmla="*/ 1826418 w 1881187"/>
              <a:gd name="connsiteY190" fmla="*/ 2890837 h 3526631"/>
              <a:gd name="connsiteX191" fmla="*/ 1807368 w 1881187"/>
              <a:gd name="connsiteY191" fmla="*/ 2919412 h 3526631"/>
              <a:gd name="connsiteX192" fmla="*/ 1797843 w 1881187"/>
              <a:gd name="connsiteY192" fmla="*/ 2938462 h 3526631"/>
              <a:gd name="connsiteX193" fmla="*/ 1774031 w 1881187"/>
              <a:gd name="connsiteY193" fmla="*/ 2943225 h 3526631"/>
              <a:gd name="connsiteX194" fmla="*/ 1769268 w 1881187"/>
              <a:gd name="connsiteY194" fmla="*/ 2967037 h 3526631"/>
              <a:gd name="connsiteX195" fmla="*/ 1759743 w 1881187"/>
              <a:gd name="connsiteY195" fmla="*/ 2971800 h 3526631"/>
              <a:gd name="connsiteX196" fmla="*/ 1721643 w 1881187"/>
              <a:gd name="connsiteY196" fmla="*/ 2995612 h 3526631"/>
              <a:gd name="connsiteX197" fmla="*/ 1712118 w 1881187"/>
              <a:gd name="connsiteY197" fmla="*/ 2995612 h 3526631"/>
              <a:gd name="connsiteX198" fmla="*/ 1688306 w 1881187"/>
              <a:gd name="connsiteY198" fmla="*/ 2981325 h 3526631"/>
              <a:gd name="connsiteX199" fmla="*/ 1693068 w 1881187"/>
              <a:gd name="connsiteY199" fmla="*/ 2943225 h 3526631"/>
              <a:gd name="connsiteX200" fmla="*/ 1678781 w 1881187"/>
              <a:gd name="connsiteY200" fmla="*/ 2900362 h 3526631"/>
              <a:gd name="connsiteX201" fmla="*/ 1659731 w 1881187"/>
              <a:gd name="connsiteY201" fmla="*/ 2838450 h 3526631"/>
              <a:gd name="connsiteX202" fmla="*/ 1626393 w 1881187"/>
              <a:gd name="connsiteY202" fmla="*/ 2781300 h 3526631"/>
              <a:gd name="connsiteX203" fmla="*/ 1588293 w 1881187"/>
              <a:gd name="connsiteY203" fmla="*/ 2743200 h 3526631"/>
              <a:gd name="connsiteX204" fmla="*/ 1526381 w 1881187"/>
              <a:gd name="connsiteY204" fmla="*/ 2719387 h 3526631"/>
              <a:gd name="connsiteX205" fmla="*/ 1459706 w 1881187"/>
              <a:gd name="connsiteY205" fmla="*/ 2686050 h 3526631"/>
              <a:gd name="connsiteX206" fmla="*/ 1383506 w 1881187"/>
              <a:gd name="connsiteY206" fmla="*/ 2686050 h 3526631"/>
              <a:gd name="connsiteX207" fmla="*/ 1269206 w 1881187"/>
              <a:gd name="connsiteY207" fmla="*/ 2662237 h 3526631"/>
              <a:gd name="connsiteX208" fmla="*/ 1178718 w 1881187"/>
              <a:gd name="connsiteY208" fmla="*/ 2657475 h 3526631"/>
              <a:gd name="connsiteX209" fmla="*/ 1112043 w 1881187"/>
              <a:gd name="connsiteY209" fmla="*/ 2652712 h 3526631"/>
              <a:gd name="connsiteX210" fmla="*/ 1069181 w 1881187"/>
              <a:gd name="connsiteY210" fmla="*/ 2671762 h 3526631"/>
              <a:gd name="connsiteX211" fmla="*/ 1045368 w 1881187"/>
              <a:gd name="connsiteY211" fmla="*/ 2709862 h 3526631"/>
              <a:gd name="connsiteX212" fmla="*/ 1031081 w 1881187"/>
              <a:gd name="connsiteY212" fmla="*/ 2728912 h 3526631"/>
              <a:gd name="connsiteX213" fmla="*/ 997743 w 1881187"/>
              <a:gd name="connsiteY213" fmla="*/ 2738437 h 3526631"/>
              <a:gd name="connsiteX214" fmla="*/ 978693 w 1881187"/>
              <a:gd name="connsiteY214" fmla="*/ 2714625 h 3526631"/>
              <a:gd name="connsiteX215" fmla="*/ 978693 w 1881187"/>
              <a:gd name="connsiteY215" fmla="*/ 2676525 h 3526631"/>
              <a:gd name="connsiteX216" fmla="*/ 921543 w 1881187"/>
              <a:gd name="connsiteY216" fmla="*/ 2624137 h 3526631"/>
              <a:gd name="connsiteX217" fmla="*/ 883443 w 1881187"/>
              <a:gd name="connsiteY217" fmla="*/ 2576512 h 3526631"/>
              <a:gd name="connsiteX218" fmla="*/ 840581 w 1881187"/>
              <a:gd name="connsiteY218" fmla="*/ 2481262 h 3526631"/>
              <a:gd name="connsiteX219" fmla="*/ 783431 w 1881187"/>
              <a:gd name="connsiteY219" fmla="*/ 2381250 h 3526631"/>
              <a:gd name="connsiteX220" fmla="*/ 754856 w 1881187"/>
              <a:gd name="connsiteY220" fmla="*/ 2271712 h 3526631"/>
              <a:gd name="connsiteX221" fmla="*/ 731043 w 1881187"/>
              <a:gd name="connsiteY221" fmla="*/ 2247900 h 3526631"/>
              <a:gd name="connsiteX222" fmla="*/ 702468 w 1881187"/>
              <a:gd name="connsiteY222" fmla="*/ 2281237 h 3526631"/>
              <a:gd name="connsiteX223" fmla="*/ 664368 w 1881187"/>
              <a:gd name="connsiteY223" fmla="*/ 2338387 h 3526631"/>
              <a:gd name="connsiteX224" fmla="*/ 616743 w 1881187"/>
              <a:gd name="connsiteY224" fmla="*/ 2390775 h 3526631"/>
              <a:gd name="connsiteX225" fmla="*/ 569118 w 1881187"/>
              <a:gd name="connsiteY225" fmla="*/ 2443162 h 3526631"/>
              <a:gd name="connsiteX226" fmla="*/ 554831 w 1881187"/>
              <a:gd name="connsiteY226" fmla="*/ 2462212 h 3526631"/>
              <a:gd name="connsiteX227" fmla="*/ 516731 w 1881187"/>
              <a:gd name="connsiteY227" fmla="*/ 2495550 h 3526631"/>
              <a:gd name="connsiteX228" fmla="*/ 478631 w 1881187"/>
              <a:gd name="connsiteY228" fmla="*/ 2538412 h 3526631"/>
              <a:gd name="connsiteX229" fmla="*/ 478631 w 1881187"/>
              <a:gd name="connsiteY229" fmla="*/ 2586037 h 3526631"/>
              <a:gd name="connsiteX230" fmla="*/ 511968 w 1881187"/>
              <a:gd name="connsiteY230" fmla="*/ 2624137 h 3526631"/>
              <a:gd name="connsiteX231" fmla="*/ 535781 w 1881187"/>
              <a:gd name="connsiteY231" fmla="*/ 2667000 h 3526631"/>
              <a:gd name="connsiteX232" fmla="*/ 507206 w 1881187"/>
              <a:gd name="connsiteY232" fmla="*/ 2700337 h 3526631"/>
              <a:gd name="connsiteX233" fmla="*/ 473868 w 1881187"/>
              <a:gd name="connsiteY233" fmla="*/ 2719387 h 3526631"/>
              <a:gd name="connsiteX234" fmla="*/ 407193 w 1881187"/>
              <a:gd name="connsiteY234" fmla="*/ 2728912 h 3526631"/>
              <a:gd name="connsiteX235" fmla="*/ 435768 w 1881187"/>
              <a:gd name="connsiteY235" fmla="*/ 2776537 h 3526631"/>
              <a:gd name="connsiteX236" fmla="*/ 469106 w 1881187"/>
              <a:gd name="connsiteY236" fmla="*/ 2862262 h 3526631"/>
              <a:gd name="connsiteX237" fmla="*/ 473868 w 1881187"/>
              <a:gd name="connsiteY237" fmla="*/ 2990850 h 3526631"/>
              <a:gd name="connsiteX238" fmla="*/ 473868 w 1881187"/>
              <a:gd name="connsiteY238" fmla="*/ 3086100 h 3526631"/>
              <a:gd name="connsiteX239" fmla="*/ 488156 w 1881187"/>
              <a:gd name="connsiteY239" fmla="*/ 3162300 h 3526631"/>
              <a:gd name="connsiteX240" fmla="*/ 545306 w 1881187"/>
              <a:gd name="connsiteY240" fmla="*/ 3209925 h 3526631"/>
              <a:gd name="connsiteX241" fmla="*/ 564356 w 1881187"/>
              <a:gd name="connsiteY241" fmla="*/ 3276600 h 3526631"/>
              <a:gd name="connsiteX242" fmla="*/ 521493 w 1881187"/>
              <a:gd name="connsiteY242" fmla="*/ 3309937 h 3526631"/>
              <a:gd name="connsiteX243" fmla="*/ 502443 w 1881187"/>
              <a:gd name="connsiteY243" fmla="*/ 3319462 h 3526631"/>
              <a:gd name="connsiteX244" fmla="*/ 445293 w 1881187"/>
              <a:gd name="connsiteY244" fmla="*/ 3371850 h 3526631"/>
              <a:gd name="connsiteX245" fmla="*/ 407193 w 1881187"/>
              <a:gd name="connsiteY245" fmla="*/ 3443287 h 3526631"/>
              <a:gd name="connsiteX246" fmla="*/ 397668 w 1881187"/>
              <a:gd name="connsiteY246" fmla="*/ 3500437 h 3526631"/>
              <a:gd name="connsiteX247" fmla="*/ 369093 w 1881187"/>
              <a:gd name="connsiteY247" fmla="*/ 3519487 h 3526631"/>
              <a:gd name="connsiteX248" fmla="*/ 326231 w 1881187"/>
              <a:gd name="connsiteY248" fmla="*/ 3519487 h 3526631"/>
              <a:gd name="connsiteX249" fmla="*/ 311943 w 1881187"/>
              <a:gd name="connsiteY249" fmla="*/ 3476625 h 3526631"/>
              <a:gd name="connsiteX250" fmla="*/ 326231 w 1881187"/>
              <a:gd name="connsiteY250" fmla="*/ 3381375 h 3526631"/>
              <a:gd name="connsiteX251" fmla="*/ 369093 w 1881187"/>
              <a:gd name="connsiteY251" fmla="*/ 3271837 h 3526631"/>
              <a:gd name="connsiteX252" fmla="*/ 369093 w 1881187"/>
              <a:gd name="connsiteY252" fmla="*/ 3186112 h 3526631"/>
              <a:gd name="connsiteX253" fmla="*/ 359568 w 1881187"/>
              <a:gd name="connsiteY253" fmla="*/ 3095625 h 3526631"/>
              <a:gd name="connsiteX254" fmla="*/ 330993 w 1881187"/>
              <a:gd name="connsiteY254" fmla="*/ 3033712 h 3526631"/>
              <a:gd name="connsiteX255" fmla="*/ 283368 w 1881187"/>
              <a:gd name="connsiteY255" fmla="*/ 2938462 h 3526631"/>
              <a:gd name="connsiteX256" fmla="*/ 254793 w 1881187"/>
              <a:gd name="connsiteY256" fmla="*/ 2857500 h 3526631"/>
              <a:gd name="connsiteX257" fmla="*/ 221456 w 1881187"/>
              <a:gd name="connsiteY257" fmla="*/ 2771775 h 3526631"/>
              <a:gd name="connsiteX258" fmla="*/ 221456 w 1881187"/>
              <a:gd name="connsiteY258" fmla="*/ 2743200 h 3526631"/>
              <a:gd name="connsiteX259" fmla="*/ 178593 w 1881187"/>
              <a:gd name="connsiteY259" fmla="*/ 2714625 h 3526631"/>
              <a:gd name="connsiteX260" fmla="*/ 140493 w 1881187"/>
              <a:gd name="connsiteY260" fmla="*/ 2714625 h 3526631"/>
              <a:gd name="connsiteX261" fmla="*/ 126206 w 1881187"/>
              <a:gd name="connsiteY261" fmla="*/ 2652712 h 3526631"/>
              <a:gd name="connsiteX262" fmla="*/ 140493 w 1881187"/>
              <a:gd name="connsiteY262" fmla="*/ 2590800 h 3526631"/>
              <a:gd name="connsiteX263" fmla="*/ 150018 w 1881187"/>
              <a:gd name="connsiteY263" fmla="*/ 2581275 h 3526631"/>
              <a:gd name="connsiteX264" fmla="*/ 188118 w 1881187"/>
              <a:gd name="connsiteY264" fmla="*/ 2495550 h 3526631"/>
              <a:gd name="connsiteX265" fmla="*/ 235743 w 1881187"/>
              <a:gd name="connsiteY265" fmla="*/ 2371725 h 3526631"/>
              <a:gd name="connsiteX266" fmla="*/ 269081 w 1881187"/>
              <a:gd name="connsiteY266" fmla="*/ 2281237 h 3526631"/>
              <a:gd name="connsiteX267" fmla="*/ 335756 w 1881187"/>
              <a:gd name="connsiteY267" fmla="*/ 2176462 h 3526631"/>
              <a:gd name="connsiteX268" fmla="*/ 411956 w 1881187"/>
              <a:gd name="connsiteY268" fmla="*/ 2085975 h 3526631"/>
              <a:gd name="connsiteX269" fmla="*/ 459581 w 1881187"/>
              <a:gd name="connsiteY269" fmla="*/ 2028825 h 3526631"/>
              <a:gd name="connsiteX270" fmla="*/ 421481 w 1881187"/>
              <a:gd name="connsiteY270" fmla="*/ 1981200 h 3526631"/>
              <a:gd name="connsiteX271" fmla="*/ 407193 w 1881187"/>
              <a:gd name="connsiteY271" fmla="*/ 1914525 h 3526631"/>
              <a:gd name="connsiteX272" fmla="*/ 411956 w 1881187"/>
              <a:gd name="connsiteY272" fmla="*/ 1747837 h 3526631"/>
              <a:gd name="connsiteX273" fmla="*/ 421481 w 1881187"/>
              <a:gd name="connsiteY273" fmla="*/ 1671637 h 3526631"/>
              <a:gd name="connsiteX274" fmla="*/ 407193 w 1881187"/>
              <a:gd name="connsiteY274" fmla="*/ 1585912 h 3526631"/>
              <a:gd name="connsiteX275" fmla="*/ 402431 w 1881187"/>
              <a:gd name="connsiteY275" fmla="*/ 1500187 h 3526631"/>
              <a:gd name="connsiteX276" fmla="*/ 397668 w 1881187"/>
              <a:gd name="connsiteY276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71487 h 3526631"/>
              <a:gd name="connsiteX124" fmla="*/ 1716881 w 1881187"/>
              <a:gd name="connsiteY124" fmla="*/ 509587 h 3526631"/>
              <a:gd name="connsiteX125" fmla="*/ 1735931 w 1881187"/>
              <a:gd name="connsiteY125" fmla="*/ 481012 h 3526631"/>
              <a:gd name="connsiteX126" fmla="*/ 1754981 w 1881187"/>
              <a:gd name="connsiteY126" fmla="*/ 428625 h 3526631"/>
              <a:gd name="connsiteX127" fmla="*/ 1783556 w 1881187"/>
              <a:gd name="connsiteY127" fmla="*/ 438150 h 3526631"/>
              <a:gd name="connsiteX128" fmla="*/ 1764506 w 1881187"/>
              <a:gd name="connsiteY128" fmla="*/ 490537 h 3526631"/>
              <a:gd name="connsiteX129" fmla="*/ 1754981 w 1881187"/>
              <a:gd name="connsiteY129" fmla="*/ 509587 h 3526631"/>
              <a:gd name="connsiteX130" fmla="*/ 1769268 w 1881187"/>
              <a:gd name="connsiteY130" fmla="*/ 509587 h 3526631"/>
              <a:gd name="connsiteX131" fmla="*/ 1797843 w 1881187"/>
              <a:gd name="connsiteY131" fmla="*/ 490537 h 3526631"/>
              <a:gd name="connsiteX132" fmla="*/ 1831181 w 1881187"/>
              <a:gd name="connsiteY132" fmla="*/ 457200 h 3526631"/>
              <a:gd name="connsiteX133" fmla="*/ 1835943 w 1881187"/>
              <a:gd name="connsiteY133" fmla="*/ 481012 h 3526631"/>
              <a:gd name="connsiteX134" fmla="*/ 1821656 w 1881187"/>
              <a:gd name="connsiteY134" fmla="*/ 514350 h 3526631"/>
              <a:gd name="connsiteX135" fmla="*/ 1797843 w 1881187"/>
              <a:gd name="connsiteY135" fmla="*/ 528637 h 3526631"/>
              <a:gd name="connsiteX136" fmla="*/ 1802606 w 1881187"/>
              <a:gd name="connsiteY136" fmla="*/ 533400 h 3526631"/>
              <a:gd name="connsiteX137" fmla="*/ 1850231 w 1881187"/>
              <a:gd name="connsiteY137" fmla="*/ 504825 h 3526631"/>
              <a:gd name="connsiteX138" fmla="*/ 1854993 w 1881187"/>
              <a:gd name="connsiteY138" fmla="*/ 523875 h 3526631"/>
              <a:gd name="connsiteX139" fmla="*/ 1845468 w 1881187"/>
              <a:gd name="connsiteY139" fmla="*/ 547687 h 3526631"/>
              <a:gd name="connsiteX140" fmla="*/ 1816893 w 1881187"/>
              <a:gd name="connsiteY140" fmla="*/ 566737 h 3526631"/>
              <a:gd name="connsiteX141" fmla="*/ 1807368 w 1881187"/>
              <a:gd name="connsiteY141" fmla="*/ 585787 h 3526631"/>
              <a:gd name="connsiteX142" fmla="*/ 1807368 w 1881187"/>
              <a:gd name="connsiteY142" fmla="*/ 600075 h 3526631"/>
              <a:gd name="connsiteX143" fmla="*/ 1850231 w 1881187"/>
              <a:gd name="connsiteY143" fmla="*/ 590550 h 3526631"/>
              <a:gd name="connsiteX144" fmla="*/ 1878806 w 1881187"/>
              <a:gd name="connsiteY144" fmla="*/ 614362 h 3526631"/>
              <a:gd name="connsiteX145" fmla="*/ 1835943 w 1881187"/>
              <a:gd name="connsiteY145" fmla="*/ 623887 h 3526631"/>
              <a:gd name="connsiteX146" fmla="*/ 1793081 w 1881187"/>
              <a:gd name="connsiteY146" fmla="*/ 628650 h 3526631"/>
              <a:gd name="connsiteX147" fmla="*/ 1764506 w 1881187"/>
              <a:gd name="connsiteY147" fmla="*/ 633412 h 3526631"/>
              <a:gd name="connsiteX148" fmla="*/ 1697831 w 1881187"/>
              <a:gd name="connsiteY148" fmla="*/ 681037 h 3526631"/>
              <a:gd name="connsiteX149" fmla="*/ 1669256 w 1881187"/>
              <a:gd name="connsiteY149" fmla="*/ 714375 h 3526631"/>
              <a:gd name="connsiteX150" fmla="*/ 1616868 w 1881187"/>
              <a:gd name="connsiteY150" fmla="*/ 804862 h 3526631"/>
              <a:gd name="connsiteX151" fmla="*/ 1469231 w 1881187"/>
              <a:gd name="connsiteY151" fmla="*/ 966787 h 3526631"/>
              <a:gd name="connsiteX152" fmla="*/ 1435893 w 1881187"/>
              <a:gd name="connsiteY152" fmla="*/ 1028700 h 3526631"/>
              <a:gd name="connsiteX153" fmla="*/ 1359693 w 1881187"/>
              <a:gd name="connsiteY153" fmla="*/ 1057275 h 3526631"/>
              <a:gd name="connsiteX154" fmla="*/ 1288256 w 1881187"/>
              <a:gd name="connsiteY154" fmla="*/ 1066800 h 3526631"/>
              <a:gd name="connsiteX155" fmla="*/ 1212056 w 1881187"/>
              <a:gd name="connsiteY155" fmla="*/ 1090612 h 3526631"/>
              <a:gd name="connsiteX156" fmla="*/ 1107281 w 1881187"/>
              <a:gd name="connsiteY156" fmla="*/ 1104900 h 3526631"/>
              <a:gd name="connsiteX157" fmla="*/ 973931 w 1881187"/>
              <a:gd name="connsiteY157" fmla="*/ 1119187 h 3526631"/>
              <a:gd name="connsiteX158" fmla="*/ 954881 w 1881187"/>
              <a:gd name="connsiteY158" fmla="*/ 1200150 h 3526631"/>
              <a:gd name="connsiteX159" fmla="*/ 926306 w 1881187"/>
              <a:gd name="connsiteY159" fmla="*/ 1233487 h 3526631"/>
              <a:gd name="connsiteX160" fmla="*/ 897731 w 1881187"/>
              <a:gd name="connsiteY160" fmla="*/ 1271587 h 3526631"/>
              <a:gd name="connsiteX161" fmla="*/ 869156 w 1881187"/>
              <a:gd name="connsiteY161" fmla="*/ 1390650 h 3526631"/>
              <a:gd name="connsiteX162" fmla="*/ 835818 w 1881187"/>
              <a:gd name="connsiteY162" fmla="*/ 1485900 h 3526631"/>
              <a:gd name="connsiteX163" fmla="*/ 802481 w 1881187"/>
              <a:gd name="connsiteY163" fmla="*/ 1590675 h 3526631"/>
              <a:gd name="connsiteX164" fmla="*/ 802481 w 1881187"/>
              <a:gd name="connsiteY164" fmla="*/ 1638300 h 3526631"/>
              <a:gd name="connsiteX165" fmla="*/ 854868 w 1881187"/>
              <a:gd name="connsiteY165" fmla="*/ 1714500 h 3526631"/>
              <a:gd name="connsiteX166" fmla="*/ 940593 w 1881187"/>
              <a:gd name="connsiteY166" fmla="*/ 1833562 h 3526631"/>
              <a:gd name="connsiteX167" fmla="*/ 988218 w 1881187"/>
              <a:gd name="connsiteY167" fmla="*/ 1914525 h 3526631"/>
              <a:gd name="connsiteX168" fmla="*/ 1016793 w 1881187"/>
              <a:gd name="connsiteY168" fmla="*/ 2033587 h 3526631"/>
              <a:gd name="connsiteX169" fmla="*/ 1040606 w 1881187"/>
              <a:gd name="connsiteY169" fmla="*/ 2185987 h 3526631"/>
              <a:gd name="connsiteX170" fmla="*/ 1083468 w 1881187"/>
              <a:gd name="connsiteY170" fmla="*/ 2352675 h 3526631"/>
              <a:gd name="connsiteX171" fmla="*/ 1107281 w 1881187"/>
              <a:gd name="connsiteY171" fmla="*/ 2428875 h 3526631"/>
              <a:gd name="connsiteX172" fmla="*/ 1183481 w 1881187"/>
              <a:gd name="connsiteY172" fmla="*/ 2438400 h 3526631"/>
              <a:gd name="connsiteX173" fmla="*/ 1226343 w 1881187"/>
              <a:gd name="connsiteY173" fmla="*/ 2438400 h 3526631"/>
              <a:gd name="connsiteX174" fmla="*/ 1226343 w 1881187"/>
              <a:gd name="connsiteY174" fmla="*/ 2457450 h 3526631"/>
              <a:gd name="connsiteX175" fmla="*/ 1250156 w 1881187"/>
              <a:gd name="connsiteY175" fmla="*/ 2471737 h 3526631"/>
              <a:gd name="connsiteX176" fmla="*/ 1354931 w 1881187"/>
              <a:gd name="connsiteY176" fmla="*/ 2505075 h 3526631"/>
              <a:gd name="connsiteX177" fmla="*/ 1440656 w 1881187"/>
              <a:gd name="connsiteY177" fmla="*/ 2533650 h 3526631"/>
              <a:gd name="connsiteX178" fmla="*/ 1497806 w 1881187"/>
              <a:gd name="connsiteY178" fmla="*/ 2571750 h 3526631"/>
              <a:gd name="connsiteX179" fmla="*/ 1564481 w 1881187"/>
              <a:gd name="connsiteY179" fmla="*/ 2595562 h 3526631"/>
              <a:gd name="connsiteX180" fmla="*/ 1640681 w 1881187"/>
              <a:gd name="connsiteY180" fmla="*/ 2605087 h 3526631"/>
              <a:gd name="connsiteX181" fmla="*/ 1697831 w 1881187"/>
              <a:gd name="connsiteY181" fmla="*/ 2605087 h 3526631"/>
              <a:gd name="connsiteX182" fmla="*/ 1731168 w 1881187"/>
              <a:gd name="connsiteY182" fmla="*/ 2628900 h 3526631"/>
              <a:gd name="connsiteX183" fmla="*/ 1740693 w 1881187"/>
              <a:gd name="connsiteY183" fmla="*/ 2667000 h 3526631"/>
              <a:gd name="connsiteX184" fmla="*/ 1740693 w 1881187"/>
              <a:gd name="connsiteY184" fmla="*/ 2690812 h 3526631"/>
              <a:gd name="connsiteX185" fmla="*/ 1740693 w 1881187"/>
              <a:gd name="connsiteY185" fmla="*/ 2733675 h 3526631"/>
              <a:gd name="connsiteX186" fmla="*/ 1764506 w 1881187"/>
              <a:gd name="connsiteY186" fmla="*/ 2771775 h 3526631"/>
              <a:gd name="connsiteX187" fmla="*/ 1783556 w 1881187"/>
              <a:gd name="connsiteY187" fmla="*/ 2809875 h 3526631"/>
              <a:gd name="connsiteX188" fmla="*/ 1812131 w 1881187"/>
              <a:gd name="connsiteY188" fmla="*/ 2852737 h 3526631"/>
              <a:gd name="connsiteX189" fmla="*/ 1826418 w 1881187"/>
              <a:gd name="connsiteY189" fmla="*/ 2890837 h 3526631"/>
              <a:gd name="connsiteX190" fmla="*/ 1807368 w 1881187"/>
              <a:gd name="connsiteY190" fmla="*/ 2919412 h 3526631"/>
              <a:gd name="connsiteX191" fmla="*/ 1797843 w 1881187"/>
              <a:gd name="connsiteY191" fmla="*/ 2938462 h 3526631"/>
              <a:gd name="connsiteX192" fmla="*/ 1774031 w 1881187"/>
              <a:gd name="connsiteY192" fmla="*/ 2943225 h 3526631"/>
              <a:gd name="connsiteX193" fmla="*/ 1769268 w 1881187"/>
              <a:gd name="connsiteY193" fmla="*/ 2967037 h 3526631"/>
              <a:gd name="connsiteX194" fmla="*/ 1759743 w 1881187"/>
              <a:gd name="connsiteY194" fmla="*/ 2971800 h 3526631"/>
              <a:gd name="connsiteX195" fmla="*/ 1721643 w 1881187"/>
              <a:gd name="connsiteY195" fmla="*/ 2995612 h 3526631"/>
              <a:gd name="connsiteX196" fmla="*/ 1712118 w 1881187"/>
              <a:gd name="connsiteY196" fmla="*/ 2995612 h 3526631"/>
              <a:gd name="connsiteX197" fmla="*/ 1688306 w 1881187"/>
              <a:gd name="connsiteY197" fmla="*/ 2981325 h 3526631"/>
              <a:gd name="connsiteX198" fmla="*/ 1693068 w 1881187"/>
              <a:gd name="connsiteY198" fmla="*/ 2943225 h 3526631"/>
              <a:gd name="connsiteX199" fmla="*/ 1678781 w 1881187"/>
              <a:gd name="connsiteY199" fmla="*/ 2900362 h 3526631"/>
              <a:gd name="connsiteX200" fmla="*/ 1659731 w 1881187"/>
              <a:gd name="connsiteY200" fmla="*/ 2838450 h 3526631"/>
              <a:gd name="connsiteX201" fmla="*/ 1626393 w 1881187"/>
              <a:gd name="connsiteY201" fmla="*/ 2781300 h 3526631"/>
              <a:gd name="connsiteX202" fmla="*/ 1588293 w 1881187"/>
              <a:gd name="connsiteY202" fmla="*/ 2743200 h 3526631"/>
              <a:gd name="connsiteX203" fmla="*/ 1526381 w 1881187"/>
              <a:gd name="connsiteY203" fmla="*/ 2719387 h 3526631"/>
              <a:gd name="connsiteX204" fmla="*/ 1459706 w 1881187"/>
              <a:gd name="connsiteY204" fmla="*/ 2686050 h 3526631"/>
              <a:gd name="connsiteX205" fmla="*/ 1383506 w 1881187"/>
              <a:gd name="connsiteY205" fmla="*/ 2686050 h 3526631"/>
              <a:gd name="connsiteX206" fmla="*/ 1269206 w 1881187"/>
              <a:gd name="connsiteY206" fmla="*/ 2662237 h 3526631"/>
              <a:gd name="connsiteX207" fmla="*/ 1178718 w 1881187"/>
              <a:gd name="connsiteY207" fmla="*/ 2657475 h 3526631"/>
              <a:gd name="connsiteX208" fmla="*/ 1112043 w 1881187"/>
              <a:gd name="connsiteY208" fmla="*/ 2652712 h 3526631"/>
              <a:gd name="connsiteX209" fmla="*/ 1069181 w 1881187"/>
              <a:gd name="connsiteY209" fmla="*/ 2671762 h 3526631"/>
              <a:gd name="connsiteX210" fmla="*/ 1045368 w 1881187"/>
              <a:gd name="connsiteY210" fmla="*/ 2709862 h 3526631"/>
              <a:gd name="connsiteX211" fmla="*/ 1031081 w 1881187"/>
              <a:gd name="connsiteY211" fmla="*/ 2728912 h 3526631"/>
              <a:gd name="connsiteX212" fmla="*/ 997743 w 1881187"/>
              <a:gd name="connsiteY212" fmla="*/ 2738437 h 3526631"/>
              <a:gd name="connsiteX213" fmla="*/ 978693 w 1881187"/>
              <a:gd name="connsiteY213" fmla="*/ 2714625 h 3526631"/>
              <a:gd name="connsiteX214" fmla="*/ 978693 w 1881187"/>
              <a:gd name="connsiteY214" fmla="*/ 2676525 h 3526631"/>
              <a:gd name="connsiteX215" fmla="*/ 921543 w 1881187"/>
              <a:gd name="connsiteY215" fmla="*/ 2624137 h 3526631"/>
              <a:gd name="connsiteX216" fmla="*/ 883443 w 1881187"/>
              <a:gd name="connsiteY216" fmla="*/ 2576512 h 3526631"/>
              <a:gd name="connsiteX217" fmla="*/ 840581 w 1881187"/>
              <a:gd name="connsiteY217" fmla="*/ 2481262 h 3526631"/>
              <a:gd name="connsiteX218" fmla="*/ 783431 w 1881187"/>
              <a:gd name="connsiteY218" fmla="*/ 2381250 h 3526631"/>
              <a:gd name="connsiteX219" fmla="*/ 754856 w 1881187"/>
              <a:gd name="connsiteY219" fmla="*/ 2271712 h 3526631"/>
              <a:gd name="connsiteX220" fmla="*/ 731043 w 1881187"/>
              <a:gd name="connsiteY220" fmla="*/ 2247900 h 3526631"/>
              <a:gd name="connsiteX221" fmla="*/ 702468 w 1881187"/>
              <a:gd name="connsiteY221" fmla="*/ 2281237 h 3526631"/>
              <a:gd name="connsiteX222" fmla="*/ 664368 w 1881187"/>
              <a:gd name="connsiteY222" fmla="*/ 2338387 h 3526631"/>
              <a:gd name="connsiteX223" fmla="*/ 616743 w 1881187"/>
              <a:gd name="connsiteY223" fmla="*/ 2390775 h 3526631"/>
              <a:gd name="connsiteX224" fmla="*/ 569118 w 1881187"/>
              <a:gd name="connsiteY224" fmla="*/ 2443162 h 3526631"/>
              <a:gd name="connsiteX225" fmla="*/ 554831 w 1881187"/>
              <a:gd name="connsiteY225" fmla="*/ 2462212 h 3526631"/>
              <a:gd name="connsiteX226" fmla="*/ 516731 w 1881187"/>
              <a:gd name="connsiteY226" fmla="*/ 2495550 h 3526631"/>
              <a:gd name="connsiteX227" fmla="*/ 478631 w 1881187"/>
              <a:gd name="connsiteY227" fmla="*/ 2538412 h 3526631"/>
              <a:gd name="connsiteX228" fmla="*/ 478631 w 1881187"/>
              <a:gd name="connsiteY228" fmla="*/ 2586037 h 3526631"/>
              <a:gd name="connsiteX229" fmla="*/ 511968 w 1881187"/>
              <a:gd name="connsiteY229" fmla="*/ 2624137 h 3526631"/>
              <a:gd name="connsiteX230" fmla="*/ 535781 w 1881187"/>
              <a:gd name="connsiteY230" fmla="*/ 2667000 h 3526631"/>
              <a:gd name="connsiteX231" fmla="*/ 507206 w 1881187"/>
              <a:gd name="connsiteY231" fmla="*/ 2700337 h 3526631"/>
              <a:gd name="connsiteX232" fmla="*/ 473868 w 1881187"/>
              <a:gd name="connsiteY232" fmla="*/ 2719387 h 3526631"/>
              <a:gd name="connsiteX233" fmla="*/ 407193 w 1881187"/>
              <a:gd name="connsiteY233" fmla="*/ 2728912 h 3526631"/>
              <a:gd name="connsiteX234" fmla="*/ 435768 w 1881187"/>
              <a:gd name="connsiteY234" fmla="*/ 2776537 h 3526631"/>
              <a:gd name="connsiteX235" fmla="*/ 469106 w 1881187"/>
              <a:gd name="connsiteY235" fmla="*/ 2862262 h 3526631"/>
              <a:gd name="connsiteX236" fmla="*/ 473868 w 1881187"/>
              <a:gd name="connsiteY236" fmla="*/ 2990850 h 3526631"/>
              <a:gd name="connsiteX237" fmla="*/ 473868 w 1881187"/>
              <a:gd name="connsiteY237" fmla="*/ 3086100 h 3526631"/>
              <a:gd name="connsiteX238" fmla="*/ 488156 w 1881187"/>
              <a:gd name="connsiteY238" fmla="*/ 3162300 h 3526631"/>
              <a:gd name="connsiteX239" fmla="*/ 545306 w 1881187"/>
              <a:gd name="connsiteY239" fmla="*/ 3209925 h 3526631"/>
              <a:gd name="connsiteX240" fmla="*/ 564356 w 1881187"/>
              <a:gd name="connsiteY240" fmla="*/ 3276600 h 3526631"/>
              <a:gd name="connsiteX241" fmla="*/ 521493 w 1881187"/>
              <a:gd name="connsiteY241" fmla="*/ 3309937 h 3526631"/>
              <a:gd name="connsiteX242" fmla="*/ 502443 w 1881187"/>
              <a:gd name="connsiteY242" fmla="*/ 3319462 h 3526631"/>
              <a:gd name="connsiteX243" fmla="*/ 445293 w 1881187"/>
              <a:gd name="connsiteY243" fmla="*/ 3371850 h 3526631"/>
              <a:gd name="connsiteX244" fmla="*/ 407193 w 1881187"/>
              <a:gd name="connsiteY244" fmla="*/ 3443287 h 3526631"/>
              <a:gd name="connsiteX245" fmla="*/ 397668 w 1881187"/>
              <a:gd name="connsiteY245" fmla="*/ 3500437 h 3526631"/>
              <a:gd name="connsiteX246" fmla="*/ 369093 w 1881187"/>
              <a:gd name="connsiteY246" fmla="*/ 3519487 h 3526631"/>
              <a:gd name="connsiteX247" fmla="*/ 326231 w 1881187"/>
              <a:gd name="connsiteY247" fmla="*/ 3519487 h 3526631"/>
              <a:gd name="connsiteX248" fmla="*/ 311943 w 1881187"/>
              <a:gd name="connsiteY248" fmla="*/ 3476625 h 3526631"/>
              <a:gd name="connsiteX249" fmla="*/ 326231 w 1881187"/>
              <a:gd name="connsiteY249" fmla="*/ 3381375 h 3526631"/>
              <a:gd name="connsiteX250" fmla="*/ 369093 w 1881187"/>
              <a:gd name="connsiteY250" fmla="*/ 3271837 h 3526631"/>
              <a:gd name="connsiteX251" fmla="*/ 369093 w 1881187"/>
              <a:gd name="connsiteY251" fmla="*/ 3186112 h 3526631"/>
              <a:gd name="connsiteX252" fmla="*/ 359568 w 1881187"/>
              <a:gd name="connsiteY252" fmla="*/ 3095625 h 3526631"/>
              <a:gd name="connsiteX253" fmla="*/ 330993 w 1881187"/>
              <a:gd name="connsiteY253" fmla="*/ 3033712 h 3526631"/>
              <a:gd name="connsiteX254" fmla="*/ 283368 w 1881187"/>
              <a:gd name="connsiteY254" fmla="*/ 2938462 h 3526631"/>
              <a:gd name="connsiteX255" fmla="*/ 254793 w 1881187"/>
              <a:gd name="connsiteY255" fmla="*/ 2857500 h 3526631"/>
              <a:gd name="connsiteX256" fmla="*/ 221456 w 1881187"/>
              <a:gd name="connsiteY256" fmla="*/ 2771775 h 3526631"/>
              <a:gd name="connsiteX257" fmla="*/ 221456 w 1881187"/>
              <a:gd name="connsiteY257" fmla="*/ 2743200 h 3526631"/>
              <a:gd name="connsiteX258" fmla="*/ 178593 w 1881187"/>
              <a:gd name="connsiteY258" fmla="*/ 2714625 h 3526631"/>
              <a:gd name="connsiteX259" fmla="*/ 140493 w 1881187"/>
              <a:gd name="connsiteY259" fmla="*/ 2714625 h 3526631"/>
              <a:gd name="connsiteX260" fmla="*/ 126206 w 1881187"/>
              <a:gd name="connsiteY260" fmla="*/ 2652712 h 3526631"/>
              <a:gd name="connsiteX261" fmla="*/ 140493 w 1881187"/>
              <a:gd name="connsiteY261" fmla="*/ 2590800 h 3526631"/>
              <a:gd name="connsiteX262" fmla="*/ 150018 w 1881187"/>
              <a:gd name="connsiteY262" fmla="*/ 2581275 h 3526631"/>
              <a:gd name="connsiteX263" fmla="*/ 188118 w 1881187"/>
              <a:gd name="connsiteY263" fmla="*/ 2495550 h 3526631"/>
              <a:gd name="connsiteX264" fmla="*/ 235743 w 1881187"/>
              <a:gd name="connsiteY264" fmla="*/ 2371725 h 3526631"/>
              <a:gd name="connsiteX265" fmla="*/ 269081 w 1881187"/>
              <a:gd name="connsiteY265" fmla="*/ 2281237 h 3526631"/>
              <a:gd name="connsiteX266" fmla="*/ 335756 w 1881187"/>
              <a:gd name="connsiteY266" fmla="*/ 2176462 h 3526631"/>
              <a:gd name="connsiteX267" fmla="*/ 411956 w 1881187"/>
              <a:gd name="connsiteY267" fmla="*/ 2085975 h 3526631"/>
              <a:gd name="connsiteX268" fmla="*/ 459581 w 1881187"/>
              <a:gd name="connsiteY268" fmla="*/ 2028825 h 3526631"/>
              <a:gd name="connsiteX269" fmla="*/ 421481 w 1881187"/>
              <a:gd name="connsiteY269" fmla="*/ 1981200 h 3526631"/>
              <a:gd name="connsiteX270" fmla="*/ 407193 w 1881187"/>
              <a:gd name="connsiteY270" fmla="*/ 1914525 h 3526631"/>
              <a:gd name="connsiteX271" fmla="*/ 411956 w 1881187"/>
              <a:gd name="connsiteY271" fmla="*/ 1747837 h 3526631"/>
              <a:gd name="connsiteX272" fmla="*/ 421481 w 1881187"/>
              <a:gd name="connsiteY272" fmla="*/ 1671637 h 3526631"/>
              <a:gd name="connsiteX273" fmla="*/ 407193 w 1881187"/>
              <a:gd name="connsiteY273" fmla="*/ 1585912 h 3526631"/>
              <a:gd name="connsiteX274" fmla="*/ 402431 w 1881187"/>
              <a:gd name="connsiteY274" fmla="*/ 1500187 h 3526631"/>
              <a:gd name="connsiteX275" fmla="*/ 397668 w 1881187"/>
              <a:gd name="connsiteY275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203994 w 1882775"/>
              <a:gd name="connsiteY24" fmla="*/ 38100 h 3526631"/>
              <a:gd name="connsiteX25" fmla="*/ 194469 w 1882775"/>
              <a:gd name="connsiteY25" fmla="*/ 76200 h 3526631"/>
              <a:gd name="connsiteX26" fmla="*/ 194469 w 1882775"/>
              <a:gd name="connsiteY26" fmla="*/ 100012 h 3526631"/>
              <a:gd name="connsiteX27" fmla="*/ 213519 w 1882775"/>
              <a:gd name="connsiteY27" fmla="*/ 138112 h 3526631"/>
              <a:gd name="connsiteX28" fmla="*/ 189706 w 1882775"/>
              <a:gd name="connsiteY28" fmla="*/ 171450 h 3526631"/>
              <a:gd name="connsiteX29" fmla="*/ 175419 w 1882775"/>
              <a:gd name="connsiteY29" fmla="*/ 219075 h 3526631"/>
              <a:gd name="connsiteX30" fmla="*/ 142081 w 1882775"/>
              <a:gd name="connsiteY30" fmla="*/ 242887 h 3526631"/>
              <a:gd name="connsiteX31" fmla="*/ 142081 w 1882775"/>
              <a:gd name="connsiteY31" fmla="*/ 257175 h 3526631"/>
              <a:gd name="connsiteX32" fmla="*/ 156369 w 1882775"/>
              <a:gd name="connsiteY32" fmla="*/ 319087 h 3526631"/>
              <a:gd name="connsiteX33" fmla="*/ 175419 w 1882775"/>
              <a:gd name="connsiteY33" fmla="*/ 414337 h 3526631"/>
              <a:gd name="connsiteX34" fmla="*/ 237331 w 1882775"/>
              <a:gd name="connsiteY34" fmla="*/ 585787 h 3526631"/>
              <a:gd name="connsiteX35" fmla="*/ 323056 w 1882775"/>
              <a:gd name="connsiteY35" fmla="*/ 728662 h 3526631"/>
              <a:gd name="connsiteX36" fmla="*/ 427831 w 1882775"/>
              <a:gd name="connsiteY36" fmla="*/ 823912 h 3526631"/>
              <a:gd name="connsiteX37" fmla="*/ 494506 w 1882775"/>
              <a:gd name="connsiteY37" fmla="*/ 852487 h 3526631"/>
              <a:gd name="connsiteX38" fmla="*/ 518319 w 1882775"/>
              <a:gd name="connsiteY38" fmla="*/ 876300 h 3526631"/>
              <a:gd name="connsiteX39" fmla="*/ 532606 w 1882775"/>
              <a:gd name="connsiteY39" fmla="*/ 842962 h 3526631"/>
              <a:gd name="connsiteX40" fmla="*/ 561181 w 1882775"/>
              <a:gd name="connsiteY40" fmla="*/ 828675 h 3526631"/>
              <a:gd name="connsiteX41" fmla="*/ 584994 w 1882775"/>
              <a:gd name="connsiteY41" fmla="*/ 752475 h 3526631"/>
              <a:gd name="connsiteX42" fmla="*/ 618331 w 1882775"/>
              <a:gd name="connsiteY42" fmla="*/ 700087 h 3526631"/>
              <a:gd name="connsiteX43" fmla="*/ 613569 w 1882775"/>
              <a:gd name="connsiteY43" fmla="*/ 666750 h 3526631"/>
              <a:gd name="connsiteX44" fmla="*/ 651669 w 1882775"/>
              <a:gd name="connsiteY44" fmla="*/ 652462 h 3526631"/>
              <a:gd name="connsiteX45" fmla="*/ 675481 w 1882775"/>
              <a:gd name="connsiteY45" fmla="*/ 633412 h 3526631"/>
              <a:gd name="connsiteX46" fmla="*/ 685006 w 1882775"/>
              <a:gd name="connsiteY46" fmla="*/ 581025 h 3526631"/>
              <a:gd name="connsiteX47" fmla="*/ 685006 w 1882775"/>
              <a:gd name="connsiteY47" fmla="*/ 557212 h 3526631"/>
              <a:gd name="connsiteX48" fmla="*/ 718344 w 1882775"/>
              <a:gd name="connsiteY48" fmla="*/ 538162 h 3526631"/>
              <a:gd name="connsiteX49" fmla="*/ 746919 w 1882775"/>
              <a:gd name="connsiteY49" fmla="*/ 542925 h 3526631"/>
              <a:gd name="connsiteX50" fmla="*/ 775494 w 1882775"/>
              <a:gd name="connsiteY50" fmla="*/ 533400 h 3526631"/>
              <a:gd name="connsiteX51" fmla="*/ 813594 w 1882775"/>
              <a:gd name="connsiteY51" fmla="*/ 519112 h 3526631"/>
              <a:gd name="connsiteX52" fmla="*/ 842169 w 1882775"/>
              <a:gd name="connsiteY52" fmla="*/ 495300 h 3526631"/>
              <a:gd name="connsiteX53" fmla="*/ 885031 w 1882775"/>
              <a:gd name="connsiteY53" fmla="*/ 485775 h 3526631"/>
              <a:gd name="connsiteX54" fmla="*/ 927894 w 1882775"/>
              <a:gd name="connsiteY54" fmla="*/ 504825 h 3526631"/>
              <a:gd name="connsiteX55" fmla="*/ 989806 w 1882775"/>
              <a:gd name="connsiteY55" fmla="*/ 500062 h 3526631"/>
              <a:gd name="connsiteX56" fmla="*/ 1037431 w 1882775"/>
              <a:gd name="connsiteY56" fmla="*/ 476250 h 3526631"/>
              <a:gd name="connsiteX57" fmla="*/ 1094581 w 1882775"/>
              <a:gd name="connsiteY57" fmla="*/ 461962 h 3526631"/>
              <a:gd name="connsiteX58" fmla="*/ 1127919 w 1882775"/>
              <a:gd name="connsiteY58" fmla="*/ 476250 h 3526631"/>
              <a:gd name="connsiteX59" fmla="*/ 1080294 w 1882775"/>
              <a:gd name="connsiteY59" fmla="*/ 476250 h 3526631"/>
              <a:gd name="connsiteX60" fmla="*/ 1032669 w 1882775"/>
              <a:gd name="connsiteY60" fmla="*/ 504825 h 3526631"/>
              <a:gd name="connsiteX61" fmla="*/ 985044 w 1882775"/>
              <a:gd name="connsiteY61" fmla="*/ 523875 h 3526631"/>
              <a:gd name="connsiteX62" fmla="*/ 1027906 w 1882775"/>
              <a:gd name="connsiteY62" fmla="*/ 528637 h 3526631"/>
              <a:gd name="connsiteX63" fmla="*/ 1070769 w 1882775"/>
              <a:gd name="connsiteY63" fmla="*/ 504825 h 3526631"/>
              <a:gd name="connsiteX64" fmla="*/ 1066006 w 1882775"/>
              <a:gd name="connsiteY64" fmla="*/ 528637 h 3526631"/>
              <a:gd name="connsiteX65" fmla="*/ 1023144 w 1882775"/>
              <a:gd name="connsiteY65" fmla="*/ 547687 h 3526631"/>
              <a:gd name="connsiteX66" fmla="*/ 980281 w 1882775"/>
              <a:gd name="connsiteY66" fmla="*/ 547687 h 3526631"/>
              <a:gd name="connsiteX67" fmla="*/ 899319 w 1882775"/>
              <a:gd name="connsiteY67" fmla="*/ 547687 h 3526631"/>
              <a:gd name="connsiteX68" fmla="*/ 880269 w 1882775"/>
              <a:gd name="connsiteY68" fmla="*/ 552450 h 3526631"/>
              <a:gd name="connsiteX69" fmla="*/ 923131 w 1882775"/>
              <a:gd name="connsiteY69" fmla="*/ 552450 h 3526631"/>
              <a:gd name="connsiteX70" fmla="*/ 970756 w 1882775"/>
              <a:gd name="connsiteY70" fmla="*/ 561975 h 3526631"/>
              <a:gd name="connsiteX71" fmla="*/ 1023144 w 1882775"/>
              <a:gd name="connsiteY71" fmla="*/ 561975 h 3526631"/>
              <a:gd name="connsiteX72" fmla="*/ 1085056 w 1882775"/>
              <a:gd name="connsiteY72" fmla="*/ 571500 h 3526631"/>
              <a:gd name="connsiteX73" fmla="*/ 1108869 w 1882775"/>
              <a:gd name="connsiteY73" fmla="*/ 600075 h 3526631"/>
              <a:gd name="connsiteX74" fmla="*/ 1151731 w 1882775"/>
              <a:gd name="connsiteY74" fmla="*/ 595312 h 3526631"/>
              <a:gd name="connsiteX75" fmla="*/ 1070769 w 1882775"/>
              <a:gd name="connsiteY75" fmla="*/ 595312 h 3526631"/>
              <a:gd name="connsiteX76" fmla="*/ 1046956 w 1882775"/>
              <a:gd name="connsiteY76" fmla="*/ 581025 h 3526631"/>
              <a:gd name="connsiteX77" fmla="*/ 1023144 w 1882775"/>
              <a:gd name="connsiteY77" fmla="*/ 576262 h 3526631"/>
              <a:gd name="connsiteX78" fmla="*/ 989806 w 1882775"/>
              <a:gd name="connsiteY78" fmla="*/ 585787 h 3526631"/>
              <a:gd name="connsiteX79" fmla="*/ 1023144 w 1882775"/>
              <a:gd name="connsiteY79" fmla="*/ 600075 h 3526631"/>
              <a:gd name="connsiteX80" fmla="*/ 1070769 w 1882775"/>
              <a:gd name="connsiteY80" fmla="*/ 609600 h 3526631"/>
              <a:gd name="connsiteX81" fmla="*/ 1132681 w 1882775"/>
              <a:gd name="connsiteY81" fmla="*/ 628650 h 3526631"/>
              <a:gd name="connsiteX82" fmla="*/ 1180306 w 1882775"/>
              <a:gd name="connsiteY82" fmla="*/ 628650 h 3526631"/>
              <a:gd name="connsiteX83" fmla="*/ 1180306 w 1882775"/>
              <a:gd name="connsiteY83" fmla="*/ 638175 h 3526631"/>
              <a:gd name="connsiteX84" fmla="*/ 1113631 w 1882775"/>
              <a:gd name="connsiteY84" fmla="*/ 647700 h 3526631"/>
              <a:gd name="connsiteX85" fmla="*/ 1066006 w 1882775"/>
              <a:gd name="connsiteY85" fmla="*/ 633412 h 3526631"/>
              <a:gd name="connsiteX86" fmla="*/ 1032669 w 1882775"/>
              <a:gd name="connsiteY86" fmla="*/ 633412 h 3526631"/>
              <a:gd name="connsiteX87" fmla="*/ 1056481 w 1882775"/>
              <a:gd name="connsiteY87" fmla="*/ 661987 h 3526631"/>
              <a:gd name="connsiteX88" fmla="*/ 1089819 w 1882775"/>
              <a:gd name="connsiteY88" fmla="*/ 700087 h 3526631"/>
              <a:gd name="connsiteX89" fmla="*/ 1146969 w 1882775"/>
              <a:gd name="connsiteY89" fmla="*/ 700087 h 3526631"/>
              <a:gd name="connsiteX90" fmla="*/ 1204119 w 1882775"/>
              <a:gd name="connsiteY90" fmla="*/ 700087 h 3526631"/>
              <a:gd name="connsiteX91" fmla="*/ 1137444 w 1882775"/>
              <a:gd name="connsiteY91" fmla="*/ 728662 h 3526631"/>
              <a:gd name="connsiteX92" fmla="*/ 1094581 w 1882775"/>
              <a:gd name="connsiteY92" fmla="*/ 733425 h 3526631"/>
              <a:gd name="connsiteX93" fmla="*/ 1061244 w 1882775"/>
              <a:gd name="connsiteY93" fmla="*/ 719137 h 3526631"/>
              <a:gd name="connsiteX94" fmla="*/ 1056481 w 1882775"/>
              <a:gd name="connsiteY94" fmla="*/ 709612 h 3526631"/>
              <a:gd name="connsiteX95" fmla="*/ 1066006 w 1882775"/>
              <a:gd name="connsiteY95" fmla="*/ 742950 h 3526631"/>
              <a:gd name="connsiteX96" fmla="*/ 1080294 w 1882775"/>
              <a:gd name="connsiteY96" fmla="*/ 790575 h 3526631"/>
              <a:gd name="connsiteX97" fmla="*/ 1108869 w 1882775"/>
              <a:gd name="connsiteY97" fmla="*/ 804862 h 3526631"/>
              <a:gd name="connsiteX98" fmla="*/ 1099344 w 1882775"/>
              <a:gd name="connsiteY98" fmla="*/ 819150 h 3526631"/>
              <a:gd name="connsiteX99" fmla="*/ 1070769 w 1882775"/>
              <a:gd name="connsiteY99" fmla="*/ 804862 h 3526631"/>
              <a:gd name="connsiteX100" fmla="*/ 1046956 w 1882775"/>
              <a:gd name="connsiteY100" fmla="*/ 781050 h 3526631"/>
              <a:gd name="connsiteX101" fmla="*/ 1061244 w 1882775"/>
              <a:gd name="connsiteY101" fmla="*/ 819150 h 3526631"/>
              <a:gd name="connsiteX102" fmla="*/ 1061244 w 1882775"/>
              <a:gd name="connsiteY102" fmla="*/ 881062 h 3526631"/>
              <a:gd name="connsiteX103" fmla="*/ 1056481 w 1882775"/>
              <a:gd name="connsiteY103" fmla="*/ 895350 h 3526631"/>
              <a:gd name="connsiteX104" fmla="*/ 1061244 w 1882775"/>
              <a:gd name="connsiteY104" fmla="*/ 909637 h 3526631"/>
              <a:gd name="connsiteX105" fmla="*/ 1094581 w 1882775"/>
              <a:gd name="connsiteY105" fmla="*/ 890587 h 3526631"/>
              <a:gd name="connsiteX106" fmla="*/ 1166019 w 1882775"/>
              <a:gd name="connsiteY106" fmla="*/ 833437 h 3526631"/>
              <a:gd name="connsiteX107" fmla="*/ 1175544 w 1882775"/>
              <a:gd name="connsiteY107" fmla="*/ 847725 h 3526631"/>
              <a:gd name="connsiteX108" fmla="*/ 1127919 w 1882775"/>
              <a:gd name="connsiteY108" fmla="*/ 876300 h 3526631"/>
              <a:gd name="connsiteX109" fmla="*/ 1089819 w 1882775"/>
              <a:gd name="connsiteY109" fmla="*/ 919162 h 3526631"/>
              <a:gd name="connsiteX110" fmla="*/ 1070769 w 1882775"/>
              <a:gd name="connsiteY110" fmla="*/ 952500 h 3526631"/>
              <a:gd name="connsiteX111" fmla="*/ 1132681 w 1882775"/>
              <a:gd name="connsiteY111" fmla="*/ 942975 h 3526631"/>
              <a:gd name="connsiteX112" fmla="*/ 1232694 w 1882775"/>
              <a:gd name="connsiteY112" fmla="*/ 938212 h 3526631"/>
              <a:gd name="connsiteX113" fmla="*/ 1323181 w 1882775"/>
              <a:gd name="connsiteY113" fmla="*/ 923925 h 3526631"/>
              <a:gd name="connsiteX114" fmla="*/ 1366044 w 1882775"/>
              <a:gd name="connsiteY114" fmla="*/ 914400 h 3526631"/>
              <a:gd name="connsiteX115" fmla="*/ 1532731 w 1882775"/>
              <a:gd name="connsiteY115" fmla="*/ 738187 h 3526631"/>
              <a:gd name="connsiteX116" fmla="*/ 1547019 w 1882775"/>
              <a:gd name="connsiteY116" fmla="*/ 700087 h 3526631"/>
              <a:gd name="connsiteX117" fmla="*/ 1585119 w 1882775"/>
              <a:gd name="connsiteY117" fmla="*/ 666750 h 3526631"/>
              <a:gd name="connsiteX118" fmla="*/ 1604169 w 1882775"/>
              <a:gd name="connsiteY118" fmla="*/ 657225 h 3526631"/>
              <a:gd name="connsiteX119" fmla="*/ 1651794 w 1882775"/>
              <a:gd name="connsiteY119" fmla="*/ 581025 h 3526631"/>
              <a:gd name="connsiteX120" fmla="*/ 1661319 w 1882775"/>
              <a:gd name="connsiteY120" fmla="*/ 514350 h 3526631"/>
              <a:gd name="connsiteX121" fmla="*/ 1675606 w 1882775"/>
              <a:gd name="connsiteY121" fmla="*/ 447675 h 3526631"/>
              <a:gd name="connsiteX122" fmla="*/ 1718469 w 1882775"/>
              <a:gd name="connsiteY122" fmla="*/ 471487 h 3526631"/>
              <a:gd name="connsiteX123" fmla="*/ 1718469 w 1882775"/>
              <a:gd name="connsiteY123" fmla="*/ 509587 h 3526631"/>
              <a:gd name="connsiteX124" fmla="*/ 1737519 w 1882775"/>
              <a:gd name="connsiteY124" fmla="*/ 481012 h 3526631"/>
              <a:gd name="connsiteX125" fmla="*/ 1756569 w 1882775"/>
              <a:gd name="connsiteY125" fmla="*/ 428625 h 3526631"/>
              <a:gd name="connsiteX126" fmla="*/ 1785144 w 1882775"/>
              <a:gd name="connsiteY126" fmla="*/ 438150 h 3526631"/>
              <a:gd name="connsiteX127" fmla="*/ 1766094 w 1882775"/>
              <a:gd name="connsiteY127" fmla="*/ 490537 h 3526631"/>
              <a:gd name="connsiteX128" fmla="*/ 1756569 w 1882775"/>
              <a:gd name="connsiteY128" fmla="*/ 509587 h 3526631"/>
              <a:gd name="connsiteX129" fmla="*/ 1770856 w 1882775"/>
              <a:gd name="connsiteY129" fmla="*/ 509587 h 3526631"/>
              <a:gd name="connsiteX130" fmla="*/ 1799431 w 1882775"/>
              <a:gd name="connsiteY130" fmla="*/ 490537 h 3526631"/>
              <a:gd name="connsiteX131" fmla="*/ 1832769 w 1882775"/>
              <a:gd name="connsiteY131" fmla="*/ 457200 h 3526631"/>
              <a:gd name="connsiteX132" fmla="*/ 1837531 w 1882775"/>
              <a:gd name="connsiteY132" fmla="*/ 481012 h 3526631"/>
              <a:gd name="connsiteX133" fmla="*/ 1823244 w 1882775"/>
              <a:gd name="connsiteY133" fmla="*/ 514350 h 3526631"/>
              <a:gd name="connsiteX134" fmla="*/ 1799431 w 1882775"/>
              <a:gd name="connsiteY134" fmla="*/ 528637 h 3526631"/>
              <a:gd name="connsiteX135" fmla="*/ 1804194 w 1882775"/>
              <a:gd name="connsiteY135" fmla="*/ 533400 h 3526631"/>
              <a:gd name="connsiteX136" fmla="*/ 1851819 w 1882775"/>
              <a:gd name="connsiteY136" fmla="*/ 504825 h 3526631"/>
              <a:gd name="connsiteX137" fmla="*/ 1856581 w 1882775"/>
              <a:gd name="connsiteY137" fmla="*/ 523875 h 3526631"/>
              <a:gd name="connsiteX138" fmla="*/ 1847056 w 1882775"/>
              <a:gd name="connsiteY138" fmla="*/ 547687 h 3526631"/>
              <a:gd name="connsiteX139" fmla="*/ 1818481 w 1882775"/>
              <a:gd name="connsiteY139" fmla="*/ 566737 h 3526631"/>
              <a:gd name="connsiteX140" fmla="*/ 1808956 w 1882775"/>
              <a:gd name="connsiteY140" fmla="*/ 585787 h 3526631"/>
              <a:gd name="connsiteX141" fmla="*/ 1808956 w 1882775"/>
              <a:gd name="connsiteY141" fmla="*/ 600075 h 3526631"/>
              <a:gd name="connsiteX142" fmla="*/ 1851819 w 1882775"/>
              <a:gd name="connsiteY142" fmla="*/ 590550 h 3526631"/>
              <a:gd name="connsiteX143" fmla="*/ 1880394 w 1882775"/>
              <a:gd name="connsiteY143" fmla="*/ 614362 h 3526631"/>
              <a:gd name="connsiteX144" fmla="*/ 1837531 w 1882775"/>
              <a:gd name="connsiteY144" fmla="*/ 623887 h 3526631"/>
              <a:gd name="connsiteX145" fmla="*/ 1794669 w 1882775"/>
              <a:gd name="connsiteY145" fmla="*/ 628650 h 3526631"/>
              <a:gd name="connsiteX146" fmla="*/ 1766094 w 1882775"/>
              <a:gd name="connsiteY146" fmla="*/ 633412 h 3526631"/>
              <a:gd name="connsiteX147" fmla="*/ 1699419 w 1882775"/>
              <a:gd name="connsiteY147" fmla="*/ 681037 h 3526631"/>
              <a:gd name="connsiteX148" fmla="*/ 1670844 w 1882775"/>
              <a:gd name="connsiteY148" fmla="*/ 714375 h 3526631"/>
              <a:gd name="connsiteX149" fmla="*/ 1618456 w 1882775"/>
              <a:gd name="connsiteY149" fmla="*/ 804862 h 3526631"/>
              <a:gd name="connsiteX150" fmla="*/ 1470819 w 1882775"/>
              <a:gd name="connsiteY150" fmla="*/ 966787 h 3526631"/>
              <a:gd name="connsiteX151" fmla="*/ 1437481 w 1882775"/>
              <a:gd name="connsiteY151" fmla="*/ 1028700 h 3526631"/>
              <a:gd name="connsiteX152" fmla="*/ 1361281 w 1882775"/>
              <a:gd name="connsiteY152" fmla="*/ 1057275 h 3526631"/>
              <a:gd name="connsiteX153" fmla="*/ 1289844 w 1882775"/>
              <a:gd name="connsiteY153" fmla="*/ 1066800 h 3526631"/>
              <a:gd name="connsiteX154" fmla="*/ 1213644 w 1882775"/>
              <a:gd name="connsiteY154" fmla="*/ 1090612 h 3526631"/>
              <a:gd name="connsiteX155" fmla="*/ 1108869 w 1882775"/>
              <a:gd name="connsiteY155" fmla="*/ 1104900 h 3526631"/>
              <a:gd name="connsiteX156" fmla="*/ 975519 w 1882775"/>
              <a:gd name="connsiteY156" fmla="*/ 1119187 h 3526631"/>
              <a:gd name="connsiteX157" fmla="*/ 956469 w 1882775"/>
              <a:gd name="connsiteY157" fmla="*/ 1200150 h 3526631"/>
              <a:gd name="connsiteX158" fmla="*/ 927894 w 1882775"/>
              <a:gd name="connsiteY158" fmla="*/ 1233487 h 3526631"/>
              <a:gd name="connsiteX159" fmla="*/ 899319 w 1882775"/>
              <a:gd name="connsiteY159" fmla="*/ 1271587 h 3526631"/>
              <a:gd name="connsiteX160" fmla="*/ 870744 w 1882775"/>
              <a:gd name="connsiteY160" fmla="*/ 1390650 h 3526631"/>
              <a:gd name="connsiteX161" fmla="*/ 837406 w 1882775"/>
              <a:gd name="connsiteY161" fmla="*/ 1485900 h 3526631"/>
              <a:gd name="connsiteX162" fmla="*/ 804069 w 1882775"/>
              <a:gd name="connsiteY162" fmla="*/ 1590675 h 3526631"/>
              <a:gd name="connsiteX163" fmla="*/ 804069 w 1882775"/>
              <a:gd name="connsiteY163" fmla="*/ 1638300 h 3526631"/>
              <a:gd name="connsiteX164" fmla="*/ 856456 w 1882775"/>
              <a:gd name="connsiteY164" fmla="*/ 1714500 h 3526631"/>
              <a:gd name="connsiteX165" fmla="*/ 942181 w 1882775"/>
              <a:gd name="connsiteY165" fmla="*/ 1833562 h 3526631"/>
              <a:gd name="connsiteX166" fmla="*/ 989806 w 1882775"/>
              <a:gd name="connsiteY166" fmla="*/ 1914525 h 3526631"/>
              <a:gd name="connsiteX167" fmla="*/ 1018381 w 1882775"/>
              <a:gd name="connsiteY167" fmla="*/ 2033587 h 3526631"/>
              <a:gd name="connsiteX168" fmla="*/ 1042194 w 1882775"/>
              <a:gd name="connsiteY168" fmla="*/ 2185987 h 3526631"/>
              <a:gd name="connsiteX169" fmla="*/ 1085056 w 1882775"/>
              <a:gd name="connsiteY169" fmla="*/ 2352675 h 3526631"/>
              <a:gd name="connsiteX170" fmla="*/ 1108869 w 1882775"/>
              <a:gd name="connsiteY170" fmla="*/ 2428875 h 3526631"/>
              <a:gd name="connsiteX171" fmla="*/ 1185069 w 1882775"/>
              <a:gd name="connsiteY171" fmla="*/ 2438400 h 3526631"/>
              <a:gd name="connsiteX172" fmla="*/ 1227931 w 1882775"/>
              <a:gd name="connsiteY172" fmla="*/ 2438400 h 3526631"/>
              <a:gd name="connsiteX173" fmla="*/ 1227931 w 1882775"/>
              <a:gd name="connsiteY173" fmla="*/ 2457450 h 3526631"/>
              <a:gd name="connsiteX174" fmla="*/ 1251744 w 1882775"/>
              <a:gd name="connsiteY174" fmla="*/ 2471737 h 3526631"/>
              <a:gd name="connsiteX175" fmla="*/ 1356519 w 1882775"/>
              <a:gd name="connsiteY175" fmla="*/ 2505075 h 3526631"/>
              <a:gd name="connsiteX176" fmla="*/ 1442244 w 1882775"/>
              <a:gd name="connsiteY176" fmla="*/ 2533650 h 3526631"/>
              <a:gd name="connsiteX177" fmla="*/ 1499394 w 1882775"/>
              <a:gd name="connsiteY177" fmla="*/ 2571750 h 3526631"/>
              <a:gd name="connsiteX178" fmla="*/ 1566069 w 1882775"/>
              <a:gd name="connsiteY178" fmla="*/ 2595562 h 3526631"/>
              <a:gd name="connsiteX179" fmla="*/ 1642269 w 1882775"/>
              <a:gd name="connsiteY179" fmla="*/ 2605087 h 3526631"/>
              <a:gd name="connsiteX180" fmla="*/ 1699419 w 1882775"/>
              <a:gd name="connsiteY180" fmla="*/ 2605087 h 3526631"/>
              <a:gd name="connsiteX181" fmla="*/ 1732756 w 1882775"/>
              <a:gd name="connsiteY181" fmla="*/ 2628900 h 3526631"/>
              <a:gd name="connsiteX182" fmla="*/ 1742281 w 1882775"/>
              <a:gd name="connsiteY182" fmla="*/ 2667000 h 3526631"/>
              <a:gd name="connsiteX183" fmla="*/ 1742281 w 1882775"/>
              <a:gd name="connsiteY183" fmla="*/ 2690812 h 3526631"/>
              <a:gd name="connsiteX184" fmla="*/ 1742281 w 1882775"/>
              <a:gd name="connsiteY184" fmla="*/ 2733675 h 3526631"/>
              <a:gd name="connsiteX185" fmla="*/ 1766094 w 1882775"/>
              <a:gd name="connsiteY185" fmla="*/ 2771775 h 3526631"/>
              <a:gd name="connsiteX186" fmla="*/ 1785144 w 1882775"/>
              <a:gd name="connsiteY186" fmla="*/ 2809875 h 3526631"/>
              <a:gd name="connsiteX187" fmla="*/ 1813719 w 1882775"/>
              <a:gd name="connsiteY187" fmla="*/ 2852737 h 3526631"/>
              <a:gd name="connsiteX188" fmla="*/ 1828006 w 1882775"/>
              <a:gd name="connsiteY188" fmla="*/ 2890837 h 3526631"/>
              <a:gd name="connsiteX189" fmla="*/ 1808956 w 1882775"/>
              <a:gd name="connsiteY189" fmla="*/ 2919412 h 3526631"/>
              <a:gd name="connsiteX190" fmla="*/ 1799431 w 1882775"/>
              <a:gd name="connsiteY190" fmla="*/ 2938462 h 3526631"/>
              <a:gd name="connsiteX191" fmla="*/ 1775619 w 1882775"/>
              <a:gd name="connsiteY191" fmla="*/ 2943225 h 3526631"/>
              <a:gd name="connsiteX192" fmla="*/ 1770856 w 1882775"/>
              <a:gd name="connsiteY192" fmla="*/ 2967037 h 3526631"/>
              <a:gd name="connsiteX193" fmla="*/ 1761331 w 1882775"/>
              <a:gd name="connsiteY193" fmla="*/ 2971800 h 3526631"/>
              <a:gd name="connsiteX194" fmla="*/ 1723231 w 1882775"/>
              <a:gd name="connsiteY194" fmla="*/ 2995612 h 3526631"/>
              <a:gd name="connsiteX195" fmla="*/ 1713706 w 1882775"/>
              <a:gd name="connsiteY195" fmla="*/ 2995612 h 3526631"/>
              <a:gd name="connsiteX196" fmla="*/ 1689894 w 1882775"/>
              <a:gd name="connsiteY196" fmla="*/ 2981325 h 3526631"/>
              <a:gd name="connsiteX197" fmla="*/ 1694656 w 1882775"/>
              <a:gd name="connsiteY197" fmla="*/ 2943225 h 3526631"/>
              <a:gd name="connsiteX198" fmla="*/ 1680369 w 1882775"/>
              <a:gd name="connsiteY198" fmla="*/ 2900362 h 3526631"/>
              <a:gd name="connsiteX199" fmla="*/ 1661319 w 1882775"/>
              <a:gd name="connsiteY199" fmla="*/ 2838450 h 3526631"/>
              <a:gd name="connsiteX200" fmla="*/ 1627981 w 1882775"/>
              <a:gd name="connsiteY200" fmla="*/ 2781300 h 3526631"/>
              <a:gd name="connsiteX201" fmla="*/ 1589881 w 1882775"/>
              <a:gd name="connsiteY201" fmla="*/ 2743200 h 3526631"/>
              <a:gd name="connsiteX202" fmla="*/ 1527969 w 1882775"/>
              <a:gd name="connsiteY202" fmla="*/ 2719387 h 3526631"/>
              <a:gd name="connsiteX203" fmla="*/ 1461294 w 1882775"/>
              <a:gd name="connsiteY203" fmla="*/ 2686050 h 3526631"/>
              <a:gd name="connsiteX204" fmla="*/ 1385094 w 1882775"/>
              <a:gd name="connsiteY204" fmla="*/ 2686050 h 3526631"/>
              <a:gd name="connsiteX205" fmla="*/ 1270794 w 1882775"/>
              <a:gd name="connsiteY205" fmla="*/ 2662237 h 3526631"/>
              <a:gd name="connsiteX206" fmla="*/ 1180306 w 1882775"/>
              <a:gd name="connsiteY206" fmla="*/ 2657475 h 3526631"/>
              <a:gd name="connsiteX207" fmla="*/ 1113631 w 1882775"/>
              <a:gd name="connsiteY207" fmla="*/ 2652712 h 3526631"/>
              <a:gd name="connsiteX208" fmla="*/ 1070769 w 1882775"/>
              <a:gd name="connsiteY208" fmla="*/ 2671762 h 3526631"/>
              <a:gd name="connsiteX209" fmla="*/ 1046956 w 1882775"/>
              <a:gd name="connsiteY209" fmla="*/ 2709862 h 3526631"/>
              <a:gd name="connsiteX210" fmla="*/ 1032669 w 1882775"/>
              <a:gd name="connsiteY210" fmla="*/ 2728912 h 3526631"/>
              <a:gd name="connsiteX211" fmla="*/ 999331 w 1882775"/>
              <a:gd name="connsiteY211" fmla="*/ 2738437 h 3526631"/>
              <a:gd name="connsiteX212" fmla="*/ 980281 w 1882775"/>
              <a:gd name="connsiteY212" fmla="*/ 2714625 h 3526631"/>
              <a:gd name="connsiteX213" fmla="*/ 980281 w 1882775"/>
              <a:gd name="connsiteY213" fmla="*/ 2676525 h 3526631"/>
              <a:gd name="connsiteX214" fmla="*/ 923131 w 1882775"/>
              <a:gd name="connsiteY214" fmla="*/ 2624137 h 3526631"/>
              <a:gd name="connsiteX215" fmla="*/ 885031 w 1882775"/>
              <a:gd name="connsiteY215" fmla="*/ 2576512 h 3526631"/>
              <a:gd name="connsiteX216" fmla="*/ 842169 w 1882775"/>
              <a:gd name="connsiteY216" fmla="*/ 2481262 h 3526631"/>
              <a:gd name="connsiteX217" fmla="*/ 785019 w 1882775"/>
              <a:gd name="connsiteY217" fmla="*/ 2381250 h 3526631"/>
              <a:gd name="connsiteX218" fmla="*/ 756444 w 1882775"/>
              <a:gd name="connsiteY218" fmla="*/ 2271712 h 3526631"/>
              <a:gd name="connsiteX219" fmla="*/ 732631 w 1882775"/>
              <a:gd name="connsiteY219" fmla="*/ 2247900 h 3526631"/>
              <a:gd name="connsiteX220" fmla="*/ 704056 w 1882775"/>
              <a:gd name="connsiteY220" fmla="*/ 2281237 h 3526631"/>
              <a:gd name="connsiteX221" fmla="*/ 665956 w 1882775"/>
              <a:gd name="connsiteY221" fmla="*/ 2338387 h 3526631"/>
              <a:gd name="connsiteX222" fmla="*/ 618331 w 1882775"/>
              <a:gd name="connsiteY222" fmla="*/ 2390775 h 3526631"/>
              <a:gd name="connsiteX223" fmla="*/ 570706 w 1882775"/>
              <a:gd name="connsiteY223" fmla="*/ 2443162 h 3526631"/>
              <a:gd name="connsiteX224" fmla="*/ 556419 w 1882775"/>
              <a:gd name="connsiteY224" fmla="*/ 2462212 h 3526631"/>
              <a:gd name="connsiteX225" fmla="*/ 518319 w 1882775"/>
              <a:gd name="connsiteY225" fmla="*/ 2495550 h 3526631"/>
              <a:gd name="connsiteX226" fmla="*/ 480219 w 1882775"/>
              <a:gd name="connsiteY226" fmla="*/ 2538412 h 3526631"/>
              <a:gd name="connsiteX227" fmla="*/ 480219 w 1882775"/>
              <a:gd name="connsiteY227" fmla="*/ 2586037 h 3526631"/>
              <a:gd name="connsiteX228" fmla="*/ 513556 w 1882775"/>
              <a:gd name="connsiteY228" fmla="*/ 2624137 h 3526631"/>
              <a:gd name="connsiteX229" fmla="*/ 537369 w 1882775"/>
              <a:gd name="connsiteY229" fmla="*/ 2667000 h 3526631"/>
              <a:gd name="connsiteX230" fmla="*/ 508794 w 1882775"/>
              <a:gd name="connsiteY230" fmla="*/ 2700337 h 3526631"/>
              <a:gd name="connsiteX231" fmla="*/ 475456 w 1882775"/>
              <a:gd name="connsiteY231" fmla="*/ 2719387 h 3526631"/>
              <a:gd name="connsiteX232" fmla="*/ 408781 w 1882775"/>
              <a:gd name="connsiteY232" fmla="*/ 2728912 h 3526631"/>
              <a:gd name="connsiteX233" fmla="*/ 437356 w 1882775"/>
              <a:gd name="connsiteY233" fmla="*/ 2776537 h 3526631"/>
              <a:gd name="connsiteX234" fmla="*/ 470694 w 1882775"/>
              <a:gd name="connsiteY234" fmla="*/ 2862262 h 3526631"/>
              <a:gd name="connsiteX235" fmla="*/ 475456 w 1882775"/>
              <a:gd name="connsiteY235" fmla="*/ 2990850 h 3526631"/>
              <a:gd name="connsiteX236" fmla="*/ 475456 w 1882775"/>
              <a:gd name="connsiteY236" fmla="*/ 3086100 h 3526631"/>
              <a:gd name="connsiteX237" fmla="*/ 489744 w 1882775"/>
              <a:gd name="connsiteY237" fmla="*/ 3162300 h 3526631"/>
              <a:gd name="connsiteX238" fmla="*/ 546894 w 1882775"/>
              <a:gd name="connsiteY238" fmla="*/ 3209925 h 3526631"/>
              <a:gd name="connsiteX239" fmla="*/ 565944 w 1882775"/>
              <a:gd name="connsiteY239" fmla="*/ 3276600 h 3526631"/>
              <a:gd name="connsiteX240" fmla="*/ 523081 w 1882775"/>
              <a:gd name="connsiteY240" fmla="*/ 3309937 h 3526631"/>
              <a:gd name="connsiteX241" fmla="*/ 504031 w 1882775"/>
              <a:gd name="connsiteY241" fmla="*/ 3319462 h 3526631"/>
              <a:gd name="connsiteX242" fmla="*/ 446881 w 1882775"/>
              <a:gd name="connsiteY242" fmla="*/ 3371850 h 3526631"/>
              <a:gd name="connsiteX243" fmla="*/ 408781 w 1882775"/>
              <a:gd name="connsiteY243" fmla="*/ 3443287 h 3526631"/>
              <a:gd name="connsiteX244" fmla="*/ 399256 w 1882775"/>
              <a:gd name="connsiteY244" fmla="*/ 3500437 h 3526631"/>
              <a:gd name="connsiteX245" fmla="*/ 370681 w 1882775"/>
              <a:gd name="connsiteY245" fmla="*/ 3519487 h 3526631"/>
              <a:gd name="connsiteX246" fmla="*/ 327819 w 1882775"/>
              <a:gd name="connsiteY246" fmla="*/ 3519487 h 3526631"/>
              <a:gd name="connsiteX247" fmla="*/ 313531 w 1882775"/>
              <a:gd name="connsiteY247" fmla="*/ 3476625 h 3526631"/>
              <a:gd name="connsiteX248" fmla="*/ 327819 w 1882775"/>
              <a:gd name="connsiteY248" fmla="*/ 3381375 h 3526631"/>
              <a:gd name="connsiteX249" fmla="*/ 370681 w 1882775"/>
              <a:gd name="connsiteY249" fmla="*/ 3271837 h 3526631"/>
              <a:gd name="connsiteX250" fmla="*/ 370681 w 1882775"/>
              <a:gd name="connsiteY250" fmla="*/ 3186112 h 3526631"/>
              <a:gd name="connsiteX251" fmla="*/ 361156 w 1882775"/>
              <a:gd name="connsiteY251" fmla="*/ 3095625 h 3526631"/>
              <a:gd name="connsiteX252" fmla="*/ 332581 w 1882775"/>
              <a:gd name="connsiteY252" fmla="*/ 3033712 h 3526631"/>
              <a:gd name="connsiteX253" fmla="*/ 284956 w 1882775"/>
              <a:gd name="connsiteY253" fmla="*/ 2938462 h 3526631"/>
              <a:gd name="connsiteX254" fmla="*/ 256381 w 1882775"/>
              <a:gd name="connsiteY254" fmla="*/ 2857500 h 3526631"/>
              <a:gd name="connsiteX255" fmla="*/ 223044 w 1882775"/>
              <a:gd name="connsiteY255" fmla="*/ 2771775 h 3526631"/>
              <a:gd name="connsiteX256" fmla="*/ 223044 w 1882775"/>
              <a:gd name="connsiteY256" fmla="*/ 2743200 h 3526631"/>
              <a:gd name="connsiteX257" fmla="*/ 180181 w 1882775"/>
              <a:gd name="connsiteY257" fmla="*/ 2714625 h 3526631"/>
              <a:gd name="connsiteX258" fmla="*/ 142081 w 1882775"/>
              <a:gd name="connsiteY258" fmla="*/ 2714625 h 3526631"/>
              <a:gd name="connsiteX259" fmla="*/ 127794 w 1882775"/>
              <a:gd name="connsiteY259" fmla="*/ 2652712 h 3526631"/>
              <a:gd name="connsiteX260" fmla="*/ 142081 w 1882775"/>
              <a:gd name="connsiteY260" fmla="*/ 2590800 h 3526631"/>
              <a:gd name="connsiteX261" fmla="*/ 151606 w 1882775"/>
              <a:gd name="connsiteY261" fmla="*/ 2581275 h 3526631"/>
              <a:gd name="connsiteX262" fmla="*/ 189706 w 1882775"/>
              <a:gd name="connsiteY262" fmla="*/ 2495550 h 3526631"/>
              <a:gd name="connsiteX263" fmla="*/ 237331 w 1882775"/>
              <a:gd name="connsiteY263" fmla="*/ 2371725 h 3526631"/>
              <a:gd name="connsiteX264" fmla="*/ 270669 w 1882775"/>
              <a:gd name="connsiteY264" fmla="*/ 2281237 h 3526631"/>
              <a:gd name="connsiteX265" fmla="*/ 337344 w 1882775"/>
              <a:gd name="connsiteY265" fmla="*/ 2176462 h 3526631"/>
              <a:gd name="connsiteX266" fmla="*/ 413544 w 1882775"/>
              <a:gd name="connsiteY266" fmla="*/ 2085975 h 3526631"/>
              <a:gd name="connsiteX267" fmla="*/ 461169 w 1882775"/>
              <a:gd name="connsiteY267" fmla="*/ 2028825 h 3526631"/>
              <a:gd name="connsiteX268" fmla="*/ 423069 w 1882775"/>
              <a:gd name="connsiteY268" fmla="*/ 1981200 h 3526631"/>
              <a:gd name="connsiteX269" fmla="*/ 408781 w 1882775"/>
              <a:gd name="connsiteY269" fmla="*/ 1914525 h 3526631"/>
              <a:gd name="connsiteX270" fmla="*/ 413544 w 1882775"/>
              <a:gd name="connsiteY270" fmla="*/ 1747837 h 3526631"/>
              <a:gd name="connsiteX271" fmla="*/ 423069 w 1882775"/>
              <a:gd name="connsiteY271" fmla="*/ 1671637 h 3526631"/>
              <a:gd name="connsiteX272" fmla="*/ 408781 w 1882775"/>
              <a:gd name="connsiteY272" fmla="*/ 1585912 h 3526631"/>
              <a:gd name="connsiteX273" fmla="*/ 404019 w 1882775"/>
              <a:gd name="connsiteY273" fmla="*/ 1500187 h 3526631"/>
              <a:gd name="connsiteX274" fmla="*/ 399256 w 1882775"/>
              <a:gd name="connsiteY274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175419 w 1882775"/>
              <a:gd name="connsiteY24" fmla="*/ 11906 h 3526631"/>
              <a:gd name="connsiteX25" fmla="*/ 203994 w 1882775"/>
              <a:gd name="connsiteY25" fmla="*/ 38100 h 3526631"/>
              <a:gd name="connsiteX26" fmla="*/ 194469 w 1882775"/>
              <a:gd name="connsiteY26" fmla="*/ 76200 h 3526631"/>
              <a:gd name="connsiteX27" fmla="*/ 194469 w 1882775"/>
              <a:gd name="connsiteY27" fmla="*/ 100012 h 3526631"/>
              <a:gd name="connsiteX28" fmla="*/ 213519 w 1882775"/>
              <a:gd name="connsiteY28" fmla="*/ 138112 h 3526631"/>
              <a:gd name="connsiteX29" fmla="*/ 189706 w 1882775"/>
              <a:gd name="connsiteY29" fmla="*/ 171450 h 3526631"/>
              <a:gd name="connsiteX30" fmla="*/ 175419 w 1882775"/>
              <a:gd name="connsiteY30" fmla="*/ 219075 h 3526631"/>
              <a:gd name="connsiteX31" fmla="*/ 142081 w 1882775"/>
              <a:gd name="connsiteY31" fmla="*/ 242887 h 3526631"/>
              <a:gd name="connsiteX32" fmla="*/ 142081 w 1882775"/>
              <a:gd name="connsiteY32" fmla="*/ 257175 h 3526631"/>
              <a:gd name="connsiteX33" fmla="*/ 156369 w 1882775"/>
              <a:gd name="connsiteY33" fmla="*/ 319087 h 3526631"/>
              <a:gd name="connsiteX34" fmla="*/ 175419 w 1882775"/>
              <a:gd name="connsiteY34" fmla="*/ 414337 h 3526631"/>
              <a:gd name="connsiteX35" fmla="*/ 237331 w 1882775"/>
              <a:gd name="connsiteY35" fmla="*/ 585787 h 3526631"/>
              <a:gd name="connsiteX36" fmla="*/ 323056 w 1882775"/>
              <a:gd name="connsiteY36" fmla="*/ 728662 h 3526631"/>
              <a:gd name="connsiteX37" fmla="*/ 427831 w 1882775"/>
              <a:gd name="connsiteY37" fmla="*/ 823912 h 3526631"/>
              <a:gd name="connsiteX38" fmla="*/ 494506 w 1882775"/>
              <a:gd name="connsiteY38" fmla="*/ 852487 h 3526631"/>
              <a:gd name="connsiteX39" fmla="*/ 518319 w 1882775"/>
              <a:gd name="connsiteY39" fmla="*/ 876300 h 3526631"/>
              <a:gd name="connsiteX40" fmla="*/ 532606 w 1882775"/>
              <a:gd name="connsiteY40" fmla="*/ 842962 h 3526631"/>
              <a:gd name="connsiteX41" fmla="*/ 561181 w 1882775"/>
              <a:gd name="connsiteY41" fmla="*/ 828675 h 3526631"/>
              <a:gd name="connsiteX42" fmla="*/ 584994 w 1882775"/>
              <a:gd name="connsiteY42" fmla="*/ 752475 h 3526631"/>
              <a:gd name="connsiteX43" fmla="*/ 618331 w 1882775"/>
              <a:gd name="connsiteY43" fmla="*/ 700087 h 3526631"/>
              <a:gd name="connsiteX44" fmla="*/ 613569 w 1882775"/>
              <a:gd name="connsiteY44" fmla="*/ 666750 h 3526631"/>
              <a:gd name="connsiteX45" fmla="*/ 651669 w 1882775"/>
              <a:gd name="connsiteY45" fmla="*/ 652462 h 3526631"/>
              <a:gd name="connsiteX46" fmla="*/ 675481 w 1882775"/>
              <a:gd name="connsiteY46" fmla="*/ 633412 h 3526631"/>
              <a:gd name="connsiteX47" fmla="*/ 685006 w 1882775"/>
              <a:gd name="connsiteY47" fmla="*/ 581025 h 3526631"/>
              <a:gd name="connsiteX48" fmla="*/ 685006 w 1882775"/>
              <a:gd name="connsiteY48" fmla="*/ 557212 h 3526631"/>
              <a:gd name="connsiteX49" fmla="*/ 718344 w 1882775"/>
              <a:gd name="connsiteY49" fmla="*/ 538162 h 3526631"/>
              <a:gd name="connsiteX50" fmla="*/ 746919 w 1882775"/>
              <a:gd name="connsiteY50" fmla="*/ 542925 h 3526631"/>
              <a:gd name="connsiteX51" fmla="*/ 775494 w 1882775"/>
              <a:gd name="connsiteY51" fmla="*/ 533400 h 3526631"/>
              <a:gd name="connsiteX52" fmla="*/ 813594 w 1882775"/>
              <a:gd name="connsiteY52" fmla="*/ 519112 h 3526631"/>
              <a:gd name="connsiteX53" fmla="*/ 842169 w 1882775"/>
              <a:gd name="connsiteY53" fmla="*/ 495300 h 3526631"/>
              <a:gd name="connsiteX54" fmla="*/ 885031 w 1882775"/>
              <a:gd name="connsiteY54" fmla="*/ 485775 h 3526631"/>
              <a:gd name="connsiteX55" fmla="*/ 927894 w 1882775"/>
              <a:gd name="connsiteY55" fmla="*/ 504825 h 3526631"/>
              <a:gd name="connsiteX56" fmla="*/ 989806 w 1882775"/>
              <a:gd name="connsiteY56" fmla="*/ 500062 h 3526631"/>
              <a:gd name="connsiteX57" fmla="*/ 1037431 w 1882775"/>
              <a:gd name="connsiteY57" fmla="*/ 476250 h 3526631"/>
              <a:gd name="connsiteX58" fmla="*/ 1094581 w 1882775"/>
              <a:gd name="connsiteY58" fmla="*/ 461962 h 3526631"/>
              <a:gd name="connsiteX59" fmla="*/ 1127919 w 1882775"/>
              <a:gd name="connsiteY59" fmla="*/ 476250 h 3526631"/>
              <a:gd name="connsiteX60" fmla="*/ 1080294 w 1882775"/>
              <a:gd name="connsiteY60" fmla="*/ 476250 h 3526631"/>
              <a:gd name="connsiteX61" fmla="*/ 1032669 w 1882775"/>
              <a:gd name="connsiteY61" fmla="*/ 504825 h 3526631"/>
              <a:gd name="connsiteX62" fmla="*/ 985044 w 1882775"/>
              <a:gd name="connsiteY62" fmla="*/ 523875 h 3526631"/>
              <a:gd name="connsiteX63" fmla="*/ 1027906 w 1882775"/>
              <a:gd name="connsiteY63" fmla="*/ 528637 h 3526631"/>
              <a:gd name="connsiteX64" fmla="*/ 1070769 w 1882775"/>
              <a:gd name="connsiteY64" fmla="*/ 504825 h 3526631"/>
              <a:gd name="connsiteX65" fmla="*/ 1066006 w 1882775"/>
              <a:gd name="connsiteY65" fmla="*/ 528637 h 3526631"/>
              <a:gd name="connsiteX66" fmla="*/ 1023144 w 1882775"/>
              <a:gd name="connsiteY66" fmla="*/ 547687 h 3526631"/>
              <a:gd name="connsiteX67" fmla="*/ 980281 w 1882775"/>
              <a:gd name="connsiteY67" fmla="*/ 547687 h 3526631"/>
              <a:gd name="connsiteX68" fmla="*/ 899319 w 1882775"/>
              <a:gd name="connsiteY68" fmla="*/ 547687 h 3526631"/>
              <a:gd name="connsiteX69" fmla="*/ 880269 w 1882775"/>
              <a:gd name="connsiteY69" fmla="*/ 552450 h 3526631"/>
              <a:gd name="connsiteX70" fmla="*/ 923131 w 1882775"/>
              <a:gd name="connsiteY70" fmla="*/ 552450 h 3526631"/>
              <a:gd name="connsiteX71" fmla="*/ 970756 w 1882775"/>
              <a:gd name="connsiteY71" fmla="*/ 561975 h 3526631"/>
              <a:gd name="connsiteX72" fmla="*/ 1023144 w 1882775"/>
              <a:gd name="connsiteY72" fmla="*/ 561975 h 3526631"/>
              <a:gd name="connsiteX73" fmla="*/ 1085056 w 1882775"/>
              <a:gd name="connsiteY73" fmla="*/ 571500 h 3526631"/>
              <a:gd name="connsiteX74" fmla="*/ 1108869 w 1882775"/>
              <a:gd name="connsiteY74" fmla="*/ 600075 h 3526631"/>
              <a:gd name="connsiteX75" fmla="*/ 1151731 w 1882775"/>
              <a:gd name="connsiteY75" fmla="*/ 595312 h 3526631"/>
              <a:gd name="connsiteX76" fmla="*/ 1070769 w 1882775"/>
              <a:gd name="connsiteY76" fmla="*/ 595312 h 3526631"/>
              <a:gd name="connsiteX77" fmla="*/ 1046956 w 1882775"/>
              <a:gd name="connsiteY77" fmla="*/ 581025 h 3526631"/>
              <a:gd name="connsiteX78" fmla="*/ 1023144 w 1882775"/>
              <a:gd name="connsiteY78" fmla="*/ 576262 h 3526631"/>
              <a:gd name="connsiteX79" fmla="*/ 989806 w 1882775"/>
              <a:gd name="connsiteY79" fmla="*/ 585787 h 3526631"/>
              <a:gd name="connsiteX80" fmla="*/ 1023144 w 1882775"/>
              <a:gd name="connsiteY80" fmla="*/ 600075 h 3526631"/>
              <a:gd name="connsiteX81" fmla="*/ 1070769 w 1882775"/>
              <a:gd name="connsiteY81" fmla="*/ 609600 h 3526631"/>
              <a:gd name="connsiteX82" fmla="*/ 1132681 w 1882775"/>
              <a:gd name="connsiteY82" fmla="*/ 628650 h 3526631"/>
              <a:gd name="connsiteX83" fmla="*/ 1180306 w 1882775"/>
              <a:gd name="connsiteY83" fmla="*/ 628650 h 3526631"/>
              <a:gd name="connsiteX84" fmla="*/ 1180306 w 1882775"/>
              <a:gd name="connsiteY84" fmla="*/ 638175 h 3526631"/>
              <a:gd name="connsiteX85" fmla="*/ 1113631 w 1882775"/>
              <a:gd name="connsiteY85" fmla="*/ 647700 h 3526631"/>
              <a:gd name="connsiteX86" fmla="*/ 1066006 w 1882775"/>
              <a:gd name="connsiteY86" fmla="*/ 633412 h 3526631"/>
              <a:gd name="connsiteX87" fmla="*/ 1032669 w 1882775"/>
              <a:gd name="connsiteY87" fmla="*/ 633412 h 3526631"/>
              <a:gd name="connsiteX88" fmla="*/ 1056481 w 1882775"/>
              <a:gd name="connsiteY88" fmla="*/ 661987 h 3526631"/>
              <a:gd name="connsiteX89" fmla="*/ 1089819 w 1882775"/>
              <a:gd name="connsiteY89" fmla="*/ 700087 h 3526631"/>
              <a:gd name="connsiteX90" fmla="*/ 1146969 w 1882775"/>
              <a:gd name="connsiteY90" fmla="*/ 700087 h 3526631"/>
              <a:gd name="connsiteX91" fmla="*/ 1204119 w 1882775"/>
              <a:gd name="connsiteY91" fmla="*/ 700087 h 3526631"/>
              <a:gd name="connsiteX92" fmla="*/ 1137444 w 1882775"/>
              <a:gd name="connsiteY92" fmla="*/ 728662 h 3526631"/>
              <a:gd name="connsiteX93" fmla="*/ 1094581 w 1882775"/>
              <a:gd name="connsiteY93" fmla="*/ 733425 h 3526631"/>
              <a:gd name="connsiteX94" fmla="*/ 1061244 w 1882775"/>
              <a:gd name="connsiteY94" fmla="*/ 719137 h 3526631"/>
              <a:gd name="connsiteX95" fmla="*/ 1056481 w 1882775"/>
              <a:gd name="connsiteY95" fmla="*/ 709612 h 3526631"/>
              <a:gd name="connsiteX96" fmla="*/ 1066006 w 1882775"/>
              <a:gd name="connsiteY96" fmla="*/ 742950 h 3526631"/>
              <a:gd name="connsiteX97" fmla="*/ 1080294 w 1882775"/>
              <a:gd name="connsiteY97" fmla="*/ 790575 h 3526631"/>
              <a:gd name="connsiteX98" fmla="*/ 1108869 w 1882775"/>
              <a:gd name="connsiteY98" fmla="*/ 804862 h 3526631"/>
              <a:gd name="connsiteX99" fmla="*/ 1099344 w 1882775"/>
              <a:gd name="connsiteY99" fmla="*/ 819150 h 3526631"/>
              <a:gd name="connsiteX100" fmla="*/ 1070769 w 1882775"/>
              <a:gd name="connsiteY100" fmla="*/ 804862 h 3526631"/>
              <a:gd name="connsiteX101" fmla="*/ 1046956 w 1882775"/>
              <a:gd name="connsiteY101" fmla="*/ 781050 h 3526631"/>
              <a:gd name="connsiteX102" fmla="*/ 1061244 w 1882775"/>
              <a:gd name="connsiteY102" fmla="*/ 819150 h 3526631"/>
              <a:gd name="connsiteX103" fmla="*/ 1061244 w 1882775"/>
              <a:gd name="connsiteY103" fmla="*/ 881062 h 3526631"/>
              <a:gd name="connsiteX104" fmla="*/ 1056481 w 1882775"/>
              <a:gd name="connsiteY104" fmla="*/ 895350 h 3526631"/>
              <a:gd name="connsiteX105" fmla="*/ 1061244 w 1882775"/>
              <a:gd name="connsiteY105" fmla="*/ 909637 h 3526631"/>
              <a:gd name="connsiteX106" fmla="*/ 1094581 w 1882775"/>
              <a:gd name="connsiteY106" fmla="*/ 890587 h 3526631"/>
              <a:gd name="connsiteX107" fmla="*/ 1166019 w 1882775"/>
              <a:gd name="connsiteY107" fmla="*/ 833437 h 3526631"/>
              <a:gd name="connsiteX108" fmla="*/ 1175544 w 1882775"/>
              <a:gd name="connsiteY108" fmla="*/ 847725 h 3526631"/>
              <a:gd name="connsiteX109" fmla="*/ 1127919 w 1882775"/>
              <a:gd name="connsiteY109" fmla="*/ 876300 h 3526631"/>
              <a:gd name="connsiteX110" fmla="*/ 1089819 w 1882775"/>
              <a:gd name="connsiteY110" fmla="*/ 919162 h 3526631"/>
              <a:gd name="connsiteX111" fmla="*/ 1070769 w 1882775"/>
              <a:gd name="connsiteY111" fmla="*/ 952500 h 3526631"/>
              <a:gd name="connsiteX112" fmla="*/ 1132681 w 1882775"/>
              <a:gd name="connsiteY112" fmla="*/ 942975 h 3526631"/>
              <a:gd name="connsiteX113" fmla="*/ 1232694 w 1882775"/>
              <a:gd name="connsiteY113" fmla="*/ 938212 h 3526631"/>
              <a:gd name="connsiteX114" fmla="*/ 1323181 w 1882775"/>
              <a:gd name="connsiteY114" fmla="*/ 923925 h 3526631"/>
              <a:gd name="connsiteX115" fmla="*/ 1366044 w 1882775"/>
              <a:gd name="connsiteY115" fmla="*/ 914400 h 3526631"/>
              <a:gd name="connsiteX116" fmla="*/ 1532731 w 1882775"/>
              <a:gd name="connsiteY116" fmla="*/ 738187 h 3526631"/>
              <a:gd name="connsiteX117" fmla="*/ 1547019 w 1882775"/>
              <a:gd name="connsiteY117" fmla="*/ 700087 h 3526631"/>
              <a:gd name="connsiteX118" fmla="*/ 1585119 w 1882775"/>
              <a:gd name="connsiteY118" fmla="*/ 666750 h 3526631"/>
              <a:gd name="connsiteX119" fmla="*/ 1604169 w 1882775"/>
              <a:gd name="connsiteY119" fmla="*/ 657225 h 3526631"/>
              <a:gd name="connsiteX120" fmla="*/ 1651794 w 1882775"/>
              <a:gd name="connsiteY120" fmla="*/ 581025 h 3526631"/>
              <a:gd name="connsiteX121" fmla="*/ 1661319 w 1882775"/>
              <a:gd name="connsiteY121" fmla="*/ 514350 h 3526631"/>
              <a:gd name="connsiteX122" fmla="*/ 1675606 w 1882775"/>
              <a:gd name="connsiteY122" fmla="*/ 447675 h 3526631"/>
              <a:gd name="connsiteX123" fmla="*/ 1718469 w 1882775"/>
              <a:gd name="connsiteY123" fmla="*/ 471487 h 3526631"/>
              <a:gd name="connsiteX124" fmla="*/ 1718469 w 1882775"/>
              <a:gd name="connsiteY124" fmla="*/ 509587 h 3526631"/>
              <a:gd name="connsiteX125" fmla="*/ 1737519 w 1882775"/>
              <a:gd name="connsiteY125" fmla="*/ 481012 h 3526631"/>
              <a:gd name="connsiteX126" fmla="*/ 1756569 w 1882775"/>
              <a:gd name="connsiteY126" fmla="*/ 428625 h 3526631"/>
              <a:gd name="connsiteX127" fmla="*/ 1785144 w 1882775"/>
              <a:gd name="connsiteY127" fmla="*/ 438150 h 3526631"/>
              <a:gd name="connsiteX128" fmla="*/ 1766094 w 1882775"/>
              <a:gd name="connsiteY128" fmla="*/ 490537 h 3526631"/>
              <a:gd name="connsiteX129" fmla="*/ 1756569 w 1882775"/>
              <a:gd name="connsiteY129" fmla="*/ 509587 h 3526631"/>
              <a:gd name="connsiteX130" fmla="*/ 1770856 w 1882775"/>
              <a:gd name="connsiteY130" fmla="*/ 509587 h 3526631"/>
              <a:gd name="connsiteX131" fmla="*/ 1799431 w 1882775"/>
              <a:gd name="connsiteY131" fmla="*/ 490537 h 3526631"/>
              <a:gd name="connsiteX132" fmla="*/ 1832769 w 1882775"/>
              <a:gd name="connsiteY132" fmla="*/ 457200 h 3526631"/>
              <a:gd name="connsiteX133" fmla="*/ 1837531 w 1882775"/>
              <a:gd name="connsiteY133" fmla="*/ 481012 h 3526631"/>
              <a:gd name="connsiteX134" fmla="*/ 1823244 w 1882775"/>
              <a:gd name="connsiteY134" fmla="*/ 514350 h 3526631"/>
              <a:gd name="connsiteX135" fmla="*/ 1799431 w 1882775"/>
              <a:gd name="connsiteY135" fmla="*/ 528637 h 3526631"/>
              <a:gd name="connsiteX136" fmla="*/ 1804194 w 1882775"/>
              <a:gd name="connsiteY136" fmla="*/ 533400 h 3526631"/>
              <a:gd name="connsiteX137" fmla="*/ 1851819 w 1882775"/>
              <a:gd name="connsiteY137" fmla="*/ 504825 h 3526631"/>
              <a:gd name="connsiteX138" fmla="*/ 1856581 w 1882775"/>
              <a:gd name="connsiteY138" fmla="*/ 523875 h 3526631"/>
              <a:gd name="connsiteX139" fmla="*/ 1847056 w 1882775"/>
              <a:gd name="connsiteY139" fmla="*/ 547687 h 3526631"/>
              <a:gd name="connsiteX140" fmla="*/ 1818481 w 1882775"/>
              <a:gd name="connsiteY140" fmla="*/ 566737 h 3526631"/>
              <a:gd name="connsiteX141" fmla="*/ 1808956 w 1882775"/>
              <a:gd name="connsiteY141" fmla="*/ 585787 h 3526631"/>
              <a:gd name="connsiteX142" fmla="*/ 1808956 w 1882775"/>
              <a:gd name="connsiteY142" fmla="*/ 600075 h 3526631"/>
              <a:gd name="connsiteX143" fmla="*/ 1851819 w 1882775"/>
              <a:gd name="connsiteY143" fmla="*/ 590550 h 3526631"/>
              <a:gd name="connsiteX144" fmla="*/ 1880394 w 1882775"/>
              <a:gd name="connsiteY144" fmla="*/ 614362 h 3526631"/>
              <a:gd name="connsiteX145" fmla="*/ 1837531 w 1882775"/>
              <a:gd name="connsiteY145" fmla="*/ 623887 h 3526631"/>
              <a:gd name="connsiteX146" fmla="*/ 1794669 w 1882775"/>
              <a:gd name="connsiteY146" fmla="*/ 628650 h 3526631"/>
              <a:gd name="connsiteX147" fmla="*/ 1766094 w 1882775"/>
              <a:gd name="connsiteY147" fmla="*/ 633412 h 3526631"/>
              <a:gd name="connsiteX148" fmla="*/ 1699419 w 1882775"/>
              <a:gd name="connsiteY148" fmla="*/ 681037 h 3526631"/>
              <a:gd name="connsiteX149" fmla="*/ 1670844 w 1882775"/>
              <a:gd name="connsiteY149" fmla="*/ 714375 h 3526631"/>
              <a:gd name="connsiteX150" fmla="*/ 1618456 w 1882775"/>
              <a:gd name="connsiteY150" fmla="*/ 804862 h 3526631"/>
              <a:gd name="connsiteX151" fmla="*/ 1470819 w 1882775"/>
              <a:gd name="connsiteY151" fmla="*/ 966787 h 3526631"/>
              <a:gd name="connsiteX152" fmla="*/ 1437481 w 1882775"/>
              <a:gd name="connsiteY152" fmla="*/ 1028700 h 3526631"/>
              <a:gd name="connsiteX153" fmla="*/ 1361281 w 1882775"/>
              <a:gd name="connsiteY153" fmla="*/ 1057275 h 3526631"/>
              <a:gd name="connsiteX154" fmla="*/ 1289844 w 1882775"/>
              <a:gd name="connsiteY154" fmla="*/ 1066800 h 3526631"/>
              <a:gd name="connsiteX155" fmla="*/ 1213644 w 1882775"/>
              <a:gd name="connsiteY155" fmla="*/ 1090612 h 3526631"/>
              <a:gd name="connsiteX156" fmla="*/ 1108869 w 1882775"/>
              <a:gd name="connsiteY156" fmla="*/ 1104900 h 3526631"/>
              <a:gd name="connsiteX157" fmla="*/ 975519 w 1882775"/>
              <a:gd name="connsiteY157" fmla="*/ 1119187 h 3526631"/>
              <a:gd name="connsiteX158" fmla="*/ 956469 w 1882775"/>
              <a:gd name="connsiteY158" fmla="*/ 1200150 h 3526631"/>
              <a:gd name="connsiteX159" fmla="*/ 927894 w 1882775"/>
              <a:gd name="connsiteY159" fmla="*/ 1233487 h 3526631"/>
              <a:gd name="connsiteX160" fmla="*/ 899319 w 1882775"/>
              <a:gd name="connsiteY160" fmla="*/ 1271587 h 3526631"/>
              <a:gd name="connsiteX161" fmla="*/ 870744 w 1882775"/>
              <a:gd name="connsiteY161" fmla="*/ 1390650 h 3526631"/>
              <a:gd name="connsiteX162" fmla="*/ 837406 w 1882775"/>
              <a:gd name="connsiteY162" fmla="*/ 1485900 h 3526631"/>
              <a:gd name="connsiteX163" fmla="*/ 804069 w 1882775"/>
              <a:gd name="connsiteY163" fmla="*/ 1590675 h 3526631"/>
              <a:gd name="connsiteX164" fmla="*/ 804069 w 1882775"/>
              <a:gd name="connsiteY164" fmla="*/ 1638300 h 3526631"/>
              <a:gd name="connsiteX165" fmla="*/ 856456 w 1882775"/>
              <a:gd name="connsiteY165" fmla="*/ 1714500 h 3526631"/>
              <a:gd name="connsiteX166" fmla="*/ 942181 w 1882775"/>
              <a:gd name="connsiteY166" fmla="*/ 1833562 h 3526631"/>
              <a:gd name="connsiteX167" fmla="*/ 989806 w 1882775"/>
              <a:gd name="connsiteY167" fmla="*/ 1914525 h 3526631"/>
              <a:gd name="connsiteX168" fmla="*/ 1018381 w 1882775"/>
              <a:gd name="connsiteY168" fmla="*/ 2033587 h 3526631"/>
              <a:gd name="connsiteX169" fmla="*/ 1042194 w 1882775"/>
              <a:gd name="connsiteY169" fmla="*/ 2185987 h 3526631"/>
              <a:gd name="connsiteX170" fmla="*/ 1085056 w 1882775"/>
              <a:gd name="connsiteY170" fmla="*/ 2352675 h 3526631"/>
              <a:gd name="connsiteX171" fmla="*/ 1108869 w 1882775"/>
              <a:gd name="connsiteY171" fmla="*/ 2428875 h 3526631"/>
              <a:gd name="connsiteX172" fmla="*/ 1185069 w 1882775"/>
              <a:gd name="connsiteY172" fmla="*/ 2438400 h 3526631"/>
              <a:gd name="connsiteX173" fmla="*/ 1227931 w 1882775"/>
              <a:gd name="connsiteY173" fmla="*/ 2438400 h 3526631"/>
              <a:gd name="connsiteX174" fmla="*/ 1227931 w 1882775"/>
              <a:gd name="connsiteY174" fmla="*/ 2457450 h 3526631"/>
              <a:gd name="connsiteX175" fmla="*/ 1251744 w 1882775"/>
              <a:gd name="connsiteY175" fmla="*/ 2471737 h 3526631"/>
              <a:gd name="connsiteX176" fmla="*/ 1356519 w 1882775"/>
              <a:gd name="connsiteY176" fmla="*/ 2505075 h 3526631"/>
              <a:gd name="connsiteX177" fmla="*/ 1442244 w 1882775"/>
              <a:gd name="connsiteY177" fmla="*/ 2533650 h 3526631"/>
              <a:gd name="connsiteX178" fmla="*/ 1499394 w 1882775"/>
              <a:gd name="connsiteY178" fmla="*/ 2571750 h 3526631"/>
              <a:gd name="connsiteX179" fmla="*/ 1566069 w 1882775"/>
              <a:gd name="connsiteY179" fmla="*/ 2595562 h 3526631"/>
              <a:gd name="connsiteX180" fmla="*/ 1642269 w 1882775"/>
              <a:gd name="connsiteY180" fmla="*/ 2605087 h 3526631"/>
              <a:gd name="connsiteX181" fmla="*/ 1699419 w 1882775"/>
              <a:gd name="connsiteY181" fmla="*/ 2605087 h 3526631"/>
              <a:gd name="connsiteX182" fmla="*/ 1732756 w 1882775"/>
              <a:gd name="connsiteY182" fmla="*/ 2628900 h 3526631"/>
              <a:gd name="connsiteX183" fmla="*/ 1742281 w 1882775"/>
              <a:gd name="connsiteY183" fmla="*/ 2667000 h 3526631"/>
              <a:gd name="connsiteX184" fmla="*/ 1742281 w 1882775"/>
              <a:gd name="connsiteY184" fmla="*/ 2690812 h 3526631"/>
              <a:gd name="connsiteX185" fmla="*/ 1742281 w 1882775"/>
              <a:gd name="connsiteY185" fmla="*/ 2733675 h 3526631"/>
              <a:gd name="connsiteX186" fmla="*/ 1766094 w 1882775"/>
              <a:gd name="connsiteY186" fmla="*/ 2771775 h 3526631"/>
              <a:gd name="connsiteX187" fmla="*/ 1785144 w 1882775"/>
              <a:gd name="connsiteY187" fmla="*/ 2809875 h 3526631"/>
              <a:gd name="connsiteX188" fmla="*/ 1813719 w 1882775"/>
              <a:gd name="connsiteY188" fmla="*/ 2852737 h 3526631"/>
              <a:gd name="connsiteX189" fmla="*/ 1828006 w 1882775"/>
              <a:gd name="connsiteY189" fmla="*/ 2890837 h 3526631"/>
              <a:gd name="connsiteX190" fmla="*/ 1808956 w 1882775"/>
              <a:gd name="connsiteY190" fmla="*/ 2919412 h 3526631"/>
              <a:gd name="connsiteX191" fmla="*/ 1799431 w 1882775"/>
              <a:gd name="connsiteY191" fmla="*/ 2938462 h 3526631"/>
              <a:gd name="connsiteX192" fmla="*/ 1775619 w 1882775"/>
              <a:gd name="connsiteY192" fmla="*/ 2943225 h 3526631"/>
              <a:gd name="connsiteX193" fmla="*/ 1770856 w 1882775"/>
              <a:gd name="connsiteY193" fmla="*/ 2967037 h 3526631"/>
              <a:gd name="connsiteX194" fmla="*/ 1761331 w 1882775"/>
              <a:gd name="connsiteY194" fmla="*/ 2971800 h 3526631"/>
              <a:gd name="connsiteX195" fmla="*/ 1723231 w 1882775"/>
              <a:gd name="connsiteY195" fmla="*/ 2995612 h 3526631"/>
              <a:gd name="connsiteX196" fmla="*/ 1713706 w 1882775"/>
              <a:gd name="connsiteY196" fmla="*/ 2995612 h 3526631"/>
              <a:gd name="connsiteX197" fmla="*/ 1689894 w 1882775"/>
              <a:gd name="connsiteY197" fmla="*/ 2981325 h 3526631"/>
              <a:gd name="connsiteX198" fmla="*/ 1694656 w 1882775"/>
              <a:gd name="connsiteY198" fmla="*/ 2943225 h 3526631"/>
              <a:gd name="connsiteX199" fmla="*/ 1680369 w 1882775"/>
              <a:gd name="connsiteY199" fmla="*/ 2900362 h 3526631"/>
              <a:gd name="connsiteX200" fmla="*/ 1661319 w 1882775"/>
              <a:gd name="connsiteY200" fmla="*/ 2838450 h 3526631"/>
              <a:gd name="connsiteX201" fmla="*/ 1627981 w 1882775"/>
              <a:gd name="connsiteY201" fmla="*/ 2781300 h 3526631"/>
              <a:gd name="connsiteX202" fmla="*/ 1589881 w 1882775"/>
              <a:gd name="connsiteY202" fmla="*/ 2743200 h 3526631"/>
              <a:gd name="connsiteX203" fmla="*/ 1527969 w 1882775"/>
              <a:gd name="connsiteY203" fmla="*/ 2719387 h 3526631"/>
              <a:gd name="connsiteX204" fmla="*/ 1461294 w 1882775"/>
              <a:gd name="connsiteY204" fmla="*/ 2686050 h 3526631"/>
              <a:gd name="connsiteX205" fmla="*/ 1385094 w 1882775"/>
              <a:gd name="connsiteY205" fmla="*/ 2686050 h 3526631"/>
              <a:gd name="connsiteX206" fmla="*/ 1270794 w 1882775"/>
              <a:gd name="connsiteY206" fmla="*/ 2662237 h 3526631"/>
              <a:gd name="connsiteX207" fmla="*/ 1180306 w 1882775"/>
              <a:gd name="connsiteY207" fmla="*/ 2657475 h 3526631"/>
              <a:gd name="connsiteX208" fmla="*/ 1113631 w 1882775"/>
              <a:gd name="connsiteY208" fmla="*/ 2652712 h 3526631"/>
              <a:gd name="connsiteX209" fmla="*/ 1070769 w 1882775"/>
              <a:gd name="connsiteY209" fmla="*/ 2671762 h 3526631"/>
              <a:gd name="connsiteX210" fmla="*/ 1046956 w 1882775"/>
              <a:gd name="connsiteY210" fmla="*/ 2709862 h 3526631"/>
              <a:gd name="connsiteX211" fmla="*/ 1032669 w 1882775"/>
              <a:gd name="connsiteY211" fmla="*/ 2728912 h 3526631"/>
              <a:gd name="connsiteX212" fmla="*/ 999331 w 1882775"/>
              <a:gd name="connsiteY212" fmla="*/ 2738437 h 3526631"/>
              <a:gd name="connsiteX213" fmla="*/ 980281 w 1882775"/>
              <a:gd name="connsiteY213" fmla="*/ 2714625 h 3526631"/>
              <a:gd name="connsiteX214" fmla="*/ 980281 w 1882775"/>
              <a:gd name="connsiteY214" fmla="*/ 2676525 h 3526631"/>
              <a:gd name="connsiteX215" fmla="*/ 923131 w 1882775"/>
              <a:gd name="connsiteY215" fmla="*/ 2624137 h 3526631"/>
              <a:gd name="connsiteX216" fmla="*/ 885031 w 1882775"/>
              <a:gd name="connsiteY216" fmla="*/ 2576512 h 3526631"/>
              <a:gd name="connsiteX217" fmla="*/ 842169 w 1882775"/>
              <a:gd name="connsiteY217" fmla="*/ 2481262 h 3526631"/>
              <a:gd name="connsiteX218" fmla="*/ 785019 w 1882775"/>
              <a:gd name="connsiteY218" fmla="*/ 2381250 h 3526631"/>
              <a:gd name="connsiteX219" fmla="*/ 756444 w 1882775"/>
              <a:gd name="connsiteY219" fmla="*/ 2271712 h 3526631"/>
              <a:gd name="connsiteX220" fmla="*/ 732631 w 1882775"/>
              <a:gd name="connsiteY220" fmla="*/ 2247900 h 3526631"/>
              <a:gd name="connsiteX221" fmla="*/ 704056 w 1882775"/>
              <a:gd name="connsiteY221" fmla="*/ 2281237 h 3526631"/>
              <a:gd name="connsiteX222" fmla="*/ 665956 w 1882775"/>
              <a:gd name="connsiteY222" fmla="*/ 2338387 h 3526631"/>
              <a:gd name="connsiteX223" fmla="*/ 618331 w 1882775"/>
              <a:gd name="connsiteY223" fmla="*/ 2390775 h 3526631"/>
              <a:gd name="connsiteX224" fmla="*/ 570706 w 1882775"/>
              <a:gd name="connsiteY224" fmla="*/ 2443162 h 3526631"/>
              <a:gd name="connsiteX225" fmla="*/ 556419 w 1882775"/>
              <a:gd name="connsiteY225" fmla="*/ 2462212 h 3526631"/>
              <a:gd name="connsiteX226" fmla="*/ 518319 w 1882775"/>
              <a:gd name="connsiteY226" fmla="*/ 2495550 h 3526631"/>
              <a:gd name="connsiteX227" fmla="*/ 480219 w 1882775"/>
              <a:gd name="connsiteY227" fmla="*/ 2538412 h 3526631"/>
              <a:gd name="connsiteX228" fmla="*/ 480219 w 1882775"/>
              <a:gd name="connsiteY228" fmla="*/ 2586037 h 3526631"/>
              <a:gd name="connsiteX229" fmla="*/ 513556 w 1882775"/>
              <a:gd name="connsiteY229" fmla="*/ 2624137 h 3526631"/>
              <a:gd name="connsiteX230" fmla="*/ 537369 w 1882775"/>
              <a:gd name="connsiteY230" fmla="*/ 2667000 h 3526631"/>
              <a:gd name="connsiteX231" fmla="*/ 508794 w 1882775"/>
              <a:gd name="connsiteY231" fmla="*/ 2700337 h 3526631"/>
              <a:gd name="connsiteX232" fmla="*/ 475456 w 1882775"/>
              <a:gd name="connsiteY232" fmla="*/ 2719387 h 3526631"/>
              <a:gd name="connsiteX233" fmla="*/ 408781 w 1882775"/>
              <a:gd name="connsiteY233" fmla="*/ 2728912 h 3526631"/>
              <a:gd name="connsiteX234" fmla="*/ 437356 w 1882775"/>
              <a:gd name="connsiteY234" fmla="*/ 2776537 h 3526631"/>
              <a:gd name="connsiteX235" fmla="*/ 470694 w 1882775"/>
              <a:gd name="connsiteY235" fmla="*/ 2862262 h 3526631"/>
              <a:gd name="connsiteX236" fmla="*/ 475456 w 1882775"/>
              <a:gd name="connsiteY236" fmla="*/ 2990850 h 3526631"/>
              <a:gd name="connsiteX237" fmla="*/ 475456 w 1882775"/>
              <a:gd name="connsiteY237" fmla="*/ 3086100 h 3526631"/>
              <a:gd name="connsiteX238" fmla="*/ 489744 w 1882775"/>
              <a:gd name="connsiteY238" fmla="*/ 3162300 h 3526631"/>
              <a:gd name="connsiteX239" fmla="*/ 546894 w 1882775"/>
              <a:gd name="connsiteY239" fmla="*/ 3209925 h 3526631"/>
              <a:gd name="connsiteX240" fmla="*/ 565944 w 1882775"/>
              <a:gd name="connsiteY240" fmla="*/ 3276600 h 3526631"/>
              <a:gd name="connsiteX241" fmla="*/ 523081 w 1882775"/>
              <a:gd name="connsiteY241" fmla="*/ 3309937 h 3526631"/>
              <a:gd name="connsiteX242" fmla="*/ 504031 w 1882775"/>
              <a:gd name="connsiteY242" fmla="*/ 3319462 h 3526631"/>
              <a:gd name="connsiteX243" fmla="*/ 446881 w 1882775"/>
              <a:gd name="connsiteY243" fmla="*/ 3371850 h 3526631"/>
              <a:gd name="connsiteX244" fmla="*/ 408781 w 1882775"/>
              <a:gd name="connsiteY244" fmla="*/ 3443287 h 3526631"/>
              <a:gd name="connsiteX245" fmla="*/ 399256 w 1882775"/>
              <a:gd name="connsiteY245" fmla="*/ 3500437 h 3526631"/>
              <a:gd name="connsiteX246" fmla="*/ 370681 w 1882775"/>
              <a:gd name="connsiteY246" fmla="*/ 3519487 h 3526631"/>
              <a:gd name="connsiteX247" fmla="*/ 327819 w 1882775"/>
              <a:gd name="connsiteY247" fmla="*/ 3519487 h 3526631"/>
              <a:gd name="connsiteX248" fmla="*/ 313531 w 1882775"/>
              <a:gd name="connsiteY248" fmla="*/ 3476625 h 3526631"/>
              <a:gd name="connsiteX249" fmla="*/ 327819 w 1882775"/>
              <a:gd name="connsiteY249" fmla="*/ 3381375 h 3526631"/>
              <a:gd name="connsiteX250" fmla="*/ 370681 w 1882775"/>
              <a:gd name="connsiteY250" fmla="*/ 3271837 h 3526631"/>
              <a:gd name="connsiteX251" fmla="*/ 370681 w 1882775"/>
              <a:gd name="connsiteY251" fmla="*/ 3186112 h 3526631"/>
              <a:gd name="connsiteX252" fmla="*/ 361156 w 1882775"/>
              <a:gd name="connsiteY252" fmla="*/ 3095625 h 3526631"/>
              <a:gd name="connsiteX253" fmla="*/ 332581 w 1882775"/>
              <a:gd name="connsiteY253" fmla="*/ 3033712 h 3526631"/>
              <a:gd name="connsiteX254" fmla="*/ 284956 w 1882775"/>
              <a:gd name="connsiteY254" fmla="*/ 2938462 h 3526631"/>
              <a:gd name="connsiteX255" fmla="*/ 256381 w 1882775"/>
              <a:gd name="connsiteY255" fmla="*/ 2857500 h 3526631"/>
              <a:gd name="connsiteX256" fmla="*/ 223044 w 1882775"/>
              <a:gd name="connsiteY256" fmla="*/ 2771775 h 3526631"/>
              <a:gd name="connsiteX257" fmla="*/ 223044 w 1882775"/>
              <a:gd name="connsiteY257" fmla="*/ 2743200 h 3526631"/>
              <a:gd name="connsiteX258" fmla="*/ 180181 w 1882775"/>
              <a:gd name="connsiteY258" fmla="*/ 2714625 h 3526631"/>
              <a:gd name="connsiteX259" fmla="*/ 142081 w 1882775"/>
              <a:gd name="connsiteY259" fmla="*/ 2714625 h 3526631"/>
              <a:gd name="connsiteX260" fmla="*/ 127794 w 1882775"/>
              <a:gd name="connsiteY260" fmla="*/ 2652712 h 3526631"/>
              <a:gd name="connsiteX261" fmla="*/ 142081 w 1882775"/>
              <a:gd name="connsiteY261" fmla="*/ 2590800 h 3526631"/>
              <a:gd name="connsiteX262" fmla="*/ 151606 w 1882775"/>
              <a:gd name="connsiteY262" fmla="*/ 2581275 h 3526631"/>
              <a:gd name="connsiteX263" fmla="*/ 189706 w 1882775"/>
              <a:gd name="connsiteY263" fmla="*/ 2495550 h 3526631"/>
              <a:gd name="connsiteX264" fmla="*/ 237331 w 1882775"/>
              <a:gd name="connsiteY264" fmla="*/ 2371725 h 3526631"/>
              <a:gd name="connsiteX265" fmla="*/ 270669 w 1882775"/>
              <a:gd name="connsiteY265" fmla="*/ 2281237 h 3526631"/>
              <a:gd name="connsiteX266" fmla="*/ 337344 w 1882775"/>
              <a:gd name="connsiteY266" fmla="*/ 2176462 h 3526631"/>
              <a:gd name="connsiteX267" fmla="*/ 413544 w 1882775"/>
              <a:gd name="connsiteY267" fmla="*/ 2085975 h 3526631"/>
              <a:gd name="connsiteX268" fmla="*/ 461169 w 1882775"/>
              <a:gd name="connsiteY268" fmla="*/ 2028825 h 3526631"/>
              <a:gd name="connsiteX269" fmla="*/ 423069 w 1882775"/>
              <a:gd name="connsiteY269" fmla="*/ 1981200 h 3526631"/>
              <a:gd name="connsiteX270" fmla="*/ 408781 w 1882775"/>
              <a:gd name="connsiteY270" fmla="*/ 1914525 h 3526631"/>
              <a:gd name="connsiteX271" fmla="*/ 413544 w 1882775"/>
              <a:gd name="connsiteY271" fmla="*/ 1747837 h 3526631"/>
              <a:gd name="connsiteX272" fmla="*/ 423069 w 1882775"/>
              <a:gd name="connsiteY272" fmla="*/ 1671637 h 3526631"/>
              <a:gd name="connsiteX273" fmla="*/ 408781 w 1882775"/>
              <a:gd name="connsiteY273" fmla="*/ 1585912 h 3526631"/>
              <a:gd name="connsiteX274" fmla="*/ 404019 w 1882775"/>
              <a:gd name="connsiteY274" fmla="*/ 1500187 h 3526631"/>
              <a:gd name="connsiteX275" fmla="*/ 399256 w 1882775"/>
              <a:gd name="connsiteY275" fmla="*/ 1447800 h 3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882775" h="3526631">
                <a:moveTo>
                  <a:pt x="399256" y="1447800"/>
                </a:moveTo>
                <a:cubicBezTo>
                  <a:pt x="393700" y="1423988"/>
                  <a:pt x="377825" y="1379537"/>
                  <a:pt x="370681" y="1357312"/>
                </a:cubicBezTo>
                <a:cubicBezTo>
                  <a:pt x="363537" y="1335087"/>
                  <a:pt x="358775" y="1334294"/>
                  <a:pt x="356394" y="1314450"/>
                </a:cubicBezTo>
                <a:cubicBezTo>
                  <a:pt x="354013" y="1294606"/>
                  <a:pt x="349250" y="1264444"/>
                  <a:pt x="356394" y="1238250"/>
                </a:cubicBezTo>
                <a:cubicBezTo>
                  <a:pt x="363538" y="1212056"/>
                  <a:pt x="388937" y="1182687"/>
                  <a:pt x="399256" y="1157287"/>
                </a:cubicBezTo>
                <a:cubicBezTo>
                  <a:pt x="409575" y="1131887"/>
                  <a:pt x="414337" y="1104900"/>
                  <a:pt x="418306" y="1085850"/>
                </a:cubicBezTo>
                <a:cubicBezTo>
                  <a:pt x="422275" y="1066800"/>
                  <a:pt x="428625" y="1056481"/>
                  <a:pt x="423069" y="1042987"/>
                </a:cubicBezTo>
                <a:cubicBezTo>
                  <a:pt x="417513" y="1029493"/>
                  <a:pt x="407194" y="1028699"/>
                  <a:pt x="384969" y="1004887"/>
                </a:cubicBezTo>
                <a:cubicBezTo>
                  <a:pt x="362744" y="981075"/>
                  <a:pt x="326232" y="942975"/>
                  <a:pt x="289719" y="900112"/>
                </a:cubicBezTo>
                <a:cubicBezTo>
                  <a:pt x="253207" y="857250"/>
                  <a:pt x="192088" y="782637"/>
                  <a:pt x="165894" y="747712"/>
                </a:cubicBezTo>
                <a:cubicBezTo>
                  <a:pt x="139700" y="712787"/>
                  <a:pt x="140493" y="708818"/>
                  <a:pt x="132556" y="690562"/>
                </a:cubicBezTo>
                <a:cubicBezTo>
                  <a:pt x="124619" y="672306"/>
                  <a:pt x="129381" y="684212"/>
                  <a:pt x="118269" y="638175"/>
                </a:cubicBezTo>
                <a:cubicBezTo>
                  <a:pt x="107157" y="592138"/>
                  <a:pt x="80169" y="470693"/>
                  <a:pt x="65881" y="414337"/>
                </a:cubicBezTo>
                <a:cubicBezTo>
                  <a:pt x="51594" y="357981"/>
                  <a:pt x="39688" y="333374"/>
                  <a:pt x="32544" y="300037"/>
                </a:cubicBezTo>
                <a:cubicBezTo>
                  <a:pt x="25400" y="266700"/>
                  <a:pt x="24607" y="240506"/>
                  <a:pt x="23019" y="214312"/>
                </a:cubicBezTo>
                <a:cubicBezTo>
                  <a:pt x="21432" y="188118"/>
                  <a:pt x="26194" y="162719"/>
                  <a:pt x="23019" y="142875"/>
                </a:cubicBezTo>
                <a:cubicBezTo>
                  <a:pt x="19844" y="123031"/>
                  <a:pt x="6350" y="106362"/>
                  <a:pt x="3969" y="95250"/>
                </a:cubicBezTo>
                <a:cubicBezTo>
                  <a:pt x="1588" y="84138"/>
                  <a:pt x="0" y="70644"/>
                  <a:pt x="8731" y="76200"/>
                </a:cubicBezTo>
                <a:cubicBezTo>
                  <a:pt x="17462" y="81756"/>
                  <a:pt x="42069" y="124618"/>
                  <a:pt x="56356" y="128587"/>
                </a:cubicBezTo>
                <a:cubicBezTo>
                  <a:pt x="70643" y="132556"/>
                  <a:pt x="84931" y="117475"/>
                  <a:pt x="94456" y="100012"/>
                </a:cubicBezTo>
                <a:cubicBezTo>
                  <a:pt x="103981" y="82550"/>
                  <a:pt x="103981" y="40481"/>
                  <a:pt x="113506" y="23812"/>
                </a:cubicBezTo>
                <a:cubicBezTo>
                  <a:pt x="123031" y="7143"/>
                  <a:pt x="145256" y="0"/>
                  <a:pt x="151606" y="0"/>
                </a:cubicBezTo>
                <a:cubicBezTo>
                  <a:pt x="157956" y="0"/>
                  <a:pt x="147637" y="22225"/>
                  <a:pt x="151606" y="23812"/>
                </a:cubicBezTo>
                <a:cubicBezTo>
                  <a:pt x="155575" y="25400"/>
                  <a:pt x="171450" y="11509"/>
                  <a:pt x="175419" y="9525"/>
                </a:cubicBezTo>
                <a:cubicBezTo>
                  <a:pt x="179388" y="7541"/>
                  <a:pt x="170657" y="7144"/>
                  <a:pt x="175419" y="11906"/>
                </a:cubicBezTo>
                <a:cubicBezTo>
                  <a:pt x="180181" y="16668"/>
                  <a:pt x="200819" y="27384"/>
                  <a:pt x="203994" y="38100"/>
                </a:cubicBezTo>
                <a:cubicBezTo>
                  <a:pt x="207169" y="48816"/>
                  <a:pt x="196057" y="65881"/>
                  <a:pt x="194469" y="76200"/>
                </a:cubicBezTo>
                <a:cubicBezTo>
                  <a:pt x="192882" y="86519"/>
                  <a:pt x="191294" y="89693"/>
                  <a:pt x="194469" y="100012"/>
                </a:cubicBezTo>
                <a:cubicBezTo>
                  <a:pt x="197644" y="110331"/>
                  <a:pt x="214313" y="126206"/>
                  <a:pt x="213519" y="138112"/>
                </a:cubicBezTo>
                <a:cubicBezTo>
                  <a:pt x="212725" y="150018"/>
                  <a:pt x="196056" y="157956"/>
                  <a:pt x="189706" y="171450"/>
                </a:cubicBezTo>
                <a:cubicBezTo>
                  <a:pt x="183356" y="184944"/>
                  <a:pt x="183356" y="207169"/>
                  <a:pt x="175419" y="219075"/>
                </a:cubicBezTo>
                <a:cubicBezTo>
                  <a:pt x="167482" y="230981"/>
                  <a:pt x="147637" y="236537"/>
                  <a:pt x="142081" y="242887"/>
                </a:cubicBezTo>
                <a:cubicBezTo>
                  <a:pt x="136525" y="249237"/>
                  <a:pt x="139700" y="244475"/>
                  <a:pt x="142081" y="257175"/>
                </a:cubicBezTo>
                <a:cubicBezTo>
                  <a:pt x="144462" y="269875"/>
                  <a:pt x="150813" y="292893"/>
                  <a:pt x="156369" y="319087"/>
                </a:cubicBezTo>
                <a:cubicBezTo>
                  <a:pt x="161925" y="345281"/>
                  <a:pt x="161925" y="369887"/>
                  <a:pt x="175419" y="414337"/>
                </a:cubicBezTo>
                <a:cubicBezTo>
                  <a:pt x="188913" y="458787"/>
                  <a:pt x="212725" y="533400"/>
                  <a:pt x="237331" y="585787"/>
                </a:cubicBezTo>
                <a:cubicBezTo>
                  <a:pt x="261937" y="638174"/>
                  <a:pt x="291306" y="688975"/>
                  <a:pt x="323056" y="728662"/>
                </a:cubicBezTo>
                <a:cubicBezTo>
                  <a:pt x="354806" y="768350"/>
                  <a:pt x="399256" y="803275"/>
                  <a:pt x="427831" y="823912"/>
                </a:cubicBezTo>
                <a:cubicBezTo>
                  <a:pt x="456406" y="844549"/>
                  <a:pt x="479425" y="843756"/>
                  <a:pt x="494506" y="852487"/>
                </a:cubicBezTo>
                <a:cubicBezTo>
                  <a:pt x="509587" y="861218"/>
                  <a:pt x="511969" y="877888"/>
                  <a:pt x="518319" y="876300"/>
                </a:cubicBezTo>
                <a:cubicBezTo>
                  <a:pt x="524669" y="874713"/>
                  <a:pt x="525462" y="850899"/>
                  <a:pt x="532606" y="842962"/>
                </a:cubicBezTo>
                <a:cubicBezTo>
                  <a:pt x="539750" y="835025"/>
                  <a:pt x="552450" y="843756"/>
                  <a:pt x="561181" y="828675"/>
                </a:cubicBezTo>
                <a:cubicBezTo>
                  <a:pt x="569912" y="813594"/>
                  <a:pt x="575469" y="773906"/>
                  <a:pt x="584994" y="752475"/>
                </a:cubicBezTo>
                <a:cubicBezTo>
                  <a:pt x="594519" y="731044"/>
                  <a:pt x="613568" y="714375"/>
                  <a:pt x="618331" y="700087"/>
                </a:cubicBezTo>
                <a:cubicBezTo>
                  <a:pt x="623094" y="685799"/>
                  <a:pt x="608013" y="674688"/>
                  <a:pt x="613569" y="666750"/>
                </a:cubicBezTo>
                <a:cubicBezTo>
                  <a:pt x="619125" y="658813"/>
                  <a:pt x="641350" y="658018"/>
                  <a:pt x="651669" y="652462"/>
                </a:cubicBezTo>
                <a:cubicBezTo>
                  <a:pt x="661988" y="646906"/>
                  <a:pt x="669925" y="645318"/>
                  <a:pt x="675481" y="633412"/>
                </a:cubicBezTo>
                <a:cubicBezTo>
                  <a:pt x="681037" y="621506"/>
                  <a:pt x="683419" y="593725"/>
                  <a:pt x="685006" y="581025"/>
                </a:cubicBezTo>
                <a:cubicBezTo>
                  <a:pt x="686593" y="568325"/>
                  <a:pt x="679450" y="564356"/>
                  <a:pt x="685006" y="557212"/>
                </a:cubicBezTo>
                <a:cubicBezTo>
                  <a:pt x="690562" y="550068"/>
                  <a:pt x="708025" y="540543"/>
                  <a:pt x="718344" y="538162"/>
                </a:cubicBezTo>
                <a:cubicBezTo>
                  <a:pt x="728663" y="535781"/>
                  <a:pt x="737394" y="543719"/>
                  <a:pt x="746919" y="542925"/>
                </a:cubicBezTo>
                <a:cubicBezTo>
                  <a:pt x="756444" y="542131"/>
                  <a:pt x="764382" y="537369"/>
                  <a:pt x="775494" y="533400"/>
                </a:cubicBezTo>
                <a:cubicBezTo>
                  <a:pt x="786606" y="529431"/>
                  <a:pt x="802482" y="525462"/>
                  <a:pt x="813594" y="519112"/>
                </a:cubicBezTo>
                <a:cubicBezTo>
                  <a:pt x="824706" y="512762"/>
                  <a:pt x="830263" y="500856"/>
                  <a:pt x="842169" y="495300"/>
                </a:cubicBezTo>
                <a:cubicBezTo>
                  <a:pt x="854075" y="489744"/>
                  <a:pt x="870744" y="484188"/>
                  <a:pt x="885031" y="485775"/>
                </a:cubicBezTo>
                <a:cubicBezTo>
                  <a:pt x="899318" y="487362"/>
                  <a:pt x="910432" y="502444"/>
                  <a:pt x="927894" y="504825"/>
                </a:cubicBezTo>
                <a:cubicBezTo>
                  <a:pt x="945356" y="507206"/>
                  <a:pt x="971550" y="504824"/>
                  <a:pt x="989806" y="500062"/>
                </a:cubicBezTo>
                <a:cubicBezTo>
                  <a:pt x="1008062" y="495300"/>
                  <a:pt x="1019969" y="482600"/>
                  <a:pt x="1037431" y="476250"/>
                </a:cubicBezTo>
                <a:cubicBezTo>
                  <a:pt x="1054893" y="469900"/>
                  <a:pt x="1079500" y="461962"/>
                  <a:pt x="1094581" y="461962"/>
                </a:cubicBezTo>
                <a:cubicBezTo>
                  <a:pt x="1109662" y="461962"/>
                  <a:pt x="1130300" y="473869"/>
                  <a:pt x="1127919" y="476250"/>
                </a:cubicBezTo>
                <a:cubicBezTo>
                  <a:pt x="1125538" y="478631"/>
                  <a:pt x="1096169" y="471488"/>
                  <a:pt x="1080294" y="476250"/>
                </a:cubicBezTo>
                <a:cubicBezTo>
                  <a:pt x="1064419" y="481012"/>
                  <a:pt x="1048544" y="496888"/>
                  <a:pt x="1032669" y="504825"/>
                </a:cubicBezTo>
                <a:cubicBezTo>
                  <a:pt x="1016794" y="512762"/>
                  <a:pt x="985838" y="519906"/>
                  <a:pt x="985044" y="523875"/>
                </a:cubicBezTo>
                <a:cubicBezTo>
                  <a:pt x="984250" y="527844"/>
                  <a:pt x="1013619" y="531812"/>
                  <a:pt x="1027906" y="528637"/>
                </a:cubicBezTo>
                <a:cubicBezTo>
                  <a:pt x="1042193" y="525462"/>
                  <a:pt x="1064419" y="504825"/>
                  <a:pt x="1070769" y="504825"/>
                </a:cubicBezTo>
                <a:cubicBezTo>
                  <a:pt x="1077119" y="504825"/>
                  <a:pt x="1073943" y="521493"/>
                  <a:pt x="1066006" y="528637"/>
                </a:cubicBezTo>
                <a:cubicBezTo>
                  <a:pt x="1058069" y="535781"/>
                  <a:pt x="1037431" y="544512"/>
                  <a:pt x="1023144" y="547687"/>
                </a:cubicBezTo>
                <a:cubicBezTo>
                  <a:pt x="1008857" y="550862"/>
                  <a:pt x="980281" y="547687"/>
                  <a:pt x="980281" y="547687"/>
                </a:cubicBezTo>
                <a:cubicBezTo>
                  <a:pt x="959644" y="547687"/>
                  <a:pt x="915988" y="546893"/>
                  <a:pt x="899319" y="547687"/>
                </a:cubicBezTo>
                <a:cubicBezTo>
                  <a:pt x="882650" y="548481"/>
                  <a:pt x="876300" y="551656"/>
                  <a:pt x="880269" y="552450"/>
                </a:cubicBezTo>
                <a:cubicBezTo>
                  <a:pt x="884238" y="553244"/>
                  <a:pt x="908050" y="550863"/>
                  <a:pt x="923131" y="552450"/>
                </a:cubicBezTo>
                <a:cubicBezTo>
                  <a:pt x="938212" y="554037"/>
                  <a:pt x="954087" y="560388"/>
                  <a:pt x="970756" y="561975"/>
                </a:cubicBezTo>
                <a:cubicBezTo>
                  <a:pt x="987425" y="563562"/>
                  <a:pt x="1004094" y="560388"/>
                  <a:pt x="1023144" y="561975"/>
                </a:cubicBezTo>
                <a:cubicBezTo>
                  <a:pt x="1042194" y="563562"/>
                  <a:pt x="1070768" y="565150"/>
                  <a:pt x="1085056" y="571500"/>
                </a:cubicBezTo>
                <a:cubicBezTo>
                  <a:pt x="1099344" y="577850"/>
                  <a:pt x="1097757" y="596106"/>
                  <a:pt x="1108869" y="600075"/>
                </a:cubicBezTo>
                <a:cubicBezTo>
                  <a:pt x="1119981" y="604044"/>
                  <a:pt x="1158081" y="596106"/>
                  <a:pt x="1151731" y="595312"/>
                </a:cubicBezTo>
                <a:cubicBezTo>
                  <a:pt x="1145381" y="594518"/>
                  <a:pt x="1088231" y="597693"/>
                  <a:pt x="1070769" y="595312"/>
                </a:cubicBezTo>
                <a:cubicBezTo>
                  <a:pt x="1053307" y="592931"/>
                  <a:pt x="1054894" y="584200"/>
                  <a:pt x="1046956" y="581025"/>
                </a:cubicBezTo>
                <a:cubicBezTo>
                  <a:pt x="1039018" y="577850"/>
                  <a:pt x="1032669" y="575468"/>
                  <a:pt x="1023144" y="576262"/>
                </a:cubicBezTo>
                <a:cubicBezTo>
                  <a:pt x="1013619" y="577056"/>
                  <a:pt x="989806" y="581818"/>
                  <a:pt x="989806" y="585787"/>
                </a:cubicBezTo>
                <a:cubicBezTo>
                  <a:pt x="989806" y="589756"/>
                  <a:pt x="1009650" y="596106"/>
                  <a:pt x="1023144" y="600075"/>
                </a:cubicBezTo>
                <a:cubicBezTo>
                  <a:pt x="1036638" y="604044"/>
                  <a:pt x="1052513" y="604838"/>
                  <a:pt x="1070769" y="609600"/>
                </a:cubicBezTo>
                <a:cubicBezTo>
                  <a:pt x="1089025" y="614362"/>
                  <a:pt x="1114425" y="625475"/>
                  <a:pt x="1132681" y="628650"/>
                </a:cubicBezTo>
                <a:cubicBezTo>
                  <a:pt x="1150937" y="631825"/>
                  <a:pt x="1172368" y="627062"/>
                  <a:pt x="1180306" y="628650"/>
                </a:cubicBezTo>
                <a:cubicBezTo>
                  <a:pt x="1188244" y="630238"/>
                  <a:pt x="1191419" y="635000"/>
                  <a:pt x="1180306" y="638175"/>
                </a:cubicBezTo>
                <a:cubicBezTo>
                  <a:pt x="1169193" y="641350"/>
                  <a:pt x="1132681" y="648494"/>
                  <a:pt x="1113631" y="647700"/>
                </a:cubicBezTo>
                <a:cubicBezTo>
                  <a:pt x="1094581" y="646906"/>
                  <a:pt x="1079500" y="635793"/>
                  <a:pt x="1066006" y="633412"/>
                </a:cubicBezTo>
                <a:cubicBezTo>
                  <a:pt x="1052512" y="631031"/>
                  <a:pt x="1034256" y="628650"/>
                  <a:pt x="1032669" y="633412"/>
                </a:cubicBezTo>
                <a:cubicBezTo>
                  <a:pt x="1031082" y="638174"/>
                  <a:pt x="1046956" y="650875"/>
                  <a:pt x="1056481" y="661987"/>
                </a:cubicBezTo>
                <a:cubicBezTo>
                  <a:pt x="1066006" y="673100"/>
                  <a:pt x="1074738" y="693737"/>
                  <a:pt x="1089819" y="700087"/>
                </a:cubicBezTo>
                <a:cubicBezTo>
                  <a:pt x="1104900" y="706437"/>
                  <a:pt x="1146969" y="700087"/>
                  <a:pt x="1146969" y="700087"/>
                </a:cubicBezTo>
                <a:cubicBezTo>
                  <a:pt x="1166019" y="700087"/>
                  <a:pt x="1205706" y="695325"/>
                  <a:pt x="1204119" y="700087"/>
                </a:cubicBezTo>
                <a:cubicBezTo>
                  <a:pt x="1202532" y="704849"/>
                  <a:pt x="1155700" y="723106"/>
                  <a:pt x="1137444" y="728662"/>
                </a:cubicBezTo>
                <a:cubicBezTo>
                  <a:pt x="1119188" y="734218"/>
                  <a:pt x="1107281" y="735012"/>
                  <a:pt x="1094581" y="733425"/>
                </a:cubicBezTo>
                <a:cubicBezTo>
                  <a:pt x="1081881" y="731838"/>
                  <a:pt x="1067594" y="723106"/>
                  <a:pt x="1061244" y="719137"/>
                </a:cubicBezTo>
                <a:cubicBezTo>
                  <a:pt x="1054894" y="715168"/>
                  <a:pt x="1055687" y="705643"/>
                  <a:pt x="1056481" y="709612"/>
                </a:cubicBezTo>
                <a:cubicBezTo>
                  <a:pt x="1057275" y="713581"/>
                  <a:pt x="1062037" y="729456"/>
                  <a:pt x="1066006" y="742950"/>
                </a:cubicBezTo>
                <a:cubicBezTo>
                  <a:pt x="1069975" y="756444"/>
                  <a:pt x="1073150" y="780256"/>
                  <a:pt x="1080294" y="790575"/>
                </a:cubicBezTo>
                <a:cubicBezTo>
                  <a:pt x="1087438" y="800894"/>
                  <a:pt x="1105694" y="800100"/>
                  <a:pt x="1108869" y="804862"/>
                </a:cubicBezTo>
                <a:cubicBezTo>
                  <a:pt x="1112044" y="809624"/>
                  <a:pt x="1105694" y="819150"/>
                  <a:pt x="1099344" y="819150"/>
                </a:cubicBezTo>
                <a:cubicBezTo>
                  <a:pt x="1092994" y="819150"/>
                  <a:pt x="1079500" y="811212"/>
                  <a:pt x="1070769" y="804862"/>
                </a:cubicBezTo>
                <a:cubicBezTo>
                  <a:pt x="1062038" y="798512"/>
                  <a:pt x="1048543" y="778669"/>
                  <a:pt x="1046956" y="781050"/>
                </a:cubicBezTo>
                <a:cubicBezTo>
                  <a:pt x="1045369" y="783431"/>
                  <a:pt x="1058863" y="802481"/>
                  <a:pt x="1061244" y="819150"/>
                </a:cubicBezTo>
                <a:cubicBezTo>
                  <a:pt x="1063625" y="835819"/>
                  <a:pt x="1062038" y="868362"/>
                  <a:pt x="1061244" y="881062"/>
                </a:cubicBezTo>
                <a:cubicBezTo>
                  <a:pt x="1060450" y="893762"/>
                  <a:pt x="1056481" y="890588"/>
                  <a:pt x="1056481" y="895350"/>
                </a:cubicBezTo>
                <a:cubicBezTo>
                  <a:pt x="1056481" y="900112"/>
                  <a:pt x="1054894" y="910431"/>
                  <a:pt x="1061244" y="909637"/>
                </a:cubicBezTo>
                <a:cubicBezTo>
                  <a:pt x="1067594" y="908843"/>
                  <a:pt x="1077119" y="903287"/>
                  <a:pt x="1094581" y="890587"/>
                </a:cubicBezTo>
                <a:cubicBezTo>
                  <a:pt x="1112044" y="877887"/>
                  <a:pt x="1152525" y="840581"/>
                  <a:pt x="1166019" y="833437"/>
                </a:cubicBezTo>
                <a:cubicBezTo>
                  <a:pt x="1179513" y="826293"/>
                  <a:pt x="1181894" y="840581"/>
                  <a:pt x="1175544" y="847725"/>
                </a:cubicBezTo>
                <a:cubicBezTo>
                  <a:pt x="1169194" y="854869"/>
                  <a:pt x="1142206" y="864394"/>
                  <a:pt x="1127919" y="876300"/>
                </a:cubicBezTo>
                <a:cubicBezTo>
                  <a:pt x="1113632" y="888206"/>
                  <a:pt x="1099344" y="906462"/>
                  <a:pt x="1089819" y="919162"/>
                </a:cubicBezTo>
                <a:cubicBezTo>
                  <a:pt x="1080294" y="931862"/>
                  <a:pt x="1063626" y="948531"/>
                  <a:pt x="1070769" y="952500"/>
                </a:cubicBezTo>
                <a:cubicBezTo>
                  <a:pt x="1077912" y="956469"/>
                  <a:pt x="1105694" y="945356"/>
                  <a:pt x="1132681" y="942975"/>
                </a:cubicBezTo>
                <a:cubicBezTo>
                  <a:pt x="1159669" y="940594"/>
                  <a:pt x="1200944" y="941387"/>
                  <a:pt x="1232694" y="938212"/>
                </a:cubicBezTo>
                <a:cubicBezTo>
                  <a:pt x="1264444" y="935037"/>
                  <a:pt x="1300956" y="927894"/>
                  <a:pt x="1323181" y="923925"/>
                </a:cubicBezTo>
                <a:cubicBezTo>
                  <a:pt x="1345406" y="919956"/>
                  <a:pt x="1331119" y="945356"/>
                  <a:pt x="1366044" y="914400"/>
                </a:cubicBezTo>
                <a:cubicBezTo>
                  <a:pt x="1400969" y="883444"/>
                  <a:pt x="1502569" y="773906"/>
                  <a:pt x="1532731" y="738187"/>
                </a:cubicBezTo>
                <a:cubicBezTo>
                  <a:pt x="1562893" y="702468"/>
                  <a:pt x="1538288" y="711993"/>
                  <a:pt x="1547019" y="700087"/>
                </a:cubicBezTo>
                <a:cubicBezTo>
                  <a:pt x="1555750" y="688181"/>
                  <a:pt x="1575594" y="673894"/>
                  <a:pt x="1585119" y="666750"/>
                </a:cubicBezTo>
                <a:cubicBezTo>
                  <a:pt x="1594644" y="659606"/>
                  <a:pt x="1593057" y="671513"/>
                  <a:pt x="1604169" y="657225"/>
                </a:cubicBezTo>
                <a:cubicBezTo>
                  <a:pt x="1615282" y="642938"/>
                  <a:pt x="1642269" y="604838"/>
                  <a:pt x="1651794" y="581025"/>
                </a:cubicBezTo>
                <a:cubicBezTo>
                  <a:pt x="1661319" y="557213"/>
                  <a:pt x="1657350" y="536575"/>
                  <a:pt x="1661319" y="514350"/>
                </a:cubicBezTo>
                <a:cubicBezTo>
                  <a:pt x="1665288" y="492125"/>
                  <a:pt x="1666081" y="454819"/>
                  <a:pt x="1675606" y="447675"/>
                </a:cubicBezTo>
                <a:cubicBezTo>
                  <a:pt x="1685131" y="440531"/>
                  <a:pt x="1711325" y="461168"/>
                  <a:pt x="1718469" y="471487"/>
                </a:cubicBezTo>
                <a:cubicBezTo>
                  <a:pt x="1725613" y="481806"/>
                  <a:pt x="1715294" y="508000"/>
                  <a:pt x="1718469" y="509587"/>
                </a:cubicBezTo>
                <a:cubicBezTo>
                  <a:pt x="1721644" y="511174"/>
                  <a:pt x="1731169" y="494506"/>
                  <a:pt x="1737519" y="481012"/>
                </a:cubicBezTo>
                <a:cubicBezTo>
                  <a:pt x="1743869" y="467518"/>
                  <a:pt x="1748632" y="435769"/>
                  <a:pt x="1756569" y="428625"/>
                </a:cubicBezTo>
                <a:cubicBezTo>
                  <a:pt x="1764506" y="421481"/>
                  <a:pt x="1783557" y="427831"/>
                  <a:pt x="1785144" y="438150"/>
                </a:cubicBezTo>
                <a:cubicBezTo>
                  <a:pt x="1786732" y="448469"/>
                  <a:pt x="1770857" y="478631"/>
                  <a:pt x="1766094" y="490537"/>
                </a:cubicBezTo>
                <a:cubicBezTo>
                  <a:pt x="1761332" y="502443"/>
                  <a:pt x="1755775" y="506412"/>
                  <a:pt x="1756569" y="509587"/>
                </a:cubicBezTo>
                <a:cubicBezTo>
                  <a:pt x="1757363" y="512762"/>
                  <a:pt x="1763712" y="512762"/>
                  <a:pt x="1770856" y="509587"/>
                </a:cubicBezTo>
                <a:cubicBezTo>
                  <a:pt x="1778000" y="506412"/>
                  <a:pt x="1789112" y="499268"/>
                  <a:pt x="1799431" y="490537"/>
                </a:cubicBezTo>
                <a:cubicBezTo>
                  <a:pt x="1809750" y="481806"/>
                  <a:pt x="1826419" y="458788"/>
                  <a:pt x="1832769" y="457200"/>
                </a:cubicBezTo>
                <a:cubicBezTo>
                  <a:pt x="1839119" y="455613"/>
                  <a:pt x="1839119" y="471487"/>
                  <a:pt x="1837531" y="481012"/>
                </a:cubicBezTo>
                <a:cubicBezTo>
                  <a:pt x="1835944" y="490537"/>
                  <a:pt x="1829594" y="506413"/>
                  <a:pt x="1823244" y="514350"/>
                </a:cubicBezTo>
                <a:cubicBezTo>
                  <a:pt x="1816894" y="522287"/>
                  <a:pt x="1802606" y="525462"/>
                  <a:pt x="1799431" y="528637"/>
                </a:cubicBezTo>
                <a:cubicBezTo>
                  <a:pt x="1796256" y="531812"/>
                  <a:pt x="1795463" y="537369"/>
                  <a:pt x="1804194" y="533400"/>
                </a:cubicBezTo>
                <a:cubicBezTo>
                  <a:pt x="1812925" y="529431"/>
                  <a:pt x="1843088" y="506413"/>
                  <a:pt x="1851819" y="504825"/>
                </a:cubicBezTo>
                <a:cubicBezTo>
                  <a:pt x="1860550" y="503237"/>
                  <a:pt x="1857375" y="516731"/>
                  <a:pt x="1856581" y="523875"/>
                </a:cubicBezTo>
                <a:cubicBezTo>
                  <a:pt x="1855787" y="531019"/>
                  <a:pt x="1853406" y="540543"/>
                  <a:pt x="1847056" y="547687"/>
                </a:cubicBezTo>
                <a:cubicBezTo>
                  <a:pt x="1840706" y="554831"/>
                  <a:pt x="1824831" y="560387"/>
                  <a:pt x="1818481" y="566737"/>
                </a:cubicBezTo>
                <a:cubicBezTo>
                  <a:pt x="1812131" y="573087"/>
                  <a:pt x="1810543" y="580231"/>
                  <a:pt x="1808956" y="585787"/>
                </a:cubicBezTo>
                <a:cubicBezTo>
                  <a:pt x="1807369" y="591343"/>
                  <a:pt x="1801812" y="599281"/>
                  <a:pt x="1808956" y="600075"/>
                </a:cubicBezTo>
                <a:cubicBezTo>
                  <a:pt x="1816100" y="600869"/>
                  <a:pt x="1839913" y="588169"/>
                  <a:pt x="1851819" y="590550"/>
                </a:cubicBezTo>
                <a:cubicBezTo>
                  <a:pt x="1863725" y="592931"/>
                  <a:pt x="1882775" y="608806"/>
                  <a:pt x="1880394" y="614362"/>
                </a:cubicBezTo>
                <a:cubicBezTo>
                  <a:pt x="1878013" y="619918"/>
                  <a:pt x="1851818" y="621506"/>
                  <a:pt x="1837531" y="623887"/>
                </a:cubicBezTo>
                <a:cubicBezTo>
                  <a:pt x="1823244" y="626268"/>
                  <a:pt x="1806575" y="627063"/>
                  <a:pt x="1794669" y="628650"/>
                </a:cubicBezTo>
                <a:cubicBezTo>
                  <a:pt x="1782763" y="630237"/>
                  <a:pt x="1781969" y="624681"/>
                  <a:pt x="1766094" y="633412"/>
                </a:cubicBezTo>
                <a:cubicBezTo>
                  <a:pt x="1750219" y="642143"/>
                  <a:pt x="1715294" y="667543"/>
                  <a:pt x="1699419" y="681037"/>
                </a:cubicBezTo>
                <a:cubicBezTo>
                  <a:pt x="1683544" y="694531"/>
                  <a:pt x="1684338" y="693738"/>
                  <a:pt x="1670844" y="714375"/>
                </a:cubicBezTo>
                <a:cubicBezTo>
                  <a:pt x="1657350" y="735012"/>
                  <a:pt x="1651793" y="762793"/>
                  <a:pt x="1618456" y="804862"/>
                </a:cubicBezTo>
                <a:cubicBezTo>
                  <a:pt x="1585119" y="846931"/>
                  <a:pt x="1500982" y="929481"/>
                  <a:pt x="1470819" y="966787"/>
                </a:cubicBezTo>
                <a:cubicBezTo>
                  <a:pt x="1440656" y="1004093"/>
                  <a:pt x="1455737" y="1013619"/>
                  <a:pt x="1437481" y="1028700"/>
                </a:cubicBezTo>
                <a:cubicBezTo>
                  <a:pt x="1419225" y="1043781"/>
                  <a:pt x="1385887" y="1050925"/>
                  <a:pt x="1361281" y="1057275"/>
                </a:cubicBezTo>
                <a:cubicBezTo>
                  <a:pt x="1336675" y="1063625"/>
                  <a:pt x="1314450" y="1061244"/>
                  <a:pt x="1289844" y="1066800"/>
                </a:cubicBezTo>
                <a:cubicBezTo>
                  <a:pt x="1265238" y="1072356"/>
                  <a:pt x="1243806" y="1084262"/>
                  <a:pt x="1213644" y="1090612"/>
                </a:cubicBezTo>
                <a:cubicBezTo>
                  <a:pt x="1183482" y="1096962"/>
                  <a:pt x="1148557" y="1100138"/>
                  <a:pt x="1108869" y="1104900"/>
                </a:cubicBezTo>
                <a:cubicBezTo>
                  <a:pt x="1069182" y="1109663"/>
                  <a:pt x="1000919" y="1103312"/>
                  <a:pt x="975519" y="1119187"/>
                </a:cubicBezTo>
                <a:cubicBezTo>
                  <a:pt x="950119" y="1135062"/>
                  <a:pt x="964406" y="1181100"/>
                  <a:pt x="956469" y="1200150"/>
                </a:cubicBezTo>
                <a:cubicBezTo>
                  <a:pt x="948532" y="1219200"/>
                  <a:pt x="937419" y="1221581"/>
                  <a:pt x="927894" y="1233487"/>
                </a:cubicBezTo>
                <a:cubicBezTo>
                  <a:pt x="918369" y="1245393"/>
                  <a:pt x="908844" y="1245393"/>
                  <a:pt x="899319" y="1271587"/>
                </a:cubicBezTo>
                <a:cubicBezTo>
                  <a:pt x="889794" y="1297781"/>
                  <a:pt x="881063" y="1354931"/>
                  <a:pt x="870744" y="1390650"/>
                </a:cubicBezTo>
                <a:cubicBezTo>
                  <a:pt x="860425" y="1426369"/>
                  <a:pt x="848518" y="1452563"/>
                  <a:pt x="837406" y="1485900"/>
                </a:cubicBezTo>
                <a:cubicBezTo>
                  <a:pt x="826294" y="1519237"/>
                  <a:pt x="809625" y="1565275"/>
                  <a:pt x="804069" y="1590675"/>
                </a:cubicBezTo>
                <a:cubicBezTo>
                  <a:pt x="798513" y="1616075"/>
                  <a:pt x="795338" y="1617663"/>
                  <a:pt x="804069" y="1638300"/>
                </a:cubicBezTo>
                <a:cubicBezTo>
                  <a:pt x="812800" y="1658937"/>
                  <a:pt x="833437" y="1681956"/>
                  <a:pt x="856456" y="1714500"/>
                </a:cubicBezTo>
                <a:cubicBezTo>
                  <a:pt x="879475" y="1747044"/>
                  <a:pt x="919956" y="1800225"/>
                  <a:pt x="942181" y="1833562"/>
                </a:cubicBezTo>
                <a:cubicBezTo>
                  <a:pt x="964406" y="1866899"/>
                  <a:pt x="977106" y="1881188"/>
                  <a:pt x="989806" y="1914525"/>
                </a:cubicBezTo>
                <a:cubicBezTo>
                  <a:pt x="1002506" y="1947863"/>
                  <a:pt x="1009650" y="1988344"/>
                  <a:pt x="1018381" y="2033587"/>
                </a:cubicBezTo>
                <a:cubicBezTo>
                  <a:pt x="1027112" y="2078830"/>
                  <a:pt x="1031082" y="2132806"/>
                  <a:pt x="1042194" y="2185987"/>
                </a:cubicBezTo>
                <a:cubicBezTo>
                  <a:pt x="1053306" y="2239168"/>
                  <a:pt x="1073944" y="2312194"/>
                  <a:pt x="1085056" y="2352675"/>
                </a:cubicBezTo>
                <a:cubicBezTo>
                  <a:pt x="1096168" y="2393156"/>
                  <a:pt x="1092200" y="2414588"/>
                  <a:pt x="1108869" y="2428875"/>
                </a:cubicBezTo>
                <a:cubicBezTo>
                  <a:pt x="1125538" y="2443162"/>
                  <a:pt x="1165225" y="2436813"/>
                  <a:pt x="1185069" y="2438400"/>
                </a:cubicBezTo>
                <a:cubicBezTo>
                  <a:pt x="1204913" y="2439988"/>
                  <a:pt x="1220787" y="2435225"/>
                  <a:pt x="1227931" y="2438400"/>
                </a:cubicBezTo>
                <a:cubicBezTo>
                  <a:pt x="1235075" y="2441575"/>
                  <a:pt x="1223962" y="2451894"/>
                  <a:pt x="1227931" y="2457450"/>
                </a:cubicBezTo>
                <a:cubicBezTo>
                  <a:pt x="1231900" y="2463006"/>
                  <a:pt x="1230313" y="2463800"/>
                  <a:pt x="1251744" y="2471737"/>
                </a:cubicBezTo>
                <a:cubicBezTo>
                  <a:pt x="1273175" y="2479674"/>
                  <a:pt x="1356519" y="2505075"/>
                  <a:pt x="1356519" y="2505075"/>
                </a:cubicBezTo>
                <a:cubicBezTo>
                  <a:pt x="1388269" y="2515394"/>
                  <a:pt x="1418432" y="2522538"/>
                  <a:pt x="1442244" y="2533650"/>
                </a:cubicBezTo>
                <a:cubicBezTo>
                  <a:pt x="1466057" y="2544763"/>
                  <a:pt x="1478757" y="2561431"/>
                  <a:pt x="1499394" y="2571750"/>
                </a:cubicBezTo>
                <a:cubicBezTo>
                  <a:pt x="1520032" y="2582069"/>
                  <a:pt x="1542257" y="2590006"/>
                  <a:pt x="1566069" y="2595562"/>
                </a:cubicBezTo>
                <a:cubicBezTo>
                  <a:pt x="1589881" y="2601118"/>
                  <a:pt x="1620044" y="2603500"/>
                  <a:pt x="1642269" y="2605087"/>
                </a:cubicBezTo>
                <a:cubicBezTo>
                  <a:pt x="1664494" y="2606674"/>
                  <a:pt x="1684338" y="2601118"/>
                  <a:pt x="1699419" y="2605087"/>
                </a:cubicBezTo>
                <a:cubicBezTo>
                  <a:pt x="1714500" y="2609056"/>
                  <a:pt x="1725612" y="2618581"/>
                  <a:pt x="1732756" y="2628900"/>
                </a:cubicBezTo>
                <a:cubicBezTo>
                  <a:pt x="1739900" y="2639219"/>
                  <a:pt x="1740694" y="2656681"/>
                  <a:pt x="1742281" y="2667000"/>
                </a:cubicBezTo>
                <a:cubicBezTo>
                  <a:pt x="1743869" y="2677319"/>
                  <a:pt x="1742281" y="2690812"/>
                  <a:pt x="1742281" y="2690812"/>
                </a:cubicBezTo>
                <a:cubicBezTo>
                  <a:pt x="1742281" y="2701924"/>
                  <a:pt x="1738312" y="2720181"/>
                  <a:pt x="1742281" y="2733675"/>
                </a:cubicBezTo>
                <a:cubicBezTo>
                  <a:pt x="1746250" y="2747169"/>
                  <a:pt x="1758950" y="2759075"/>
                  <a:pt x="1766094" y="2771775"/>
                </a:cubicBezTo>
                <a:cubicBezTo>
                  <a:pt x="1773238" y="2784475"/>
                  <a:pt x="1777207" y="2796381"/>
                  <a:pt x="1785144" y="2809875"/>
                </a:cubicBezTo>
                <a:cubicBezTo>
                  <a:pt x="1793081" y="2823369"/>
                  <a:pt x="1806575" y="2839243"/>
                  <a:pt x="1813719" y="2852737"/>
                </a:cubicBezTo>
                <a:cubicBezTo>
                  <a:pt x="1820863" y="2866231"/>
                  <a:pt x="1828800" y="2879725"/>
                  <a:pt x="1828006" y="2890837"/>
                </a:cubicBezTo>
                <a:cubicBezTo>
                  <a:pt x="1827212" y="2901949"/>
                  <a:pt x="1813719" y="2911475"/>
                  <a:pt x="1808956" y="2919412"/>
                </a:cubicBezTo>
                <a:cubicBezTo>
                  <a:pt x="1804194" y="2927350"/>
                  <a:pt x="1804987" y="2934493"/>
                  <a:pt x="1799431" y="2938462"/>
                </a:cubicBezTo>
                <a:cubicBezTo>
                  <a:pt x="1793875" y="2942431"/>
                  <a:pt x="1780381" y="2938463"/>
                  <a:pt x="1775619" y="2943225"/>
                </a:cubicBezTo>
                <a:cubicBezTo>
                  <a:pt x="1770857" y="2947987"/>
                  <a:pt x="1773237" y="2962275"/>
                  <a:pt x="1770856" y="2967037"/>
                </a:cubicBezTo>
                <a:cubicBezTo>
                  <a:pt x="1768475" y="2971799"/>
                  <a:pt x="1769269" y="2967038"/>
                  <a:pt x="1761331" y="2971800"/>
                </a:cubicBezTo>
                <a:cubicBezTo>
                  <a:pt x="1753394" y="2976563"/>
                  <a:pt x="1731168" y="2991643"/>
                  <a:pt x="1723231" y="2995612"/>
                </a:cubicBezTo>
                <a:cubicBezTo>
                  <a:pt x="1715294" y="2999581"/>
                  <a:pt x="1719262" y="2997993"/>
                  <a:pt x="1713706" y="2995612"/>
                </a:cubicBezTo>
                <a:cubicBezTo>
                  <a:pt x="1708150" y="2993231"/>
                  <a:pt x="1693069" y="2990056"/>
                  <a:pt x="1689894" y="2981325"/>
                </a:cubicBezTo>
                <a:cubicBezTo>
                  <a:pt x="1686719" y="2972594"/>
                  <a:pt x="1696243" y="2956719"/>
                  <a:pt x="1694656" y="2943225"/>
                </a:cubicBezTo>
                <a:cubicBezTo>
                  <a:pt x="1693069" y="2929731"/>
                  <a:pt x="1685925" y="2917824"/>
                  <a:pt x="1680369" y="2900362"/>
                </a:cubicBezTo>
                <a:cubicBezTo>
                  <a:pt x="1674813" y="2882900"/>
                  <a:pt x="1670050" y="2858294"/>
                  <a:pt x="1661319" y="2838450"/>
                </a:cubicBezTo>
                <a:cubicBezTo>
                  <a:pt x="1652588" y="2818606"/>
                  <a:pt x="1639887" y="2797175"/>
                  <a:pt x="1627981" y="2781300"/>
                </a:cubicBezTo>
                <a:cubicBezTo>
                  <a:pt x="1616075" y="2765425"/>
                  <a:pt x="1606550" y="2753519"/>
                  <a:pt x="1589881" y="2743200"/>
                </a:cubicBezTo>
                <a:cubicBezTo>
                  <a:pt x="1573212" y="2732881"/>
                  <a:pt x="1549400" y="2728912"/>
                  <a:pt x="1527969" y="2719387"/>
                </a:cubicBezTo>
                <a:cubicBezTo>
                  <a:pt x="1506538" y="2709862"/>
                  <a:pt x="1485106" y="2691606"/>
                  <a:pt x="1461294" y="2686050"/>
                </a:cubicBezTo>
                <a:cubicBezTo>
                  <a:pt x="1437482" y="2680494"/>
                  <a:pt x="1416844" y="2690019"/>
                  <a:pt x="1385094" y="2686050"/>
                </a:cubicBezTo>
                <a:cubicBezTo>
                  <a:pt x="1353344" y="2682081"/>
                  <a:pt x="1304925" y="2666999"/>
                  <a:pt x="1270794" y="2662237"/>
                </a:cubicBezTo>
                <a:cubicBezTo>
                  <a:pt x="1236663" y="2657475"/>
                  <a:pt x="1206500" y="2659063"/>
                  <a:pt x="1180306" y="2657475"/>
                </a:cubicBezTo>
                <a:cubicBezTo>
                  <a:pt x="1154112" y="2655888"/>
                  <a:pt x="1131887" y="2650331"/>
                  <a:pt x="1113631" y="2652712"/>
                </a:cubicBezTo>
                <a:cubicBezTo>
                  <a:pt x="1095375" y="2655093"/>
                  <a:pt x="1081882" y="2662237"/>
                  <a:pt x="1070769" y="2671762"/>
                </a:cubicBezTo>
                <a:cubicBezTo>
                  <a:pt x="1059657" y="2681287"/>
                  <a:pt x="1053306" y="2700337"/>
                  <a:pt x="1046956" y="2709862"/>
                </a:cubicBezTo>
                <a:cubicBezTo>
                  <a:pt x="1040606" y="2719387"/>
                  <a:pt x="1040607" y="2724150"/>
                  <a:pt x="1032669" y="2728912"/>
                </a:cubicBezTo>
                <a:cubicBezTo>
                  <a:pt x="1024732" y="2733675"/>
                  <a:pt x="1008062" y="2740818"/>
                  <a:pt x="999331" y="2738437"/>
                </a:cubicBezTo>
                <a:cubicBezTo>
                  <a:pt x="990600" y="2736056"/>
                  <a:pt x="983456" y="2724944"/>
                  <a:pt x="980281" y="2714625"/>
                </a:cubicBezTo>
                <a:cubicBezTo>
                  <a:pt x="977106" y="2704306"/>
                  <a:pt x="989806" y="2691606"/>
                  <a:pt x="980281" y="2676525"/>
                </a:cubicBezTo>
                <a:cubicBezTo>
                  <a:pt x="970756" y="2661444"/>
                  <a:pt x="939006" y="2640806"/>
                  <a:pt x="923131" y="2624137"/>
                </a:cubicBezTo>
                <a:cubicBezTo>
                  <a:pt x="907256" y="2607468"/>
                  <a:pt x="898525" y="2600325"/>
                  <a:pt x="885031" y="2576512"/>
                </a:cubicBezTo>
                <a:cubicBezTo>
                  <a:pt x="871537" y="2552700"/>
                  <a:pt x="858838" y="2513806"/>
                  <a:pt x="842169" y="2481262"/>
                </a:cubicBezTo>
                <a:cubicBezTo>
                  <a:pt x="825500" y="2448718"/>
                  <a:pt x="799307" y="2416175"/>
                  <a:pt x="785019" y="2381250"/>
                </a:cubicBezTo>
                <a:cubicBezTo>
                  <a:pt x="770732" y="2346325"/>
                  <a:pt x="765175" y="2293937"/>
                  <a:pt x="756444" y="2271712"/>
                </a:cubicBezTo>
                <a:cubicBezTo>
                  <a:pt x="747713" y="2249487"/>
                  <a:pt x="741362" y="2246312"/>
                  <a:pt x="732631" y="2247900"/>
                </a:cubicBezTo>
                <a:cubicBezTo>
                  <a:pt x="723900" y="2249488"/>
                  <a:pt x="715169" y="2266156"/>
                  <a:pt x="704056" y="2281237"/>
                </a:cubicBezTo>
                <a:cubicBezTo>
                  <a:pt x="692943" y="2296318"/>
                  <a:pt x="680244" y="2320131"/>
                  <a:pt x="665956" y="2338387"/>
                </a:cubicBezTo>
                <a:cubicBezTo>
                  <a:pt x="651668" y="2356643"/>
                  <a:pt x="618331" y="2390775"/>
                  <a:pt x="618331" y="2390775"/>
                </a:cubicBezTo>
                <a:cubicBezTo>
                  <a:pt x="602456" y="2408237"/>
                  <a:pt x="581025" y="2431256"/>
                  <a:pt x="570706" y="2443162"/>
                </a:cubicBezTo>
                <a:cubicBezTo>
                  <a:pt x="560387" y="2455068"/>
                  <a:pt x="565150" y="2453481"/>
                  <a:pt x="556419" y="2462212"/>
                </a:cubicBezTo>
                <a:cubicBezTo>
                  <a:pt x="547688" y="2470943"/>
                  <a:pt x="531019" y="2482850"/>
                  <a:pt x="518319" y="2495550"/>
                </a:cubicBezTo>
                <a:cubicBezTo>
                  <a:pt x="505619" y="2508250"/>
                  <a:pt x="486569" y="2523331"/>
                  <a:pt x="480219" y="2538412"/>
                </a:cubicBezTo>
                <a:cubicBezTo>
                  <a:pt x="473869" y="2553493"/>
                  <a:pt x="474663" y="2571750"/>
                  <a:pt x="480219" y="2586037"/>
                </a:cubicBezTo>
                <a:cubicBezTo>
                  <a:pt x="485775" y="2600325"/>
                  <a:pt x="504031" y="2610643"/>
                  <a:pt x="513556" y="2624137"/>
                </a:cubicBezTo>
                <a:cubicBezTo>
                  <a:pt x="523081" y="2637631"/>
                  <a:pt x="538163" y="2654300"/>
                  <a:pt x="537369" y="2667000"/>
                </a:cubicBezTo>
                <a:cubicBezTo>
                  <a:pt x="536575" y="2679700"/>
                  <a:pt x="519113" y="2691606"/>
                  <a:pt x="508794" y="2700337"/>
                </a:cubicBezTo>
                <a:cubicBezTo>
                  <a:pt x="498475" y="2709068"/>
                  <a:pt x="492125" y="2714625"/>
                  <a:pt x="475456" y="2719387"/>
                </a:cubicBezTo>
                <a:cubicBezTo>
                  <a:pt x="458787" y="2724150"/>
                  <a:pt x="415131" y="2719387"/>
                  <a:pt x="408781" y="2728912"/>
                </a:cubicBezTo>
                <a:cubicBezTo>
                  <a:pt x="402431" y="2738437"/>
                  <a:pt x="427037" y="2754312"/>
                  <a:pt x="437356" y="2776537"/>
                </a:cubicBezTo>
                <a:cubicBezTo>
                  <a:pt x="447675" y="2798762"/>
                  <a:pt x="464344" y="2826543"/>
                  <a:pt x="470694" y="2862262"/>
                </a:cubicBezTo>
                <a:cubicBezTo>
                  <a:pt x="477044" y="2897981"/>
                  <a:pt x="474662" y="2953544"/>
                  <a:pt x="475456" y="2990850"/>
                </a:cubicBezTo>
                <a:cubicBezTo>
                  <a:pt x="476250" y="3028156"/>
                  <a:pt x="473075" y="3057525"/>
                  <a:pt x="475456" y="3086100"/>
                </a:cubicBezTo>
                <a:cubicBezTo>
                  <a:pt x="477837" y="3114675"/>
                  <a:pt x="477838" y="3141663"/>
                  <a:pt x="489744" y="3162300"/>
                </a:cubicBezTo>
                <a:cubicBezTo>
                  <a:pt x="501650" y="3182937"/>
                  <a:pt x="534194" y="3190875"/>
                  <a:pt x="546894" y="3209925"/>
                </a:cubicBezTo>
                <a:cubicBezTo>
                  <a:pt x="559594" y="3228975"/>
                  <a:pt x="569913" y="3259931"/>
                  <a:pt x="565944" y="3276600"/>
                </a:cubicBezTo>
                <a:cubicBezTo>
                  <a:pt x="561975" y="3293269"/>
                  <a:pt x="533400" y="3302793"/>
                  <a:pt x="523081" y="3309937"/>
                </a:cubicBezTo>
                <a:cubicBezTo>
                  <a:pt x="512762" y="3317081"/>
                  <a:pt x="516731" y="3309143"/>
                  <a:pt x="504031" y="3319462"/>
                </a:cubicBezTo>
                <a:cubicBezTo>
                  <a:pt x="491331" y="3329781"/>
                  <a:pt x="462756" y="3351213"/>
                  <a:pt x="446881" y="3371850"/>
                </a:cubicBezTo>
                <a:cubicBezTo>
                  <a:pt x="431006" y="3392488"/>
                  <a:pt x="416718" y="3421856"/>
                  <a:pt x="408781" y="3443287"/>
                </a:cubicBezTo>
                <a:cubicBezTo>
                  <a:pt x="400844" y="3464718"/>
                  <a:pt x="405606" y="3487737"/>
                  <a:pt x="399256" y="3500437"/>
                </a:cubicBezTo>
                <a:cubicBezTo>
                  <a:pt x="392906" y="3513137"/>
                  <a:pt x="382587" y="3516312"/>
                  <a:pt x="370681" y="3519487"/>
                </a:cubicBezTo>
                <a:cubicBezTo>
                  <a:pt x="358775" y="3522662"/>
                  <a:pt x="337344" y="3526631"/>
                  <a:pt x="327819" y="3519487"/>
                </a:cubicBezTo>
                <a:cubicBezTo>
                  <a:pt x="318294" y="3512343"/>
                  <a:pt x="313531" y="3499644"/>
                  <a:pt x="313531" y="3476625"/>
                </a:cubicBezTo>
                <a:cubicBezTo>
                  <a:pt x="313531" y="3453606"/>
                  <a:pt x="318294" y="3415506"/>
                  <a:pt x="327819" y="3381375"/>
                </a:cubicBezTo>
                <a:cubicBezTo>
                  <a:pt x="337344" y="3347244"/>
                  <a:pt x="363537" y="3304381"/>
                  <a:pt x="370681" y="3271837"/>
                </a:cubicBezTo>
                <a:cubicBezTo>
                  <a:pt x="377825" y="3239293"/>
                  <a:pt x="372268" y="3215481"/>
                  <a:pt x="370681" y="3186112"/>
                </a:cubicBezTo>
                <a:cubicBezTo>
                  <a:pt x="369094" y="3156743"/>
                  <a:pt x="367506" y="3121025"/>
                  <a:pt x="361156" y="3095625"/>
                </a:cubicBezTo>
                <a:cubicBezTo>
                  <a:pt x="354806" y="3070225"/>
                  <a:pt x="345281" y="3059906"/>
                  <a:pt x="332581" y="3033712"/>
                </a:cubicBezTo>
                <a:cubicBezTo>
                  <a:pt x="319881" y="3007518"/>
                  <a:pt x="297656" y="2967831"/>
                  <a:pt x="284956" y="2938462"/>
                </a:cubicBezTo>
                <a:cubicBezTo>
                  <a:pt x="272256" y="2909093"/>
                  <a:pt x="266700" y="2885281"/>
                  <a:pt x="256381" y="2857500"/>
                </a:cubicBezTo>
                <a:cubicBezTo>
                  <a:pt x="246062" y="2829719"/>
                  <a:pt x="228600" y="2790825"/>
                  <a:pt x="223044" y="2771775"/>
                </a:cubicBezTo>
                <a:cubicBezTo>
                  <a:pt x="217488" y="2752725"/>
                  <a:pt x="230188" y="2752725"/>
                  <a:pt x="223044" y="2743200"/>
                </a:cubicBezTo>
                <a:cubicBezTo>
                  <a:pt x="215900" y="2733675"/>
                  <a:pt x="193675" y="2719387"/>
                  <a:pt x="180181" y="2714625"/>
                </a:cubicBezTo>
                <a:cubicBezTo>
                  <a:pt x="166687" y="2709863"/>
                  <a:pt x="150812" y="2724944"/>
                  <a:pt x="142081" y="2714625"/>
                </a:cubicBezTo>
                <a:cubicBezTo>
                  <a:pt x="133350" y="2704306"/>
                  <a:pt x="127794" y="2673349"/>
                  <a:pt x="127794" y="2652712"/>
                </a:cubicBezTo>
                <a:cubicBezTo>
                  <a:pt x="127794" y="2632075"/>
                  <a:pt x="138112" y="2602706"/>
                  <a:pt x="142081" y="2590800"/>
                </a:cubicBezTo>
                <a:cubicBezTo>
                  <a:pt x="146050" y="2578894"/>
                  <a:pt x="143669" y="2597150"/>
                  <a:pt x="151606" y="2581275"/>
                </a:cubicBezTo>
                <a:cubicBezTo>
                  <a:pt x="159543" y="2565400"/>
                  <a:pt x="175419" y="2530475"/>
                  <a:pt x="189706" y="2495550"/>
                </a:cubicBezTo>
                <a:cubicBezTo>
                  <a:pt x="203994" y="2460625"/>
                  <a:pt x="223837" y="2407444"/>
                  <a:pt x="237331" y="2371725"/>
                </a:cubicBezTo>
                <a:cubicBezTo>
                  <a:pt x="250825" y="2336006"/>
                  <a:pt x="254000" y="2313781"/>
                  <a:pt x="270669" y="2281237"/>
                </a:cubicBezTo>
                <a:cubicBezTo>
                  <a:pt x="287338" y="2248693"/>
                  <a:pt x="313532" y="2209006"/>
                  <a:pt x="337344" y="2176462"/>
                </a:cubicBezTo>
                <a:cubicBezTo>
                  <a:pt x="361156" y="2143918"/>
                  <a:pt x="413544" y="2085975"/>
                  <a:pt x="413544" y="2085975"/>
                </a:cubicBezTo>
                <a:cubicBezTo>
                  <a:pt x="434181" y="2061369"/>
                  <a:pt x="459582" y="2046287"/>
                  <a:pt x="461169" y="2028825"/>
                </a:cubicBezTo>
                <a:cubicBezTo>
                  <a:pt x="462756" y="2011363"/>
                  <a:pt x="431800" y="2000250"/>
                  <a:pt x="423069" y="1981200"/>
                </a:cubicBezTo>
                <a:cubicBezTo>
                  <a:pt x="414338" y="1962150"/>
                  <a:pt x="410368" y="1953419"/>
                  <a:pt x="408781" y="1914525"/>
                </a:cubicBezTo>
                <a:cubicBezTo>
                  <a:pt x="407194" y="1875631"/>
                  <a:pt x="411163" y="1788318"/>
                  <a:pt x="413544" y="1747837"/>
                </a:cubicBezTo>
                <a:cubicBezTo>
                  <a:pt x="415925" y="1707356"/>
                  <a:pt x="423863" y="1698624"/>
                  <a:pt x="423069" y="1671637"/>
                </a:cubicBezTo>
                <a:cubicBezTo>
                  <a:pt x="422275" y="1644650"/>
                  <a:pt x="411956" y="1614487"/>
                  <a:pt x="408781" y="1585912"/>
                </a:cubicBezTo>
                <a:cubicBezTo>
                  <a:pt x="405606" y="1557337"/>
                  <a:pt x="407988" y="1527968"/>
                  <a:pt x="404019" y="1500187"/>
                </a:cubicBezTo>
                <a:cubicBezTo>
                  <a:pt x="400050" y="1472406"/>
                  <a:pt x="404812" y="1471612"/>
                  <a:pt x="399256" y="144780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2428875" y="1285875"/>
            <a:ext cx="2062163" cy="2830513"/>
          </a:xfrm>
          <a:custGeom>
            <a:avLst/>
            <a:gdLst>
              <a:gd name="connsiteX0" fmla="*/ 114300 w 2062162"/>
              <a:gd name="connsiteY0" fmla="*/ 1058862 h 2830512"/>
              <a:gd name="connsiteX1" fmla="*/ 219075 w 2062162"/>
              <a:gd name="connsiteY1" fmla="*/ 996949 h 2830512"/>
              <a:gd name="connsiteX2" fmla="*/ 314325 w 2062162"/>
              <a:gd name="connsiteY2" fmla="*/ 939799 h 2830512"/>
              <a:gd name="connsiteX3" fmla="*/ 385762 w 2062162"/>
              <a:gd name="connsiteY3" fmla="*/ 925512 h 2830512"/>
              <a:gd name="connsiteX4" fmla="*/ 390525 w 2062162"/>
              <a:gd name="connsiteY4" fmla="*/ 911224 h 2830512"/>
              <a:gd name="connsiteX5" fmla="*/ 385762 w 2062162"/>
              <a:gd name="connsiteY5" fmla="*/ 849312 h 2830512"/>
              <a:gd name="connsiteX6" fmla="*/ 338137 w 2062162"/>
              <a:gd name="connsiteY6" fmla="*/ 801687 h 2830512"/>
              <a:gd name="connsiteX7" fmla="*/ 271462 w 2062162"/>
              <a:gd name="connsiteY7" fmla="*/ 720724 h 2830512"/>
              <a:gd name="connsiteX8" fmla="*/ 223837 w 2062162"/>
              <a:gd name="connsiteY8" fmla="*/ 649287 h 2830512"/>
              <a:gd name="connsiteX9" fmla="*/ 171450 w 2062162"/>
              <a:gd name="connsiteY9" fmla="*/ 577849 h 2830512"/>
              <a:gd name="connsiteX10" fmla="*/ 142875 w 2062162"/>
              <a:gd name="connsiteY10" fmla="*/ 544512 h 2830512"/>
              <a:gd name="connsiteX11" fmla="*/ 128587 w 2062162"/>
              <a:gd name="connsiteY11" fmla="*/ 468312 h 2830512"/>
              <a:gd name="connsiteX12" fmla="*/ 95250 w 2062162"/>
              <a:gd name="connsiteY12" fmla="*/ 377824 h 2830512"/>
              <a:gd name="connsiteX13" fmla="*/ 42862 w 2062162"/>
              <a:gd name="connsiteY13" fmla="*/ 301624 h 2830512"/>
              <a:gd name="connsiteX14" fmla="*/ 33337 w 2062162"/>
              <a:gd name="connsiteY14" fmla="*/ 253999 h 2830512"/>
              <a:gd name="connsiteX15" fmla="*/ 47625 w 2062162"/>
              <a:gd name="connsiteY15" fmla="*/ 215899 h 2830512"/>
              <a:gd name="connsiteX16" fmla="*/ 38100 w 2062162"/>
              <a:gd name="connsiteY16" fmla="*/ 168274 h 2830512"/>
              <a:gd name="connsiteX17" fmla="*/ 19050 w 2062162"/>
              <a:gd name="connsiteY17" fmla="*/ 130174 h 2830512"/>
              <a:gd name="connsiteX18" fmla="*/ 0 w 2062162"/>
              <a:gd name="connsiteY18" fmla="*/ 87312 h 2830512"/>
              <a:gd name="connsiteX19" fmla="*/ 19050 w 2062162"/>
              <a:gd name="connsiteY19" fmla="*/ 96837 h 2830512"/>
              <a:gd name="connsiteX20" fmla="*/ 42862 w 2062162"/>
              <a:gd name="connsiteY20" fmla="*/ 125412 h 2830512"/>
              <a:gd name="connsiteX21" fmla="*/ 71437 w 2062162"/>
              <a:gd name="connsiteY21" fmla="*/ 134937 h 2830512"/>
              <a:gd name="connsiteX22" fmla="*/ 100012 w 2062162"/>
              <a:gd name="connsiteY22" fmla="*/ 120649 h 2830512"/>
              <a:gd name="connsiteX23" fmla="*/ 100012 w 2062162"/>
              <a:gd name="connsiteY23" fmla="*/ 73024 h 2830512"/>
              <a:gd name="connsiteX24" fmla="*/ 109537 w 2062162"/>
              <a:gd name="connsiteY24" fmla="*/ 63499 h 2830512"/>
              <a:gd name="connsiteX25" fmla="*/ 128587 w 2062162"/>
              <a:gd name="connsiteY25" fmla="*/ 73024 h 2830512"/>
              <a:gd name="connsiteX26" fmla="*/ 142875 w 2062162"/>
              <a:gd name="connsiteY26" fmla="*/ 49212 h 2830512"/>
              <a:gd name="connsiteX27" fmla="*/ 161925 w 2062162"/>
              <a:gd name="connsiteY27" fmla="*/ 49212 h 2830512"/>
              <a:gd name="connsiteX28" fmla="*/ 190500 w 2062162"/>
              <a:gd name="connsiteY28" fmla="*/ 34924 h 2830512"/>
              <a:gd name="connsiteX29" fmla="*/ 200025 w 2062162"/>
              <a:gd name="connsiteY29" fmla="*/ 1587 h 2830512"/>
              <a:gd name="connsiteX30" fmla="*/ 219075 w 2062162"/>
              <a:gd name="connsiteY30" fmla="*/ 25399 h 2830512"/>
              <a:gd name="connsiteX31" fmla="*/ 219075 w 2062162"/>
              <a:gd name="connsiteY31" fmla="*/ 58737 h 2830512"/>
              <a:gd name="connsiteX32" fmla="*/ 200025 w 2062162"/>
              <a:gd name="connsiteY32" fmla="*/ 87312 h 2830512"/>
              <a:gd name="connsiteX33" fmla="*/ 223837 w 2062162"/>
              <a:gd name="connsiteY33" fmla="*/ 73024 h 2830512"/>
              <a:gd name="connsiteX34" fmla="*/ 219075 w 2062162"/>
              <a:gd name="connsiteY34" fmla="*/ 101599 h 2830512"/>
              <a:gd name="connsiteX35" fmla="*/ 195262 w 2062162"/>
              <a:gd name="connsiteY35" fmla="*/ 106362 h 2830512"/>
              <a:gd name="connsiteX36" fmla="*/ 185737 w 2062162"/>
              <a:gd name="connsiteY36" fmla="*/ 153987 h 2830512"/>
              <a:gd name="connsiteX37" fmla="*/ 171450 w 2062162"/>
              <a:gd name="connsiteY37" fmla="*/ 192087 h 2830512"/>
              <a:gd name="connsiteX38" fmla="*/ 185737 w 2062162"/>
              <a:gd name="connsiteY38" fmla="*/ 225424 h 2830512"/>
              <a:gd name="connsiteX39" fmla="*/ 247650 w 2062162"/>
              <a:gd name="connsiteY39" fmla="*/ 320674 h 2830512"/>
              <a:gd name="connsiteX40" fmla="*/ 252412 w 2062162"/>
              <a:gd name="connsiteY40" fmla="*/ 392112 h 2830512"/>
              <a:gd name="connsiteX41" fmla="*/ 252412 w 2062162"/>
              <a:gd name="connsiteY41" fmla="*/ 420687 h 2830512"/>
              <a:gd name="connsiteX42" fmla="*/ 300037 w 2062162"/>
              <a:gd name="connsiteY42" fmla="*/ 501649 h 2830512"/>
              <a:gd name="connsiteX43" fmla="*/ 347662 w 2062162"/>
              <a:gd name="connsiteY43" fmla="*/ 582612 h 2830512"/>
              <a:gd name="connsiteX44" fmla="*/ 414337 w 2062162"/>
              <a:gd name="connsiteY44" fmla="*/ 644524 h 2830512"/>
              <a:gd name="connsiteX45" fmla="*/ 466725 w 2062162"/>
              <a:gd name="connsiteY45" fmla="*/ 687387 h 2830512"/>
              <a:gd name="connsiteX46" fmla="*/ 504825 w 2062162"/>
              <a:gd name="connsiteY46" fmla="*/ 701674 h 2830512"/>
              <a:gd name="connsiteX47" fmla="*/ 538162 w 2062162"/>
              <a:gd name="connsiteY47" fmla="*/ 668337 h 2830512"/>
              <a:gd name="connsiteX48" fmla="*/ 542925 w 2062162"/>
              <a:gd name="connsiteY48" fmla="*/ 644524 h 2830512"/>
              <a:gd name="connsiteX49" fmla="*/ 514350 w 2062162"/>
              <a:gd name="connsiteY49" fmla="*/ 611187 h 2830512"/>
              <a:gd name="connsiteX50" fmla="*/ 500062 w 2062162"/>
              <a:gd name="connsiteY50" fmla="*/ 577849 h 2830512"/>
              <a:gd name="connsiteX51" fmla="*/ 457200 w 2062162"/>
              <a:gd name="connsiteY51" fmla="*/ 563562 h 2830512"/>
              <a:gd name="connsiteX52" fmla="*/ 400050 w 2062162"/>
              <a:gd name="connsiteY52" fmla="*/ 563562 h 2830512"/>
              <a:gd name="connsiteX53" fmla="*/ 366712 w 2062162"/>
              <a:gd name="connsiteY53" fmla="*/ 563562 h 2830512"/>
              <a:gd name="connsiteX54" fmla="*/ 419100 w 2062162"/>
              <a:gd name="connsiteY54" fmla="*/ 544512 h 2830512"/>
              <a:gd name="connsiteX55" fmla="*/ 461962 w 2062162"/>
              <a:gd name="connsiteY55" fmla="*/ 539749 h 2830512"/>
              <a:gd name="connsiteX56" fmla="*/ 461962 w 2062162"/>
              <a:gd name="connsiteY56" fmla="*/ 520699 h 2830512"/>
              <a:gd name="connsiteX57" fmla="*/ 442912 w 2062162"/>
              <a:gd name="connsiteY57" fmla="*/ 482599 h 2830512"/>
              <a:gd name="connsiteX58" fmla="*/ 442912 w 2062162"/>
              <a:gd name="connsiteY58" fmla="*/ 458787 h 2830512"/>
              <a:gd name="connsiteX59" fmla="*/ 447675 w 2062162"/>
              <a:gd name="connsiteY59" fmla="*/ 473074 h 2830512"/>
              <a:gd name="connsiteX60" fmla="*/ 461962 w 2062162"/>
              <a:gd name="connsiteY60" fmla="*/ 520699 h 2830512"/>
              <a:gd name="connsiteX61" fmla="*/ 504825 w 2062162"/>
              <a:gd name="connsiteY61" fmla="*/ 549274 h 2830512"/>
              <a:gd name="connsiteX62" fmla="*/ 523875 w 2062162"/>
              <a:gd name="connsiteY62" fmla="*/ 549274 h 2830512"/>
              <a:gd name="connsiteX63" fmla="*/ 614362 w 2062162"/>
              <a:gd name="connsiteY63" fmla="*/ 554037 h 2830512"/>
              <a:gd name="connsiteX64" fmla="*/ 642937 w 2062162"/>
              <a:gd name="connsiteY64" fmla="*/ 573087 h 2830512"/>
              <a:gd name="connsiteX65" fmla="*/ 671512 w 2062162"/>
              <a:gd name="connsiteY65" fmla="*/ 554037 h 2830512"/>
              <a:gd name="connsiteX66" fmla="*/ 695325 w 2062162"/>
              <a:gd name="connsiteY66" fmla="*/ 525462 h 2830512"/>
              <a:gd name="connsiteX67" fmla="*/ 709612 w 2062162"/>
              <a:gd name="connsiteY67" fmla="*/ 487362 h 2830512"/>
              <a:gd name="connsiteX68" fmla="*/ 690562 w 2062162"/>
              <a:gd name="connsiteY68" fmla="*/ 454024 h 2830512"/>
              <a:gd name="connsiteX69" fmla="*/ 742950 w 2062162"/>
              <a:gd name="connsiteY69" fmla="*/ 425449 h 2830512"/>
              <a:gd name="connsiteX70" fmla="*/ 781050 w 2062162"/>
              <a:gd name="connsiteY70" fmla="*/ 430212 h 2830512"/>
              <a:gd name="connsiteX71" fmla="*/ 800100 w 2062162"/>
              <a:gd name="connsiteY71" fmla="*/ 377824 h 2830512"/>
              <a:gd name="connsiteX72" fmla="*/ 814387 w 2062162"/>
              <a:gd name="connsiteY72" fmla="*/ 344487 h 2830512"/>
              <a:gd name="connsiteX73" fmla="*/ 842962 w 2062162"/>
              <a:gd name="connsiteY73" fmla="*/ 301624 h 2830512"/>
              <a:gd name="connsiteX74" fmla="*/ 866775 w 2062162"/>
              <a:gd name="connsiteY74" fmla="*/ 225424 h 2830512"/>
              <a:gd name="connsiteX75" fmla="*/ 876300 w 2062162"/>
              <a:gd name="connsiteY75" fmla="*/ 230187 h 2830512"/>
              <a:gd name="connsiteX76" fmla="*/ 862012 w 2062162"/>
              <a:gd name="connsiteY76" fmla="*/ 301624 h 2830512"/>
              <a:gd name="connsiteX77" fmla="*/ 847725 w 2062162"/>
              <a:gd name="connsiteY77" fmla="*/ 344487 h 2830512"/>
              <a:gd name="connsiteX78" fmla="*/ 904875 w 2062162"/>
              <a:gd name="connsiteY78" fmla="*/ 292099 h 2830512"/>
              <a:gd name="connsiteX79" fmla="*/ 962025 w 2062162"/>
              <a:gd name="connsiteY79" fmla="*/ 287337 h 2830512"/>
              <a:gd name="connsiteX80" fmla="*/ 919162 w 2062162"/>
              <a:gd name="connsiteY80" fmla="*/ 296862 h 2830512"/>
              <a:gd name="connsiteX81" fmla="*/ 871537 w 2062162"/>
              <a:gd name="connsiteY81" fmla="*/ 339724 h 2830512"/>
              <a:gd name="connsiteX82" fmla="*/ 857250 w 2062162"/>
              <a:gd name="connsiteY82" fmla="*/ 392112 h 2830512"/>
              <a:gd name="connsiteX83" fmla="*/ 847725 w 2062162"/>
              <a:gd name="connsiteY83" fmla="*/ 420687 h 2830512"/>
              <a:gd name="connsiteX84" fmla="*/ 942975 w 2062162"/>
              <a:gd name="connsiteY84" fmla="*/ 387349 h 2830512"/>
              <a:gd name="connsiteX85" fmla="*/ 990600 w 2062162"/>
              <a:gd name="connsiteY85" fmla="*/ 411162 h 2830512"/>
              <a:gd name="connsiteX86" fmla="*/ 990600 w 2062162"/>
              <a:gd name="connsiteY86" fmla="*/ 415924 h 2830512"/>
              <a:gd name="connsiteX87" fmla="*/ 947737 w 2062162"/>
              <a:gd name="connsiteY87" fmla="*/ 406399 h 2830512"/>
              <a:gd name="connsiteX88" fmla="*/ 904875 w 2062162"/>
              <a:gd name="connsiteY88" fmla="*/ 406399 h 2830512"/>
              <a:gd name="connsiteX89" fmla="*/ 833437 w 2062162"/>
              <a:gd name="connsiteY89" fmla="*/ 444499 h 2830512"/>
              <a:gd name="connsiteX90" fmla="*/ 828675 w 2062162"/>
              <a:gd name="connsiteY90" fmla="*/ 468312 h 2830512"/>
              <a:gd name="connsiteX91" fmla="*/ 871537 w 2062162"/>
              <a:gd name="connsiteY91" fmla="*/ 482599 h 2830512"/>
              <a:gd name="connsiteX92" fmla="*/ 928687 w 2062162"/>
              <a:gd name="connsiteY92" fmla="*/ 477837 h 2830512"/>
              <a:gd name="connsiteX93" fmla="*/ 1014412 w 2062162"/>
              <a:gd name="connsiteY93" fmla="*/ 439737 h 2830512"/>
              <a:gd name="connsiteX94" fmla="*/ 1052512 w 2062162"/>
              <a:gd name="connsiteY94" fmla="*/ 439737 h 2830512"/>
              <a:gd name="connsiteX95" fmla="*/ 1047750 w 2062162"/>
              <a:gd name="connsiteY95" fmla="*/ 468312 h 2830512"/>
              <a:gd name="connsiteX96" fmla="*/ 1076325 w 2062162"/>
              <a:gd name="connsiteY96" fmla="*/ 473074 h 2830512"/>
              <a:gd name="connsiteX97" fmla="*/ 1095375 w 2062162"/>
              <a:gd name="connsiteY97" fmla="*/ 444499 h 2830512"/>
              <a:gd name="connsiteX98" fmla="*/ 1095375 w 2062162"/>
              <a:gd name="connsiteY98" fmla="*/ 387349 h 2830512"/>
              <a:gd name="connsiteX99" fmla="*/ 1095375 w 2062162"/>
              <a:gd name="connsiteY99" fmla="*/ 301624 h 2830512"/>
              <a:gd name="connsiteX100" fmla="*/ 1109662 w 2062162"/>
              <a:gd name="connsiteY100" fmla="*/ 277812 h 2830512"/>
              <a:gd name="connsiteX101" fmla="*/ 1109662 w 2062162"/>
              <a:gd name="connsiteY101" fmla="*/ 334962 h 2830512"/>
              <a:gd name="connsiteX102" fmla="*/ 1138237 w 2062162"/>
              <a:gd name="connsiteY102" fmla="*/ 439737 h 2830512"/>
              <a:gd name="connsiteX103" fmla="*/ 1147762 w 2062162"/>
              <a:gd name="connsiteY103" fmla="*/ 454024 h 2830512"/>
              <a:gd name="connsiteX104" fmla="*/ 1190625 w 2062162"/>
              <a:gd name="connsiteY104" fmla="*/ 434974 h 2830512"/>
              <a:gd name="connsiteX105" fmla="*/ 1209675 w 2062162"/>
              <a:gd name="connsiteY105" fmla="*/ 377824 h 2830512"/>
              <a:gd name="connsiteX106" fmla="*/ 1223962 w 2062162"/>
              <a:gd name="connsiteY106" fmla="*/ 354012 h 2830512"/>
              <a:gd name="connsiteX107" fmla="*/ 1228725 w 2062162"/>
              <a:gd name="connsiteY107" fmla="*/ 411162 h 2830512"/>
              <a:gd name="connsiteX108" fmla="*/ 1190625 w 2062162"/>
              <a:gd name="connsiteY108" fmla="*/ 487362 h 2830512"/>
              <a:gd name="connsiteX109" fmla="*/ 1176337 w 2062162"/>
              <a:gd name="connsiteY109" fmla="*/ 520699 h 2830512"/>
              <a:gd name="connsiteX110" fmla="*/ 1214437 w 2062162"/>
              <a:gd name="connsiteY110" fmla="*/ 511174 h 2830512"/>
              <a:gd name="connsiteX111" fmla="*/ 1243012 w 2062162"/>
              <a:gd name="connsiteY111" fmla="*/ 506412 h 2830512"/>
              <a:gd name="connsiteX112" fmla="*/ 1262062 w 2062162"/>
              <a:gd name="connsiteY112" fmla="*/ 520699 h 2830512"/>
              <a:gd name="connsiteX113" fmla="*/ 1228725 w 2062162"/>
              <a:gd name="connsiteY113" fmla="*/ 530224 h 2830512"/>
              <a:gd name="connsiteX114" fmla="*/ 1233487 w 2062162"/>
              <a:gd name="connsiteY114" fmla="*/ 544512 h 2830512"/>
              <a:gd name="connsiteX115" fmla="*/ 1281112 w 2062162"/>
              <a:gd name="connsiteY115" fmla="*/ 544512 h 2830512"/>
              <a:gd name="connsiteX116" fmla="*/ 1333500 w 2062162"/>
              <a:gd name="connsiteY116" fmla="*/ 539749 h 2830512"/>
              <a:gd name="connsiteX117" fmla="*/ 1385887 w 2062162"/>
              <a:gd name="connsiteY117" fmla="*/ 554037 h 2830512"/>
              <a:gd name="connsiteX118" fmla="*/ 1395412 w 2062162"/>
              <a:gd name="connsiteY118" fmla="*/ 577849 h 2830512"/>
              <a:gd name="connsiteX119" fmla="*/ 1390650 w 2062162"/>
              <a:gd name="connsiteY119" fmla="*/ 587374 h 2830512"/>
              <a:gd name="connsiteX120" fmla="*/ 1371600 w 2062162"/>
              <a:gd name="connsiteY120" fmla="*/ 577849 h 2830512"/>
              <a:gd name="connsiteX121" fmla="*/ 1343025 w 2062162"/>
              <a:gd name="connsiteY121" fmla="*/ 592137 h 2830512"/>
              <a:gd name="connsiteX122" fmla="*/ 1333500 w 2062162"/>
              <a:gd name="connsiteY122" fmla="*/ 620712 h 2830512"/>
              <a:gd name="connsiteX123" fmla="*/ 1314450 w 2062162"/>
              <a:gd name="connsiteY123" fmla="*/ 639762 h 2830512"/>
              <a:gd name="connsiteX124" fmla="*/ 1295400 w 2062162"/>
              <a:gd name="connsiteY124" fmla="*/ 639762 h 2830512"/>
              <a:gd name="connsiteX125" fmla="*/ 1271587 w 2062162"/>
              <a:gd name="connsiteY125" fmla="*/ 668337 h 2830512"/>
              <a:gd name="connsiteX126" fmla="*/ 1271587 w 2062162"/>
              <a:gd name="connsiteY126" fmla="*/ 701674 h 2830512"/>
              <a:gd name="connsiteX127" fmla="*/ 1328737 w 2062162"/>
              <a:gd name="connsiteY127" fmla="*/ 668337 h 2830512"/>
              <a:gd name="connsiteX128" fmla="*/ 1381125 w 2062162"/>
              <a:gd name="connsiteY128" fmla="*/ 658812 h 2830512"/>
              <a:gd name="connsiteX129" fmla="*/ 1333500 w 2062162"/>
              <a:gd name="connsiteY129" fmla="*/ 687387 h 2830512"/>
              <a:gd name="connsiteX130" fmla="*/ 1290637 w 2062162"/>
              <a:gd name="connsiteY130" fmla="*/ 711199 h 2830512"/>
              <a:gd name="connsiteX131" fmla="*/ 1257300 w 2062162"/>
              <a:gd name="connsiteY131" fmla="*/ 744537 h 2830512"/>
              <a:gd name="connsiteX132" fmla="*/ 1219200 w 2062162"/>
              <a:gd name="connsiteY132" fmla="*/ 787399 h 2830512"/>
              <a:gd name="connsiteX133" fmla="*/ 1195387 w 2062162"/>
              <a:gd name="connsiteY133" fmla="*/ 815974 h 2830512"/>
              <a:gd name="connsiteX134" fmla="*/ 1171575 w 2062162"/>
              <a:gd name="connsiteY134" fmla="*/ 844549 h 2830512"/>
              <a:gd name="connsiteX135" fmla="*/ 1152525 w 2062162"/>
              <a:gd name="connsiteY135" fmla="*/ 844549 h 2830512"/>
              <a:gd name="connsiteX136" fmla="*/ 1190625 w 2062162"/>
              <a:gd name="connsiteY136" fmla="*/ 873124 h 2830512"/>
              <a:gd name="connsiteX137" fmla="*/ 1171575 w 2062162"/>
              <a:gd name="connsiteY137" fmla="*/ 887412 h 2830512"/>
              <a:gd name="connsiteX138" fmla="*/ 1138237 w 2062162"/>
              <a:gd name="connsiteY138" fmla="*/ 863599 h 2830512"/>
              <a:gd name="connsiteX139" fmla="*/ 1104900 w 2062162"/>
              <a:gd name="connsiteY139" fmla="*/ 858837 h 2830512"/>
              <a:gd name="connsiteX140" fmla="*/ 1076325 w 2062162"/>
              <a:gd name="connsiteY140" fmla="*/ 868362 h 2830512"/>
              <a:gd name="connsiteX141" fmla="*/ 1095375 w 2062162"/>
              <a:gd name="connsiteY141" fmla="*/ 887412 h 2830512"/>
              <a:gd name="connsiteX142" fmla="*/ 1171575 w 2062162"/>
              <a:gd name="connsiteY142" fmla="*/ 901699 h 2830512"/>
              <a:gd name="connsiteX143" fmla="*/ 1204912 w 2062162"/>
              <a:gd name="connsiteY143" fmla="*/ 925512 h 2830512"/>
              <a:gd name="connsiteX144" fmla="*/ 1204912 w 2062162"/>
              <a:gd name="connsiteY144" fmla="*/ 954087 h 2830512"/>
              <a:gd name="connsiteX145" fmla="*/ 1243012 w 2062162"/>
              <a:gd name="connsiteY145" fmla="*/ 996949 h 2830512"/>
              <a:gd name="connsiteX146" fmla="*/ 1323975 w 2062162"/>
              <a:gd name="connsiteY146" fmla="*/ 1006474 h 2830512"/>
              <a:gd name="connsiteX147" fmla="*/ 1438275 w 2062162"/>
              <a:gd name="connsiteY147" fmla="*/ 968374 h 2830512"/>
              <a:gd name="connsiteX148" fmla="*/ 1524000 w 2062162"/>
              <a:gd name="connsiteY148" fmla="*/ 954087 h 2830512"/>
              <a:gd name="connsiteX149" fmla="*/ 1624012 w 2062162"/>
              <a:gd name="connsiteY149" fmla="*/ 935037 h 2830512"/>
              <a:gd name="connsiteX150" fmla="*/ 1671637 w 2062162"/>
              <a:gd name="connsiteY150" fmla="*/ 935037 h 2830512"/>
              <a:gd name="connsiteX151" fmla="*/ 1728787 w 2062162"/>
              <a:gd name="connsiteY151" fmla="*/ 882649 h 2830512"/>
              <a:gd name="connsiteX152" fmla="*/ 1819275 w 2062162"/>
              <a:gd name="connsiteY152" fmla="*/ 835024 h 2830512"/>
              <a:gd name="connsiteX153" fmla="*/ 1862137 w 2062162"/>
              <a:gd name="connsiteY153" fmla="*/ 787399 h 2830512"/>
              <a:gd name="connsiteX154" fmla="*/ 1885950 w 2062162"/>
              <a:gd name="connsiteY154" fmla="*/ 739774 h 2830512"/>
              <a:gd name="connsiteX155" fmla="*/ 1914525 w 2062162"/>
              <a:gd name="connsiteY155" fmla="*/ 692149 h 2830512"/>
              <a:gd name="connsiteX156" fmla="*/ 1933575 w 2062162"/>
              <a:gd name="connsiteY156" fmla="*/ 715962 h 2830512"/>
              <a:gd name="connsiteX157" fmla="*/ 1919287 w 2062162"/>
              <a:gd name="connsiteY157" fmla="*/ 763587 h 2830512"/>
              <a:gd name="connsiteX158" fmla="*/ 1957387 w 2062162"/>
              <a:gd name="connsiteY158" fmla="*/ 725487 h 2830512"/>
              <a:gd name="connsiteX159" fmla="*/ 1981200 w 2062162"/>
              <a:gd name="connsiteY159" fmla="*/ 677862 h 2830512"/>
              <a:gd name="connsiteX160" fmla="*/ 2014537 w 2062162"/>
              <a:gd name="connsiteY160" fmla="*/ 682624 h 2830512"/>
              <a:gd name="connsiteX161" fmla="*/ 1995487 w 2062162"/>
              <a:gd name="connsiteY161" fmla="*/ 706437 h 2830512"/>
              <a:gd name="connsiteX162" fmla="*/ 2009775 w 2062162"/>
              <a:gd name="connsiteY162" fmla="*/ 720724 h 2830512"/>
              <a:gd name="connsiteX163" fmla="*/ 2024062 w 2062162"/>
              <a:gd name="connsiteY163" fmla="*/ 715962 h 2830512"/>
              <a:gd name="connsiteX164" fmla="*/ 2024062 w 2062162"/>
              <a:gd name="connsiteY164" fmla="*/ 749299 h 2830512"/>
              <a:gd name="connsiteX165" fmla="*/ 2005012 w 2062162"/>
              <a:gd name="connsiteY165" fmla="*/ 777874 h 2830512"/>
              <a:gd name="connsiteX166" fmla="*/ 1995487 w 2062162"/>
              <a:gd name="connsiteY166" fmla="*/ 820737 h 2830512"/>
              <a:gd name="connsiteX167" fmla="*/ 1995487 w 2062162"/>
              <a:gd name="connsiteY167" fmla="*/ 854074 h 2830512"/>
              <a:gd name="connsiteX168" fmla="*/ 2014537 w 2062162"/>
              <a:gd name="connsiteY168" fmla="*/ 877887 h 2830512"/>
              <a:gd name="connsiteX169" fmla="*/ 2057400 w 2062162"/>
              <a:gd name="connsiteY169" fmla="*/ 868362 h 2830512"/>
              <a:gd name="connsiteX170" fmla="*/ 2043112 w 2062162"/>
              <a:gd name="connsiteY170" fmla="*/ 887412 h 2830512"/>
              <a:gd name="connsiteX171" fmla="*/ 1976437 w 2062162"/>
              <a:gd name="connsiteY171" fmla="*/ 901699 h 2830512"/>
              <a:gd name="connsiteX172" fmla="*/ 1952625 w 2062162"/>
              <a:gd name="connsiteY172" fmla="*/ 920749 h 2830512"/>
              <a:gd name="connsiteX173" fmla="*/ 1919287 w 2062162"/>
              <a:gd name="connsiteY173" fmla="*/ 944562 h 2830512"/>
              <a:gd name="connsiteX174" fmla="*/ 1919287 w 2062162"/>
              <a:gd name="connsiteY174" fmla="*/ 973137 h 2830512"/>
              <a:gd name="connsiteX175" fmla="*/ 1938337 w 2062162"/>
              <a:gd name="connsiteY175" fmla="*/ 1035049 h 2830512"/>
              <a:gd name="connsiteX176" fmla="*/ 1885950 w 2062162"/>
              <a:gd name="connsiteY176" fmla="*/ 1035049 h 2830512"/>
              <a:gd name="connsiteX177" fmla="*/ 1743075 w 2062162"/>
              <a:gd name="connsiteY177" fmla="*/ 1044574 h 2830512"/>
              <a:gd name="connsiteX178" fmla="*/ 1733550 w 2062162"/>
              <a:gd name="connsiteY178" fmla="*/ 1068387 h 2830512"/>
              <a:gd name="connsiteX179" fmla="*/ 1657350 w 2062162"/>
              <a:gd name="connsiteY179" fmla="*/ 1082674 h 2830512"/>
              <a:gd name="connsiteX180" fmla="*/ 1562100 w 2062162"/>
              <a:gd name="connsiteY180" fmla="*/ 1111249 h 2830512"/>
              <a:gd name="connsiteX181" fmla="*/ 1485900 w 2062162"/>
              <a:gd name="connsiteY181" fmla="*/ 1149349 h 2830512"/>
              <a:gd name="connsiteX182" fmla="*/ 1452562 w 2062162"/>
              <a:gd name="connsiteY182" fmla="*/ 1177924 h 2830512"/>
              <a:gd name="connsiteX183" fmla="*/ 1352550 w 2062162"/>
              <a:gd name="connsiteY183" fmla="*/ 1177924 h 2830512"/>
              <a:gd name="connsiteX184" fmla="*/ 1290637 w 2062162"/>
              <a:gd name="connsiteY184" fmla="*/ 1182687 h 2830512"/>
              <a:gd name="connsiteX185" fmla="*/ 1314450 w 2062162"/>
              <a:gd name="connsiteY185" fmla="*/ 1235074 h 2830512"/>
              <a:gd name="connsiteX186" fmla="*/ 1357312 w 2062162"/>
              <a:gd name="connsiteY186" fmla="*/ 1306512 h 2830512"/>
              <a:gd name="connsiteX187" fmla="*/ 1385887 w 2062162"/>
              <a:gd name="connsiteY187" fmla="*/ 1377949 h 2830512"/>
              <a:gd name="connsiteX188" fmla="*/ 1400175 w 2062162"/>
              <a:gd name="connsiteY188" fmla="*/ 1416049 h 2830512"/>
              <a:gd name="connsiteX189" fmla="*/ 1443037 w 2062162"/>
              <a:gd name="connsiteY189" fmla="*/ 1468437 h 2830512"/>
              <a:gd name="connsiteX190" fmla="*/ 1447800 w 2062162"/>
              <a:gd name="connsiteY190" fmla="*/ 1506537 h 2830512"/>
              <a:gd name="connsiteX191" fmla="*/ 1409700 w 2062162"/>
              <a:gd name="connsiteY191" fmla="*/ 1525587 h 2830512"/>
              <a:gd name="connsiteX192" fmla="*/ 1285875 w 2062162"/>
              <a:gd name="connsiteY192" fmla="*/ 1530349 h 2830512"/>
              <a:gd name="connsiteX193" fmla="*/ 1138237 w 2062162"/>
              <a:gd name="connsiteY193" fmla="*/ 1530349 h 2830512"/>
              <a:gd name="connsiteX194" fmla="*/ 1109662 w 2062162"/>
              <a:gd name="connsiteY194" fmla="*/ 1511299 h 2830512"/>
              <a:gd name="connsiteX195" fmla="*/ 1052512 w 2062162"/>
              <a:gd name="connsiteY195" fmla="*/ 1525587 h 2830512"/>
              <a:gd name="connsiteX196" fmla="*/ 995362 w 2062162"/>
              <a:gd name="connsiteY196" fmla="*/ 1549399 h 2830512"/>
              <a:gd name="connsiteX197" fmla="*/ 895350 w 2062162"/>
              <a:gd name="connsiteY197" fmla="*/ 1549399 h 2830512"/>
              <a:gd name="connsiteX198" fmla="*/ 904875 w 2062162"/>
              <a:gd name="connsiteY198" fmla="*/ 1577974 h 2830512"/>
              <a:gd name="connsiteX199" fmla="*/ 919162 w 2062162"/>
              <a:gd name="connsiteY199" fmla="*/ 1630362 h 2830512"/>
              <a:gd name="connsiteX200" fmla="*/ 928687 w 2062162"/>
              <a:gd name="connsiteY200" fmla="*/ 1658937 h 2830512"/>
              <a:gd name="connsiteX201" fmla="*/ 947737 w 2062162"/>
              <a:gd name="connsiteY201" fmla="*/ 1716087 h 2830512"/>
              <a:gd name="connsiteX202" fmla="*/ 990600 w 2062162"/>
              <a:gd name="connsiteY202" fmla="*/ 1768474 h 2830512"/>
              <a:gd name="connsiteX203" fmla="*/ 1090612 w 2062162"/>
              <a:gd name="connsiteY203" fmla="*/ 1806574 h 2830512"/>
              <a:gd name="connsiteX204" fmla="*/ 1109662 w 2062162"/>
              <a:gd name="connsiteY204" fmla="*/ 1820862 h 2830512"/>
              <a:gd name="connsiteX205" fmla="*/ 1162050 w 2062162"/>
              <a:gd name="connsiteY205" fmla="*/ 1868487 h 2830512"/>
              <a:gd name="connsiteX206" fmla="*/ 1262062 w 2062162"/>
              <a:gd name="connsiteY206" fmla="*/ 1944687 h 2830512"/>
              <a:gd name="connsiteX207" fmla="*/ 1338262 w 2062162"/>
              <a:gd name="connsiteY207" fmla="*/ 1987549 h 2830512"/>
              <a:gd name="connsiteX208" fmla="*/ 1395412 w 2062162"/>
              <a:gd name="connsiteY208" fmla="*/ 2039937 h 2830512"/>
              <a:gd name="connsiteX209" fmla="*/ 1457325 w 2062162"/>
              <a:gd name="connsiteY209" fmla="*/ 2125662 h 2830512"/>
              <a:gd name="connsiteX210" fmla="*/ 1509712 w 2062162"/>
              <a:gd name="connsiteY210" fmla="*/ 2211387 h 2830512"/>
              <a:gd name="connsiteX211" fmla="*/ 1552575 w 2062162"/>
              <a:gd name="connsiteY211" fmla="*/ 2282824 h 2830512"/>
              <a:gd name="connsiteX212" fmla="*/ 1562100 w 2062162"/>
              <a:gd name="connsiteY212" fmla="*/ 2320924 h 2830512"/>
              <a:gd name="connsiteX213" fmla="*/ 1595437 w 2062162"/>
              <a:gd name="connsiteY213" fmla="*/ 2339974 h 2830512"/>
              <a:gd name="connsiteX214" fmla="*/ 1604962 w 2062162"/>
              <a:gd name="connsiteY214" fmla="*/ 2406649 h 2830512"/>
              <a:gd name="connsiteX215" fmla="*/ 1619250 w 2062162"/>
              <a:gd name="connsiteY215" fmla="*/ 2439987 h 2830512"/>
              <a:gd name="connsiteX216" fmla="*/ 1647825 w 2062162"/>
              <a:gd name="connsiteY216" fmla="*/ 2516187 h 2830512"/>
              <a:gd name="connsiteX217" fmla="*/ 1614487 w 2062162"/>
              <a:gd name="connsiteY217" fmla="*/ 2578099 h 2830512"/>
              <a:gd name="connsiteX218" fmla="*/ 1604962 w 2062162"/>
              <a:gd name="connsiteY218" fmla="*/ 2592387 h 2830512"/>
              <a:gd name="connsiteX219" fmla="*/ 1638300 w 2062162"/>
              <a:gd name="connsiteY219" fmla="*/ 2611437 h 2830512"/>
              <a:gd name="connsiteX220" fmla="*/ 1704975 w 2062162"/>
              <a:gd name="connsiteY220" fmla="*/ 2644774 h 2830512"/>
              <a:gd name="connsiteX221" fmla="*/ 1752600 w 2062162"/>
              <a:gd name="connsiteY221" fmla="*/ 2668587 h 2830512"/>
              <a:gd name="connsiteX222" fmla="*/ 1757362 w 2062162"/>
              <a:gd name="connsiteY222" fmla="*/ 2725737 h 2830512"/>
              <a:gd name="connsiteX223" fmla="*/ 1733550 w 2062162"/>
              <a:gd name="connsiteY223" fmla="*/ 2749549 h 2830512"/>
              <a:gd name="connsiteX224" fmla="*/ 1657350 w 2062162"/>
              <a:gd name="connsiteY224" fmla="*/ 2749549 h 2830512"/>
              <a:gd name="connsiteX225" fmla="*/ 1581150 w 2062162"/>
              <a:gd name="connsiteY225" fmla="*/ 2730499 h 2830512"/>
              <a:gd name="connsiteX226" fmla="*/ 1495425 w 2062162"/>
              <a:gd name="connsiteY226" fmla="*/ 2678112 h 2830512"/>
              <a:gd name="connsiteX227" fmla="*/ 1400175 w 2062162"/>
              <a:gd name="connsiteY227" fmla="*/ 2659062 h 2830512"/>
              <a:gd name="connsiteX228" fmla="*/ 1338262 w 2062162"/>
              <a:gd name="connsiteY228" fmla="*/ 2606674 h 2830512"/>
              <a:gd name="connsiteX229" fmla="*/ 1362075 w 2062162"/>
              <a:gd name="connsiteY229" fmla="*/ 2559049 h 2830512"/>
              <a:gd name="connsiteX230" fmla="*/ 1352550 w 2062162"/>
              <a:gd name="connsiteY230" fmla="*/ 2449512 h 2830512"/>
              <a:gd name="connsiteX231" fmla="*/ 1328737 w 2062162"/>
              <a:gd name="connsiteY231" fmla="*/ 2354262 h 2830512"/>
              <a:gd name="connsiteX232" fmla="*/ 1285875 w 2062162"/>
              <a:gd name="connsiteY232" fmla="*/ 2330449 h 2830512"/>
              <a:gd name="connsiteX233" fmla="*/ 1276350 w 2062162"/>
              <a:gd name="connsiteY233" fmla="*/ 2263774 h 2830512"/>
              <a:gd name="connsiteX234" fmla="*/ 1252537 w 2062162"/>
              <a:gd name="connsiteY234" fmla="*/ 2216149 h 2830512"/>
              <a:gd name="connsiteX235" fmla="*/ 1081087 w 2062162"/>
              <a:gd name="connsiteY235" fmla="*/ 2087562 h 2830512"/>
              <a:gd name="connsiteX236" fmla="*/ 985837 w 2062162"/>
              <a:gd name="connsiteY236" fmla="*/ 2020887 h 2830512"/>
              <a:gd name="connsiteX237" fmla="*/ 847725 w 2062162"/>
              <a:gd name="connsiteY237" fmla="*/ 1978024 h 2830512"/>
              <a:gd name="connsiteX238" fmla="*/ 766762 w 2062162"/>
              <a:gd name="connsiteY238" fmla="*/ 1973262 h 2830512"/>
              <a:gd name="connsiteX239" fmla="*/ 685800 w 2062162"/>
              <a:gd name="connsiteY239" fmla="*/ 1963737 h 2830512"/>
              <a:gd name="connsiteX240" fmla="*/ 647700 w 2062162"/>
              <a:gd name="connsiteY240" fmla="*/ 1968499 h 2830512"/>
              <a:gd name="connsiteX241" fmla="*/ 585787 w 2062162"/>
              <a:gd name="connsiteY241" fmla="*/ 2011362 h 2830512"/>
              <a:gd name="connsiteX242" fmla="*/ 538162 w 2062162"/>
              <a:gd name="connsiteY242" fmla="*/ 2058987 h 2830512"/>
              <a:gd name="connsiteX243" fmla="*/ 457200 w 2062162"/>
              <a:gd name="connsiteY243" fmla="*/ 2120899 h 2830512"/>
              <a:gd name="connsiteX244" fmla="*/ 390525 w 2062162"/>
              <a:gd name="connsiteY244" fmla="*/ 2178049 h 2830512"/>
              <a:gd name="connsiteX245" fmla="*/ 361950 w 2062162"/>
              <a:gd name="connsiteY245" fmla="*/ 2230437 h 2830512"/>
              <a:gd name="connsiteX246" fmla="*/ 314325 w 2062162"/>
              <a:gd name="connsiteY246" fmla="*/ 2292349 h 2830512"/>
              <a:gd name="connsiteX247" fmla="*/ 319087 w 2062162"/>
              <a:gd name="connsiteY247" fmla="*/ 2320924 h 2830512"/>
              <a:gd name="connsiteX248" fmla="*/ 366712 w 2062162"/>
              <a:gd name="connsiteY248" fmla="*/ 2363787 h 2830512"/>
              <a:gd name="connsiteX249" fmla="*/ 390525 w 2062162"/>
              <a:gd name="connsiteY249" fmla="*/ 2382837 h 2830512"/>
              <a:gd name="connsiteX250" fmla="*/ 390525 w 2062162"/>
              <a:gd name="connsiteY250" fmla="*/ 2411412 h 2830512"/>
              <a:gd name="connsiteX251" fmla="*/ 423862 w 2062162"/>
              <a:gd name="connsiteY251" fmla="*/ 2444749 h 2830512"/>
              <a:gd name="connsiteX252" fmla="*/ 423862 w 2062162"/>
              <a:gd name="connsiteY252" fmla="*/ 2487612 h 2830512"/>
              <a:gd name="connsiteX253" fmla="*/ 409575 w 2062162"/>
              <a:gd name="connsiteY253" fmla="*/ 2611437 h 2830512"/>
              <a:gd name="connsiteX254" fmla="*/ 419100 w 2062162"/>
              <a:gd name="connsiteY254" fmla="*/ 2711449 h 2830512"/>
              <a:gd name="connsiteX255" fmla="*/ 409575 w 2062162"/>
              <a:gd name="connsiteY255" fmla="*/ 2768599 h 2830512"/>
              <a:gd name="connsiteX256" fmla="*/ 357187 w 2062162"/>
              <a:gd name="connsiteY256" fmla="*/ 2811462 h 2830512"/>
              <a:gd name="connsiteX257" fmla="*/ 290512 w 2062162"/>
              <a:gd name="connsiteY257" fmla="*/ 2811462 h 2830512"/>
              <a:gd name="connsiteX258" fmla="*/ 280987 w 2062162"/>
              <a:gd name="connsiteY258" fmla="*/ 2697162 h 2830512"/>
              <a:gd name="connsiteX259" fmla="*/ 280987 w 2062162"/>
              <a:gd name="connsiteY259" fmla="*/ 2616199 h 2830512"/>
              <a:gd name="connsiteX260" fmla="*/ 223837 w 2062162"/>
              <a:gd name="connsiteY260" fmla="*/ 2568574 h 2830512"/>
              <a:gd name="connsiteX261" fmla="*/ 195262 w 2062162"/>
              <a:gd name="connsiteY261" fmla="*/ 2525712 h 2830512"/>
              <a:gd name="connsiteX262" fmla="*/ 119062 w 2062162"/>
              <a:gd name="connsiteY262" fmla="*/ 2420937 h 2830512"/>
              <a:gd name="connsiteX263" fmla="*/ 95250 w 2062162"/>
              <a:gd name="connsiteY263" fmla="*/ 2301874 h 2830512"/>
              <a:gd name="connsiteX264" fmla="*/ 119062 w 2062162"/>
              <a:gd name="connsiteY264" fmla="*/ 2182812 h 2830512"/>
              <a:gd name="connsiteX265" fmla="*/ 166687 w 2062162"/>
              <a:gd name="connsiteY265" fmla="*/ 2058987 h 2830512"/>
              <a:gd name="connsiteX266" fmla="*/ 276225 w 2062162"/>
              <a:gd name="connsiteY266" fmla="*/ 1939924 h 2830512"/>
              <a:gd name="connsiteX267" fmla="*/ 371475 w 2062162"/>
              <a:gd name="connsiteY267" fmla="*/ 1816099 h 2830512"/>
              <a:gd name="connsiteX268" fmla="*/ 371475 w 2062162"/>
              <a:gd name="connsiteY268" fmla="*/ 1773237 h 2830512"/>
              <a:gd name="connsiteX269" fmla="*/ 376237 w 2062162"/>
              <a:gd name="connsiteY269" fmla="*/ 1701799 h 2830512"/>
              <a:gd name="connsiteX270" fmla="*/ 400050 w 2062162"/>
              <a:gd name="connsiteY270" fmla="*/ 1658937 h 2830512"/>
              <a:gd name="connsiteX271" fmla="*/ 361950 w 2062162"/>
              <a:gd name="connsiteY271" fmla="*/ 1625599 h 2830512"/>
              <a:gd name="connsiteX272" fmla="*/ 333375 w 2062162"/>
              <a:gd name="connsiteY272" fmla="*/ 1592262 h 2830512"/>
              <a:gd name="connsiteX273" fmla="*/ 342900 w 2062162"/>
              <a:gd name="connsiteY273" fmla="*/ 1554162 h 2830512"/>
              <a:gd name="connsiteX274" fmla="*/ 366712 w 2062162"/>
              <a:gd name="connsiteY274" fmla="*/ 1492249 h 2830512"/>
              <a:gd name="connsiteX275" fmla="*/ 376237 w 2062162"/>
              <a:gd name="connsiteY275" fmla="*/ 1430337 h 2830512"/>
              <a:gd name="connsiteX276" fmla="*/ 385762 w 2062162"/>
              <a:gd name="connsiteY276" fmla="*/ 1382712 h 2830512"/>
              <a:gd name="connsiteX277" fmla="*/ 314325 w 2062162"/>
              <a:gd name="connsiteY277" fmla="*/ 1339849 h 2830512"/>
              <a:gd name="connsiteX278" fmla="*/ 219075 w 2062162"/>
              <a:gd name="connsiteY278" fmla="*/ 1282699 h 2830512"/>
              <a:gd name="connsiteX279" fmla="*/ 171450 w 2062162"/>
              <a:gd name="connsiteY279" fmla="*/ 1230312 h 2830512"/>
              <a:gd name="connsiteX280" fmla="*/ 128587 w 2062162"/>
              <a:gd name="connsiteY280" fmla="*/ 1154112 h 2830512"/>
              <a:gd name="connsiteX281" fmla="*/ 114300 w 2062162"/>
              <a:gd name="connsiteY281" fmla="*/ 1058862 h 283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2062162" h="2830512">
                <a:moveTo>
                  <a:pt x="114300" y="1058862"/>
                </a:moveTo>
                <a:cubicBezTo>
                  <a:pt x="129381" y="1032668"/>
                  <a:pt x="219075" y="996949"/>
                  <a:pt x="219075" y="996949"/>
                </a:cubicBezTo>
                <a:cubicBezTo>
                  <a:pt x="252412" y="977105"/>
                  <a:pt x="286544" y="951705"/>
                  <a:pt x="314325" y="939799"/>
                </a:cubicBezTo>
                <a:cubicBezTo>
                  <a:pt x="342106" y="927893"/>
                  <a:pt x="373062" y="930275"/>
                  <a:pt x="385762" y="925512"/>
                </a:cubicBezTo>
                <a:cubicBezTo>
                  <a:pt x="398462" y="920749"/>
                  <a:pt x="390525" y="923924"/>
                  <a:pt x="390525" y="911224"/>
                </a:cubicBezTo>
                <a:cubicBezTo>
                  <a:pt x="390525" y="898524"/>
                  <a:pt x="394493" y="867568"/>
                  <a:pt x="385762" y="849312"/>
                </a:cubicBezTo>
                <a:cubicBezTo>
                  <a:pt x="377031" y="831056"/>
                  <a:pt x="357187" y="823118"/>
                  <a:pt x="338137" y="801687"/>
                </a:cubicBezTo>
                <a:cubicBezTo>
                  <a:pt x="319087" y="780256"/>
                  <a:pt x="290512" y="746124"/>
                  <a:pt x="271462" y="720724"/>
                </a:cubicBezTo>
                <a:cubicBezTo>
                  <a:pt x="252412" y="695324"/>
                  <a:pt x="240506" y="673100"/>
                  <a:pt x="223837" y="649287"/>
                </a:cubicBezTo>
                <a:cubicBezTo>
                  <a:pt x="207168" y="625474"/>
                  <a:pt x="184944" y="595312"/>
                  <a:pt x="171450" y="577849"/>
                </a:cubicBezTo>
                <a:cubicBezTo>
                  <a:pt x="157956" y="560387"/>
                  <a:pt x="150019" y="562768"/>
                  <a:pt x="142875" y="544512"/>
                </a:cubicBezTo>
                <a:cubicBezTo>
                  <a:pt x="135731" y="526256"/>
                  <a:pt x="136525" y="496093"/>
                  <a:pt x="128587" y="468312"/>
                </a:cubicBezTo>
                <a:cubicBezTo>
                  <a:pt x="120649" y="440531"/>
                  <a:pt x="109538" y="405605"/>
                  <a:pt x="95250" y="377824"/>
                </a:cubicBezTo>
                <a:cubicBezTo>
                  <a:pt x="80962" y="350043"/>
                  <a:pt x="53181" y="322262"/>
                  <a:pt x="42862" y="301624"/>
                </a:cubicBezTo>
                <a:cubicBezTo>
                  <a:pt x="32543" y="280987"/>
                  <a:pt x="32543" y="268286"/>
                  <a:pt x="33337" y="253999"/>
                </a:cubicBezTo>
                <a:cubicBezTo>
                  <a:pt x="34131" y="239712"/>
                  <a:pt x="46831" y="230186"/>
                  <a:pt x="47625" y="215899"/>
                </a:cubicBezTo>
                <a:cubicBezTo>
                  <a:pt x="48419" y="201612"/>
                  <a:pt x="42863" y="182562"/>
                  <a:pt x="38100" y="168274"/>
                </a:cubicBezTo>
                <a:cubicBezTo>
                  <a:pt x="33337" y="153986"/>
                  <a:pt x="25400" y="143668"/>
                  <a:pt x="19050" y="130174"/>
                </a:cubicBezTo>
                <a:cubicBezTo>
                  <a:pt x="12700" y="116680"/>
                  <a:pt x="0" y="92868"/>
                  <a:pt x="0" y="87312"/>
                </a:cubicBezTo>
                <a:cubicBezTo>
                  <a:pt x="0" y="81756"/>
                  <a:pt x="11906" y="90487"/>
                  <a:pt x="19050" y="96837"/>
                </a:cubicBezTo>
                <a:cubicBezTo>
                  <a:pt x="26194" y="103187"/>
                  <a:pt x="34131" y="119062"/>
                  <a:pt x="42862" y="125412"/>
                </a:cubicBezTo>
                <a:cubicBezTo>
                  <a:pt x="51593" y="131762"/>
                  <a:pt x="61912" y="135731"/>
                  <a:pt x="71437" y="134937"/>
                </a:cubicBezTo>
                <a:cubicBezTo>
                  <a:pt x="80962" y="134143"/>
                  <a:pt x="95250" y="130968"/>
                  <a:pt x="100012" y="120649"/>
                </a:cubicBezTo>
                <a:cubicBezTo>
                  <a:pt x="104774" y="110330"/>
                  <a:pt x="98425" y="82549"/>
                  <a:pt x="100012" y="73024"/>
                </a:cubicBezTo>
                <a:cubicBezTo>
                  <a:pt x="101600" y="63499"/>
                  <a:pt x="104775" y="63499"/>
                  <a:pt x="109537" y="63499"/>
                </a:cubicBezTo>
                <a:cubicBezTo>
                  <a:pt x="114299" y="63499"/>
                  <a:pt x="123031" y="75405"/>
                  <a:pt x="128587" y="73024"/>
                </a:cubicBezTo>
                <a:cubicBezTo>
                  <a:pt x="134143" y="70643"/>
                  <a:pt x="137319" y="53181"/>
                  <a:pt x="142875" y="49212"/>
                </a:cubicBezTo>
                <a:cubicBezTo>
                  <a:pt x="148431" y="45243"/>
                  <a:pt x="153988" y="51593"/>
                  <a:pt x="161925" y="49212"/>
                </a:cubicBezTo>
                <a:cubicBezTo>
                  <a:pt x="169862" y="46831"/>
                  <a:pt x="184150" y="42861"/>
                  <a:pt x="190500" y="34924"/>
                </a:cubicBezTo>
                <a:cubicBezTo>
                  <a:pt x="196850" y="26987"/>
                  <a:pt x="195263" y="3174"/>
                  <a:pt x="200025" y="1587"/>
                </a:cubicBezTo>
                <a:cubicBezTo>
                  <a:pt x="204787" y="0"/>
                  <a:pt x="215900" y="15874"/>
                  <a:pt x="219075" y="25399"/>
                </a:cubicBezTo>
                <a:cubicBezTo>
                  <a:pt x="222250" y="34924"/>
                  <a:pt x="222250" y="48418"/>
                  <a:pt x="219075" y="58737"/>
                </a:cubicBezTo>
                <a:cubicBezTo>
                  <a:pt x="215900" y="69056"/>
                  <a:pt x="199231" y="84931"/>
                  <a:pt x="200025" y="87312"/>
                </a:cubicBezTo>
                <a:cubicBezTo>
                  <a:pt x="200819" y="89693"/>
                  <a:pt x="220662" y="70643"/>
                  <a:pt x="223837" y="73024"/>
                </a:cubicBezTo>
                <a:cubicBezTo>
                  <a:pt x="227012" y="75405"/>
                  <a:pt x="223838" y="96043"/>
                  <a:pt x="219075" y="101599"/>
                </a:cubicBezTo>
                <a:cubicBezTo>
                  <a:pt x="214313" y="107155"/>
                  <a:pt x="200818" y="97631"/>
                  <a:pt x="195262" y="106362"/>
                </a:cubicBezTo>
                <a:cubicBezTo>
                  <a:pt x="189706" y="115093"/>
                  <a:pt x="189706" y="139700"/>
                  <a:pt x="185737" y="153987"/>
                </a:cubicBezTo>
                <a:cubicBezTo>
                  <a:pt x="181768" y="168274"/>
                  <a:pt x="171450" y="180181"/>
                  <a:pt x="171450" y="192087"/>
                </a:cubicBezTo>
                <a:cubicBezTo>
                  <a:pt x="171450" y="203993"/>
                  <a:pt x="173037" y="203993"/>
                  <a:pt x="185737" y="225424"/>
                </a:cubicBezTo>
                <a:cubicBezTo>
                  <a:pt x="198437" y="246855"/>
                  <a:pt x="236538" y="292893"/>
                  <a:pt x="247650" y="320674"/>
                </a:cubicBezTo>
                <a:cubicBezTo>
                  <a:pt x="258762" y="348455"/>
                  <a:pt x="251618" y="375443"/>
                  <a:pt x="252412" y="392112"/>
                </a:cubicBezTo>
                <a:cubicBezTo>
                  <a:pt x="253206" y="408781"/>
                  <a:pt x="244475" y="402431"/>
                  <a:pt x="252412" y="420687"/>
                </a:cubicBezTo>
                <a:cubicBezTo>
                  <a:pt x="260349" y="438943"/>
                  <a:pt x="300037" y="501649"/>
                  <a:pt x="300037" y="501649"/>
                </a:cubicBezTo>
                <a:cubicBezTo>
                  <a:pt x="315912" y="528637"/>
                  <a:pt x="328612" y="558800"/>
                  <a:pt x="347662" y="582612"/>
                </a:cubicBezTo>
                <a:cubicBezTo>
                  <a:pt x="366712" y="606424"/>
                  <a:pt x="394493" y="627062"/>
                  <a:pt x="414337" y="644524"/>
                </a:cubicBezTo>
                <a:cubicBezTo>
                  <a:pt x="434181" y="661986"/>
                  <a:pt x="451644" y="677862"/>
                  <a:pt x="466725" y="687387"/>
                </a:cubicBezTo>
                <a:cubicBezTo>
                  <a:pt x="481806" y="696912"/>
                  <a:pt x="492919" y="704849"/>
                  <a:pt x="504825" y="701674"/>
                </a:cubicBezTo>
                <a:cubicBezTo>
                  <a:pt x="516731" y="698499"/>
                  <a:pt x="531812" y="677862"/>
                  <a:pt x="538162" y="668337"/>
                </a:cubicBezTo>
                <a:cubicBezTo>
                  <a:pt x="544512" y="658812"/>
                  <a:pt x="546894" y="654049"/>
                  <a:pt x="542925" y="644524"/>
                </a:cubicBezTo>
                <a:cubicBezTo>
                  <a:pt x="538956" y="634999"/>
                  <a:pt x="521494" y="622299"/>
                  <a:pt x="514350" y="611187"/>
                </a:cubicBezTo>
                <a:cubicBezTo>
                  <a:pt x="507206" y="600075"/>
                  <a:pt x="509587" y="585786"/>
                  <a:pt x="500062" y="577849"/>
                </a:cubicBezTo>
                <a:cubicBezTo>
                  <a:pt x="490537" y="569912"/>
                  <a:pt x="473869" y="565943"/>
                  <a:pt x="457200" y="563562"/>
                </a:cubicBezTo>
                <a:cubicBezTo>
                  <a:pt x="440531" y="561181"/>
                  <a:pt x="400050" y="563562"/>
                  <a:pt x="400050" y="563562"/>
                </a:cubicBezTo>
                <a:cubicBezTo>
                  <a:pt x="384969" y="563562"/>
                  <a:pt x="363537" y="566737"/>
                  <a:pt x="366712" y="563562"/>
                </a:cubicBezTo>
                <a:cubicBezTo>
                  <a:pt x="369887" y="560387"/>
                  <a:pt x="403225" y="548481"/>
                  <a:pt x="419100" y="544512"/>
                </a:cubicBezTo>
                <a:cubicBezTo>
                  <a:pt x="434975" y="540543"/>
                  <a:pt x="454819" y="543718"/>
                  <a:pt x="461962" y="539749"/>
                </a:cubicBezTo>
                <a:cubicBezTo>
                  <a:pt x="469105" y="535780"/>
                  <a:pt x="465137" y="530224"/>
                  <a:pt x="461962" y="520699"/>
                </a:cubicBezTo>
                <a:cubicBezTo>
                  <a:pt x="458787" y="511174"/>
                  <a:pt x="446087" y="492918"/>
                  <a:pt x="442912" y="482599"/>
                </a:cubicBezTo>
                <a:cubicBezTo>
                  <a:pt x="439737" y="472280"/>
                  <a:pt x="442118" y="460374"/>
                  <a:pt x="442912" y="458787"/>
                </a:cubicBezTo>
                <a:cubicBezTo>
                  <a:pt x="443706" y="457200"/>
                  <a:pt x="444500" y="462755"/>
                  <a:pt x="447675" y="473074"/>
                </a:cubicBezTo>
                <a:cubicBezTo>
                  <a:pt x="450850" y="483393"/>
                  <a:pt x="452437" y="507999"/>
                  <a:pt x="461962" y="520699"/>
                </a:cubicBezTo>
                <a:cubicBezTo>
                  <a:pt x="471487" y="533399"/>
                  <a:pt x="494506" y="544512"/>
                  <a:pt x="504825" y="549274"/>
                </a:cubicBezTo>
                <a:cubicBezTo>
                  <a:pt x="515144" y="554036"/>
                  <a:pt x="523875" y="549274"/>
                  <a:pt x="523875" y="549274"/>
                </a:cubicBezTo>
                <a:cubicBezTo>
                  <a:pt x="542131" y="550068"/>
                  <a:pt x="594518" y="550068"/>
                  <a:pt x="614362" y="554037"/>
                </a:cubicBezTo>
                <a:cubicBezTo>
                  <a:pt x="634206" y="558006"/>
                  <a:pt x="633412" y="573087"/>
                  <a:pt x="642937" y="573087"/>
                </a:cubicBezTo>
                <a:cubicBezTo>
                  <a:pt x="652462" y="573087"/>
                  <a:pt x="662781" y="561974"/>
                  <a:pt x="671512" y="554037"/>
                </a:cubicBezTo>
                <a:cubicBezTo>
                  <a:pt x="680243" y="546100"/>
                  <a:pt x="688975" y="536574"/>
                  <a:pt x="695325" y="525462"/>
                </a:cubicBezTo>
                <a:cubicBezTo>
                  <a:pt x="701675" y="514350"/>
                  <a:pt x="710406" y="499268"/>
                  <a:pt x="709612" y="487362"/>
                </a:cubicBezTo>
                <a:cubicBezTo>
                  <a:pt x="708818" y="475456"/>
                  <a:pt x="685006" y="464343"/>
                  <a:pt x="690562" y="454024"/>
                </a:cubicBezTo>
                <a:cubicBezTo>
                  <a:pt x="696118" y="443705"/>
                  <a:pt x="727869" y="429418"/>
                  <a:pt x="742950" y="425449"/>
                </a:cubicBezTo>
                <a:cubicBezTo>
                  <a:pt x="758031" y="421480"/>
                  <a:pt x="771525" y="438149"/>
                  <a:pt x="781050" y="430212"/>
                </a:cubicBezTo>
                <a:cubicBezTo>
                  <a:pt x="790575" y="422275"/>
                  <a:pt x="794544" y="392112"/>
                  <a:pt x="800100" y="377824"/>
                </a:cubicBezTo>
                <a:cubicBezTo>
                  <a:pt x="805656" y="363537"/>
                  <a:pt x="807243" y="357187"/>
                  <a:pt x="814387" y="344487"/>
                </a:cubicBezTo>
                <a:cubicBezTo>
                  <a:pt x="821531" y="331787"/>
                  <a:pt x="834231" y="321468"/>
                  <a:pt x="842962" y="301624"/>
                </a:cubicBezTo>
                <a:cubicBezTo>
                  <a:pt x="851693" y="281780"/>
                  <a:pt x="861219" y="237330"/>
                  <a:pt x="866775" y="225424"/>
                </a:cubicBezTo>
                <a:cubicBezTo>
                  <a:pt x="872331" y="213518"/>
                  <a:pt x="877094" y="217487"/>
                  <a:pt x="876300" y="230187"/>
                </a:cubicBezTo>
                <a:cubicBezTo>
                  <a:pt x="875506" y="242887"/>
                  <a:pt x="866774" y="282574"/>
                  <a:pt x="862012" y="301624"/>
                </a:cubicBezTo>
                <a:cubicBezTo>
                  <a:pt x="857250" y="320674"/>
                  <a:pt x="840581" y="346075"/>
                  <a:pt x="847725" y="344487"/>
                </a:cubicBezTo>
                <a:cubicBezTo>
                  <a:pt x="854869" y="342900"/>
                  <a:pt x="885825" y="301624"/>
                  <a:pt x="904875" y="292099"/>
                </a:cubicBezTo>
                <a:cubicBezTo>
                  <a:pt x="923925" y="282574"/>
                  <a:pt x="959644" y="286543"/>
                  <a:pt x="962025" y="287337"/>
                </a:cubicBezTo>
                <a:cubicBezTo>
                  <a:pt x="964406" y="288131"/>
                  <a:pt x="934243" y="288131"/>
                  <a:pt x="919162" y="296862"/>
                </a:cubicBezTo>
                <a:cubicBezTo>
                  <a:pt x="904081" y="305593"/>
                  <a:pt x="881856" y="323849"/>
                  <a:pt x="871537" y="339724"/>
                </a:cubicBezTo>
                <a:cubicBezTo>
                  <a:pt x="861218" y="355599"/>
                  <a:pt x="861219" y="378618"/>
                  <a:pt x="857250" y="392112"/>
                </a:cubicBezTo>
                <a:cubicBezTo>
                  <a:pt x="853281" y="405606"/>
                  <a:pt x="833438" y="421481"/>
                  <a:pt x="847725" y="420687"/>
                </a:cubicBezTo>
                <a:cubicBezTo>
                  <a:pt x="862012" y="419893"/>
                  <a:pt x="919162" y="388937"/>
                  <a:pt x="942975" y="387349"/>
                </a:cubicBezTo>
                <a:cubicBezTo>
                  <a:pt x="966788" y="385761"/>
                  <a:pt x="982663" y="406400"/>
                  <a:pt x="990600" y="411162"/>
                </a:cubicBezTo>
                <a:cubicBezTo>
                  <a:pt x="998538" y="415925"/>
                  <a:pt x="997744" y="416718"/>
                  <a:pt x="990600" y="415924"/>
                </a:cubicBezTo>
                <a:cubicBezTo>
                  <a:pt x="983456" y="415130"/>
                  <a:pt x="962024" y="407986"/>
                  <a:pt x="947737" y="406399"/>
                </a:cubicBezTo>
                <a:cubicBezTo>
                  <a:pt x="933450" y="404812"/>
                  <a:pt x="923925" y="400049"/>
                  <a:pt x="904875" y="406399"/>
                </a:cubicBezTo>
                <a:cubicBezTo>
                  <a:pt x="885825" y="412749"/>
                  <a:pt x="846137" y="434180"/>
                  <a:pt x="833437" y="444499"/>
                </a:cubicBezTo>
                <a:cubicBezTo>
                  <a:pt x="820737" y="454818"/>
                  <a:pt x="822325" y="461962"/>
                  <a:pt x="828675" y="468312"/>
                </a:cubicBezTo>
                <a:cubicBezTo>
                  <a:pt x="835025" y="474662"/>
                  <a:pt x="854868" y="481012"/>
                  <a:pt x="871537" y="482599"/>
                </a:cubicBezTo>
                <a:cubicBezTo>
                  <a:pt x="888206" y="484186"/>
                  <a:pt x="904875" y="484981"/>
                  <a:pt x="928687" y="477837"/>
                </a:cubicBezTo>
                <a:cubicBezTo>
                  <a:pt x="952499" y="470693"/>
                  <a:pt x="993775" y="446087"/>
                  <a:pt x="1014412" y="439737"/>
                </a:cubicBezTo>
                <a:cubicBezTo>
                  <a:pt x="1035049" y="433387"/>
                  <a:pt x="1046956" y="434975"/>
                  <a:pt x="1052512" y="439737"/>
                </a:cubicBezTo>
                <a:cubicBezTo>
                  <a:pt x="1058068" y="444500"/>
                  <a:pt x="1043781" y="462756"/>
                  <a:pt x="1047750" y="468312"/>
                </a:cubicBezTo>
                <a:cubicBezTo>
                  <a:pt x="1051719" y="473868"/>
                  <a:pt x="1068388" y="477043"/>
                  <a:pt x="1076325" y="473074"/>
                </a:cubicBezTo>
                <a:cubicBezTo>
                  <a:pt x="1084263" y="469105"/>
                  <a:pt x="1092200" y="458786"/>
                  <a:pt x="1095375" y="444499"/>
                </a:cubicBezTo>
                <a:cubicBezTo>
                  <a:pt x="1098550" y="430212"/>
                  <a:pt x="1095375" y="387349"/>
                  <a:pt x="1095375" y="387349"/>
                </a:cubicBezTo>
                <a:cubicBezTo>
                  <a:pt x="1095375" y="363537"/>
                  <a:pt x="1092994" y="319880"/>
                  <a:pt x="1095375" y="301624"/>
                </a:cubicBezTo>
                <a:cubicBezTo>
                  <a:pt x="1097756" y="283368"/>
                  <a:pt x="1107281" y="272256"/>
                  <a:pt x="1109662" y="277812"/>
                </a:cubicBezTo>
                <a:cubicBezTo>
                  <a:pt x="1112043" y="283368"/>
                  <a:pt x="1104900" y="307975"/>
                  <a:pt x="1109662" y="334962"/>
                </a:cubicBezTo>
                <a:cubicBezTo>
                  <a:pt x="1114424" y="361949"/>
                  <a:pt x="1131887" y="419893"/>
                  <a:pt x="1138237" y="439737"/>
                </a:cubicBezTo>
                <a:cubicBezTo>
                  <a:pt x="1144587" y="459581"/>
                  <a:pt x="1139031" y="454818"/>
                  <a:pt x="1147762" y="454024"/>
                </a:cubicBezTo>
                <a:cubicBezTo>
                  <a:pt x="1156493" y="453230"/>
                  <a:pt x="1180306" y="447674"/>
                  <a:pt x="1190625" y="434974"/>
                </a:cubicBezTo>
                <a:cubicBezTo>
                  <a:pt x="1200944" y="422274"/>
                  <a:pt x="1204119" y="391318"/>
                  <a:pt x="1209675" y="377824"/>
                </a:cubicBezTo>
                <a:cubicBezTo>
                  <a:pt x="1215231" y="364330"/>
                  <a:pt x="1220787" y="348456"/>
                  <a:pt x="1223962" y="354012"/>
                </a:cubicBezTo>
                <a:cubicBezTo>
                  <a:pt x="1227137" y="359568"/>
                  <a:pt x="1234281" y="388937"/>
                  <a:pt x="1228725" y="411162"/>
                </a:cubicBezTo>
                <a:cubicBezTo>
                  <a:pt x="1223169" y="433387"/>
                  <a:pt x="1199356" y="469106"/>
                  <a:pt x="1190625" y="487362"/>
                </a:cubicBezTo>
                <a:cubicBezTo>
                  <a:pt x="1181894" y="505618"/>
                  <a:pt x="1172368" y="516730"/>
                  <a:pt x="1176337" y="520699"/>
                </a:cubicBezTo>
                <a:cubicBezTo>
                  <a:pt x="1180306" y="524668"/>
                  <a:pt x="1203325" y="513555"/>
                  <a:pt x="1214437" y="511174"/>
                </a:cubicBezTo>
                <a:cubicBezTo>
                  <a:pt x="1225550" y="508793"/>
                  <a:pt x="1235074" y="504824"/>
                  <a:pt x="1243012" y="506412"/>
                </a:cubicBezTo>
                <a:cubicBezTo>
                  <a:pt x="1250950" y="508000"/>
                  <a:pt x="1264443" y="516730"/>
                  <a:pt x="1262062" y="520699"/>
                </a:cubicBezTo>
                <a:cubicBezTo>
                  <a:pt x="1259681" y="524668"/>
                  <a:pt x="1233487" y="526255"/>
                  <a:pt x="1228725" y="530224"/>
                </a:cubicBezTo>
                <a:cubicBezTo>
                  <a:pt x="1223963" y="534193"/>
                  <a:pt x="1224756" y="542131"/>
                  <a:pt x="1233487" y="544512"/>
                </a:cubicBezTo>
                <a:cubicBezTo>
                  <a:pt x="1242218" y="546893"/>
                  <a:pt x="1264443" y="545306"/>
                  <a:pt x="1281112" y="544512"/>
                </a:cubicBezTo>
                <a:cubicBezTo>
                  <a:pt x="1297781" y="543718"/>
                  <a:pt x="1316038" y="538162"/>
                  <a:pt x="1333500" y="539749"/>
                </a:cubicBezTo>
                <a:cubicBezTo>
                  <a:pt x="1350962" y="541336"/>
                  <a:pt x="1375568" y="547687"/>
                  <a:pt x="1385887" y="554037"/>
                </a:cubicBezTo>
                <a:cubicBezTo>
                  <a:pt x="1396206" y="560387"/>
                  <a:pt x="1394618" y="572293"/>
                  <a:pt x="1395412" y="577849"/>
                </a:cubicBezTo>
                <a:cubicBezTo>
                  <a:pt x="1396206" y="583405"/>
                  <a:pt x="1394619" y="587374"/>
                  <a:pt x="1390650" y="587374"/>
                </a:cubicBezTo>
                <a:cubicBezTo>
                  <a:pt x="1386681" y="587374"/>
                  <a:pt x="1379537" y="577055"/>
                  <a:pt x="1371600" y="577849"/>
                </a:cubicBezTo>
                <a:cubicBezTo>
                  <a:pt x="1363663" y="578643"/>
                  <a:pt x="1349375" y="584993"/>
                  <a:pt x="1343025" y="592137"/>
                </a:cubicBezTo>
                <a:cubicBezTo>
                  <a:pt x="1336675" y="599281"/>
                  <a:pt x="1338263" y="612775"/>
                  <a:pt x="1333500" y="620712"/>
                </a:cubicBezTo>
                <a:cubicBezTo>
                  <a:pt x="1328738" y="628650"/>
                  <a:pt x="1320800" y="636587"/>
                  <a:pt x="1314450" y="639762"/>
                </a:cubicBezTo>
                <a:cubicBezTo>
                  <a:pt x="1308100" y="642937"/>
                  <a:pt x="1302544" y="635000"/>
                  <a:pt x="1295400" y="639762"/>
                </a:cubicBezTo>
                <a:cubicBezTo>
                  <a:pt x="1288256" y="644524"/>
                  <a:pt x="1275556" y="658018"/>
                  <a:pt x="1271587" y="668337"/>
                </a:cubicBezTo>
                <a:cubicBezTo>
                  <a:pt x="1267618" y="678656"/>
                  <a:pt x="1262062" y="701674"/>
                  <a:pt x="1271587" y="701674"/>
                </a:cubicBezTo>
                <a:cubicBezTo>
                  <a:pt x="1281112" y="701674"/>
                  <a:pt x="1310481" y="675481"/>
                  <a:pt x="1328737" y="668337"/>
                </a:cubicBezTo>
                <a:cubicBezTo>
                  <a:pt x="1346993" y="661193"/>
                  <a:pt x="1380331" y="655637"/>
                  <a:pt x="1381125" y="658812"/>
                </a:cubicBezTo>
                <a:cubicBezTo>
                  <a:pt x="1381919" y="661987"/>
                  <a:pt x="1348581" y="678656"/>
                  <a:pt x="1333500" y="687387"/>
                </a:cubicBezTo>
                <a:cubicBezTo>
                  <a:pt x="1318419" y="696118"/>
                  <a:pt x="1303337" y="701674"/>
                  <a:pt x="1290637" y="711199"/>
                </a:cubicBezTo>
                <a:cubicBezTo>
                  <a:pt x="1277937" y="720724"/>
                  <a:pt x="1269206" y="731837"/>
                  <a:pt x="1257300" y="744537"/>
                </a:cubicBezTo>
                <a:cubicBezTo>
                  <a:pt x="1245394" y="757237"/>
                  <a:pt x="1229519" y="775493"/>
                  <a:pt x="1219200" y="787399"/>
                </a:cubicBezTo>
                <a:cubicBezTo>
                  <a:pt x="1208881" y="799305"/>
                  <a:pt x="1195387" y="815974"/>
                  <a:pt x="1195387" y="815974"/>
                </a:cubicBezTo>
                <a:cubicBezTo>
                  <a:pt x="1187450" y="825499"/>
                  <a:pt x="1178719" y="839787"/>
                  <a:pt x="1171575" y="844549"/>
                </a:cubicBezTo>
                <a:cubicBezTo>
                  <a:pt x="1164431" y="849311"/>
                  <a:pt x="1149350" y="839787"/>
                  <a:pt x="1152525" y="844549"/>
                </a:cubicBezTo>
                <a:cubicBezTo>
                  <a:pt x="1155700" y="849311"/>
                  <a:pt x="1187450" y="865980"/>
                  <a:pt x="1190625" y="873124"/>
                </a:cubicBezTo>
                <a:cubicBezTo>
                  <a:pt x="1193800" y="880268"/>
                  <a:pt x="1180306" y="889000"/>
                  <a:pt x="1171575" y="887412"/>
                </a:cubicBezTo>
                <a:cubicBezTo>
                  <a:pt x="1162844" y="885824"/>
                  <a:pt x="1149349" y="868361"/>
                  <a:pt x="1138237" y="863599"/>
                </a:cubicBezTo>
                <a:cubicBezTo>
                  <a:pt x="1127125" y="858837"/>
                  <a:pt x="1115219" y="858043"/>
                  <a:pt x="1104900" y="858837"/>
                </a:cubicBezTo>
                <a:cubicBezTo>
                  <a:pt x="1094581" y="859631"/>
                  <a:pt x="1077912" y="863600"/>
                  <a:pt x="1076325" y="868362"/>
                </a:cubicBezTo>
                <a:cubicBezTo>
                  <a:pt x="1074738" y="873124"/>
                  <a:pt x="1079500" y="881856"/>
                  <a:pt x="1095375" y="887412"/>
                </a:cubicBezTo>
                <a:cubicBezTo>
                  <a:pt x="1111250" y="892968"/>
                  <a:pt x="1153319" y="895349"/>
                  <a:pt x="1171575" y="901699"/>
                </a:cubicBezTo>
                <a:cubicBezTo>
                  <a:pt x="1189831" y="908049"/>
                  <a:pt x="1199356" y="916781"/>
                  <a:pt x="1204912" y="925512"/>
                </a:cubicBezTo>
                <a:cubicBezTo>
                  <a:pt x="1210468" y="934243"/>
                  <a:pt x="1198562" y="942181"/>
                  <a:pt x="1204912" y="954087"/>
                </a:cubicBezTo>
                <a:cubicBezTo>
                  <a:pt x="1211262" y="965993"/>
                  <a:pt x="1223168" y="988218"/>
                  <a:pt x="1243012" y="996949"/>
                </a:cubicBezTo>
                <a:cubicBezTo>
                  <a:pt x="1262856" y="1005680"/>
                  <a:pt x="1291431" y="1011236"/>
                  <a:pt x="1323975" y="1006474"/>
                </a:cubicBezTo>
                <a:cubicBezTo>
                  <a:pt x="1356519" y="1001712"/>
                  <a:pt x="1404938" y="977105"/>
                  <a:pt x="1438275" y="968374"/>
                </a:cubicBezTo>
                <a:cubicBezTo>
                  <a:pt x="1471612" y="959643"/>
                  <a:pt x="1493044" y="959643"/>
                  <a:pt x="1524000" y="954087"/>
                </a:cubicBezTo>
                <a:cubicBezTo>
                  <a:pt x="1554956" y="948531"/>
                  <a:pt x="1599406" y="938212"/>
                  <a:pt x="1624012" y="935037"/>
                </a:cubicBezTo>
                <a:cubicBezTo>
                  <a:pt x="1648618" y="931862"/>
                  <a:pt x="1654175" y="943768"/>
                  <a:pt x="1671637" y="935037"/>
                </a:cubicBezTo>
                <a:cubicBezTo>
                  <a:pt x="1689099" y="926306"/>
                  <a:pt x="1704181" y="899318"/>
                  <a:pt x="1728787" y="882649"/>
                </a:cubicBezTo>
                <a:cubicBezTo>
                  <a:pt x="1753393" y="865980"/>
                  <a:pt x="1797050" y="850899"/>
                  <a:pt x="1819275" y="835024"/>
                </a:cubicBezTo>
                <a:cubicBezTo>
                  <a:pt x="1841500" y="819149"/>
                  <a:pt x="1851025" y="803274"/>
                  <a:pt x="1862137" y="787399"/>
                </a:cubicBezTo>
                <a:cubicBezTo>
                  <a:pt x="1873250" y="771524"/>
                  <a:pt x="1877219" y="755649"/>
                  <a:pt x="1885950" y="739774"/>
                </a:cubicBezTo>
                <a:cubicBezTo>
                  <a:pt x="1894681" y="723899"/>
                  <a:pt x="1906588" y="696118"/>
                  <a:pt x="1914525" y="692149"/>
                </a:cubicBezTo>
                <a:cubicBezTo>
                  <a:pt x="1922462" y="688180"/>
                  <a:pt x="1932781" y="704056"/>
                  <a:pt x="1933575" y="715962"/>
                </a:cubicBezTo>
                <a:cubicBezTo>
                  <a:pt x="1934369" y="727868"/>
                  <a:pt x="1915318" y="762000"/>
                  <a:pt x="1919287" y="763587"/>
                </a:cubicBezTo>
                <a:cubicBezTo>
                  <a:pt x="1923256" y="765174"/>
                  <a:pt x="1947068" y="739774"/>
                  <a:pt x="1957387" y="725487"/>
                </a:cubicBezTo>
                <a:cubicBezTo>
                  <a:pt x="1967706" y="711200"/>
                  <a:pt x="1971675" y="685006"/>
                  <a:pt x="1981200" y="677862"/>
                </a:cubicBezTo>
                <a:cubicBezTo>
                  <a:pt x="1990725" y="670718"/>
                  <a:pt x="2012156" y="677862"/>
                  <a:pt x="2014537" y="682624"/>
                </a:cubicBezTo>
                <a:cubicBezTo>
                  <a:pt x="2016918" y="687386"/>
                  <a:pt x="1996281" y="700087"/>
                  <a:pt x="1995487" y="706437"/>
                </a:cubicBezTo>
                <a:cubicBezTo>
                  <a:pt x="1994693" y="712787"/>
                  <a:pt x="2005013" y="719137"/>
                  <a:pt x="2009775" y="720724"/>
                </a:cubicBezTo>
                <a:cubicBezTo>
                  <a:pt x="2014537" y="722311"/>
                  <a:pt x="2021681" y="711200"/>
                  <a:pt x="2024062" y="715962"/>
                </a:cubicBezTo>
                <a:cubicBezTo>
                  <a:pt x="2026443" y="720724"/>
                  <a:pt x="2027237" y="738980"/>
                  <a:pt x="2024062" y="749299"/>
                </a:cubicBezTo>
                <a:cubicBezTo>
                  <a:pt x="2020887" y="759618"/>
                  <a:pt x="2009774" y="765968"/>
                  <a:pt x="2005012" y="777874"/>
                </a:cubicBezTo>
                <a:cubicBezTo>
                  <a:pt x="2000250" y="789780"/>
                  <a:pt x="1997074" y="808037"/>
                  <a:pt x="1995487" y="820737"/>
                </a:cubicBezTo>
                <a:cubicBezTo>
                  <a:pt x="1993900" y="833437"/>
                  <a:pt x="1992312" y="844549"/>
                  <a:pt x="1995487" y="854074"/>
                </a:cubicBezTo>
                <a:cubicBezTo>
                  <a:pt x="1998662" y="863599"/>
                  <a:pt x="2004218" y="875506"/>
                  <a:pt x="2014537" y="877887"/>
                </a:cubicBezTo>
                <a:cubicBezTo>
                  <a:pt x="2024856" y="880268"/>
                  <a:pt x="2052638" y="866775"/>
                  <a:pt x="2057400" y="868362"/>
                </a:cubicBezTo>
                <a:cubicBezTo>
                  <a:pt x="2062162" y="869949"/>
                  <a:pt x="2056606" y="881856"/>
                  <a:pt x="2043112" y="887412"/>
                </a:cubicBezTo>
                <a:cubicBezTo>
                  <a:pt x="2029618" y="892968"/>
                  <a:pt x="1991518" y="896143"/>
                  <a:pt x="1976437" y="901699"/>
                </a:cubicBezTo>
                <a:cubicBezTo>
                  <a:pt x="1961356" y="907255"/>
                  <a:pt x="1962150" y="913605"/>
                  <a:pt x="1952625" y="920749"/>
                </a:cubicBezTo>
                <a:cubicBezTo>
                  <a:pt x="1943100" y="927893"/>
                  <a:pt x="1924843" y="935831"/>
                  <a:pt x="1919287" y="944562"/>
                </a:cubicBezTo>
                <a:cubicBezTo>
                  <a:pt x="1913731" y="953293"/>
                  <a:pt x="1916112" y="958056"/>
                  <a:pt x="1919287" y="973137"/>
                </a:cubicBezTo>
                <a:cubicBezTo>
                  <a:pt x="1922462" y="988218"/>
                  <a:pt x="1943893" y="1024730"/>
                  <a:pt x="1938337" y="1035049"/>
                </a:cubicBezTo>
                <a:cubicBezTo>
                  <a:pt x="1932781" y="1045368"/>
                  <a:pt x="1918494" y="1033462"/>
                  <a:pt x="1885950" y="1035049"/>
                </a:cubicBezTo>
                <a:cubicBezTo>
                  <a:pt x="1853406" y="1036637"/>
                  <a:pt x="1768475" y="1039018"/>
                  <a:pt x="1743075" y="1044574"/>
                </a:cubicBezTo>
                <a:cubicBezTo>
                  <a:pt x="1717675" y="1050130"/>
                  <a:pt x="1747838" y="1062037"/>
                  <a:pt x="1733550" y="1068387"/>
                </a:cubicBezTo>
                <a:cubicBezTo>
                  <a:pt x="1719262" y="1074737"/>
                  <a:pt x="1685925" y="1075530"/>
                  <a:pt x="1657350" y="1082674"/>
                </a:cubicBezTo>
                <a:cubicBezTo>
                  <a:pt x="1628775" y="1089818"/>
                  <a:pt x="1590675" y="1100137"/>
                  <a:pt x="1562100" y="1111249"/>
                </a:cubicBezTo>
                <a:cubicBezTo>
                  <a:pt x="1533525" y="1122361"/>
                  <a:pt x="1504156" y="1138237"/>
                  <a:pt x="1485900" y="1149349"/>
                </a:cubicBezTo>
                <a:cubicBezTo>
                  <a:pt x="1467644" y="1160462"/>
                  <a:pt x="1474787" y="1173162"/>
                  <a:pt x="1452562" y="1177924"/>
                </a:cubicBezTo>
                <a:cubicBezTo>
                  <a:pt x="1430337" y="1182687"/>
                  <a:pt x="1379537" y="1177130"/>
                  <a:pt x="1352550" y="1177924"/>
                </a:cubicBezTo>
                <a:cubicBezTo>
                  <a:pt x="1325563" y="1178718"/>
                  <a:pt x="1296987" y="1173162"/>
                  <a:pt x="1290637" y="1182687"/>
                </a:cubicBezTo>
                <a:cubicBezTo>
                  <a:pt x="1284287" y="1192212"/>
                  <a:pt x="1303338" y="1214437"/>
                  <a:pt x="1314450" y="1235074"/>
                </a:cubicBezTo>
                <a:cubicBezTo>
                  <a:pt x="1325562" y="1255711"/>
                  <a:pt x="1345406" y="1282700"/>
                  <a:pt x="1357312" y="1306512"/>
                </a:cubicBezTo>
                <a:cubicBezTo>
                  <a:pt x="1369218" y="1330324"/>
                  <a:pt x="1378743" y="1359693"/>
                  <a:pt x="1385887" y="1377949"/>
                </a:cubicBezTo>
                <a:cubicBezTo>
                  <a:pt x="1393031" y="1396205"/>
                  <a:pt x="1390650" y="1400968"/>
                  <a:pt x="1400175" y="1416049"/>
                </a:cubicBezTo>
                <a:cubicBezTo>
                  <a:pt x="1409700" y="1431130"/>
                  <a:pt x="1435100" y="1453356"/>
                  <a:pt x="1443037" y="1468437"/>
                </a:cubicBezTo>
                <a:cubicBezTo>
                  <a:pt x="1450975" y="1483518"/>
                  <a:pt x="1453356" y="1497012"/>
                  <a:pt x="1447800" y="1506537"/>
                </a:cubicBezTo>
                <a:cubicBezTo>
                  <a:pt x="1442244" y="1516062"/>
                  <a:pt x="1436688" y="1521618"/>
                  <a:pt x="1409700" y="1525587"/>
                </a:cubicBezTo>
                <a:cubicBezTo>
                  <a:pt x="1382713" y="1529556"/>
                  <a:pt x="1331119" y="1529555"/>
                  <a:pt x="1285875" y="1530349"/>
                </a:cubicBezTo>
                <a:cubicBezTo>
                  <a:pt x="1240631" y="1531143"/>
                  <a:pt x="1167606" y="1533524"/>
                  <a:pt x="1138237" y="1530349"/>
                </a:cubicBezTo>
                <a:cubicBezTo>
                  <a:pt x="1108868" y="1527174"/>
                  <a:pt x="1123949" y="1512093"/>
                  <a:pt x="1109662" y="1511299"/>
                </a:cubicBezTo>
                <a:cubicBezTo>
                  <a:pt x="1095375" y="1510505"/>
                  <a:pt x="1071562" y="1519237"/>
                  <a:pt x="1052512" y="1525587"/>
                </a:cubicBezTo>
                <a:cubicBezTo>
                  <a:pt x="1033462" y="1531937"/>
                  <a:pt x="1021556" y="1545430"/>
                  <a:pt x="995362" y="1549399"/>
                </a:cubicBezTo>
                <a:cubicBezTo>
                  <a:pt x="969168" y="1553368"/>
                  <a:pt x="910431" y="1544637"/>
                  <a:pt x="895350" y="1549399"/>
                </a:cubicBezTo>
                <a:cubicBezTo>
                  <a:pt x="880269" y="1554161"/>
                  <a:pt x="900906" y="1564480"/>
                  <a:pt x="904875" y="1577974"/>
                </a:cubicBezTo>
                <a:cubicBezTo>
                  <a:pt x="908844" y="1591468"/>
                  <a:pt x="915193" y="1616868"/>
                  <a:pt x="919162" y="1630362"/>
                </a:cubicBezTo>
                <a:cubicBezTo>
                  <a:pt x="923131" y="1643856"/>
                  <a:pt x="928687" y="1658937"/>
                  <a:pt x="928687" y="1658937"/>
                </a:cubicBezTo>
                <a:cubicBezTo>
                  <a:pt x="933450" y="1673225"/>
                  <a:pt x="937418" y="1697831"/>
                  <a:pt x="947737" y="1716087"/>
                </a:cubicBezTo>
                <a:cubicBezTo>
                  <a:pt x="958056" y="1734343"/>
                  <a:pt x="966788" y="1753393"/>
                  <a:pt x="990600" y="1768474"/>
                </a:cubicBezTo>
                <a:cubicBezTo>
                  <a:pt x="1014412" y="1783555"/>
                  <a:pt x="1070768" y="1797843"/>
                  <a:pt x="1090612" y="1806574"/>
                </a:cubicBezTo>
                <a:cubicBezTo>
                  <a:pt x="1110456" y="1815305"/>
                  <a:pt x="1097756" y="1810543"/>
                  <a:pt x="1109662" y="1820862"/>
                </a:cubicBezTo>
                <a:cubicBezTo>
                  <a:pt x="1121568" y="1831181"/>
                  <a:pt x="1136650" y="1847849"/>
                  <a:pt x="1162050" y="1868487"/>
                </a:cubicBezTo>
                <a:cubicBezTo>
                  <a:pt x="1187450" y="1889125"/>
                  <a:pt x="1232693" y="1924843"/>
                  <a:pt x="1262062" y="1944687"/>
                </a:cubicBezTo>
                <a:cubicBezTo>
                  <a:pt x="1291431" y="1964531"/>
                  <a:pt x="1316037" y="1971674"/>
                  <a:pt x="1338262" y="1987549"/>
                </a:cubicBezTo>
                <a:cubicBezTo>
                  <a:pt x="1360487" y="2003424"/>
                  <a:pt x="1375568" y="2016918"/>
                  <a:pt x="1395412" y="2039937"/>
                </a:cubicBezTo>
                <a:cubicBezTo>
                  <a:pt x="1415256" y="2062956"/>
                  <a:pt x="1438275" y="2097087"/>
                  <a:pt x="1457325" y="2125662"/>
                </a:cubicBezTo>
                <a:cubicBezTo>
                  <a:pt x="1476375" y="2154237"/>
                  <a:pt x="1493837" y="2185193"/>
                  <a:pt x="1509712" y="2211387"/>
                </a:cubicBezTo>
                <a:cubicBezTo>
                  <a:pt x="1525587" y="2237581"/>
                  <a:pt x="1543844" y="2264568"/>
                  <a:pt x="1552575" y="2282824"/>
                </a:cubicBezTo>
                <a:cubicBezTo>
                  <a:pt x="1561306" y="2301080"/>
                  <a:pt x="1554956" y="2311399"/>
                  <a:pt x="1562100" y="2320924"/>
                </a:cubicBezTo>
                <a:cubicBezTo>
                  <a:pt x="1569244" y="2330449"/>
                  <a:pt x="1588293" y="2325687"/>
                  <a:pt x="1595437" y="2339974"/>
                </a:cubicBezTo>
                <a:cubicBezTo>
                  <a:pt x="1602581" y="2354261"/>
                  <a:pt x="1600993" y="2389980"/>
                  <a:pt x="1604962" y="2406649"/>
                </a:cubicBezTo>
                <a:cubicBezTo>
                  <a:pt x="1608931" y="2423318"/>
                  <a:pt x="1612106" y="2421731"/>
                  <a:pt x="1619250" y="2439987"/>
                </a:cubicBezTo>
                <a:cubicBezTo>
                  <a:pt x="1626394" y="2458243"/>
                  <a:pt x="1648619" y="2493168"/>
                  <a:pt x="1647825" y="2516187"/>
                </a:cubicBezTo>
                <a:cubicBezTo>
                  <a:pt x="1647031" y="2539206"/>
                  <a:pt x="1621631" y="2565399"/>
                  <a:pt x="1614487" y="2578099"/>
                </a:cubicBezTo>
                <a:cubicBezTo>
                  <a:pt x="1607343" y="2590799"/>
                  <a:pt x="1600993" y="2586831"/>
                  <a:pt x="1604962" y="2592387"/>
                </a:cubicBezTo>
                <a:cubicBezTo>
                  <a:pt x="1608931" y="2597943"/>
                  <a:pt x="1621631" y="2602706"/>
                  <a:pt x="1638300" y="2611437"/>
                </a:cubicBezTo>
                <a:cubicBezTo>
                  <a:pt x="1654969" y="2620168"/>
                  <a:pt x="1704975" y="2644774"/>
                  <a:pt x="1704975" y="2644774"/>
                </a:cubicBezTo>
                <a:cubicBezTo>
                  <a:pt x="1724025" y="2654299"/>
                  <a:pt x="1743869" y="2655093"/>
                  <a:pt x="1752600" y="2668587"/>
                </a:cubicBezTo>
                <a:cubicBezTo>
                  <a:pt x="1761331" y="2682081"/>
                  <a:pt x="1760537" y="2712243"/>
                  <a:pt x="1757362" y="2725737"/>
                </a:cubicBezTo>
                <a:cubicBezTo>
                  <a:pt x="1754187" y="2739231"/>
                  <a:pt x="1750219" y="2745580"/>
                  <a:pt x="1733550" y="2749549"/>
                </a:cubicBezTo>
                <a:cubicBezTo>
                  <a:pt x="1716881" y="2753518"/>
                  <a:pt x="1682750" y="2752724"/>
                  <a:pt x="1657350" y="2749549"/>
                </a:cubicBezTo>
                <a:cubicBezTo>
                  <a:pt x="1631950" y="2746374"/>
                  <a:pt x="1608137" y="2742405"/>
                  <a:pt x="1581150" y="2730499"/>
                </a:cubicBezTo>
                <a:cubicBezTo>
                  <a:pt x="1554163" y="2718593"/>
                  <a:pt x="1525587" y="2690018"/>
                  <a:pt x="1495425" y="2678112"/>
                </a:cubicBezTo>
                <a:cubicBezTo>
                  <a:pt x="1465263" y="2666206"/>
                  <a:pt x="1426369" y="2670968"/>
                  <a:pt x="1400175" y="2659062"/>
                </a:cubicBezTo>
                <a:cubicBezTo>
                  <a:pt x="1373981" y="2647156"/>
                  <a:pt x="1344612" y="2623343"/>
                  <a:pt x="1338262" y="2606674"/>
                </a:cubicBezTo>
                <a:cubicBezTo>
                  <a:pt x="1331912" y="2590005"/>
                  <a:pt x="1359694" y="2585243"/>
                  <a:pt x="1362075" y="2559049"/>
                </a:cubicBezTo>
                <a:cubicBezTo>
                  <a:pt x="1364456" y="2532855"/>
                  <a:pt x="1358106" y="2483643"/>
                  <a:pt x="1352550" y="2449512"/>
                </a:cubicBezTo>
                <a:cubicBezTo>
                  <a:pt x="1346994" y="2415381"/>
                  <a:pt x="1339849" y="2374106"/>
                  <a:pt x="1328737" y="2354262"/>
                </a:cubicBezTo>
                <a:cubicBezTo>
                  <a:pt x="1317625" y="2334418"/>
                  <a:pt x="1294606" y="2345530"/>
                  <a:pt x="1285875" y="2330449"/>
                </a:cubicBezTo>
                <a:cubicBezTo>
                  <a:pt x="1277144" y="2315368"/>
                  <a:pt x="1281906" y="2282824"/>
                  <a:pt x="1276350" y="2263774"/>
                </a:cubicBezTo>
                <a:cubicBezTo>
                  <a:pt x="1270794" y="2244724"/>
                  <a:pt x="1285081" y="2245518"/>
                  <a:pt x="1252537" y="2216149"/>
                </a:cubicBezTo>
                <a:cubicBezTo>
                  <a:pt x="1219993" y="2186780"/>
                  <a:pt x="1125537" y="2120106"/>
                  <a:pt x="1081087" y="2087562"/>
                </a:cubicBezTo>
                <a:cubicBezTo>
                  <a:pt x="1036637" y="2055018"/>
                  <a:pt x="1024731" y="2039143"/>
                  <a:pt x="985837" y="2020887"/>
                </a:cubicBezTo>
                <a:cubicBezTo>
                  <a:pt x="946943" y="2002631"/>
                  <a:pt x="884237" y="1985961"/>
                  <a:pt x="847725" y="1978024"/>
                </a:cubicBezTo>
                <a:cubicBezTo>
                  <a:pt x="811213" y="1970087"/>
                  <a:pt x="793750" y="1975643"/>
                  <a:pt x="766762" y="1973262"/>
                </a:cubicBezTo>
                <a:cubicBezTo>
                  <a:pt x="739774" y="1970881"/>
                  <a:pt x="705644" y="1964531"/>
                  <a:pt x="685800" y="1963737"/>
                </a:cubicBezTo>
                <a:cubicBezTo>
                  <a:pt x="665956" y="1962943"/>
                  <a:pt x="664369" y="1960562"/>
                  <a:pt x="647700" y="1968499"/>
                </a:cubicBezTo>
                <a:cubicBezTo>
                  <a:pt x="631031" y="1976436"/>
                  <a:pt x="604043" y="1996281"/>
                  <a:pt x="585787" y="2011362"/>
                </a:cubicBezTo>
                <a:cubicBezTo>
                  <a:pt x="567531" y="2026443"/>
                  <a:pt x="559593" y="2040731"/>
                  <a:pt x="538162" y="2058987"/>
                </a:cubicBezTo>
                <a:cubicBezTo>
                  <a:pt x="516731" y="2077243"/>
                  <a:pt x="481806" y="2101055"/>
                  <a:pt x="457200" y="2120899"/>
                </a:cubicBezTo>
                <a:cubicBezTo>
                  <a:pt x="432594" y="2140743"/>
                  <a:pt x="406400" y="2159793"/>
                  <a:pt x="390525" y="2178049"/>
                </a:cubicBezTo>
                <a:cubicBezTo>
                  <a:pt x="374650" y="2196305"/>
                  <a:pt x="374650" y="2211387"/>
                  <a:pt x="361950" y="2230437"/>
                </a:cubicBezTo>
                <a:cubicBezTo>
                  <a:pt x="349250" y="2249487"/>
                  <a:pt x="321469" y="2277268"/>
                  <a:pt x="314325" y="2292349"/>
                </a:cubicBezTo>
                <a:cubicBezTo>
                  <a:pt x="307181" y="2307430"/>
                  <a:pt x="310356" y="2309018"/>
                  <a:pt x="319087" y="2320924"/>
                </a:cubicBezTo>
                <a:cubicBezTo>
                  <a:pt x="327818" y="2332830"/>
                  <a:pt x="354806" y="2353468"/>
                  <a:pt x="366712" y="2363787"/>
                </a:cubicBezTo>
                <a:cubicBezTo>
                  <a:pt x="378618" y="2374106"/>
                  <a:pt x="386556" y="2374900"/>
                  <a:pt x="390525" y="2382837"/>
                </a:cubicBezTo>
                <a:cubicBezTo>
                  <a:pt x="394494" y="2390775"/>
                  <a:pt x="384969" y="2401093"/>
                  <a:pt x="390525" y="2411412"/>
                </a:cubicBezTo>
                <a:cubicBezTo>
                  <a:pt x="396081" y="2421731"/>
                  <a:pt x="418306" y="2432049"/>
                  <a:pt x="423862" y="2444749"/>
                </a:cubicBezTo>
                <a:cubicBezTo>
                  <a:pt x="429418" y="2457449"/>
                  <a:pt x="426243" y="2459831"/>
                  <a:pt x="423862" y="2487612"/>
                </a:cubicBezTo>
                <a:cubicBezTo>
                  <a:pt x="421481" y="2515393"/>
                  <a:pt x="410369" y="2574131"/>
                  <a:pt x="409575" y="2611437"/>
                </a:cubicBezTo>
                <a:cubicBezTo>
                  <a:pt x="408781" y="2648743"/>
                  <a:pt x="419100" y="2685255"/>
                  <a:pt x="419100" y="2711449"/>
                </a:cubicBezTo>
                <a:cubicBezTo>
                  <a:pt x="419100" y="2737643"/>
                  <a:pt x="419894" y="2751930"/>
                  <a:pt x="409575" y="2768599"/>
                </a:cubicBezTo>
                <a:cubicBezTo>
                  <a:pt x="399256" y="2785268"/>
                  <a:pt x="377031" y="2804318"/>
                  <a:pt x="357187" y="2811462"/>
                </a:cubicBezTo>
                <a:cubicBezTo>
                  <a:pt x="337343" y="2818606"/>
                  <a:pt x="303212" y="2830512"/>
                  <a:pt x="290512" y="2811462"/>
                </a:cubicBezTo>
                <a:cubicBezTo>
                  <a:pt x="277812" y="2792412"/>
                  <a:pt x="282574" y="2729706"/>
                  <a:pt x="280987" y="2697162"/>
                </a:cubicBezTo>
                <a:cubicBezTo>
                  <a:pt x="279400" y="2664618"/>
                  <a:pt x="290512" y="2637630"/>
                  <a:pt x="280987" y="2616199"/>
                </a:cubicBezTo>
                <a:cubicBezTo>
                  <a:pt x="271462" y="2594768"/>
                  <a:pt x="238125" y="2583655"/>
                  <a:pt x="223837" y="2568574"/>
                </a:cubicBezTo>
                <a:cubicBezTo>
                  <a:pt x="209550" y="2553493"/>
                  <a:pt x="212724" y="2550318"/>
                  <a:pt x="195262" y="2525712"/>
                </a:cubicBezTo>
                <a:cubicBezTo>
                  <a:pt x="177800" y="2501106"/>
                  <a:pt x="135731" y="2458243"/>
                  <a:pt x="119062" y="2420937"/>
                </a:cubicBezTo>
                <a:cubicBezTo>
                  <a:pt x="102393" y="2383631"/>
                  <a:pt x="95250" y="2341561"/>
                  <a:pt x="95250" y="2301874"/>
                </a:cubicBezTo>
                <a:cubicBezTo>
                  <a:pt x="95250" y="2262187"/>
                  <a:pt x="107156" y="2223293"/>
                  <a:pt x="119062" y="2182812"/>
                </a:cubicBezTo>
                <a:cubicBezTo>
                  <a:pt x="130968" y="2142331"/>
                  <a:pt x="140493" y="2099468"/>
                  <a:pt x="166687" y="2058987"/>
                </a:cubicBezTo>
                <a:cubicBezTo>
                  <a:pt x="192881" y="2018506"/>
                  <a:pt x="242094" y="1980405"/>
                  <a:pt x="276225" y="1939924"/>
                </a:cubicBezTo>
                <a:cubicBezTo>
                  <a:pt x="310356" y="1899443"/>
                  <a:pt x="355600" y="1843880"/>
                  <a:pt x="371475" y="1816099"/>
                </a:cubicBezTo>
                <a:cubicBezTo>
                  <a:pt x="387350" y="1788318"/>
                  <a:pt x="370681" y="1792287"/>
                  <a:pt x="371475" y="1773237"/>
                </a:cubicBezTo>
                <a:cubicBezTo>
                  <a:pt x="372269" y="1754187"/>
                  <a:pt x="371475" y="1720849"/>
                  <a:pt x="376237" y="1701799"/>
                </a:cubicBezTo>
                <a:cubicBezTo>
                  <a:pt x="380999" y="1682749"/>
                  <a:pt x="402431" y="1671637"/>
                  <a:pt x="400050" y="1658937"/>
                </a:cubicBezTo>
                <a:cubicBezTo>
                  <a:pt x="397669" y="1646237"/>
                  <a:pt x="373062" y="1636711"/>
                  <a:pt x="361950" y="1625599"/>
                </a:cubicBezTo>
                <a:cubicBezTo>
                  <a:pt x="350838" y="1614487"/>
                  <a:pt x="336550" y="1604168"/>
                  <a:pt x="333375" y="1592262"/>
                </a:cubicBezTo>
                <a:cubicBezTo>
                  <a:pt x="330200" y="1580356"/>
                  <a:pt x="337344" y="1570831"/>
                  <a:pt x="342900" y="1554162"/>
                </a:cubicBezTo>
                <a:cubicBezTo>
                  <a:pt x="348456" y="1537493"/>
                  <a:pt x="361156" y="1512886"/>
                  <a:pt x="366712" y="1492249"/>
                </a:cubicBezTo>
                <a:cubicBezTo>
                  <a:pt x="372268" y="1471612"/>
                  <a:pt x="373062" y="1448593"/>
                  <a:pt x="376237" y="1430337"/>
                </a:cubicBezTo>
                <a:cubicBezTo>
                  <a:pt x="379412" y="1412081"/>
                  <a:pt x="396081" y="1397793"/>
                  <a:pt x="385762" y="1382712"/>
                </a:cubicBezTo>
                <a:cubicBezTo>
                  <a:pt x="375443" y="1367631"/>
                  <a:pt x="314325" y="1339849"/>
                  <a:pt x="314325" y="1339849"/>
                </a:cubicBezTo>
                <a:cubicBezTo>
                  <a:pt x="286544" y="1323180"/>
                  <a:pt x="242888" y="1300955"/>
                  <a:pt x="219075" y="1282699"/>
                </a:cubicBezTo>
                <a:cubicBezTo>
                  <a:pt x="195263" y="1264443"/>
                  <a:pt x="186531" y="1251743"/>
                  <a:pt x="171450" y="1230312"/>
                </a:cubicBezTo>
                <a:cubicBezTo>
                  <a:pt x="156369" y="1208881"/>
                  <a:pt x="138112" y="1185862"/>
                  <a:pt x="128587" y="1154112"/>
                </a:cubicBezTo>
                <a:cubicBezTo>
                  <a:pt x="119062" y="1122362"/>
                  <a:pt x="99219" y="1085056"/>
                  <a:pt x="114300" y="1058862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4929190" y="1214422"/>
            <a:ext cx="1574800" cy="3463925"/>
          </a:xfrm>
          <a:custGeom>
            <a:avLst/>
            <a:gdLst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103981 w 1574006"/>
              <a:gd name="connsiteY179" fmla="*/ 965200 h 3464719"/>
              <a:gd name="connsiteX180" fmla="*/ 84931 w 1574006"/>
              <a:gd name="connsiteY180" fmla="*/ 965200 h 3464719"/>
              <a:gd name="connsiteX181" fmla="*/ 70644 w 1574006"/>
              <a:gd name="connsiteY181" fmla="*/ 922337 h 3464719"/>
              <a:gd name="connsiteX182" fmla="*/ 70644 w 1574006"/>
              <a:gd name="connsiteY182" fmla="*/ 893762 h 3464719"/>
              <a:gd name="connsiteX183" fmla="*/ 94456 w 1574006"/>
              <a:gd name="connsiteY183" fmla="*/ 860425 h 3464719"/>
              <a:gd name="connsiteX184" fmla="*/ 132556 w 1574006"/>
              <a:gd name="connsiteY184" fmla="*/ 836612 h 3464719"/>
              <a:gd name="connsiteX185" fmla="*/ 146844 w 1574006"/>
              <a:gd name="connsiteY185" fmla="*/ 774700 h 3464719"/>
              <a:gd name="connsiteX186" fmla="*/ 218281 w 1574006"/>
              <a:gd name="connsiteY186" fmla="*/ 736600 h 3464719"/>
              <a:gd name="connsiteX187" fmla="*/ 213519 w 1574006"/>
              <a:gd name="connsiteY187" fmla="*/ 688975 h 3464719"/>
              <a:gd name="connsiteX188" fmla="*/ 213519 w 1574006"/>
              <a:gd name="connsiteY188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84931 w 1574006"/>
              <a:gd name="connsiteY179" fmla="*/ 965200 h 3464719"/>
              <a:gd name="connsiteX180" fmla="*/ 70644 w 1574006"/>
              <a:gd name="connsiteY180" fmla="*/ 922337 h 3464719"/>
              <a:gd name="connsiteX181" fmla="*/ 70644 w 1574006"/>
              <a:gd name="connsiteY181" fmla="*/ 893762 h 3464719"/>
              <a:gd name="connsiteX182" fmla="*/ 94456 w 1574006"/>
              <a:gd name="connsiteY182" fmla="*/ 860425 h 3464719"/>
              <a:gd name="connsiteX183" fmla="*/ 132556 w 1574006"/>
              <a:gd name="connsiteY183" fmla="*/ 836612 h 3464719"/>
              <a:gd name="connsiteX184" fmla="*/ 146844 w 1574006"/>
              <a:gd name="connsiteY184" fmla="*/ 774700 h 3464719"/>
              <a:gd name="connsiteX185" fmla="*/ 218281 w 1574006"/>
              <a:gd name="connsiteY185" fmla="*/ 736600 h 3464719"/>
              <a:gd name="connsiteX186" fmla="*/ 213519 w 1574006"/>
              <a:gd name="connsiteY186" fmla="*/ 688975 h 3464719"/>
              <a:gd name="connsiteX187" fmla="*/ 213519 w 1574006"/>
              <a:gd name="connsiteY187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84931 w 1574006"/>
              <a:gd name="connsiteY178" fmla="*/ 965200 h 3464719"/>
              <a:gd name="connsiteX179" fmla="*/ 70644 w 1574006"/>
              <a:gd name="connsiteY179" fmla="*/ 922337 h 3464719"/>
              <a:gd name="connsiteX180" fmla="*/ 70644 w 1574006"/>
              <a:gd name="connsiteY180" fmla="*/ 893762 h 3464719"/>
              <a:gd name="connsiteX181" fmla="*/ 94456 w 1574006"/>
              <a:gd name="connsiteY181" fmla="*/ 860425 h 3464719"/>
              <a:gd name="connsiteX182" fmla="*/ 132556 w 1574006"/>
              <a:gd name="connsiteY182" fmla="*/ 836612 h 3464719"/>
              <a:gd name="connsiteX183" fmla="*/ 146844 w 1574006"/>
              <a:gd name="connsiteY183" fmla="*/ 774700 h 3464719"/>
              <a:gd name="connsiteX184" fmla="*/ 218281 w 1574006"/>
              <a:gd name="connsiteY184" fmla="*/ 736600 h 3464719"/>
              <a:gd name="connsiteX185" fmla="*/ 213519 w 1574006"/>
              <a:gd name="connsiteY185" fmla="*/ 688975 h 3464719"/>
              <a:gd name="connsiteX186" fmla="*/ 213519 w 1574006"/>
              <a:gd name="connsiteY186" fmla="*/ 217487 h 34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574006" h="3464719">
                <a:moveTo>
                  <a:pt x="213519" y="217487"/>
                </a:moveTo>
                <a:cubicBezTo>
                  <a:pt x="219869" y="133350"/>
                  <a:pt x="244475" y="193675"/>
                  <a:pt x="251619" y="184150"/>
                </a:cubicBezTo>
                <a:cubicBezTo>
                  <a:pt x="258763" y="174625"/>
                  <a:pt x="256381" y="160337"/>
                  <a:pt x="256381" y="160337"/>
                </a:cubicBezTo>
                <a:cubicBezTo>
                  <a:pt x="257969" y="152399"/>
                  <a:pt x="260350" y="146050"/>
                  <a:pt x="261144" y="136525"/>
                </a:cubicBezTo>
                <a:cubicBezTo>
                  <a:pt x="261938" y="127000"/>
                  <a:pt x="260350" y="115093"/>
                  <a:pt x="261144" y="103187"/>
                </a:cubicBezTo>
                <a:cubicBezTo>
                  <a:pt x="261938" y="91281"/>
                  <a:pt x="262731" y="69849"/>
                  <a:pt x="265906" y="65087"/>
                </a:cubicBezTo>
                <a:cubicBezTo>
                  <a:pt x="269081" y="60325"/>
                  <a:pt x="277019" y="69056"/>
                  <a:pt x="280194" y="74612"/>
                </a:cubicBezTo>
                <a:cubicBezTo>
                  <a:pt x="283369" y="80168"/>
                  <a:pt x="284162" y="92075"/>
                  <a:pt x="284956" y="98425"/>
                </a:cubicBezTo>
                <a:cubicBezTo>
                  <a:pt x="285750" y="104775"/>
                  <a:pt x="283369" y="111918"/>
                  <a:pt x="284956" y="112712"/>
                </a:cubicBezTo>
                <a:cubicBezTo>
                  <a:pt x="286544" y="113506"/>
                  <a:pt x="292100" y="108743"/>
                  <a:pt x="294481" y="103187"/>
                </a:cubicBezTo>
                <a:cubicBezTo>
                  <a:pt x="296862" y="97631"/>
                  <a:pt x="300832" y="88900"/>
                  <a:pt x="299244" y="79375"/>
                </a:cubicBezTo>
                <a:cubicBezTo>
                  <a:pt x="297657" y="69850"/>
                  <a:pt x="292100" y="54768"/>
                  <a:pt x="284956" y="46037"/>
                </a:cubicBezTo>
                <a:cubicBezTo>
                  <a:pt x="277812" y="37306"/>
                  <a:pt x="261143" y="32543"/>
                  <a:pt x="256381" y="26987"/>
                </a:cubicBezTo>
                <a:cubicBezTo>
                  <a:pt x="251619" y="21431"/>
                  <a:pt x="253206" y="16669"/>
                  <a:pt x="256381" y="12700"/>
                </a:cubicBezTo>
                <a:cubicBezTo>
                  <a:pt x="259556" y="8731"/>
                  <a:pt x="269081" y="0"/>
                  <a:pt x="275431" y="3175"/>
                </a:cubicBezTo>
                <a:cubicBezTo>
                  <a:pt x="281781" y="6350"/>
                  <a:pt x="284956" y="19844"/>
                  <a:pt x="294481" y="31750"/>
                </a:cubicBezTo>
                <a:cubicBezTo>
                  <a:pt x="304006" y="43656"/>
                  <a:pt x="323056" y="63500"/>
                  <a:pt x="332581" y="74612"/>
                </a:cubicBezTo>
                <a:cubicBezTo>
                  <a:pt x="342106" y="85725"/>
                  <a:pt x="348456" y="88900"/>
                  <a:pt x="351631" y="98425"/>
                </a:cubicBezTo>
                <a:cubicBezTo>
                  <a:pt x="354806" y="107950"/>
                  <a:pt x="353219" y="121443"/>
                  <a:pt x="351631" y="131762"/>
                </a:cubicBezTo>
                <a:cubicBezTo>
                  <a:pt x="350044" y="142081"/>
                  <a:pt x="342900" y="150812"/>
                  <a:pt x="342106" y="160337"/>
                </a:cubicBezTo>
                <a:cubicBezTo>
                  <a:pt x="341312" y="169862"/>
                  <a:pt x="343694" y="175418"/>
                  <a:pt x="346869" y="188912"/>
                </a:cubicBezTo>
                <a:cubicBezTo>
                  <a:pt x="350044" y="202406"/>
                  <a:pt x="355600" y="215106"/>
                  <a:pt x="361156" y="241300"/>
                </a:cubicBezTo>
                <a:cubicBezTo>
                  <a:pt x="366712" y="267494"/>
                  <a:pt x="377031" y="320675"/>
                  <a:pt x="380206" y="346075"/>
                </a:cubicBezTo>
                <a:cubicBezTo>
                  <a:pt x="383381" y="371475"/>
                  <a:pt x="378619" y="370681"/>
                  <a:pt x="380206" y="393700"/>
                </a:cubicBezTo>
                <a:cubicBezTo>
                  <a:pt x="381793" y="416719"/>
                  <a:pt x="389731" y="458787"/>
                  <a:pt x="389731" y="484187"/>
                </a:cubicBezTo>
                <a:cubicBezTo>
                  <a:pt x="389731" y="509587"/>
                  <a:pt x="382587" y="534194"/>
                  <a:pt x="380206" y="546100"/>
                </a:cubicBezTo>
                <a:cubicBezTo>
                  <a:pt x="377825" y="558006"/>
                  <a:pt x="372269" y="539750"/>
                  <a:pt x="375444" y="555625"/>
                </a:cubicBezTo>
                <a:cubicBezTo>
                  <a:pt x="378619" y="571500"/>
                  <a:pt x="391319" y="615950"/>
                  <a:pt x="399256" y="641350"/>
                </a:cubicBezTo>
                <a:cubicBezTo>
                  <a:pt x="407193" y="666750"/>
                  <a:pt x="416719" y="690563"/>
                  <a:pt x="423069" y="708025"/>
                </a:cubicBezTo>
                <a:cubicBezTo>
                  <a:pt x="429419" y="725487"/>
                  <a:pt x="431006" y="739775"/>
                  <a:pt x="437356" y="746125"/>
                </a:cubicBezTo>
                <a:cubicBezTo>
                  <a:pt x="443706" y="752475"/>
                  <a:pt x="451644" y="730250"/>
                  <a:pt x="461169" y="746125"/>
                </a:cubicBezTo>
                <a:cubicBezTo>
                  <a:pt x="470694" y="762000"/>
                  <a:pt x="486569" y="817563"/>
                  <a:pt x="494506" y="841375"/>
                </a:cubicBezTo>
                <a:cubicBezTo>
                  <a:pt x="502444" y="865188"/>
                  <a:pt x="508000" y="874713"/>
                  <a:pt x="508794" y="889000"/>
                </a:cubicBezTo>
                <a:cubicBezTo>
                  <a:pt x="509588" y="903287"/>
                  <a:pt x="501650" y="912813"/>
                  <a:pt x="499269" y="927100"/>
                </a:cubicBezTo>
                <a:cubicBezTo>
                  <a:pt x="496888" y="941387"/>
                  <a:pt x="494506" y="965200"/>
                  <a:pt x="494506" y="974725"/>
                </a:cubicBezTo>
                <a:cubicBezTo>
                  <a:pt x="494506" y="984250"/>
                  <a:pt x="488157" y="976313"/>
                  <a:pt x="499269" y="984250"/>
                </a:cubicBezTo>
                <a:cubicBezTo>
                  <a:pt x="510382" y="992188"/>
                  <a:pt x="536575" y="1001713"/>
                  <a:pt x="561181" y="1022350"/>
                </a:cubicBezTo>
                <a:cubicBezTo>
                  <a:pt x="585787" y="1042987"/>
                  <a:pt x="628650" y="1085056"/>
                  <a:pt x="646906" y="1108075"/>
                </a:cubicBezTo>
                <a:cubicBezTo>
                  <a:pt x="665162" y="1131094"/>
                  <a:pt x="660400" y="1150143"/>
                  <a:pt x="670719" y="1160462"/>
                </a:cubicBezTo>
                <a:cubicBezTo>
                  <a:pt x="681038" y="1170781"/>
                  <a:pt x="696913" y="1165225"/>
                  <a:pt x="708819" y="1169987"/>
                </a:cubicBezTo>
                <a:cubicBezTo>
                  <a:pt x="720725" y="1174750"/>
                  <a:pt x="730250" y="1182687"/>
                  <a:pt x="742156" y="1189037"/>
                </a:cubicBezTo>
                <a:cubicBezTo>
                  <a:pt x="754062" y="1195387"/>
                  <a:pt x="766762" y="1204912"/>
                  <a:pt x="780256" y="1208087"/>
                </a:cubicBezTo>
                <a:cubicBezTo>
                  <a:pt x="793750" y="1211262"/>
                  <a:pt x="800894" y="1201737"/>
                  <a:pt x="823119" y="1208087"/>
                </a:cubicBezTo>
                <a:cubicBezTo>
                  <a:pt x="845344" y="1214437"/>
                  <a:pt x="886619" y="1232693"/>
                  <a:pt x="913606" y="1246187"/>
                </a:cubicBezTo>
                <a:cubicBezTo>
                  <a:pt x="940594" y="1259681"/>
                  <a:pt x="963613" y="1274763"/>
                  <a:pt x="985044" y="1289050"/>
                </a:cubicBezTo>
                <a:cubicBezTo>
                  <a:pt x="1006475" y="1303337"/>
                  <a:pt x="1027113" y="1320006"/>
                  <a:pt x="1042194" y="1331912"/>
                </a:cubicBezTo>
                <a:cubicBezTo>
                  <a:pt x="1057275" y="1343818"/>
                  <a:pt x="1060450" y="1352550"/>
                  <a:pt x="1075531" y="1360487"/>
                </a:cubicBezTo>
                <a:cubicBezTo>
                  <a:pt x="1090612" y="1368424"/>
                  <a:pt x="1110456" y="1369218"/>
                  <a:pt x="1132681" y="1379537"/>
                </a:cubicBezTo>
                <a:cubicBezTo>
                  <a:pt x="1154906" y="1389856"/>
                  <a:pt x="1189831" y="1412875"/>
                  <a:pt x="1208881" y="1422400"/>
                </a:cubicBezTo>
                <a:cubicBezTo>
                  <a:pt x="1227931" y="1431925"/>
                  <a:pt x="1235869" y="1435893"/>
                  <a:pt x="1246981" y="1436687"/>
                </a:cubicBezTo>
                <a:cubicBezTo>
                  <a:pt x="1258093" y="1437481"/>
                  <a:pt x="1269206" y="1423987"/>
                  <a:pt x="1275556" y="1427162"/>
                </a:cubicBezTo>
                <a:cubicBezTo>
                  <a:pt x="1281906" y="1430337"/>
                  <a:pt x="1277144" y="1447800"/>
                  <a:pt x="1285081" y="1455737"/>
                </a:cubicBezTo>
                <a:cubicBezTo>
                  <a:pt x="1293018" y="1463674"/>
                  <a:pt x="1307306" y="1471612"/>
                  <a:pt x="1323181" y="1474787"/>
                </a:cubicBezTo>
                <a:cubicBezTo>
                  <a:pt x="1339056" y="1477962"/>
                  <a:pt x="1362075" y="1473200"/>
                  <a:pt x="1380331" y="1474787"/>
                </a:cubicBezTo>
                <a:cubicBezTo>
                  <a:pt x="1398587" y="1476375"/>
                  <a:pt x="1416844" y="1484312"/>
                  <a:pt x="1432719" y="1484312"/>
                </a:cubicBezTo>
                <a:cubicBezTo>
                  <a:pt x="1448594" y="1484312"/>
                  <a:pt x="1462087" y="1477168"/>
                  <a:pt x="1475581" y="1474787"/>
                </a:cubicBezTo>
                <a:cubicBezTo>
                  <a:pt x="1489075" y="1472406"/>
                  <a:pt x="1512094" y="1466056"/>
                  <a:pt x="1513681" y="1470025"/>
                </a:cubicBezTo>
                <a:cubicBezTo>
                  <a:pt x="1515269" y="1473994"/>
                  <a:pt x="1494631" y="1492250"/>
                  <a:pt x="1485106" y="1498600"/>
                </a:cubicBezTo>
                <a:cubicBezTo>
                  <a:pt x="1475581" y="1504950"/>
                  <a:pt x="1458912" y="1504950"/>
                  <a:pt x="1456531" y="1508125"/>
                </a:cubicBezTo>
                <a:cubicBezTo>
                  <a:pt x="1454150" y="1511300"/>
                  <a:pt x="1460500" y="1514475"/>
                  <a:pt x="1470819" y="1517650"/>
                </a:cubicBezTo>
                <a:cubicBezTo>
                  <a:pt x="1481138" y="1520825"/>
                  <a:pt x="1502569" y="1521619"/>
                  <a:pt x="1518444" y="1527175"/>
                </a:cubicBezTo>
                <a:cubicBezTo>
                  <a:pt x="1534319" y="1532731"/>
                  <a:pt x="1558132" y="1542256"/>
                  <a:pt x="1566069" y="1550987"/>
                </a:cubicBezTo>
                <a:cubicBezTo>
                  <a:pt x="1574006" y="1559718"/>
                  <a:pt x="1570831" y="1572418"/>
                  <a:pt x="1566069" y="1579562"/>
                </a:cubicBezTo>
                <a:cubicBezTo>
                  <a:pt x="1561307" y="1586706"/>
                  <a:pt x="1547813" y="1592263"/>
                  <a:pt x="1537494" y="1593850"/>
                </a:cubicBezTo>
                <a:cubicBezTo>
                  <a:pt x="1527175" y="1595438"/>
                  <a:pt x="1518443" y="1591468"/>
                  <a:pt x="1504156" y="1589087"/>
                </a:cubicBezTo>
                <a:cubicBezTo>
                  <a:pt x="1489869" y="1586706"/>
                  <a:pt x="1451769" y="1579562"/>
                  <a:pt x="1451769" y="1579562"/>
                </a:cubicBezTo>
                <a:cubicBezTo>
                  <a:pt x="1421607" y="1574006"/>
                  <a:pt x="1353343" y="1559719"/>
                  <a:pt x="1323181" y="1555750"/>
                </a:cubicBezTo>
                <a:cubicBezTo>
                  <a:pt x="1293019" y="1551781"/>
                  <a:pt x="1285082" y="1553369"/>
                  <a:pt x="1270794" y="1555750"/>
                </a:cubicBezTo>
                <a:cubicBezTo>
                  <a:pt x="1256507" y="1558131"/>
                  <a:pt x="1249362" y="1570037"/>
                  <a:pt x="1237456" y="1570037"/>
                </a:cubicBezTo>
                <a:cubicBezTo>
                  <a:pt x="1225550" y="1570037"/>
                  <a:pt x="1212056" y="1561306"/>
                  <a:pt x="1199356" y="1555750"/>
                </a:cubicBezTo>
                <a:cubicBezTo>
                  <a:pt x="1186656" y="1550194"/>
                  <a:pt x="1176337" y="1542256"/>
                  <a:pt x="1161256" y="1536700"/>
                </a:cubicBezTo>
                <a:cubicBezTo>
                  <a:pt x="1146175" y="1531144"/>
                  <a:pt x="1132681" y="1527968"/>
                  <a:pt x="1108869" y="1522412"/>
                </a:cubicBezTo>
                <a:cubicBezTo>
                  <a:pt x="1085057" y="1516856"/>
                  <a:pt x="1052512" y="1512093"/>
                  <a:pt x="1018381" y="1503362"/>
                </a:cubicBezTo>
                <a:cubicBezTo>
                  <a:pt x="984250" y="1494631"/>
                  <a:pt x="940594" y="1477169"/>
                  <a:pt x="904081" y="1470025"/>
                </a:cubicBezTo>
                <a:cubicBezTo>
                  <a:pt x="867569" y="1462881"/>
                  <a:pt x="823119" y="1463675"/>
                  <a:pt x="799306" y="1460500"/>
                </a:cubicBezTo>
                <a:cubicBezTo>
                  <a:pt x="775494" y="1457325"/>
                  <a:pt x="773112" y="1457325"/>
                  <a:pt x="761206" y="1450975"/>
                </a:cubicBezTo>
                <a:cubicBezTo>
                  <a:pt x="749300" y="1444625"/>
                  <a:pt x="741363" y="1426369"/>
                  <a:pt x="727869" y="1422400"/>
                </a:cubicBezTo>
                <a:cubicBezTo>
                  <a:pt x="714375" y="1418431"/>
                  <a:pt x="697706" y="1426368"/>
                  <a:pt x="680244" y="1427162"/>
                </a:cubicBezTo>
                <a:cubicBezTo>
                  <a:pt x="662782" y="1427956"/>
                  <a:pt x="633413" y="1423193"/>
                  <a:pt x="623094" y="1427162"/>
                </a:cubicBezTo>
                <a:cubicBezTo>
                  <a:pt x="612775" y="1431131"/>
                  <a:pt x="620712" y="1435100"/>
                  <a:pt x="618331" y="1450975"/>
                </a:cubicBezTo>
                <a:cubicBezTo>
                  <a:pt x="615950" y="1466850"/>
                  <a:pt x="610393" y="1501775"/>
                  <a:pt x="608806" y="1522412"/>
                </a:cubicBezTo>
                <a:cubicBezTo>
                  <a:pt x="607219" y="1543049"/>
                  <a:pt x="611187" y="1555750"/>
                  <a:pt x="608806" y="1574800"/>
                </a:cubicBezTo>
                <a:cubicBezTo>
                  <a:pt x="606425" y="1593850"/>
                  <a:pt x="599281" y="1621631"/>
                  <a:pt x="594519" y="1636712"/>
                </a:cubicBezTo>
                <a:cubicBezTo>
                  <a:pt x="589757" y="1651793"/>
                  <a:pt x="578644" y="1654968"/>
                  <a:pt x="580231" y="1665287"/>
                </a:cubicBezTo>
                <a:cubicBezTo>
                  <a:pt x="581819" y="1675606"/>
                  <a:pt x="599282" y="1686719"/>
                  <a:pt x="604044" y="1698625"/>
                </a:cubicBezTo>
                <a:cubicBezTo>
                  <a:pt x="608806" y="1710531"/>
                  <a:pt x="608012" y="1721644"/>
                  <a:pt x="608806" y="1736725"/>
                </a:cubicBezTo>
                <a:cubicBezTo>
                  <a:pt x="609600" y="1751806"/>
                  <a:pt x="604043" y="1776412"/>
                  <a:pt x="608806" y="1789112"/>
                </a:cubicBezTo>
                <a:cubicBezTo>
                  <a:pt x="613569" y="1801812"/>
                  <a:pt x="632619" y="1802606"/>
                  <a:pt x="637381" y="1812925"/>
                </a:cubicBezTo>
                <a:cubicBezTo>
                  <a:pt x="642143" y="1823244"/>
                  <a:pt x="628650" y="1835150"/>
                  <a:pt x="637381" y="1851025"/>
                </a:cubicBezTo>
                <a:cubicBezTo>
                  <a:pt x="646112" y="1866900"/>
                  <a:pt x="678657" y="1881981"/>
                  <a:pt x="689769" y="1908175"/>
                </a:cubicBezTo>
                <a:cubicBezTo>
                  <a:pt x="700881" y="1934369"/>
                  <a:pt x="706437" y="1972468"/>
                  <a:pt x="704056" y="2008187"/>
                </a:cubicBezTo>
                <a:cubicBezTo>
                  <a:pt x="701675" y="2043906"/>
                  <a:pt x="689768" y="2082006"/>
                  <a:pt x="675481" y="2122487"/>
                </a:cubicBezTo>
                <a:cubicBezTo>
                  <a:pt x="661194" y="2162968"/>
                  <a:pt x="636587" y="2218531"/>
                  <a:pt x="618331" y="2251075"/>
                </a:cubicBezTo>
                <a:cubicBezTo>
                  <a:pt x="600075" y="2283619"/>
                  <a:pt x="581819" y="2301875"/>
                  <a:pt x="565944" y="2317750"/>
                </a:cubicBezTo>
                <a:cubicBezTo>
                  <a:pt x="550069" y="2333625"/>
                  <a:pt x="531812" y="2323306"/>
                  <a:pt x="523081" y="2346325"/>
                </a:cubicBezTo>
                <a:cubicBezTo>
                  <a:pt x="514350" y="2369344"/>
                  <a:pt x="517525" y="2430462"/>
                  <a:pt x="513556" y="2455862"/>
                </a:cubicBezTo>
                <a:cubicBezTo>
                  <a:pt x="509587" y="2481262"/>
                  <a:pt x="495300" y="2485231"/>
                  <a:pt x="499269" y="2498725"/>
                </a:cubicBezTo>
                <a:cubicBezTo>
                  <a:pt x="503238" y="2512219"/>
                  <a:pt x="525463" y="2526506"/>
                  <a:pt x="537369" y="2536825"/>
                </a:cubicBezTo>
                <a:cubicBezTo>
                  <a:pt x="549275" y="2547144"/>
                  <a:pt x="563562" y="2549525"/>
                  <a:pt x="570706" y="2560637"/>
                </a:cubicBezTo>
                <a:cubicBezTo>
                  <a:pt x="577850" y="2571750"/>
                  <a:pt x="562769" y="2589213"/>
                  <a:pt x="580231" y="2603500"/>
                </a:cubicBezTo>
                <a:cubicBezTo>
                  <a:pt x="597693" y="2617787"/>
                  <a:pt x="645319" y="2634456"/>
                  <a:pt x="675481" y="2646362"/>
                </a:cubicBezTo>
                <a:cubicBezTo>
                  <a:pt x="705643" y="2658268"/>
                  <a:pt x="741362" y="2669381"/>
                  <a:pt x="761206" y="2674937"/>
                </a:cubicBezTo>
                <a:cubicBezTo>
                  <a:pt x="781050" y="2680493"/>
                  <a:pt x="774700" y="2680494"/>
                  <a:pt x="794544" y="2679700"/>
                </a:cubicBezTo>
                <a:cubicBezTo>
                  <a:pt x="814388" y="2678906"/>
                  <a:pt x="857250" y="2666206"/>
                  <a:pt x="880269" y="2670175"/>
                </a:cubicBezTo>
                <a:cubicBezTo>
                  <a:pt x="903288" y="2674144"/>
                  <a:pt x="923131" y="2691606"/>
                  <a:pt x="932656" y="2703512"/>
                </a:cubicBezTo>
                <a:cubicBezTo>
                  <a:pt x="942181" y="2715418"/>
                  <a:pt x="939006" y="2719387"/>
                  <a:pt x="937419" y="2741612"/>
                </a:cubicBezTo>
                <a:cubicBezTo>
                  <a:pt x="935832" y="2763837"/>
                  <a:pt x="927893" y="2816225"/>
                  <a:pt x="923131" y="2836862"/>
                </a:cubicBezTo>
                <a:cubicBezTo>
                  <a:pt x="918369" y="2857499"/>
                  <a:pt x="912813" y="2860675"/>
                  <a:pt x="908844" y="2865437"/>
                </a:cubicBezTo>
                <a:cubicBezTo>
                  <a:pt x="904875" y="2870199"/>
                  <a:pt x="904875" y="2854325"/>
                  <a:pt x="899319" y="2865437"/>
                </a:cubicBezTo>
                <a:cubicBezTo>
                  <a:pt x="893763" y="2876550"/>
                  <a:pt x="884237" y="2905125"/>
                  <a:pt x="875506" y="2932112"/>
                </a:cubicBezTo>
                <a:cubicBezTo>
                  <a:pt x="866775" y="2959099"/>
                  <a:pt x="858837" y="3001962"/>
                  <a:pt x="846931" y="3027362"/>
                </a:cubicBezTo>
                <a:cubicBezTo>
                  <a:pt x="835025" y="3052762"/>
                  <a:pt x="816769" y="3079749"/>
                  <a:pt x="804069" y="3084512"/>
                </a:cubicBezTo>
                <a:cubicBezTo>
                  <a:pt x="791369" y="3089275"/>
                  <a:pt x="777081" y="3074987"/>
                  <a:pt x="770731" y="3055937"/>
                </a:cubicBezTo>
                <a:cubicBezTo>
                  <a:pt x="764381" y="3036887"/>
                  <a:pt x="771525" y="2994818"/>
                  <a:pt x="765969" y="2970212"/>
                </a:cubicBezTo>
                <a:cubicBezTo>
                  <a:pt x="760413" y="2945606"/>
                  <a:pt x="742156" y="2932112"/>
                  <a:pt x="737394" y="2908300"/>
                </a:cubicBezTo>
                <a:cubicBezTo>
                  <a:pt x="732632" y="2884488"/>
                  <a:pt x="738981" y="2844006"/>
                  <a:pt x="737394" y="2827337"/>
                </a:cubicBezTo>
                <a:cubicBezTo>
                  <a:pt x="735807" y="2810668"/>
                  <a:pt x="732631" y="2808287"/>
                  <a:pt x="727869" y="2808287"/>
                </a:cubicBezTo>
                <a:cubicBezTo>
                  <a:pt x="723107" y="2808287"/>
                  <a:pt x="712788" y="2829718"/>
                  <a:pt x="708819" y="2827337"/>
                </a:cubicBezTo>
                <a:cubicBezTo>
                  <a:pt x="704850" y="2824956"/>
                  <a:pt x="731837" y="2813050"/>
                  <a:pt x="704056" y="2794000"/>
                </a:cubicBezTo>
                <a:cubicBezTo>
                  <a:pt x="676275" y="2774950"/>
                  <a:pt x="572293" y="2722562"/>
                  <a:pt x="542131" y="2713037"/>
                </a:cubicBezTo>
                <a:cubicBezTo>
                  <a:pt x="511969" y="2703512"/>
                  <a:pt x="529431" y="2726531"/>
                  <a:pt x="523081" y="2736850"/>
                </a:cubicBezTo>
                <a:cubicBezTo>
                  <a:pt x="516731" y="2747169"/>
                  <a:pt x="507206" y="2762250"/>
                  <a:pt x="504031" y="2774950"/>
                </a:cubicBezTo>
                <a:cubicBezTo>
                  <a:pt x="500856" y="2787650"/>
                  <a:pt x="497681" y="2800350"/>
                  <a:pt x="504031" y="2813050"/>
                </a:cubicBezTo>
                <a:cubicBezTo>
                  <a:pt x="510381" y="2825750"/>
                  <a:pt x="530225" y="2834481"/>
                  <a:pt x="542131" y="2851150"/>
                </a:cubicBezTo>
                <a:cubicBezTo>
                  <a:pt x="554037" y="2867819"/>
                  <a:pt x="568325" y="2894012"/>
                  <a:pt x="575469" y="2913062"/>
                </a:cubicBezTo>
                <a:cubicBezTo>
                  <a:pt x="582613" y="2932112"/>
                  <a:pt x="579438" y="2944813"/>
                  <a:pt x="584994" y="2965450"/>
                </a:cubicBezTo>
                <a:cubicBezTo>
                  <a:pt x="590550" y="2986087"/>
                  <a:pt x="598487" y="3018631"/>
                  <a:pt x="608806" y="3036887"/>
                </a:cubicBezTo>
                <a:cubicBezTo>
                  <a:pt x="619125" y="3055143"/>
                  <a:pt x="627856" y="3065462"/>
                  <a:pt x="646906" y="3074987"/>
                </a:cubicBezTo>
                <a:cubicBezTo>
                  <a:pt x="665956" y="3084512"/>
                  <a:pt x="700087" y="3082925"/>
                  <a:pt x="723106" y="3094037"/>
                </a:cubicBezTo>
                <a:cubicBezTo>
                  <a:pt x="746125" y="3105149"/>
                  <a:pt x="777082" y="3117850"/>
                  <a:pt x="785019" y="3141662"/>
                </a:cubicBezTo>
                <a:cubicBezTo>
                  <a:pt x="792957" y="3165475"/>
                  <a:pt x="782637" y="3213100"/>
                  <a:pt x="770731" y="3236912"/>
                </a:cubicBezTo>
                <a:cubicBezTo>
                  <a:pt x="758825" y="3260724"/>
                  <a:pt x="731043" y="3263900"/>
                  <a:pt x="713581" y="3284537"/>
                </a:cubicBezTo>
                <a:cubicBezTo>
                  <a:pt x="696119" y="3305174"/>
                  <a:pt x="684212" y="3337718"/>
                  <a:pt x="665956" y="3360737"/>
                </a:cubicBezTo>
                <a:cubicBezTo>
                  <a:pt x="647700" y="3383756"/>
                  <a:pt x="621506" y="3408363"/>
                  <a:pt x="604044" y="3422650"/>
                </a:cubicBezTo>
                <a:cubicBezTo>
                  <a:pt x="586582" y="3436937"/>
                  <a:pt x="584993" y="3440112"/>
                  <a:pt x="561181" y="3446462"/>
                </a:cubicBezTo>
                <a:cubicBezTo>
                  <a:pt x="537369" y="3452812"/>
                  <a:pt x="488156" y="3459956"/>
                  <a:pt x="461169" y="3460750"/>
                </a:cubicBezTo>
                <a:cubicBezTo>
                  <a:pt x="434182" y="3461544"/>
                  <a:pt x="408781" y="3464719"/>
                  <a:pt x="399256" y="3451225"/>
                </a:cubicBezTo>
                <a:cubicBezTo>
                  <a:pt x="389731" y="3437731"/>
                  <a:pt x="397669" y="3398837"/>
                  <a:pt x="404019" y="3379787"/>
                </a:cubicBezTo>
                <a:cubicBezTo>
                  <a:pt x="410369" y="3360737"/>
                  <a:pt x="428625" y="3347244"/>
                  <a:pt x="437356" y="3336925"/>
                </a:cubicBezTo>
                <a:cubicBezTo>
                  <a:pt x="446087" y="3326606"/>
                  <a:pt x="449262" y="3326606"/>
                  <a:pt x="456406" y="3317875"/>
                </a:cubicBezTo>
                <a:cubicBezTo>
                  <a:pt x="463550" y="3309144"/>
                  <a:pt x="473869" y="3302793"/>
                  <a:pt x="480219" y="3284537"/>
                </a:cubicBezTo>
                <a:cubicBezTo>
                  <a:pt x="486569" y="3266281"/>
                  <a:pt x="488156" y="3229768"/>
                  <a:pt x="494506" y="3208337"/>
                </a:cubicBezTo>
                <a:cubicBezTo>
                  <a:pt x="500856" y="3186906"/>
                  <a:pt x="521494" y="3177381"/>
                  <a:pt x="518319" y="3155950"/>
                </a:cubicBezTo>
                <a:cubicBezTo>
                  <a:pt x="515144" y="3134519"/>
                  <a:pt x="489744" y="3107531"/>
                  <a:pt x="475456" y="3079750"/>
                </a:cubicBezTo>
                <a:cubicBezTo>
                  <a:pt x="461168" y="3051969"/>
                  <a:pt x="452438" y="3017043"/>
                  <a:pt x="432594" y="2989262"/>
                </a:cubicBezTo>
                <a:cubicBezTo>
                  <a:pt x="412750" y="2961481"/>
                  <a:pt x="378619" y="2936081"/>
                  <a:pt x="356394" y="2913062"/>
                </a:cubicBezTo>
                <a:cubicBezTo>
                  <a:pt x="334169" y="2890043"/>
                  <a:pt x="314325" y="2862263"/>
                  <a:pt x="299244" y="2851150"/>
                </a:cubicBezTo>
                <a:cubicBezTo>
                  <a:pt x="284163" y="2840037"/>
                  <a:pt x="281781" y="2845593"/>
                  <a:pt x="265906" y="2846387"/>
                </a:cubicBezTo>
                <a:cubicBezTo>
                  <a:pt x="250031" y="2847181"/>
                  <a:pt x="218281" y="2857499"/>
                  <a:pt x="203994" y="2855912"/>
                </a:cubicBezTo>
                <a:cubicBezTo>
                  <a:pt x="189707" y="2854325"/>
                  <a:pt x="187325" y="2851150"/>
                  <a:pt x="180181" y="2836862"/>
                </a:cubicBezTo>
                <a:cubicBezTo>
                  <a:pt x="173037" y="2822575"/>
                  <a:pt x="166687" y="2793206"/>
                  <a:pt x="161131" y="2770187"/>
                </a:cubicBezTo>
                <a:cubicBezTo>
                  <a:pt x="155575" y="2747168"/>
                  <a:pt x="151606" y="2734469"/>
                  <a:pt x="146844" y="2698750"/>
                </a:cubicBezTo>
                <a:cubicBezTo>
                  <a:pt x="142082" y="2663031"/>
                  <a:pt x="132556" y="2604294"/>
                  <a:pt x="132556" y="2555875"/>
                </a:cubicBezTo>
                <a:cubicBezTo>
                  <a:pt x="132556" y="2507456"/>
                  <a:pt x="144463" y="2459037"/>
                  <a:pt x="146844" y="2408237"/>
                </a:cubicBezTo>
                <a:cubicBezTo>
                  <a:pt x="149225" y="2357437"/>
                  <a:pt x="142875" y="2304256"/>
                  <a:pt x="146844" y="2251075"/>
                </a:cubicBezTo>
                <a:cubicBezTo>
                  <a:pt x="150813" y="2197894"/>
                  <a:pt x="150019" y="2130425"/>
                  <a:pt x="170656" y="2089150"/>
                </a:cubicBezTo>
                <a:cubicBezTo>
                  <a:pt x="191294" y="2047875"/>
                  <a:pt x="250031" y="2023269"/>
                  <a:pt x="270669" y="2003425"/>
                </a:cubicBezTo>
                <a:cubicBezTo>
                  <a:pt x="291307" y="1983581"/>
                  <a:pt x="290512" y="1981199"/>
                  <a:pt x="294481" y="1970087"/>
                </a:cubicBezTo>
                <a:cubicBezTo>
                  <a:pt x="298450" y="1958975"/>
                  <a:pt x="298450" y="1947862"/>
                  <a:pt x="294481" y="1936750"/>
                </a:cubicBezTo>
                <a:cubicBezTo>
                  <a:pt x="290512" y="1925638"/>
                  <a:pt x="278606" y="1913731"/>
                  <a:pt x="270669" y="1903412"/>
                </a:cubicBezTo>
                <a:cubicBezTo>
                  <a:pt x="262732" y="1893093"/>
                  <a:pt x="250825" y="1885949"/>
                  <a:pt x="246856" y="1874837"/>
                </a:cubicBezTo>
                <a:cubicBezTo>
                  <a:pt x="242887" y="1863725"/>
                  <a:pt x="250031" y="1850231"/>
                  <a:pt x="246856" y="1836737"/>
                </a:cubicBezTo>
                <a:cubicBezTo>
                  <a:pt x="243681" y="1823243"/>
                  <a:pt x="241300" y="1804194"/>
                  <a:pt x="227806" y="1793875"/>
                </a:cubicBezTo>
                <a:cubicBezTo>
                  <a:pt x="214312" y="1783556"/>
                  <a:pt x="165894" y="1774825"/>
                  <a:pt x="165894" y="1774825"/>
                </a:cubicBezTo>
                <a:cubicBezTo>
                  <a:pt x="147638" y="1769269"/>
                  <a:pt x="142082" y="1762918"/>
                  <a:pt x="118269" y="1760537"/>
                </a:cubicBezTo>
                <a:cubicBezTo>
                  <a:pt x="94456" y="1758156"/>
                  <a:pt x="41275" y="1770062"/>
                  <a:pt x="23019" y="1760537"/>
                </a:cubicBezTo>
                <a:cubicBezTo>
                  <a:pt x="4763" y="1751012"/>
                  <a:pt x="0" y="1757362"/>
                  <a:pt x="8731" y="1703387"/>
                </a:cubicBezTo>
                <a:cubicBezTo>
                  <a:pt x="17462" y="1649412"/>
                  <a:pt x="59531" y="1481137"/>
                  <a:pt x="75406" y="1436687"/>
                </a:cubicBezTo>
                <a:cubicBezTo>
                  <a:pt x="91281" y="1392237"/>
                  <a:pt x="94456" y="1446212"/>
                  <a:pt x="103981" y="1436687"/>
                </a:cubicBezTo>
                <a:cubicBezTo>
                  <a:pt x="113506" y="1427162"/>
                  <a:pt x="123825" y="1404937"/>
                  <a:pt x="132556" y="1379537"/>
                </a:cubicBezTo>
                <a:cubicBezTo>
                  <a:pt x="141287" y="1354137"/>
                  <a:pt x="149225" y="1313656"/>
                  <a:pt x="156369" y="1284287"/>
                </a:cubicBezTo>
                <a:cubicBezTo>
                  <a:pt x="163513" y="1254918"/>
                  <a:pt x="173038" y="1224756"/>
                  <a:pt x="175419" y="1203325"/>
                </a:cubicBezTo>
                <a:cubicBezTo>
                  <a:pt x="177800" y="1181894"/>
                  <a:pt x="174625" y="1171575"/>
                  <a:pt x="170656" y="1155700"/>
                </a:cubicBezTo>
                <a:cubicBezTo>
                  <a:pt x="166687" y="1139825"/>
                  <a:pt x="160337" y="1119188"/>
                  <a:pt x="151606" y="1108075"/>
                </a:cubicBezTo>
                <a:cubicBezTo>
                  <a:pt x="142875" y="1096962"/>
                  <a:pt x="124619" y="1097756"/>
                  <a:pt x="118269" y="1089025"/>
                </a:cubicBezTo>
                <a:cubicBezTo>
                  <a:pt x="111919" y="1080294"/>
                  <a:pt x="116681" y="1066006"/>
                  <a:pt x="113506" y="1055687"/>
                </a:cubicBezTo>
                <a:cubicBezTo>
                  <a:pt x="110331" y="1045368"/>
                  <a:pt x="96838" y="1035049"/>
                  <a:pt x="99219" y="1027112"/>
                </a:cubicBezTo>
                <a:cubicBezTo>
                  <a:pt x="101600" y="1019175"/>
                  <a:pt x="130175" y="1018381"/>
                  <a:pt x="127794" y="1008062"/>
                </a:cubicBezTo>
                <a:cubicBezTo>
                  <a:pt x="125413" y="997743"/>
                  <a:pt x="94456" y="979487"/>
                  <a:pt x="84931" y="965200"/>
                </a:cubicBezTo>
                <a:cubicBezTo>
                  <a:pt x="75406" y="950913"/>
                  <a:pt x="73025" y="934243"/>
                  <a:pt x="70644" y="922337"/>
                </a:cubicBezTo>
                <a:cubicBezTo>
                  <a:pt x="68263" y="910431"/>
                  <a:pt x="66675" y="904081"/>
                  <a:pt x="70644" y="893762"/>
                </a:cubicBezTo>
                <a:cubicBezTo>
                  <a:pt x="74613" y="883443"/>
                  <a:pt x="84137" y="869950"/>
                  <a:pt x="94456" y="860425"/>
                </a:cubicBezTo>
                <a:cubicBezTo>
                  <a:pt x="104775" y="850900"/>
                  <a:pt x="123825" y="850899"/>
                  <a:pt x="132556" y="836612"/>
                </a:cubicBezTo>
                <a:cubicBezTo>
                  <a:pt x="141287" y="822325"/>
                  <a:pt x="132557" y="791369"/>
                  <a:pt x="146844" y="774700"/>
                </a:cubicBezTo>
                <a:cubicBezTo>
                  <a:pt x="161131" y="758031"/>
                  <a:pt x="207169" y="750888"/>
                  <a:pt x="218281" y="736600"/>
                </a:cubicBezTo>
                <a:cubicBezTo>
                  <a:pt x="229394" y="722313"/>
                  <a:pt x="214313" y="777081"/>
                  <a:pt x="213519" y="688975"/>
                </a:cubicBezTo>
                <a:cubicBezTo>
                  <a:pt x="212725" y="600869"/>
                  <a:pt x="207169" y="301624"/>
                  <a:pt x="213519" y="217487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7000875" y="1571625"/>
            <a:ext cx="1795463" cy="3238500"/>
          </a:xfrm>
          <a:custGeom>
            <a:avLst/>
            <a:gdLst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00063 w 1794669"/>
              <a:gd name="connsiteY221" fmla="*/ 1890713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19113 w 1794669"/>
              <a:gd name="connsiteY223" fmla="*/ 1800225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90258 w 1794669"/>
              <a:gd name="connsiteY222" fmla="*/ 1872098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90258 w 1794669"/>
              <a:gd name="connsiteY221" fmla="*/ 1872098 h 3239294"/>
              <a:gd name="connsiteX222" fmla="*/ 561975 w 1794669"/>
              <a:gd name="connsiteY222" fmla="*/ 1785938 h 3239294"/>
              <a:gd name="connsiteX223" fmla="*/ 533400 w 1794669"/>
              <a:gd name="connsiteY223" fmla="*/ 1709738 h 3239294"/>
              <a:gd name="connsiteX224" fmla="*/ 552450 w 1794669"/>
              <a:gd name="connsiteY224" fmla="*/ 1495425 h 3239294"/>
              <a:gd name="connsiteX225" fmla="*/ 504825 w 1794669"/>
              <a:gd name="connsiteY225" fmla="*/ 1414463 h 3239294"/>
              <a:gd name="connsiteX226" fmla="*/ 438150 w 1794669"/>
              <a:gd name="connsiteY226" fmla="*/ 1300163 h 3239294"/>
              <a:gd name="connsiteX227" fmla="*/ 481013 w 1794669"/>
              <a:gd name="connsiteY227" fmla="*/ 1166813 h 3239294"/>
              <a:gd name="connsiteX228" fmla="*/ 490538 w 1794669"/>
              <a:gd name="connsiteY228" fmla="*/ 1014413 h 323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794669" h="3239294">
                <a:moveTo>
                  <a:pt x="490538" y="1014413"/>
                </a:moveTo>
                <a:cubicBezTo>
                  <a:pt x="488157" y="978694"/>
                  <a:pt x="477044" y="971550"/>
                  <a:pt x="466725" y="952500"/>
                </a:cubicBezTo>
                <a:cubicBezTo>
                  <a:pt x="456406" y="933450"/>
                  <a:pt x="446881" y="918369"/>
                  <a:pt x="428625" y="900113"/>
                </a:cubicBezTo>
                <a:cubicBezTo>
                  <a:pt x="410369" y="881857"/>
                  <a:pt x="380207" y="865188"/>
                  <a:pt x="357188" y="842963"/>
                </a:cubicBezTo>
                <a:cubicBezTo>
                  <a:pt x="334169" y="820738"/>
                  <a:pt x="311151" y="786607"/>
                  <a:pt x="290513" y="766763"/>
                </a:cubicBezTo>
                <a:cubicBezTo>
                  <a:pt x="269875" y="746919"/>
                  <a:pt x="246857" y="738187"/>
                  <a:pt x="233363" y="723900"/>
                </a:cubicBezTo>
                <a:cubicBezTo>
                  <a:pt x="219869" y="709613"/>
                  <a:pt x="238919" y="745332"/>
                  <a:pt x="209550" y="681038"/>
                </a:cubicBezTo>
                <a:cubicBezTo>
                  <a:pt x="180181" y="616744"/>
                  <a:pt x="87312" y="401638"/>
                  <a:pt x="57150" y="338138"/>
                </a:cubicBezTo>
                <a:cubicBezTo>
                  <a:pt x="26988" y="274638"/>
                  <a:pt x="37306" y="316707"/>
                  <a:pt x="28575" y="300038"/>
                </a:cubicBezTo>
                <a:cubicBezTo>
                  <a:pt x="19844" y="283369"/>
                  <a:pt x="9525" y="257175"/>
                  <a:pt x="4763" y="238125"/>
                </a:cubicBezTo>
                <a:cubicBezTo>
                  <a:pt x="1" y="219075"/>
                  <a:pt x="0" y="206375"/>
                  <a:pt x="0" y="185738"/>
                </a:cubicBezTo>
                <a:cubicBezTo>
                  <a:pt x="0" y="165101"/>
                  <a:pt x="1588" y="131763"/>
                  <a:pt x="4763" y="114300"/>
                </a:cubicBezTo>
                <a:cubicBezTo>
                  <a:pt x="7938" y="96838"/>
                  <a:pt x="15081" y="84932"/>
                  <a:pt x="19050" y="80963"/>
                </a:cubicBezTo>
                <a:cubicBezTo>
                  <a:pt x="23019" y="76994"/>
                  <a:pt x="26988" y="84932"/>
                  <a:pt x="28575" y="90488"/>
                </a:cubicBezTo>
                <a:cubicBezTo>
                  <a:pt x="30162" y="96044"/>
                  <a:pt x="26194" y="107950"/>
                  <a:pt x="28575" y="114300"/>
                </a:cubicBezTo>
                <a:cubicBezTo>
                  <a:pt x="30956" y="120650"/>
                  <a:pt x="40482" y="134144"/>
                  <a:pt x="42863" y="128588"/>
                </a:cubicBezTo>
                <a:cubicBezTo>
                  <a:pt x="45244" y="123032"/>
                  <a:pt x="40482" y="100807"/>
                  <a:pt x="42863" y="80963"/>
                </a:cubicBezTo>
                <a:cubicBezTo>
                  <a:pt x="45244" y="61119"/>
                  <a:pt x="51594" y="19050"/>
                  <a:pt x="57150" y="9525"/>
                </a:cubicBezTo>
                <a:cubicBezTo>
                  <a:pt x="62706" y="0"/>
                  <a:pt x="72231" y="23813"/>
                  <a:pt x="76200" y="23813"/>
                </a:cubicBezTo>
                <a:cubicBezTo>
                  <a:pt x="80169" y="23813"/>
                  <a:pt x="75407" y="11906"/>
                  <a:pt x="80963" y="9525"/>
                </a:cubicBezTo>
                <a:cubicBezTo>
                  <a:pt x="86519" y="7144"/>
                  <a:pt x="101601" y="7144"/>
                  <a:pt x="109538" y="9525"/>
                </a:cubicBezTo>
                <a:cubicBezTo>
                  <a:pt x="117475" y="11906"/>
                  <a:pt x="127794" y="11907"/>
                  <a:pt x="128588" y="23813"/>
                </a:cubicBezTo>
                <a:cubicBezTo>
                  <a:pt x="129382" y="35719"/>
                  <a:pt x="118269" y="62707"/>
                  <a:pt x="114300" y="80963"/>
                </a:cubicBezTo>
                <a:cubicBezTo>
                  <a:pt x="110331" y="99219"/>
                  <a:pt x="107156" y="112713"/>
                  <a:pt x="104775" y="133350"/>
                </a:cubicBezTo>
                <a:cubicBezTo>
                  <a:pt x="102394" y="153988"/>
                  <a:pt x="87313" y="161926"/>
                  <a:pt x="100013" y="204788"/>
                </a:cubicBezTo>
                <a:cubicBezTo>
                  <a:pt x="112713" y="247651"/>
                  <a:pt x="144463" y="328613"/>
                  <a:pt x="180975" y="390525"/>
                </a:cubicBezTo>
                <a:cubicBezTo>
                  <a:pt x="217487" y="452437"/>
                  <a:pt x="287338" y="545307"/>
                  <a:pt x="319088" y="576263"/>
                </a:cubicBezTo>
                <a:cubicBezTo>
                  <a:pt x="350838" y="607219"/>
                  <a:pt x="371475" y="576263"/>
                  <a:pt x="371475" y="576263"/>
                </a:cubicBezTo>
                <a:cubicBezTo>
                  <a:pt x="384969" y="576263"/>
                  <a:pt x="398463" y="581819"/>
                  <a:pt x="400050" y="576263"/>
                </a:cubicBezTo>
                <a:cubicBezTo>
                  <a:pt x="401637" y="570707"/>
                  <a:pt x="391319" y="554831"/>
                  <a:pt x="381000" y="542925"/>
                </a:cubicBezTo>
                <a:cubicBezTo>
                  <a:pt x="370681" y="531019"/>
                  <a:pt x="339725" y="509587"/>
                  <a:pt x="338138" y="504825"/>
                </a:cubicBezTo>
                <a:cubicBezTo>
                  <a:pt x="336551" y="500063"/>
                  <a:pt x="371475" y="514350"/>
                  <a:pt x="371475" y="514350"/>
                </a:cubicBezTo>
                <a:cubicBezTo>
                  <a:pt x="382588" y="517525"/>
                  <a:pt x="397669" y="523875"/>
                  <a:pt x="404813" y="523875"/>
                </a:cubicBezTo>
                <a:cubicBezTo>
                  <a:pt x="411957" y="523875"/>
                  <a:pt x="411957" y="522287"/>
                  <a:pt x="414338" y="514350"/>
                </a:cubicBezTo>
                <a:cubicBezTo>
                  <a:pt x="416719" y="506413"/>
                  <a:pt x="412750" y="477838"/>
                  <a:pt x="419100" y="476250"/>
                </a:cubicBezTo>
                <a:cubicBezTo>
                  <a:pt x="425450" y="474663"/>
                  <a:pt x="438944" y="498475"/>
                  <a:pt x="452438" y="504825"/>
                </a:cubicBezTo>
                <a:cubicBezTo>
                  <a:pt x="465932" y="511175"/>
                  <a:pt x="489744" y="511175"/>
                  <a:pt x="500063" y="514350"/>
                </a:cubicBezTo>
                <a:cubicBezTo>
                  <a:pt x="510382" y="517525"/>
                  <a:pt x="501650" y="513556"/>
                  <a:pt x="514350" y="523875"/>
                </a:cubicBezTo>
                <a:cubicBezTo>
                  <a:pt x="527050" y="534194"/>
                  <a:pt x="561182" y="572294"/>
                  <a:pt x="576263" y="576263"/>
                </a:cubicBezTo>
                <a:cubicBezTo>
                  <a:pt x="591344" y="580232"/>
                  <a:pt x="609600" y="554832"/>
                  <a:pt x="604838" y="547688"/>
                </a:cubicBezTo>
                <a:cubicBezTo>
                  <a:pt x="600076" y="540544"/>
                  <a:pt x="561182" y="545306"/>
                  <a:pt x="547688" y="533400"/>
                </a:cubicBezTo>
                <a:cubicBezTo>
                  <a:pt x="534194" y="521494"/>
                  <a:pt x="538956" y="500063"/>
                  <a:pt x="523875" y="476250"/>
                </a:cubicBezTo>
                <a:cubicBezTo>
                  <a:pt x="508794" y="452437"/>
                  <a:pt x="457200" y="396875"/>
                  <a:pt x="457200" y="390525"/>
                </a:cubicBezTo>
                <a:cubicBezTo>
                  <a:pt x="457200" y="384175"/>
                  <a:pt x="511175" y="423069"/>
                  <a:pt x="523875" y="438150"/>
                </a:cubicBezTo>
                <a:cubicBezTo>
                  <a:pt x="536575" y="453231"/>
                  <a:pt x="526256" y="470694"/>
                  <a:pt x="533400" y="481013"/>
                </a:cubicBezTo>
                <a:cubicBezTo>
                  <a:pt x="540544" y="491332"/>
                  <a:pt x="549275" y="496094"/>
                  <a:pt x="566738" y="500063"/>
                </a:cubicBezTo>
                <a:cubicBezTo>
                  <a:pt x="584201" y="504032"/>
                  <a:pt x="622300" y="500063"/>
                  <a:pt x="638175" y="504825"/>
                </a:cubicBezTo>
                <a:cubicBezTo>
                  <a:pt x="654050" y="509587"/>
                  <a:pt x="669925" y="534988"/>
                  <a:pt x="661988" y="528638"/>
                </a:cubicBezTo>
                <a:cubicBezTo>
                  <a:pt x="654051" y="522288"/>
                  <a:pt x="608806" y="481806"/>
                  <a:pt x="590550" y="466725"/>
                </a:cubicBezTo>
                <a:cubicBezTo>
                  <a:pt x="572294" y="451644"/>
                  <a:pt x="565150" y="452438"/>
                  <a:pt x="552450" y="438150"/>
                </a:cubicBezTo>
                <a:cubicBezTo>
                  <a:pt x="539750" y="423863"/>
                  <a:pt x="520700" y="396875"/>
                  <a:pt x="514350" y="381000"/>
                </a:cubicBezTo>
                <a:cubicBezTo>
                  <a:pt x="508000" y="365125"/>
                  <a:pt x="511175" y="342106"/>
                  <a:pt x="514350" y="342900"/>
                </a:cubicBezTo>
                <a:cubicBezTo>
                  <a:pt x="517525" y="343694"/>
                  <a:pt x="524669" y="372269"/>
                  <a:pt x="533400" y="385763"/>
                </a:cubicBezTo>
                <a:cubicBezTo>
                  <a:pt x="542131" y="399257"/>
                  <a:pt x="554038" y="416719"/>
                  <a:pt x="566738" y="423863"/>
                </a:cubicBezTo>
                <a:cubicBezTo>
                  <a:pt x="579438" y="431007"/>
                  <a:pt x="593725" y="429419"/>
                  <a:pt x="609600" y="428625"/>
                </a:cubicBezTo>
                <a:cubicBezTo>
                  <a:pt x="625475" y="427831"/>
                  <a:pt x="648494" y="423069"/>
                  <a:pt x="661988" y="419100"/>
                </a:cubicBezTo>
                <a:cubicBezTo>
                  <a:pt x="675482" y="415131"/>
                  <a:pt x="692151" y="411957"/>
                  <a:pt x="690563" y="404813"/>
                </a:cubicBezTo>
                <a:cubicBezTo>
                  <a:pt x="688976" y="397669"/>
                  <a:pt x="662782" y="388938"/>
                  <a:pt x="652463" y="376238"/>
                </a:cubicBezTo>
                <a:cubicBezTo>
                  <a:pt x="642144" y="363538"/>
                  <a:pt x="623888" y="342107"/>
                  <a:pt x="628650" y="328613"/>
                </a:cubicBezTo>
                <a:cubicBezTo>
                  <a:pt x="633412" y="315119"/>
                  <a:pt x="669926" y="299244"/>
                  <a:pt x="681038" y="295275"/>
                </a:cubicBezTo>
                <a:cubicBezTo>
                  <a:pt x="692150" y="291306"/>
                  <a:pt x="700087" y="300038"/>
                  <a:pt x="695325" y="304800"/>
                </a:cubicBezTo>
                <a:cubicBezTo>
                  <a:pt x="690563" y="309562"/>
                  <a:pt x="654844" y="311944"/>
                  <a:pt x="652463" y="323850"/>
                </a:cubicBezTo>
                <a:cubicBezTo>
                  <a:pt x="650082" y="335756"/>
                  <a:pt x="671513" y="365126"/>
                  <a:pt x="681038" y="376238"/>
                </a:cubicBezTo>
                <a:cubicBezTo>
                  <a:pt x="690563" y="387351"/>
                  <a:pt x="700882" y="387350"/>
                  <a:pt x="709613" y="390525"/>
                </a:cubicBezTo>
                <a:cubicBezTo>
                  <a:pt x="718344" y="393700"/>
                  <a:pt x="726281" y="392907"/>
                  <a:pt x="733425" y="395288"/>
                </a:cubicBezTo>
                <a:cubicBezTo>
                  <a:pt x="740569" y="397669"/>
                  <a:pt x="746125" y="410369"/>
                  <a:pt x="752475" y="404813"/>
                </a:cubicBezTo>
                <a:cubicBezTo>
                  <a:pt x="758825" y="399257"/>
                  <a:pt x="771525" y="380206"/>
                  <a:pt x="771525" y="361950"/>
                </a:cubicBezTo>
                <a:cubicBezTo>
                  <a:pt x="771525" y="343694"/>
                  <a:pt x="749300" y="295275"/>
                  <a:pt x="752475" y="295275"/>
                </a:cubicBezTo>
                <a:cubicBezTo>
                  <a:pt x="755650" y="295275"/>
                  <a:pt x="784225" y="344488"/>
                  <a:pt x="790575" y="361950"/>
                </a:cubicBezTo>
                <a:cubicBezTo>
                  <a:pt x="796925" y="379412"/>
                  <a:pt x="795338" y="392113"/>
                  <a:pt x="790575" y="400050"/>
                </a:cubicBezTo>
                <a:cubicBezTo>
                  <a:pt x="785813" y="407988"/>
                  <a:pt x="765175" y="400844"/>
                  <a:pt x="762000" y="409575"/>
                </a:cubicBezTo>
                <a:cubicBezTo>
                  <a:pt x="758825" y="418306"/>
                  <a:pt x="768350" y="442119"/>
                  <a:pt x="771525" y="452438"/>
                </a:cubicBezTo>
                <a:cubicBezTo>
                  <a:pt x="774700" y="462757"/>
                  <a:pt x="772319" y="463551"/>
                  <a:pt x="781050" y="471488"/>
                </a:cubicBezTo>
                <a:cubicBezTo>
                  <a:pt x="789781" y="479425"/>
                  <a:pt x="810419" y="496094"/>
                  <a:pt x="823913" y="500063"/>
                </a:cubicBezTo>
                <a:cubicBezTo>
                  <a:pt x="837407" y="504032"/>
                  <a:pt x="860426" y="502444"/>
                  <a:pt x="862013" y="495300"/>
                </a:cubicBezTo>
                <a:cubicBezTo>
                  <a:pt x="863601" y="488156"/>
                  <a:pt x="846138" y="467519"/>
                  <a:pt x="833438" y="457200"/>
                </a:cubicBezTo>
                <a:cubicBezTo>
                  <a:pt x="820738" y="446881"/>
                  <a:pt x="792163" y="442119"/>
                  <a:pt x="785813" y="433388"/>
                </a:cubicBezTo>
                <a:cubicBezTo>
                  <a:pt x="779463" y="424657"/>
                  <a:pt x="788194" y="407988"/>
                  <a:pt x="795338" y="404813"/>
                </a:cubicBezTo>
                <a:cubicBezTo>
                  <a:pt x="802482" y="401638"/>
                  <a:pt x="815975" y="411163"/>
                  <a:pt x="828675" y="414338"/>
                </a:cubicBezTo>
                <a:cubicBezTo>
                  <a:pt x="841375" y="417513"/>
                  <a:pt x="860426" y="414338"/>
                  <a:pt x="871538" y="423863"/>
                </a:cubicBezTo>
                <a:cubicBezTo>
                  <a:pt x="882651" y="433388"/>
                  <a:pt x="881063" y="457994"/>
                  <a:pt x="895350" y="471488"/>
                </a:cubicBezTo>
                <a:cubicBezTo>
                  <a:pt x="909637" y="484982"/>
                  <a:pt x="946150" y="489744"/>
                  <a:pt x="957263" y="504825"/>
                </a:cubicBezTo>
                <a:cubicBezTo>
                  <a:pt x="968376" y="519906"/>
                  <a:pt x="966788" y="546894"/>
                  <a:pt x="962025" y="561975"/>
                </a:cubicBezTo>
                <a:cubicBezTo>
                  <a:pt x="957263" y="577056"/>
                  <a:pt x="928688" y="585788"/>
                  <a:pt x="928688" y="595313"/>
                </a:cubicBezTo>
                <a:cubicBezTo>
                  <a:pt x="928688" y="604838"/>
                  <a:pt x="952500" y="623888"/>
                  <a:pt x="962025" y="619125"/>
                </a:cubicBezTo>
                <a:cubicBezTo>
                  <a:pt x="971550" y="614362"/>
                  <a:pt x="985044" y="592138"/>
                  <a:pt x="985838" y="566738"/>
                </a:cubicBezTo>
                <a:cubicBezTo>
                  <a:pt x="986632" y="541338"/>
                  <a:pt x="973138" y="487362"/>
                  <a:pt x="966788" y="466725"/>
                </a:cubicBezTo>
                <a:cubicBezTo>
                  <a:pt x="960438" y="446088"/>
                  <a:pt x="939801" y="431801"/>
                  <a:pt x="947738" y="442913"/>
                </a:cubicBezTo>
                <a:cubicBezTo>
                  <a:pt x="955676" y="454026"/>
                  <a:pt x="1001713" y="509588"/>
                  <a:pt x="1014413" y="533400"/>
                </a:cubicBezTo>
                <a:cubicBezTo>
                  <a:pt x="1027113" y="557213"/>
                  <a:pt x="1023144" y="566738"/>
                  <a:pt x="1023938" y="585788"/>
                </a:cubicBezTo>
                <a:cubicBezTo>
                  <a:pt x="1024732" y="604838"/>
                  <a:pt x="1022350" y="634206"/>
                  <a:pt x="1019175" y="647700"/>
                </a:cubicBezTo>
                <a:cubicBezTo>
                  <a:pt x="1016000" y="661194"/>
                  <a:pt x="997744" y="671512"/>
                  <a:pt x="1004888" y="666750"/>
                </a:cubicBezTo>
                <a:cubicBezTo>
                  <a:pt x="1012032" y="661988"/>
                  <a:pt x="1047751" y="630238"/>
                  <a:pt x="1062038" y="619125"/>
                </a:cubicBezTo>
                <a:cubicBezTo>
                  <a:pt x="1076326" y="608013"/>
                  <a:pt x="1088232" y="613569"/>
                  <a:pt x="1090613" y="600075"/>
                </a:cubicBezTo>
                <a:cubicBezTo>
                  <a:pt x="1092994" y="586581"/>
                  <a:pt x="1073944" y="541338"/>
                  <a:pt x="1076325" y="538163"/>
                </a:cubicBezTo>
                <a:cubicBezTo>
                  <a:pt x="1078706" y="534988"/>
                  <a:pt x="1101725" y="563563"/>
                  <a:pt x="1104900" y="581025"/>
                </a:cubicBezTo>
                <a:cubicBezTo>
                  <a:pt x="1108075" y="598488"/>
                  <a:pt x="1110456" y="623094"/>
                  <a:pt x="1095375" y="642938"/>
                </a:cubicBezTo>
                <a:cubicBezTo>
                  <a:pt x="1080294" y="662782"/>
                  <a:pt x="1027113" y="685801"/>
                  <a:pt x="1014413" y="700088"/>
                </a:cubicBezTo>
                <a:cubicBezTo>
                  <a:pt x="1001713" y="714376"/>
                  <a:pt x="996156" y="715169"/>
                  <a:pt x="1019175" y="728663"/>
                </a:cubicBezTo>
                <a:cubicBezTo>
                  <a:pt x="1042194" y="742157"/>
                  <a:pt x="1131094" y="769144"/>
                  <a:pt x="1152525" y="781050"/>
                </a:cubicBezTo>
                <a:cubicBezTo>
                  <a:pt x="1173956" y="792956"/>
                  <a:pt x="1162051" y="802481"/>
                  <a:pt x="1147763" y="800100"/>
                </a:cubicBezTo>
                <a:cubicBezTo>
                  <a:pt x="1133476" y="797719"/>
                  <a:pt x="1086644" y="771525"/>
                  <a:pt x="1066800" y="766763"/>
                </a:cubicBezTo>
                <a:cubicBezTo>
                  <a:pt x="1046956" y="762001"/>
                  <a:pt x="1034256" y="764381"/>
                  <a:pt x="1028700" y="771525"/>
                </a:cubicBezTo>
                <a:cubicBezTo>
                  <a:pt x="1023144" y="778669"/>
                  <a:pt x="1020763" y="802481"/>
                  <a:pt x="1033463" y="809625"/>
                </a:cubicBezTo>
                <a:cubicBezTo>
                  <a:pt x="1046163" y="816769"/>
                  <a:pt x="1077119" y="818357"/>
                  <a:pt x="1104900" y="814388"/>
                </a:cubicBezTo>
                <a:cubicBezTo>
                  <a:pt x="1132681" y="810419"/>
                  <a:pt x="1185863" y="783432"/>
                  <a:pt x="1200150" y="785813"/>
                </a:cubicBezTo>
                <a:cubicBezTo>
                  <a:pt x="1214438" y="788194"/>
                  <a:pt x="1208881" y="815181"/>
                  <a:pt x="1190625" y="828675"/>
                </a:cubicBezTo>
                <a:cubicBezTo>
                  <a:pt x="1172369" y="842169"/>
                  <a:pt x="1118394" y="860425"/>
                  <a:pt x="1090613" y="866775"/>
                </a:cubicBezTo>
                <a:cubicBezTo>
                  <a:pt x="1062832" y="873125"/>
                  <a:pt x="1027907" y="861219"/>
                  <a:pt x="1023938" y="866775"/>
                </a:cubicBezTo>
                <a:cubicBezTo>
                  <a:pt x="1019969" y="872331"/>
                  <a:pt x="1054100" y="892176"/>
                  <a:pt x="1066800" y="900113"/>
                </a:cubicBezTo>
                <a:cubicBezTo>
                  <a:pt x="1079500" y="908050"/>
                  <a:pt x="1085851" y="908844"/>
                  <a:pt x="1100138" y="914400"/>
                </a:cubicBezTo>
                <a:cubicBezTo>
                  <a:pt x="1114426" y="919956"/>
                  <a:pt x="1142206" y="923131"/>
                  <a:pt x="1152525" y="933450"/>
                </a:cubicBezTo>
                <a:cubicBezTo>
                  <a:pt x="1162844" y="943769"/>
                  <a:pt x="1162844" y="963613"/>
                  <a:pt x="1162050" y="976313"/>
                </a:cubicBezTo>
                <a:cubicBezTo>
                  <a:pt x="1161256" y="989013"/>
                  <a:pt x="1150144" y="1010444"/>
                  <a:pt x="1147763" y="1009650"/>
                </a:cubicBezTo>
                <a:cubicBezTo>
                  <a:pt x="1145382" y="1008856"/>
                  <a:pt x="1153319" y="982663"/>
                  <a:pt x="1147763" y="971550"/>
                </a:cubicBezTo>
                <a:cubicBezTo>
                  <a:pt x="1142207" y="960438"/>
                  <a:pt x="1135062" y="952500"/>
                  <a:pt x="1114425" y="942975"/>
                </a:cubicBezTo>
                <a:cubicBezTo>
                  <a:pt x="1093788" y="933450"/>
                  <a:pt x="1037432" y="914400"/>
                  <a:pt x="1023938" y="914400"/>
                </a:cubicBezTo>
                <a:cubicBezTo>
                  <a:pt x="1010444" y="914400"/>
                  <a:pt x="1023144" y="934244"/>
                  <a:pt x="1033463" y="942975"/>
                </a:cubicBezTo>
                <a:cubicBezTo>
                  <a:pt x="1043782" y="951706"/>
                  <a:pt x="1059656" y="954088"/>
                  <a:pt x="1085850" y="966788"/>
                </a:cubicBezTo>
                <a:cubicBezTo>
                  <a:pt x="1112044" y="979488"/>
                  <a:pt x="1173163" y="1006475"/>
                  <a:pt x="1190625" y="1019175"/>
                </a:cubicBezTo>
                <a:cubicBezTo>
                  <a:pt x="1208088" y="1031875"/>
                  <a:pt x="1198562" y="1042194"/>
                  <a:pt x="1190625" y="1042988"/>
                </a:cubicBezTo>
                <a:cubicBezTo>
                  <a:pt x="1182688" y="1043782"/>
                  <a:pt x="1164431" y="1031875"/>
                  <a:pt x="1143000" y="1023938"/>
                </a:cubicBezTo>
                <a:cubicBezTo>
                  <a:pt x="1121569" y="1016001"/>
                  <a:pt x="1077119" y="996157"/>
                  <a:pt x="1062038" y="995363"/>
                </a:cubicBezTo>
                <a:cubicBezTo>
                  <a:pt x="1046957" y="994569"/>
                  <a:pt x="1043782" y="1012031"/>
                  <a:pt x="1052513" y="1019175"/>
                </a:cubicBezTo>
                <a:cubicBezTo>
                  <a:pt x="1061244" y="1026319"/>
                  <a:pt x="1095375" y="1028700"/>
                  <a:pt x="1114425" y="1038225"/>
                </a:cubicBezTo>
                <a:cubicBezTo>
                  <a:pt x="1133475" y="1047750"/>
                  <a:pt x="1157288" y="1060450"/>
                  <a:pt x="1166813" y="1076325"/>
                </a:cubicBezTo>
                <a:cubicBezTo>
                  <a:pt x="1176338" y="1092200"/>
                  <a:pt x="1175544" y="1121569"/>
                  <a:pt x="1171575" y="1133475"/>
                </a:cubicBezTo>
                <a:cubicBezTo>
                  <a:pt x="1167606" y="1145381"/>
                  <a:pt x="1151731" y="1145382"/>
                  <a:pt x="1143000" y="1147763"/>
                </a:cubicBezTo>
                <a:cubicBezTo>
                  <a:pt x="1134269" y="1150144"/>
                  <a:pt x="1119188" y="1152525"/>
                  <a:pt x="1119188" y="1147763"/>
                </a:cubicBezTo>
                <a:cubicBezTo>
                  <a:pt x="1119188" y="1143001"/>
                  <a:pt x="1143000" y="1130300"/>
                  <a:pt x="1143000" y="1119188"/>
                </a:cubicBezTo>
                <a:cubicBezTo>
                  <a:pt x="1143000" y="1108076"/>
                  <a:pt x="1128713" y="1087438"/>
                  <a:pt x="1119188" y="1081088"/>
                </a:cubicBezTo>
                <a:cubicBezTo>
                  <a:pt x="1109663" y="1074738"/>
                  <a:pt x="1084263" y="1065213"/>
                  <a:pt x="1085850" y="1081088"/>
                </a:cubicBezTo>
                <a:cubicBezTo>
                  <a:pt x="1087438" y="1096963"/>
                  <a:pt x="1110457" y="1137444"/>
                  <a:pt x="1128713" y="1176338"/>
                </a:cubicBezTo>
                <a:cubicBezTo>
                  <a:pt x="1146969" y="1215232"/>
                  <a:pt x="1164432" y="1272381"/>
                  <a:pt x="1195388" y="1314450"/>
                </a:cubicBezTo>
                <a:cubicBezTo>
                  <a:pt x="1226344" y="1356519"/>
                  <a:pt x="1274763" y="1384300"/>
                  <a:pt x="1314450" y="1428750"/>
                </a:cubicBezTo>
                <a:cubicBezTo>
                  <a:pt x="1354138" y="1473200"/>
                  <a:pt x="1404938" y="1540669"/>
                  <a:pt x="1433513" y="1581150"/>
                </a:cubicBezTo>
                <a:cubicBezTo>
                  <a:pt x="1462088" y="1621631"/>
                  <a:pt x="1464469" y="1644651"/>
                  <a:pt x="1485900" y="1671638"/>
                </a:cubicBezTo>
                <a:cubicBezTo>
                  <a:pt x="1507331" y="1698625"/>
                  <a:pt x="1540669" y="1729581"/>
                  <a:pt x="1562100" y="1743075"/>
                </a:cubicBezTo>
                <a:cubicBezTo>
                  <a:pt x="1583531" y="1756569"/>
                  <a:pt x="1595438" y="1752600"/>
                  <a:pt x="1614488" y="1752600"/>
                </a:cubicBezTo>
                <a:cubicBezTo>
                  <a:pt x="1633538" y="1752600"/>
                  <a:pt x="1657350" y="1743869"/>
                  <a:pt x="1676400" y="1743075"/>
                </a:cubicBezTo>
                <a:cubicBezTo>
                  <a:pt x="1695450" y="1742281"/>
                  <a:pt x="1716088" y="1743075"/>
                  <a:pt x="1728788" y="1747838"/>
                </a:cubicBezTo>
                <a:cubicBezTo>
                  <a:pt x="1741488" y="1752601"/>
                  <a:pt x="1742281" y="1760537"/>
                  <a:pt x="1752600" y="1771650"/>
                </a:cubicBezTo>
                <a:cubicBezTo>
                  <a:pt x="1762919" y="1782763"/>
                  <a:pt x="1786731" y="1799432"/>
                  <a:pt x="1790700" y="1814513"/>
                </a:cubicBezTo>
                <a:cubicBezTo>
                  <a:pt x="1794669" y="1829594"/>
                  <a:pt x="1783557" y="1857376"/>
                  <a:pt x="1776413" y="1862138"/>
                </a:cubicBezTo>
                <a:cubicBezTo>
                  <a:pt x="1769269" y="1866900"/>
                  <a:pt x="1755775" y="1842294"/>
                  <a:pt x="1747838" y="1843088"/>
                </a:cubicBezTo>
                <a:cubicBezTo>
                  <a:pt x="1739901" y="1843882"/>
                  <a:pt x="1735932" y="1866900"/>
                  <a:pt x="1728788" y="1866900"/>
                </a:cubicBezTo>
                <a:cubicBezTo>
                  <a:pt x="1721644" y="1866900"/>
                  <a:pt x="1716881" y="1849438"/>
                  <a:pt x="1704975" y="1843088"/>
                </a:cubicBezTo>
                <a:cubicBezTo>
                  <a:pt x="1693069" y="1836738"/>
                  <a:pt x="1677987" y="1828800"/>
                  <a:pt x="1657350" y="1828800"/>
                </a:cubicBezTo>
                <a:cubicBezTo>
                  <a:pt x="1636713" y="1828800"/>
                  <a:pt x="1604169" y="1843882"/>
                  <a:pt x="1581150" y="1843088"/>
                </a:cubicBezTo>
                <a:cubicBezTo>
                  <a:pt x="1558131" y="1842294"/>
                  <a:pt x="1543051" y="1840707"/>
                  <a:pt x="1519238" y="1824038"/>
                </a:cubicBezTo>
                <a:cubicBezTo>
                  <a:pt x="1495426" y="1807369"/>
                  <a:pt x="1473994" y="1775619"/>
                  <a:pt x="1438275" y="1743075"/>
                </a:cubicBezTo>
                <a:cubicBezTo>
                  <a:pt x="1402556" y="1710531"/>
                  <a:pt x="1342231" y="1666875"/>
                  <a:pt x="1304925" y="1628775"/>
                </a:cubicBezTo>
                <a:cubicBezTo>
                  <a:pt x="1267619" y="1590675"/>
                  <a:pt x="1239838" y="1546225"/>
                  <a:pt x="1214438" y="1514475"/>
                </a:cubicBezTo>
                <a:cubicBezTo>
                  <a:pt x="1189038" y="1482725"/>
                  <a:pt x="1177131" y="1469231"/>
                  <a:pt x="1152525" y="1438275"/>
                </a:cubicBezTo>
                <a:cubicBezTo>
                  <a:pt x="1127919" y="1407319"/>
                  <a:pt x="1092994" y="1358900"/>
                  <a:pt x="1066800" y="1328738"/>
                </a:cubicBezTo>
                <a:cubicBezTo>
                  <a:pt x="1040606" y="1298576"/>
                  <a:pt x="1010444" y="1254919"/>
                  <a:pt x="995363" y="1257300"/>
                </a:cubicBezTo>
                <a:cubicBezTo>
                  <a:pt x="980282" y="1259681"/>
                  <a:pt x="980282" y="1317625"/>
                  <a:pt x="976313" y="1343025"/>
                </a:cubicBezTo>
                <a:cubicBezTo>
                  <a:pt x="972344" y="1368425"/>
                  <a:pt x="975519" y="1386681"/>
                  <a:pt x="971550" y="1409700"/>
                </a:cubicBezTo>
                <a:cubicBezTo>
                  <a:pt x="967581" y="1432719"/>
                  <a:pt x="958850" y="1449388"/>
                  <a:pt x="952500" y="1481138"/>
                </a:cubicBezTo>
                <a:cubicBezTo>
                  <a:pt x="946150" y="1512888"/>
                  <a:pt x="923131" y="1554163"/>
                  <a:pt x="933450" y="1600200"/>
                </a:cubicBezTo>
                <a:cubicBezTo>
                  <a:pt x="943769" y="1646238"/>
                  <a:pt x="989807" y="1705769"/>
                  <a:pt x="1014413" y="1757363"/>
                </a:cubicBezTo>
                <a:cubicBezTo>
                  <a:pt x="1039019" y="1808957"/>
                  <a:pt x="1073944" y="1862932"/>
                  <a:pt x="1081088" y="1909763"/>
                </a:cubicBezTo>
                <a:cubicBezTo>
                  <a:pt x="1088232" y="1956594"/>
                  <a:pt x="1071562" y="2002631"/>
                  <a:pt x="1057275" y="2038350"/>
                </a:cubicBezTo>
                <a:cubicBezTo>
                  <a:pt x="1042988" y="2074069"/>
                  <a:pt x="1023144" y="2084387"/>
                  <a:pt x="995363" y="2124075"/>
                </a:cubicBezTo>
                <a:cubicBezTo>
                  <a:pt x="967582" y="2163763"/>
                  <a:pt x="898526" y="2248694"/>
                  <a:pt x="890588" y="2276475"/>
                </a:cubicBezTo>
                <a:cubicBezTo>
                  <a:pt x="882650" y="2304256"/>
                  <a:pt x="904082" y="2286001"/>
                  <a:pt x="947738" y="2290763"/>
                </a:cubicBezTo>
                <a:cubicBezTo>
                  <a:pt x="991394" y="2295525"/>
                  <a:pt x="1097756" y="2296319"/>
                  <a:pt x="1152525" y="2305050"/>
                </a:cubicBezTo>
                <a:cubicBezTo>
                  <a:pt x="1207294" y="2313781"/>
                  <a:pt x="1235869" y="2338388"/>
                  <a:pt x="1276350" y="2343150"/>
                </a:cubicBezTo>
                <a:cubicBezTo>
                  <a:pt x="1316831" y="2347912"/>
                  <a:pt x="1365251" y="2339181"/>
                  <a:pt x="1395413" y="2333625"/>
                </a:cubicBezTo>
                <a:cubicBezTo>
                  <a:pt x="1425576" y="2328069"/>
                  <a:pt x="1436688" y="2310607"/>
                  <a:pt x="1457325" y="2309813"/>
                </a:cubicBezTo>
                <a:cubicBezTo>
                  <a:pt x="1477962" y="2309019"/>
                  <a:pt x="1507332" y="2312988"/>
                  <a:pt x="1519238" y="2328863"/>
                </a:cubicBezTo>
                <a:cubicBezTo>
                  <a:pt x="1531144" y="2344738"/>
                  <a:pt x="1523207" y="2380457"/>
                  <a:pt x="1528763" y="2405063"/>
                </a:cubicBezTo>
                <a:cubicBezTo>
                  <a:pt x="1534319" y="2429669"/>
                  <a:pt x="1543050" y="2447131"/>
                  <a:pt x="1552575" y="2476500"/>
                </a:cubicBezTo>
                <a:cubicBezTo>
                  <a:pt x="1562100" y="2505869"/>
                  <a:pt x="1580357" y="2555081"/>
                  <a:pt x="1585913" y="2581275"/>
                </a:cubicBezTo>
                <a:cubicBezTo>
                  <a:pt x="1591469" y="2607469"/>
                  <a:pt x="1589882" y="2622551"/>
                  <a:pt x="1585913" y="2633663"/>
                </a:cubicBezTo>
                <a:cubicBezTo>
                  <a:pt x="1581944" y="2644775"/>
                  <a:pt x="1568450" y="2641600"/>
                  <a:pt x="1562100" y="2647950"/>
                </a:cubicBezTo>
                <a:cubicBezTo>
                  <a:pt x="1555750" y="2654300"/>
                  <a:pt x="1554163" y="2668588"/>
                  <a:pt x="1547813" y="2671763"/>
                </a:cubicBezTo>
                <a:cubicBezTo>
                  <a:pt x="1541463" y="2674938"/>
                  <a:pt x="1530350" y="2664619"/>
                  <a:pt x="1524000" y="2667000"/>
                </a:cubicBezTo>
                <a:cubicBezTo>
                  <a:pt x="1517650" y="2669381"/>
                  <a:pt x="1516063" y="2685256"/>
                  <a:pt x="1509713" y="2686050"/>
                </a:cubicBezTo>
                <a:cubicBezTo>
                  <a:pt x="1503363" y="2686844"/>
                  <a:pt x="1489869" y="2685257"/>
                  <a:pt x="1485900" y="2671763"/>
                </a:cubicBezTo>
                <a:cubicBezTo>
                  <a:pt x="1481931" y="2658269"/>
                  <a:pt x="1496219" y="2627313"/>
                  <a:pt x="1485900" y="2605088"/>
                </a:cubicBezTo>
                <a:cubicBezTo>
                  <a:pt x="1475581" y="2582863"/>
                  <a:pt x="1442244" y="2560638"/>
                  <a:pt x="1423988" y="2538413"/>
                </a:cubicBezTo>
                <a:cubicBezTo>
                  <a:pt x="1405732" y="2516188"/>
                  <a:pt x="1397000" y="2486025"/>
                  <a:pt x="1376363" y="2471738"/>
                </a:cubicBezTo>
                <a:cubicBezTo>
                  <a:pt x="1355726" y="2457451"/>
                  <a:pt x="1365250" y="2451894"/>
                  <a:pt x="1300163" y="2452688"/>
                </a:cubicBezTo>
                <a:cubicBezTo>
                  <a:pt x="1235076" y="2453482"/>
                  <a:pt x="1048544" y="2469356"/>
                  <a:pt x="985838" y="2476500"/>
                </a:cubicBezTo>
                <a:cubicBezTo>
                  <a:pt x="923132" y="2483644"/>
                  <a:pt x="949325" y="2486819"/>
                  <a:pt x="923925" y="2495550"/>
                </a:cubicBezTo>
                <a:cubicBezTo>
                  <a:pt x="898525" y="2504281"/>
                  <a:pt x="862013" y="2520950"/>
                  <a:pt x="833438" y="2528888"/>
                </a:cubicBezTo>
                <a:cubicBezTo>
                  <a:pt x="804863" y="2536826"/>
                  <a:pt x="782637" y="2536031"/>
                  <a:pt x="752475" y="2543175"/>
                </a:cubicBezTo>
                <a:cubicBezTo>
                  <a:pt x="722313" y="2550319"/>
                  <a:pt x="676275" y="2578894"/>
                  <a:pt x="652463" y="2571750"/>
                </a:cubicBezTo>
                <a:cubicBezTo>
                  <a:pt x="628651" y="2564606"/>
                  <a:pt x="621506" y="2530475"/>
                  <a:pt x="609600" y="2500313"/>
                </a:cubicBezTo>
                <a:cubicBezTo>
                  <a:pt x="597694" y="2470151"/>
                  <a:pt x="585787" y="2416969"/>
                  <a:pt x="581025" y="2390775"/>
                </a:cubicBezTo>
                <a:cubicBezTo>
                  <a:pt x="576263" y="2364581"/>
                  <a:pt x="587375" y="2346325"/>
                  <a:pt x="581025" y="2343150"/>
                </a:cubicBezTo>
                <a:cubicBezTo>
                  <a:pt x="574675" y="2339975"/>
                  <a:pt x="562769" y="2362200"/>
                  <a:pt x="542925" y="2371725"/>
                </a:cubicBezTo>
                <a:cubicBezTo>
                  <a:pt x="523081" y="2381250"/>
                  <a:pt x="473075" y="2387600"/>
                  <a:pt x="461963" y="2400300"/>
                </a:cubicBezTo>
                <a:cubicBezTo>
                  <a:pt x="450851" y="2413000"/>
                  <a:pt x="472281" y="2429669"/>
                  <a:pt x="476250" y="2447925"/>
                </a:cubicBezTo>
                <a:cubicBezTo>
                  <a:pt x="480219" y="2466181"/>
                  <a:pt x="483394" y="2488407"/>
                  <a:pt x="485775" y="2509838"/>
                </a:cubicBezTo>
                <a:cubicBezTo>
                  <a:pt x="488156" y="2531269"/>
                  <a:pt x="483394" y="2561432"/>
                  <a:pt x="490538" y="2576513"/>
                </a:cubicBezTo>
                <a:cubicBezTo>
                  <a:pt x="497682" y="2591594"/>
                  <a:pt x="507207" y="2555081"/>
                  <a:pt x="528638" y="2600325"/>
                </a:cubicBezTo>
                <a:cubicBezTo>
                  <a:pt x="550069" y="2645569"/>
                  <a:pt x="584200" y="2786063"/>
                  <a:pt x="619125" y="2847975"/>
                </a:cubicBezTo>
                <a:cubicBezTo>
                  <a:pt x="654050" y="2909888"/>
                  <a:pt x="715963" y="2940050"/>
                  <a:pt x="738188" y="2971800"/>
                </a:cubicBezTo>
                <a:cubicBezTo>
                  <a:pt x="760413" y="3003550"/>
                  <a:pt x="759619" y="3020219"/>
                  <a:pt x="752475" y="3038475"/>
                </a:cubicBezTo>
                <a:cubicBezTo>
                  <a:pt x="745331" y="3056731"/>
                  <a:pt x="712788" y="3071813"/>
                  <a:pt x="695325" y="3081338"/>
                </a:cubicBezTo>
                <a:cubicBezTo>
                  <a:pt x="677863" y="3090863"/>
                  <a:pt x="657225" y="3086894"/>
                  <a:pt x="647700" y="3095625"/>
                </a:cubicBezTo>
                <a:cubicBezTo>
                  <a:pt x="638175" y="3104356"/>
                  <a:pt x="660400" y="3112294"/>
                  <a:pt x="638175" y="3133725"/>
                </a:cubicBezTo>
                <a:cubicBezTo>
                  <a:pt x="615950" y="3155156"/>
                  <a:pt x="544512" y="3209132"/>
                  <a:pt x="514350" y="3224213"/>
                </a:cubicBezTo>
                <a:cubicBezTo>
                  <a:pt x="484188" y="3239294"/>
                  <a:pt x="473869" y="3225800"/>
                  <a:pt x="457200" y="3224213"/>
                </a:cubicBezTo>
                <a:cubicBezTo>
                  <a:pt x="440531" y="3222626"/>
                  <a:pt x="419101" y="3220244"/>
                  <a:pt x="414338" y="3214688"/>
                </a:cubicBezTo>
                <a:cubicBezTo>
                  <a:pt x="409576" y="3209132"/>
                  <a:pt x="419100" y="3201988"/>
                  <a:pt x="428625" y="3190875"/>
                </a:cubicBezTo>
                <a:cubicBezTo>
                  <a:pt x="438150" y="3179763"/>
                  <a:pt x="454026" y="3167857"/>
                  <a:pt x="471488" y="3148013"/>
                </a:cubicBezTo>
                <a:cubicBezTo>
                  <a:pt x="488950" y="3128169"/>
                  <a:pt x="521494" y="3098800"/>
                  <a:pt x="533400" y="3071813"/>
                </a:cubicBezTo>
                <a:cubicBezTo>
                  <a:pt x="545306" y="3044826"/>
                  <a:pt x="543719" y="3013075"/>
                  <a:pt x="542925" y="2986088"/>
                </a:cubicBezTo>
                <a:cubicBezTo>
                  <a:pt x="542131" y="2959101"/>
                  <a:pt x="546894" y="2941638"/>
                  <a:pt x="528638" y="2909888"/>
                </a:cubicBezTo>
                <a:cubicBezTo>
                  <a:pt x="510382" y="2878138"/>
                  <a:pt x="466726" y="2836069"/>
                  <a:pt x="433388" y="2795588"/>
                </a:cubicBezTo>
                <a:cubicBezTo>
                  <a:pt x="400051" y="2755107"/>
                  <a:pt x="367507" y="2713038"/>
                  <a:pt x="328613" y="2667000"/>
                </a:cubicBezTo>
                <a:cubicBezTo>
                  <a:pt x="289719" y="2620962"/>
                  <a:pt x="230981" y="2557463"/>
                  <a:pt x="200025" y="2519363"/>
                </a:cubicBezTo>
                <a:cubicBezTo>
                  <a:pt x="169069" y="2481263"/>
                  <a:pt x="146844" y="2467769"/>
                  <a:pt x="142875" y="2438400"/>
                </a:cubicBezTo>
                <a:cubicBezTo>
                  <a:pt x="138906" y="2409031"/>
                  <a:pt x="149226" y="2378075"/>
                  <a:pt x="176213" y="2343150"/>
                </a:cubicBezTo>
                <a:cubicBezTo>
                  <a:pt x="203201" y="2308225"/>
                  <a:pt x="258763" y="2268537"/>
                  <a:pt x="304800" y="2228850"/>
                </a:cubicBezTo>
                <a:cubicBezTo>
                  <a:pt x="350837" y="2189163"/>
                  <a:pt x="452438" y="2105025"/>
                  <a:pt x="452438" y="2105025"/>
                </a:cubicBezTo>
                <a:cubicBezTo>
                  <a:pt x="503238" y="2062163"/>
                  <a:pt x="582663" y="2002553"/>
                  <a:pt x="609600" y="1971675"/>
                </a:cubicBezTo>
                <a:cubicBezTo>
                  <a:pt x="636537" y="1940797"/>
                  <a:pt x="617283" y="1936355"/>
                  <a:pt x="614059" y="1919759"/>
                </a:cubicBezTo>
                <a:cubicBezTo>
                  <a:pt x="610835" y="1903163"/>
                  <a:pt x="598939" y="1894401"/>
                  <a:pt x="590258" y="1872098"/>
                </a:cubicBezTo>
                <a:cubicBezTo>
                  <a:pt x="581577" y="1849795"/>
                  <a:pt x="571451" y="1812998"/>
                  <a:pt x="561975" y="1785938"/>
                </a:cubicBezTo>
                <a:cubicBezTo>
                  <a:pt x="552499" y="1758878"/>
                  <a:pt x="534987" y="1758157"/>
                  <a:pt x="533400" y="1709738"/>
                </a:cubicBezTo>
                <a:cubicBezTo>
                  <a:pt x="531813" y="1661319"/>
                  <a:pt x="557213" y="1544638"/>
                  <a:pt x="552450" y="1495425"/>
                </a:cubicBezTo>
                <a:cubicBezTo>
                  <a:pt x="547688" y="1446213"/>
                  <a:pt x="504825" y="1414463"/>
                  <a:pt x="504825" y="1414463"/>
                </a:cubicBezTo>
                <a:cubicBezTo>
                  <a:pt x="485775" y="1381919"/>
                  <a:pt x="442119" y="1341438"/>
                  <a:pt x="438150" y="1300163"/>
                </a:cubicBezTo>
                <a:cubicBezTo>
                  <a:pt x="434181" y="1258888"/>
                  <a:pt x="472282" y="1207294"/>
                  <a:pt x="481013" y="1166813"/>
                </a:cubicBezTo>
                <a:cubicBezTo>
                  <a:pt x="489744" y="1126332"/>
                  <a:pt x="492919" y="1050132"/>
                  <a:pt x="490538" y="1014413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880113">
            <a:off x="6771163" y="895079"/>
            <a:ext cx="2083040" cy="7105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Развивайся!</a:t>
            </a:r>
          </a:p>
        </p:txBody>
      </p:sp>
      <p:sp>
        <p:nvSpPr>
          <p:cNvPr id="43" name="TextBox 42"/>
          <p:cNvSpPr txBox="1"/>
          <p:nvPr/>
        </p:nvSpPr>
        <p:spPr>
          <a:xfrm rot="20319340">
            <a:off x="242463" y="594863"/>
            <a:ext cx="1964003" cy="647618"/>
          </a:xfrm>
          <a:prstGeom prst="rect">
            <a:avLst/>
          </a:prstGeom>
          <a:noFill/>
        </p:spPr>
        <p:txBody>
          <a:bodyPr>
            <a:prstTxWarp prst="textF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Мечтай!</a:t>
            </a:r>
          </a:p>
        </p:txBody>
      </p:sp>
      <p:sp>
        <p:nvSpPr>
          <p:cNvPr id="44" name="TextBox 43"/>
          <p:cNvSpPr txBox="1"/>
          <p:nvPr/>
        </p:nvSpPr>
        <p:spPr>
          <a:xfrm rot="376032">
            <a:off x="2285984" y="500042"/>
            <a:ext cx="2071702" cy="928694"/>
          </a:xfrm>
          <a:prstGeom prst="rect">
            <a:avLst/>
          </a:prstGeom>
          <a:noFill/>
        </p:spPr>
        <p:txBody>
          <a:bodyPr>
            <a:prstTxWarp prst="textFadeLeft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Твори!</a:t>
            </a:r>
          </a:p>
        </p:txBody>
      </p:sp>
      <p:sp>
        <p:nvSpPr>
          <p:cNvPr id="45" name="TextBox 44"/>
          <p:cNvSpPr txBox="1"/>
          <p:nvPr/>
        </p:nvSpPr>
        <p:spPr>
          <a:xfrm rot="2139957">
            <a:off x="4493966" y="556276"/>
            <a:ext cx="2208211" cy="9328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Дерзай!</a:t>
            </a:r>
          </a:p>
        </p:txBody>
      </p:sp>
      <p:pic>
        <p:nvPicPr>
          <p:cNvPr id="2073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Блок-схема: задержка 37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Равнобедренный треугольник 39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76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X5 </a:t>
            </a:r>
            <a:r>
              <a:rPr lang="ru-RU" dirty="0" err="1"/>
              <a:t>Group</a:t>
            </a:r>
            <a:r>
              <a:rPr lang="ru-RU" dirty="0"/>
              <a:t> открыла подписку для всех клиентов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2425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21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X5 </a:t>
            </a:r>
            <a:r>
              <a:rPr lang="ru-RU" dirty="0" err="1"/>
              <a:t>Group</a:t>
            </a:r>
            <a:r>
              <a:rPr lang="ru-RU" dirty="0"/>
              <a:t> открыла подписку для всех клиентов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568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63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X5 </a:t>
            </a:r>
            <a:r>
              <a:rPr lang="ru-RU" dirty="0" err="1"/>
              <a:t>Group</a:t>
            </a:r>
            <a:r>
              <a:rPr lang="ru-RU" dirty="0"/>
              <a:t> открыла подписку для всех клиентов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0555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«Самокат» подал в суд против Apple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7525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36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«Самокат» подал в суд против Apple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582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01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«Самокат» подал в суд против Apple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9969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56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Перевозчики теряют десятки миллионов в день на российско-китайской границе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183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24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Перевозчики теряют десятки миллионов в день на российско-китайской границе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7053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828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Перевозчики теряют десятки миллионов в день на российско-китайской границе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679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597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Перевозчики теряют десятки миллионов в день на российско-китайской границе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1163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53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Южнокорейский </a:t>
            </a:r>
            <a:r>
              <a:rPr lang="ru-RU" dirty="0" err="1"/>
              <a:t>Burger</a:t>
            </a:r>
            <a:r>
              <a:rPr lang="ru-RU" dirty="0"/>
              <a:t> </a:t>
            </a:r>
            <a:r>
              <a:rPr lang="ru-RU" dirty="0" err="1"/>
              <a:t>King</a:t>
            </a:r>
            <a:r>
              <a:rPr lang="ru-RU" dirty="0"/>
              <a:t> разработал меню для собак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3510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069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Банк IKEA не добился успеха в России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0609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05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Банк IKEA не добился успеха в России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883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70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Банк IKEA не добился успеха в России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2527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85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задержка 13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ВкусВилл</a:t>
            </a:r>
            <a:r>
              <a:rPr lang="ru-RU" dirty="0"/>
              <a:t>» поделится с сотрудниками 20% акций сети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5663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75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«Яндекс. Еда» открывает зоны отдыха для курьеров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«Яндекс. Еда» открывает зоны отдыха для курьеров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«Мега Белая Дача» открыла новый формат онлайн-шопинга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5069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46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«Лента» готовится к тестированию системы автоматизированного планирования смен в супермаркетах Новосибирска и Санкт-Петербурга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0241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21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«Лента» готовится к тестированию системы автоматизированного планирования смен в супермаркетах Новосибирска и Санкт-Петербурга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7451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53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«Лента» готовится к тестированию системы автоматизированного планирования смен в супермаркетах Новосибирска и Санкт-Петербурга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1617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400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BF9CA2-9B29-4153-9F7C-5FBEC3855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Мой мир увлечений</Template>
  <TotalTime>34</TotalTime>
  <Words>1281</Words>
  <Application>Microsoft Office PowerPoint</Application>
  <PresentationFormat>Экран (4:3)</PresentationFormat>
  <Paragraphs>73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Mistral</vt:lpstr>
      <vt:lpstr>Тема Office</vt:lpstr>
      <vt:lpstr>Презентация PowerPoint</vt:lpstr>
      <vt:lpstr>Южнокорейский Burger King разработал меню для собак</vt:lpstr>
      <vt:lpstr>«ВкусВилл» поделится с сотрудниками 20% акций сети</vt:lpstr>
      <vt:lpstr>«Яндекс. Еда» открывает зоны отдыха для курьеров</vt:lpstr>
      <vt:lpstr>«Яндекс. Еда» открывает зоны отдыха для курьеров</vt:lpstr>
      <vt:lpstr>«Мега Белая Дача» открыла новый формат онлайн-шопинга</vt:lpstr>
      <vt:lpstr>«Лента» готовится к тестированию системы автоматизированного планирования смен в супермаркетах Новосибирска и Санкт-Петербурга</vt:lpstr>
      <vt:lpstr>«Лента» готовится к тестированию системы автоматизированного планирования смен в супермаркетах Новосибирска и Санкт-Петербурга</vt:lpstr>
      <vt:lpstr>«Лента» готовится к тестированию системы автоматизированного планирования смен в супермаркетах Новосибирска и Санкт-Петербурга</vt:lpstr>
      <vt:lpstr>X5 Group открыла подписку для всех клиентов</vt:lpstr>
      <vt:lpstr>X5 Group открыла подписку для всех клиентов</vt:lpstr>
      <vt:lpstr>X5 Group открыла подписку для всех клиентов</vt:lpstr>
      <vt:lpstr>«Самокат» подал в суд против Apple</vt:lpstr>
      <vt:lpstr>«Самокат» подал в суд против Apple</vt:lpstr>
      <vt:lpstr>«Самокат» подал в суд против Apple</vt:lpstr>
      <vt:lpstr>Перевозчики теряют десятки миллионов в день на российско-китайской границе</vt:lpstr>
      <vt:lpstr>Перевозчики теряют десятки миллионов в день на российско-китайской границе</vt:lpstr>
      <vt:lpstr>Перевозчики теряют десятки миллионов в день на российско-китайской границе</vt:lpstr>
      <vt:lpstr>Перевозчики теряют десятки миллионов в день на российско-китайской границе</vt:lpstr>
      <vt:lpstr>Банк IKEA не добился успеха в России</vt:lpstr>
      <vt:lpstr>Банк IKEA не добился успеха в России</vt:lpstr>
      <vt:lpstr>Банк IKEA не добился успеха в России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 Казанцева</dc:creator>
  <cp:keywords/>
  <cp:lastModifiedBy>Света Казанцева</cp:lastModifiedBy>
  <cp:revision>16</cp:revision>
  <dcterms:created xsi:type="dcterms:W3CDTF">2021-10-19T15:34:44Z</dcterms:created>
  <dcterms:modified xsi:type="dcterms:W3CDTF">2021-11-04T14:56:39Z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TC300076589990</vt:lpwstr>
  </property>
</Properties>
</file>