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7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88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7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1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7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2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6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1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6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6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9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01F6-CCA8-4A34-982C-13D41E531D47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EF515E-40A5-48F0-8B68-274504CF8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2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070" y="0"/>
            <a:ext cx="7766936" cy="93102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земледелие</a:t>
            </a:r>
          </a:p>
        </p:txBody>
      </p:sp>
      <p:pic>
        <p:nvPicPr>
          <p:cNvPr id="1030" name="Picture 6" descr="Органическое земледелие стало в Украине более рентабельным | UBR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30" y="3331030"/>
            <a:ext cx="4374861" cy="32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рганическое земледелие – Новости Германии: последние события на русском  язы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2443941"/>
            <a:ext cx="4288088" cy="28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6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61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органическое земледелие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8924"/>
            <a:ext cx="12192000" cy="50790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метод ведения сельского хозяйства, который исключает применение пестицидов, гербицидов, химических удобрений, различных регуляторов роста растений, а так же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генномодифицированного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посевного материала.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земледелие отличается от традиционного тем, что землю не копают и не пашут, а лишь поверхностно взрыхляют на глубину 5-10 см. Для этого использую различные инструменты и приспособления. Например, такие как плоскорез Фокина, ставший популярным среди дачников – огородников. А для удобрения почвы и защиты растений от болезней и вредителей применяются только органические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биоудобрения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биопрепараты.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традиционном земледелии используется глубокая отвальная вспашка (30 см и более) а на небольших дачных участках землю перекапывают вручную. Много времени и сил тратится на рыхление и полив, на прополку сорняков.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461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2" y="1853738"/>
            <a:ext cx="7431578" cy="482138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как можно больший урожай при минимальных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чистый урожай, позитивно влияя на окружающую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на земле легким, приятным.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Природное земледелие ставит перед собой следующие цели: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рганическое Земледелие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6" y="3316778"/>
            <a:ext cx="3883841" cy="2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6188"/>
            <a:ext cx="8596668" cy="567000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урожаев..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вкусовых качеств.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безопасный урожай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увеличение гумуса.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100% рационом питания растений.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роста сорняков.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необходимость в поливах,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 становится структурированной, рыхлой.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сил и времени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средств.</a:t>
            </a:r>
          </a:p>
          <a:p>
            <a:endParaRPr lang="ru-RU" dirty="0"/>
          </a:p>
        </p:txBody>
      </p:sp>
      <p:pic>
        <p:nvPicPr>
          <p:cNvPr id="3074" name="Picture 2" descr="Что такое органическое земледелие? Природное, или экологическое земледелие  — Ботаничка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9" y="13208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Экологическое сельское хозяй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33" y="3662911"/>
            <a:ext cx="3427796" cy="22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последствия использования Традиционной Агротехники.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720735"/>
            <a:ext cx="9892145" cy="513726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здоровье, накопление токсинов в организме и его отравление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урожая, и его вкусовых качеств.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в почве токсичных и канцерогенных соединений.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грунтовых вод, колодцев, скважин, рек.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Минерализация гумуса, постоянное его уменьшение.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Переуплотнение почвы.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структуры почвы.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частых поливах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борьба с вредителями.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борьба с сорняками.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трудозатраты.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расходы.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Органическое земледелие. С чего начать | Мудрый Дач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6" y="1720735"/>
            <a:ext cx="3443177" cy="23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рганическое земледелие. Приручаем сорняки — Rmn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1" y="3873731"/>
            <a:ext cx="3076050" cy="20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6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901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Сидераты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3309"/>
            <a:ext cx="9069185" cy="579469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одни из самых эффективных и экологически чистых удобрений. Представляют собой растения, которыми специально засеваются участки земли для последующего перекапывания и превращения в удобрение. Для этих целей подходят не все растения, а лишь те, которые отличаются следующими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коротким вегетационным периодом;</a:t>
            </a:r>
          </a:p>
          <a:p>
            <a:pPr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много зеленой массы за короткое время;</a:t>
            </a:r>
          </a:p>
          <a:p>
            <a:pPr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азот, который берется клубеньковыми бактериями из воздуха;</a:t>
            </a:r>
          </a:p>
          <a:p>
            <a:pPr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превращают полезные вещества в легкодоступные формы для других растений;</a:t>
            </a:r>
          </a:p>
          <a:p>
            <a:pPr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требуют особых условий для выращивания.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идераты | Министерство сельского хозяйства Чувашской Респуб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77" y="2237971"/>
            <a:ext cx="3169516" cy="21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9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сидераты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осуществлять следующие 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87730"/>
            <a:ext cx="8670175" cy="52702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земли полезными микроэлементами — они восстанавливают в почве азот, фосфор, калий;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сорняков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 за короткий срок разрастаются густым сплошным ковром, тем самым губят и не дают полноценно развиваться сорной траве;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структуры почвы и ее разрыхление — корни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 растут, тем самым создавая в почве множество маленьких ходов. Это делает ее более рыхлой, благодаря чему в нее лучше проникают воздух и влага;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обеззараживание почвы — многие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алкалоиды и фитонциды. Эти вещества убивают вредные бактерии и грибки, а также отпугивают некоторых вредоносных насекомых;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тепла — создают на поверхности слой, удерживающий тепло внутри почвы;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«отпуска» почвы — иногда земле нужно «отдыхать» и восстанавливать свою плодородность.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отличие от плодоносящих растений, не тянут из земли полезные вещества в большом количестве, а, наоборот, обогащают ее.</a:t>
            </a:r>
          </a:p>
        </p:txBody>
      </p:sp>
      <p:pic>
        <p:nvPicPr>
          <p:cNvPr id="5124" name="Picture 4" descr="10 лучших сидератов для огорода: когда и какие сеять и закапывать в почв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25" y="1926500"/>
            <a:ext cx="2911821" cy="16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дераты для огорода против сорняков: лучшие виды,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57" y="3433156"/>
            <a:ext cx="3003582" cy="22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0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28269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Виды: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0801"/>
            <a:ext cx="12192000" cy="5479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бобовые, гречишные и другие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функции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несколько сотен растений. Наиболее популярны следующие виды: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амарантовые — увеличивают плодородность, делают почву более рыхлой, насыщают ее азотом;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 — подойдут для любых грунтов, как плотных, так и легких. Бобовые культуры разрыхляют землю, обогащают ее азотом, борются с сорняками и защищают от нематод. К бобовым относятся горох, чечевица, фасоль, люпин, донник, клевер;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гидрофилы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увеличивают аэрацию почвы, мешают развитию сорняков и вредоносных бактерий. Наиболее распространенный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гидрофил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фацелия;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гречишные — отлично разрыхляют даже самую плотную землю, насыщают ее фосфором и калием. Самый популярный вид — гречиха;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— насыщают участок калием и азотом, защищают от сорняков, повышают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влагопроницаемость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Земля любого типа с радостью примет злаковые, но особенно хорошо им на кислых почвах. К злаковым относятся овес, рожь, ячмень, просо;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крестоцветные — имеют мощные корневища, а потому хорошо рыхлят почву. Они преобразуют фосфор в соединения, которые легко усваивают культурные растения. Также крестоцветные не дают минералам вымываться из земли. Но для их посадки есть два ограничения: во-первых, нельзя высаживать их в грунт с высокой кислотностью, во-вторых, нельзя засеивать ими грядки, готовящиеся для капусты, так как есть риск потери урожая. Наиболее распространенные крестоцветные — горчица, редька, рапс.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1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Бобовые: клевер, люпин, донник, горох, вика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0800"/>
            <a:ext cx="9459884" cy="5537200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самых универсальных вариантов. Наиболее часто сеют клевер, люпин, донник, вику, горох.</a:t>
            </a:r>
          </a:p>
          <a:p>
            <a:pPr font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чемпион по обогащению почвы азотом. Обычно его сажают на 2 года. В первый год зеленая масса скашивается на корм животным. Во второй год грядка перекапывается, клевер неглубоко закапывается в землю. Рекомендуется делать это в период перед цветением, когда завязываются многочисленные бутоны: именно в это время цветок наиболее насыщен азотом. Основные культуры после закапывания клевера в землю сажают через 2–3 недели.</a:t>
            </a:r>
          </a:p>
          <a:p>
            <a:pPr font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клевер отлично рыхлит почву. Он непривередлив, устойчив к морозам. Сеять его можно в конце апреля, когда среднесуточная температура составит не менее +10°С.</a:t>
            </a:r>
          </a:p>
          <a:p>
            <a:pPr font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Люпин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обладает большой корневой системой, благодаря которой хорошо разрыхляет почву и улучшает ее аэрацию. Он обогащает землю азотом, а сложные фосфатные соединения перерабатывает в более доступную для культурных растений форму. В нем содержится вещество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люпинин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обеззараживает грунт и борется с червями-проволочниками.</a:t>
            </a:r>
          </a:p>
          <a:p>
            <a:pPr font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Люпин бывает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видов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подходит для суглинков и песчаников;</a:t>
            </a:r>
          </a:p>
          <a:p>
            <a:pPr font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любит кислый грунт;</a:t>
            </a:r>
          </a:p>
          <a:p>
            <a:pPr font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хорошо растет на любых почвах при достаточном поливе.</a:t>
            </a:r>
          </a:p>
          <a:p>
            <a:pPr font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Сеют его либо осенью после сбора урожая (например, картошки или капусты), либо ранней весной. Срезают люпин тогда, когда на нем появляются зеленые стручки.</a:t>
            </a:r>
          </a:p>
          <a:p>
            <a:endParaRPr lang="ru-RU" dirty="0"/>
          </a:p>
        </p:txBody>
      </p:sp>
      <p:pic>
        <p:nvPicPr>
          <p:cNvPr id="2050" name="Picture 2" descr="Обзор лучших бобовых сидерат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84" y="2384173"/>
            <a:ext cx="2207126" cy="14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идераты – &quot;зеленые удобрения&quot; на участке | Огородник (Усадьб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317" y="3849842"/>
            <a:ext cx="2429683" cy="16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405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1026</TotalTime>
  <Words>714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Органическое земледелие</vt:lpstr>
      <vt:lpstr>Что такое органическое земледелие</vt:lpstr>
      <vt:lpstr>Презентация PowerPoint</vt:lpstr>
      <vt:lpstr>Преимущества использования:</vt:lpstr>
      <vt:lpstr>Негативные последствия использования Традиционной Агротехники.</vt:lpstr>
      <vt:lpstr>Сидераты</vt:lpstr>
      <vt:lpstr>В зависимости от вида сидераты могут осуществлять следующие функции:</vt:lpstr>
      <vt:lpstr>Виды:</vt:lpstr>
      <vt:lpstr>Бобовые: клевер, люпин, донник, горох, вика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земледелие</dc:title>
  <dc:creator>USER</dc:creator>
  <cp:lastModifiedBy>USER</cp:lastModifiedBy>
  <cp:revision>8</cp:revision>
  <dcterms:created xsi:type="dcterms:W3CDTF">2022-04-14T17:56:28Z</dcterms:created>
  <dcterms:modified xsi:type="dcterms:W3CDTF">2022-04-23T15:04:16Z</dcterms:modified>
</cp:coreProperties>
</file>