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9281243690698E-2"/>
          <c:y val="5.0901089642523163E-2"/>
          <c:w val="0.92619866747425805"/>
          <c:h val="0.72015765257028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забег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Лист1!$A$2:$A$10</c:f>
              <c:strCache>
                <c:ptCount val="4"/>
                <c:pt idx="0">
                  <c:v>Кандидаты мастера спорта </c:v>
                </c:pt>
                <c:pt idx="1">
                  <c:v>Мастера спорта</c:v>
                </c:pt>
                <c:pt idx="2">
                  <c:v>Кандидаты мастера спорта </c:v>
                </c:pt>
                <c:pt idx="3">
                  <c:v>Мастера спорта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4"/>
                <c:pt idx="0">
                  <c:v>10.9</c:v>
                </c:pt>
                <c:pt idx="1">
                  <c:v>10.7</c:v>
                </c:pt>
                <c:pt idx="2">
                  <c:v>10.7</c:v>
                </c:pt>
                <c:pt idx="3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забег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4"/>
                <c:pt idx="0">
                  <c:v>Кандидаты мастера спорта </c:v>
                </c:pt>
                <c:pt idx="1">
                  <c:v>Мастера спорта</c:v>
                </c:pt>
                <c:pt idx="2">
                  <c:v>Кандидаты мастера спорта </c:v>
                </c:pt>
                <c:pt idx="3">
                  <c:v>Мастера спорта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4"/>
                <c:pt idx="0">
                  <c:v>10.7</c:v>
                </c:pt>
                <c:pt idx="1">
                  <c:v>10.6</c:v>
                </c:pt>
                <c:pt idx="2">
                  <c:v>10.6</c:v>
                </c:pt>
                <c:pt idx="3">
                  <c:v>10.3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забег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4"/>
                <c:pt idx="0">
                  <c:v>Кандидаты мастера спорта </c:v>
                </c:pt>
                <c:pt idx="1">
                  <c:v>Мастера спорта</c:v>
                </c:pt>
                <c:pt idx="2">
                  <c:v>Кандидаты мастера спорта </c:v>
                </c:pt>
                <c:pt idx="3">
                  <c:v>Мастера спорта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4"/>
                <c:pt idx="0">
                  <c:v>10.6</c:v>
                </c:pt>
                <c:pt idx="1">
                  <c:v>10.4</c:v>
                </c:pt>
                <c:pt idx="2">
                  <c:v>10.4</c:v>
                </c:pt>
                <c:pt idx="3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67319360"/>
        <c:axId val="-1567310112"/>
      </c:barChart>
      <c:catAx>
        <c:axId val="-156731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67310112"/>
        <c:crosses val="autoZero"/>
        <c:auto val="1"/>
        <c:lblAlgn val="ctr"/>
        <c:lblOffset val="100"/>
        <c:noMultiLvlLbl val="0"/>
      </c:catAx>
      <c:valAx>
        <c:axId val="-156731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67319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3175" cap="flat" cmpd="sng" algn="ctr">
            <a:solidFill>
              <a:srgbClr val="FFFFFF">
                <a:alpha val="54902"/>
              </a:srgb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2750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8047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3929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524604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1510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5507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079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2774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1776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70493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742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802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7921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118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2814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18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3307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C3798-5171-4200-839C-D447F8CFCB9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E9DF0-89C2-4B9C-BE27-24B0FF903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02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01371"/>
            <a:ext cx="12192000" cy="1886858"/>
          </a:xfrm>
        </p:spPr>
        <p:txBody>
          <a:bodyPr>
            <a:normAutofit/>
          </a:bodyPr>
          <a:lstStyle/>
          <a:p>
            <a:pPr algn="ctr"/>
            <a:r>
              <a:rPr lang="ru-RU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Исследования условий эффективного использования тренажеров в тренировочном процессе в </a:t>
            </a:r>
            <a:r>
              <a:rPr lang="ru-RU" sz="3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спринте </a:t>
            </a:r>
            <a:endParaRPr lang="ru-RU" sz="3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4325257"/>
            <a:ext cx="8374743" cy="2351314"/>
          </a:xfrm>
        </p:spPr>
        <p:txBody>
          <a:bodyPr>
            <a:normAutofit fontScale="92500"/>
          </a:bodyPr>
          <a:lstStyle/>
          <a:p>
            <a:pPr algn="r"/>
            <a:r>
              <a:rPr lang="ru-RU" sz="2000" smtClean="0">
                <a:solidFill>
                  <a:schemeClr val="bg1"/>
                </a:solidFill>
              </a:rPr>
              <a:t>Работу выполнил:</a:t>
            </a:r>
          </a:p>
          <a:p>
            <a:pPr algn="r"/>
            <a:r>
              <a:rPr lang="ru-RU" sz="2000" smtClean="0">
                <a:solidFill>
                  <a:schemeClr val="bg1"/>
                </a:solidFill>
              </a:rPr>
              <a:t>Студент 201 Кузяков Иван</a:t>
            </a:r>
          </a:p>
          <a:p>
            <a:pPr algn="r"/>
            <a:r>
              <a:rPr lang="ru-RU" sz="2000" smtClean="0">
                <a:solidFill>
                  <a:schemeClr val="bg1"/>
                </a:solidFill>
              </a:rPr>
              <a:t>Научный руководитель: </a:t>
            </a:r>
            <a:br>
              <a:rPr lang="ru-RU" sz="2000" smtClean="0">
                <a:solidFill>
                  <a:schemeClr val="bg1"/>
                </a:solidFill>
              </a:rPr>
            </a:br>
            <a:r>
              <a:rPr lang="ru-RU" sz="2000" smtClean="0">
                <a:solidFill>
                  <a:schemeClr val="bg1"/>
                </a:solidFill>
              </a:rPr>
              <a:t>Лущик И.В.,доцент кафедры ТиТФКиС ФГБОУ ВО "ВГАФК" и Абдрахманова И.В.,доцент кафедры ТиТФКиС ФГБОУ ВО "ВГАФК</a:t>
            </a:r>
          </a:p>
          <a:p>
            <a:endParaRPr lang="ru-RU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9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888343"/>
            <a:ext cx="9905999" cy="2902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8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600" y="0"/>
            <a:ext cx="12409714" cy="1451429"/>
          </a:xfrm>
        </p:spPr>
        <p:txBody>
          <a:bodyPr>
            <a:normAutofit/>
          </a:bodyPr>
          <a:lstStyle/>
          <a:p>
            <a:pPr algn="ctr"/>
            <a:r>
              <a:rPr lang="ru-RU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Исследования условий эффективного использования тренажеров в тренировочном процессе </a:t>
            </a:r>
            <a:r>
              <a:rPr lang="ru-RU" sz="3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спринте</a:t>
            </a:r>
            <a:endParaRPr lang="ru-RU" sz="3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1412" y="1785029"/>
            <a:ext cx="10049102" cy="1190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b="1" u="sng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Объект исследования</a:t>
            </a:r>
            <a:r>
              <a:rPr lang="ru-RU" altLang="ru-RU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тренировочный процесс спринтеров кандидатов в мастера спорта и мастеров спорта</a:t>
            </a: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1412" y="3055427"/>
            <a:ext cx="10049102" cy="11904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Предмет исследования </a:t>
            </a:r>
            <a:r>
              <a:rPr lang="ru-RU" alt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методы и формы применения упражнений на многофункциональных силовых тренажёрах физической подготовке квалифицированных спринтеров</a:t>
            </a:r>
            <a:endParaRPr lang="ru-RU" alt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1412" y="4347256"/>
            <a:ext cx="10049102" cy="134251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20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исследования </a:t>
            </a:r>
            <a:r>
              <a:rPr lang="ru-RU" alt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разработка программы по физической подготовке для </a:t>
            </a:r>
          </a:p>
          <a:p>
            <a:r>
              <a:rPr lang="ru-RU" alt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квалифицированных спринтеров</a:t>
            </a:r>
          </a:p>
          <a:p>
            <a:r>
              <a:rPr lang="ru-RU" alt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основе применения упражнений на многофункциональных силовых тренажёрах</a:t>
            </a:r>
          </a:p>
        </p:txBody>
      </p:sp>
    </p:spTree>
    <p:extLst>
      <p:ext uri="{BB962C8B-B14F-4D97-AF65-F5344CB8AC3E}">
        <p14:creationId xmlns:p14="http://schemas.microsoft.com/office/powerpoint/2010/main" val="2295790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48867" y="1197202"/>
            <a:ext cx="6691085" cy="89988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Примеры силовых тренажеров</a:t>
            </a:r>
            <a:endParaRPr lang="ru-R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335" y="2264002"/>
            <a:ext cx="3684151" cy="3541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43" y="2264002"/>
            <a:ext cx="3667125" cy="3541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998702" y="5972628"/>
            <a:ext cx="2786743" cy="711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Тренажёр Смита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36333" y="5972628"/>
            <a:ext cx="2786743" cy="711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Тренажер для разгибания ног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01037" y="5972628"/>
            <a:ext cx="2786743" cy="711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Тренажер-платформа</a:t>
            </a:r>
          </a:p>
        </p:txBody>
      </p:sp>
      <p:pic>
        <p:nvPicPr>
          <p:cNvPr id="1026" name="Picture 2" descr="https://kavkaz-sport.ru/uploadedFiles/eshopimages/big/6pop-up-fullproduct_101507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0" y="2264002"/>
            <a:ext cx="3401208" cy="3541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9810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70629" y="174172"/>
            <a:ext cx="6516914" cy="142239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smtClean="0">
                <a:latin typeface="Calibri" panose="020F0502020204030204" pitchFamily="34" charset="0"/>
                <a:cs typeface="Calibri" panose="020F0502020204030204" pitchFamily="34" charset="0"/>
              </a:rPr>
              <a:t>Упражнение 1</a:t>
            </a:r>
          </a:p>
          <a:p>
            <a:pPr algn="ctr"/>
            <a:r>
              <a:rPr lang="ru-RU" sz="3000" smtClean="0">
                <a:latin typeface="Calibri" panose="020F0502020204030204" pitchFamily="34" charset="0"/>
                <a:cs typeface="Calibri" panose="020F0502020204030204" pitchFamily="34" charset="0"/>
              </a:rPr>
              <a:t> жим ногами</a:t>
            </a:r>
            <a:endParaRPr lang="ru-RU" sz="3000"/>
          </a:p>
        </p:txBody>
      </p:sp>
      <p:pic>
        <p:nvPicPr>
          <p:cNvPr id="2050" name="Picture 2" descr="https://moskva.strongpeople.ru/wa-data/public/shop/products/28/52/5228/images/7704/7704.9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9" y="1596570"/>
            <a:ext cx="5118971" cy="38317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31144" y="5981852"/>
            <a:ext cx="6516914" cy="53702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Calibri" panose="020F0502020204030204" pitchFamily="34" charset="0"/>
                <a:cs typeface="Calibri" panose="020F0502020204030204" pitchFamily="34" charset="0"/>
              </a:rPr>
              <a:t>Вес 100-150 кг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31144" y="5428343"/>
            <a:ext cx="6516914" cy="55350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Выполняем 10-15 раз по 2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повторение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6" name="Picture 8" descr="https://cdn-0.weighttraining.guide/wp-content/uploads/2016/05/Sled-45-degree-Leg-Press-resized-768x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596571"/>
            <a:ext cx="6125029" cy="38317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92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88686"/>
            <a:ext cx="9905998" cy="1908402"/>
          </a:xfrm>
        </p:spPr>
        <p:txBody>
          <a:bodyPr>
            <a:normAutofit/>
          </a:bodyPr>
          <a:lstStyle/>
          <a:p>
            <a:pPr algn="ctr"/>
            <a:r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3084" name="Picture 12" descr="https://studfile.net/html/2706/47/html_pD5Bd1tt1V.6TLf/img-UCAJm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884" y="1305301"/>
            <a:ext cx="3546790" cy="3790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5" y="1305301"/>
            <a:ext cx="6148753" cy="37901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2467429" y="0"/>
            <a:ext cx="6516914" cy="130530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Упражнение 2</a:t>
            </a:r>
          </a:p>
          <a:p>
            <a:pPr algn="ctr"/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рисед со штангой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67429" y="5095498"/>
            <a:ext cx="6516914" cy="56507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Выполняем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5-10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раз по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 повторений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67429" y="5660571"/>
            <a:ext cx="6516914" cy="55154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Каждые 2 повторение увеличиваем вес на +5 кг 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67429" y="6225643"/>
            <a:ext cx="6516914" cy="55154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Calibri" panose="020F0502020204030204" pitchFamily="34" charset="0"/>
                <a:cs typeface="Calibri" panose="020F0502020204030204" pitchFamily="34" charset="0"/>
              </a:rPr>
              <a:t>Вес штанги от 150-180 кг  </a:t>
            </a:r>
            <a:endParaRPr lang="ru-RU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38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ecordregion.ru/wp-content/uploads/7/3/2/732a74e20dca2e2ed9d8a7c2bfd77d09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1262743"/>
            <a:ext cx="5442857" cy="43511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9" name="Овал 8"/>
          <p:cNvSpPr/>
          <p:nvPr/>
        </p:nvSpPr>
        <p:spPr>
          <a:xfrm>
            <a:off x="2539999" y="1"/>
            <a:ext cx="6516914" cy="126274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Упражнение 3</a:t>
            </a:r>
            <a:b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заднюю поверхность бедра</a:t>
            </a:r>
          </a:p>
        </p:txBody>
      </p:sp>
      <p:pic>
        <p:nvPicPr>
          <p:cNvPr id="4100" name="Picture 4" descr="https://yoga-in-greece.ru/wp-content/uploads/c/1/1/c114efd1eb05e7b4cece630601ac84b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1262743"/>
            <a:ext cx="5704113" cy="43511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2431144" y="5711183"/>
            <a:ext cx="6516914" cy="53702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Выполняем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15-30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раз по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 повторений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31144" y="6248211"/>
            <a:ext cx="6516914" cy="58586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Calibri" panose="020F0502020204030204" pitchFamily="34" charset="0"/>
                <a:cs typeface="Calibri" panose="020F0502020204030204" pitchFamily="34" charset="0"/>
              </a:rPr>
              <a:t>Вес от 70 до 100 кг</a:t>
            </a:r>
          </a:p>
        </p:txBody>
      </p:sp>
    </p:spTree>
    <p:extLst>
      <p:ext uri="{BB962C8B-B14F-4D97-AF65-F5344CB8AC3E}">
        <p14:creationId xmlns:p14="http://schemas.microsoft.com/office/powerpoint/2010/main" val="2535381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1600" y="0"/>
            <a:ext cx="6676571" cy="134982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Упражнение 4</a:t>
            </a:r>
          </a:p>
          <a:p>
            <a:pPr algn="ctr"/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переднию поверхность бедра   </a:t>
            </a:r>
            <a:endParaRPr lang="ru-RU" sz="3000" dirty="0"/>
          </a:p>
        </p:txBody>
      </p:sp>
      <p:pic>
        <p:nvPicPr>
          <p:cNvPr id="5126" name="Picture 6" descr="https://recordregion.ru/wp-content/uploads/d/0/4/d0410152151d6dce84e86abbb3f5180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29" y="1349829"/>
            <a:ext cx="5752504" cy="4369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8" name="Picture 8" descr="https://fitnessadvice.ru/wp-content/uploads/2018/08/Kompleks-uprazhneniy-na-trenazherah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8" y="1349830"/>
            <a:ext cx="5433191" cy="4369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9" name="Скругленный прямоугольник 18"/>
          <p:cNvSpPr/>
          <p:nvPr/>
        </p:nvSpPr>
        <p:spPr>
          <a:xfrm>
            <a:off x="2431144" y="5719613"/>
            <a:ext cx="6516914" cy="57331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Выполняем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раз по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 повторений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31144" y="6292927"/>
            <a:ext cx="6516914" cy="53702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Calibri" panose="020F0502020204030204" pitchFamily="34" charset="0"/>
                <a:cs typeface="Calibri" panose="020F0502020204030204" pitchFamily="34" charset="0"/>
              </a:rPr>
              <a:t>Вес от 80 до 120 кг</a:t>
            </a:r>
          </a:p>
        </p:txBody>
      </p:sp>
    </p:spTree>
    <p:extLst>
      <p:ext uri="{BB962C8B-B14F-4D97-AF65-F5344CB8AC3E}">
        <p14:creationId xmlns:p14="http://schemas.microsoft.com/office/powerpoint/2010/main" val="3946417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/>
          </a:p>
        </p:txBody>
      </p:sp>
      <p:graphicFrame>
        <p:nvGraphicFramePr>
          <p:cNvPr id="8" name="Объект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521448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654629" y="857060"/>
            <a:ext cx="8969828" cy="124002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Тесты бега на 100м</a:t>
            </a:r>
          </a:p>
          <a:p>
            <a:pPr algn="ctr"/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после </a:t>
            </a:r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применение </a:t>
            </a:r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тренировочном процессе </a:t>
            </a:r>
          </a:p>
          <a:p>
            <a:pPr algn="ctr"/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силовых тренажёров </a:t>
            </a:r>
            <a:endParaRPr lang="ru-R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4107394" y="5791200"/>
            <a:ext cx="406400" cy="420914"/>
          </a:xfrm>
          <a:prstGeom prst="down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8592312" y="5783943"/>
            <a:ext cx="406400" cy="420914"/>
          </a:xfrm>
          <a:prstGeom prst="down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00180" y="6154059"/>
            <a:ext cx="1220829" cy="70394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до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86057" y="6154058"/>
            <a:ext cx="1222756" cy="70394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после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37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smtClean="0">
                <a:latin typeface="Calibri" panose="020F0502020204030204" pitchFamily="34" charset="0"/>
                <a:cs typeface="Calibri" panose="020F0502020204030204" pitchFamily="34" charset="0"/>
              </a:rPr>
              <a:t>ВЫВОД</a:t>
            </a:r>
            <a:endParaRPr lang="ru-RU"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Таким образом, после включение в тренировочный процесс силовых тренажёров у спиринтеров разрадов КМС и МС.Результаты улучщились спустя 1 месяц.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51314" y="618517"/>
            <a:ext cx="7141029" cy="1478571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ВЫВОД</a:t>
            </a:r>
            <a:endParaRPr lang="ru-R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34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179</TotalTime>
  <Words>201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Tw Cen MT</vt:lpstr>
      <vt:lpstr>Контур</vt:lpstr>
      <vt:lpstr>Исследования условий эффективного использования тренажеров в тренировочном процессе в спринте </vt:lpstr>
      <vt:lpstr>Исследования условий эффективного использования тренажеров в тренировочном процессе в спринте</vt:lpstr>
      <vt:lpstr>Презентация PowerPoint</vt:lpstr>
      <vt:lpstr>Презентация PowerPoint</vt:lpstr>
      <vt:lpstr>  </vt:lpstr>
      <vt:lpstr>Презентация PowerPoint</vt:lpstr>
      <vt:lpstr>Упражнение 4 На переднию поверхность бедра   </vt:lpstr>
      <vt:lpstr> </vt:lpstr>
      <vt:lpstr>ВЫВОД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Исследования, направленные на совершенствование техники выполнения упражнений в спринте</dc:title>
  <dc:creator>Пользователь Windows</dc:creator>
  <cp:lastModifiedBy>Пользователь Windows</cp:lastModifiedBy>
  <cp:revision>19</cp:revision>
  <dcterms:created xsi:type="dcterms:W3CDTF">2022-11-01T15:52:34Z</dcterms:created>
  <dcterms:modified xsi:type="dcterms:W3CDTF">2022-11-13T07:33:37Z</dcterms:modified>
</cp:coreProperties>
</file>