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entury Gothic" pitchFamily="34" charset="0"/>
      <p:regular r:id="rId19"/>
      <p:bold r:id="rId20"/>
      <p:italic r:id="rId21"/>
      <p:boldItalic r:id="rId22"/>
    </p:embeddedFont>
    <p:embeddedFont>
      <p:font typeface="Raleway" charset="-52"/>
      <p:regular r:id="rId23"/>
      <p:bold r:id="rId24"/>
      <p:italic r:id="rId25"/>
      <p:boldItalic r:id="rId26"/>
    </p:embeddedFont>
    <p:embeddedFont>
      <p:font typeface="Lato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19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77950A3-DEA3-4351-B282-71B99BC2DCC0}">
  <a:tblStyle styleId="{F77950A3-DEA3-4351-B282-71B99BC2DC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258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6BF9F-F8E8-4A34-A753-1C5CFA464F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5A4DC-A7FD-494D-A6D8-09EFC7604DE0}">
      <dgm:prSet phldrT="[Текст]" phldr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>
            <a:solidFill>
              <a:schemeClr val="bg2"/>
            </a:solidFill>
          </a:endParaRPr>
        </a:p>
      </dgm:t>
    </dgm:pt>
    <dgm:pt modelId="{C5A58D21-919E-4D3E-9779-323DE0585381}" type="parTrans" cxnId="{389DBFAC-84B4-4219-A101-6663DC3BC516}">
      <dgm:prSet/>
      <dgm:spPr/>
      <dgm:t>
        <a:bodyPr/>
        <a:lstStyle/>
        <a:p>
          <a:endParaRPr lang="ru-RU"/>
        </a:p>
      </dgm:t>
    </dgm:pt>
    <dgm:pt modelId="{A7985A1D-3FDD-48F4-80FF-1FEAD621E314}" type="sibTrans" cxnId="{389DBFAC-84B4-4219-A101-6663DC3BC516}">
      <dgm:prSet/>
      <dgm:spPr/>
      <dgm:t>
        <a:bodyPr/>
        <a:lstStyle/>
        <a:p>
          <a:endParaRPr lang="ru-RU"/>
        </a:p>
      </dgm:t>
    </dgm:pt>
    <dgm:pt modelId="{2EC77E52-1A7D-49BC-A1C4-778F4FB62B08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в тренировочном процессе пловца недостаточно эффективных средств, способствующих совершенствованию стартового прыжка</a:t>
          </a:r>
          <a:endParaRPr lang="ru-RU" dirty="0">
            <a:solidFill>
              <a:schemeClr val="bg2"/>
            </a:solidFill>
            <a:latin typeface="Century Gothic" pitchFamily="34" charset="0"/>
          </a:endParaRPr>
        </a:p>
      </dgm:t>
    </dgm:pt>
    <dgm:pt modelId="{5FACADAB-42F5-44AC-801B-57245B747176}" type="parTrans" cxnId="{8A6F5FF6-8F63-458E-8DDD-2098E4B4BA98}">
      <dgm:prSet/>
      <dgm:spPr/>
      <dgm:t>
        <a:bodyPr/>
        <a:lstStyle/>
        <a:p>
          <a:endParaRPr lang="ru-RU"/>
        </a:p>
      </dgm:t>
    </dgm:pt>
    <dgm:pt modelId="{6ECA6423-4C56-40B5-B4D1-ED84C9E37178}" type="sibTrans" cxnId="{8A6F5FF6-8F63-458E-8DDD-2098E4B4BA98}">
      <dgm:prSet/>
      <dgm:spPr/>
      <dgm:t>
        <a:bodyPr/>
        <a:lstStyle/>
        <a:p>
          <a:endParaRPr lang="ru-RU"/>
        </a:p>
      </dgm:t>
    </dgm:pt>
    <dgm:pt modelId="{440B831A-ED81-487E-A47F-5586E0285C7C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большие объемы и интенсивность тренировочного процесса не оставляют места для стартовой подготовки пловцов</a:t>
          </a:r>
          <a:endParaRPr lang="ru-RU" dirty="0">
            <a:solidFill>
              <a:schemeClr val="bg2"/>
            </a:solidFill>
            <a:latin typeface="Century Gothic" pitchFamily="34" charset="0"/>
          </a:endParaRPr>
        </a:p>
      </dgm:t>
    </dgm:pt>
    <dgm:pt modelId="{8463938F-7ECC-4D29-B1D2-F250F9C4AEBE}" type="parTrans" cxnId="{1859F458-0A00-481F-A1CA-845B7E5BD559}">
      <dgm:prSet/>
      <dgm:spPr/>
      <dgm:t>
        <a:bodyPr/>
        <a:lstStyle/>
        <a:p>
          <a:endParaRPr lang="ru-RU"/>
        </a:p>
      </dgm:t>
    </dgm:pt>
    <dgm:pt modelId="{2EEE2D2A-285D-49B8-8E7A-DEBA5B7AFA54}" type="sibTrans" cxnId="{1859F458-0A00-481F-A1CA-845B7E5BD559}">
      <dgm:prSet/>
      <dgm:spPr/>
      <dgm:t>
        <a:bodyPr/>
        <a:lstStyle/>
        <a:p>
          <a:endParaRPr lang="ru-RU"/>
        </a:p>
      </dgm:t>
    </dgm:pt>
    <dgm:pt modelId="{3A70589A-8AD2-4761-BBEA-D599A4719298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отсутствие должного внимания стартовым движениям приводит к тому, что на тренировках спортсмены проплывают даже соревновательную дистанцию не со старта</a:t>
          </a:r>
          <a:endParaRPr lang="ru-RU" dirty="0">
            <a:solidFill>
              <a:schemeClr val="bg2"/>
            </a:solidFill>
            <a:latin typeface="Century Gothic" pitchFamily="34" charset="0"/>
          </a:endParaRPr>
        </a:p>
      </dgm:t>
    </dgm:pt>
    <dgm:pt modelId="{AE749692-7836-444B-B5BC-2A941A824F8B}" type="parTrans" cxnId="{D4CBEDA6-3389-4539-A4A0-5ACE1EB07697}">
      <dgm:prSet/>
      <dgm:spPr/>
      <dgm:t>
        <a:bodyPr/>
        <a:lstStyle/>
        <a:p>
          <a:endParaRPr lang="ru-RU"/>
        </a:p>
      </dgm:t>
    </dgm:pt>
    <dgm:pt modelId="{075F98ED-1AEA-4FAF-9BD1-2D8D01599C52}" type="sibTrans" cxnId="{D4CBEDA6-3389-4539-A4A0-5ACE1EB07697}">
      <dgm:prSet/>
      <dgm:spPr/>
      <dgm:t>
        <a:bodyPr/>
        <a:lstStyle/>
        <a:p>
          <a:endParaRPr lang="ru-RU"/>
        </a:p>
      </dgm:t>
    </dgm:pt>
    <dgm:pt modelId="{4DC0FC04-A207-4FAF-A1B3-FFF670321EC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i="1" dirty="0">
            <a:solidFill>
              <a:schemeClr val="bg2"/>
            </a:solidFill>
          </a:endParaRPr>
        </a:p>
      </dgm:t>
    </dgm:pt>
    <dgm:pt modelId="{6A36B9DF-7929-4066-BAA3-5D1D9B1BE1D1}" type="sibTrans" cxnId="{EFFA1D7F-7AA0-453D-BBA5-726183A24E69}">
      <dgm:prSet/>
      <dgm:spPr/>
      <dgm:t>
        <a:bodyPr/>
        <a:lstStyle/>
        <a:p>
          <a:endParaRPr lang="ru-RU"/>
        </a:p>
      </dgm:t>
    </dgm:pt>
    <dgm:pt modelId="{A8BD7C3B-944A-4737-8B4D-ADD255BD59D0}" type="parTrans" cxnId="{EFFA1D7F-7AA0-453D-BBA5-726183A24E69}">
      <dgm:prSet/>
      <dgm:spPr/>
      <dgm:t>
        <a:bodyPr/>
        <a:lstStyle/>
        <a:p>
          <a:endParaRPr lang="ru-RU"/>
        </a:p>
      </dgm:t>
    </dgm:pt>
    <dgm:pt modelId="{9331D5FB-4D9E-4CCA-B7E2-C4BBC8EC7A76}">
      <dgm:prSet phldrT="[Текст]" phldr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>
            <a:solidFill>
              <a:schemeClr val="bg2"/>
            </a:solidFill>
          </a:endParaRPr>
        </a:p>
      </dgm:t>
    </dgm:pt>
    <dgm:pt modelId="{142A3EC6-BFC8-4DA5-8716-4B58DAA4946B}" type="sibTrans" cxnId="{4423AE38-94B7-45B0-BFCA-7FAB0A370AC1}">
      <dgm:prSet/>
      <dgm:spPr/>
      <dgm:t>
        <a:bodyPr/>
        <a:lstStyle/>
        <a:p>
          <a:endParaRPr lang="ru-RU"/>
        </a:p>
      </dgm:t>
    </dgm:pt>
    <dgm:pt modelId="{595ADAD2-1CF5-4AF6-A250-FA0C59A2B621}" type="parTrans" cxnId="{4423AE38-94B7-45B0-BFCA-7FAB0A370AC1}">
      <dgm:prSet/>
      <dgm:spPr/>
      <dgm:t>
        <a:bodyPr/>
        <a:lstStyle/>
        <a:p>
          <a:endParaRPr lang="ru-RU"/>
        </a:p>
      </dgm:t>
    </dgm:pt>
    <dgm:pt modelId="{80A76345-1157-46C8-8903-611C68D95C0E}" type="pres">
      <dgm:prSet presAssocID="{D886BF9F-F8E8-4A34-A753-1C5CFA464F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A905AF-009D-41E1-AFAA-BD984268364C}" type="pres">
      <dgm:prSet presAssocID="{BC75A4DC-A7FD-494D-A6D8-09EFC7604DE0}" presName="composite" presStyleCnt="0"/>
      <dgm:spPr/>
    </dgm:pt>
    <dgm:pt modelId="{F53E4819-3F1B-4837-99A8-8EE2316DCD1B}" type="pres">
      <dgm:prSet presAssocID="{BC75A4DC-A7FD-494D-A6D8-09EFC7604DE0}" presName="parentText" presStyleLbl="alignNode1" presStyleIdx="0" presStyleCnt="3" custLinFactNeighborX="1653" custLinFactNeighborY="-1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1D14F-F4F5-44D8-BD61-67706A8FC444}" type="pres">
      <dgm:prSet presAssocID="{BC75A4DC-A7FD-494D-A6D8-09EFC7604DE0}" presName="descendantText" presStyleLbl="alignAcc1" presStyleIdx="0" presStyleCnt="3" custLinFactNeighborX="404" custLinFactNeighborY="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C7D5B-0AFC-4AA6-8B7A-DE57B9371371}" type="pres">
      <dgm:prSet presAssocID="{A7985A1D-3FDD-48F4-80FF-1FEAD621E314}" presName="sp" presStyleCnt="0"/>
      <dgm:spPr/>
    </dgm:pt>
    <dgm:pt modelId="{E59A0A1C-1C0B-4BE9-9A4B-05142788D1FF}" type="pres">
      <dgm:prSet presAssocID="{9331D5FB-4D9E-4CCA-B7E2-C4BBC8EC7A76}" presName="composite" presStyleCnt="0"/>
      <dgm:spPr/>
    </dgm:pt>
    <dgm:pt modelId="{6253CD70-3229-4480-AE35-2918D640997A}" type="pres">
      <dgm:prSet presAssocID="{9331D5FB-4D9E-4CCA-B7E2-C4BBC8EC7A76}" presName="parentText" presStyleLbl="alignNode1" presStyleIdx="1" presStyleCnt="3" custScaleY="98662" custLinFactNeighborX="1652" custLinFactNeighborY="-3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E8E0F-C20F-4595-A3BA-C57B1AF81932}" type="pres">
      <dgm:prSet presAssocID="{9331D5FB-4D9E-4CCA-B7E2-C4BBC8EC7A76}" presName="descendantText" presStyleLbl="alignAcc1" presStyleIdx="1" presStyleCnt="3" custLinFactNeighborX="135" custLinFactNeighborY="-2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9E014-D117-4C51-BA62-FDB8B221C63E}" type="pres">
      <dgm:prSet presAssocID="{142A3EC6-BFC8-4DA5-8716-4B58DAA4946B}" presName="sp" presStyleCnt="0"/>
      <dgm:spPr/>
    </dgm:pt>
    <dgm:pt modelId="{2EAE0E99-2EAC-4195-AE70-6A4B519B5D36}" type="pres">
      <dgm:prSet presAssocID="{4DC0FC04-A207-4FAF-A1B3-FFF670321EC3}" presName="composite" presStyleCnt="0"/>
      <dgm:spPr/>
    </dgm:pt>
    <dgm:pt modelId="{8A2A1673-C692-41CE-8F1F-16DC68AC1692}" type="pres">
      <dgm:prSet presAssocID="{4DC0FC04-A207-4FAF-A1B3-FFF670321EC3}" presName="parentText" presStyleLbl="alignNode1" presStyleIdx="2" presStyleCnt="3" custLinFactNeighborX="-3438" custLinFactNeighborY="-9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AE991-58D1-433B-9A44-0BDC5E2DF9EE}" type="pres">
      <dgm:prSet presAssocID="{4DC0FC04-A207-4FAF-A1B3-FFF670321EC3}" presName="descendantText" presStyleLbl="alignAcc1" presStyleIdx="2" presStyleCnt="3" custLinFactNeighborX="-126" custLinFactNeighborY="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FB8653-347A-4722-9482-465EF3A524B9}" type="presOf" srcId="{BC75A4DC-A7FD-494D-A6D8-09EFC7604DE0}" destId="{F53E4819-3F1B-4837-99A8-8EE2316DCD1B}" srcOrd="0" destOrd="0" presId="urn:microsoft.com/office/officeart/2005/8/layout/chevron2"/>
    <dgm:cxn modelId="{27A0D348-45BE-49A3-8E90-9DAD3D113C0E}" type="presOf" srcId="{9331D5FB-4D9E-4CCA-B7E2-C4BBC8EC7A76}" destId="{6253CD70-3229-4480-AE35-2918D640997A}" srcOrd="0" destOrd="0" presId="urn:microsoft.com/office/officeart/2005/8/layout/chevron2"/>
    <dgm:cxn modelId="{94F7E7C7-4FCB-4515-AC3C-F92F2B5AE5DD}" type="presOf" srcId="{D886BF9F-F8E8-4A34-A753-1C5CFA464FAC}" destId="{80A76345-1157-46C8-8903-611C68D95C0E}" srcOrd="0" destOrd="0" presId="urn:microsoft.com/office/officeart/2005/8/layout/chevron2"/>
    <dgm:cxn modelId="{90C15B29-08C0-44BE-8360-B971BE2533E9}" type="presOf" srcId="{4DC0FC04-A207-4FAF-A1B3-FFF670321EC3}" destId="{8A2A1673-C692-41CE-8F1F-16DC68AC1692}" srcOrd="0" destOrd="0" presId="urn:microsoft.com/office/officeart/2005/8/layout/chevron2"/>
    <dgm:cxn modelId="{E65E21A6-5EFD-41D2-8044-4B1EA579EDC5}" type="presOf" srcId="{440B831A-ED81-487E-A47F-5586E0285C7C}" destId="{D54E8E0F-C20F-4595-A3BA-C57B1AF81932}" srcOrd="0" destOrd="0" presId="urn:microsoft.com/office/officeart/2005/8/layout/chevron2"/>
    <dgm:cxn modelId="{D4CBEDA6-3389-4539-A4A0-5ACE1EB07697}" srcId="{4DC0FC04-A207-4FAF-A1B3-FFF670321EC3}" destId="{3A70589A-8AD2-4761-BBEA-D599A4719298}" srcOrd="0" destOrd="0" parTransId="{AE749692-7836-444B-B5BC-2A941A824F8B}" sibTransId="{075F98ED-1AEA-4FAF-9BD1-2D8D01599C52}"/>
    <dgm:cxn modelId="{3CC6730E-06D1-4A01-9EBF-79A9494F1B31}" type="presOf" srcId="{3A70589A-8AD2-4761-BBEA-D599A4719298}" destId="{D35AE991-58D1-433B-9A44-0BDC5E2DF9EE}" srcOrd="0" destOrd="0" presId="urn:microsoft.com/office/officeart/2005/8/layout/chevron2"/>
    <dgm:cxn modelId="{8A6F5FF6-8F63-458E-8DDD-2098E4B4BA98}" srcId="{BC75A4DC-A7FD-494D-A6D8-09EFC7604DE0}" destId="{2EC77E52-1A7D-49BC-A1C4-778F4FB62B08}" srcOrd="0" destOrd="0" parTransId="{5FACADAB-42F5-44AC-801B-57245B747176}" sibTransId="{6ECA6423-4C56-40B5-B4D1-ED84C9E37178}"/>
    <dgm:cxn modelId="{389DBFAC-84B4-4219-A101-6663DC3BC516}" srcId="{D886BF9F-F8E8-4A34-A753-1C5CFA464FAC}" destId="{BC75A4DC-A7FD-494D-A6D8-09EFC7604DE0}" srcOrd="0" destOrd="0" parTransId="{C5A58D21-919E-4D3E-9779-323DE0585381}" sibTransId="{A7985A1D-3FDD-48F4-80FF-1FEAD621E314}"/>
    <dgm:cxn modelId="{1859F458-0A00-481F-A1CA-845B7E5BD559}" srcId="{9331D5FB-4D9E-4CCA-B7E2-C4BBC8EC7A76}" destId="{440B831A-ED81-487E-A47F-5586E0285C7C}" srcOrd="0" destOrd="0" parTransId="{8463938F-7ECC-4D29-B1D2-F250F9C4AEBE}" sibTransId="{2EEE2D2A-285D-49B8-8E7A-DEBA5B7AFA54}"/>
    <dgm:cxn modelId="{4423AE38-94B7-45B0-BFCA-7FAB0A370AC1}" srcId="{D886BF9F-F8E8-4A34-A753-1C5CFA464FAC}" destId="{9331D5FB-4D9E-4CCA-B7E2-C4BBC8EC7A76}" srcOrd="1" destOrd="0" parTransId="{595ADAD2-1CF5-4AF6-A250-FA0C59A2B621}" sibTransId="{142A3EC6-BFC8-4DA5-8716-4B58DAA4946B}"/>
    <dgm:cxn modelId="{EFFA1D7F-7AA0-453D-BBA5-726183A24E69}" srcId="{D886BF9F-F8E8-4A34-A753-1C5CFA464FAC}" destId="{4DC0FC04-A207-4FAF-A1B3-FFF670321EC3}" srcOrd="2" destOrd="0" parTransId="{A8BD7C3B-944A-4737-8B4D-ADD255BD59D0}" sibTransId="{6A36B9DF-7929-4066-BAA3-5D1D9B1BE1D1}"/>
    <dgm:cxn modelId="{508C8CB4-A282-4C25-B6AA-688623619EF1}" type="presOf" srcId="{2EC77E52-1A7D-49BC-A1C4-778F4FB62B08}" destId="{9751D14F-F4F5-44D8-BD61-67706A8FC444}" srcOrd="0" destOrd="0" presId="urn:microsoft.com/office/officeart/2005/8/layout/chevron2"/>
    <dgm:cxn modelId="{3C61158F-7E53-4E9B-A679-400716769507}" type="presParOf" srcId="{80A76345-1157-46C8-8903-611C68D95C0E}" destId="{29A905AF-009D-41E1-AFAA-BD984268364C}" srcOrd="0" destOrd="0" presId="urn:microsoft.com/office/officeart/2005/8/layout/chevron2"/>
    <dgm:cxn modelId="{47FAACCF-5410-4C5B-B9FD-B83FDEE95416}" type="presParOf" srcId="{29A905AF-009D-41E1-AFAA-BD984268364C}" destId="{F53E4819-3F1B-4837-99A8-8EE2316DCD1B}" srcOrd="0" destOrd="0" presId="urn:microsoft.com/office/officeart/2005/8/layout/chevron2"/>
    <dgm:cxn modelId="{FBF10930-83E8-4B90-8B27-AB887B279795}" type="presParOf" srcId="{29A905AF-009D-41E1-AFAA-BD984268364C}" destId="{9751D14F-F4F5-44D8-BD61-67706A8FC444}" srcOrd="1" destOrd="0" presId="urn:microsoft.com/office/officeart/2005/8/layout/chevron2"/>
    <dgm:cxn modelId="{E5B79A5B-71EA-4618-B9E2-F6AE9EA154DC}" type="presParOf" srcId="{80A76345-1157-46C8-8903-611C68D95C0E}" destId="{2D7C7D5B-0AFC-4AA6-8B7A-DE57B9371371}" srcOrd="1" destOrd="0" presId="urn:microsoft.com/office/officeart/2005/8/layout/chevron2"/>
    <dgm:cxn modelId="{CBFA943B-A662-4639-A98D-B6F3101DE0A7}" type="presParOf" srcId="{80A76345-1157-46C8-8903-611C68D95C0E}" destId="{E59A0A1C-1C0B-4BE9-9A4B-05142788D1FF}" srcOrd="2" destOrd="0" presId="urn:microsoft.com/office/officeart/2005/8/layout/chevron2"/>
    <dgm:cxn modelId="{CF56F302-5AB3-4AA1-917D-6214F4DDF962}" type="presParOf" srcId="{E59A0A1C-1C0B-4BE9-9A4B-05142788D1FF}" destId="{6253CD70-3229-4480-AE35-2918D640997A}" srcOrd="0" destOrd="0" presId="urn:microsoft.com/office/officeart/2005/8/layout/chevron2"/>
    <dgm:cxn modelId="{B10CBDCD-148F-48FD-B0BC-D26999F40A3E}" type="presParOf" srcId="{E59A0A1C-1C0B-4BE9-9A4B-05142788D1FF}" destId="{D54E8E0F-C20F-4595-A3BA-C57B1AF81932}" srcOrd="1" destOrd="0" presId="urn:microsoft.com/office/officeart/2005/8/layout/chevron2"/>
    <dgm:cxn modelId="{974123C2-9DF7-449C-98F9-795706E1381D}" type="presParOf" srcId="{80A76345-1157-46C8-8903-611C68D95C0E}" destId="{29C9E014-D117-4C51-BA62-FDB8B221C63E}" srcOrd="3" destOrd="0" presId="urn:microsoft.com/office/officeart/2005/8/layout/chevron2"/>
    <dgm:cxn modelId="{64C53101-5468-45EE-A7AD-DB61C7CF108D}" type="presParOf" srcId="{80A76345-1157-46C8-8903-611C68D95C0E}" destId="{2EAE0E99-2EAC-4195-AE70-6A4B519B5D36}" srcOrd="4" destOrd="0" presId="urn:microsoft.com/office/officeart/2005/8/layout/chevron2"/>
    <dgm:cxn modelId="{26D44BCC-ACCC-4998-953F-C3352B5C3F96}" type="presParOf" srcId="{2EAE0E99-2EAC-4195-AE70-6A4B519B5D36}" destId="{8A2A1673-C692-41CE-8F1F-16DC68AC1692}" srcOrd="0" destOrd="0" presId="urn:microsoft.com/office/officeart/2005/8/layout/chevron2"/>
    <dgm:cxn modelId="{7032EBEC-5F78-4437-AC4D-82A74FF6978B}" type="presParOf" srcId="{2EAE0E99-2EAC-4195-AE70-6A4B519B5D36}" destId="{D35AE991-58D1-433B-9A44-0BDC5E2DF9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D2454-AF70-4FD5-8218-D134AC9DDE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4BCBB-5FC2-4907-934B-993B7816462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" b="1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ЕЛЬ</a:t>
          </a:r>
        </a:p>
        <a:p>
          <a:r>
            <a:rPr lang="ru" b="1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 ИССЛЕДОВАНИЯ</a:t>
          </a:r>
          <a:r>
            <a:rPr lang="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dirty="0"/>
        </a:p>
      </dgm:t>
    </dgm:pt>
    <dgm:pt modelId="{D0913B08-1A1B-49ED-B10C-58AEDAE2E25E}" type="parTrans" cxnId="{2B020C76-0284-4046-839A-FA07FC91E7C0}">
      <dgm:prSet/>
      <dgm:spPr/>
      <dgm:t>
        <a:bodyPr/>
        <a:lstStyle/>
        <a:p>
          <a:endParaRPr lang="ru-RU"/>
        </a:p>
      </dgm:t>
    </dgm:pt>
    <dgm:pt modelId="{4A172978-0449-4719-B845-C8F3E9945FBF}" type="sibTrans" cxnId="{2B020C76-0284-4046-839A-FA07FC91E7C0}">
      <dgm:prSet/>
      <dgm:spPr/>
      <dgm:t>
        <a:bodyPr/>
        <a:lstStyle/>
        <a:p>
          <a:endParaRPr lang="ru-RU"/>
        </a:p>
      </dgm:t>
    </dgm:pt>
    <dgm:pt modelId="{069B6958-0156-4AF4-8CC6-96E30589469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Century Gothic" pitchFamily="34" charset="0"/>
              <a:ea typeface="Arial"/>
              <a:cs typeface="Times New Roman" pitchFamily="18" charset="0"/>
            </a:rPr>
            <a:t>Определить эффективные элементы техники выполнения старта пловцов супер спринтеров на современном этапе развития плавания</a:t>
          </a:r>
          <a:endParaRPr lang="ru-RU" dirty="0">
            <a:latin typeface="Century Gothic" pitchFamily="34" charset="0"/>
          </a:endParaRPr>
        </a:p>
      </dgm:t>
    </dgm:pt>
    <dgm:pt modelId="{D1607150-4ADA-4F96-AB50-7E502B19DA39}" type="parTrans" cxnId="{DE88F6A1-9011-4E7E-A8F6-24490F83A7C6}">
      <dgm:prSet/>
      <dgm:spPr/>
      <dgm:t>
        <a:bodyPr/>
        <a:lstStyle/>
        <a:p>
          <a:endParaRPr lang="ru-RU"/>
        </a:p>
      </dgm:t>
    </dgm:pt>
    <dgm:pt modelId="{2D305CFE-B17B-4156-8865-9C23131A1E89}" type="sibTrans" cxnId="{DE88F6A1-9011-4E7E-A8F6-24490F83A7C6}">
      <dgm:prSet/>
      <dgm:spPr/>
      <dgm:t>
        <a:bodyPr/>
        <a:lstStyle/>
        <a:p>
          <a:endParaRPr lang="ru-RU"/>
        </a:p>
      </dgm:t>
    </dgm:pt>
    <dgm:pt modelId="{BCAC251A-0A74-4C63-868D-01D3C5C2369A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" b="1" dirty="0" smtClean="0">
              <a:solidFill>
                <a:schemeClr val="bg2"/>
              </a:solidFill>
              <a:latin typeface="Century Gothic" pitchFamily="34" charset="0"/>
              <a:ea typeface="Lato"/>
              <a:cs typeface="Times New Roman" pitchFamily="18" charset="0"/>
              <a:sym typeface="Lato"/>
            </a:rPr>
            <a:t>ЕТОДЫ</a:t>
          </a:r>
        </a:p>
        <a:p>
          <a:r>
            <a:rPr lang="ru" b="1" dirty="0" smtClean="0">
              <a:solidFill>
                <a:schemeClr val="bg2"/>
              </a:solidFill>
              <a:latin typeface="Century Gothic" pitchFamily="34" charset="0"/>
              <a:ea typeface="Lato"/>
              <a:cs typeface="Times New Roman" pitchFamily="18" charset="0"/>
              <a:sym typeface="Lato"/>
            </a:rPr>
            <a:t> ИССЛЕДОВАНИЯ </a:t>
          </a:r>
          <a:endParaRPr lang="ru-RU" dirty="0">
            <a:latin typeface="Century Gothic" pitchFamily="34" charset="0"/>
          </a:endParaRPr>
        </a:p>
      </dgm:t>
    </dgm:pt>
    <dgm:pt modelId="{2955FD69-DB48-4533-815C-2A53CE877FC9}" type="parTrans" cxnId="{813BCD05-E930-4F7F-A143-0EFE93411C96}">
      <dgm:prSet/>
      <dgm:spPr/>
      <dgm:t>
        <a:bodyPr/>
        <a:lstStyle/>
        <a:p>
          <a:endParaRPr lang="ru-RU"/>
        </a:p>
      </dgm:t>
    </dgm:pt>
    <dgm:pt modelId="{6701DDE9-1080-4DC9-82BE-79D3D0918E11}" type="sibTrans" cxnId="{813BCD05-E930-4F7F-A143-0EFE93411C96}">
      <dgm:prSet/>
      <dgm:spPr/>
      <dgm:t>
        <a:bodyPr/>
        <a:lstStyle/>
        <a:p>
          <a:endParaRPr lang="ru-RU"/>
        </a:p>
      </dgm:t>
    </dgm:pt>
    <dgm:pt modelId="{1DE3B001-B3E2-4341-8C76-10C1850D439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В работе использовались следующие методы:</a:t>
          </a:r>
          <a:endParaRPr lang="ru-RU" dirty="0">
            <a:latin typeface="Century Gothic" pitchFamily="34" charset="0"/>
          </a:endParaRPr>
        </a:p>
      </dgm:t>
    </dgm:pt>
    <dgm:pt modelId="{D2F85198-3CAE-4ED9-BF7A-22747660F02C}" type="parTrans" cxnId="{66AF950A-F535-4F01-878E-232254C578D7}">
      <dgm:prSet/>
      <dgm:spPr/>
      <dgm:t>
        <a:bodyPr/>
        <a:lstStyle/>
        <a:p>
          <a:endParaRPr lang="ru-RU"/>
        </a:p>
      </dgm:t>
    </dgm:pt>
    <dgm:pt modelId="{051A3FE8-4853-4086-B2B1-AF02B9D1B733}" type="sibTrans" cxnId="{66AF950A-F535-4F01-878E-232254C578D7}">
      <dgm:prSet/>
      <dgm:spPr/>
      <dgm:t>
        <a:bodyPr/>
        <a:lstStyle/>
        <a:p>
          <a:endParaRPr lang="ru-RU"/>
        </a:p>
      </dgm:t>
    </dgm:pt>
    <dgm:pt modelId="{8D79AE75-1FBD-4F13-9A99-3B929A1D157D}" type="pres">
      <dgm:prSet presAssocID="{E76D2454-AF70-4FD5-8218-D134AC9DDE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D6805-7747-4DA1-A577-0A89DF022615}" type="pres">
      <dgm:prSet presAssocID="{3154BCBB-5FC2-4907-934B-993B7816462E}" presName="linNode" presStyleCnt="0"/>
      <dgm:spPr/>
    </dgm:pt>
    <dgm:pt modelId="{3098D8ED-B03E-4985-8CB3-01825565B7B7}" type="pres">
      <dgm:prSet presAssocID="{3154BCBB-5FC2-4907-934B-993B7816462E}" presName="parentText" presStyleLbl="node1" presStyleIdx="0" presStyleCnt="2" custLinFactNeighborX="-43929" custLinFactNeighborY="-103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5AB2C-6B87-4FCB-931D-6C9772A73EA5}" type="pres">
      <dgm:prSet presAssocID="{3154BCBB-5FC2-4907-934B-993B7816462E}" presName="descendantText" presStyleLbl="alignAccFollowNode1" presStyleIdx="0" presStyleCnt="2" custLinFactNeighborX="-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7425E-74C6-4A04-A737-AA863CF2681F}" type="pres">
      <dgm:prSet presAssocID="{4A172978-0449-4719-B845-C8F3E9945FBF}" presName="sp" presStyleCnt="0"/>
      <dgm:spPr/>
    </dgm:pt>
    <dgm:pt modelId="{CAE29E4B-30AD-4EC6-BBF7-7CB6AC034BDC}" type="pres">
      <dgm:prSet presAssocID="{BCAC251A-0A74-4C63-868D-01D3C5C2369A}" presName="linNode" presStyleCnt="0"/>
      <dgm:spPr/>
    </dgm:pt>
    <dgm:pt modelId="{6E7D122E-E53D-41F0-925C-EF9531FF1CE5}" type="pres">
      <dgm:prSet presAssocID="{BCAC251A-0A74-4C63-868D-01D3C5C2369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7052A-AF59-41BD-A831-FFB41DD8B9EE}" type="pres">
      <dgm:prSet presAssocID="{BCAC251A-0A74-4C63-868D-01D3C5C2369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E5B01F-45A5-4F88-BBAD-5D4B96FF6FC7}" type="presOf" srcId="{BCAC251A-0A74-4C63-868D-01D3C5C2369A}" destId="{6E7D122E-E53D-41F0-925C-EF9531FF1CE5}" srcOrd="0" destOrd="0" presId="urn:microsoft.com/office/officeart/2005/8/layout/vList5"/>
    <dgm:cxn modelId="{66AF950A-F535-4F01-878E-232254C578D7}" srcId="{BCAC251A-0A74-4C63-868D-01D3C5C2369A}" destId="{1DE3B001-B3E2-4341-8C76-10C1850D4399}" srcOrd="0" destOrd="0" parTransId="{D2F85198-3CAE-4ED9-BF7A-22747660F02C}" sibTransId="{051A3FE8-4853-4086-B2B1-AF02B9D1B733}"/>
    <dgm:cxn modelId="{05053B0E-CF6A-4129-88D8-4D4B10DAA5D6}" type="presOf" srcId="{1DE3B001-B3E2-4341-8C76-10C1850D4399}" destId="{0EF7052A-AF59-41BD-A831-FFB41DD8B9EE}" srcOrd="0" destOrd="0" presId="urn:microsoft.com/office/officeart/2005/8/layout/vList5"/>
    <dgm:cxn modelId="{3D708CB2-0DB9-4FD0-A67C-231392B19EE1}" type="presOf" srcId="{E76D2454-AF70-4FD5-8218-D134AC9DDE53}" destId="{8D79AE75-1FBD-4F13-9A99-3B929A1D157D}" srcOrd="0" destOrd="0" presId="urn:microsoft.com/office/officeart/2005/8/layout/vList5"/>
    <dgm:cxn modelId="{813BCD05-E930-4F7F-A143-0EFE93411C96}" srcId="{E76D2454-AF70-4FD5-8218-D134AC9DDE53}" destId="{BCAC251A-0A74-4C63-868D-01D3C5C2369A}" srcOrd="1" destOrd="0" parTransId="{2955FD69-DB48-4533-815C-2A53CE877FC9}" sibTransId="{6701DDE9-1080-4DC9-82BE-79D3D0918E11}"/>
    <dgm:cxn modelId="{D690CE66-6C83-42A4-93B1-D987CF9E1027}" type="presOf" srcId="{069B6958-0156-4AF4-8CC6-96E305894699}" destId="{90F5AB2C-6B87-4FCB-931D-6C9772A73EA5}" srcOrd="0" destOrd="0" presId="urn:microsoft.com/office/officeart/2005/8/layout/vList5"/>
    <dgm:cxn modelId="{DE88F6A1-9011-4E7E-A8F6-24490F83A7C6}" srcId="{3154BCBB-5FC2-4907-934B-993B7816462E}" destId="{069B6958-0156-4AF4-8CC6-96E305894699}" srcOrd="0" destOrd="0" parTransId="{D1607150-4ADA-4F96-AB50-7E502B19DA39}" sibTransId="{2D305CFE-B17B-4156-8865-9C23131A1E89}"/>
    <dgm:cxn modelId="{944C0C2B-01E6-4850-9E9A-4C9E61A644E4}" type="presOf" srcId="{3154BCBB-5FC2-4907-934B-993B7816462E}" destId="{3098D8ED-B03E-4985-8CB3-01825565B7B7}" srcOrd="0" destOrd="0" presId="urn:microsoft.com/office/officeart/2005/8/layout/vList5"/>
    <dgm:cxn modelId="{2B020C76-0284-4046-839A-FA07FC91E7C0}" srcId="{E76D2454-AF70-4FD5-8218-D134AC9DDE53}" destId="{3154BCBB-5FC2-4907-934B-993B7816462E}" srcOrd="0" destOrd="0" parTransId="{D0913B08-1A1B-49ED-B10C-58AEDAE2E25E}" sibTransId="{4A172978-0449-4719-B845-C8F3E9945FBF}"/>
    <dgm:cxn modelId="{3E123B4A-5F3B-4B3C-8941-00FE6850EA0A}" type="presParOf" srcId="{8D79AE75-1FBD-4F13-9A99-3B929A1D157D}" destId="{781D6805-7747-4DA1-A577-0A89DF022615}" srcOrd="0" destOrd="0" presId="urn:microsoft.com/office/officeart/2005/8/layout/vList5"/>
    <dgm:cxn modelId="{8AAAD14B-EFBD-498A-8568-4A3BB4C9F63A}" type="presParOf" srcId="{781D6805-7747-4DA1-A577-0A89DF022615}" destId="{3098D8ED-B03E-4985-8CB3-01825565B7B7}" srcOrd="0" destOrd="0" presId="urn:microsoft.com/office/officeart/2005/8/layout/vList5"/>
    <dgm:cxn modelId="{C46460B2-543F-4774-AAF3-5F124C5795AD}" type="presParOf" srcId="{781D6805-7747-4DA1-A577-0A89DF022615}" destId="{90F5AB2C-6B87-4FCB-931D-6C9772A73EA5}" srcOrd="1" destOrd="0" presId="urn:microsoft.com/office/officeart/2005/8/layout/vList5"/>
    <dgm:cxn modelId="{43AA2AB0-6DC8-4870-80A2-1674AB2F7B1E}" type="presParOf" srcId="{8D79AE75-1FBD-4F13-9A99-3B929A1D157D}" destId="{B107425E-74C6-4A04-A737-AA863CF2681F}" srcOrd="1" destOrd="0" presId="urn:microsoft.com/office/officeart/2005/8/layout/vList5"/>
    <dgm:cxn modelId="{D02B9AC5-927D-411D-85B9-0614EADB6F4A}" type="presParOf" srcId="{8D79AE75-1FBD-4F13-9A99-3B929A1D157D}" destId="{CAE29E4B-30AD-4EC6-BBF7-7CB6AC034BDC}" srcOrd="2" destOrd="0" presId="urn:microsoft.com/office/officeart/2005/8/layout/vList5"/>
    <dgm:cxn modelId="{6F3B2BE7-398B-4385-911C-1870CB06107D}" type="presParOf" srcId="{CAE29E4B-30AD-4EC6-BBF7-7CB6AC034BDC}" destId="{6E7D122E-E53D-41F0-925C-EF9531FF1CE5}" srcOrd="0" destOrd="0" presId="urn:microsoft.com/office/officeart/2005/8/layout/vList5"/>
    <dgm:cxn modelId="{3DAD740E-6E63-44D0-8F59-C49834F50201}" type="presParOf" srcId="{CAE29E4B-30AD-4EC6-BBF7-7CB6AC034BDC}" destId="{0EF7052A-AF59-41BD-A831-FFB41DD8B9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E4FEC6-8007-4C59-8F09-27BC556F772A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F62079-5C96-4113-AFD2-417570088837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dirty="0"/>
        </a:p>
      </dgm:t>
    </dgm:pt>
    <dgm:pt modelId="{AC0FD50B-F696-45F3-81D6-4921211D45E0}" type="parTrans" cxnId="{B36F2AA8-96AD-46C3-96C0-F19C9F376D2A}">
      <dgm:prSet/>
      <dgm:spPr/>
      <dgm:t>
        <a:bodyPr/>
        <a:lstStyle/>
        <a:p>
          <a:endParaRPr lang="ru-RU"/>
        </a:p>
      </dgm:t>
    </dgm:pt>
    <dgm:pt modelId="{0A1B51F9-3DB1-41B1-B3CF-85A491E01F90}" type="sibTrans" cxnId="{B36F2AA8-96AD-46C3-96C0-F19C9F376D2A}">
      <dgm:prSet/>
      <dgm:spPr/>
      <dgm:t>
        <a:bodyPr/>
        <a:lstStyle/>
        <a:p>
          <a:endParaRPr lang="ru-RU"/>
        </a:p>
      </dgm:t>
    </dgm:pt>
    <dgm:pt modelId="{20200703-7A2B-4D6D-B383-AFCAD4CC040E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dirty="0"/>
        </a:p>
      </dgm:t>
    </dgm:pt>
    <dgm:pt modelId="{A0D5BE81-EC49-4E14-9FD2-A5469557861A}" type="parTrans" cxnId="{662E54E9-4A8D-4DEF-AA85-45325147F1AF}">
      <dgm:prSet/>
      <dgm:spPr/>
      <dgm:t>
        <a:bodyPr/>
        <a:lstStyle/>
        <a:p>
          <a:endParaRPr lang="ru-RU"/>
        </a:p>
      </dgm:t>
    </dgm:pt>
    <dgm:pt modelId="{49A1946F-BAD1-4A3B-8E7C-44AADFAFF624}" type="sibTrans" cxnId="{662E54E9-4A8D-4DEF-AA85-45325147F1AF}">
      <dgm:prSet/>
      <dgm:spPr/>
      <dgm:t>
        <a:bodyPr/>
        <a:lstStyle/>
        <a:p>
          <a:endParaRPr lang="ru-RU"/>
        </a:p>
      </dgm:t>
    </dgm:pt>
    <dgm:pt modelId="{3DADC013-AA88-422F-983D-F03254816631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dirty="0"/>
        </a:p>
      </dgm:t>
    </dgm:pt>
    <dgm:pt modelId="{A357DEF1-A6B4-4D20-855C-34406CADF36F}" type="parTrans" cxnId="{356C4448-4794-4617-B832-55BA0DD35659}">
      <dgm:prSet/>
      <dgm:spPr/>
      <dgm:t>
        <a:bodyPr/>
        <a:lstStyle/>
        <a:p>
          <a:endParaRPr lang="ru-RU"/>
        </a:p>
      </dgm:t>
    </dgm:pt>
    <dgm:pt modelId="{AACB95EC-741D-4F87-9F98-88BB6BBC3A11}" type="sibTrans" cxnId="{356C4448-4794-4617-B832-55BA0DD35659}">
      <dgm:prSet/>
      <dgm:spPr/>
      <dgm:t>
        <a:bodyPr/>
        <a:lstStyle/>
        <a:p>
          <a:endParaRPr lang="ru-RU"/>
        </a:p>
      </dgm:t>
    </dgm:pt>
    <dgm:pt modelId="{30F3DF5C-57DD-4570-8310-8BEA355270BE}" type="pres">
      <dgm:prSet presAssocID="{07E4FEC6-8007-4C59-8F09-27BC556F77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7D7D28-AAA9-4DAA-9357-E62CD8081D82}" type="pres">
      <dgm:prSet presAssocID="{69F62079-5C96-4113-AFD2-417570088837}" presName="compositeNode" presStyleCnt="0">
        <dgm:presLayoutVars>
          <dgm:bulletEnabled val="1"/>
        </dgm:presLayoutVars>
      </dgm:prSet>
      <dgm:spPr/>
    </dgm:pt>
    <dgm:pt modelId="{DC54B59A-7614-47AD-B799-E9540A3D7A64}" type="pres">
      <dgm:prSet presAssocID="{69F62079-5C96-4113-AFD2-417570088837}" presName="bgRect" presStyleLbl="node1" presStyleIdx="0" presStyleCnt="3" custLinFactNeighborX="-17201" custLinFactNeighborY="-14286"/>
      <dgm:spPr/>
      <dgm:t>
        <a:bodyPr/>
        <a:lstStyle/>
        <a:p>
          <a:endParaRPr lang="ru-RU"/>
        </a:p>
      </dgm:t>
    </dgm:pt>
    <dgm:pt modelId="{8905E8DA-411D-440B-A3A7-842F4BA769E5}" type="pres">
      <dgm:prSet presAssocID="{69F62079-5C96-4113-AFD2-41757008883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620DF-5516-4D86-BB47-3AB009946FFD}" type="pres">
      <dgm:prSet presAssocID="{0A1B51F9-3DB1-41B1-B3CF-85A491E01F90}" presName="hSp" presStyleCnt="0"/>
      <dgm:spPr/>
    </dgm:pt>
    <dgm:pt modelId="{B610A532-DEA2-4A17-82C9-E0F3E67A00EF}" type="pres">
      <dgm:prSet presAssocID="{0A1B51F9-3DB1-41B1-B3CF-85A491E01F90}" presName="vProcSp" presStyleCnt="0"/>
      <dgm:spPr/>
    </dgm:pt>
    <dgm:pt modelId="{E642BD07-BA4C-4F33-8215-70DFEEA9E7CA}" type="pres">
      <dgm:prSet presAssocID="{0A1B51F9-3DB1-41B1-B3CF-85A491E01F90}" presName="vSp1" presStyleCnt="0"/>
      <dgm:spPr/>
    </dgm:pt>
    <dgm:pt modelId="{9F0B6B1F-8F63-435D-80A5-4557726A99A7}" type="pres">
      <dgm:prSet presAssocID="{0A1B51F9-3DB1-41B1-B3CF-85A491E01F90}" presName="simulatedConn" presStyleLbl="solidFgAcc1" presStyleIdx="0" presStyleCnt="2" custFlipVert="1" custScaleX="16460" custScaleY="27481"/>
      <dgm:spPr/>
    </dgm:pt>
    <dgm:pt modelId="{F6C073EC-82DB-4281-A62A-ACD6FED3CBDD}" type="pres">
      <dgm:prSet presAssocID="{0A1B51F9-3DB1-41B1-B3CF-85A491E01F90}" presName="vSp2" presStyleCnt="0"/>
      <dgm:spPr/>
    </dgm:pt>
    <dgm:pt modelId="{EF97063C-D106-495A-881A-C304AD5D1485}" type="pres">
      <dgm:prSet presAssocID="{0A1B51F9-3DB1-41B1-B3CF-85A491E01F90}" presName="sibTrans" presStyleCnt="0"/>
      <dgm:spPr/>
    </dgm:pt>
    <dgm:pt modelId="{667300C5-4BFD-40B1-B50B-01E1CF20B73E}" type="pres">
      <dgm:prSet presAssocID="{20200703-7A2B-4D6D-B383-AFCAD4CC040E}" presName="compositeNode" presStyleCnt="0">
        <dgm:presLayoutVars>
          <dgm:bulletEnabled val="1"/>
        </dgm:presLayoutVars>
      </dgm:prSet>
      <dgm:spPr/>
    </dgm:pt>
    <dgm:pt modelId="{2598B152-1A20-48A8-AD2F-9BFBF1F205E3}" type="pres">
      <dgm:prSet presAssocID="{20200703-7A2B-4D6D-B383-AFCAD4CC040E}" presName="bgRect" presStyleLbl="node1" presStyleIdx="1" presStyleCnt="3" custLinFactNeighborX="743" custLinFactNeighborY="1361"/>
      <dgm:spPr/>
      <dgm:t>
        <a:bodyPr/>
        <a:lstStyle/>
        <a:p>
          <a:endParaRPr lang="ru-RU"/>
        </a:p>
      </dgm:t>
    </dgm:pt>
    <dgm:pt modelId="{80F45471-C128-4071-8A48-3EA50879F772}" type="pres">
      <dgm:prSet presAssocID="{20200703-7A2B-4D6D-B383-AFCAD4CC040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B999D-4AE4-42C0-9A2F-0040F92B7ADE}" type="pres">
      <dgm:prSet presAssocID="{49A1946F-BAD1-4A3B-8E7C-44AADFAFF624}" presName="hSp" presStyleCnt="0"/>
      <dgm:spPr/>
    </dgm:pt>
    <dgm:pt modelId="{6128833F-9214-469E-B8A1-3D6D5DC1E955}" type="pres">
      <dgm:prSet presAssocID="{49A1946F-BAD1-4A3B-8E7C-44AADFAFF624}" presName="vProcSp" presStyleCnt="0"/>
      <dgm:spPr/>
    </dgm:pt>
    <dgm:pt modelId="{015A1C45-7C81-4D68-A22C-E851D4A6B39F}" type="pres">
      <dgm:prSet presAssocID="{49A1946F-BAD1-4A3B-8E7C-44AADFAFF624}" presName="vSp1" presStyleCnt="0"/>
      <dgm:spPr/>
    </dgm:pt>
    <dgm:pt modelId="{B8784C34-88EC-4E7C-BCF5-AE595E64144C}" type="pres">
      <dgm:prSet presAssocID="{49A1946F-BAD1-4A3B-8E7C-44AADFAFF624}" presName="simulatedConn" presStyleLbl="solidFgAcc1" presStyleIdx="1" presStyleCnt="2" custFlipVert="1" custScaleX="16460" custScaleY="27481"/>
      <dgm:spPr/>
    </dgm:pt>
    <dgm:pt modelId="{8E1835BC-528D-4059-99CF-B9306D223B8B}" type="pres">
      <dgm:prSet presAssocID="{49A1946F-BAD1-4A3B-8E7C-44AADFAFF624}" presName="vSp2" presStyleCnt="0"/>
      <dgm:spPr/>
    </dgm:pt>
    <dgm:pt modelId="{B52948D9-54D9-4FE9-85A6-2E379590E51F}" type="pres">
      <dgm:prSet presAssocID="{49A1946F-BAD1-4A3B-8E7C-44AADFAFF624}" presName="sibTrans" presStyleCnt="0"/>
      <dgm:spPr/>
    </dgm:pt>
    <dgm:pt modelId="{B512115D-DE0A-483D-9DDA-81B9D712B64B}" type="pres">
      <dgm:prSet presAssocID="{3DADC013-AA88-422F-983D-F03254816631}" presName="compositeNode" presStyleCnt="0">
        <dgm:presLayoutVars>
          <dgm:bulletEnabled val="1"/>
        </dgm:presLayoutVars>
      </dgm:prSet>
      <dgm:spPr/>
    </dgm:pt>
    <dgm:pt modelId="{D9C71544-B196-4F94-9C08-DA495F4A5D78}" type="pres">
      <dgm:prSet presAssocID="{3DADC013-AA88-422F-983D-F03254816631}" presName="bgRect" presStyleLbl="node1" presStyleIdx="2" presStyleCnt="3"/>
      <dgm:spPr/>
      <dgm:t>
        <a:bodyPr/>
        <a:lstStyle/>
        <a:p>
          <a:endParaRPr lang="ru-RU"/>
        </a:p>
      </dgm:t>
    </dgm:pt>
    <dgm:pt modelId="{E4B89BE6-5654-4EF0-AD1F-99B14EBE1A35}" type="pres">
      <dgm:prSet presAssocID="{3DADC013-AA88-422F-983D-F0325481663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82B518-F089-41A2-BDCC-96E60436C62D}" type="presOf" srcId="{07E4FEC6-8007-4C59-8F09-27BC556F772A}" destId="{30F3DF5C-57DD-4570-8310-8BEA355270BE}" srcOrd="0" destOrd="0" presId="urn:microsoft.com/office/officeart/2005/8/layout/hProcess7#1"/>
    <dgm:cxn modelId="{2E179429-E9B1-4814-BE50-7D97F9B75029}" type="presOf" srcId="{3DADC013-AA88-422F-983D-F03254816631}" destId="{D9C71544-B196-4F94-9C08-DA495F4A5D78}" srcOrd="0" destOrd="0" presId="urn:microsoft.com/office/officeart/2005/8/layout/hProcess7#1"/>
    <dgm:cxn modelId="{662E54E9-4A8D-4DEF-AA85-45325147F1AF}" srcId="{07E4FEC6-8007-4C59-8F09-27BC556F772A}" destId="{20200703-7A2B-4D6D-B383-AFCAD4CC040E}" srcOrd="1" destOrd="0" parTransId="{A0D5BE81-EC49-4E14-9FD2-A5469557861A}" sibTransId="{49A1946F-BAD1-4A3B-8E7C-44AADFAFF624}"/>
    <dgm:cxn modelId="{1D2632D6-7207-4DF3-A917-FC903838F45B}" type="presOf" srcId="{69F62079-5C96-4113-AFD2-417570088837}" destId="{8905E8DA-411D-440B-A3A7-842F4BA769E5}" srcOrd="1" destOrd="0" presId="urn:microsoft.com/office/officeart/2005/8/layout/hProcess7#1"/>
    <dgm:cxn modelId="{356C4448-4794-4617-B832-55BA0DD35659}" srcId="{07E4FEC6-8007-4C59-8F09-27BC556F772A}" destId="{3DADC013-AA88-422F-983D-F03254816631}" srcOrd="2" destOrd="0" parTransId="{A357DEF1-A6B4-4D20-855C-34406CADF36F}" sibTransId="{AACB95EC-741D-4F87-9F98-88BB6BBC3A11}"/>
    <dgm:cxn modelId="{DF74DEB3-B386-489D-80B3-3365C8162AFE}" type="presOf" srcId="{3DADC013-AA88-422F-983D-F03254816631}" destId="{E4B89BE6-5654-4EF0-AD1F-99B14EBE1A35}" srcOrd="1" destOrd="0" presId="urn:microsoft.com/office/officeart/2005/8/layout/hProcess7#1"/>
    <dgm:cxn modelId="{390D9A27-8E0C-422F-9E1B-C7E012F1979C}" type="presOf" srcId="{20200703-7A2B-4D6D-B383-AFCAD4CC040E}" destId="{2598B152-1A20-48A8-AD2F-9BFBF1F205E3}" srcOrd="0" destOrd="0" presId="urn:microsoft.com/office/officeart/2005/8/layout/hProcess7#1"/>
    <dgm:cxn modelId="{2D81DBA1-E0B8-4159-8022-BA5077AB9D73}" type="presOf" srcId="{69F62079-5C96-4113-AFD2-417570088837}" destId="{DC54B59A-7614-47AD-B799-E9540A3D7A64}" srcOrd="0" destOrd="0" presId="urn:microsoft.com/office/officeart/2005/8/layout/hProcess7#1"/>
    <dgm:cxn modelId="{3C71BB2D-AECD-4852-8C77-71E783A31FA9}" type="presOf" srcId="{20200703-7A2B-4D6D-B383-AFCAD4CC040E}" destId="{80F45471-C128-4071-8A48-3EA50879F772}" srcOrd="1" destOrd="0" presId="urn:microsoft.com/office/officeart/2005/8/layout/hProcess7#1"/>
    <dgm:cxn modelId="{B36F2AA8-96AD-46C3-96C0-F19C9F376D2A}" srcId="{07E4FEC6-8007-4C59-8F09-27BC556F772A}" destId="{69F62079-5C96-4113-AFD2-417570088837}" srcOrd="0" destOrd="0" parTransId="{AC0FD50B-F696-45F3-81D6-4921211D45E0}" sibTransId="{0A1B51F9-3DB1-41B1-B3CF-85A491E01F90}"/>
    <dgm:cxn modelId="{E1F1460E-AA98-4570-B16B-CD88A486BC11}" type="presParOf" srcId="{30F3DF5C-57DD-4570-8310-8BEA355270BE}" destId="{6D7D7D28-AAA9-4DAA-9357-E62CD8081D82}" srcOrd="0" destOrd="0" presId="urn:microsoft.com/office/officeart/2005/8/layout/hProcess7#1"/>
    <dgm:cxn modelId="{E4E2A1B7-9F8A-47D9-A292-D1CBE208CB5E}" type="presParOf" srcId="{6D7D7D28-AAA9-4DAA-9357-E62CD8081D82}" destId="{DC54B59A-7614-47AD-B799-E9540A3D7A64}" srcOrd="0" destOrd="0" presId="urn:microsoft.com/office/officeart/2005/8/layout/hProcess7#1"/>
    <dgm:cxn modelId="{496B1F70-A2CE-4FE2-B5B4-A3C18CB1594E}" type="presParOf" srcId="{6D7D7D28-AAA9-4DAA-9357-E62CD8081D82}" destId="{8905E8DA-411D-440B-A3A7-842F4BA769E5}" srcOrd="1" destOrd="0" presId="urn:microsoft.com/office/officeart/2005/8/layout/hProcess7#1"/>
    <dgm:cxn modelId="{30ED974C-F6A6-4DF1-9E34-1747FD2AF325}" type="presParOf" srcId="{30F3DF5C-57DD-4570-8310-8BEA355270BE}" destId="{828620DF-5516-4D86-BB47-3AB009946FFD}" srcOrd="1" destOrd="0" presId="urn:microsoft.com/office/officeart/2005/8/layout/hProcess7#1"/>
    <dgm:cxn modelId="{79DC2B68-31FA-43CA-9D73-8F1048E40E2C}" type="presParOf" srcId="{30F3DF5C-57DD-4570-8310-8BEA355270BE}" destId="{B610A532-DEA2-4A17-82C9-E0F3E67A00EF}" srcOrd="2" destOrd="0" presId="urn:microsoft.com/office/officeart/2005/8/layout/hProcess7#1"/>
    <dgm:cxn modelId="{247D19CD-0696-4656-8177-FB38A2FCEC9C}" type="presParOf" srcId="{B610A532-DEA2-4A17-82C9-E0F3E67A00EF}" destId="{E642BD07-BA4C-4F33-8215-70DFEEA9E7CA}" srcOrd="0" destOrd="0" presId="urn:microsoft.com/office/officeart/2005/8/layout/hProcess7#1"/>
    <dgm:cxn modelId="{3BE702C1-2528-4FC5-B591-B9166E3D578D}" type="presParOf" srcId="{B610A532-DEA2-4A17-82C9-E0F3E67A00EF}" destId="{9F0B6B1F-8F63-435D-80A5-4557726A99A7}" srcOrd="1" destOrd="0" presId="urn:microsoft.com/office/officeart/2005/8/layout/hProcess7#1"/>
    <dgm:cxn modelId="{E5B0B409-5620-4BF7-9253-3CC1057C2A97}" type="presParOf" srcId="{B610A532-DEA2-4A17-82C9-E0F3E67A00EF}" destId="{F6C073EC-82DB-4281-A62A-ACD6FED3CBDD}" srcOrd="2" destOrd="0" presId="urn:microsoft.com/office/officeart/2005/8/layout/hProcess7#1"/>
    <dgm:cxn modelId="{3DA0A985-C068-43BD-94E3-2FA3992D9EB6}" type="presParOf" srcId="{30F3DF5C-57DD-4570-8310-8BEA355270BE}" destId="{EF97063C-D106-495A-881A-C304AD5D1485}" srcOrd="3" destOrd="0" presId="urn:microsoft.com/office/officeart/2005/8/layout/hProcess7#1"/>
    <dgm:cxn modelId="{342E685D-687C-4762-9056-F6E974CE4243}" type="presParOf" srcId="{30F3DF5C-57DD-4570-8310-8BEA355270BE}" destId="{667300C5-4BFD-40B1-B50B-01E1CF20B73E}" srcOrd="4" destOrd="0" presId="urn:microsoft.com/office/officeart/2005/8/layout/hProcess7#1"/>
    <dgm:cxn modelId="{FBE02D75-BB2B-4DC2-B4DB-08DA02DBCD41}" type="presParOf" srcId="{667300C5-4BFD-40B1-B50B-01E1CF20B73E}" destId="{2598B152-1A20-48A8-AD2F-9BFBF1F205E3}" srcOrd="0" destOrd="0" presId="urn:microsoft.com/office/officeart/2005/8/layout/hProcess7#1"/>
    <dgm:cxn modelId="{EE5E8EAC-63EB-4F45-A585-16D839CD9B2E}" type="presParOf" srcId="{667300C5-4BFD-40B1-B50B-01E1CF20B73E}" destId="{80F45471-C128-4071-8A48-3EA50879F772}" srcOrd="1" destOrd="0" presId="urn:microsoft.com/office/officeart/2005/8/layout/hProcess7#1"/>
    <dgm:cxn modelId="{6B47787C-2949-4DAB-B6D9-65CE5B6BE509}" type="presParOf" srcId="{30F3DF5C-57DD-4570-8310-8BEA355270BE}" destId="{10EB999D-4AE4-42C0-9A2F-0040F92B7ADE}" srcOrd="5" destOrd="0" presId="urn:microsoft.com/office/officeart/2005/8/layout/hProcess7#1"/>
    <dgm:cxn modelId="{8B3A8EB1-660E-432C-BAD0-E0A2E4173CB7}" type="presParOf" srcId="{30F3DF5C-57DD-4570-8310-8BEA355270BE}" destId="{6128833F-9214-469E-B8A1-3D6D5DC1E955}" srcOrd="6" destOrd="0" presId="urn:microsoft.com/office/officeart/2005/8/layout/hProcess7#1"/>
    <dgm:cxn modelId="{6EF7F60E-23AF-4B13-9D28-B7A747803C5C}" type="presParOf" srcId="{6128833F-9214-469E-B8A1-3D6D5DC1E955}" destId="{015A1C45-7C81-4D68-A22C-E851D4A6B39F}" srcOrd="0" destOrd="0" presId="urn:microsoft.com/office/officeart/2005/8/layout/hProcess7#1"/>
    <dgm:cxn modelId="{22F21936-3B82-4335-B237-D5C2116B1FEA}" type="presParOf" srcId="{6128833F-9214-469E-B8A1-3D6D5DC1E955}" destId="{B8784C34-88EC-4E7C-BCF5-AE595E64144C}" srcOrd="1" destOrd="0" presId="urn:microsoft.com/office/officeart/2005/8/layout/hProcess7#1"/>
    <dgm:cxn modelId="{EDCD5F1E-16CB-4FFC-ABF4-CC22A0FAB082}" type="presParOf" srcId="{6128833F-9214-469E-B8A1-3D6D5DC1E955}" destId="{8E1835BC-528D-4059-99CF-B9306D223B8B}" srcOrd="2" destOrd="0" presId="urn:microsoft.com/office/officeart/2005/8/layout/hProcess7#1"/>
    <dgm:cxn modelId="{BA6AD758-BA78-4DA9-8B91-DE24DAEAC595}" type="presParOf" srcId="{30F3DF5C-57DD-4570-8310-8BEA355270BE}" destId="{B52948D9-54D9-4FE9-85A6-2E379590E51F}" srcOrd="7" destOrd="0" presId="urn:microsoft.com/office/officeart/2005/8/layout/hProcess7#1"/>
    <dgm:cxn modelId="{3D7CF5A6-CC68-4311-ADEC-CD56DEA90884}" type="presParOf" srcId="{30F3DF5C-57DD-4570-8310-8BEA355270BE}" destId="{B512115D-DE0A-483D-9DDA-81B9D712B64B}" srcOrd="8" destOrd="0" presId="urn:microsoft.com/office/officeart/2005/8/layout/hProcess7#1"/>
    <dgm:cxn modelId="{C362EA0C-B408-4207-AC01-74CEAE85FDA6}" type="presParOf" srcId="{B512115D-DE0A-483D-9DDA-81B9D712B64B}" destId="{D9C71544-B196-4F94-9C08-DA495F4A5D78}" srcOrd="0" destOrd="0" presId="urn:microsoft.com/office/officeart/2005/8/layout/hProcess7#1"/>
    <dgm:cxn modelId="{BED8238A-9E11-41A8-944D-F9F089BF73BB}" type="presParOf" srcId="{B512115D-DE0A-483D-9DDA-81B9D712B64B}" destId="{E4B89BE6-5654-4EF0-AD1F-99B14EBE1A35}" srcOrd="1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3EB32B-4E67-4EFA-BD56-92C4EFDC9F3B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046D23-9F04-4E3E-AA61-49157B6A3354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D0590787-2BFB-474B-A358-C7823955D5DB}" type="parTrans" cxnId="{7CB33F52-DD05-483E-A595-C4ABBA2372C4}">
      <dgm:prSet/>
      <dgm:spPr/>
      <dgm:t>
        <a:bodyPr/>
        <a:lstStyle/>
        <a:p>
          <a:endParaRPr lang="ru-RU"/>
        </a:p>
      </dgm:t>
    </dgm:pt>
    <dgm:pt modelId="{027CA724-973A-4EC8-B4E8-C8C6430306B5}" type="sibTrans" cxnId="{7CB33F52-DD05-483E-A595-C4ABBA2372C4}">
      <dgm:prSet/>
      <dgm:spPr/>
      <dgm:t>
        <a:bodyPr/>
        <a:lstStyle/>
        <a:p>
          <a:endParaRPr lang="ru-RU"/>
        </a:p>
      </dgm:t>
    </dgm:pt>
    <dgm:pt modelId="{F19BAC3F-F520-40B1-AB83-A4CFA67B744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" dirty="0" smtClean="0">
              <a:solidFill>
                <a:srgbClr val="333333"/>
              </a:solidFill>
              <a:latin typeface="Century Gothic" pitchFamily="34" charset="0"/>
              <a:ea typeface="Times New Roman"/>
              <a:cs typeface="Times New Roman"/>
              <a:sym typeface="Times New Roman"/>
            </a:rPr>
            <a:t>один из наиболее массовых и популярных видов спорта</a:t>
          </a:r>
          <a:endParaRPr lang="ru-RU" dirty="0">
            <a:latin typeface="Century Gothic" pitchFamily="34" charset="0"/>
          </a:endParaRPr>
        </a:p>
      </dgm:t>
    </dgm:pt>
    <dgm:pt modelId="{33128E15-ED2F-4B24-ABBF-E5A192C0DCB8}" type="parTrans" cxnId="{8EA1074F-AB2F-4236-B1C5-D2CE24BEBC9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6744DF4-856B-401E-84F2-1B501EABA606}" type="sibTrans" cxnId="{8EA1074F-AB2F-4236-B1C5-D2CE24BEBC9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55AC5D4-DD2E-48BA-840A-8793863CAA7A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333333"/>
              </a:solidFill>
              <a:latin typeface="Century Gothic" pitchFamily="34" charset="0"/>
              <a:ea typeface="Times New Roman"/>
              <a:cs typeface="Times New Roman"/>
              <a:sym typeface="Times New Roman"/>
            </a:rPr>
            <a:t>включает шесть дисциплин </a:t>
          </a:r>
          <a:endParaRPr lang="ru-RU" dirty="0">
            <a:latin typeface="Century Gothic" pitchFamily="34" charset="0"/>
          </a:endParaRPr>
        </a:p>
      </dgm:t>
    </dgm:pt>
    <dgm:pt modelId="{59430DFF-28F6-4DC1-968A-3D9DFEF336E8}" type="parTrans" cxnId="{8400DFA3-A236-4422-8FFD-12437B17372F}">
      <dgm:prSet/>
      <dgm:spPr/>
      <dgm:t>
        <a:bodyPr/>
        <a:lstStyle/>
        <a:p>
          <a:endParaRPr lang="ru-RU"/>
        </a:p>
      </dgm:t>
    </dgm:pt>
    <dgm:pt modelId="{3B3784E6-4B7D-425A-8C83-7B2620C71903}" type="sibTrans" cxnId="{8400DFA3-A236-4422-8FFD-12437B17372F}">
      <dgm:prSet/>
      <dgm:spPr/>
      <dgm:t>
        <a:bodyPr/>
        <a:lstStyle/>
        <a:p>
          <a:endParaRPr lang="ru-RU"/>
        </a:p>
      </dgm:t>
    </dgm:pt>
    <dgm:pt modelId="{CBF2C4FC-3E64-4C80-AF85-432F66DDA6FB}" type="pres">
      <dgm:prSet presAssocID="{C83EB32B-4E67-4EFA-BD56-92C4EFDC9F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E61A02-FD99-458F-B019-6DE196AF608A}" type="pres">
      <dgm:prSet presAssocID="{B0046D23-9F04-4E3E-AA61-49157B6A3354}" presName="vertFlow" presStyleCnt="0"/>
      <dgm:spPr/>
    </dgm:pt>
    <dgm:pt modelId="{EC349857-6F9A-4354-B6BB-8616F1362F15}" type="pres">
      <dgm:prSet presAssocID="{B0046D23-9F04-4E3E-AA61-49157B6A3354}" presName="header" presStyleLbl="node1" presStyleIdx="0" presStyleCnt="1" custScaleX="206870" custScaleY="169805" custLinFactNeighborX="436" custLinFactNeighborY="-11895"/>
      <dgm:spPr/>
      <dgm:t>
        <a:bodyPr/>
        <a:lstStyle/>
        <a:p>
          <a:endParaRPr lang="ru-RU"/>
        </a:p>
      </dgm:t>
    </dgm:pt>
    <dgm:pt modelId="{F89B046C-DE5C-4D97-9C37-067795108B99}" type="pres">
      <dgm:prSet presAssocID="{33128E15-ED2F-4B24-ABBF-E5A192C0DCB8}" presName="parTrans" presStyleLbl="sibTrans2D1" presStyleIdx="0" presStyleCnt="2" custLinFactNeighborX="33019" custLinFactNeighborY="22013"/>
      <dgm:spPr/>
      <dgm:t>
        <a:bodyPr/>
        <a:lstStyle/>
        <a:p>
          <a:endParaRPr lang="ru-RU"/>
        </a:p>
      </dgm:t>
    </dgm:pt>
    <dgm:pt modelId="{D504873C-4302-4019-996E-A0E775B104D6}" type="pres">
      <dgm:prSet presAssocID="{F19BAC3F-F520-40B1-AB83-A4CFA67B744B}" presName="child" presStyleLbl="alignAccFollowNode1" presStyleIdx="0" presStyleCnt="2" custScaleX="2039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78C81-5D6C-46BD-AE3E-6744841591C6}" type="pres">
      <dgm:prSet presAssocID="{D6744DF4-856B-401E-84F2-1B501EABA606}" presName="sibTrans" presStyleLbl="sibTrans2D1" presStyleIdx="1" presStyleCnt="2" custLinFactNeighborX="33019" custLinFactNeighborY="22013"/>
      <dgm:spPr/>
      <dgm:t>
        <a:bodyPr/>
        <a:lstStyle/>
        <a:p>
          <a:endParaRPr lang="ru-RU"/>
        </a:p>
      </dgm:t>
    </dgm:pt>
    <dgm:pt modelId="{3915748D-D830-4AC8-B91E-633E41DB9CCC}" type="pres">
      <dgm:prSet presAssocID="{655AC5D4-DD2E-48BA-840A-8793863CAA7A}" presName="child" presStyleLbl="alignAccFollowNode1" presStyleIdx="1" presStyleCnt="2" custScaleX="201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829FE1-432A-4122-AB25-BC2EB70F608C}" type="presOf" srcId="{33128E15-ED2F-4B24-ABBF-E5A192C0DCB8}" destId="{F89B046C-DE5C-4D97-9C37-067795108B99}" srcOrd="0" destOrd="0" presId="urn:microsoft.com/office/officeart/2005/8/layout/lProcess1"/>
    <dgm:cxn modelId="{8EA1074F-AB2F-4236-B1C5-D2CE24BEBC92}" srcId="{B0046D23-9F04-4E3E-AA61-49157B6A3354}" destId="{F19BAC3F-F520-40B1-AB83-A4CFA67B744B}" srcOrd="0" destOrd="0" parTransId="{33128E15-ED2F-4B24-ABBF-E5A192C0DCB8}" sibTransId="{D6744DF4-856B-401E-84F2-1B501EABA606}"/>
    <dgm:cxn modelId="{DC79C17A-92B6-45A7-A88F-D9917C92D7C0}" type="presOf" srcId="{C83EB32B-4E67-4EFA-BD56-92C4EFDC9F3B}" destId="{CBF2C4FC-3E64-4C80-AF85-432F66DDA6FB}" srcOrd="0" destOrd="0" presId="urn:microsoft.com/office/officeart/2005/8/layout/lProcess1"/>
    <dgm:cxn modelId="{8400DFA3-A236-4422-8FFD-12437B17372F}" srcId="{B0046D23-9F04-4E3E-AA61-49157B6A3354}" destId="{655AC5D4-DD2E-48BA-840A-8793863CAA7A}" srcOrd="1" destOrd="0" parTransId="{59430DFF-28F6-4DC1-968A-3D9DFEF336E8}" sibTransId="{3B3784E6-4B7D-425A-8C83-7B2620C71903}"/>
    <dgm:cxn modelId="{3FE0654F-F8BD-470E-8DF4-E85308FD44FF}" type="presOf" srcId="{B0046D23-9F04-4E3E-AA61-49157B6A3354}" destId="{EC349857-6F9A-4354-B6BB-8616F1362F15}" srcOrd="0" destOrd="0" presId="urn:microsoft.com/office/officeart/2005/8/layout/lProcess1"/>
    <dgm:cxn modelId="{5F048544-5B01-4646-9845-E987FC3F849C}" type="presOf" srcId="{D6744DF4-856B-401E-84F2-1B501EABA606}" destId="{0EE78C81-5D6C-46BD-AE3E-6744841591C6}" srcOrd="0" destOrd="0" presId="urn:microsoft.com/office/officeart/2005/8/layout/lProcess1"/>
    <dgm:cxn modelId="{7CB33F52-DD05-483E-A595-C4ABBA2372C4}" srcId="{C83EB32B-4E67-4EFA-BD56-92C4EFDC9F3B}" destId="{B0046D23-9F04-4E3E-AA61-49157B6A3354}" srcOrd="0" destOrd="0" parTransId="{D0590787-2BFB-474B-A358-C7823955D5DB}" sibTransId="{027CA724-973A-4EC8-B4E8-C8C6430306B5}"/>
    <dgm:cxn modelId="{9AC64A2B-DC3E-4C4A-9611-40FFB9F14EC1}" type="presOf" srcId="{655AC5D4-DD2E-48BA-840A-8793863CAA7A}" destId="{3915748D-D830-4AC8-B91E-633E41DB9CCC}" srcOrd="0" destOrd="0" presId="urn:microsoft.com/office/officeart/2005/8/layout/lProcess1"/>
    <dgm:cxn modelId="{65FA7EA3-74F5-42C2-860E-ED8F9620BF45}" type="presOf" srcId="{F19BAC3F-F520-40B1-AB83-A4CFA67B744B}" destId="{D504873C-4302-4019-996E-A0E775B104D6}" srcOrd="0" destOrd="0" presId="urn:microsoft.com/office/officeart/2005/8/layout/lProcess1"/>
    <dgm:cxn modelId="{56633A4D-C6FD-45E7-85E6-4AAFDF94B90B}" type="presParOf" srcId="{CBF2C4FC-3E64-4C80-AF85-432F66DDA6FB}" destId="{12E61A02-FD99-458F-B019-6DE196AF608A}" srcOrd="0" destOrd="0" presId="urn:microsoft.com/office/officeart/2005/8/layout/lProcess1"/>
    <dgm:cxn modelId="{3553D0F7-9EB3-4F9A-A5C9-E57257B914BE}" type="presParOf" srcId="{12E61A02-FD99-458F-B019-6DE196AF608A}" destId="{EC349857-6F9A-4354-B6BB-8616F1362F15}" srcOrd="0" destOrd="0" presId="urn:microsoft.com/office/officeart/2005/8/layout/lProcess1"/>
    <dgm:cxn modelId="{CB285B6C-CF35-4602-B31C-2E35FAE73E1C}" type="presParOf" srcId="{12E61A02-FD99-458F-B019-6DE196AF608A}" destId="{F89B046C-DE5C-4D97-9C37-067795108B99}" srcOrd="1" destOrd="0" presId="urn:microsoft.com/office/officeart/2005/8/layout/lProcess1"/>
    <dgm:cxn modelId="{981C2DA4-17C7-48FD-B80F-BE1D04E454D3}" type="presParOf" srcId="{12E61A02-FD99-458F-B019-6DE196AF608A}" destId="{D504873C-4302-4019-996E-A0E775B104D6}" srcOrd="2" destOrd="0" presId="urn:microsoft.com/office/officeart/2005/8/layout/lProcess1"/>
    <dgm:cxn modelId="{27CFC1EE-2EDF-4BC9-9397-33945C4235A2}" type="presParOf" srcId="{12E61A02-FD99-458F-B019-6DE196AF608A}" destId="{0EE78C81-5D6C-46BD-AE3E-6744841591C6}" srcOrd="3" destOrd="0" presId="urn:microsoft.com/office/officeart/2005/8/layout/lProcess1"/>
    <dgm:cxn modelId="{0FCEC07D-52B4-45DB-A536-580A18A8DA12}" type="presParOf" srcId="{12E61A02-FD99-458F-B019-6DE196AF608A}" destId="{3915748D-D830-4AC8-B91E-633E41DB9CC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A41BD3-0715-4D5B-87F2-4C18EE6CBB2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021B00-C3E6-4DC1-BFB2-C09FCC913085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rPr>
            <a:t>подсед</a:t>
          </a:r>
          <a:endParaRPr lang="ru-RU" dirty="0">
            <a:solidFill>
              <a:schemeClr val="accent5">
                <a:lumMod val="75000"/>
              </a:schemeClr>
            </a:solidFill>
            <a:latin typeface="Century Gothic" pitchFamily="34" charset="0"/>
          </a:endParaRPr>
        </a:p>
      </dgm:t>
    </dgm:pt>
    <dgm:pt modelId="{ACB5F55B-AA7D-4987-A4A0-E69E60B1829F}" type="parTrans" cxnId="{149F2400-B580-4DB0-92D0-5DC9BDC2C089}">
      <dgm:prSet/>
      <dgm:spPr/>
      <dgm:t>
        <a:bodyPr/>
        <a:lstStyle/>
        <a:p>
          <a:endParaRPr lang="ru-RU"/>
        </a:p>
      </dgm:t>
    </dgm:pt>
    <dgm:pt modelId="{C42B1214-2E91-421E-BFAF-1BB863C55434}" type="sibTrans" cxnId="{149F2400-B580-4DB0-92D0-5DC9BDC2C089}">
      <dgm:prSet/>
      <dgm:spPr/>
      <dgm:t>
        <a:bodyPr/>
        <a:lstStyle/>
        <a:p>
          <a:endParaRPr lang="ru-RU"/>
        </a:p>
      </dgm:t>
    </dgm:pt>
    <dgm:pt modelId="{EA1E0084-3FE8-4B51-B331-73E2364C2D6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" dirty="0" smtClean="0">
              <a:solidFill>
                <a:schemeClr val="bg2"/>
              </a:solidFill>
              <a:latin typeface="Century Gothic" pitchFamily="34" charset="0"/>
              <a:ea typeface="Arial"/>
              <a:cs typeface="Times New Roman" pitchFamily="18" charset="0"/>
            </a:rPr>
            <a:t>выполняется с движением туловищем и головой вперед-вверх</a:t>
          </a:r>
          <a:endParaRPr lang="ru-RU" dirty="0">
            <a:latin typeface="Century Gothic" pitchFamily="34" charset="0"/>
          </a:endParaRPr>
        </a:p>
      </dgm:t>
    </dgm:pt>
    <dgm:pt modelId="{02CAFA2C-3F51-4086-880D-E9CD10190BC9}" type="parTrans" cxnId="{A477E19E-2413-4228-8E34-43747ED8D178}">
      <dgm:prSet/>
      <dgm:spPr/>
      <dgm:t>
        <a:bodyPr/>
        <a:lstStyle/>
        <a:p>
          <a:endParaRPr lang="ru-RU"/>
        </a:p>
      </dgm:t>
    </dgm:pt>
    <dgm:pt modelId="{31BFF028-1377-4C37-930D-F436D83BDB1A}" type="sibTrans" cxnId="{A477E19E-2413-4228-8E34-43747ED8D178}">
      <dgm:prSet/>
      <dgm:spPr/>
      <dgm:t>
        <a:bodyPr/>
        <a:lstStyle/>
        <a:p>
          <a:endParaRPr lang="ru-RU"/>
        </a:p>
      </dgm:t>
    </dgm:pt>
    <dgm:pt modelId="{1E622ED3-7708-4864-9207-7049519BAF37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rPr>
            <a:t>отталкивание</a:t>
          </a:r>
          <a:endParaRPr lang="ru-RU" dirty="0">
            <a:solidFill>
              <a:schemeClr val="accent5">
                <a:lumMod val="75000"/>
              </a:schemeClr>
            </a:solidFill>
            <a:latin typeface="Century Gothic" pitchFamily="34" charset="0"/>
          </a:endParaRPr>
        </a:p>
      </dgm:t>
    </dgm:pt>
    <dgm:pt modelId="{3673D3D7-8769-4089-91FB-777F5A00CE24}" type="parTrans" cxnId="{A4881D07-55A4-4866-90A9-C1524E53023F}">
      <dgm:prSet/>
      <dgm:spPr/>
      <dgm:t>
        <a:bodyPr/>
        <a:lstStyle/>
        <a:p>
          <a:endParaRPr lang="ru-RU"/>
        </a:p>
      </dgm:t>
    </dgm:pt>
    <dgm:pt modelId="{6768493C-EFA1-49C2-B06F-CE7F2A12685C}" type="sibTrans" cxnId="{A4881D07-55A4-4866-90A9-C1524E53023F}">
      <dgm:prSet/>
      <dgm:spPr/>
      <dgm:t>
        <a:bodyPr/>
        <a:lstStyle/>
        <a:p>
          <a:endParaRPr lang="ru-RU"/>
        </a:p>
      </dgm:t>
    </dgm:pt>
    <dgm:pt modelId="{32C98A0D-EB96-4A0A-8BB6-5DF1271E770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выполняется с махом руками</a:t>
          </a:r>
          <a:endParaRPr lang="ru-RU" b="1" dirty="0">
            <a:latin typeface="Century Gothic" pitchFamily="34" charset="0"/>
          </a:endParaRPr>
        </a:p>
      </dgm:t>
    </dgm:pt>
    <dgm:pt modelId="{7F11FF1F-4D17-41D5-9CF2-B560209AAD6C}" type="parTrans" cxnId="{BA366D03-EEB2-4913-84B7-6C9EAF226BC9}">
      <dgm:prSet/>
      <dgm:spPr/>
      <dgm:t>
        <a:bodyPr/>
        <a:lstStyle/>
        <a:p>
          <a:endParaRPr lang="ru-RU"/>
        </a:p>
      </dgm:t>
    </dgm:pt>
    <dgm:pt modelId="{E31665B4-2F78-48C9-AD51-D55CAD7C8A70}" type="sibTrans" cxnId="{BA366D03-EEB2-4913-84B7-6C9EAF226BC9}">
      <dgm:prSet/>
      <dgm:spPr/>
      <dgm:t>
        <a:bodyPr/>
        <a:lstStyle/>
        <a:p>
          <a:endParaRPr lang="ru-RU"/>
        </a:p>
      </dgm:t>
    </dgm:pt>
    <dgm:pt modelId="{12F52979-7AF4-4654-B5A7-CE84E0B899AF}" type="pres">
      <dgm:prSet presAssocID="{C4A41BD3-0715-4D5B-87F2-4C18EE6CBB2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EBD5AB-5D48-4895-A922-BCA0BCC3ECCC}" type="pres">
      <dgm:prSet presAssocID="{95021B00-C3E6-4DC1-BFB2-C09FCC913085}" presName="linNode" presStyleCnt="0"/>
      <dgm:spPr/>
    </dgm:pt>
    <dgm:pt modelId="{FC038994-A73D-4EAC-A3C2-5FD32A801791}" type="pres">
      <dgm:prSet presAssocID="{95021B00-C3E6-4DC1-BFB2-C09FCC91308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AC775-21C1-4558-8F4D-FBB5437279E8}" type="pres">
      <dgm:prSet presAssocID="{95021B00-C3E6-4DC1-BFB2-C09FCC91308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3CD1E-477F-4F4F-830C-AA12F4126E0D}" type="pres">
      <dgm:prSet presAssocID="{C42B1214-2E91-421E-BFAF-1BB863C55434}" presName="spacing" presStyleCnt="0"/>
      <dgm:spPr/>
    </dgm:pt>
    <dgm:pt modelId="{2FE6FE0E-E912-4720-ACA2-672008AE75C6}" type="pres">
      <dgm:prSet presAssocID="{1E622ED3-7708-4864-9207-7049519BAF37}" presName="linNode" presStyleCnt="0"/>
      <dgm:spPr/>
    </dgm:pt>
    <dgm:pt modelId="{E7A4D02D-FF6E-4E5E-9B8A-49B77CB3EF10}" type="pres">
      <dgm:prSet presAssocID="{1E622ED3-7708-4864-9207-7049519BAF3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8EE5B-D8F7-4220-ADFD-51D3B533F102}" type="pres">
      <dgm:prSet presAssocID="{1E622ED3-7708-4864-9207-7049519BAF3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6C17F4-8D51-42B5-994F-6AA0556C7189}" type="presOf" srcId="{1E622ED3-7708-4864-9207-7049519BAF37}" destId="{E7A4D02D-FF6E-4E5E-9B8A-49B77CB3EF10}" srcOrd="0" destOrd="0" presId="urn:microsoft.com/office/officeart/2005/8/layout/vList6"/>
    <dgm:cxn modelId="{A477E19E-2413-4228-8E34-43747ED8D178}" srcId="{95021B00-C3E6-4DC1-BFB2-C09FCC913085}" destId="{EA1E0084-3FE8-4B51-B331-73E2364C2D6B}" srcOrd="0" destOrd="0" parTransId="{02CAFA2C-3F51-4086-880D-E9CD10190BC9}" sibTransId="{31BFF028-1377-4C37-930D-F436D83BDB1A}"/>
    <dgm:cxn modelId="{8B794E9A-56D4-4F2B-B91A-A402D712B1EA}" type="presOf" srcId="{32C98A0D-EB96-4A0A-8BB6-5DF1271E7709}" destId="{9468EE5B-D8F7-4220-ADFD-51D3B533F102}" srcOrd="0" destOrd="0" presId="urn:microsoft.com/office/officeart/2005/8/layout/vList6"/>
    <dgm:cxn modelId="{149F2400-B580-4DB0-92D0-5DC9BDC2C089}" srcId="{C4A41BD3-0715-4D5B-87F2-4C18EE6CBB25}" destId="{95021B00-C3E6-4DC1-BFB2-C09FCC913085}" srcOrd="0" destOrd="0" parTransId="{ACB5F55B-AA7D-4987-A4A0-E69E60B1829F}" sibTransId="{C42B1214-2E91-421E-BFAF-1BB863C55434}"/>
    <dgm:cxn modelId="{4ECA1A95-755A-4DD6-99D4-C06C3D8B708F}" type="presOf" srcId="{95021B00-C3E6-4DC1-BFB2-C09FCC913085}" destId="{FC038994-A73D-4EAC-A3C2-5FD32A801791}" srcOrd="0" destOrd="0" presId="urn:microsoft.com/office/officeart/2005/8/layout/vList6"/>
    <dgm:cxn modelId="{9222EBA4-93B7-47E6-96E5-3A0256A78C2F}" type="presOf" srcId="{C4A41BD3-0715-4D5B-87F2-4C18EE6CBB25}" destId="{12F52979-7AF4-4654-B5A7-CE84E0B899AF}" srcOrd="0" destOrd="0" presId="urn:microsoft.com/office/officeart/2005/8/layout/vList6"/>
    <dgm:cxn modelId="{47A0BCE8-84DA-4D71-BD38-25D0E79C28FA}" type="presOf" srcId="{EA1E0084-3FE8-4B51-B331-73E2364C2D6B}" destId="{4C6AC775-21C1-4558-8F4D-FBB5437279E8}" srcOrd="0" destOrd="0" presId="urn:microsoft.com/office/officeart/2005/8/layout/vList6"/>
    <dgm:cxn modelId="{BA366D03-EEB2-4913-84B7-6C9EAF226BC9}" srcId="{1E622ED3-7708-4864-9207-7049519BAF37}" destId="{32C98A0D-EB96-4A0A-8BB6-5DF1271E7709}" srcOrd="0" destOrd="0" parTransId="{7F11FF1F-4D17-41D5-9CF2-B560209AAD6C}" sibTransId="{E31665B4-2F78-48C9-AD51-D55CAD7C8A70}"/>
    <dgm:cxn modelId="{A4881D07-55A4-4866-90A9-C1524E53023F}" srcId="{C4A41BD3-0715-4D5B-87F2-4C18EE6CBB25}" destId="{1E622ED3-7708-4864-9207-7049519BAF37}" srcOrd="1" destOrd="0" parTransId="{3673D3D7-8769-4089-91FB-777F5A00CE24}" sibTransId="{6768493C-EFA1-49C2-B06F-CE7F2A12685C}"/>
    <dgm:cxn modelId="{F6D48A12-218A-4E91-990A-2F668318469F}" type="presParOf" srcId="{12F52979-7AF4-4654-B5A7-CE84E0B899AF}" destId="{06EBD5AB-5D48-4895-A922-BCA0BCC3ECCC}" srcOrd="0" destOrd="0" presId="urn:microsoft.com/office/officeart/2005/8/layout/vList6"/>
    <dgm:cxn modelId="{9DAA8B59-439F-418E-908B-F4F495DA547D}" type="presParOf" srcId="{06EBD5AB-5D48-4895-A922-BCA0BCC3ECCC}" destId="{FC038994-A73D-4EAC-A3C2-5FD32A801791}" srcOrd="0" destOrd="0" presId="urn:microsoft.com/office/officeart/2005/8/layout/vList6"/>
    <dgm:cxn modelId="{1679C964-9C95-4CB9-A906-C5C8BEF5B841}" type="presParOf" srcId="{06EBD5AB-5D48-4895-A922-BCA0BCC3ECCC}" destId="{4C6AC775-21C1-4558-8F4D-FBB5437279E8}" srcOrd="1" destOrd="0" presId="urn:microsoft.com/office/officeart/2005/8/layout/vList6"/>
    <dgm:cxn modelId="{F16F4894-9354-4A8B-A853-A708A093A196}" type="presParOf" srcId="{12F52979-7AF4-4654-B5A7-CE84E0B899AF}" destId="{D693CD1E-477F-4F4F-830C-AA12F4126E0D}" srcOrd="1" destOrd="0" presId="urn:microsoft.com/office/officeart/2005/8/layout/vList6"/>
    <dgm:cxn modelId="{D452CEFD-DEC5-4561-AFCB-C4DCE3926BC6}" type="presParOf" srcId="{12F52979-7AF4-4654-B5A7-CE84E0B899AF}" destId="{2FE6FE0E-E912-4720-ACA2-672008AE75C6}" srcOrd="2" destOrd="0" presId="urn:microsoft.com/office/officeart/2005/8/layout/vList6"/>
    <dgm:cxn modelId="{9B9D4053-ECA9-4C83-A067-77BC045A2171}" type="presParOf" srcId="{2FE6FE0E-E912-4720-ACA2-672008AE75C6}" destId="{E7A4D02D-FF6E-4E5E-9B8A-49B77CB3EF10}" srcOrd="0" destOrd="0" presId="urn:microsoft.com/office/officeart/2005/8/layout/vList6"/>
    <dgm:cxn modelId="{2166CA27-4BC5-4ADC-AED7-2B59C28B91ED}" type="presParOf" srcId="{2FE6FE0E-E912-4720-ACA2-672008AE75C6}" destId="{9468EE5B-D8F7-4220-ADFD-51D3B533F1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5CA3EC-97AD-4CDB-9AE7-E336B9208CEF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06BB32-487B-44B6-BCBB-B60E2F01FB26}">
      <dgm:prSet phldrT="[Текст]" custT="1"/>
      <dgm:spPr/>
      <dgm:t>
        <a:bodyPr/>
        <a:lstStyle/>
        <a:p>
          <a:r>
            <a:rPr lang="ru" sz="1400" dirty="0" smtClean="0">
              <a:solidFill>
                <a:schemeClr val="bg2"/>
              </a:solidFill>
              <a:latin typeface="Century Gothic" pitchFamily="34" charset="0"/>
              <a:ea typeface="Times New Roman"/>
              <a:cs typeface="Times New Roman"/>
              <a:sym typeface="Times New Roman"/>
            </a:rPr>
            <a:t>Как показал анализ научно-методической литературы, технические элементы при различных способах стартовых прыжков представлены в работах известных авторов без должного биомеханического обоснования</a:t>
          </a:r>
        </a:p>
        <a:p>
          <a:pPr rtl="0"/>
          <a:endParaRPr lang="ru-RU" sz="1200" dirty="0"/>
        </a:p>
      </dgm:t>
    </dgm:pt>
    <dgm:pt modelId="{4D1875C2-735B-4620-BF50-21F180C3131D}" type="parTrans" cxnId="{93114269-C54B-4B51-AA68-7BC5356F296B}">
      <dgm:prSet/>
      <dgm:spPr/>
      <dgm:t>
        <a:bodyPr/>
        <a:lstStyle/>
        <a:p>
          <a:endParaRPr lang="ru-RU"/>
        </a:p>
      </dgm:t>
    </dgm:pt>
    <dgm:pt modelId="{C6828110-9997-40ED-94A4-81F2914D0E76}" type="sibTrans" cxnId="{93114269-C54B-4B51-AA68-7BC5356F296B}">
      <dgm:prSet/>
      <dgm:spPr/>
      <dgm:t>
        <a:bodyPr/>
        <a:lstStyle/>
        <a:p>
          <a:endParaRPr lang="ru-RU"/>
        </a:p>
      </dgm:t>
    </dgm:pt>
    <dgm:pt modelId="{7EF4D6D1-EA69-4EB0-9901-F3C0860E4037}">
      <dgm:prSet phldrT="[Текст]" custT="1"/>
      <dgm:spPr/>
      <dgm:t>
        <a:bodyPr/>
        <a:lstStyle/>
        <a:p>
          <a:pPr rtl="0"/>
          <a:r>
            <a:rPr lang="ru" sz="1400" dirty="0" smtClean="0">
              <a:solidFill>
                <a:schemeClr val="bg2"/>
              </a:solidFill>
              <a:latin typeface="Century Gothic" pitchFamily="34" charset="0"/>
              <a:ea typeface="Times New Roman"/>
              <a:cs typeface="Times New Roman"/>
              <a:sym typeface="Times New Roman"/>
            </a:rPr>
            <a:t>На сегодняшний день остается не решенной проблема анализа техники прыжков при разных стартовых позициях</a:t>
          </a:r>
          <a:endParaRPr lang="ru-RU" sz="1400" dirty="0">
            <a:solidFill>
              <a:schemeClr val="bg2"/>
            </a:solidFill>
            <a:latin typeface="Century Gothic" pitchFamily="34" charset="0"/>
          </a:endParaRPr>
        </a:p>
      </dgm:t>
    </dgm:pt>
    <dgm:pt modelId="{FA153DE2-A0C1-4CDE-AD9B-FEAC6EB722B0}" type="parTrans" cxnId="{2558563D-1B03-4BB5-891B-FBAFCA10B50C}">
      <dgm:prSet/>
      <dgm:spPr/>
      <dgm:t>
        <a:bodyPr/>
        <a:lstStyle/>
        <a:p>
          <a:endParaRPr lang="ru-RU"/>
        </a:p>
      </dgm:t>
    </dgm:pt>
    <dgm:pt modelId="{89D8BEBE-EEB5-455F-9C86-73F5C3A777AC}" type="sibTrans" cxnId="{2558563D-1B03-4BB5-891B-FBAFCA10B50C}">
      <dgm:prSet/>
      <dgm:spPr/>
      <dgm:t>
        <a:bodyPr/>
        <a:lstStyle/>
        <a:p>
          <a:endParaRPr lang="ru-RU"/>
        </a:p>
      </dgm:t>
    </dgm:pt>
    <dgm:pt modelId="{7201C036-126D-4AFA-8661-B0A68EF5F291}">
      <dgm:prSet phldrT="[Текст]" custT="1"/>
      <dgm:spPr/>
      <dgm:t>
        <a:bodyPr/>
        <a:lstStyle/>
        <a:p>
          <a:pPr rtl="0"/>
          <a:r>
            <a:rPr lang="ru-RU" sz="1400" dirty="0" smtClean="0">
              <a:solidFill>
                <a:srgbClr val="333333"/>
              </a:solidFill>
              <a:latin typeface="Century Gothic" pitchFamily="34" charset="0"/>
              <a:ea typeface="Times New Roman"/>
              <a:cs typeface="Times New Roman"/>
              <a:sym typeface="Times New Roman"/>
            </a:rPr>
            <a:t>Исследование элементов техники выполнения греб-старта и легкоатлетического старта в плавании с помощью видеокомпьютерного анализа позволило определить временные и пространственно-временные характеристики фаз старта</a:t>
          </a:r>
          <a:endParaRPr lang="ru-RU" sz="1400" dirty="0">
            <a:latin typeface="Century Gothic" pitchFamily="34" charset="0"/>
          </a:endParaRPr>
        </a:p>
      </dgm:t>
    </dgm:pt>
    <dgm:pt modelId="{B5361721-D7C4-4A41-8811-8A8B4D134EA4}" type="parTrans" cxnId="{157C0FFC-D0A4-41D4-91A6-DE751A7C1300}">
      <dgm:prSet/>
      <dgm:spPr/>
      <dgm:t>
        <a:bodyPr/>
        <a:lstStyle/>
        <a:p>
          <a:endParaRPr lang="ru-RU"/>
        </a:p>
      </dgm:t>
    </dgm:pt>
    <dgm:pt modelId="{864B297C-A513-4DBE-9FB7-1E2236940E22}" type="sibTrans" cxnId="{157C0FFC-D0A4-41D4-91A6-DE751A7C1300}">
      <dgm:prSet/>
      <dgm:spPr/>
      <dgm:t>
        <a:bodyPr/>
        <a:lstStyle/>
        <a:p>
          <a:endParaRPr lang="ru-RU"/>
        </a:p>
      </dgm:t>
    </dgm:pt>
    <dgm:pt modelId="{CE14E636-2489-4B06-AAD3-DECF78CABEAA}" type="pres">
      <dgm:prSet presAssocID="{405CA3EC-97AD-4CDB-9AE7-E336B9208CE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716C7E-9868-4EDA-8233-AE4C3C43E079}" type="pres">
      <dgm:prSet presAssocID="{4D06BB32-487B-44B6-BCBB-B60E2F01FB26}" presName="root" presStyleCnt="0">
        <dgm:presLayoutVars>
          <dgm:chMax/>
          <dgm:chPref val="4"/>
        </dgm:presLayoutVars>
      </dgm:prSet>
      <dgm:spPr/>
    </dgm:pt>
    <dgm:pt modelId="{FA572052-0001-4A8A-B995-C5A364DB50D3}" type="pres">
      <dgm:prSet presAssocID="{4D06BB32-487B-44B6-BCBB-B60E2F01FB26}" presName="rootComposite" presStyleCnt="0">
        <dgm:presLayoutVars/>
      </dgm:prSet>
      <dgm:spPr/>
    </dgm:pt>
    <dgm:pt modelId="{93ED5C34-CCEE-4955-8EBC-998771F6C706}" type="pres">
      <dgm:prSet presAssocID="{4D06BB32-487B-44B6-BCBB-B60E2F01FB26}" presName="rootText" presStyleLbl="node0" presStyleIdx="0" presStyleCnt="1" custScaleX="104597" custScaleY="102697" custLinFactNeighborX="53" custLinFactNeighborY="-27583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2EB7B2F3-413F-4793-B877-2BC6D431CECF}" type="pres">
      <dgm:prSet presAssocID="{4D06BB32-487B-44B6-BCBB-B60E2F01FB26}" presName="childShape" presStyleCnt="0">
        <dgm:presLayoutVars>
          <dgm:chMax val="0"/>
          <dgm:chPref val="0"/>
        </dgm:presLayoutVars>
      </dgm:prSet>
      <dgm:spPr/>
    </dgm:pt>
    <dgm:pt modelId="{E5CD0343-E2D8-45AB-9A58-4D050FBB9883}" type="pres">
      <dgm:prSet presAssocID="{7EF4D6D1-EA69-4EB0-9901-F3C0860E4037}" presName="childComposite" presStyleCnt="0">
        <dgm:presLayoutVars>
          <dgm:chMax val="0"/>
          <dgm:chPref val="0"/>
        </dgm:presLayoutVars>
      </dgm:prSet>
      <dgm:spPr/>
    </dgm:pt>
    <dgm:pt modelId="{24984516-2034-4B71-8364-E5DD1FF09CBA}" type="pres">
      <dgm:prSet presAssocID="{7EF4D6D1-EA69-4EB0-9901-F3C0860E4037}" presName="Image" presStyleLbl="node1" presStyleIdx="0" presStyleCnt="2" custScaleY="41685" custLinFactX="80413" custLinFactNeighborX="100000" custLinFactNeighborY="-37114"/>
      <dgm:spPr/>
    </dgm:pt>
    <dgm:pt modelId="{B7C8FAD4-0008-480F-95B8-C993A735CF78}" type="pres">
      <dgm:prSet presAssocID="{7EF4D6D1-EA69-4EB0-9901-F3C0860E4037}" presName="childText" presStyleLbl="lnNode1" presStyleIdx="0" presStyleCnt="2" custScaleX="109790" custLinFactNeighborX="-1810" custLinFactNeighborY="-12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86661-532C-4DDE-BF53-8EF6DC848356}" type="pres">
      <dgm:prSet presAssocID="{7201C036-126D-4AFA-8661-B0A68EF5F291}" presName="childComposite" presStyleCnt="0">
        <dgm:presLayoutVars>
          <dgm:chMax val="0"/>
          <dgm:chPref val="0"/>
        </dgm:presLayoutVars>
      </dgm:prSet>
      <dgm:spPr/>
    </dgm:pt>
    <dgm:pt modelId="{27B16FEA-3211-4185-9234-3371F8702DDA}" type="pres">
      <dgm:prSet presAssocID="{7201C036-126D-4AFA-8661-B0A68EF5F291}" presName="Image" presStyleLbl="node1" presStyleIdx="1" presStyleCnt="2" custScaleY="44730" custLinFactNeighborX="53316" custLinFactNeighborY="6545"/>
      <dgm:spPr/>
    </dgm:pt>
    <dgm:pt modelId="{9DBA61E5-AB41-4DBE-AFCE-5759EF3EBA7B}" type="pres">
      <dgm:prSet presAssocID="{7201C036-126D-4AFA-8661-B0A68EF5F291}" presName="childText" presStyleLbl="lnNode1" presStyleIdx="1" presStyleCnt="2" custScaleX="109901" custLinFactNeighborX="-1815" custLinFactNeighborY="124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4F3F2-0100-4D81-BFDB-678153D99B7C}" type="presOf" srcId="{4D06BB32-487B-44B6-BCBB-B60E2F01FB26}" destId="{93ED5C34-CCEE-4955-8EBC-998771F6C706}" srcOrd="0" destOrd="0" presId="urn:microsoft.com/office/officeart/2008/layout/PictureAccentList"/>
    <dgm:cxn modelId="{157C0FFC-D0A4-41D4-91A6-DE751A7C1300}" srcId="{4D06BB32-487B-44B6-BCBB-B60E2F01FB26}" destId="{7201C036-126D-4AFA-8661-B0A68EF5F291}" srcOrd="1" destOrd="0" parTransId="{B5361721-D7C4-4A41-8811-8A8B4D134EA4}" sibTransId="{864B297C-A513-4DBE-9FB7-1E2236940E22}"/>
    <dgm:cxn modelId="{289B037A-B492-4FE0-9A6D-F3AD27873449}" type="presOf" srcId="{7EF4D6D1-EA69-4EB0-9901-F3C0860E4037}" destId="{B7C8FAD4-0008-480F-95B8-C993A735CF78}" srcOrd="0" destOrd="0" presId="urn:microsoft.com/office/officeart/2008/layout/PictureAccentList"/>
    <dgm:cxn modelId="{93114269-C54B-4B51-AA68-7BC5356F296B}" srcId="{405CA3EC-97AD-4CDB-9AE7-E336B9208CEF}" destId="{4D06BB32-487B-44B6-BCBB-B60E2F01FB26}" srcOrd="0" destOrd="0" parTransId="{4D1875C2-735B-4620-BF50-21F180C3131D}" sibTransId="{C6828110-9997-40ED-94A4-81F2914D0E76}"/>
    <dgm:cxn modelId="{76E66C16-38C8-4B2C-AAA7-0B1F229CFA2C}" type="presOf" srcId="{7201C036-126D-4AFA-8661-B0A68EF5F291}" destId="{9DBA61E5-AB41-4DBE-AFCE-5759EF3EBA7B}" srcOrd="0" destOrd="0" presId="urn:microsoft.com/office/officeart/2008/layout/PictureAccentList"/>
    <dgm:cxn modelId="{9F5B97DE-1AB4-453E-AE7E-8CB4E8C57795}" type="presOf" srcId="{405CA3EC-97AD-4CDB-9AE7-E336B9208CEF}" destId="{CE14E636-2489-4B06-AAD3-DECF78CABEAA}" srcOrd="0" destOrd="0" presId="urn:microsoft.com/office/officeart/2008/layout/PictureAccentList"/>
    <dgm:cxn modelId="{2558563D-1B03-4BB5-891B-FBAFCA10B50C}" srcId="{4D06BB32-487B-44B6-BCBB-B60E2F01FB26}" destId="{7EF4D6D1-EA69-4EB0-9901-F3C0860E4037}" srcOrd="0" destOrd="0" parTransId="{FA153DE2-A0C1-4CDE-AD9B-FEAC6EB722B0}" sibTransId="{89D8BEBE-EEB5-455F-9C86-73F5C3A777AC}"/>
    <dgm:cxn modelId="{012DC8A6-5CD4-43B6-BDCE-BEBDDAE3CE95}" type="presParOf" srcId="{CE14E636-2489-4B06-AAD3-DECF78CABEAA}" destId="{4D716C7E-9868-4EDA-8233-AE4C3C43E079}" srcOrd="0" destOrd="0" presId="urn:microsoft.com/office/officeart/2008/layout/PictureAccentList"/>
    <dgm:cxn modelId="{7FD5B0A1-3054-4B58-9BB1-30A8977B9093}" type="presParOf" srcId="{4D716C7E-9868-4EDA-8233-AE4C3C43E079}" destId="{FA572052-0001-4A8A-B995-C5A364DB50D3}" srcOrd="0" destOrd="0" presId="urn:microsoft.com/office/officeart/2008/layout/PictureAccentList"/>
    <dgm:cxn modelId="{E3AC8F0A-A826-4371-918B-17A1435CD844}" type="presParOf" srcId="{FA572052-0001-4A8A-B995-C5A364DB50D3}" destId="{93ED5C34-CCEE-4955-8EBC-998771F6C706}" srcOrd="0" destOrd="0" presId="urn:microsoft.com/office/officeart/2008/layout/PictureAccentList"/>
    <dgm:cxn modelId="{71398CEC-50B8-40E9-BBCC-2586CC535BA5}" type="presParOf" srcId="{4D716C7E-9868-4EDA-8233-AE4C3C43E079}" destId="{2EB7B2F3-413F-4793-B877-2BC6D431CECF}" srcOrd="1" destOrd="0" presId="urn:microsoft.com/office/officeart/2008/layout/PictureAccentList"/>
    <dgm:cxn modelId="{F3D630E0-16C7-4190-B61C-E316558732D5}" type="presParOf" srcId="{2EB7B2F3-413F-4793-B877-2BC6D431CECF}" destId="{E5CD0343-E2D8-45AB-9A58-4D050FBB9883}" srcOrd="0" destOrd="0" presId="urn:microsoft.com/office/officeart/2008/layout/PictureAccentList"/>
    <dgm:cxn modelId="{ACA0CF9D-3848-4917-9D24-A08758335F7D}" type="presParOf" srcId="{E5CD0343-E2D8-45AB-9A58-4D050FBB9883}" destId="{24984516-2034-4B71-8364-E5DD1FF09CBA}" srcOrd="0" destOrd="0" presId="urn:microsoft.com/office/officeart/2008/layout/PictureAccentList"/>
    <dgm:cxn modelId="{54F627C0-4F1A-49DD-81F2-F1297B55B82D}" type="presParOf" srcId="{E5CD0343-E2D8-45AB-9A58-4D050FBB9883}" destId="{B7C8FAD4-0008-480F-95B8-C993A735CF78}" srcOrd="1" destOrd="0" presId="urn:microsoft.com/office/officeart/2008/layout/PictureAccentList"/>
    <dgm:cxn modelId="{E8BD1FED-691B-4ABA-A747-C0BAABA83005}" type="presParOf" srcId="{2EB7B2F3-413F-4793-B877-2BC6D431CECF}" destId="{22286661-532C-4DDE-BF53-8EF6DC848356}" srcOrd="1" destOrd="0" presId="urn:microsoft.com/office/officeart/2008/layout/PictureAccentList"/>
    <dgm:cxn modelId="{CA3C9268-E134-4C5B-B3A0-330EA4275A77}" type="presParOf" srcId="{22286661-532C-4DDE-BF53-8EF6DC848356}" destId="{27B16FEA-3211-4185-9234-3371F8702DDA}" srcOrd="0" destOrd="0" presId="urn:microsoft.com/office/officeart/2008/layout/PictureAccentList"/>
    <dgm:cxn modelId="{C6AC528F-4D15-4E19-91ED-160A3BFE653F}" type="presParOf" srcId="{22286661-532C-4DDE-BF53-8EF6DC848356}" destId="{9DBA61E5-AB41-4DBE-AFCE-5759EF3EBA7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3E4819-3F1B-4837-99A8-8EE2316DCD1B}">
      <dsp:nvSpPr>
        <dsp:cNvPr id="0" name=""/>
        <dsp:cNvSpPr/>
      </dsp:nvSpPr>
      <dsp:spPr>
        <a:xfrm rot="5400000">
          <a:off x="-196339" y="212750"/>
          <a:ext cx="1418339" cy="992837"/>
        </a:xfrm>
        <a:prstGeom prst="chevron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bg2"/>
            </a:solidFill>
          </a:endParaRPr>
        </a:p>
      </dsp:txBody>
      <dsp:txXfrm rot="5400000">
        <a:off x="-196339" y="212750"/>
        <a:ext cx="1418339" cy="992837"/>
      </dsp:txXfrm>
    </dsp:sp>
    <dsp:sp modelId="{9751D14F-F4F5-44D8-BD61-67706A8FC444}">
      <dsp:nvSpPr>
        <dsp:cNvPr id="0" name=""/>
        <dsp:cNvSpPr/>
      </dsp:nvSpPr>
      <dsp:spPr>
        <a:xfrm rot="5400000">
          <a:off x="3230173" y="-2230458"/>
          <a:ext cx="921920" cy="5396592"/>
        </a:xfrm>
        <a:prstGeom prst="round2Same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в тренировочном процессе пловца недостаточно эффективных средств, способствующих совершенствованию стартового прыжка</a:t>
          </a:r>
          <a:endParaRPr lang="ru-RU" sz="1400" kern="1200" dirty="0">
            <a:solidFill>
              <a:schemeClr val="bg2"/>
            </a:solidFill>
            <a:latin typeface="Century Gothic" pitchFamily="34" charset="0"/>
          </a:endParaRPr>
        </a:p>
      </dsp:txBody>
      <dsp:txXfrm rot="5400000">
        <a:off x="3230173" y="-2230458"/>
        <a:ext cx="921920" cy="5396592"/>
      </dsp:txXfrm>
    </dsp:sp>
    <dsp:sp modelId="{6253CD70-3229-4480-AE35-2918D640997A}">
      <dsp:nvSpPr>
        <dsp:cNvPr id="0" name=""/>
        <dsp:cNvSpPr/>
      </dsp:nvSpPr>
      <dsp:spPr>
        <a:xfrm rot="5400000">
          <a:off x="-186860" y="1380937"/>
          <a:ext cx="1399361" cy="992837"/>
        </a:xfrm>
        <a:prstGeom prst="chevron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bg2"/>
            </a:solidFill>
          </a:endParaRPr>
        </a:p>
      </dsp:txBody>
      <dsp:txXfrm rot="5400000">
        <a:off x="-186860" y="1380937"/>
        <a:ext cx="1399361" cy="992837"/>
      </dsp:txXfrm>
    </dsp:sp>
    <dsp:sp modelId="{D54E8E0F-C20F-4595-A3BA-C57B1AF81932}">
      <dsp:nvSpPr>
        <dsp:cNvPr id="0" name=""/>
        <dsp:cNvSpPr/>
      </dsp:nvSpPr>
      <dsp:spPr>
        <a:xfrm rot="5400000">
          <a:off x="3230173" y="-1032716"/>
          <a:ext cx="921920" cy="5396592"/>
        </a:xfrm>
        <a:prstGeom prst="round2Same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большие объемы и интенсивность тренировочного процесса не оставляют места для стартовой подготовки пловцов</a:t>
          </a:r>
          <a:endParaRPr lang="ru-RU" sz="1400" kern="1200" dirty="0">
            <a:solidFill>
              <a:schemeClr val="bg2"/>
            </a:solidFill>
            <a:latin typeface="Century Gothic" pitchFamily="34" charset="0"/>
          </a:endParaRPr>
        </a:p>
      </dsp:txBody>
      <dsp:txXfrm rot="5400000">
        <a:off x="3230173" y="-1032716"/>
        <a:ext cx="921920" cy="5396592"/>
      </dsp:txXfrm>
    </dsp:sp>
    <dsp:sp modelId="{8A2A1673-C692-41CE-8F1F-16DC68AC1692}">
      <dsp:nvSpPr>
        <dsp:cNvPr id="0" name=""/>
        <dsp:cNvSpPr/>
      </dsp:nvSpPr>
      <dsp:spPr>
        <a:xfrm rot="5400000">
          <a:off x="-212750" y="2628312"/>
          <a:ext cx="1418339" cy="992837"/>
        </a:xfrm>
        <a:prstGeom prst="chevron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i="1" kern="1200" dirty="0">
            <a:solidFill>
              <a:schemeClr val="bg2"/>
            </a:solidFill>
          </a:endParaRPr>
        </a:p>
      </dsp:txBody>
      <dsp:txXfrm rot="5400000">
        <a:off x="-212750" y="2628312"/>
        <a:ext cx="1418339" cy="992837"/>
      </dsp:txXfrm>
    </dsp:sp>
    <dsp:sp modelId="{D35AE991-58D1-433B-9A44-0BDC5E2DF9EE}">
      <dsp:nvSpPr>
        <dsp:cNvPr id="0" name=""/>
        <dsp:cNvSpPr/>
      </dsp:nvSpPr>
      <dsp:spPr>
        <a:xfrm rot="5400000">
          <a:off x="3223373" y="198236"/>
          <a:ext cx="921920" cy="5396592"/>
        </a:xfrm>
        <a:prstGeom prst="round2Same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отсутствие должного внимания стартовым движениям приводит к тому, что на тренировках спортсмены проплывают даже соревновательную дистанцию не со старта</a:t>
          </a:r>
          <a:endParaRPr lang="ru-RU" sz="1400" kern="1200" dirty="0">
            <a:solidFill>
              <a:schemeClr val="bg2"/>
            </a:solidFill>
            <a:latin typeface="Century Gothic" pitchFamily="34" charset="0"/>
          </a:endParaRPr>
        </a:p>
      </dsp:txBody>
      <dsp:txXfrm rot="5400000">
        <a:off x="3223373" y="198236"/>
        <a:ext cx="921920" cy="53965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F5AB2C-6B87-4FCB-931D-6C9772A73EA5}">
      <dsp:nvSpPr>
        <dsp:cNvPr id="0" name=""/>
        <dsp:cNvSpPr/>
      </dsp:nvSpPr>
      <dsp:spPr>
        <a:xfrm rot="5400000">
          <a:off x="5375413" y="-2113663"/>
          <a:ext cx="1102686" cy="5605753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0000"/>
              </a:solidFill>
              <a:latin typeface="Century Gothic" pitchFamily="34" charset="0"/>
              <a:ea typeface="Arial"/>
              <a:cs typeface="Times New Roman" pitchFamily="18" charset="0"/>
            </a:rPr>
            <a:t>Определить эффективные элементы техники выполнения старта пловцов супер спринтеров на современном этапе развития плавания</a:t>
          </a:r>
          <a:endParaRPr lang="ru-RU" sz="1700" kern="1200" dirty="0">
            <a:latin typeface="Century Gothic" pitchFamily="34" charset="0"/>
          </a:endParaRPr>
        </a:p>
      </dsp:txBody>
      <dsp:txXfrm rot="5400000">
        <a:off x="5375413" y="-2113663"/>
        <a:ext cx="1102686" cy="5605753"/>
      </dsp:txXfrm>
    </dsp:sp>
    <dsp:sp modelId="{3098D8ED-B03E-4985-8CB3-01825565B7B7}">
      <dsp:nvSpPr>
        <dsp:cNvPr id="0" name=""/>
        <dsp:cNvSpPr/>
      </dsp:nvSpPr>
      <dsp:spPr>
        <a:xfrm>
          <a:off x="0" y="0"/>
          <a:ext cx="3153236" cy="137835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500" b="1" kern="1200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ЕЛЬ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500" b="1" kern="1200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 ИССЛЕДОВАНИЯ</a:t>
          </a:r>
          <a:r>
            <a:rPr lang="ru" sz="25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500" kern="1200" dirty="0"/>
        </a:p>
      </dsp:txBody>
      <dsp:txXfrm>
        <a:off x="0" y="0"/>
        <a:ext cx="3153236" cy="1378357"/>
      </dsp:txXfrm>
    </dsp:sp>
    <dsp:sp modelId="{0EF7052A-AF59-41BD-A831-FFB41DD8B9EE}">
      <dsp:nvSpPr>
        <dsp:cNvPr id="0" name=""/>
        <dsp:cNvSpPr/>
      </dsp:nvSpPr>
      <dsp:spPr>
        <a:xfrm rot="5400000">
          <a:off x="5404770" y="-666388"/>
          <a:ext cx="1102686" cy="5605753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В работе использовались следующие методы:</a:t>
          </a:r>
          <a:endParaRPr lang="ru-RU" sz="1700" kern="1200" dirty="0">
            <a:latin typeface="Century Gothic" pitchFamily="34" charset="0"/>
          </a:endParaRPr>
        </a:p>
      </dsp:txBody>
      <dsp:txXfrm rot="5400000">
        <a:off x="5404770" y="-666388"/>
        <a:ext cx="1102686" cy="5605753"/>
      </dsp:txXfrm>
    </dsp:sp>
    <dsp:sp modelId="{6E7D122E-E53D-41F0-925C-EF9531FF1CE5}">
      <dsp:nvSpPr>
        <dsp:cNvPr id="0" name=""/>
        <dsp:cNvSpPr/>
      </dsp:nvSpPr>
      <dsp:spPr>
        <a:xfrm>
          <a:off x="0" y="1447309"/>
          <a:ext cx="3153236" cy="137835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500" b="1" kern="1200" dirty="0" smtClean="0">
              <a:solidFill>
                <a:schemeClr val="bg2"/>
              </a:solidFill>
              <a:latin typeface="Century Gothic" pitchFamily="34" charset="0"/>
              <a:ea typeface="Lato"/>
              <a:cs typeface="Times New Roman" pitchFamily="18" charset="0"/>
              <a:sym typeface="Lato"/>
            </a:rPr>
            <a:t>ЕТОДЫ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500" b="1" kern="1200" dirty="0" smtClean="0">
              <a:solidFill>
                <a:schemeClr val="bg2"/>
              </a:solidFill>
              <a:latin typeface="Century Gothic" pitchFamily="34" charset="0"/>
              <a:ea typeface="Lato"/>
              <a:cs typeface="Times New Roman" pitchFamily="18" charset="0"/>
              <a:sym typeface="Lato"/>
            </a:rPr>
            <a:t> ИССЛЕДОВАНИЯ </a:t>
          </a:r>
          <a:endParaRPr lang="ru-RU" sz="2500" kern="1200" dirty="0">
            <a:latin typeface="Century Gothic" pitchFamily="34" charset="0"/>
          </a:endParaRPr>
        </a:p>
      </dsp:txBody>
      <dsp:txXfrm>
        <a:off x="0" y="1447309"/>
        <a:ext cx="3153236" cy="13783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54B59A-7614-47AD-B799-E9540A3D7A64}">
      <dsp:nvSpPr>
        <dsp:cNvPr id="0" name=""/>
        <dsp:cNvSpPr/>
      </dsp:nvSpPr>
      <dsp:spPr>
        <a:xfrm>
          <a:off x="0" y="0"/>
          <a:ext cx="2102549" cy="1010654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6200000">
        <a:off x="-204113" y="204113"/>
        <a:ext cx="828736" cy="420509"/>
      </dsp:txXfrm>
    </dsp:sp>
    <dsp:sp modelId="{2598B152-1A20-48A8-AD2F-9BFBF1F205E3}">
      <dsp:nvSpPr>
        <dsp:cNvPr id="0" name=""/>
        <dsp:cNvSpPr/>
      </dsp:nvSpPr>
      <dsp:spPr>
        <a:xfrm>
          <a:off x="2192248" y="0"/>
          <a:ext cx="2102549" cy="1010654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6200000">
        <a:off x="1988135" y="204113"/>
        <a:ext cx="828736" cy="420509"/>
      </dsp:txXfrm>
    </dsp:sp>
    <dsp:sp modelId="{9F0B6B1F-8F63-435D-80A5-4557726A99A7}">
      <dsp:nvSpPr>
        <dsp:cNvPr id="0" name=""/>
        <dsp:cNvSpPr/>
      </dsp:nvSpPr>
      <dsp:spPr>
        <a:xfrm rot="16200000" flipV="1">
          <a:off x="2164302" y="883293"/>
          <a:ext cx="45674" cy="519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71544-B196-4F94-9C08-DA495F4A5D78}">
      <dsp:nvSpPr>
        <dsp:cNvPr id="0" name=""/>
        <dsp:cNvSpPr/>
      </dsp:nvSpPr>
      <dsp:spPr>
        <a:xfrm>
          <a:off x="4352765" y="0"/>
          <a:ext cx="2102549" cy="1010654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6200000">
        <a:off x="4148652" y="204113"/>
        <a:ext cx="828736" cy="420509"/>
      </dsp:txXfrm>
    </dsp:sp>
    <dsp:sp modelId="{B8784C34-88EC-4E7C-BCF5-AE595E64144C}">
      <dsp:nvSpPr>
        <dsp:cNvPr id="0" name=""/>
        <dsp:cNvSpPr/>
      </dsp:nvSpPr>
      <dsp:spPr>
        <a:xfrm rot="16200000" flipV="1">
          <a:off x="4340441" y="883293"/>
          <a:ext cx="45674" cy="519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349857-6F9A-4354-B6BB-8616F1362F15}">
      <dsp:nvSpPr>
        <dsp:cNvPr id="0" name=""/>
        <dsp:cNvSpPr/>
      </dsp:nvSpPr>
      <dsp:spPr>
        <a:xfrm>
          <a:off x="715022" y="0"/>
          <a:ext cx="4080429" cy="8373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715022" y="0"/>
        <a:ext cx="4080429" cy="837334"/>
      </dsp:txXfrm>
    </dsp:sp>
    <dsp:sp modelId="{F89B046C-DE5C-4D97-9C37-067795108B99}">
      <dsp:nvSpPr>
        <dsp:cNvPr id="0" name=""/>
        <dsp:cNvSpPr/>
      </dsp:nvSpPr>
      <dsp:spPr>
        <a:xfrm rot="5435270">
          <a:off x="2735368" y="899665"/>
          <a:ext cx="86487" cy="86295"/>
        </a:xfrm>
        <a:prstGeom prst="rightArrow">
          <a:avLst>
            <a:gd name="adj1" fmla="val 667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504873C-4302-4019-996E-A0E775B104D6}">
      <dsp:nvSpPr>
        <dsp:cNvPr id="0" name=""/>
        <dsp:cNvSpPr/>
      </dsp:nvSpPr>
      <dsp:spPr>
        <a:xfrm>
          <a:off x="735644" y="1010299"/>
          <a:ext cx="4021985" cy="4931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500" kern="1200" dirty="0" smtClean="0">
              <a:solidFill>
                <a:srgbClr val="333333"/>
              </a:solidFill>
              <a:latin typeface="Century Gothic" pitchFamily="34" charset="0"/>
              <a:ea typeface="Times New Roman"/>
              <a:cs typeface="Times New Roman"/>
              <a:sym typeface="Times New Roman"/>
            </a:rPr>
            <a:t>один из наиболее массовых и популярных видов спорта</a:t>
          </a:r>
          <a:endParaRPr lang="ru-RU" sz="1500" kern="1200" dirty="0">
            <a:latin typeface="Century Gothic" pitchFamily="34" charset="0"/>
          </a:endParaRPr>
        </a:p>
      </dsp:txBody>
      <dsp:txXfrm>
        <a:off x="735644" y="1010299"/>
        <a:ext cx="4021985" cy="493115"/>
      </dsp:txXfrm>
    </dsp:sp>
    <dsp:sp modelId="{0EE78C81-5D6C-46BD-AE3E-6744841591C6}">
      <dsp:nvSpPr>
        <dsp:cNvPr id="0" name=""/>
        <dsp:cNvSpPr/>
      </dsp:nvSpPr>
      <dsp:spPr>
        <a:xfrm rot="5400000">
          <a:off x="2731983" y="1565558"/>
          <a:ext cx="86295" cy="86295"/>
        </a:xfrm>
        <a:prstGeom prst="rightArrow">
          <a:avLst>
            <a:gd name="adj1" fmla="val 667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915748D-D830-4AC8-B91E-633E41DB9CCC}">
      <dsp:nvSpPr>
        <dsp:cNvPr id="0" name=""/>
        <dsp:cNvSpPr/>
      </dsp:nvSpPr>
      <dsp:spPr>
        <a:xfrm>
          <a:off x="756266" y="1676004"/>
          <a:ext cx="3980741" cy="4931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33333"/>
              </a:solidFill>
              <a:latin typeface="Century Gothic" pitchFamily="34" charset="0"/>
              <a:ea typeface="Times New Roman"/>
              <a:cs typeface="Times New Roman"/>
              <a:sym typeface="Times New Roman"/>
            </a:rPr>
            <a:t>включает шесть дисциплин </a:t>
          </a:r>
          <a:endParaRPr lang="ru-RU" sz="1500" kern="1200" dirty="0">
            <a:latin typeface="Century Gothic" pitchFamily="34" charset="0"/>
          </a:endParaRPr>
        </a:p>
      </dsp:txBody>
      <dsp:txXfrm>
        <a:off x="756266" y="1676004"/>
        <a:ext cx="3980741" cy="49311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6AC775-21C1-4558-8F4D-FBB5437279E8}">
      <dsp:nvSpPr>
        <dsp:cNvPr id="0" name=""/>
        <dsp:cNvSpPr/>
      </dsp:nvSpPr>
      <dsp:spPr>
        <a:xfrm>
          <a:off x="2121436" y="349"/>
          <a:ext cx="3182154" cy="1361609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700" kern="1200" dirty="0" smtClean="0">
              <a:solidFill>
                <a:schemeClr val="bg2"/>
              </a:solidFill>
              <a:latin typeface="Century Gothic" pitchFamily="34" charset="0"/>
              <a:ea typeface="Arial"/>
              <a:cs typeface="Times New Roman" pitchFamily="18" charset="0"/>
            </a:rPr>
            <a:t>выполняется с движением туловищем и головой вперед-вверх</a:t>
          </a:r>
          <a:endParaRPr lang="ru-RU" sz="1700" kern="1200" dirty="0">
            <a:latin typeface="Century Gothic" pitchFamily="34" charset="0"/>
          </a:endParaRPr>
        </a:p>
      </dsp:txBody>
      <dsp:txXfrm>
        <a:off x="2121436" y="349"/>
        <a:ext cx="3182154" cy="1361609"/>
      </dsp:txXfrm>
    </dsp:sp>
    <dsp:sp modelId="{FC038994-A73D-4EAC-A3C2-5FD32A801791}">
      <dsp:nvSpPr>
        <dsp:cNvPr id="0" name=""/>
        <dsp:cNvSpPr/>
      </dsp:nvSpPr>
      <dsp:spPr>
        <a:xfrm>
          <a:off x="0" y="349"/>
          <a:ext cx="2121436" cy="1361609"/>
        </a:xfrm>
        <a:prstGeom prst="round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rPr>
            <a:t>подсед</a:t>
          </a:r>
          <a:endParaRPr lang="ru-RU" sz="2000" kern="1200" dirty="0">
            <a:solidFill>
              <a:schemeClr val="accent5">
                <a:lumMod val="75000"/>
              </a:schemeClr>
            </a:solidFill>
            <a:latin typeface="Century Gothic" pitchFamily="34" charset="0"/>
          </a:endParaRPr>
        </a:p>
      </dsp:txBody>
      <dsp:txXfrm>
        <a:off x="0" y="349"/>
        <a:ext cx="2121436" cy="1361609"/>
      </dsp:txXfrm>
    </dsp:sp>
    <dsp:sp modelId="{9468EE5B-D8F7-4220-ADFD-51D3B533F102}">
      <dsp:nvSpPr>
        <dsp:cNvPr id="0" name=""/>
        <dsp:cNvSpPr/>
      </dsp:nvSpPr>
      <dsp:spPr>
        <a:xfrm>
          <a:off x="2121436" y="1498119"/>
          <a:ext cx="3182154" cy="1361609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выполняется с махом руками</a:t>
          </a:r>
          <a:endParaRPr lang="ru-RU" sz="1700" b="1" kern="1200" dirty="0">
            <a:latin typeface="Century Gothic" pitchFamily="34" charset="0"/>
          </a:endParaRPr>
        </a:p>
      </dsp:txBody>
      <dsp:txXfrm>
        <a:off x="2121436" y="1498119"/>
        <a:ext cx="3182154" cy="1361609"/>
      </dsp:txXfrm>
    </dsp:sp>
    <dsp:sp modelId="{E7A4D02D-FF6E-4E5E-9B8A-49B77CB3EF10}">
      <dsp:nvSpPr>
        <dsp:cNvPr id="0" name=""/>
        <dsp:cNvSpPr/>
      </dsp:nvSpPr>
      <dsp:spPr>
        <a:xfrm>
          <a:off x="0" y="1498119"/>
          <a:ext cx="2121436" cy="1361609"/>
        </a:xfrm>
        <a:prstGeom prst="round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rPr>
            <a:t>отталкивание</a:t>
          </a:r>
          <a:endParaRPr lang="ru-RU" sz="2000" kern="1200" dirty="0">
            <a:solidFill>
              <a:schemeClr val="accent5">
                <a:lumMod val="75000"/>
              </a:schemeClr>
            </a:solidFill>
            <a:latin typeface="Century Gothic" pitchFamily="34" charset="0"/>
          </a:endParaRPr>
        </a:p>
      </dsp:txBody>
      <dsp:txXfrm>
        <a:off x="0" y="1498119"/>
        <a:ext cx="2121436" cy="13616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769372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75dcde8840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75dcde8840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75dcde8840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75dcde8840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75dcde8840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75dcde8840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75dcde8840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75dcde8840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75dcde8840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75dcde8840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5dcde8840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75dcde8840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75dcde8840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75dcde8840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75dcde8840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75dcde8840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75dcde8840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75dcde8840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5dcde8840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75dcde8840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75dcde8840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75dcde8840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5dcde8840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75dcde8840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75dcde8840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75dcde8840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75dcde8840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75dcde8840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75dcde8840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75dcde8840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7950" y="1442325"/>
            <a:ext cx="7688100" cy="867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101600" lvl="0" indent="0" algn="ctr" rtl="0">
              <a:lnSpc>
                <a:spcPct val="97826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69718"/>
              <a:buFont typeface="Arial"/>
              <a:buNone/>
            </a:pPr>
            <a:r>
              <a:rPr lang="ru" sz="2200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“</a:t>
            </a:r>
            <a:r>
              <a:rPr lang="ru" sz="2200" dirty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Волгоградская государственная академия физической культуры”</a:t>
            </a:r>
            <a:endParaRPr sz="2200" dirty="0">
              <a:solidFill>
                <a:srgbClr val="333333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>
              <a:latin typeface="Century Gothic" pitchFamily="34" charset="0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7952" y="2516319"/>
            <a:ext cx="7688100" cy="1185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marR="101600" lvl="0" indent="0" algn="ctr" rtl="0">
              <a:lnSpc>
                <a:spcPct val="978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Биомеханическое исследование </a:t>
            </a:r>
            <a:r>
              <a:rPr lang="ru" sz="42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техники выполнения cтартовых движений высококвалифицированными спортсменами в </a:t>
            </a:r>
            <a:r>
              <a:rPr lang="ru" sz="42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плавании</a:t>
            </a:r>
            <a:endParaRPr sz="4200" dirty="0">
              <a:solidFill>
                <a:srgbClr val="333333"/>
              </a:solidFill>
              <a:latin typeface="Century Gothic" pitchFamily="34" charset="0"/>
              <a:ea typeface="Arial"/>
              <a:cs typeface="Times New Roman" pitchFamily="18" charset="0"/>
              <a:sym typeface="Arial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488267" y="3666203"/>
            <a:ext cx="548520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chemeClr val="bg2"/>
                </a:solidFill>
              </a:rPr>
              <a:t>Работу </a:t>
            </a:r>
            <a:r>
              <a:rPr lang="ru-RU" dirty="0" smtClean="0">
                <a:solidFill>
                  <a:schemeClr val="bg2"/>
                </a:solidFill>
              </a:rPr>
              <a:t>выполнил Сучков Богдан Игоревич</a:t>
            </a:r>
            <a:endParaRPr lang="ru-RU" dirty="0" smtClean="0">
              <a:solidFill>
                <a:schemeClr val="bg2"/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bg2"/>
                </a:solidFill>
              </a:rPr>
              <a:t>студент 205 группы ФГБОУ ВО «ВГАФК»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2"/>
                </a:solidFill>
              </a:rPr>
              <a:t>Научные руководители:</a:t>
            </a:r>
          </a:p>
          <a:p>
            <a:pPr marL="0" indent="0" algn="r">
              <a:buNone/>
            </a:pPr>
            <a:r>
              <a:rPr lang="ru-RU" dirty="0" err="1" smtClean="0">
                <a:solidFill>
                  <a:schemeClr val="bg2"/>
                </a:solidFill>
              </a:rPr>
              <a:t>Лущик</a:t>
            </a:r>
            <a:r>
              <a:rPr lang="ru-RU" dirty="0" smtClean="0">
                <a:solidFill>
                  <a:schemeClr val="bg2"/>
                </a:solidFill>
              </a:rPr>
              <a:t> И.В., доцент кафедры </a:t>
            </a:r>
            <a:r>
              <a:rPr lang="ru-RU" dirty="0" err="1" smtClean="0">
                <a:solidFill>
                  <a:schemeClr val="bg2"/>
                </a:solidFill>
              </a:rPr>
              <a:t>ТиТФКиС</a:t>
            </a:r>
            <a:r>
              <a:rPr lang="ru-RU" dirty="0" smtClean="0">
                <a:solidFill>
                  <a:schemeClr val="bg2"/>
                </a:solidFill>
              </a:rPr>
              <a:t> ФГБОУ ВО «ВГАФК» </a:t>
            </a:r>
            <a:r>
              <a:rPr lang="ru-RU" dirty="0" err="1" smtClean="0">
                <a:solidFill>
                  <a:schemeClr val="bg2"/>
                </a:solidFill>
              </a:rPr>
              <a:t>Абдрахманова</a:t>
            </a:r>
            <a:r>
              <a:rPr lang="ru-RU" dirty="0" smtClean="0">
                <a:solidFill>
                  <a:schemeClr val="bg2"/>
                </a:solidFill>
              </a:rPr>
              <a:t> И.В., доцент кафедры </a:t>
            </a:r>
            <a:r>
              <a:rPr lang="ru-RU" dirty="0" err="1" smtClean="0">
                <a:solidFill>
                  <a:schemeClr val="bg2"/>
                </a:solidFill>
              </a:rPr>
              <a:t>ТиТФКиС</a:t>
            </a:r>
            <a:r>
              <a:rPr lang="ru-RU" dirty="0" smtClean="0">
                <a:solidFill>
                  <a:schemeClr val="bg2"/>
                </a:solidFill>
              </a:rPr>
              <a:t> ФГБОУ ВО «ВГАФК»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2"/>
              </a:solidFill>
              <a:latin typeface="Century Gothic" pitchFamily="34" charset="0"/>
              <a:ea typeface="Lato"/>
              <a:cs typeface="Times New Roman" pitchFamily="18" charset="0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0" y="486752"/>
            <a:ext cx="9143999" cy="5352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Выход на поверхность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09" y="2636631"/>
            <a:ext cx="3780513" cy="2145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39812" y="1588167"/>
            <a:ext cx="1560668" cy="8800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Выход на поверхность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344438" y="1694734"/>
            <a:ext cx="880024" cy="66689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8854" y="1405972"/>
            <a:ext cx="4757630" cy="1230659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</a:rPr>
              <a:t>осуществляется </a:t>
            </a:r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</a:rPr>
              <a:t>за счет гребков руками и ногами и длится до того момента, когда пловец оказывается в положении, характерном для начала первой обобщенной фазы техники плавания данным способом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1383" y="3829480"/>
            <a:ext cx="3685101" cy="70814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Длительность фазы 1,5-1,6 с 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Расстояние 3,45 м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/>
        </p:nvSpPr>
        <p:spPr>
          <a:xfrm>
            <a:off x="2827375" y="2620475"/>
            <a:ext cx="336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70" name="Google Shape;170;p23"/>
          <p:cNvGraphicFramePr/>
          <p:nvPr>
            <p:extLst>
              <p:ext uri="{D42A27DB-BD31-4B8C-83A1-F6EECF244321}">
                <p14:modId xmlns="" xmlns:p14="http://schemas.microsoft.com/office/powerpoint/2010/main" val="1287907072"/>
              </p:ext>
            </p:extLst>
          </p:nvPr>
        </p:nvGraphicFramePr>
        <p:xfrm>
          <a:off x="1549936" y="1832031"/>
          <a:ext cx="6115899" cy="2940410"/>
        </p:xfrm>
        <a:graphic>
          <a:graphicData uri="http://schemas.openxmlformats.org/drawingml/2006/table">
            <a:tbl>
              <a:tblPr>
                <a:noFill/>
                <a:tableStyleId>{F77950A3-DEA3-4351-B282-71B99BC2DCC0}</a:tableStyleId>
              </a:tblPr>
              <a:tblGrid>
                <a:gridCol w="2771183"/>
                <a:gridCol w="1561258"/>
                <a:gridCol w="1783458"/>
              </a:tblGrid>
              <a:tr h="4528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latin typeface="Century Gothic" pitchFamily="34" charset="0"/>
                          <a:cs typeface="Times New Roman" pitchFamily="18" charset="0"/>
                        </a:rPr>
                        <a:t>Фазы:</a:t>
                      </a:r>
                      <a:endParaRPr sz="1400" b="1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latin typeface="Century Gothic" pitchFamily="34" charset="0"/>
                          <a:cs typeface="Times New Roman" pitchFamily="18" charset="0"/>
                        </a:rPr>
                        <a:t>Греб-старт (с)</a:t>
                      </a:r>
                      <a:endParaRPr sz="1400" b="1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>
                          <a:latin typeface="Century Gothic" pitchFamily="34" charset="0"/>
                          <a:cs typeface="Times New Roman" pitchFamily="18" charset="0"/>
                        </a:rPr>
                        <a:t>Легкоатлетический-старт (с)</a:t>
                      </a:r>
                      <a:endParaRPr sz="1400" b="1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</a:tr>
              <a:tr h="6470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935"/>
                        <a:buFont typeface="Arial"/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1.</a:t>
                      </a:r>
                      <a:r>
                        <a:rPr lang="ru" sz="1400" b="1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ПОДСЕД И ОТТАЛКИВАНИЕ С МАХОМ РУКАМИ.</a:t>
                      </a:r>
                      <a:endParaRPr sz="140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Arial"/>
                          <a:cs typeface="Times New Roman" pitchFamily="18" charset="0"/>
                          <a:sym typeface="Arial"/>
                        </a:rPr>
                        <a:t>0.65±0.01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0.95 ± 0.01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35652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2. ПОЛЕТ</a:t>
                      </a:r>
                      <a:endParaRPr sz="140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0.35 ± 0.012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0.38 ± 0.012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5152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40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3. ВХОД В ВОДУ И СКОЛЬЖЕНИЕ</a:t>
                      </a:r>
                      <a:endParaRPr sz="140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0.25 ± 0.01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0.26 ± 0.01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43666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40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4. ВЫХОД НА ПОВЕРХНОСТЬ</a:t>
                      </a:r>
                      <a:endParaRPr sz="140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1.5 ± 0.001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1.57 ± 0.001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5064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latin typeface="Century Gothic" pitchFamily="34" charset="0"/>
                          <a:cs typeface="Times New Roman" pitchFamily="18" charset="0"/>
                        </a:rPr>
                        <a:t>Сумма</a:t>
                      </a:r>
                      <a:endParaRPr sz="140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2.75 ± 0.033</a:t>
                      </a:r>
                      <a:endParaRPr sz="140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3.16 ± 0.033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71" name="Google Shape;171;p23"/>
          <p:cNvSpPr txBox="1"/>
          <p:nvPr/>
        </p:nvSpPr>
        <p:spPr>
          <a:xfrm>
            <a:off x="1496" y="485624"/>
            <a:ext cx="9142504" cy="4924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Фазовый анализ временных характеристик</a:t>
            </a:r>
            <a:endParaRPr sz="2000" b="1" dirty="0">
              <a:latin typeface="Century Gothic" pitchFamily="34" charset="0"/>
              <a:ea typeface="Lato"/>
              <a:cs typeface="Times New Roman" pitchFamily="18" charset="0"/>
              <a:sym typeface="La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5211" y="1078806"/>
            <a:ext cx="315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Таблица № 1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1" y="497778"/>
            <a:ext cx="9143999" cy="535200"/>
          </a:xfrm>
          <a:prstGeom prst="rect">
            <a:avLst/>
          </a:prstGeom>
          <a:solidFill>
            <a:srgbClr val="B4A7D6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000" dirty="0" smtClean="0">
                <a:latin typeface="Century Gothic" pitchFamily="34" charset="0"/>
                <a:cs typeface="Times New Roman" pitchFamily="18" charset="0"/>
              </a:rPr>
              <a:t>Результаты таблицы 1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1313160"/>
            <a:ext cx="9143999" cy="3437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Результаты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72618" y="1656920"/>
            <a:ext cx="398761" cy="378135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2000" y="2096932"/>
            <a:ext cx="8280000" cy="6600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Полученные </a:t>
            </a:r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при фазовом анализе свидетельствуют о том, что у высококвалифицированных пловцов спринтеров, общая продолжительность стартового прыжка увеличилась в среднем на 0,7с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40" y="2908205"/>
            <a:ext cx="1575556" cy="211068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длительность </a:t>
            </a:r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фазы полета 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636297" y="2908205"/>
            <a:ext cx="1663797" cy="99690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при греб-старте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636296" y="3905107"/>
            <a:ext cx="1650044" cy="99174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при легкоатлетическом старте</a:t>
            </a:r>
            <a:endParaRPr lang="ru-RU" sz="11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00094" y="3031958"/>
            <a:ext cx="1182529" cy="74939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составила 0,35с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86341" y="4026281"/>
            <a:ext cx="1182529" cy="74939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</a:rPr>
              <a:t>составила 0,38с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1999" y="2908205"/>
            <a:ext cx="1575556" cy="211068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в </a:t>
            </a:r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3 фазе длительность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147555" y="2908205"/>
            <a:ext cx="1663797" cy="99690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при греб-старте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147555" y="3905107"/>
            <a:ext cx="1650044" cy="99174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при легкоатлетическом старте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811352" y="3031958"/>
            <a:ext cx="1182529" cy="74939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составила </a:t>
            </a:r>
            <a:r>
              <a:rPr lang="ru" sz="12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0,25с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797599" y="4026281"/>
            <a:ext cx="1182529" cy="74939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</a:rPr>
              <a:t>составила </a:t>
            </a:r>
            <a:r>
              <a:rPr lang="ru" sz="12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</a:rPr>
              <a:t>0,26с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/>
        </p:nvSpPr>
        <p:spPr>
          <a:xfrm>
            <a:off x="1962625" y="2001150"/>
            <a:ext cx="330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83" name="Google Shape;183;p25"/>
          <p:cNvGraphicFramePr/>
          <p:nvPr>
            <p:extLst>
              <p:ext uri="{D42A27DB-BD31-4B8C-83A1-F6EECF244321}">
                <p14:modId xmlns="" xmlns:p14="http://schemas.microsoft.com/office/powerpoint/2010/main" val="2841413424"/>
              </p:ext>
            </p:extLst>
          </p:nvPr>
        </p:nvGraphicFramePr>
        <p:xfrm>
          <a:off x="1002428" y="1876926"/>
          <a:ext cx="7379775" cy="2866850"/>
        </p:xfrm>
        <a:graphic>
          <a:graphicData uri="http://schemas.openxmlformats.org/drawingml/2006/table">
            <a:tbl>
              <a:tblPr>
                <a:noFill/>
                <a:tableStyleId>{F77950A3-DEA3-4351-B282-71B99BC2DCC0}</a:tableStyleId>
              </a:tblPr>
              <a:tblGrid>
                <a:gridCol w="2362550"/>
                <a:gridCol w="2362550"/>
                <a:gridCol w="2654675"/>
              </a:tblGrid>
              <a:tr h="6210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latin typeface="Century Gothic" pitchFamily="34" charset="0"/>
                          <a:cs typeface="Times New Roman" pitchFamily="18" charset="0"/>
                        </a:rPr>
                        <a:t>Фазы:</a:t>
                      </a:r>
                      <a:endParaRPr sz="1400" b="1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latin typeface="Century Gothic" pitchFamily="34" charset="0"/>
                          <a:cs typeface="Times New Roman" pitchFamily="18" charset="0"/>
                        </a:rPr>
                        <a:t>Греб-старт (с)</a:t>
                      </a:r>
                      <a:endParaRPr sz="1400" b="1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>
                          <a:latin typeface="Century Gothic" pitchFamily="34" charset="0"/>
                          <a:cs typeface="Times New Roman" pitchFamily="18" charset="0"/>
                        </a:rPr>
                        <a:t>Легкоатлетический-старт (с)</a:t>
                      </a:r>
                      <a:endParaRPr sz="1400" b="1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</a:tr>
              <a:tr h="70095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1.</a:t>
                      </a:r>
                      <a:r>
                        <a:rPr lang="ru" sz="1400" b="1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ПОДСЕД И ОТТАЛКИВАНИЕ С МАХОМ РУКАМИ.</a:t>
                      </a:r>
                      <a:endParaRPr sz="140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0.41 ± 0.002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0.38 ± 0.001</a:t>
                      </a:r>
                      <a:endParaRPr sz="140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4139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2. ПОЛЕТ</a:t>
                      </a:r>
                      <a:endParaRPr sz="140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3,15 ± 0.004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3,01 ± 0.0012</a:t>
                      </a:r>
                      <a:endParaRPr sz="140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47302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40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3. ВХОД В ВОДУ И СКОЛЬЖЕНИЕ</a:t>
                      </a:r>
                      <a:endParaRPr sz="140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2,35 ± 0.003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2,24 ± 0.001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47302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40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4. ВЫХОД НА ПОВЕРХНОСТЬ</a:t>
                      </a:r>
                      <a:endParaRPr sz="140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2,10 ± 0.001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2,05 ± 0.001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84" name="Google Shape;184;p25"/>
          <p:cNvSpPr txBox="1"/>
          <p:nvPr/>
        </p:nvSpPr>
        <p:spPr>
          <a:xfrm>
            <a:off x="0" y="670532"/>
            <a:ext cx="9144000" cy="4924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Фазовый анализ пространственно- временных </a:t>
            </a:r>
            <a:r>
              <a:rPr lang="ru" sz="2000" b="1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характеристик</a:t>
            </a:r>
            <a:endParaRPr sz="2000" b="1" dirty="0">
              <a:latin typeface="Century Gothic" pitchFamily="34" charset="0"/>
              <a:ea typeface="Lato"/>
              <a:cs typeface="Times New Roman" pitchFamily="18" charset="0"/>
              <a:sym typeface="La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9450" y="1368162"/>
            <a:ext cx="3863855" cy="47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Таблица №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2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6875" y="494651"/>
            <a:ext cx="9144000" cy="535200"/>
          </a:xfrm>
          <a:prstGeom prst="rect">
            <a:avLst/>
          </a:prstGeom>
          <a:solidFill>
            <a:srgbClr val="B4A7D6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Century Gothic" pitchFamily="34" charset="0"/>
                <a:cs typeface="Times New Roman" pitchFamily="18" charset="0"/>
              </a:rPr>
              <a:t>Результаты 2 таблицы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271909"/>
            <a:ext cx="9150875" cy="3850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Результаты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92385" y="1574417"/>
            <a:ext cx="366104" cy="364385"/>
          </a:xfrm>
          <a:prstGeom prst="downArrow">
            <a:avLst>
              <a:gd name="adj1" fmla="val 50000"/>
              <a:gd name="adj2" fmla="val 5188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8458" y="2021304"/>
            <a:ext cx="7493955" cy="550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В ходе исследований установлены различия в пространственно-временных характеристиках исследуемой локомоции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636294" y="2478505"/>
            <a:ext cx="1058780" cy="1055342"/>
          </a:xfrm>
          <a:prstGeom prst="downArrow">
            <a:avLst>
              <a:gd name="adj1" fmla="val 50000"/>
              <a:gd name="adj2" fmla="val 5710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Таким образом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46" y="3533847"/>
            <a:ext cx="2440691" cy="14575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в первой фазе при греб-старте скорость биозвеньев составила 0,41 м/с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311422" y="2444127"/>
            <a:ext cx="1058780" cy="1055342"/>
          </a:xfrm>
          <a:prstGeom prst="downArrow">
            <a:avLst>
              <a:gd name="adj1" fmla="val 50000"/>
              <a:gd name="adj2" fmla="val 5710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Таким образом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11422" y="3499469"/>
            <a:ext cx="2440691" cy="14575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в первой фазе </a:t>
            </a:r>
            <a:r>
              <a:rPr lang="ru" dirty="0" smtClean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при </a:t>
            </a:r>
            <a:r>
              <a:rPr lang="ru" dirty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при легкоатлетическом старте - 0,38 м/с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5519422" y="4021983"/>
            <a:ext cx="792000" cy="5400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746635" y="4021983"/>
            <a:ext cx="792000" cy="540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38635" y="2839453"/>
            <a:ext cx="1980787" cy="22000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свидетельствует, </a:t>
            </a:r>
            <a:r>
              <a:rPr lang="ru" dirty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что при греб-старте скорость в первой фазе значительно выше, что способствует более быстрому продвижению во всех последующих фазах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0" y="481262"/>
            <a:ext cx="9144000" cy="515639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Century Gothic" pitchFamily="34" charset="0"/>
                <a:ea typeface="Times New Roman"/>
                <a:cs typeface="Times New Roman"/>
                <a:sym typeface="Times New Roman"/>
              </a:rPr>
              <a:t>Вывод</a:t>
            </a:r>
            <a:endParaRPr sz="2000" dirty="0">
              <a:latin typeface="Century Gothic" pitchFamily="34" charset="0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740804144"/>
              </p:ext>
            </p:extLst>
          </p:nvPr>
        </p:nvGraphicFramePr>
        <p:xfrm>
          <a:off x="0" y="1051905"/>
          <a:ext cx="9144000" cy="297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303868" y="1887239"/>
            <a:ext cx="508764" cy="27157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17618" y="3822606"/>
            <a:ext cx="508764" cy="2612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0" y="4138863"/>
            <a:ext cx="9144000" cy="831898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333333"/>
                </a:solidFill>
                <a:latin typeface="Century Gothic" pitchFamily="34" charset="0"/>
                <a:ea typeface="Times New Roman"/>
                <a:cs typeface="Times New Roman"/>
                <a:sym typeface="Times New Roman"/>
              </a:rPr>
              <a:t>В дальнейшем планируется исследовать динамические характеристики элементов техники выполнения стартов высококвалифицированных пловцов спринтеров и на основании полученных результатов, разработать методические рекомендации по освоению современных стартов в супер спринте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303868" y="2853204"/>
            <a:ext cx="508764" cy="2612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0" y="576105"/>
            <a:ext cx="9144000" cy="5352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Century Gothic" pitchFamily="34" charset="0"/>
              </a:rPr>
              <a:t>СПАСИБО ЗА ВНИМАНИЕ!</a:t>
            </a:r>
            <a:endParaRPr sz="2000" i="1" dirty="0">
              <a:latin typeface="Century Gothic" pitchFamily="34" charset="0"/>
            </a:endParaRPr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724" y="1850135"/>
            <a:ext cx="3607300" cy="186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0" y="495948"/>
            <a:ext cx="9144000" cy="535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494" y="1406496"/>
            <a:ext cx="2248187" cy="31380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1200"/>
              </a:spcAft>
            </a:pPr>
            <a:r>
              <a:rPr lang="en-GB" dirty="0" smtClean="0">
                <a:solidFill>
                  <a:srgbClr val="333333"/>
                </a:solidFill>
                <a:latin typeface="Century Gothic" pitchFamily="34" charset="0"/>
                <a:ea typeface="Times New Roman"/>
                <a:cs typeface="Times New Roman" pitchFamily="18" charset="0"/>
                <a:sym typeface="Times New Roman"/>
              </a:rPr>
              <a:t>C</a:t>
            </a:r>
            <a:r>
              <a:rPr lang="ru-RU" dirty="0" err="1" smtClean="0">
                <a:solidFill>
                  <a:srgbClr val="333333"/>
                </a:solidFill>
                <a:latin typeface="Century Gothic" pitchFamily="34" charset="0"/>
                <a:ea typeface="Times New Roman"/>
                <a:cs typeface="Times New Roman" pitchFamily="18" charset="0"/>
                <a:sym typeface="Times New Roman"/>
              </a:rPr>
              <a:t>тартовая</a:t>
            </a:r>
            <a:r>
              <a:rPr lang="ru-RU" dirty="0" smtClean="0">
                <a:solidFill>
                  <a:srgbClr val="333333"/>
                </a:solidFill>
                <a:latin typeface="Century Gothic" pitchFamily="34" charset="0"/>
                <a:ea typeface="Times New Roman"/>
                <a:cs typeface="Times New Roman" pitchFamily="18" charset="0"/>
                <a:sym typeface="Times New Roman"/>
              </a:rPr>
              <a:t> подготовка остается одной из проблем современного спортивного плавания</a:t>
            </a:r>
            <a:endParaRPr lang="ru-RU" dirty="0">
              <a:latin typeface="Century Gothic" pitchFamily="34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074201433"/>
              </p:ext>
            </p:extLst>
          </p:nvPr>
        </p:nvGraphicFramePr>
        <p:xfrm>
          <a:off x="2660698" y="1237533"/>
          <a:ext cx="6389430" cy="385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92652" y="3945761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III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8831" y="27426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II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5011" y="1587570"/>
            <a:ext cx="377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I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4151181036"/>
              </p:ext>
            </p:extLst>
          </p:nvPr>
        </p:nvGraphicFramePr>
        <p:xfrm>
          <a:off x="137504" y="721895"/>
          <a:ext cx="8758990" cy="282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775762083"/>
              </p:ext>
            </p:extLst>
          </p:nvPr>
        </p:nvGraphicFramePr>
        <p:xfrm>
          <a:off x="2385690" y="3946357"/>
          <a:ext cx="6455803" cy="101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3217587" y="3547596"/>
            <a:ext cx="515639" cy="31625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379833" y="3547596"/>
            <a:ext cx="515639" cy="31625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528331" y="3547596"/>
            <a:ext cx="515639" cy="31625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10064" y="3960108"/>
            <a:ext cx="2234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анализ </a:t>
            </a:r>
            <a:r>
              <a:rPr lang="ru-RU" dirty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специальной научно-методической литературы</a:t>
            </a:r>
            <a:endParaRPr lang="ru-RU" dirty="0">
              <a:latin typeface="Century Gothic" pitchFamily="34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20124" y="4309135"/>
            <a:ext cx="2035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Century Gothic" pitchFamily="34" charset="0"/>
              </a:rPr>
              <a:t>Метод наблюдения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8310" y="4093691"/>
            <a:ext cx="20480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Методы математическо статистики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3178" y="2020707"/>
            <a:ext cx="838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  <a:sym typeface="Lato"/>
              </a:rPr>
              <a:t>м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4236" y="583793"/>
            <a:ext cx="704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ц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0" y="516172"/>
            <a:ext cx="9144000" cy="535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Century Gothic" pitchFamily="34" charset="0"/>
                <a:cs typeface="Times New Roman" pitchFamily="18" charset="0"/>
              </a:rPr>
              <a:t>Введение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521" y="1501605"/>
            <a:ext cx="3650726" cy="2802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Прямая со стрелкой 9"/>
          <p:cNvCxnSpPr/>
          <p:nvPr/>
        </p:nvCxnSpPr>
        <p:spPr>
          <a:xfrm>
            <a:off x="1251285" y="265612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378752711"/>
              </p:ext>
            </p:extLst>
          </p:nvPr>
        </p:nvGraphicFramePr>
        <p:xfrm>
          <a:off x="75627" y="1103094"/>
          <a:ext cx="5493275" cy="216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25643" y="3630100"/>
            <a:ext cx="1436914" cy="45376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Вольный стиль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5643" y="4152616"/>
            <a:ext cx="1436914" cy="41938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  <a:latin typeface="Century Gothic" pitchFamily="34" charset="0"/>
              </a:rPr>
              <a:t>н</a:t>
            </a:r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а спине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5643" y="4668253"/>
            <a:ext cx="1436914" cy="38501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комплексное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88848" y="4668253"/>
            <a:ext cx="1436914" cy="38501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эстафета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95723" y="4152616"/>
            <a:ext cx="1436914" cy="41938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баттерфляй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88848" y="3630100"/>
            <a:ext cx="1436914" cy="45376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брасс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8773" y="1039940"/>
            <a:ext cx="4042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  <a:sym typeface="Times New Roman"/>
              </a:rPr>
              <a:t>Плавание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251285" y="3348216"/>
            <a:ext cx="354071" cy="28188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130269" y="3348215"/>
            <a:ext cx="354071" cy="28188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0" y="488141"/>
            <a:ext cx="9144000" cy="577514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Century Gothic" pitchFamily="34" charset="0"/>
                <a:cs typeface="Times New Roman" pitchFamily="18" charset="0"/>
              </a:rPr>
              <a:t>Старт пловца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454" y="1835675"/>
            <a:ext cx="3423844" cy="251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09384" y="1171350"/>
            <a:ext cx="2530068" cy="7425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/>
                <a:sym typeface="Times New Roman"/>
              </a:rPr>
              <a:t>Хорошо выполненный старт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66893" y="2079742"/>
            <a:ext cx="1815049" cy="1182535"/>
          </a:xfrm>
          <a:prstGeom prst="downArrow">
            <a:avLst>
              <a:gd name="adj1" fmla="val 50000"/>
              <a:gd name="adj2" fmla="val 5502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333333"/>
              </a:solidFill>
              <a:latin typeface="Times New Roman"/>
              <a:cs typeface="Times New Roman"/>
              <a:sym typeface="Times New Roman"/>
            </a:endParaRPr>
          </a:p>
          <a:p>
            <a:pPr algn="ctr"/>
            <a:endParaRPr lang="ru-RU" dirty="0">
              <a:solidFill>
                <a:srgbClr val="333333"/>
              </a:solidFill>
              <a:latin typeface="Times New Roman"/>
              <a:cs typeface="Times New Roman"/>
              <a:sym typeface="Times New Roman"/>
            </a:endParaRPr>
          </a:p>
          <a:p>
            <a:pPr algn="ctr"/>
            <a:r>
              <a:rPr lang="ru-RU" dirty="0">
                <a:solidFill>
                  <a:srgbClr val="333333"/>
                </a:solidFill>
                <a:latin typeface="Century Gothic" pitchFamily="34" charset="0"/>
                <a:cs typeface="Times New Roman"/>
                <a:sym typeface="Times New Roman"/>
              </a:rPr>
              <a:t>п</a:t>
            </a:r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/>
                <a:sym typeface="Times New Roman"/>
              </a:rPr>
              <a:t>риносит выйгрыш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2829" y="3486861"/>
            <a:ext cx="1863176" cy="790647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Century Gothic" pitchFamily="34" charset="0"/>
                <a:cs typeface="Times New Roman"/>
                <a:sym typeface="Times New Roman"/>
              </a:rPr>
              <a:t>Д</a:t>
            </a:r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/>
                <a:sym typeface="Times New Roman"/>
              </a:rPr>
              <a:t>о 0,5 с 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66425" y="1226351"/>
            <a:ext cx="2530068" cy="74252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Старт</a:t>
            </a:r>
            <a:endParaRPr lang="ru-RU" dirty="0">
              <a:solidFill>
                <a:schemeClr val="bg2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359887" y="2079742"/>
            <a:ext cx="618769" cy="653142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2052" y="3018203"/>
            <a:ext cx="2454441" cy="169773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момент</a:t>
            </a:r>
            <a:r>
              <a:rPr lang="ru-RU" dirty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, когда у пловца за счет сильного прыжка (толчка) достигается самая высокая скорость за всю дистанцию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0" y="486753"/>
            <a:ext cx="9144000" cy="5352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Century Gothic" pitchFamily="34" charset="0"/>
                <a:cs typeface="Times New Roman" pitchFamily="18" charset="0"/>
              </a:rPr>
              <a:t>Фазы старта пловца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650" y="1375038"/>
            <a:ext cx="2160000" cy="7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0651" y="2279203"/>
            <a:ext cx="2160000" cy="7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0651" y="3255747"/>
            <a:ext cx="2160000" cy="7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6" name="Google Shape;13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0648" y="4145817"/>
            <a:ext cx="2160000" cy="7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178755" y="1498791"/>
            <a:ext cx="1491916" cy="332759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b="1" dirty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Фазы старта пловца</a:t>
            </a:r>
            <a:endParaRPr lang="ru-RU" b="1" dirty="0">
              <a:solidFill>
                <a:schemeClr val="bg2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760048" y="2447567"/>
            <a:ext cx="1540042" cy="45376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760047" y="1595044"/>
            <a:ext cx="1540042" cy="45376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746297" y="4276368"/>
            <a:ext cx="1540042" cy="45376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760047" y="3427627"/>
            <a:ext cx="1540042" cy="45376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6621" y="1587925"/>
            <a:ext cx="2700000" cy="468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 b="1" dirty="0">
                <a:solidFill>
                  <a:srgbClr val="333333"/>
                </a:solidFill>
                <a:ea typeface="Arial"/>
                <a:cs typeface="Arial"/>
              </a:rPr>
              <a:t> </a:t>
            </a:r>
            <a:r>
              <a:rPr lang="ru" sz="1100" b="1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ПОДСЕД И ОТТАЛКИВАНИЕ С МАХОМ РУКАМИ</a:t>
            </a:r>
            <a:r>
              <a:rPr lang="ru" sz="11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 </a:t>
            </a:r>
            <a:endParaRPr lang="ru-RU" sz="11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6621" y="2447811"/>
            <a:ext cx="2700000" cy="468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b="1" dirty="0">
                <a:solidFill>
                  <a:srgbClr val="333333"/>
                </a:solidFill>
                <a:ea typeface="Arial"/>
                <a:cs typeface="Arial"/>
              </a:rPr>
              <a:t> </a:t>
            </a:r>
            <a:r>
              <a:rPr lang="ru" sz="1100" b="1" dirty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</a:rPr>
              <a:t>ПОЛЕТ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46619" y="3420508"/>
            <a:ext cx="2700000" cy="468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</a:pPr>
            <a:r>
              <a:rPr lang="ru-RU" sz="1100" b="1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ВХОД В ВОДУ И СКОЛЬЖЕНИЕ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46619" y="4269249"/>
            <a:ext cx="2700000" cy="468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 b="1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ВЫХОД НА ПОВЕРХНОСТЬ</a:t>
            </a:r>
            <a:endParaRPr lang="ru-RU" sz="1100" dirty="0"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0" y="488477"/>
            <a:ext cx="9144000" cy="5352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ru" sz="1400" dirty="0" smtClean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" sz="20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П</a:t>
            </a: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одсед </a:t>
            </a:r>
            <a:r>
              <a:rPr lang="ru" sz="20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и</a:t>
            </a: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 отталкивание с махом руками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397" y="1271210"/>
            <a:ext cx="3121335" cy="3217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917838" y="4276366"/>
            <a:ext cx="3931497" cy="66689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Длительность фазы 0,65-0,70 с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Расстояние 0,25-0,30 м</a:t>
            </a:r>
          </a:p>
          <a:p>
            <a:pPr algn="ctr"/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127054217"/>
              </p:ext>
            </p:extLst>
          </p:nvPr>
        </p:nvGraphicFramePr>
        <p:xfrm>
          <a:off x="59056" y="1230659"/>
          <a:ext cx="5303591" cy="286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0" y="486751"/>
            <a:ext cx="9144000" cy="5352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Полет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891" y="1588168"/>
            <a:ext cx="3241407" cy="262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310742" y="1430039"/>
            <a:ext cx="4125113" cy="79064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Пролет длится 0,35-0,40 с (до касания воды кистями рук)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118914" y="2413192"/>
            <a:ext cx="508764" cy="825022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8878" y="3238214"/>
            <a:ext cx="3361967" cy="7631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Высококвалифицированным спортсменам удается пролететь по воздуху около 3,3 м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534520" y="2316940"/>
            <a:ext cx="508764" cy="825022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730806" y="2310065"/>
            <a:ext cx="508764" cy="825022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0740" y="4063236"/>
            <a:ext cx="4125113" cy="7631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Длительность фазы 0,35-0,40 с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Расстояние 2-3,5 м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-13751" y="486752"/>
            <a:ext cx="9144000" cy="5352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Вход в воду и скольжение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42" y="1608793"/>
            <a:ext cx="3850107" cy="25644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6882060" y="1210317"/>
            <a:ext cx="2016000" cy="95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скольжение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68872" y="1215331"/>
            <a:ext cx="2016000" cy="95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вход в воду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78787" y="2722574"/>
            <a:ext cx="1622545" cy="1148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Т</a:t>
            </a:r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ело пловца находится в неподвижном положении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65598" y="2722574"/>
            <a:ext cx="1622545" cy="1148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Т</a:t>
            </a:r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ело пловца погружается в воду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339368" y="2321446"/>
            <a:ext cx="275007" cy="31783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752556" y="2340492"/>
            <a:ext cx="275007" cy="31783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02629" y="4173239"/>
            <a:ext cx="3863855" cy="6737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Длительность фазы 0,25-0,30 с</a:t>
            </a:r>
          </a:p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Расстояние 2-3,5 м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694</Words>
  <Application>Microsoft Office PowerPoint</Application>
  <PresentationFormat>Экран (16:9)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Raleway</vt:lpstr>
      <vt:lpstr>Times New Roman</vt:lpstr>
      <vt:lpstr>Lato</vt:lpstr>
      <vt:lpstr>Streamline</vt:lpstr>
      <vt:lpstr>“Волгоградская государственная академия физической культуры” </vt:lpstr>
      <vt:lpstr>Актуальность</vt:lpstr>
      <vt:lpstr>Слайд 3</vt:lpstr>
      <vt:lpstr>Введение</vt:lpstr>
      <vt:lpstr>Старт пловца</vt:lpstr>
      <vt:lpstr>Фазы старта пловца</vt:lpstr>
      <vt:lpstr> Подсед и отталкивание с махом руками</vt:lpstr>
      <vt:lpstr> Полет</vt:lpstr>
      <vt:lpstr> Вход в воду и скольжение</vt:lpstr>
      <vt:lpstr>Выход на поверхность</vt:lpstr>
      <vt:lpstr>Слайд 11</vt:lpstr>
      <vt:lpstr>Результаты таблицы 1</vt:lpstr>
      <vt:lpstr>Слайд 13</vt:lpstr>
      <vt:lpstr>Результаты 2 таблицы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СПОРТА РОССИЙСКОЙ ФЕДЕРАЦИИ Федеральное государственное бюджетное образовательное учреждение высшего профессионального образования  “Волгоградская государственная академия физической культуры” </dc:title>
  <cp:lastModifiedBy>Студент</cp:lastModifiedBy>
  <cp:revision>48</cp:revision>
  <dcterms:modified xsi:type="dcterms:W3CDTF">2022-11-10T12:05:10Z</dcterms:modified>
</cp:coreProperties>
</file>