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11564"/>
            <a:ext cx="8676222" cy="3200400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ТРЕНАЖЕР НА ОСНОВЕ НЕЙРОКОМПЬЮТЕРНОГО ИНТЕРФЕЙСА VIBRAINT REHUP С БОС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4903" y="4511964"/>
            <a:ext cx="8676222" cy="1905000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Выполнила: студентка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Хмелева Е.В., группа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201А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Научные руководители: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И.В. доц. кафедры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И.В. доц. кафедры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ТРЕНАЖЕР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VIBRAINT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REHUP С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Бос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085" y="4692073"/>
            <a:ext cx="1250804" cy="1902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20" y="3654468"/>
            <a:ext cx="3297382" cy="3064051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1141412" y="1722858"/>
            <a:ext cx="2681720" cy="174077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VIBRAINT REHUP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Бос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952" y="1575076"/>
            <a:ext cx="7010398" cy="2036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аппаратно-программный роботизированный для восстановления двигательных функций верхних конечностей с использованием биологической обратной связи и технологий виртуальной реальности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7600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267854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ТРЕНАЖЕРа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VIBRAINT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REHUP С Бос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43" y="3281219"/>
            <a:ext cx="4168537" cy="3129423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1141413" y="1637146"/>
            <a:ext cx="2586182" cy="117301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4079" y="1566720"/>
            <a:ext cx="6933332" cy="1254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моторной активности руки при инсульте и других заболеваниях ЦНС.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6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73243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</a:t>
            </a:r>
            <a:r>
              <a:rPr lang="ru-RU" sz="3600" dirty="0" smtClean="0"/>
              <a:t> действия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2104" y="4326859"/>
            <a:ext cx="6256913" cy="3403977"/>
          </a:xfrm>
        </p:spPr>
        <p:txBody>
          <a:bodyPr>
            <a:no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21" y="3509634"/>
            <a:ext cx="5329381" cy="31496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674254" y="2050289"/>
            <a:ext cx="3103418" cy="1022279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ДЕЙСТВИЯ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1831757"/>
            <a:ext cx="7777017" cy="1459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Нейрокомпьютерный интерфейс распознает намерение совершить движение и дает  роботизированному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экзоскелету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команду выполнить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30148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73891"/>
            <a:ext cx="9905997" cy="15701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использования  тренажера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VIBRAINT REHUP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 Бос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61" y="5290127"/>
            <a:ext cx="4051402" cy="13577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40438" r="46432" b="16064"/>
          <a:stretch/>
        </p:blipFill>
        <p:spPr>
          <a:xfrm>
            <a:off x="254722" y="2881745"/>
            <a:ext cx="3624552" cy="3657600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254721" y="1681017"/>
            <a:ext cx="3624552" cy="812801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ИСПОЛЬЗОВАНИЯ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3463" y="1681017"/>
            <a:ext cx="7667863" cy="3297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биологическая обратная связь, работающая через зрительные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проприоцептивные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ощущения и стимулируется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нейропластичность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процесс,  позволяющий мозгу создавать “обходные пути” через не затронутые болезнью участки. В результате формируются новые нейронные связи взамен нарушенных, позволяющие пациенту снова овладеть своей рукой.</a:t>
            </a:r>
          </a:p>
        </p:txBody>
      </p:sp>
    </p:spTree>
    <p:extLst>
      <p:ext uri="{BB962C8B-B14F-4D97-AF65-F5344CB8AC3E}">
        <p14:creationId xmlns:p14="http://schemas.microsoft.com/office/powerpoint/2010/main" val="41575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-314036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НЕЙРОТРЕНАЖЕРА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8989" y="1214582"/>
            <a:ext cx="2288424" cy="777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9941" y="1214581"/>
            <a:ext cx="460894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9895" y="2253002"/>
            <a:ext cx="8720489" cy="838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полностью парализованной конечности – от плеча до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9895" y="3215223"/>
            <a:ext cx="8720489" cy="83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лежачих пациентов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9895" y="4244741"/>
            <a:ext cx="8720489" cy="83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Нейрокомпьютерный интерфейс реализует прямую связь между намерением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9894" y="5179923"/>
            <a:ext cx="8720490" cy="83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Тренировки в виртуальной среде повышают вовлеченность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39528" y="1651576"/>
            <a:ext cx="2750413" cy="27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29903" y="1671781"/>
            <a:ext cx="9625" cy="39275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29903" y="2662664"/>
            <a:ext cx="526473" cy="9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029903" y="2646984"/>
            <a:ext cx="526473" cy="9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28" y="3600262"/>
            <a:ext cx="566977" cy="487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27" y="4577194"/>
            <a:ext cx="566977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27" y="5567535"/>
            <a:ext cx="566977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856" y="0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тренажера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VIBRAINT REHUP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 Бос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564" y="5649101"/>
            <a:ext cx="1819564" cy="932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3" y="2811228"/>
            <a:ext cx="3057236" cy="3358664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267853" y="1888834"/>
            <a:ext cx="2937165" cy="644237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5854" y="1888833"/>
            <a:ext cx="8626763" cy="2609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технология позволяет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первым устройством, ориентированным на реабилитацию полностью парализованной верхней конечности. Для работы большинства представленных на рынке устройств пациенты должны иметь возможность произвольно сокращать мышцы. VIBRAINT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RehUp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легко преобразует ментальное усилие пациента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068" y="-406400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тренажера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7817" y="561109"/>
            <a:ext cx="2530763" cy="10818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8224" y="1037937"/>
            <a:ext cx="540168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VIBRAINT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REHUP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ПРИМЕНЯЕТСЯ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727" y="2247901"/>
            <a:ext cx="8146472" cy="52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отделениях неврологии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реабилитации больниц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6727" y="2862117"/>
            <a:ext cx="8146472" cy="497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клиниках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3482054"/>
            <a:ext cx="8163252" cy="1090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4662369"/>
            <a:ext cx="8163252" cy="512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7" y="5295611"/>
            <a:ext cx="8163252" cy="5121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216727" y="3520210"/>
            <a:ext cx="808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 моторного дефицита у пациентов с тяжелым и умеренным параличом верхней конечности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6727" y="4712812"/>
            <a:ext cx="695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инсульта и других поражений ЦНС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16727" y="5380128"/>
            <a:ext cx="6859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степени подвижности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endCxn id="5" idx="1"/>
          </p:cNvCxnSpPr>
          <p:nvPr/>
        </p:nvCxnSpPr>
        <p:spPr>
          <a:xfrm flipV="1">
            <a:off x="1530292" y="1495137"/>
            <a:ext cx="1927932" cy="96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556026" y="2506183"/>
            <a:ext cx="660701" cy="3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530292" y="1504738"/>
            <a:ext cx="0" cy="4027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960" y="3083806"/>
            <a:ext cx="701101" cy="4267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26" y="4006086"/>
            <a:ext cx="701101" cy="4267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25" y="4896120"/>
            <a:ext cx="701101" cy="426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25" y="5511244"/>
            <a:ext cx="701101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272474"/>
            <a:ext cx="9905998" cy="1905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20" y="3772917"/>
            <a:ext cx="5739678" cy="4186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0" y="4655354"/>
            <a:ext cx="5180063" cy="15540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Пятиугольник 7"/>
          <p:cNvSpPr/>
          <p:nvPr/>
        </p:nvSpPr>
        <p:spPr>
          <a:xfrm>
            <a:off x="1141412" y="1367049"/>
            <a:ext cx="4114079" cy="468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141410" y="2074834"/>
            <a:ext cx="4114081" cy="468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ТОРГОВАЯ МАРКА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141411" y="2823973"/>
            <a:ext cx="4114080" cy="468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СТРАНА ПРОИЗВОДСТВА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141411" y="3537253"/>
            <a:ext cx="4114080" cy="471329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7011" y="1312539"/>
            <a:ext cx="44704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ООО "ВАЙБРЕЙНТ РУС"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77011" y="2074834"/>
            <a:ext cx="44704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«VIBRAINT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REHUP»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7011" y="2823974"/>
            <a:ext cx="44704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РОССИЯ, Г.МОСКВА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7011" y="3537253"/>
            <a:ext cx="4470400" cy="471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https://vibraint.ru/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225</TotalTime>
  <Words>297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Сетка</vt:lpstr>
      <vt:lpstr>РЕАБИЛИТАЦИОННЫЙ ТРЕНАЖЕР НА ОСНОВЕ НЕЙРОКОМПЬЮТЕРНОГО ИНТЕРФЕЙСА VIBRAINT REHUP С БОС</vt:lpstr>
      <vt:lpstr>РЕАБИЛИТАЦИОННЫЙ ТРЕНАЖЕР VIBRAINT REHUP С Бос</vt:lpstr>
      <vt:lpstr>Цель ТРЕНАЖЕРа VIBRAINT REHUP С Бос</vt:lpstr>
      <vt:lpstr>Принцип действия</vt:lpstr>
      <vt:lpstr>Результат использования  тренажера VIBRAINT REHUP С Бос</vt:lpstr>
      <vt:lpstr>ПРЕИМУЩЕСТВА НЕЙРОТРЕНАЖЕРА</vt:lpstr>
      <vt:lpstr>Особенности тренажера  VIBRAINT REHUP С Бос</vt:lpstr>
      <vt:lpstr>Применение тренажера</vt:lpstr>
      <vt:lpstr>Информация о разработчике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РЕАБИЛИТАЦИОННЫЙ ТРЕНАЖЕР НА ОСНОВЕ НЕЙРОКОМПЬЮТЕРНОГО ИНТЕРФЕЙСА VIBRAINT REHUP С БОС</dc:title>
  <dc:creator>Андрей Хмелев</dc:creator>
  <cp:lastModifiedBy>Андрей Хмелев</cp:lastModifiedBy>
  <cp:revision>27</cp:revision>
  <dcterms:created xsi:type="dcterms:W3CDTF">2023-02-28T15:09:49Z</dcterms:created>
  <dcterms:modified xsi:type="dcterms:W3CDTF">2023-03-21T15:57:55Z</dcterms:modified>
</cp:coreProperties>
</file>