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61B"/>
    <a:srgbClr val="141416"/>
    <a:srgbClr val="1C1C26"/>
    <a:srgbClr val="19181E"/>
    <a:srgbClr val="66FF33"/>
    <a:srgbClr val="990000"/>
    <a:srgbClr val="456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CB334-BFB9-4290-A598-512F3C702B9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3EC3052-F0C8-44D0-9B6E-22FC68625595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 sz="1300" b="0" i="0" dirty="0"/>
        </a:p>
        <a:p>
          <a:r>
            <a:rPr lang="ru-RU" sz="1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ФАЗА ПРИЗЕМЛЕНИЯ</a:t>
          </a:r>
        </a:p>
        <a:p>
          <a:endParaRPr lang="ru-RU" sz="1300" dirty="0"/>
        </a:p>
      </dgm:t>
    </dgm:pt>
    <dgm:pt modelId="{0ADF1F9C-0100-4E6C-AF1A-7FF2405B7C4C}" type="parTrans" cxnId="{2FDD8E32-2A68-441E-A7DE-B51DDFCDF084}">
      <dgm:prSet/>
      <dgm:spPr/>
      <dgm:t>
        <a:bodyPr/>
        <a:lstStyle/>
        <a:p>
          <a:endParaRPr lang="ru-RU"/>
        </a:p>
      </dgm:t>
    </dgm:pt>
    <dgm:pt modelId="{81A2D1CD-AA91-42BE-B372-A66FDD19825F}" type="sibTrans" cxnId="{2FDD8E32-2A68-441E-A7DE-B51DDFCDF084}">
      <dgm:prSet/>
      <dgm:spPr/>
      <dgm:t>
        <a:bodyPr/>
        <a:lstStyle/>
        <a:p>
          <a:endParaRPr lang="ru-RU"/>
        </a:p>
      </dgm:t>
    </dgm:pt>
    <dgm:pt modelId="{F7D5D0BA-0498-4560-AD34-AE70C84853DC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 sz="1300" b="0" i="0" dirty="0"/>
        </a:p>
        <a:p>
          <a:r>
            <a:rPr lang="ru-RU" sz="1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ФАЗА НАГРУЗКИ ПРИ БЕГЕ</a:t>
          </a:r>
        </a:p>
        <a:p>
          <a:endParaRPr lang="ru-RU" sz="1300" dirty="0"/>
        </a:p>
      </dgm:t>
    </dgm:pt>
    <dgm:pt modelId="{A9F92B0C-619B-4733-A411-1EA50884682A}" type="parTrans" cxnId="{198970A9-BA6D-479D-9A97-740135F6414F}">
      <dgm:prSet/>
      <dgm:spPr/>
      <dgm:t>
        <a:bodyPr/>
        <a:lstStyle/>
        <a:p>
          <a:endParaRPr lang="ru-RU"/>
        </a:p>
      </dgm:t>
    </dgm:pt>
    <dgm:pt modelId="{0A5EE0D5-E029-416A-B5C4-240AB4C0D1BE}" type="sibTrans" cxnId="{198970A9-BA6D-479D-9A97-740135F6414F}">
      <dgm:prSet/>
      <dgm:spPr/>
      <dgm:t>
        <a:bodyPr/>
        <a:lstStyle/>
        <a:p>
          <a:endParaRPr lang="ru-RU"/>
        </a:p>
      </dgm:t>
    </dgm:pt>
    <dgm:pt modelId="{1B471944-6426-4322-BA5D-B12FC72C988F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 anchor="ctr"/>
        <a:lstStyle/>
        <a:p>
          <a:r>
            <a:rPr lang="ru-RU" sz="14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ОТТАЛКИВАНИЕ</a:t>
          </a:r>
          <a:endParaRPr lang="ru-RU" sz="2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C14A9-322E-48D9-9D92-10BE764EAF15}" type="parTrans" cxnId="{27F9C96B-C9E9-441A-BA97-3F29B7856F1E}">
      <dgm:prSet/>
      <dgm:spPr/>
      <dgm:t>
        <a:bodyPr/>
        <a:lstStyle/>
        <a:p>
          <a:endParaRPr lang="ru-RU"/>
        </a:p>
      </dgm:t>
    </dgm:pt>
    <dgm:pt modelId="{11113C01-E6E0-4175-8758-98587EC04BAE}" type="sibTrans" cxnId="{27F9C96B-C9E9-441A-BA97-3F29B7856F1E}">
      <dgm:prSet/>
      <dgm:spPr/>
      <dgm:t>
        <a:bodyPr/>
        <a:lstStyle/>
        <a:p>
          <a:endParaRPr lang="ru-RU"/>
        </a:p>
      </dgm:t>
    </dgm:pt>
    <dgm:pt modelId="{0E1116BE-5E7C-40CA-AA12-76359C0B53E6}" type="pres">
      <dgm:prSet presAssocID="{8D4CB334-BFB9-4290-A598-512F3C702B96}" presName="Name0" presStyleCnt="0">
        <dgm:presLayoutVars>
          <dgm:dir/>
          <dgm:resizeHandles val="exact"/>
        </dgm:presLayoutVars>
      </dgm:prSet>
      <dgm:spPr/>
    </dgm:pt>
    <dgm:pt modelId="{5DF65C96-8E2F-4DB0-8617-69170BF3F241}" type="pres">
      <dgm:prSet presAssocID="{63EC3052-F0C8-44D0-9B6E-22FC68625595}" presName="node" presStyleLbl="node1" presStyleIdx="0" presStyleCnt="3" custScaleX="156413" custLinFactNeighborX="-31133" custLinFactNeighborY="-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F0C68-C4C5-4F45-A641-C063086A21CF}" type="pres">
      <dgm:prSet presAssocID="{81A2D1CD-AA91-42BE-B372-A66FDD19825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65E00AA-E75A-4B4B-AE5C-6FB07A6EE6B0}" type="pres">
      <dgm:prSet presAssocID="{81A2D1CD-AA91-42BE-B372-A66FDD19825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ADBF0C0-7BD3-46C7-A66F-A7E14652498E}" type="pres">
      <dgm:prSet presAssocID="{F7D5D0BA-0498-4560-AD34-AE70C84853DC}" presName="node" presStyleLbl="node1" presStyleIdx="1" presStyleCnt="3" custScaleX="173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30CC2-B7C1-4CB0-9FCB-8DE22A5294E1}" type="pres">
      <dgm:prSet presAssocID="{0A5EE0D5-E029-416A-B5C4-240AB4C0D1B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A070F3C-C335-45AF-9150-B813C74A2D45}" type="pres">
      <dgm:prSet presAssocID="{0A5EE0D5-E029-416A-B5C4-240AB4C0D1B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4428784-A683-41EE-B08A-AF1BEDDF2EC4}" type="pres">
      <dgm:prSet presAssocID="{1B471944-6426-4322-BA5D-B12FC72C988F}" presName="node" presStyleLbl="node1" presStyleIdx="2" presStyleCnt="3" custScaleX="17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F9C96B-C9E9-441A-BA97-3F29B7856F1E}" srcId="{8D4CB334-BFB9-4290-A598-512F3C702B96}" destId="{1B471944-6426-4322-BA5D-B12FC72C988F}" srcOrd="2" destOrd="0" parTransId="{48CC14A9-322E-48D9-9D92-10BE764EAF15}" sibTransId="{11113C01-E6E0-4175-8758-98587EC04BAE}"/>
    <dgm:cxn modelId="{B01E0D4B-A4D6-489F-AD07-2772550B4086}" type="presOf" srcId="{63EC3052-F0C8-44D0-9B6E-22FC68625595}" destId="{5DF65C96-8E2F-4DB0-8617-69170BF3F241}" srcOrd="0" destOrd="0" presId="urn:microsoft.com/office/officeart/2005/8/layout/process1"/>
    <dgm:cxn modelId="{226AA592-9F09-41EF-B671-2F65CEAD93AC}" type="presOf" srcId="{81A2D1CD-AA91-42BE-B372-A66FDD19825F}" destId="{218F0C68-C4C5-4F45-A641-C063086A21CF}" srcOrd="0" destOrd="0" presId="urn:microsoft.com/office/officeart/2005/8/layout/process1"/>
    <dgm:cxn modelId="{93835237-8068-4A17-BEAB-CF5C36407663}" type="presOf" srcId="{0A5EE0D5-E029-416A-B5C4-240AB4C0D1BE}" destId="{34230CC2-B7C1-4CB0-9FCB-8DE22A5294E1}" srcOrd="0" destOrd="0" presId="urn:microsoft.com/office/officeart/2005/8/layout/process1"/>
    <dgm:cxn modelId="{2FDD8E32-2A68-441E-A7DE-B51DDFCDF084}" srcId="{8D4CB334-BFB9-4290-A598-512F3C702B96}" destId="{63EC3052-F0C8-44D0-9B6E-22FC68625595}" srcOrd="0" destOrd="0" parTransId="{0ADF1F9C-0100-4E6C-AF1A-7FF2405B7C4C}" sibTransId="{81A2D1CD-AA91-42BE-B372-A66FDD19825F}"/>
    <dgm:cxn modelId="{F1367F30-F958-4392-B31E-EC8B773DBD26}" type="presOf" srcId="{81A2D1CD-AA91-42BE-B372-A66FDD19825F}" destId="{465E00AA-E75A-4B4B-AE5C-6FB07A6EE6B0}" srcOrd="1" destOrd="0" presId="urn:microsoft.com/office/officeart/2005/8/layout/process1"/>
    <dgm:cxn modelId="{D6B13B46-5654-473A-9034-30BEFE3739AB}" type="presOf" srcId="{1B471944-6426-4322-BA5D-B12FC72C988F}" destId="{74428784-A683-41EE-B08A-AF1BEDDF2EC4}" srcOrd="0" destOrd="0" presId="urn:microsoft.com/office/officeart/2005/8/layout/process1"/>
    <dgm:cxn modelId="{12433AED-561B-4A32-A910-0BF69AD96021}" type="presOf" srcId="{F7D5D0BA-0498-4560-AD34-AE70C84853DC}" destId="{BADBF0C0-7BD3-46C7-A66F-A7E14652498E}" srcOrd="0" destOrd="0" presId="urn:microsoft.com/office/officeart/2005/8/layout/process1"/>
    <dgm:cxn modelId="{198970A9-BA6D-479D-9A97-740135F6414F}" srcId="{8D4CB334-BFB9-4290-A598-512F3C702B96}" destId="{F7D5D0BA-0498-4560-AD34-AE70C84853DC}" srcOrd="1" destOrd="0" parTransId="{A9F92B0C-619B-4733-A411-1EA50884682A}" sibTransId="{0A5EE0D5-E029-416A-B5C4-240AB4C0D1BE}"/>
    <dgm:cxn modelId="{5BF6A518-FB2C-4DCC-8F49-89B29BC2EFCE}" type="presOf" srcId="{8D4CB334-BFB9-4290-A598-512F3C702B96}" destId="{0E1116BE-5E7C-40CA-AA12-76359C0B53E6}" srcOrd="0" destOrd="0" presId="urn:microsoft.com/office/officeart/2005/8/layout/process1"/>
    <dgm:cxn modelId="{6D1A39C1-FD4A-46E0-BB82-52B1720CA2E1}" type="presOf" srcId="{0A5EE0D5-E029-416A-B5C4-240AB4C0D1BE}" destId="{6A070F3C-C335-45AF-9150-B813C74A2D45}" srcOrd="1" destOrd="0" presId="urn:microsoft.com/office/officeart/2005/8/layout/process1"/>
    <dgm:cxn modelId="{CC50BD0D-2674-4DDB-ACCE-7E560B7FA7E5}" type="presParOf" srcId="{0E1116BE-5E7C-40CA-AA12-76359C0B53E6}" destId="{5DF65C96-8E2F-4DB0-8617-69170BF3F241}" srcOrd="0" destOrd="0" presId="urn:microsoft.com/office/officeart/2005/8/layout/process1"/>
    <dgm:cxn modelId="{7D4817B1-6A7B-4AFA-8023-08BE9447D3F0}" type="presParOf" srcId="{0E1116BE-5E7C-40CA-AA12-76359C0B53E6}" destId="{218F0C68-C4C5-4F45-A641-C063086A21CF}" srcOrd="1" destOrd="0" presId="urn:microsoft.com/office/officeart/2005/8/layout/process1"/>
    <dgm:cxn modelId="{B9797E48-4977-40E8-A544-6AA02D8DF136}" type="presParOf" srcId="{218F0C68-C4C5-4F45-A641-C063086A21CF}" destId="{465E00AA-E75A-4B4B-AE5C-6FB07A6EE6B0}" srcOrd="0" destOrd="0" presId="urn:microsoft.com/office/officeart/2005/8/layout/process1"/>
    <dgm:cxn modelId="{89DCE3E5-3EA4-4597-8281-338D041D605C}" type="presParOf" srcId="{0E1116BE-5E7C-40CA-AA12-76359C0B53E6}" destId="{BADBF0C0-7BD3-46C7-A66F-A7E14652498E}" srcOrd="2" destOrd="0" presId="urn:microsoft.com/office/officeart/2005/8/layout/process1"/>
    <dgm:cxn modelId="{9DAA8154-792B-4214-8E8F-B344AFF4C515}" type="presParOf" srcId="{0E1116BE-5E7C-40CA-AA12-76359C0B53E6}" destId="{34230CC2-B7C1-4CB0-9FCB-8DE22A5294E1}" srcOrd="3" destOrd="0" presId="urn:microsoft.com/office/officeart/2005/8/layout/process1"/>
    <dgm:cxn modelId="{5AEC5B54-E72A-43DE-A061-EF7E1D91F9B9}" type="presParOf" srcId="{34230CC2-B7C1-4CB0-9FCB-8DE22A5294E1}" destId="{6A070F3C-C335-45AF-9150-B813C74A2D45}" srcOrd="0" destOrd="0" presId="urn:microsoft.com/office/officeart/2005/8/layout/process1"/>
    <dgm:cxn modelId="{599EE12E-433B-48A6-9956-009561700612}" type="presParOf" srcId="{0E1116BE-5E7C-40CA-AA12-76359C0B53E6}" destId="{74428784-A683-41EE-B08A-AF1BEDDF2EC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65E513-5111-483B-AE37-547F1CFB920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276A5-9F24-4E89-AE99-8F19AC304305}">
      <dgm:prSet phldrT="[Текст]" custT="1"/>
      <dgm:spPr/>
      <dgm:t>
        <a:bodyPr anchor="b"/>
        <a:lstStyle/>
        <a:p>
          <a:pPr algn="l"/>
          <a:r>
            <a:rPr lang="ru-RU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rPr>
            <a:t>Бег </a:t>
          </a:r>
          <a:endParaRPr lang="ru-RU" sz="6200" b="1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  <a:latin typeface="Century Gothic" panose="020B0502020202020204" pitchFamily="34" charset="0"/>
          </a:endParaRPr>
        </a:p>
      </dgm:t>
    </dgm:pt>
    <dgm:pt modelId="{8BA7EBAD-5D01-430A-9403-163916FE803F}" type="parTrans" cxnId="{FE987425-26D3-4C8B-88AD-DD5FC72959A9}">
      <dgm:prSet/>
      <dgm:spPr/>
      <dgm:t>
        <a:bodyPr/>
        <a:lstStyle/>
        <a:p>
          <a:endParaRPr lang="ru-RU"/>
        </a:p>
      </dgm:t>
    </dgm:pt>
    <dgm:pt modelId="{F801D518-E731-4DF7-A3C0-3377C672AD55}" type="sibTrans" cxnId="{FE987425-26D3-4C8B-88AD-DD5FC72959A9}">
      <dgm:prSet/>
      <dgm:spPr/>
      <dgm:t>
        <a:bodyPr/>
        <a:lstStyle/>
        <a:p>
          <a:endParaRPr lang="ru-RU"/>
        </a:p>
      </dgm:t>
    </dgm:pt>
    <dgm:pt modelId="{5D7D3D4B-A247-4783-83B1-898675296D69}">
      <dgm:prSet phldrT="[Текст]" custT="1"/>
      <dgm:spPr/>
      <dgm:t>
        <a:bodyPr/>
        <a:lstStyle/>
        <a:p>
          <a:pPr algn="l"/>
          <a:r>
            <a: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сбросу веса</a:t>
          </a:r>
        </a:p>
      </dgm:t>
    </dgm:pt>
    <dgm:pt modelId="{8795FF32-E079-4E1C-97B9-F9C61FAC7F3B}" type="parTrans" cxnId="{DC12FE36-3C72-486A-8073-336DB61B04C1}">
      <dgm:prSet/>
      <dgm:spPr/>
      <dgm:t>
        <a:bodyPr/>
        <a:lstStyle/>
        <a:p>
          <a:endParaRPr lang="ru-RU"/>
        </a:p>
      </dgm:t>
    </dgm:pt>
    <dgm:pt modelId="{A0AC0043-639F-4631-9DE4-F7D4CB1B33CF}" type="sibTrans" cxnId="{DC12FE36-3C72-486A-8073-336DB61B04C1}">
      <dgm:prSet/>
      <dgm:spPr/>
      <dgm:t>
        <a:bodyPr/>
        <a:lstStyle/>
        <a:p>
          <a:endParaRPr lang="ru-RU"/>
        </a:p>
      </dgm:t>
    </dgm:pt>
    <dgm:pt modelId="{C4B23B44-6FD3-4F5D-AF9B-8DA08C8DEF4E}">
      <dgm:prSet phldrT="[Текст]" custT="1"/>
      <dgm:spPr/>
      <dgm:t>
        <a:bodyPr anchor="ctr"/>
        <a:lstStyle/>
        <a:p>
          <a:pPr algn="l"/>
          <a:r>
            <a:rPr lang="ru-RU" sz="16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Придает мышцам упругость </a:t>
          </a:r>
          <a:r>
            <a:rPr lang="ru-RU" sz="1600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6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тонус</a:t>
          </a:r>
          <a:endParaRPr lang="ru-RU" sz="16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20B211-D10D-4ECC-8406-4C5FA3A1F04B}" type="parTrans" cxnId="{0EC92830-C3B4-4358-9C5A-DDCC1CFFCC4C}">
      <dgm:prSet/>
      <dgm:spPr/>
      <dgm:t>
        <a:bodyPr/>
        <a:lstStyle/>
        <a:p>
          <a:endParaRPr lang="ru-RU"/>
        </a:p>
      </dgm:t>
    </dgm:pt>
    <dgm:pt modelId="{441D563E-67D1-40FD-82E8-B0FA575D37FE}" type="sibTrans" cxnId="{0EC92830-C3B4-4358-9C5A-DDCC1CFFCC4C}">
      <dgm:prSet/>
      <dgm:spPr/>
      <dgm:t>
        <a:bodyPr/>
        <a:lstStyle/>
        <a:p>
          <a:endParaRPr lang="ru-RU"/>
        </a:p>
      </dgm:t>
    </dgm:pt>
    <dgm:pt modelId="{CC3FE008-3A3A-437D-B2AB-7B20297D744A}">
      <dgm:prSet phldrT="[Текст]" custT="1"/>
      <dgm:spPr/>
      <dgm:t>
        <a:bodyPr anchor="b" anchorCtr="1"/>
        <a:lstStyle/>
        <a:p>
          <a:endParaRPr lang="ru-RU" sz="1600" b="0" i="1" dirty="0">
            <a:solidFill>
              <a:schemeClr val="bg1"/>
            </a:solidFill>
          </a:endParaRPr>
        </a:p>
        <a:p>
          <a:endParaRPr lang="ru-RU" sz="1600" b="0" i="1" dirty="0">
            <a:solidFill>
              <a:schemeClr val="bg1"/>
            </a:solidFill>
          </a:endParaRPr>
        </a:p>
        <a:p>
          <a:endParaRPr lang="ru-RU" sz="1600" b="0" i="1" dirty="0">
            <a:solidFill>
              <a:schemeClr val="bg1"/>
            </a:solidFill>
          </a:endParaRPr>
        </a:p>
        <a:p>
          <a:endParaRPr lang="ru-RU" sz="1600" b="0" i="1" dirty="0">
            <a:solidFill>
              <a:schemeClr val="bg1"/>
            </a:solidFill>
          </a:endParaRPr>
        </a:p>
        <a:p>
          <a:endParaRPr lang="ru-RU" sz="1600" b="0" i="1" dirty="0">
            <a:solidFill>
              <a:schemeClr val="bg1"/>
            </a:solidFill>
          </a:endParaRPr>
        </a:p>
        <a:p>
          <a:endParaRPr lang="ru-RU" sz="1600" b="0" i="1" dirty="0">
            <a:solidFill>
              <a:schemeClr val="bg1"/>
            </a:solidFill>
          </a:endParaRPr>
        </a:p>
        <a:p>
          <a:endParaRPr lang="ru-RU" sz="1600" b="0" i="1" dirty="0">
            <a:solidFill>
              <a:schemeClr val="bg1"/>
            </a:solidFill>
          </a:endParaRPr>
        </a:p>
        <a:p>
          <a:endParaRPr lang="ru-RU" sz="1600" b="0" i="1" dirty="0">
            <a:solidFill>
              <a:schemeClr val="bg1"/>
            </a:solidFill>
          </a:endParaRPr>
        </a:p>
        <a:p>
          <a:r>
            <a:rPr lang="ru-RU" sz="16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Развивает сердечнососудистую систему</a:t>
          </a:r>
          <a:r>
            <a:rPr lang="ru-RU" sz="1100" b="0" i="0" dirty="0"/>
            <a:t>;</a:t>
          </a:r>
        </a:p>
        <a:p>
          <a:endParaRPr lang="ru-RU" sz="1100" dirty="0"/>
        </a:p>
      </dgm:t>
    </dgm:pt>
    <dgm:pt modelId="{8E5E4824-93DE-49E1-8D58-0A9FAD3D1CA7}" type="parTrans" cxnId="{4761BE3C-7BDE-435C-800C-74FE0DC83A71}">
      <dgm:prSet/>
      <dgm:spPr/>
      <dgm:t>
        <a:bodyPr/>
        <a:lstStyle/>
        <a:p>
          <a:endParaRPr lang="ru-RU"/>
        </a:p>
      </dgm:t>
    </dgm:pt>
    <dgm:pt modelId="{26277EF2-97A6-40DE-8B6D-8AF5C65DE2B3}" type="sibTrans" cxnId="{4761BE3C-7BDE-435C-800C-74FE0DC83A71}">
      <dgm:prSet/>
      <dgm:spPr/>
      <dgm:t>
        <a:bodyPr/>
        <a:lstStyle/>
        <a:p>
          <a:endParaRPr lang="ru-RU"/>
        </a:p>
      </dgm:t>
    </dgm:pt>
    <dgm:pt modelId="{3A628503-8B10-4748-88D1-4A4423A647A2}">
      <dgm:prSet phldrT="[Текст]" custT="1"/>
      <dgm:spPr/>
      <dgm:t>
        <a:bodyPr/>
        <a:lstStyle/>
        <a:p>
          <a:r>
            <a: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rPr>
            <a:t>Причины травматизма</a:t>
          </a:r>
        </a:p>
      </dgm:t>
    </dgm:pt>
    <dgm:pt modelId="{CE104C18-4654-4D98-B860-2C3404398455}" type="parTrans" cxnId="{04E98B06-E4A1-4A86-87E1-B51A961EEA66}">
      <dgm:prSet/>
      <dgm:spPr/>
      <dgm:t>
        <a:bodyPr/>
        <a:lstStyle/>
        <a:p>
          <a:endParaRPr lang="ru-RU"/>
        </a:p>
      </dgm:t>
    </dgm:pt>
    <dgm:pt modelId="{96B64C13-C917-4DA5-A674-5FADB0BFA98C}" type="sibTrans" cxnId="{04E98B06-E4A1-4A86-87E1-B51A961EEA66}">
      <dgm:prSet/>
      <dgm:spPr/>
      <dgm:t>
        <a:bodyPr/>
        <a:lstStyle/>
        <a:p>
          <a:endParaRPr lang="ru-RU"/>
        </a:p>
      </dgm:t>
    </dgm:pt>
    <dgm:pt modelId="{BB4468C9-352F-4E62-A996-DFA336D327DE}">
      <dgm:prSet phldrT="[Текст]" custT="1"/>
      <dgm:spPr/>
      <dgm:t>
        <a:bodyPr/>
        <a:lstStyle/>
        <a:p>
          <a:r>
            <a: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Неправильное питание</a:t>
          </a:r>
        </a:p>
      </dgm:t>
    </dgm:pt>
    <dgm:pt modelId="{7097AB0F-9865-4ABA-8046-A9C75B7C93CC}" type="parTrans" cxnId="{A8FEB4A4-1C89-40C9-92EA-058E73E3558E}">
      <dgm:prSet/>
      <dgm:spPr/>
      <dgm:t>
        <a:bodyPr/>
        <a:lstStyle/>
        <a:p>
          <a:endParaRPr lang="ru-RU"/>
        </a:p>
      </dgm:t>
    </dgm:pt>
    <dgm:pt modelId="{45654514-A3E7-4A40-98B2-BC3940B1EF97}" type="sibTrans" cxnId="{A8FEB4A4-1C89-40C9-92EA-058E73E3558E}">
      <dgm:prSet/>
      <dgm:spPr/>
      <dgm:t>
        <a:bodyPr/>
        <a:lstStyle/>
        <a:p>
          <a:endParaRPr lang="ru-RU"/>
        </a:p>
      </dgm:t>
    </dgm:pt>
    <dgm:pt modelId="{EF2C737B-439C-4C10-BA0E-99DAF0BB7EBE}">
      <dgm:prSet phldrT="[Текст]" custT="1"/>
      <dgm:spPr/>
      <dgm:t>
        <a:bodyPr anchor="t"/>
        <a:lstStyle/>
        <a:p>
          <a:r>
            <a:rPr lang="ru-RU" sz="16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Неправильное дозирование нагрузки</a:t>
          </a:r>
          <a:endParaRPr lang="ru-RU" sz="16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36845-18EA-434D-93B7-9AA51EC9CFD6}" type="parTrans" cxnId="{B48AB32C-4FC9-4852-9137-16116C0D96D9}">
      <dgm:prSet/>
      <dgm:spPr/>
      <dgm:t>
        <a:bodyPr/>
        <a:lstStyle/>
        <a:p>
          <a:endParaRPr lang="ru-RU"/>
        </a:p>
      </dgm:t>
    </dgm:pt>
    <dgm:pt modelId="{A22F1FAD-4052-4E89-A128-3249C6FF4312}" type="sibTrans" cxnId="{B48AB32C-4FC9-4852-9137-16116C0D96D9}">
      <dgm:prSet/>
      <dgm:spPr/>
      <dgm:t>
        <a:bodyPr/>
        <a:lstStyle/>
        <a:p>
          <a:endParaRPr lang="ru-RU"/>
        </a:p>
      </dgm:t>
    </dgm:pt>
    <dgm:pt modelId="{5AAEB636-E8DD-4122-83CB-77AC67F73A32}">
      <dgm:prSet phldrT="[Текст]" custT="1"/>
      <dgm:spPr/>
      <dgm:t>
        <a:bodyPr anchor="ctr"/>
        <a:lstStyle/>
        <a:p>
          <a:r>
            <a:rPr lang="ru-RU" sz="16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Неподходящая поверхность</a:t>
          </a:r>
          <a:endParaRPr lang="ru-RU" sz="16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6F9AA-7207-4396-A2C4-A8D377380008}" type="parTrans" cxnId="{B419CAC3-D05C-4B95-9FD4-8BA13037AEA1}">
      <dgm:prSet/>
      <dgm:spPr/>
      <dgm:t>
        <a:bodyPr/>
        <a:lstStyle/>
        <a:p>
          <a:endParaRPr lang="ru-RU"/>
        </a:p>
      </dgm:t>
    </dgm:pt>
    <dgm:pt modelId="{7E058C45-EF97-4BB3-B481-1FB7A571C6BB}" type="sibTrans" cxnId="{B419CAC3-D05C-4B95-9FD4-8BA13037AEA1}">
      <dgm:prSet/>
      <dgm:spPr/>
      <dgm:t>
        <a:bodyPr/>
        <a:lstStyle/>
        <a:p>
          <a:endParaRPr lang="ru-RU"/>
        </a:p>
      </dgm:t>
    </dgm:pt>
    <dgm:pt modelId="{AE068BA3-56E4-49A8-9CD7-26CD7AE93BCC}">
      <dgm:prSet custT="1"/>
      <dgm:spPr/>
      <dgm:t>
        <a:bodyPr anchor="ctr"/>
        <a:lstStyle/>
        <a:p>
          <a:r>
            <a:rPr lang="ru-RU" sz="16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мы­шечную актив­ность</a:t>
          </a:r>
          <a:endParaRPr lang="ru-RU" sz="16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9AF01-81C3-40FC-ADBD-F40F4DE9F50E}" type="parTrans" cxnId="{D1CF450C-F661-4D1A-85AB-921CCC00B939}">
      <dgm:prSet/>
      <dgm:spPr/>
      <dgm:t>
        <a:bodyPr/>
        <a:lstStyle/>
        <a:p>
          <a:endParaRPr lang="ru-RU"/>
        </a:p>
      </dgm:t>
    </dgm:pt>
    <dgm:pt modelId="{671640D0-AB8C-40E4-8A42-710456C8C9AF}" type="sibTrans" cxnId="{D1CF450C-F661-4D1A-85AB-921CCC00B939}">
      <dgm:prSet/>
      <dgm:spPr/>
      <dgm:t>
        <a:bodyPr/>
        <a:lstStyle/>
        <a:p>
          <a:endParaRPr lang="ru-RU"/>
        </a:p>
      </dgm:t>
    </dgm:pt>
    <dgm:pt modelId="{1A424C74-AF8C-40AA-94BE-913CA073748F}">
      <dgm:prSet custT="1"/>
      <dgm:spPr/>
      <dgm:t>
        <a:bodyPr anchor="ctr"/>
        <a:lstStyle/>
        <a:p>
          <a:r>
            <a:rPr lang="ru-RU" sz="1600" b="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рост </a:t>
          </a:r>
          <a:r>
            <a:rPr lang="ru-RU" sz="16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мышечной массы</a:t>
          </a:r>
          <a:endParaRPr lang="ru-RU" sz="16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76737-BC02-437F-AFCC-59CCEF1DFD7F}" type="parTrans" cxnId="{AC53E976-D2D3-4915-81FC-9F7B09D24D1D}">
      <dgm:prSet/>
      <dgm:spPr/>
      <dgm:t>
        <a:bodyPr/>
        <a:lstStyle/>
        <a:p>
          <a:endParaRPr lang="ru-RU"/>
        </a:p>
      </dgm:t>
    </dgm:pt>
    <dgm:pt modelId="{F647B3CA-4895-4D59-A160-EEFA1234F179}" type="sibTrans" cxnId="{AC53E976-D2D3-4915-81FC-9F7B09D24D1D}">
      <dgm:prSet/>
      <dgm:spPr/>
      <dgm:t>
        <a:bodyPr/>
        <a:lstStyle/>
        <a:p>
          <a:endParaRPr lang="ru-RU"/>
        </a:p>
      </dgm:t>
    </dgm:pt>
    <dgm:pt modelId="{CACBFEDB-FAF1-44CA-A865-9D3A316724BC}">
      <dgm:prSet custT="1"/>
      <dgm:spPr/>
      <dgm:t>
        <a:bodyPr anchor="b" anchorCtr="0"/>
        <a:lstStyle/>
        <a:p>
          <a:r>
            <a:rPr lang="ru-RU" sz="16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Формирует красивые ноги</a:t>
          </a:r>
          <a:endParaRPr lang="ru-RU" sz="16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dirty="0"/>
        </a:p>
      </dgm:t>
    </dgm:pt>
    <dgm:pt modelId="{00845D31-8927-45E0-9660-8C79E8F02692}" type="parTrans" cxnId="{AB2E7195-C674-4B5C-8DA0-5449935869A6}">
      <dgm:prSet/>
      <dgm:spPr/>
      <dgm:t>
        <a:bodyPr/>
        <a:lstStyle/>
        <a:p>
          <a:endParaRPr lang="ru-RU"/>
        </a:p>
      </dgm:t>
    </dgm:pt>
    <dgm:pt modelId="{D837EFD3-3FA5-4962-822B-3BB03B846442}" type="sibTrans" cxnId="{AB2E7195-C674-4B5C-8DA0-5449935869A6}">
      <dgm:prSet/>
      <dgm:spPr/>
      <dgm:t>
        <a:bodyPr/>
        <a:lstStyle/>
        <a:p>
          <a:endParaRPr lang="ru-RU"/>
        </a:p>
      </dgm:t>
    </dgm:pt>
    <dgm:pt modelId="{35867334-7408-41A1-B821-0A5DF9D7DE6D}">
      <dgm:prSet custT="1"/>
      <dgm:spPr/>
      <dgm:t>
        <a:bodyPr anchor="t"/>
        <a:lstStyle/>
        <a:p>
          <a:r>
            <a: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 подобранная обувь</a:t>
          </a:r>
        </a:p>
      </dgm:t>
    </dgm:pt>
    <dgm:pt modelId="{B5A77317-8855-4B73-9724-474EFF4BAD32}" type="parTrans" cxnId="{13F1C3DC-D390-48C2-9391-848B144AF21E}">
      <dgm:prSet/>
      <dgm:spPr/>
      <dgm:t>
        <a:bodyPr/>
        <a:lstStyle/>
        <a:p>
          <a:endParaRPr lang="ru-RU"/>
        </a:p>
      </dgm:t>
    </dgm:pt>
    <dgm:pt modelId="{92AF8968-FF33-4BA6-A7B6-9EE1B8F3A1BD}" type="sibTrans" cxnId="{13F1C3DC-D390-48C2-9391-848B144AF21E}">
      <dgm:prSet/>
      <dgm:spPr/>
      <dgm:t>
        <a:bodyPr/>
        <a:lstStyle/>
        <a:p>
          <a:endParaRPr lang="ru-RU"/>
        </a:p>
      </dgm:t>
    </dgm:pt>
    <dgm:pt modelId="{7B48D195-3C7F-4032-AEE1-1B937D2A8A8D}">
      <dgm:prSet custT="1"/>
      <dgm:spPr/>
      <dgm:t>
        <a:bodyPr/>
        <a:lstStyle/>
        <a:p>
          <a:r>
            <a:rPr lang="ru-RU" sz="16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Неправильная техника бега</a:t>
          </a:r>
          <a:endParaRPr lang="ru-RU" sz="160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8730B-947E-4D87-BA63-96C615C06751}" type="parTrans" cxnId="{70C1CD16-C36E-419E-B6BA-08B0F5679F91}">
      <dgm:prSet/>
      <dgm:spPr/>
      <dgm:t>
        <a:bodyPr/>
        <a:lstStyle/>
        <a:p>
          <a:endParaRPr lang="ru-RU"/>
        </a:p>
      </dgm:t>
    </dgm:pt>
    <dgm:pt modelId="{282FA682-BD3D-4179-BE74-269D9A48B9F9}" type="sibTrans" cxnId="{70C1CD16-C36E-419E-B6BA-08B0F5679F91}">
      <dgm:prSet/>
      <dgm:spPr/>
      <dgm:t>
        <a:bodyPr/>
        <a:lstStyle/>
        <a:p>
          <a:endParaRPr lang="ru-RU"/>
        </a:p>
      </dgm:t>
    </dgm:pt>
    <dgm:pt modelId="{0A5D033A-FC87-4C0C-A80D-BDF2F2036E52}" type="pres">
      <dgm:prSet presAssocID="{BB65E513-5111-483B-AE37-547F1CFB920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92C0428-3210-42C7-B9D8-64F5306614EA}" type="pres">
      <dgm:prSet presAssocID="{E38276A5-9F24-4E89-AE99-8F19AC304305}" presName="root" presStyleCnt="0">
        <dgm:presLayoutVars>
          <dgm:chMax/>
          <dgm:chPref/>
        </dgm:presLayoutVars>
      </dgm:prSet>
      <dgm:spPr/>
    </dgm:pt>
    <dgm:pt modelId="{030560E5-FB98-413A-8A13-3C961AD4EE82}" type="pres">
      <dgm:prSet presAssocID="{E38276A5-9F24-4E89-AE99-8F19AC304305}" presName="rootComposite" presStyleCnt="0">
        <dgm:presLayoutVars/>
      </dgm:prSet>
      <dgm:spPr/>
    </dgm:pt>
    <dgm:pt modelId="{57B8FE32-9B4D-4CE9-B235-1D7D25F02F56}" type="pres">
      <dgm:prSet presAssocID="{E38276A5-9F24-4E89-AE99-8F19AC304305}" presName="ParentAccent" presStyleLbl="alignNode1" presStyleIdx="0" presStyleCnt="2" custFlipVert="0" custFlipHor="1" custScaleX="1411" custScaleY="31591"/>
      <dgm:spPr>
        <a:noFill/>
      </dgm:spPr>
    </dgm:pt>
    <dgm:pt modelId="{07B4EEEF-E14B-4C1C-82F5-2F16504E5485}" type="pres">
      <dgm:prSet presAssocID="{E38276A5-9F24-4E89-AE99-8F19AC304305}" presName="ParentSmallAccent" presStyleLbl="fgAcc1" presStyleIdx="0" presStyleCnt="2" custFlipVert="1" custFlipHor="0" custScaleX="73521" custScaleY="18797" custLinFactY="665972" custLinFactNeighborX="9079" custLinFactNeighborY="700000"/>
      <dgm:spPr/>
    </dgm:pt>
    <dgm:pt modelId="{0CBCDCEC-5EED-494F-B3DD-3DA661B246F6}" type="pres">
      <dgm:prSet presAssocID="{E38276A5-9F24-4E89-AE99-8F19AC304305}" presName="Parent" presStyleLbl="revTx" presStyleIdx="0" presStyleCnt="13" custLinFactNeighborX="-1580" custLinFactNeighborY="3467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2B26-4157-4ED7-AE09-55E71540EBD0}" type="pres">
      <dgm:prSet presAssocID="{E38276A5-9F24-4E89-AE99-8F19AC304305}" presName="childShape" presStyleCnt="0">
        <dgm:presLayoutVars>
          <dgm:chMax val="0"/>
          <dgm:chPref val="0"/>
        </dgm:presLayoutVars>
      </dgm:prSet>
      <dgm:spPr/>
    </dgm:pt>
    <dgm:pt modelId="{5701143E-D400-448E-9553-A7AFAC5C1F6F}" type="pres">
      <dgm:prSet presAssocID="{5D7D3D4B-A247-4783-83B1-898675296D69}" presName="childComposite" presStyleCnt="0">
        <dgm:presLayoutVars>
          <dgm:chMax val="0"/>
          <dgm:chPref val="0"/>
        </dgm:presLayoutVars>
      </dgm:prSet>
      <dgm:spPr/>
    </dgm:pt>
    <dgm:pt modelId="{830094C7-B2B5-4864-B029-D68D4CC659D3}" type="pres">
      <dgm:prSet presAssocID="{5D7D3D4B-A247-4783-83B1-898675296D69}" presName="ChildAccent" presStyleLbl="solidFgAcc1" presStyleIdx="0" presStyleCnt="11"/>
      <dgm:spPr>
        <a:solidFill>
          <a:srgbClr val="66FF33"/>
        </a:solidFill>
        <a:ln>
          <a:noFill/>
        </a:ln>
      </dgm:spPr>
    </dgm:pt>
    <dgm:pt modelId="{9D453EDF-CB26-4491-A895-2E6CFDF8259F}" type="pres">
      <dgm:prSet presAssocID="{5D7D3D4B-A247-4783-83B1-898675296D69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C2934-8B4E-44F5-BDED-BF0E1351AF79}" type="pres">
      <dgm:prSet presAssocID="{C4B23B44-6FD3-4F5D-AF9B-8DA08C8DEF4E}" presName="childComposite" presStyleCnt="0">
        <dgm:presLayoutVars>
          <dgm:chMax val="0"/>
          <dgm:chPref val="0"/>
        </dgm:presLayoutVars>
      </dgm:prSet>
      <dgm:spPr/>
    </dgm:pt>
    <dgm:pt modelId="{45849EFB-438B-4CDD-A64E-6E3A92AC8E55}" type="pres">
      <dgm:prSet presAssocID="{C4B23B44-6FD3-4F5D-AF9B-8DA08C8DEF4E}" presName="ChildAccent" presStyleLbl="solidFgAcc1" presStyleIdx="1" presStyleCnt="11" custLinFactNeighborX="-2475" custLinFactNeighborY="9901"/>
      <dgm:spPr>
        <a:solidFill>
          <a:srgbClr val="66FF33"/>
        </a:solidFill>
        <a:ln>
          <a:noFill/>
        </a:ln>
      </dgm:spPr>
    </dgm:pt>
    <dgm:pt modelId="{F6ACEA58-0DD0-4F4D-8A84-2E1A219CFE07}" type="pres">
      <dgm:prSet presAssocID="{C4B23B44-6FD3-4F5D-AF9B-8DA08C8DEF4E}" presName="Child" presStyleLbl="revTx" presStyleIdx="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2AD1E-A82D-4751-8961-9ADF6F2057AA}" type="pres">
      <dgm:prSet presAssocID="{CC3FE008-3A3A-437D-B2AB-7B20297D744A}" presName="childComposite" presStyleCnt="0">
        <dgm:presLayoutVars>
          <dgm:chMax val="0"/>
          <dgm:chPref val="0"/>
        </dgm:presLayoutVars>
      </dgm:prSet>
      <dgm:spPr/>
    </dgm:pt>
    <dgm:pt modelId="{48B5E984-5392-4B4D-A32C-3DCC700F00AB}" type="pres">
      <dgm:prSet presAssocID="{CC3FE008-3A3A-437D-B2AB-7B20297D744A}" presName="ChildAccent" presStyleLbl="solidFgAcc1" presStyleIdx="2" presStyleCnt="11"/>
      <dgm:spPr>
        <a:solidFill>
          <a:srgbClr val="66FF33"/>
        </a:solidFill>
        <a:ln>
          <a:noFill/>
        </a:ln>
      </dgm:spPr>
    </dgm:pt>
    <dgm:pt modelId="{D16F3B6C-048E-4D6A-A393-69F729B23B79}" type="pres">
      <dgm:prSet presAssocID="{CC3FE008-3A3A-437D-B2AB-7B20297D744A}" presName="Child" presStyleLbl="revTx" presStyleIdx="3" presStyleCnt="13" custLinFactNeighborX="-8151" custLinFactNeighborY="4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9FEC7-2D64-47CF-846A-9583D25A175F}" type="pres">
      <dgm:prSet presAssocID="{AE068BA3-56E4-49A8-9CD7-26CD7AE93BCC}" presName="childComposite" presStyleCnt="0">
        <dgm:presLayoutVars>
          <dgm:chMax val="0"/>
          <dgm:chPref val="0"/>
        </dgm:presLayoutVars>
      </dgm:prSet>
      <dgm:spPr/>
    </dgm:pt>
    <dgm:pt modelId="{5D4ED95C-3A79-4077-ACC7-9FD3E97136DF}" type="pres">
      <dgm:prSet presAssocID="{AE068BA3-56E4-49A8-9CD7-26CD7AE93BCC}" presName="ChildAccent" presStyleLbl="solidFgAcc1" presStyleIdx="3" presStyleCnt="11"/>
      <dgm:spPr>
        <a:solidFill>
          <a:srgbClr val="66FF33"/>
        </a:solidFill>
        <a:ln>
          <a:noFill/>
        </a:ln>
      </dgm:spPr>
    </dgm:pt>
    <dgm:pt modelId="{8E7528F0-D211-4914-89C6-6928255D1C01}" type="pres">
      <dgm:prSet presAssocID="{AE068BA3-56E4-49A8-9CD7-26CD7AE93BCC}" presName="Child" presStyleLbl="revTx" presStyleIdx="4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6AAB9-9CFC-4EBA-AC76-F9C19ED0B6DB}" type="pres">
      <dgm:prSet presAssocID="{1A424C74-AF8C-40AA-94BE-913CA073748F}" presName="childComposite" presStyleCnt="0">
        <dgm:presLayoutVars>
          <dgm:chMax val="0"/>
          <dgm:chPref val="0"/>
        </dgm:presLayoutVars>
      </dgm:prSet>
      <dgm:spPr/>
    </dgm:pt>
    <dgm:pt modelId="{C8DE43D6-ECE2-48F7-B6F0-2FA73B2904DD}" type="pres">
      <dgm:prSet presAssocID="{1A424C74-AF8C-40AA-94BE-913CA073748F}" presName="ChildAccent" presStyleLbl="solidFgAcc1" presStyleIdx="4" presStyleCnt="11"/>
      <dgm:spPr>
        <a:solidFill>
          <a:srgbClr val="66FF33"/>
        </a:solidFill>
        <a:ln>
          <a:noFill/>
        </a:ln>
      </dgm:spPr>
    </dgm:pt>
    <dgm:pt modelId="{62DB39B5-1BC4-4B5D-99E8-5D2E22507E36}" type="pres">
      <dgm:prSet presAssocID="{1A424C74-AF8C-40AA-94BE-913CA073748F}" presName="Child" presStyleLbl="revTx" presStyleIdx="5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6F070-3EED-4F79-BE18-BA4C2525D883}" type="pres">
      <dgm:prSet presAssocID="{CACBFEDB-FAF1-44CA-A865-9D3A316724BC}" presName="childComposite" presStyleCnt="0">
        <dgm:presLayoutVars>
          <dgm:chMax val="0"/>
          <dgm:chPref val="0"/>
        </dgm:presLayoutVars>
      </dgm:prSet>
      <dgm:spPr/>
    </dgm:pt>
    <dgm:pt modelId="{D54BF6A2-2A69-4313-B3FE-051B2F08E132}" type="pres">
      <dgm:prSet presAssocID="{CACBFEDB-FAF1-44CA-A865-9D3A316724BC}" presName="ChildAccent" presStyleLbl="solidFgAcc1" presStyleIdx="5" presStyleCnt="11"/>
      <dgm:spPr>
        <a:solidFill>
          <a:srgbClr val="66FF33"/>
        </a:solidFill>
        <a:ln>
          <a:noFill/>
        </a:ln>
      </dgm:spPr>
    </dgm:pt>
    <dgm:pt modelId="{31F851E9-076A-4BE9-A06E-43179D44B023}" type="pres">
      <dgm:prSet presAssocID="{CACBFEDB-FAF1-44CA-A865-9D3A316724BC}" presName="Child" presStyleLbl="revTx" presStyleIdx="6" presStyleCnt="13" custLinFactNeighborX="-232" custLinFactNeighborY="15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ADBE-5B67-4CCC-BF0D-63A04E573AA9}" type="pres">
      <dgm:prSet presAssocID="{3A628503-8B10-4748-88D1-4A4423A647A2}" presName="root" presStyleCnt="0">
        <dgm:presLayoutVars>
          <dgm:chMax/>
          <dgm:chPref/>
        </dgm:presLayoutVars>
      </dgm:prSet>
      <dgm:spPr/>
    </dgm:pt>
    <dgm:pt modelId="{F6347231-4B1B-4EA4-AFD2-DEEC6A2A69AF}" type="pres">
      <dgm:prSet presAssocID="{3A628503-8B10-4748-88D1-4A4423A647A2}" presName="rootComposite" presStyleCnt="0">
        <dgm:presLayoutVars/>
      </dgm:prSet>
      <dgm:spPr/>
    </dgm:pt>
    <dgm:pt modelId="{CF4D212C-DEAE-4FA8-92CE-73C09A1076A1}" type="pres">
      <dgm:prSet presAssocID="{3A628503-8B10-4748-88D1-4A4423A647A2}" presName="ParentAccent" presStyleLbl="alignNode1" presStyleIdx="1" presStyleCnt="2" custLinFactY="-100000" custLinFactNeighborX="67962" custLinFactNeighborY="-179642"/>
      <dgm:spPr>
        <a:noFill/>
        <a:ln>
          <a:noFill/>
        </a:ln>
      </dgm:spPr>
    </dgm:pt>
    <dgm:pt modelId="{82D0EDAE-1E79-4B4A-AEC7-5258A553AC36}" type="pres">
      <dgm:prSet presAssocID="{3A628503-8B10-4748-88D1-4A4423A647A2}" presName="ParentSmallAccent" presStyleLbl="fgAcc1" presStyleIdx="1" presStyleCnt="2" custFlipVert="1" custFlipHor="0" custScaleX="18797" custScaleY="48530" custLinFactY="100000" custLinFactNeighborY="139572"/>
      <dgm:spPr/>
    </dgm:pt>
    <dgm:pt modelId="{0C9BBF62-8C74-4C6F-838D-02EAB82C5C17}" type="pres">
      <dgm:prSet presAssocID="{3A628503-8B10-4748-88D1-4A4423A647A2}" presName="Parent" presStyleLbl="revTx" presStyleIdx="7" presStyleCnt="13" custLinFactNeighborX="-4666" custLinFactNeighborY="5380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8A5B4-F992-413B-BD56-A5319DB95616}" type="pres">
      <dgm:prSet presAssocID="{3A628503-8B10-4748-88D1-4A4423A647A2}" presName="childShape" presStyleCnt="0">
        <dgm:presLayoutVars>
          <dgm:chMax val="0"/>
          <dgm:chPref val="0"/>
        </dgm:presLayoutVars>
      </dgm:prSet>
      <dgm:spPr/>
    </dgm:pt>
    <dgm:pt modelId="{7BDCF8A2-8FF2-4CCC-A329-83727966C46D}" type="pres">
      <dgm:prSet presAssocID="{BB4468C9-352F-4E62-A996-DFA336D327DE}" presName="childComposite" presStyleCnt="0">
        <dgm:presLayoutVars>
          <dgm:chMax val="0"/>
          <dgm:chPref val="0"/>
        </dgm:presLayoutVars>
      </dgm:prSet>
      <dgm:spPr/>
    </dgm:pt>
    <dgm:pt modelId="{1E69ACA1-8965-4DA1-AF6E-C8253B7BF9C8}" type="pres">
      <dgm:prSet presAssocID="{BB4468C9-352F-4E62-A996-DFA336D327DE}" presName="ChildAccent" presStyleLbl="solidFgAcc1" presStyleIdx="6" presStyleCnt="11"/>
      <dgm:spPr>
        <a:solidFill>
          <a:srgbClr val="990000"/>
        </a:solidFill>
        <a:ln>
          <a:noFill/>
        </a:ln>
      </dgm:spPr>
    </dgm:pt>
    <dgm:pt modelId="{3CF731D3-9DB3-4BDC-9729-D2B6A804A571}" type="pres">
      <dgm:prSet presAssocID="{BB4468C9-352F-4E62-A996-DFA336D327DE}" presName="Child" presStyleLbl="revTx" presStyleIdx="8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5AAED-2993-44CC-A59F-26A63C08C00B}" type="pres">
      <dgm:prSet presAssocID="{EF2C737B-439C-4C10-BA0E-99DAF0BB7EBE}" presName="childComposite" presStyleCnt="0">
        <dgm:presLayoutVars>
          <dgm:chMax val="0"/>
          <dgm:chPref val="0"/>
        </dgm:presLayoutVars>
      </dgm:prSet>
      <dgm:spPr/>
    </dgm:pt>
    <dgm:pt modelId="{F4CD223B-2136-42C0-958B-B72811726C9F}" type="pres">
      <dgm:prSet presAssocID="{EF2C737B-439C-4C10-BA0E-99DAF0BB7EBE}" presName="ChildAccent" presStyleLbl="solidFgAcc1" presStyleIdx="7" presStyleCnt="11"/>
      <dgm:spPr>
        <a:solidFill>
          <a:srgbClr val="990000"/>
        </a:solidFill>
        <a:ln>
          <a:noFill/>
        </a:ln>
      </dgm:spPr>
    </dgm:pt>
    <dgm:pt modelId="{07ABEA44-BDD9-46C7-BA72-E4E0CC30CE31}" type="pres">
      <dgm:prSet presAssocID="{EF2C737B-439C-4C10-BA0E-99DAF0BB7EBE}" presName="Child" presStyleLbl="revTx" presStyleIdx="9" presStyleCnt="13" custLinFactNeighborX="436" custLinFactNeighborY="17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30A5A-B420-4A9C-AAC5-74AF2F62A3CB}" type="pres">
      <dgm:prSet presAssocID="{5AAEB636-E8DD-4122-83CB-77AC67F73A32}" presName="childComposite" presStyleCnt="0">
        <dgm:presLayoutVars>
          <dgm:chMax val="0"/>
          <dgm:chPref val="0"/>
        </dgm:presLayoutVars>
      </dgm:prSet>
      <dgm:spPr/>
    </dgm:pt>
    <dgm:pt modelId="{AC9A1883-3CE3-4D25-9AEE-8DA4283C5951}" type="pres">
      <dgm:prSet presAssocID="{5AAEB636-E8DD-4122-83CB-77AC67F73A32}" presName="ChildAccent" presStyleLbl="solidFgAcc1" presStyleIdx="8" presStyleCnt="11"/>
      <dgm:spPr>
        <a:solidFill>
          <a:srgbClr val="990000"/>
        </a:solidFill>
        <a:ln>
          <a:noFill/>
        </a:ln>
      </dgm:spPr>
    </dgm:pt>
    <dgm:pt modelId="{723716F1-0CA1-4DA2-8D5E-CE001DC76D14}" type="pres">
      <dgm:prSet presAssocID="{5AAEB636-E8DD-4122-83CB-77AC67F73A32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3E02A-AFDB-4FD9-885E-B0D023F9AE7D}" type="pres">
      <dgm:prSet presAssocID="{35867334-7408-41A1-B821-0A5DF9D7DE6D}" presName="childComposite" presStyleCnt="0">
        <dgm:presLayoutVars>
          <dgm:chMax val="0"/>
          <dgm:chPref val="0"/>
        </dgm:presLayoutVars>
      </dgm:prSet>
      <dgm:spPr/>
    </dgm:pt>
    <dgm:pt modelId="{FFB10C15-35D4-4F82-AC01-075EB6208C9D}" type="pres">
      <dgm:prSet presAssocID="{35867334-7408-41A1-B821-0A5DF9D7DE6D}" presName="ChildAccent" presStyleLbl="solidFgAcc1" presStyleIdx="9" presStyleCnt="11"/>
      <dgm:spPr>
        <a:solidFill>
          <a:srgbClr val="990000"/>
        </a:solidFill>
        <a:ln>
          <a:noFill/>
        </a:ln>
      </dgm:spPr>
    </dgm:pt>
    <dgm:pt modelId="{AF75EB88-AF4A-4D85-9BFA-CC8B33D72373}" type="pres">
      <dgm:prSet presAssocID="{35867334-7408-41A1-B821-0A5DF9D7DE6D}" presName="Child" presStyleLbl="revTx" presStyleIdx="11" presStyleCnt="13" custLinFactNeighborX="218" custLinFactNeighborY="201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5DB7A-3EF4-400B-8961-35C8B31A1677}" type="pres">
      <dgm:prSet presAssocID="{7B48D195-3C7F-4032-AEE1-1B937D2A8A8D}" presName="childComposite" presStyleCnt="0">
        <dgm:presLayoutVars>
          <dgm:chMax val="0"/>
          <dgm:chPref val="0"/>
        </dgm:presLayoutVars>
      </dgm:prSet>
      <dgm:spPr/>
    </dgm:pt>
    <dgm:pt modelId="{C46AFC14-DE14-49EA-BBC9-A3377C1F0E80}" type="pres">
      <dgm:prSet presAssocID="{7B48D195-3C7F-4032-AEE1-1B937D2A8A8D}" presName="ChildAccent" presStyleLbl="solidFgAcc1" presStyleIdx="10" presStyleCnt="11"/>
      <dgm:spPr>
        <a:solidFill>
          <a:srgbClr val="990000"/>
        </a:solidFill>
        <a:ln>
          <a:noFill/>
        </a:ln>
      </dgm:spPr>
    </dgm:pt>
    <dgm:pt modelId="{BC9D2EF2-3AAB-44DC-A3B3-7350DD3B81A6}" type="pres">
      <dgm:prSet presAssocID="{7B48D195-3C7F-4032-AEE1-1B937D2A8A8D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65A1E-0F61-4F18-9275-C7E199AB25EC}" type="presOf" srcId="{BB4468C9-352F-4E62-A996-DFA336D327DE}" destId="{3CF731D3-9DB3-4BDC-9729-D2B6A804A571}" srcOrd="0" destOrd="0" presId="urn:microsoft.com/office/officeart/2008/layout/SquareAccentList"/>
    <dgm:cxn modelId="{1B107AF4-5025-4DC3-8511-48E5544343BE}" type="presOf" srcId="{E38276A5-9F24-4E89-AE99-8F19AC304305}" destId="{0CBCDCEC-5EED-494F-B3DD-3DA661B246F6}" srcOrd="0" destOrd="0" presId="urn:microsoft.com/office/officeart/2008/layout/SquareAccentList"/>
    <dgm:cxn modelId="{645FB0BD-B966-41AD-A4FB-6BFD8D8847A0}" type="presOf" srcId="{3A628503-8B10-4748-88D1-4A4423A647A2}" destId="{0C9BBF62-8C74-4C6F-838D-02EAB82C5C17}" srcOrd="0" destOrd="0" presId="urn:microsoft.com/office/officeart/2008/layout/SquareAccentList"/>
    <dgm:cxn modelId="{FE987425-26D3-4C8B-88AD-DD5FC72959A9}" srcId="{BB65E513-5111-483B-AE37-547F1CFB9207}" destId="{E38276A5-9F24-4E89-AE99-8F19AC304305}" srcOrd="0" destOrd="0" parTransId="{8BA7EBAD-5D01-430A-9403-163916FE803F}" sibTransId="{F801D518-E731-4DF7-A3C0-3377C672AD55}"/>
    <dgm:cxn modelId="{B419CAC3-D05C-4B95-9FD4-8BA13037AEA1}" srcId="{3A628503-8B10-4748-88D1-4A4423A647A2}" destId="{5AAEB636-E8DD-4122-83CB-77AC67F73A32}" srcOrd="2" destOrd="0" parTransId="{36D6F9AA-7207-4396-A2C4-A8D377380008}" sibTransId="{7E058C45-EF97-4BB3-B481-1FB7A571C6BB}"/>
    <dgm:cxn modelId="{99CFDD7B-AAE1-4923-9A5F-C556CC93FDE7}" type="presOf" srcId="{7B48D195-3C7F-4032-AEE1-1B937D2A8A8D}" destId="{BC9D2EF2-3AAB-44DC-A3B3-7350DD3B81A6}" srcOrd="0" destOrd="0" presId="urn:microsoft.com/office/officeart/2008/layout/SquareAccentList"/>
    <dgm:cxn modelId="{DC12FE36-3C72-486A-8073-336DB61B04C1}" srcId="{E38276A5-9F24-4E89-AE99-8F19AC304305}" destId="{5D7D3D4B-A247-4783-83B1-898675296D69}" srcOrd="0" destOrd="0" parTransId="{8795FF32-E079-4E1C-97B9-F9C61FAC7F3B}" sibTransId="{A0AC0043-639F-4631-9DE4-F7D4CB1B33CF}"/>
    <dgm:cxn modelId="{AB2E7195-C674-4B5C-8DA0-5449935869A6}" srcId="{E38276A5-9F24-4E89-AE99-8F19AC304305}" destId="{CACBFEDB-FAF1-44CA-A865-9D3A316724BC}" srcOrd="5" destOrd="0" parTransId="{00845D31-8927-45E0-9660-8C79E8F02692}" sibTransId="{D837EFD3-3FA5-4962-822B-3BB03B846442}"/>
    <dgm:cxn modelId="{4761BE3C-7BDE-435C-800C-74FE0DC83A71}" srcId="{E38276A5-9F24-4E89-AE99-8F19AC304305}" destId="{CC3FE008-3A3A-437D-B2AB-7B20297D744A}" srcOrd="2" destOrd="0" parTransId="{8E5E4824-93DE-49E1-8D58-0A9FAD3D1CA7}" sibTransId="{26277EF2-97A6-40DE-8B6D-8AF5C65DE2B3}"/>
    <dgm:cxn modelId="{04E98B06-E4A1-4A86-87E1-B51A961EEA66}" srcId="{BB65E513-5111-483B-AE37-547F1CFB9207}" destId="{3A628503-8B10-4748-88D1-4A4423A647A2}" srcOrd="1" destOrd="0" parTransId="{CE104C18-4654-4D98-B860-2C3404398455}" sibTransId="{96B64C13-C917-4DA5-A674-5FADB0BFA98C}"/>
    <dgm:cxn modelId="{805CC630-5CE0-46F1-9462-273EA35FDF4B}" type="presOf" srcId="{BB65E513-5111-483B-AE37-547F1CFB9207}" destId="{0A5D033A-FC87-4C0C-A80D-BDF2F2036E52}" srcOrd="0" destOrd="0" presId="urn:microsoft.com/office/officeart/2008/layout/SquareAccentList"/>
    <dgm:cxn modelId="{6D32A6EF-730A-4CAB-B9C5-5B7329FE5786}" type="presOf" srcId="{5AAEB636-E8DD-4122-83CB-77AC67F73A32}" destId="{723716F1-0CA1-4DA2-8D5E-CE001DC76D14}" srcOrd="0" destOrd="0" presId="urn:microsoft.com/office/officeart/2008/layout/SquareAccentList"/>
    <dgm:cxn modelId="{70C1CD16-C36E-419E-B6BA-08B0F5679F91}" srcId="{3A628503-8B10-4748-88D1-4A4423A647A2}" destId="{7B48D195-3C7F-4032-AEE1-1B937D2A8A8D}" srcOrd="4" destOrd="0" parTransId="{7A18730B-947E-4D87-BA63-96C615C06751}" sibTransId="{282FA682-BD3D-4179-BE74-269D9A48B9F9}"/>
    <dgm:cxn modelId="{13F1C3DC-D390-48C2-9391-848B144AF21E}" srcId="{3A628503-8B10-4748-88D1-4A4423A647A2}" destId="{35867334-7408-41A1-B821-0A5DF9D7DE6D}" srcOrd="3" destOrd="0" parTransId="{B5A77317-8855-4B73-9724-474EFF4BAD32}" sibTransId="{92AF8968-FF33-4BA6-A7B6-9EE1B8F3A1BD}"/>
    <dgm:cxn modelId="{F614F2B3-ED5C-47F5-A02B-E968FD940CF3}" type="presOf" srcId="{AE068BA3-56E4-49A8-9CD7-26CD7AE93BCC}" destId="{8E7528F0-D211-4914-89C6-6928255D1C01}" srcOrd="0" destOrd="0" presId="urn:microsoft.com/office/officeart/2008/layout/SquareAccentList"/>
    <dgm:cxn modelId="{0EC92830-C3B4-4358-9C5A-DDCC1CFFCC4C}" srcId="{E38276A5-9F24-4E89-AE99-8F19AC304305}" destId="{C4B23B44-6FD3-4F5D-AF9B-8DA08C8DEF4E}" srcOrd="1" destOrd="0" parTransId="{C820B211-D10D-4ECC-8406-4C5FA3A1F04B}" sibTransId="{441D563E-67D1-40FD-82E8-B0FA575D37FE}"/>
    <dgm:cxn modelId="{AC53E976-D2D3-4915-81FC-9F7B09D24D1D}" srcId="{E38276A5-9F24-4E89-AE99-8F19AC304305}" destId="{1A424C74-AF8C-40AA-94BE-913CA073748F}" srcOrd="4" destOrd="0" parTransId="{56376737-BC02-437F-AFCC-59CCEF1DFD7F}" sibTransId="{F647B3CA-4895-4D59-A160-EEFA1234F179}"/>
    <dgm:cxn modelId="{22F33B2E-3AE2-4E80-BCCA-4BD391FC6BF1}" type="presOf" srcId="{1A424C74-AF8C-40AA-94BE-913CA073748F}" destId="{62DB39B5-1BC4-4B5D-99E8-5D2E22507E36}" srcOrd="0" destOrd="0" presId="urn:microsoft.com/office/officeart/2008/layout/SquareAccentList"/>
    <dgm:cxn modelId="{50652291-9762-4F43-80C2-6FAA6A6D2040}" type="presOf" srcId="{5D7D3D4B-A247-4783-83B1-898675296D69}" destId="{9D453EDF-CB26-4491-A895-2E6CFDF8259F}" srcOrd="0" destOrd="0" presId="urn:microsoft.com/office/officeart/2008/layout/SquareAccentList"/>
    <dgm:cxn modelId="{3D8EFA9E-F44B-4328-A267-52A8C7937FFD}" type="presOf" srcId="{CC3FE008-3A3A-437D-B2AB-7B20297D744A}" destId="{D16F3B6C-048E-4D6A-A393-69F729B23B79}" srcOrd="0" destOrd="0" presId="urn:microsoft.com/office/officeart/2008/layout/SquareAccentList"/>
    <dgm:cxn modelId="{A8FEB4A4-1C89-40C9-92EA-058E73E3558E}" srcId="{3A628503-8B10-4748-88D1-4A4423A647A2}" destId="{BB4468C9-352F-4E62-A996-DFA336D327DE}" srcOrd="0" destOrd="0" parTransId="{7097AB0F-9865-4ABA-8046-A9C75B7C93CC}" sibTransId="{45654514-A3E7-4A40-98B2-BC3940B1EF97}"/>
    <dgm:cxn modelId="{D1CF450C-F661-4D1A-85AB-921CCC00B939}" srcId="{E38276A5-9F24-4E89-AE99-8F19AC304305}" destId="{AE068BA3-56E4-49A8-9CD7-26CD7AE93BCC}" srcOrd="3" destOrd="0" parTransId="{9A79AF01-81C3-40FC-ADBD-F40F4DE9F50E}" sibTransId="{671640D0-AB8C-40E4-8A42-710456C8C9AF}"/>
    <dgm:cxn modelId="{B48AB32C-4FC9-4852-9137-16116C0D96D9}" srcId="{3A628503-8B10-4748-88D1-4A4423A647A2}" destId="{EF2C737B-439C-4C10-BA0E-99DAF0BB7EBE}" srcOrd="1" destOrd="0" parTransId="{3A036845-18EA-434D-93B7-9AA51EC9CFD6}" sibTransId="{A22F1FAD-4052-4E89-A128-3249C6FF4312}"/>
    <dgm:cxn modelId="{F7F9A81B-BB35-4169-BFC7-3C005BB56706}" type="presOf" srcId="{35867334-7408-41A1-B821-0A5DF9D7DE6D}" destId="{AF75EB88-AF4A-4D85-9BFA-CC8B33D72373}" srcOrd="0" destOrd="0" presId="urn:microsoft.com/office/officeart/2008/layout/SquareAccentList"/>
    <dgm:cxn modelId="{ACC896D6-3391-4221-8817-9B6966FBC691}" type="presOf" srcId="{CACBFEDB-FAF1-44CA-A865-9D3A316724BC}" destId="{31F851E9-076A-4BE9-A06E-43179D44B023}" srcOrd="0" destOrd="0" presId="urn:microsoft.com/office/officeart/2008/layout/SquareAccentList"/>
    <dgm:cxn modelId="{350083B5-683D-4D84-A0BA-90D67AD0C962}" type="presOf" srcId="{EF2C737B-439C-4C10-BA0E-99DAF0BB7EBE}" destId="{07ABEA44-BDD9-46C7-BA72-E4E0CC30CE31}" srcOrd="0" destOrd="0" presId="urn:microsoft.com/office/officeart/2008/layout/SquareAccentList"/>
    <dgm:cxn modelId="{969898B7-7646-43DC-8D0D-5E0F27CF48CE}" type="presOf" srcId="{C4B23B44-6FD3-4F5D-AF9B-8DA08C8DEF4E}" destId="{F6ACEA58-0DD0-4F4D-8A84-2E1A219CFE07}" srcOrd="0" destOrd="0" presId="urn:microsoft.com/office/officeart/2008/layout/SquareAccentList"/>
    <dgm:cxn modelId="{54545EA7-88A4-4CBC-A4E9-78A32CECAA91}" type="presParOf" srcId="{0A5D033A-FC87-4C0C-A80D-BDF2F2036E52}" destId="{092C0428-3210-42C7-B9D8-64F5306614EA}" srcOrd="0" destOrd="0" presId="urn:microsoft.com/office/officeart/2008/layout/SquareAccentList"/>
    <dgm:cxn modelId="{CD0457F1-38CB-44AB-BBDD-A5915695CADA}" type="presParOf" srcId="{092C0428-3210-42C7-B9D8-64F5306614EA}" destId="{030560E5-FB98-413A-8A13-3C961AD4EE82}" srcOrd="0" destOrd="0" presId="urn:microsoft.com/office/officeart/2008/layout/SquareAccentList"/>
    <dgm:cxn modelId="{3359E764-E900-4659-B1AD-2963C3201B95}" type="presParOf" srcId="{030560E5-FB98-413A-8A13-3C961AD4EE82}" destId="{57B8FE32-9B4D-4CE9-B235-1D7D25F02F56}" srcOrd="0" destOrd="0" presId="urn:microsoft.com/office/officeart/2008/layout/SquareAccentList"/>
    <dgm:cxn modelId="{6871FD21-DCF6-4242-A6D9-CE756662C145}" type="presParOf" srcId="{030560E5-FB98-413A-8A13-3C961AD4EE82}" destId="{07B4EEEF-E14B-4C1C-82F5-2F16504E5485}" srcOrd="1" destOrd="0" presId="urn:microsoft.com/office/officeart/2008/layout/SquareAccentList"/>
    <dgm:cxn modelId="{BE1495C3-C9FC-4F4C-83B4-1DE7C85E0F32}" type="presParOf" srcId="{030560E5-FB98-413A-8A13-3C961AD4EE82}" destId="{0CBCDCEC-5EED-494F-B3DD-3DA661B246F6}" srcOrd="2" destOrd="0" presId="urn:microsoft.com/office/officeart/2008/layout/SquareAccentList"/>
    <dgm:cxn modelId="{59FD2B1C-CE3F-4901-AD75-B6BFB17F5C3F}" type="presParOf" srcId="{092C0428-3210-42C7-B9D8-64F5306614EA}" destId="{2BCC2B26-4157-4ED7-AE09-55E71540EBD0}" srcOrd="1" destOrd="0" presId="urn:microsoft.com/office/officeart/2008/layout/SquareAccentList"/>
    <dgm:cxn modelId="{724E786A-B41C-421C-AB7F-DA5761A777D8}" type="presParOf" srcId="{2BCC2B26-4157-4ED7-AE09-55E71540EBD0}" destId="{5701143E-D400-448E-9553-A7AFAC5C1F6F}" srcOrd="0" destOrd="0" presId="urn:microsoft.com/office/officeart/2008/layout/SquareAccentList"/>
    <dgm:cxn modelId="{A407165B-21F3-4D18-93EC-323BD72625AA}" type="presParOf" srcId="{5701143E-D400-448E-9553-A7AFAC5C1F6F}" destId="{830094C7-B2B5-4864-B029-D68D4CC659D3}" srcOrd="0" destOrd="0" presId="urn:microsoft.com/office/officeart/2008/layout/SquareAccentList"/>
    <dgm:cxn modelId="{4E05C08F-A867-4977-BCEB-1068A19EFEE0}" type="presParOf" srcId="{5701143E-D400-448E-9553-A7AFAC5C1F6F}" destId="{9D453EDF-CB26-4491-A895-2E6CFDF8259F}" srcOrd="1" destOrd="0" presId="urn:microsoft.com/office/officeart/2008/layout/SquareAccentList"/>
    <dgm:cxn modelId="{CE82A1B6-E027-405A-850F-A15384BAB228}" type="presParOf" srcId="{2BCC2B26-4157-4ED7-AE09-55E71540EBD0}" destId="{01BC2934-8B4E-44F5-BDED-BF0E1351AF79}" srcOrd="1" destOrd="0" presId="urn:microsoft.com/office/officeart/2008/layout/SquareAccentList"/>
    <dgm:cxn modelId="{FE1E2BF2-B023-4347-903F-07BB8E8E7A2B}" type="presParOf" srcId="{01BC2934-8B4E-44F5-BDED-BF0E1351AF79}" destId="{45849EFB-438B-4CDD-A64E-6E3A92AC8E55}" srcOrd="0" destOrd="0" presId="urn:microsoft.com/office/officeart/2008/layout/SquareAccentList"/>
    <dgm:cxn modelId="{ACFC37AA-B3E3-4D6E-B814-5444CAD9C7CF}" type="presParOf" srcId="{01BC2934-8B4E-44F5-BDED-BF0E1351AF79}" destId="{F6ACEA58-0DD0-4F4D-8A84-2E1A219CFE07}" srcOrd="1" destOrd="0" presId="urn:microsoft.com/office/officeart/2008/layout/SquareAccentList"/>
    <dgm:cxn modelId="{B99C1466-B514-49AE-A976-A97874898A5E}" type="presParOf" srcId="{2BCC2B26-4157-4ED7-AE09-55E71540EBD0}" destId="{CE72AD1E-A82D-4751-8961-9ADF6F2057AA}" srcOrd="2" destOrd="0" presId="urn:microsoft.com/office/officeart/2008/layout/SquareAccentList"/>
    <dgm:cxn modelId="{C3BB76FB-28B9-4A5C-99A5-7360C0E63EE4}" type="presParOf" srcId="{CE72AD1E-A82D-4751-8961-9ADF6F2057AA}" destId="{48B5E984-5392-4B4D-A32C-3DCC700F00AB}" srcOrd="0" destOrd="0" presId="urn:microsoft.com/office/officeart/2008/layout/SquareAccentList"/>
    <dgm:cxn modelId="{FBE4E9E9-593A-4633-BDCE-2C969849EE9A}" type="presParOf" srcId="{CE72AD1E-A82D-4751-8961-9ADF6F2057AA}" destId="{D16F3B6C-048E-4D6A-A393-69F729B23B79}" srcOrd="1" destOrd="0" presId="urn:microsoft.com/office/officeart/2008/layout/SquareAccentList"/>
    <dgm:cxn modelId="{495B5AA1-CDFC-48EE-917F-9497E017C43C}" type="presParOf" srcId="{2BCC2B26-4157-4ED7-AE09-55E71540EBD0}" destId="{F969FEC7-2D64-47CF-846A-9583D25A175F}" srcOrd="3" destOrd="0" presId="urn:microsoft.com/office/officeart/2008/layout/SquareAccentList"/>
    <dgm:cxn modelId="{28B03F44-40D1-49C9-A6BF-2EC02212D0CA}" type="presParOf" srcId="{F969FEC7-2D64-47CF-846A-9583D25A175F}" destId="{5D4ED95C-3A79-4077-ACC7-9FD3E97136DF}" srcOrd="0" destOrd="0" presId="urn:microsoft.com/office/officeart/2008/layout/SquareAccentList"/>
    <dgm:cxn modelId="{C6D78CDC-B95B-4967-B642-347C23ACCC5F}" type="presParOf" srcId="{F969FEC7-2D64-47CF-846A-9583D25A175F}" destId="{8E7528F0-D211-4914-89C6-6928255D1C01}" srcOrd="1" destOrd="0" presId="urn:microsoft.com/office/officeart/2008/layout/SquareAccentList"/>
    <dgm:cxn modelId="{F518C4D2-B7AC-452E-B8B6-F6646E21473F}" type="presParOf" srcId="{2BCC2B26-4157-4ED7-AE09-55E71540EBD0}" destId="{A7D6AAB9-9CFC-4EBA-AC76-F9C19ED0B6DB}" srcOrd="4" destOrd="0" presId="urn:microsoft.com/office/officeart/2008/layout/SquareAccentList"/>
    <dgm:cxn modelId="{0AD773CC-9023-41D7-B4FD-5DFB2E3E1DC6}" type="presParOf" srcId="{A7D6AAB9-9CFC-4EBA-AC76-F9C19ED0B6DB}" destId="{C8DE43D6-ECE2-48F7-B6F0-2FA73B2904DD}" srcOrd="0" destOrd="0" presId="urn:microsoft.com/office/officeart/2008/layout/SquareAccentList"/>
    <dgm:cxn modelId="{88D36EDA-366D-4409-AEA2-3D9EC7F7D9BF}" type="presParOf" srcId="{A7D6AAB9-9CFC-4EBA-AC76-F9C19ED0B6DB}" destId="{62DB39B5-1BC4-4B5D-99E8-5D2E22507E36}" srcOrd="1" destOrd="0" presId="urn:microsoft.com/office/officeart/2008/layout/SquareAccentList"/>
    <dgm:cxn modelId="{F5E98B2E-35A1-449D-8D60-91E51CAF1161}" type="presParOf" srcId="{2BCC2B26-4157-4ED7-AE09-55E71540EBD0}" destId="{BFF6F070-3EED-4F79-BE18-BA4C2525D883}" srcOrd="5" destOrd="0" presId="urn:microsoft.com/office/officeart/2008/layout/SquareAccentList"/>
    <dgm:cxn modelId="{2A4D068C-DFAF-40B0-8F0C-DCFEB5F83C12}" type="presParOf" srcId="{BFF6F070-3EED-4F79-BE18-BA4C2525D883}" destId="{D54BF6A2-2A69-4313-B3FE-051B2F08E132}" srcOrd="0" destOrd="0" presId="urn:microsoft.com/office/officeart/2008/layout/SquareAccentList"/>
    <dgm:cxn modelId="{96C20051-C902-446A-A9D2-A5882D4DEFA6}" type="presParOf" srcId="{BFF6F070-3EED-4F79-BE18-BA4C2525D883}" destId="{31F851E9-076A-4BE9-A06E-43179D44B023}" srcOrd="1" destOrd="0" presId="urn:microsoft.com/office/officeart/2008/layout/SquareAccentList"/>
    <dgm:cxn modelId="{28D57D8D-93BA-4845-81ED-9037B7AA6E11}" type="presParOf" srcId="{0A5D033A-FC87-4C0C-A80D-BDF2F2036E52}" destId="{F4D0ADBE-5B67-4CCC-BF0D-63A04E573AA9}" srcOrd="1" destOrd="0" presId="urn:microsoft.com/office/officeart/2008/layout/SquareAccentList"/>
    <dgm:cxn modelId="{331F67F5-F404-4548-8CEA-16CB08685647}" type="presParOf" srcId="{F4D0ADBE-5B67-4CCC-BF0D-63A04E573AA9}" destId="{F6347231-4B1B-4EA4-AFD2-DEEC6A2A69AF}" srcOrd="0" destOrd="0" presId="urn:microsoft.com/office/officeart/2008/layout/SquareAccentList"/>
    <dgm:cxn modelId="{BEA8F342-BC37-4C4B-886E-0ED803EBACB7}" type="presParOf" srcId="{F6347231-4B1B-4EA4-AFD2-DEEC6A2A69AF}" destId="{CF4D212C-DEAE-4FA8-92CE-73C09A1076A1}" srcOrd="0" destOrd="0" presId="urn:microsoft.com/office/officeart/2008/layout/SquareAccentList"/>
    <dgm:cxn modelId="{04143890-9BF3-44FD-8101-3879EE2E9DF5}" type="presParOf" srcId="{F6347231-4B1B-4EA4-AFD2-DEEC6A2A69AF}" destId="{82D0EDAE-1E79-4B4A-AEC7-5258A553AC36}" srcOrd="1" destOrd="0" presId="urn:microsoft.com/office/officeart/2008/layout/SquareAccentList"/>
    <dgm:cxn modelId="{EBEBF9FF-A3C2-46CC-9D89-B739FA6329F1}" type="presParOf" srcId="{F6347231-4B1B-4EA4-AFD2-DEEC6A2A69AF}" destId="{0C9BBF62-8C74-4C6F-838D-02EAB82C5C17}" srcOrd="2" destOrd="0" presId="urn:microsoft.com/office/officeart/2008/layout/SquareAccentList"/>
    <dgm:cxn modelId="{444F7D74-284A-43C4-9B6F-306E741D9892}" type="presParOf" srcId="{F4D0ADBE-5B67-4CCC-BF0D-63A04E573AA9}" destId="{0D68A5B4-F992-413B-BD56-A5319DB95616}" srcOrd="1" destOrd="0" presId="urn:microsoft.com/office/officeart/2008/layout/SquareAccentList"/>
    <dgm:cxn modelId="{9151C0D0-CE30-43DA-A5C5-ED91C26C32A6}" type="presParOf" srcId="{0D68A5B4-F992-413B-BD56-A5319DB95616}" destId="{7BDCF8A2-8FF2-4CCC-A329-83727966C46D}" srcOrd="0" destOrd="0" presId="urn:microsoft.com/office/officeart/2008/layout/SquareAccentList"/>
    <dgm:cxn modelId="{A94B8483-C4A7-41EA-BB51-F169A5460DF9}" type="presParOf" srcId="{7BDCF8A2-8FF2-4CCC-A329-83727966C46D}" destId="{1E69ACA1-8965-4DA1-AF6E-C8253B7BF9C8}" srcOrd="0" destOrd="0" presId="urn:microsoft.com/office/officeart/2008/layout/SquareAccentList"/>
    <dgm:cxn modelId="{64B3FA00-1038-447C-BA03-76E3317B6DD4}" type="presParOf" srcId="{7BDCF8A2-8FF2-4CCC-A329-83727966C46D}" destId="{3CF731D3-9DB3-4BDC-9729-D2B6A804A571}" srcOrd="1" destOrd="0" presId="urn:microsoft.com/office/officeart/2008/layout/SquareAccentList"/>
    <dgm:cxn modelId="{66E70F09-275B-4158-BDB2-40214A8AF228}" type="presParOf" srcId="{0D68A5B4-F992-413B-BD56-A5319DB95616}" destId="{7A65AAED-2993-44CC-A59F-26A63C08C00B}" srcOrd="1" destOrd="0" presId="urn:microsoft.com/office/officeart/2008/layout/SquareAccentList"/>
    <dgm:cxn modelId="{69E5C462-D8D9-48B5-826C-350026499FC7}" type="presParOf" srcId="{7A65AAED-2993-44CC-A59F-26A63C08C00B}" destId="{F4CD223B-2136-42C0-958B-B72811726C9F}" srcOrd="0" destOrd="0" presId="urn:microsoft.com/office/officeart/2008/layout/SquareAccentList"/>
    <dgm:cxn modelId="{B866D5FC-0B25-4685-9EA9-AE69CD70826C}" type="presParOf" srcId="{7A65AAED-2993-44CC-A59F-26A63C08C00B}" destId="{07ABEA44-BDD9-46C7-BA72-E4E0CC30CE31}" srcOrd="1" destOrd="0" presId="urn:microsoft.com/office/officeart/2008/layout/SquareAccentList"/>
    <dgm:cxn modelId="{50317125-2039-49AD-B424-92A3C7366EA9}" type="presParOf" srcId="{0D68A5B4-F992-413B-BD56-A5319DB95616}" destId="{BE130A5A-B420-4A9C-AAC5-74AF2F62A3CB}" srcOrd="2" destOrd="0" presId="urn:microsoft.com/office/officeart/2008/layout/SquareAccentList"/>
    <dgm:cxn modelId="{8E63459E-D4C5-46FB-A939-DBD2B2AA6AB9}" type="presParOf" srcId="{BE130A5A-B420-4A9C-AAC5-74AF2F62A3CB}" destId="{AC9A1883-3CE3-4D25-9AEE-8DA4283C5951}" srcOrd="0" destOrd="0" presId="urn:microsoft.com/office/officeart/2008/layout/SquareAccentList"/>
    <dgm:cxn modelId="{A42D0663-033E-42A7-B843-292AB84B26E1}" type="presParOf" srcId="{BE130A5A-B420-4A9C-AAC5-74AF2F62A3CB}" destId="{723716F1-0CA1-4DA2-8D5E-CE001DC76D14}" srcOrd="1" destOrd="0" presId="urn:microsoft.com/office/officeart/2008/layout/SquareAccentList"/>
    <dgm:cxn modelId="{F709BBDD-228E-41E9-865A-B58973E23352}" type="presParOf" srcId="{0D68A5B4-F992-413B-BD56-A5319DB95616}" destId="{1BE3E02A-AFDB-4FD9-885E-B0D023F9AE7D}" srcOrd="3" destOrd="0" presId="urn:microsoft.com/office/officeart/2008/layout/SquareAccentList"/>
    <dgm:cxn modelId="{047FF88A-B9C6-4787-8AA4-C4AD169C8826}" type="presParOf" srcId="{1BE3E02A-AFDB-4FD9-885E-B0D023F9AE7D}" destId="{FFB10C15-35D4-4F82-AC01-075EB6208C9D}" srcOrd="0" destOrd="0" presId="urn:microsoft.com/office/officeart/2008/layout/SquareAccentList"/>
    <dgm:cxn modelId="{63B17F2A-CDA7-4BB4-993A-72552093BCEE}" type="presParOf" srcId="{1BE3E02A-AFDB-4FD9-885E-B0D023F9AE7D}" destId="{AF75EB88-AF4A-4D85-9BFA-CC8B33D72373}" srcOrd="1" destOrd="0" presId="urn:microsoft.com/office/officeart/2008/layout/SquareAccentList"/>
    <dgm:cxn modelId="{64249DCE-7AA3-4184-A3FD-C1FE98FA6BE1}" type="presParOf" srcId="{0D68A5B4-F992-413B-BD56-A5319DB95616}" destId="{D195DB7A-3EF4-400B-8961-35C8B31A1677}" srcOrd="4" destOrd="0" presId="urn:microsoft.com/office/officeart/2008/layout/SquareAccentList"/>
    <dgm:cxn modelId="{AF4ACD96-EE7F-43BB-9E39-9946924FA8BA}" type="presParOf" srcId="{D195DB7A-3EF4-400B-8961-35C8B31A1677}" destId="{C46AFC14-DE14-49EA-BBC9-A3377C1F0E80}" srcOrd="0" destOrd="0" presId="urn:microsoft.com/office/officeart/2008/layout/SquareAccentList"/>
    <dgm:cxn modelId="{7A10AD28-5D47-4E31-A7DD-65B3C7EE0187}" type="presParOf" srcId="{D195DB7A-3EF4-400B-8961-35C8B31A1677}" destId="{BC9D2EF2-3AAB-44DC-A3B3-7350DD3B81A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65C96-8E2F-4DB0-8617-69170BF3F241}">
      <dsp:nvSpPr>
        <dsp:cNvPr id="0" name=""/>
        <dsp:cNvSpPr/>
      </dsp:nvSpPr>
      <dsp:spPr>
        <a:xfrm>
          <a:off x="0" y="1105602"/>
          <a:ext cx="2691783" cy="1033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i="0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ФАЗА ПРИЗЕМЛЕНИЯ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0272" y="1135874"/>
        <a:ext cx="2631239" cy="973033"/>
      </dsp:txXfrm>
    </dsp:sp>
    <dsp:sp modelId="{218F0C68-C4C5-4F45-A641-C063086A21CF}">
      <dsp:nvSpPr>
        <dsp:cNvPr id="0" name=""/>
        <dsp:cNvSpPr/>
      </dsp:nvSpPr>
      <dsp:spPr>
        <a:xfrm rot="4572">
          <a:off x="2865674" y="1411260"/>
          <a:ext cx="368647" cy="426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865674" y="1496545"/>
        <a:ext cx="258053" cy="256076"/>
      </dsp:txXfrm>
    </dsp:sp>
    <dsp:sp modelId="{BADBF0C0-7BD3-46C7-A66F-A7E14652498E}">
      <dsp:nvSpPr>
        <dsp:cNvPr id="0" name=""/>
        <dsp:cNvSpPr/>
      </dsp:nvSpPr>
      <dsp:spPr>
        <a:xfrm>
          <a:off x="3387345" y="1110305"/>
          <a:ext cx="2989404" cy="1033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0" i="0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ФАЗА НАГРУЗКИ ПРИ БЕГЕ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417617" y="1140577"/>
        <a:ext cx="2928860" cy="973033"/>
      </dsp:txXfrm>
    </dsp:sp>
    <dsp:sp modelId="{34230CC2-B7C1-4CB0-9FCB-8DE22A5294E1}">
      <dsp:nvSpPr>
        <dsp:cNvPr id="0" name=""/>
        <dsp:cNvSpPr/>
      </dsp:nvSpPr>
      <dsp:spPr>
        <a:xfrm>
          <a:off x="6548844" y="1413696"/>
          <a:ext cx="364840" cy="426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548844" y="1499055"/>
        <a:ext cx="255388" cy="256076"/>
      </dsp:txXfrm>
    </dsp:sp>
    <dsp:sp modelId="{74428784-A683-41EE-B08A-AF1BEDDF2EC4}">
      <dsp:nvSpPr>
        <dsp:cNvPr id="0" name=""/>
        <dsp:cNvSpPr/>
      </dsp:nvSpPr>
      <dsp:spPr>
        <a:xfrm>
          <a:off x="7065128" y="1110305"/>
          <a:ext cx="3021947" cy="1033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ОТТАЛКИВАНИЕ</a:t>
          </a:r>
          <a:endParaRPr lang="ru-RU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95400" y="1140577"/>
        <a:ext cx="2961403" cy="973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8FE32-9B4D-4CE9-B235-1D7D25F02F56}">
      <dsp:nvSpPr>
        <dsp:cNvPr id="0" name=""/>
        <dsp:cNvSpPr/>
      </dsp:nvSpPr>
      <dsp:spPr>
        <a:xfrm flipH="1">
          <a:off x="2887875" y="1240379"/>
          <a:ext cx="69566" cy="183237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4EEEF-E14B-4C1C-82F5-2F16504E5485}">
      <dsp:nvSpPr>
        <dsp:cNvPr id="0" name=""/>
        <dsp:cNvSpPr/>
      </dsp:nvSpPr>
      <dsp:spPr>
        <a:xfrm flipV="1">
          <a:off x="538358" y="6354368"/>
          <a:ext cx="266289" cy="68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CDCEC-5EED-494F-B3DD-3DA661B246F6}">
      <dsp:nvSpPr>
        <dsp:cNvPr id="0" name=""/>
        <dsp:cNvSpPr/>
      </dsp:nvSpPr>
      <dsp:spPr>
        <a:xfrm>
          <a:off x="379623" y="361275"/>
          <a:ext cx="4930274" cy="104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b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rPr>
            <a:t>Бег </a:t>
          </a:r>
          <a:endParaRPr lang="ru-RU" sz="6200" b="1" kern="1200" cap="none" spc="0" dirty="0">
            <a:ln w="13462">
              <a:solidFill>
                <a:schemeClr val="bg1"/>
              </a:solidFill>
              <a:prstDash val="solid"/>
            </a:ln>
            <a:solidFill>
              <a:schemeClr val="tx1">
                <a:lumMod val="85000"/>
                <a:lumOff val="15000"/>
              </a:schemeClr>
            </a:solidFill>
            <a:effectLst>
              <a:outerShdw dist="38100" dir="2700000" algn="bl" rotWithShape="0">
                <a:schemeClr val="accent5"/>
              </a:outerShdw>
            </a:effectLst>
            <a:latin typeface="Century Gothic" panose="020B0502020202020204" pitchFamily="34" charset="0"/>
          </a:endParaRPr>
        </a:p>
      </dsp:txBody>
      <dsp:txXfrm>
        <a:off x="379623" y="361275"/>
        <a:ext cx="4930274" cy="1041981"/>
      </dsp:txXfrm>
    </dsp:sp>
    <dsp:sp modelId="{830094C7-B2B5-4864-B029-D68D4CC659D3}">
      <dsp:nvSpPr>
        <dsp:cNvPr id="0" name=""/>
        <dsp:cNvSpPr/>
      </dsp:nvSpPr>
      <dsp:spPr>
        <a:xfrm>
          <a:off x="457521" y="1957028"/>
          <a:ext cx="362186" cy="362186"/>
        </a:xfrm>
        <a:prstGeom prst="rect">
          <a:avLst/>
        </a:prstGeom>
        <a:solidFill>
          <a:srgbClr val="66FF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53EDF-CB26-4491-A895-2E6CFDF8259F}">
      <dsp:nvSpPr>
        <dsp:cNvPr id="0" name=""/>
        <dsp:cNvSpPr/>
      </dsp:nvSpPr>
      <dsp:spPr>
        <a:xfrm>
          <a:off x="802641" y="1715993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Способствует сбросу веса</a:t>
          </a:r>
        </a:p>
      </dsp:txBody>
      <dsp:txXfrm>
        <a:off x="802641" y="1715993"/>
        <a:ext cx="4585155" cy="844258"/>
      </dsp:txXfrm>
    </dsp:sp>
    <dsp:sp modelId="{45849EFB-438B-4CDD-A64E-6E3A92AC8E55}">
      <dsp:nvSpPr>
        <dsp:cNvPr id="0" name=""/>
        <dsp:cNvSpPr/>
      </dsp:nvSpPr>
      <dsp:spPr>
        <a:xfrm>
          <a:off x="448557" y="2837147"/>
          <a:ext cx="362186" cy="362186"/>
        </a:xfrm>
        <a:prstGeom prst="rect">
          <a:avLst/>
        </a:prstGeom>
        <a:solidFill>
          <a:srgbClr val="66FF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CEA58-0DD0-4F4D-8A84-2E1A219CFE07}">
      <dsp:nvSpPr>
        <dsp:cNvPr id="0" name=""/>
        <dsp:cNvSpPr/>
      </dsp:nvSpPr>
      <dsp:spPr>
        <a:xfrm>
          <a:off x="802641" y="2560251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Придает мышцам упругость </a:t>
          </a:r>
          <a:r>
            <a:rPr lang="ru-RU" sz="1600" b="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6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тонус</a:t>
          </a:r>
          <a:endParaRPr lang="ru-RU" sz="16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641" y="2560251"/>
        <a:ext cx="4585155" cy="844258"/>
      </dsp:txXfrm>
    </dsp:sp>
    <dsp:sp modelId="{48B5E984-5392-4B4D-A32C-3DCC700F00AB}">
      <dsp:nvSpPr>
        <dsp:cNvPr id="0" name=""/>
        <dsp:cNvSpPr/>
      </dsp:nvSpPr>
      <dsp:spPr>
        <a:xfrm>
          <a:off x="457521" y="3645545"/>
          <a:ext cx="362186" cy="362186"/>
        </a:xfrm>
        <a:prstGeom prst="rect">
          <a:avLst/>
        </a:prstGeom>
        <a:solidFill>
          <a:srgbClr val="66FF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F3B6C-048E-4D6A-A393-69F729B23B79}">
      <dsp:nvSpPr>
        <dsp:cNvPr id="0" name=""/>
        <dsp:cNvSpPr/>
      </dsp:nvSpPr>
      <dsp:spPr>
        <a:xfrm>
          <a:off x="428905" y="3443472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Развивает сердечнососудистую систему</a:t>
          </a:r>
          <a:r>
            <a:rPr lang="ru-RU" sz="1100" b="0" i="0" kern="1200" dirty="0"/>
            <a:t>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28905" y="3443472"/>
        <a:ext cx="4585155" cy="844258"/>
      </dsp:txXfrm>
    </dsp:sp>
    <dsp:sp modelId="{5D4ED95C-3A79-4077-ACC7-9FD3E97136DF}">
      <dsp:nvSpPr>
        <dsp:cNvPr id="0" name=""/>
        <dsp:cNvSpPr/>
      </dsp:nvSpPr>
      <dsp:spPr>
        <a:xfrm>
          <a:off x="457521" y="4489803"/>
          <a:ext cx="362186" cy="362186"/>
        </a:xfrm>
        <a:prstGeom prst="rect">
          <a:avLst/>
        </a:prstGeom>
        <a:solidFill>
          <a:srgbClr val="66FF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528F0-D211-4914-89C6-6928255D1C01}">
      <dsp:nvSpPr>
        <dsp:cNvPr id="0" name=""/>
        <dsp:cNvSpPr/>
      </dsp:nvSpPr>
      <dsp:spPr>
        <a:xfrm>
          <a:off x="802641" y="4248768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мы­шечную актив­ность</a:t>
          </a:r>
          <a:endParaRPr lang="ru-RU" sz="16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641" y="4248768"/>
        <a:ext cx="4585155" cy="844258"/>
      </dsp:txXfrm>
    </dsp:sp>
    <dsp:sp modelId="{C8DE43D6-ECE2-48F7-B6F0-2FA73B2904DD}">
      <dsp:nvSpPr>
        <dsp:cNvPr id="0" name=""/>
        <dsp:cNvSpPr/>
      </dsp:nvSpPr>
      <dsp:spPr>
        <a:xfrm>
          <a:off x="457521" y="5334062"/>
          <a:ext cx="362186" cy="362186"/>
        </a:xfrm>
        <a:prstGeom prst="rect">
          <a:avLst/>
        </a:prstGeom>
        <a:solidFill>
          <a:srgbClr val="66FF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B39B5-1BC4-4B5D-99E8-5D2E22507E36}">
      <dsp:nvSpPr>
        <dsp:cNvPr id="0" name=""/>
        <dsp:cNvSpPr/>
      </dsp:nvSpPr>
      <dsp:spPr>
        <a:xfrm>
          <a:off x="802641" y="5093026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Стимулирует рост </a:t>
          </a:r>
          <a:r>
            <a:rPr lang="ru-RU" sz="16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мышечной массы</a:t>
          </a:r>
          <a:endParaRPr lang="ru-RU" sz="16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641" y="5093026"/>
        <a:ext cx="4585155" cy="844258"/>
      </dsp:txXfrm>
    </dsp:sp>
    <dsp:sp modelId="{D54BF6A2-2A69-4313-B3FE-051B2F08E132}">
      <dsp:nvSpPr>
        <dsp:cNvPr id="0" name=""/>
        <dsp:cNvSpPr/>
      </dsp:nvSpPr>
      <dsp:spPr>
        <a:xfrm>
          <a:off x="457521" y="6178320"/>
          <a:ext cx="362186" cy="362186"/>
        </a:xfrm>
        <a:prstGeom prst="rect">
          <a:avLst/>
        </a:prstGeom>
        <a:solidFill>
          <a:srgbClr val="66FF3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851E9-076A-4BE9-A06E-43179D44B023}">
      <dsp:nvSpPr>
        <dsp:cNvPr id="0" name=""/>
        <dsp:cNvSpPr/>
      </dsp:nvSpPr>
      <dsp:spPr>
        <a:xfrm>
          <a:off x="792003" y="5942023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Формирует красивые ноги</a:t>
          </a:r>
          <a:endParaRPr lang="ru-RU" sz="16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792003" y="5942023"/>
        <a:ext cx="4585155" cy="844258"/>
      </dsp:txXfrm>
    </dsp:sp>
    <dsp:sp modelId="{CF4D212C-DEAE-4FA8-92CE-73C09A1076A1}">
      <dsp:nvSpPr>
        <dsp:cNvPr id="0" name=""/>
        <dsp:cNvSpPr/>
      </dsp:nvSpPr>
      <dsp:spPr>
        <a:xfrm>
          <a:off x="6091831" y="0"/>
          <a:ext cx="4930274" cy="5800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0EDAE-1E79-4B4A-AEC7-5258A553AC36}">
      <dsp:nvSpPr>
        <dsp:cNvPr id="0" name=""/>
        <dsp:cNvSpPr/>
      </dsp:nvSpPr>
      <dsp:spPr>
        <a:xfrm flipV="1">
          <a:off x="5781366" y="2220749"/>
          <a:ext cx="68081" cy="1757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BBF62-8C74-4C6F-838D-02EAB82C5C17}">
      <dsp:nvSpPr>
        <dsp:cNvPr id="0" name=""/>
        <dsp:cNvSpPr/>
      </dsp:nvSpPr>
      <dsp:spPr>
        <a:xfrm>
          <a:off x="5404263" y="560680"/>
          <a:ext cx="4930274" cy="104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rPr>
            <a:t>Причины травматизма</a:t>
          </a:r>
        </a:p>
      </dsp:txBody>
      <dsp:txXfrm>
        <a:off x="5404263" y="560680"/>
        <a:ext cx="4930274" cy="1041981"/>
      </dsp:txXfrm>
    </dsp:sp>
    <dsp:sp modelId="{1E69ACA1-8965-4DA1-AF6E-C8253B7BF9C8}">
      <dsp:nvSpPr>
        <dsp:cNvPr id="0" name=""/>
        <dsp:cNvSpPr/>
      </dsp:nvSpPr>
      <dsp:spPr>
        <a:xfrm>
          <a:off x="5634309" y="2104085"/>
          <a:ext cx="362186" cy="362186"/>
        </a:xfrm>
        <a:prstGeom prst="rect">
          <a:avLst/>
        </a:prstGeom>
        <a:solidFill>
          <a:srgbClr val="99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31D3-9DB3-4BDC-9729-D2B6A804A571}">
      <dsp:nvSpPr>
        <dsp:cNvPr id="0" name=""/>
        <dsp:cNvSpPr/>
      </dsp:nvSpPr>
      <dsp:spPr>
        <a:xfrm>
          <a:off x="5979429" y="1863049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Неправильное питание</a:t>
          </a:r>
        </a:p>
      </dsp:txBody>
      <dsp:txXfrm>
        <a:off x="5979429" y="1863049"/>
        <a:ext cx="4585155" cy="844258"/>
      </dsp:txXfrm>
    </dsp:sp>
    <dsp:sp modelId="{F4CD223B-2136-42C0-958B-B72811726C9F}">
      <dsp:nvSpPr>
        <dsp:cNvPr id="0" name=""/>
        <dsp:cNvSpPr/>
      </dsp:nvSpPr>
      <dsp:spPr>
        <a:xfrm>
          <a:off x="5634309" y="2948344"/>
          <a:ext cx="362186" cy="362186"/>
        </a:xfrm>
        <a:prstGeom prst="rect">
          <a:avLst/>
        </a:prstGeom>
        <a:solidFill>
          <a:srgbClr val="99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BEA44-BDD9-46C7-BA72-E4E0CC30CE31}">
      <dsp:nvSpPr>
        <dsp:cNvPr id="0" name=""/>
        <dsp:cNvSpPr/>
      </dsp:nvSpPr>
      <dsp:spPr>
        <a:xfrm>
          <a:off x="5999420" y="2857240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Неправильное дозирование нагрузки</a:t>
          </a:r>
          <a:endParaRPr lang="ru-RU" sz="16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9420" y="2857240"/>
        <a:ext cx="4585155" cy="844258"/>
      </dsp:txXfrm>
    </dsp:sp>
    <dsp:sp modelId="{AC9A1883-3CE3-4D25-9AEE-8DA4283C5951}">
      <dsp:nvSpPr>
        <dsp:cNvPr id="0" name=""/>
        <dsp:cNvSpPr/>
      </dsp:nvSpPr>
      <dsp:spPr>
        <a:xfrm>
          <a:off x="5634309" y="3792602"/>
          <a:ext cx="362186" cy="362186"/>
        </a:xfrm>
        <a:prstGeom prst="rect">
          <a:avLst/>
        </a:prstGeom>
        <a:solidFill>
          <a:srgbClr val="99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716F1-0CA1-4DA2-8D5E-CE001DC76D14}">
      <dsp:nvSpPr>
        <dsp:cNvPr id="0" name=""/>
        <dsp:cNvSpPr/>
      </dsp:nvSpPr>
      <dsp:spPr>
        <a:xfrm>
          <a:off x="5979429" y="3551566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Неподходящая поверхность</a:t>
          </a:r>
          <a:endParaRPr lang="ru-RU" sz="16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9429" y="3551566"/>
        <a:ext cx="4585155" cy="844258"/>
      </dsp:txXfrm>
    </dsp:sp>
    <dsp:sp modelId="{FFB10C15-35D4-4F82-AC01-075EB6208C9D}">
      <dsp:nvSpPr>
        <dsp:cNvPr id="0" name=""/>
        <dsp:cNvSpPr/>
      </dsp:nvSpPr>
      <dsp:spPr>
        <a:xfrm>
          <a:off x="5634309" y="4636860"/>
          <a:ext cx="362186" cy="362186"/>
        </a:xfrm>
        <a:prstGeom prst="rect">
          <a:avLst/>
        </a:prstGeom>
        <a:solidFill>
          <a:srgbClr val="99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5EB88-AF4A-4D85-9BFA-CC8B33D72373}">
      <dsp:nvSpPr>
        <dsp:cNvPr id="0" name=""/>
        <dsp:cNvSpPr/>
      </dsp:nvSpPr>
      <dsp:spPr>
        <a:xfrm>
          <a:off x="5989424" y="4565748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 подобранная обувь</a:t>
          </a:r>
        </a:p>
      </dsp:txBody>
      <dsp:txXfrm>
        <a:off x="5989424" y="4565748"/>
        <a:ext cx="4585155" cy="844258"/>
      </dsp:txXfrm>
    </dsp:sp>
    <dsp:sp modelId="{C46AFC14-DE14-49EA-BBC9-A3377C1F0E80}">
      <dsp:nvSpPr>
        <dsp:cNvPr id="0" name=""/>
        <dsp:cNvSpPr/>
      </dsp:nvSpPr>
      <dsp:spPr>
        <a:xfrm>
          <a:off x="5634309" y="5481119"/>
          <a:ext cx="362186" cy="362186"/>
        </a:xfrm>
        <a:prstGeom prst="rect">
          <a:avLst/>
        </a:prstGeom>
        <a:solidFill>
          <a:srgbClr val="99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D2EF2-3AAB-44DC-A3B3-7350DD3B81A6}">
      <dsp:nvSpPr>
        <dsp:cNvPr id="0" name=""/>
        <dsp:cNvSpPr/>
      </dsp:nvSpPr>
      <dsp:spPr>
        <a:xfrm>
          <a:off x="5979429" y="5240083"/>
          <a:ext cx="4585155" cy="844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Неправильная техника бега</a:t>
          </a:r>
          <a:endParaRPr lang="ru-RU" sz="160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9429" y="5240083"/>
        <a:ext cx="4585155" cy="844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CBAD5-27BE-4B2A-BA1F-32ABFA6D736B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F00AE-FA77-4F5E-83FD-0C76EDDE87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6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F00AE-FA77-4F5E-83FD-0C76EDDE87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3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167956-B72D-4E12-A5A9-730F09F3D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2B1F289-16D6-46B8-8144-6D565DD1A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95AB38-8458-4F4E-A8C5-8BB13793C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13FE18-D819-4A19-BAC2-7F58D6B2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DB62DE-833C-4650-83B8-14BB6F84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29060C7-8FE2-44E8-8179-7FF39C4ED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76571B-4BBB-4C14-B1C4-8CA276F5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C8A856A-43A6-4CB9-8BB1-E5FCB5FEF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15F261-CD2E-40EC-94F3-A1837A76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9F91F4-336D-41B2-9CD7-8F8658DD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7BDA24-11A3-4C90-AA0D-04D1B3B0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3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4481CA5-3E2E-41C5-A0AE-51896862C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D86D1E3-301C-4D8D-9CC8-AE4CF7E47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386B7C-8855-442C-B1D2-FA2CD9C0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EA82E4-1D00-4F8F-BEA6-FAAAC092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060B12-15C3-45F7-AB2A-4AB8D0EC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36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D847D4-622B-408A-B082-27042CF8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B26B92-E303-408D-9B96-69B5DDB60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4407C4-10B0-47D5-B269-D9822151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3BE1E9-7AEF-42A6-80F1-0273E557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A8B2DC-D4FC-4F2E-B268-C73C7EB5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9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61F701-421F-4FF7-B572-D49EF7ED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D9725D-2137-452B-AB52-AB0EE209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81EB1E-0AEA-46CF-AA9E-A61D652F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FC9666-E209-4709-A11E-6C65E71B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932EEC-770D-4C91-AC27-E8BF44A1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99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2BBFD2-D18E-4A49-96AF-419B0895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D29E74-1927-43D4-8FFC-9BA37B09F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3816C6-7CB4-4391-AAD2-39EE57DFF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53654C-4C70-4DBF-8733-351D295B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C58E1E-9E86-4502-9446-F8711433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499365B-6B6A-4AA4-9A8D-27BC3765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1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1BCD1-71A0-4A27-A5A0-4A2AA6D6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733DF7-196E-4E44-8898-ABC4ED8CA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7DE661-E1F3-470E-BC82-5FEC9813D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F317477-1564-488F-86D8-071749797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748F7FD-D2AF-41C8-8E65-7B5FEB9B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9BA225D-A6C5-404A-B0BF-7FCE7D1E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0426CCC-DC6B-48C2-BBB3-A30749A0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829B7C5-EBD2-46AA-9E65-3767AB8A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9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0847B2-9F9D-415A-8A54-6C67F861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902AD05-D926-4A03-B3B5-88F48CE5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2C18DAE-D3E7-4696-9634-A9BE7B91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CF93026-0361-4FF4-976D-3B5AC365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5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B566D6A-7797-4B50-B627-C4946442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402F791-8B23-48C3-A5D3-BDD10E18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9BBC49F-91E9-4D90-8E4C-B38BAF11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60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684F46-4ADD-4D25-A384-99BE16EF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74D27AE-395F-4153-82F8-63E98D9A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50C0B7-2F19-40C6-A2AA-D4A55E1F1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D66132-6F44-423E-A8CE-D68BD148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5AB40C-D978-4259-9341-0C7EBA37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BE8464-B3FF-4F4B-8F34-22DF8E41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1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35AE7-058A-41BA-8B8C-1D318046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08C0A69-3B78-4920-813E-CEAD71B99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7E2ED-BAC0-4F9D-B9BC-908AB2AB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FC5B38D-266A-48F9-94C9-995D05D4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D6A3B2-9FC1-4C5F-ABE5-78096E37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1B46A6-3EB9-485B-886E-E008A617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BCD35-5321-47F4-8DFD-FF926ABB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2A4DE5E-DD65-4847-8CEF-AFADED07E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D5301E-AD68-4F6B-ABD4-9372365AD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56B99-E8DC-41AD-B542-801AC83B70D9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72E4FE-7D7D-421E-B22E-3DC97A7D3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8D43D6-9734-4DD7-8A2C-FD0CC32E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BE99-067F-4FFC-AE11-CFC2447610F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E99AEF8-D179-4B74-85B3-A76B4689A3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94A31D-CE66-4D84-8954-CEF0FE991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705" y="1055914"/>
            <a:ext cx="8991601" cy="173915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Основы биомеханики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в 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легкой атлетике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09B209C-1F54-4EEF-A3DD-BD07DA7AC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953" y="4482354"/>
            <a:ext cx="5082988" cy="2375646"/>
          </a:xfrm>
        </p:spPr>
        <p:txBody>
          <a:bodyPr>
            <a:normAutofit lnSpcReduction="10000"/>
          </a:bodyPr>
          <a:lstStyle/>
          <a:p>
            <a:pPr lvl="2"/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работы: </a:t>
            </a:r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Лущик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И.В</a:t>
            </a:r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.,доцент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кафедры </a:t>
            </a:r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ТиТФКиС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ВГАФК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И.В.,доцент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кафедры </a:t>
            </a:r>
            <a:r>
              <a:rPr lang="ru-RU" sz="20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ТиТФКиС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ФГБОУ ВО 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ВГАФК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dirty="0" smtClean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r"/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lvl="2" algn="r"/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208 группы</a:t>
            </a:r>
          </a:p>
          <a:p>
            <a:pPr lvl="2" algn="r"/>
            <a:r>
              <a:rPr lang="ru-RU" sz="2000" dirty="0" err="1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Репьяхов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Данил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3254472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39589" y="1633998"/>
            <a:ext cx="4879041" cy="433891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589" y="1703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Бег через барьер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894" y="2408332"/>
            <a:ext cx="4316507" cy="47992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Барьерный бег 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относится к группе скоростно-силовых видов легкой атлетики. </a:t>
            </a:r>
            <a:endParaRPr lang="ru-RU" sz="20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  В </a:t>
            </a:r>
            <a:r>
              <a:rPr 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барьерном беге значительную роль играет техника преодоления барьеров и бега между ними, а также своеобразный режим барьерного </a:t>
            </a:r>
            <a:r>
              <a:rPr lang="ru-RU" sz="20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бега</a:t>
            </a:r>
            <a:endParaRPr 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15" y="1568824"/>
            <a:ext cx="4783426" cy="4469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1194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Фазы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922505" y="1845514"/>
            <a:ext cx="844700" cy="251011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9647" y="1803892"/>
            <a:ext cx="833718" cy="292633"/>
          </a:xfrm>
          <a:prstGeom prst="rect">
            <a:avLst/>
          </a:prstGeom>
        </p:spPr>
      </p:pic>
      <p:sp>
        <p:nvSpPr>
          <p:cNvPr id="14" name="Минус 13"/>
          <p:cNvSpPr/>
          <p:nvPr/>
        </p:nvSpPr>
        <p:spPr>
          <a:xfrm>
            <a:off x="762000" y="1059501"/>
            <a:ext cx="2971800" cy="1812086"/>
          </a:xfrm>
          <a:prstGeom prst="mathMinu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Отталкивание</a:t>
            </a:r>
          </a:p>
        </p:txBody>
      </p:sp>
      <p:sp>
        <p:nvSpPr>
          <p:cNvPr id="15" name="Минус 14"/>
          <p:cNvSpPr/>
          <p:nvPr/>
        </p:nvSpPr>
        <p:spPr>
          <a:xfrm>
            <a:off x="4807547" y="1068467"/>
            <a:ext cx="2902100" cy="1737486"/>
          </a:xfrm>
          <a:prstGeom prst="mathMinu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Преодоление</a:t>
            </a:r>
          </a:p>
        </p:txBody>
      </p:sp>
      <p:sp>
        <p:nvSpPr>
          <p:cNvPr id="16" name="Минус 15"/>
          <p:cNvSpPr/>
          <p:nvPr/>
        </p:nvSpPr>
        <p:spPr>
          <a:xfrm>
            <a:off x="8743052" y="1067184"/>
            <a:ext cx="2886189" cy="1766047"/>
          </a:xfrm>
          <a:prstGeom prst="mathMinu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Приземление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9" y="3022011"/>
            <a:ext cx="10920491" cy="210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0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Прыжок с шестом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8" y="1325563"/>
            <a:ext cx="5203373" cy="493180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Прыжок с шестом </a:t>
            </a:r>
            <a:r>
              <a:rPr lang="ru-RU" sz="2400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ациклическое скоростно-силовое двигательное действие, которое выполняется на подвижной опоре в условиях лимита времени и сочетает элементы бега, прыжков,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гимнастики</a:t>
            </a:r>
          </a:p>
          <a:p>
            <a:pPr>
              <a:buNone/>
            </a:pP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        Прыжок разделяется на части: </a:t>
            </a:r>
          </a:p>
          <a:p>
            <a:pPr>
              <a:buFontTx/>
              <a:buChar char="-"/>
            </a:pP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разбег</a:t>
            </a:r>
          </a:p>
          <a:p>
            <a:pPr>
              <a:buFontTx/>
              <a:buChar char="-"/>
            </a:pP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отталкивание</a:t>
            </a:r>
          </a:p>
          <a:p>
            <a:pPr>
              <a:buFontTx/>
              <a:buChar char="-"/>
            </a:pP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опорная 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часть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прыжка</a:t>
            </a:r>
          </a:p>
          <a:p>
            <a:pPr>
              <a:buFontTx/>
              <a:buChar char="-"/>
            </a:pP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безопорная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часть 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прыжка</a:t>
            </a:r>
          </a:p>
          <a:p>
            <a:pPr>
              <a:buFontTx/>
              <a:buChar char="-"/>
            </a:pP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приземление</a:t>
            </a:r>
            <a:endParaRPr lang="ru-RU" sz="2400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 r="15948"/>
          <a:stretch/>
        </p:blipFill>
        <p:spPr>
          <a:xfrm>
            <a:off x="6593540" y="1325563"/>
            <a:ext cx="4760260" cy="4396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26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543" y="251011"/>
            <a:ext cx="10515600" cy="1325563"/>
          </a:xfrm>
        </p:spPr>
        <p:txBody>
          <a:bodyPr anchor="t"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Система двух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маятников в прыжке с шестом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3343836" y="982335"/>
            <a:ext cx="5477435" cy="854822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Эти маятники изменяются по длине и взаимно влияют друг на друга.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906" y="2722256"/>
            <a:ext cx="18915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1. Первый маятник образуют шест и прыгун.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05479" y="2309915"/>
            <a:ext cx="2142565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Второй 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маятник образуется при вращении тела прыгуна вокруг места захвата за шест, плечевого 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пояса</a:t>
            </a:r>
            <a:endParaRPr lang="ru-RU" sz="20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36" y="2250140"/>
            <a:ext cx="5309014" cy="347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Двойная стрелка влево/вправо 7"/>
          <p:cNvSpPr/>
          <p:nvPr/>
        </p:nvSpPr>
        <p:spPr>
          <a:xfrm>
            <a:off x="8892988" y="3469341"/>
            <a:ext cx="672353" cy="251012"/>
          </a:xfrm>
          <a:prstGeom prst="left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0192" y="3433482"/>
            <a:ext cx="69500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5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152" y="179294"/>
            <a:ext cx="10515600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127" y="1613033"/>
            <a:ext cx="105156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Биомеханика в легкой 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атлетике:</a:t>
            </a:r>
          </a:p>
          <a:p>
            <a:pPr algn="ctr">
              <a:buNone/>
            </a:pPr>
            <a:endParaRPr lang="ru-RU" sz="800" dirty="0" smtClean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средство повышения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мастерства 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спортсменов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установление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ими 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рекордов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предотвращение травматизма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оптимального </a:t>
            </a:r>
            <a:r>
              <a:rPr lang="ru-RU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спортивного инвентаря, </a:t>
            </a: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тренажёров, экипировки</a:t>
            </a:r>
            <a:endParaRPr lang="ru-RU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высокая работоспособность всех групп мышц</a:t>
            </a:r>
          </a:p>
        </p:txBody>
      </p:sp>
    </p:spTree>
    <p:extLst>
      <p:ext uri="{BB962C8B-B14F-4D97-AF65-F5344CB8AC3E}">
        <p14:creationId xmlns:p14="http://schemas.microsoft.com/office/powerpoint/2010/main" val="765483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847" y="1909483"/>
            <a:ext cx="9699812" cy="2205598"/>
          </a:xfrm>
        </p:spPr>
        <p:txBody>
          <a:bodyPr>
            <a:prstTxWarp prst="textWave2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57200" lvl="1" indent="0">
              <a:buNone/>
            </a:pPr>
            <a:r>
              <a:rPr lang="ru-RU" sz="16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0004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6" y="3281083"/>
            <a:ext cx="8674100" cy="2591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19200" y="914401"/>
            <a:ext cx="3998259" cy="21873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11623" y="493059"/>
            <a:ext cx="9538447" cy="236668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Выполнение </a:t>
            </a:r>
            <a:r>
              <a:rPr lang="ru-RU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упражнений легкой атлетики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своей основе есть отталкивание от опорной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поверхности (беговая дорожка). </a:t>
            </a:r>
          </a:p>
          <a:p>
            <a:pPr indent="457200" algn="just"/>
            <a:r>
              <a:rPr lang="ru-RU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Механизм </a:t>
            </a:r>
            <a:r>
              <a:rPr lang="ru-RU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отталкивания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легкой атлетике и в большинстве прыжковых упражнений в других видах спорта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основан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биомеханике взаимодействия опорных и маховых звеньев тела.</a:t>
            </a:r>
          </a:p>
        </p:txBody>
      </p:sp>
    </p:spTree>
    <p:extLst>
      <p:ext uri="{BB962C8B-B14F-4D97-AF65-F5344CB8AC3E}">
        <p14:creationId xmlns:p14="http://schemas.microsoft.com/office/powerpoint/2010/main" val="3884892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060" y="12550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Биомеханика бега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671" y="1809003"/>
            <a:ext cx="4675094" cy="27847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Бег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относится к тому виду действий, над осуществлением которых мы даже не задумываемся. Все доведено до автоматизма. </a:t>
            </a:r>
            <a:endParaRPr lang="ru-RU" dirty="0" smtClean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/>
          <a:stretch/>
        </p:blipFill>
        <p:spPr>
          <a:xfrm>
            <a:off x="6862482" y="1809003"/>
            <a:ext cx="4527178" cy="409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5211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130" y="-21870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Последовательные фазы в беге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49994171"/>
              </p:ext>
            </p:extLst>
          </p:nvPr>
        </p:nvGraphicFramePr>
        <p:xfrm>
          <a:off x="1102659" y="161365"/>
          <a:ext cx="10094259" cy="325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/>
          <a:srcRect l="48088"/>
          <a:stretch/>
        </p:blipFill>
        <p:spPr>
          <a:xfrm>
            <a:off x="1039906" y="2902265"/>
            <a:ext cx="2837659" cy="2751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/>
          <a:srcRect l="60883"/>
          <a:stretch/>
        </p:blipFill>
        <p:spPr>
          <a:xfrm>
            <a:off x="4563035" y="2916480"/>
            <a:ext cx="2886636" cy="2736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/>
          <a:srcRect l="57647"/>
          <a:stretch/>
        </p:blipFill>
        <p:spPr>
          <a:xfrm>
            <a:off x="8135141" y="2902265"/>
            <a:ext cx="2936271" cy="273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15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777516"/>
              </p:ext>
            </p:extLst>
          </p:nvPr>
        </p:nvGraphicFramePr>
        <p:xfrm>
          <a:off x="797860" y="1"/>
          <a:ext cx="11022106" cy="678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04448" y="1443318"/>
            <a:ext cx="89647" cy="206188"/>
          </a:xfrm>
          <a:prstGeom prst="rect">
            <a:avLst/>
          </a:prstGeom>
          <a:solidFill>
            <a:srgbClr val="1C1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8635" y="1237129"/>
            <a:ext cx="179294" cy="206189"/>
          </a:xfrm>
          <a:prstGeom prst="rect">
            <a:avLst/>
          </a:prstGeom>
          <a:solidFill>
            <a:srgbClr val="171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право 4"/>
          <p:cNvSpPr/>
          <p:nvPr/>
        </p:nvSpPr>
        <p:spPr>
          <a:xfrm>
            <a:off x="134471" y="1631575"/>
            <a:ext cx="6598482" cy="4554351"/>
          </a:xfrm>
          <a:prstGeom prst="rightArrow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494" y="-6871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Биомеханика прыжка в высоту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2" y="1842243"/>
            <a:ext cx="4575586" cy="4133009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Техника прыжка в высоту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подразумевает определенную организацию двигательных действий, обеспечивающих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преодоление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максимально доступной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высоты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Построение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движений подчиняется биомеханическим закономерностям, без знания которых невозможен целенаправленный плодотворный тренировочный процесс.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78" y="987455"/>
            <a:ext cx="4412864" cy="282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44" y="3908748"/>
            <a:ext cx="4195482" cy="289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4437531" y="3542526"/>
            <a:ext cx="2034987" cy="732445"/>
          </a:xfrm>
          <a:prstGeom prst="rightArrow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41000">
                <a:schemeClr val="accent1">
                  <a:lumMod val="45000"/>
                  <a:lumOff val="5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92740" y="1289704"/>
            <a:ext cx="5351929" cy="899739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291" y="-17974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Выполнение прыжка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0" y="1099484"/>
            <a:ext cx="10515600" cy="9803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Механизм  использования  </a:t>
            </a: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приобретенной  </a:t>
            </a:r>
          </a:p>
          <a:p>
            <a:pPr marL="0" indent="0">
              <a:buNone/>
            </a:pPr>
            <a:r>
              <a:rPr lang="ru-RU" sz="19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 разбеге кинетической  </a:t>
            </a:r>
            <a:r>
              <a:rPr lang="ru-RU" sz="19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энергии:</a:t>
            </a:r>
            <a:endParaRPr lang="ru-RU" sz="19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6567" y="2313111"/>
            <a:ext cx="5477435" cy="2241176"/>
          </a:xfrm>
          <a:prstGeom prst="flowChartAlternateProcess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тело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движущееся  с  определенной  скоростью,  взаимодействует  с  опорой  при помощи  ноги,  выставленной  вперед.  В  результате  условная  линия, соединяющая  ОЦМ  тела  спортсмена  с  точкой  опоры,  оказывается отклоненной от вертикали на величину, близкую к 40°.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341" y="993935"/>
            <a:ext cx="4659349" cy="250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7972" y="3597141"/>
            <a:ext cx="4512238" cy="3384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4915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82" y="-8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Толкание ядра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7200" y="1406246"/>
            <a:ext cx="4554071" cy="2940424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Толкание </a:t>
            </a:r>
            <a:r>
              <a:rPr lang="ru-RU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ядра  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возможно при условии:</a:t>
            </a:r>
          </a:p>
          <a:p>
            <a:pPr algn="ctr"/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качественное выполнение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отдельных фаз соревновательного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упражнения</a:t>
            </a:r>
          </a:p>
          <a:p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владение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рациональной техникой толкания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ядра</a:t>
            </a:r>
          </a:p>
          <a:p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соответствующая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скоростно-силовая подготовка 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 flipH="1">
            <a:off x="7270376" y="1406245"/>
            <a:ext cx="4572000" cy="2940425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соревновательной деятельности спортсмены-метатели применяют большое количество силовых и скоростно-силовых упражнений. </a:t>
            </a:r>
            <a:endParaRPr lang="ru-RU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Выполнение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таких упражнений требует значительных нервно-мышечных 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напряжений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 rot="10800000">
            <a:off x="5168153" y="2563906"/>
            <a:ext cx="1945340" cy="1379352"/>
          </a:xfrm>
          <a:prstGeom prst="leftRightUp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46" y="4409514"/>
            <a:ext cx="2189630" cy="2189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390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знак завершения 12"/>
          <p:cNvSpPr/>
          <p:nvPr/>
        </p:nvSpPr>
        <p:spPr>
          <a:xfrm>
            <a:off x="860611" y="2187389"/>
            <a:ext cx="9592236" cy="1380564"/>
          </a:xfrm>
          <a:prstGeom prst="flowChartTermina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633" y="164260"/>
            <a:ext cx="11909613" cy="40462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Спортсмен, для того чтобы толкнуть ядро на максимальное расстояние, должен сообщить ему наибольшую скорость при оптимальных значениях угла вылета и высоты выпуска </a:t>
            </a:r>
            <a:r>
              <a:rPr lang="ru-RU" sz="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снаряда</a:t>
            </a:r>
            <a:endParaRPr lang="ru-RU" sz="2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753099" y="1013011"/>
            <a:ext cx="421341" cy="1004047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93742" y="2215951"/>
            <a:ext cx="8654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то же время динамика скорости на протяжении всего соревновательного упражнения несколько меняется. В случае постоянного увеличения скорости в момент выпуска снаряда она будет максимальной. Кроме того, изменение скорости связано с появлением ускорения, которое зависит от быстроты изменения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первой</a:t>
            </a:r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05" y="3803276"/>
            <a:ext cx="7565372" cy="2882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2784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511</Words>
  <Application>Microsoft Office PowerPoint</Application>
  <PresentationFormat>Широкоэкранный</PresentationFormat>
  <Paragraphs>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Основы биомеханики  в легкой атлетике</vt:lpstr>
      <vt:lpstr>Презентация PowerPoint</vt:lpstr>
      <vt:lpstr>Биомеханика бега</vt:lpstr>
      <vt:lpstr>Последовательные фазы в беге</vt:lpstr>
      <vt:lpstr>Презентация PowerPoint</vt:lpstr>
      <vt:lpstr>Биомеханика прыжка в высоту</vt:lpstr>
      <vt:lpstr>Выполнение прыжка</vt:lpstr>
      <vt:lpstr>Толкание ядра</vt:lpstr>
      <vt:lpstr>Презентация PowerPoint</vt:lpstr>
      <vt:lpstr>Бег через барьер</vt:lpstr>
      <vt:lpstr>Фазы </vt:lpstr>
      <vt:lpstr>Прыжок с шестом</vt:lpstr>
      <vt:lpstr>Система двух маятников в прыжке с шестом</vt:lpstr>
      <vt:lpstr>Вывод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Danil</cp:lastModifiedBy>
  <cp:revision>41</cp:revision>
  <dcterms:created xsi:type="dcterms:W3CDTF">2021-09-20T10:21:52Z</dcterms:created>
  <dcterms:modified xsi:type="dcterms:W3CDTF">2023-03-26T12:05:24Z</dcterms:modified>
</cp:coreProperties>
</file>