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8"/>
  </p:notesMasterIdLst>
  <p:sldIdLst>
    <p:sldId id="256" r:id="rId2"/>
    <p:sldId id="257" r:id="rId3"/>
    <p:sldId id="308" r:id="rId4"/>
    <p:sldId id="259" r:id="rId5"/>
    <p:sldId id="260" r:id="rId6"/>
    <p:sldId id="262" r:id="rId7"/>
    <p:sldId id="263" r:id="rId8"/>
    <p:sldId id="269" r:id="rId9"/>
    <p:sldId id="273" r:id="rId10"/>
    <p:sldId id="280" r:id="rId11"/>
    <p:sldId id="309" r:id="rId12"/>
    <p:sldId id="310" r:id="rId13"/>
    <p:sldId id="312" r:id="rId14"/>
    <p:sldId id="315" r:id="rId15"/>
    <p:sldId id="311" r:id="rId16"/>
    <p:sldId id="314" r:id="rId17"/>
  </p:sldIdLst>
  <p:sldSz cx="9144000" cy="5143500" type="screen16x9"/>
  <p:notesSz cx="6858000" cy="9144000"/>
  <p:embeddedFontLst>
    <p:embeddedFont>
      <p:font typeface="Montserrat ExtraBold" panose="020B0604020202020204" charset="-52"/>
      <p:bold r:id="rId19"/>
      <p:boldItalic r:id="rId20"/>
    </p:embeddedFont>
    <p:embeddedFont>
      <p:font typeface="Barlow" panose="020B0604020202020204" charset="0"/>
      <p:regular r:id="rId21"/>
      <p:bold r:id="rId22"/>
      <p:italic r:id="rId23"/>
      <p:boldItalic r:id="rId24"/>
    </p:embeddedFont>
    <p:embeddedFont>
      <p:font typeface="Barlow Medium" panose="020B0604020202020204" charset="0"/>
      <p:regular r:id="rId25"/>
      <p:bold r:id="rId26"/>
      <p:italic r:id="rId27"/>
      <p:boldItalic r:id="rId28"/>
    </p:embeddedFont>
    <p:embeddedFont>
      <p:font typeface="Montserrat" panose="020B0604020202020204" charset="-52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74640D8-55E1-4345-A7F2-BE92543D3473}">
  <a:tblStyle styleId="{774640D8-55E1-4345-A7F2-BE92543D34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82" y="-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8295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7e2457aca_0_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e7e2457aca_0_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e6e86f6448_0_2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e6e86f6448_0_2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e9308cf4da_0_1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e9308cf4da_0_1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e6e86f6448_0_2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e6e86f6448_0_2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e7e2457aca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e7e2457aca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e7f514b2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e7f514b2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e9308cf4da_0_1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e9308cf4da_0_1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e80e8c384d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e80e8c384d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ge9308cf4da_0_2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5" name="Google Shape;3195;ge9308cf4da_0_2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ge9308cf4da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5" name="Google Shape;3515;ge9308cf4da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4737988">
            <a:off x="-19373" y="-4371742"/>
            <a:ext cx="5176531" cy="6420306"/>
            <a:chOff x="5882120" y="-127202"/>
            <a:chExt cx="5176085" cy="6419752"/>
          </a:xfrm>
        </p:grpSpPr>
        <p:sp>
          <p:nvSpPr>
            <p:cNvPr id="10" name="Google Shape;10;p2"/>
            <p:cNvSpPr/>
            <p:nvPr/>
          </p:nvSpPr>
          <p:spPr>
            <a:xfrm rot="-470454">
              <a:off x="6675046" y="391382"/>
              <a:ext cx="1364100" cy="5835399"/>
            </a:xfrm>
            <a:custGeom>
              <a:avLst/>
              <a:gdLst/>
              <a:ahLst/>
              <a:cxnLst/>
              <a:rect l="l" t="t" r="r" b="b"/>
              <a:pathLst>
                <a:path w="2966" h="12688" extrusionOk="0">
                  <a:moveTo>
                    <a:pt x="759" y="0"/>
                  </a:moveTo>
                  <a:cubicBezTo>
                    <a:pt x="939" y="998"/>
                    <a:pt x="889" y="2037"/>
                    <a:pt x="739" y="3045"/>
                  </a:cubicBezTo>
                  <a:cubicBezTo>
                    <a:pt x="550" y="4393"/>
                    <a:pt x="220" y="5720"/>
                    <a:pt x="111" y="7068"/>
                  </a:cubicBezTo>
                  <a:cubicBezTo>
                    <a:pt x="1" y="8426"/>
                    <a:pt x="151" y="9843"/>
                    <a:pt x="850" y="11001"/>
                  </a:cubicBezTo>
                  <a:cubicBezTo>
                    <a:pt x="1329" y="11789"/>
                    <a:pt x="2097" y="12428"/>
                    <a:pt x="2966" y="12688"/>
                  </a:cubicBezTo>
                  <a:lnTo>
                    <a:pt x="2966" y="0"/>
                  </a:lnTo>
                  <a:close/>
                </a:path>
              </a:pathLst>
            </a:custGeom>
            <a:gradFill>
              <a:gsLst>
                <a:gs pos="0">
                  <a:srgbClr val="E5ECEF"/>
                </a:gs>
                <a:gs pos="28000">
                  <a:srgbClr val="CBEFF2"/>
                </a:gs>
                <a:gs pos="66000">
                  <a:srgbClr val="77B8F7"/>
                </a:gs>
                <a:gs pos="100000">
                  <a:srgbClr val="0885FF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608394">
              <a:off x="6831214" y="-40148"/>
              <a:ext cx="1494808" cy="5701834"/>
            </a:xfrm>
            <a:custGeom>
              <a:avLst/>
              <a:gdLst/>
              <a:ahLst/>
              <a:cxnLst/>
              <a:rect l="l" t="t" r="r" b="b"/>
              <a:pathLst>
                <a:path w="5221" h="19916" extrusionOk="0">
                  <a:moveTo>
                    <a:pt x="1168" y="0"/>
                  </a:moveTo>
                  <a:cubicBezTo>
                    <a:pt x="449" y="1278"/>
                    <a:pt x="749" y="2885"/>
                    <a:pt x="1328" y="4233"/>
                  </a:cubicBezTo>
                  <a:cubicBezTo>
                    <a:pt x="1591" y="4842"/>
                    <a:pt x="1903" y="5439"/>
                    <a:pt x="2185" y="6046"/>
                  </a:cubicBezTo>
                  <a:lnTo>
                    <a:pt x="2185" y="6046"/>
                  </a:lnTo>
                  <a:cubicBezTo>
                    <a:pt x="2448" y="5585"/>
                    <a:pt x="2671" y="5107"/>
                    <a:pt x="2805" y="4592"/>
                  </a:cubicBezTo>
                  <a:cubicBezTo>
                    <a:pt x="3235" y="2925"/>
                    <a:pt x="2556" y="1018"/>
                    <a:pt x="1168" y="0"/>
                  </a:cubicBezTo>
                  <a:close/>
                  <a:moveTo>
                    <a:pt x="2185" y="6046"/>
                  </a:moveTo>
                  <a:cubicBezTo>
                    <a:pt x="1882" y="6576"/>
                    <a:pt x="1525" y="7083"/>
                    <a:pt x="1188" y="7597"/>
                  </a:cubicBezTo>
                  <a:cubicBezTo>
                    <a:pt x="569" y="8555"/>
                    <a:pt x="0" y="9623"/>
                    <a:pt x="30" y="10771"/>
                  </a:cubicBezTo>
                  <a:cubicBezTo>
                    <a:pt x="60" y="11969"/>
                    <a:pt x="759" y="13047"/>
                    <a:pt x="1578" y="13936"/>
                  </a:cubicBezTo>
                  <a:cubicBezTo>
                    <a:pt x="1872" y="14260"/>
                    <a:pt x="2186" y="14566"/>
                    <a:pt x="2499" y="14872"/>
                  </a:cubicBezTo>
                  <a:lnTo>
                    <a:pt x="2499" y="14872"/>
                  </a:lnTo>
                  <a:cubicBezTo>
                    <a:pt x="2426" y="14393"/>
                    <a:pt x="2404" y="13907"/>
                    <a:pt x="2446" y="13417"/>
                  </a:cubicBezTo>
                  <a:cubicBezTo>
                    <a:pt x="2596" y="11709"/>
                    <a:pt x="3184" y="10003"/>
                    <a:pt x="2935" y="8295"/>
                  </a:cubicBezTo>
                  <a:cubicBezTo>
                    <a:pt x="2816" y="7508"/>
                    <a:pt x="2521" y="6770"/>
                    <a:pt x="2185" y="6046"/>
                  </a:cubicBezTo>
                  <a:close/>
                  <a:moveTo>
                    <a:pt x="2499" y="14872"/>
                  </a:moveTo>
                  <a:cubicBezTo>
                    <a:pt x="2777" y="16689"/>
                    <a:pt x="3794" y="18415"/>
                    <a:pt x="4892" y="19915"/>
                  </a:cubicBezTo>
                  <a:cubicBezTo>
                    <a:pt x="5221" y="18768"/>
                    <a:pt x="4762" y="17510"/>
                    <a:pt x="4043" y="16551"/>
                  </a:cubicBezTo>
                  <a:cubicBezTo>
                    <a:pt x="3593" y="15936"/>
                    <a:pt x="3046" y="15405"/>
                    <a:pt x="2499" y="14872"/>
                  </a:cubicBezTo>
                  <a:close/>
                </a:path>
              </a:pathLst>
            </a:custGeom>
            <a:solidFill>
              <a:srgbClr val="4BB2FF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1818254">
              <a:off x="6890410" y="644991"/>
              <a:ext cx="3159504" cy="4852054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CBEFF2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 rot="2475897">
            <a:off x="2119365" y="207962"/>
            <a:ext cx="7676722" cy="8293912"/>
            <a:chOff x="3514023" y="-902672"/>
            <a:chExt cx="6659371" cy="7194769"/>
          </a:xfrm>
        </p:grpSpPr>
        <p:sp>
          <p:nvSpPr>
            <p:cNvPr id="14" name="Google Shape;14;p2"/>
            <p:cNvSpPr/>
            <p:nvPr/>
          </p:nvSpPr>
          <p:spPr>
            <a:xfrm rot="141446">
              <a:off x="5041001" y="1275850"/>
              <a:ext cx="3010768" cy="4956421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4BB2FF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2691862">
              <a:off x="5443365" y="-879667"/>
              <a:ext cx="2800688" cy="6626168"/>
            </a:xfrm>
            <a:custGeom>
              <a:avLst/>
              <a:gdLst/>
              <a:ahLst/>
              <a:cxnLst/>
              <a:rect l="l" t="t" r="r" b="b"/>
              <a:pathLst>
                <a:path w="8207" h="19417" extrusionOk="0">
                  <a:moveTo>
                    <a:pt x="3175" y="0"/>
                  </a:moveTo>
                  <a:cubicBezTo>
                    <a:pt x="3045" y="939"/>
                    <a:pt x="2676" y="1847"/>
                    <a:pt x="2246" y="2705"/>
                  </a:cubicBezTo>
                  <a:cubicBezTo>
                    <a:pt x="1677" y="3834"/>
                    <a:pt x="999" y="4912"/>
                    <a:pt x="569" y="6099"/>
                  </a:cubicBezTo>
                  <a:cubicBezTo>
                    <a:pt x="150" y="7297"/>
                    <a:pt x="0" y="8655"/>
                    <a:pt x="519" y="9803"/>
                  </a:cubicBezTo>
                  <a:cubicBezTo>
                    <a:pt x="1068" y="11041"/>
                    <a:pt x="2266" y="11840"/>
                    <a:pt x="3224" y="12788"/>
                  </a:cubicBezTo>
                  <a:cubicBezTo>
                    <a:pt x="4972" y="14525"/>
                    <a:pt x="6000" y="16960"/>
                    <a:pt x="6090" y="19416"/>
                  </a:cubicBezTo>
                  <a:lnTo>
                    <a:pt x="8206" y="19416"/>
                  </a:lnTo>
                  <a:lnTo>
                    <a:pt x="8206" y="0"/>
                  </a:lnTo>
                  <a:close/>
                </a:path>
              </a:pathLst>
            </a:custGeom>
            <a:gradFill>
              <a:gsLst>
                <a:gs pos="0">
                  <a:srgbClr val="E5ECEF"/>
                </a:gs>
                <a:gs pos="28000">
                  <a:srgbClr val="CBEFF2"/>
                </a:gs>
                <a:gs pos="66000">
                  <a:srgbClr val="77B8F7"/>
                </a:gs>
                <a:gs pos="100000">
                  <a:srgbClr val="0885FF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360619">
              <a:off x="6074982" y="-382184"/>
              <a:ext cx="1450234" cy="5531837"/>
            </a:xfrm>
            <a:custGeom>
              <a:avLst/>
              <a:gdLst/>
              <a:ahLst/>
              <a:cxnLst/>
              <a:rect l="l" t="t" r="r" b="b"/>
              <a:pathLst>
                <a:path w="5221" h="19916" extrusionOk="0">
                  <a:moveTo>
                    <a:pt x="1168" y="0"/>
                  </a:moveTo>
                  <a:cubicBezTo>
                    <a:pt x="449" y="1278"/>
                    <a:pt x="749" y="2885"/>
                    <a:pt x="1328" y="4233"/>
                  </a:cubicBezTo>
                  <a:cubicBezTo>
                    <a:pt x="1591" y="4842"/>
                    <a:pt x="1903" y="5439"/>
                    <a:pt x="2185" y="6046"/>
                  </a:cubicBezTo>
                  <a:lnTo>
                    <a:pt x="2185" y="6046"/>
                  </a:lnTo>
                  <a:cubicBezTo>
                    <a:pt x="2448" y="5585"/>
                    <a:pt x="2671" y="5107"/>
                    <a:pt x="2805" y="4592"/>
                  </a:cubicBezTo>
                  <a:cubicBezTo>
                    <a:pt x="3235" y="2925"/>
                    <a:pt x="2556" y="1018"/>
                    <a:pt x="1168" y="0"/>
                  </a:cubicBezTo>
                  <a:close/>
                  <a:moveTo>
                    <a:pt x="2185" y="6046"/>
                  </a:moveTo>
                  <a:cubicBezTo>
                    <a:pt x="1882" y="6576"/>
                    <a:pt x="1525" y="7083"/>
                    <a:pt x="1188" y="7597"/>
                  </a:cubicBezTo>
                  <a:cubicBezTo>
                    <a:pt x="569" y="8555"/>
                    <a:pt x="0" y="9623"/>
                    <a:pt x="30" y="10771"/>
                  </a:cubicBezTo>
                  <a:cubicBezTo>
                    <a:pt x="60" y="11969"/>
                    <a:pt x="759" y="13047"/>
                    <a:pt x="1578" y="13936"/>
                  </a:cubicBezTo>
                  <a:cubicBezTo>
                    <a:pt x="1872" y="14260"/>
                    <a:pt x="2186" y="14566"/>
                    <a:pt x="2499" y="14872"/>
                  </a:cubicBezTo>
                  <a:lnTo>
                    <a:pt x="2499" y="14872"/>
                  </a:lnTo>
                  <a:cubicBezTo>
                    <a:pt x="2426" y="14393"/>
                    <a:pt x="2404" y="13907"/>
                    <a:pt x="2446" y="13417"/>
                  </a:cubicBezTo>
                  <a:cubicBezTo>
                    <a:pt x="2596" y="11709"/>
                    <a:pt x="3184" y="10003"/>
                    <a:pt x="2935" y="8295"/>
                  </a:cubicBezTo>
                  <a:cubicBezTo>
                    <a:pt x="2816" y="7508"/>
                    <a:pt x="2521" y="6770"/>
                    <a:pt x="2185" y="6046"/>
                  </a:cubicBezTo>
                  <a:close/>
                  <a:moveTo>
                    <a:pt x="2499" y="14872"/>
                  </a:moveTo>
                  <a:cubicBezTo>
                    <a:pt x="2777" y="16689"/>
                    <a:pt x="3794" y="18415"/>
                    <a:pt x="4892" y="19915"/>
                  </a:cubicBezTo>
                  <a:cubicBezTo>
                    <a:pt x="5221" y="18768"/>
                    <a:pt x="4762" y="17510"/>
                    <a:pt x="4043" y="16551"/>
                  </a:cubicBezTo>
                  <a:cubicBezTo>
                    <a:pt x="3593" y="15936"/>
                    <a:pt x="3046" y="15405"/>
                    <a:pt x="2499" y="14872"/>
                  </a:cubicBezTo>
                  <a:close/>
                </a:path>
              </a:pathLst>
            </a:custGeom>
            <a:solidFill>
              <a:srgbClr val="CBEFF2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15100" y="924550"/>
            <a:ext cx="5041800" cy="13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715100" y="254041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 2">
  <p:cSld name="TITLE_ONLY_1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/>
          <p:nvPr/>
        </p:nvSpPr>
        <p:spPr>
          <a:xfrm flipH="1">
            <a:off x="-19446" y="2591196"/>
            <a:ext cx="5178641" cy="2589191"/>
          </a:xfrm>
          <a:custGeom>
            <a:avLst/>
            <a:gdLst/>
            <a:ahLst/>
            <a:cxnLst/>
            <a:rect l="l" t="t" r="r" b="b"/>
            <a:pathLst>
              <a:path w="20067" h="10033" extrusionOk="0">
                <a:moveTo>
                  <a:pt x="17531" y="0"/>
                </a:moveTo>
                <a:cubicBezTo>
                  <a:pt x="15940" y="0"/>
                  <a:pt x="14373" y="328"/>
                  <a:pt x="12749" y="1068"/>
                </a:cubicBezTo>
                <a:cubicBezTo>
                  <a:pt x="10972" y="1856"/>
                  <a:pt x="9464" y="2844"/>
                  <a:pt x="8217" y="4292"/>
                </a:cubicBezTo>
                <a:cubicBezTo>
                  <a:pt x="7029" y="5669"/>
                  <a:pt x="5911" y="7246"/>
                  <a:pt x="4393" y="8295"/>
                </a:cubicBezTo>
                <a:cubicBezTo>
                  <a:pt x="3155" y="9134"/>
                  <a:pt x="1548" y="9533"/>
                  <a:pt x="1" y="10032"/>
                </a:cubicBezTo>
                <a:lnTo>
                  <a:pt x="20066" y="10032"/>
                </a:lnTo>
                <a:lnTo>
                  <a:pt x="20066" y="259"/>
                </a:lnTo>
                <a:cubicBezTo>
                  <a:pt x="19207" y="90"/>
                  <a:pt x="18366" y="0"/>
                  <a:pt x="17531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28000">
                <a:schemeClr val="lt2"/>
              </a:gs>
              <a:gs pos="66000">
                <a:schemeClr val="accent2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3"/>
          <p:cNvSpPr/>
          <p:nvPr/>
        </p:nvSpPr>
        <p:spPr>
          <a:xfrm flipH="1">
            <a:off x="-3" y="1629726"/>
            <a:ext cx="2450203" cy="3550650"/>
          </a:xfrm>
          <a:custGeom>
            <a:avLst/>
            <a:gdLst/>
            <a:ahLst/>
            <a:cxnLst/>
            <a:rect l="l" t="t" r="r" b="b"/>
            <a:pathLst>
              <a:path w="10113" h="14655" extrusionOk="0">
                <a:moveTo>
                  <a:pt x="10112" y="0"/>
                </a:moveTo>
                <a:cubicBezTo>
                  <a:pt x="5850" y="988"/>
                  <a:pt x="4432" y="6289"/>
                  <a:pt x="2975" y="10032"/>
                </a:cubicBezTo>
                <a:cubicBezTo>
                  <a:pt x="2386" y="11610"/>
                  <a:pt x="1857" y="12858"/>
                  <a:pt x="669" y="14045"/>
                </a:cubicBezTo>
                <a:cubicBezTo>
                  <a:pt x="469" y="14245"/>
                  <a:pt x="240" y="14445"/>
                  <a:pt x="0" y="14655"/>
                </a:cubicBezTo>
                <a:lnTo>
                  <a:pt x="10112" y="14655"/>
                </a:lnTo>
                <a:lnTo>
                  <a:pt x="10112" y="0"/>
                </a:lnTo>
                <a:close/>
              </a:path>
            </a:pathLst>
          </a:custGeom>
          <a:solidFill>
            <a:srgbClr val="4BB2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3"/>
          <p:cNvSpPr/>
          <p:nvPr/>
        </p:nvSpPr>
        <p:spPr>
          <a:xfrm rot="8100000">
            <a:off x="1071500" y="548423"/>
            <a:ext cx="1589580" cy="6063323"/>
          </a:xfrm>
          <a:custGeom>
            <a:avLst/>
            <a:gdLst/>
            <a:ahLst/>
            <a:cxnLst/>
            <a:rect l="l" t="t" r="r" b="b"/>
            <a:pathLst>
              <a:path w="5221" h="19916" extrusionOk="0">
                <a:moveTo>
                  <a:pt x="1168" y="0"/>
                </a:moveTo>
                <a:cubicBezTo>
                  <a:pt x="449" y="1278"/>
                  <a:pt x="749" y="2885"/>
                  <a:pt x="1328" y="4233"/>
                </a:cubicBezTo>
                <a:cubicBezTo>
                  <a:pt x="1591" y="4842"/>
                  <a:pt x="1903" y="5439"/>
                  <a:pt x="2185" y="6046"/>
                </a:cubicBezTo>
                <a:lnTo>
                  <a:pt x="2185" y="6046"/>
                </a:lnTo>
                <a:cubicBezTo>
                  <a:pt x="2448" y="5585"/>
                  <a:pt x="2671" y="5107"/>
                  <a:pt x="2805" y="4592"/>
                </a:cubicBezTo>
                <a:cubicBezTo>
                  <a:pt x="3235" y="2925"/>
                  <a:pt x="2556" y="1018"/>
                  <a:pt x="1168" y="0"/>
                </a:cubicBezTo>
                <a:close/>
                <a:moveTo>
                  <a:pt x="2185" y="6046"/>
                </a:moveTo>
                <a:cubicBezTo>
                  <a:pt x="1882" y="6576"/>
                  <a:pt x="1525" y="7083"/>
                  <a:pt x="1188" y="7597"/>
                </a:cubicBezTo>
                <a:cubicBezTo>
                  <a:pt x="569" y="8555"/>
                  <a:pt x="0" y="9623"/>
                  <a:pt x="30" y="10771"/>
                </a:cubicBezTo>
                <a:cubicBezTo>
                  <a:pt x="60" y="11969"/>
                  <a:pt x="759" y="13047"/>
                  <a:pt x="1578" y="13936"/>
                </a:cubicBezTo>
                <a:cubicBezTo>
                  <a:pt x="1872" y="14260"/>
                  <a:pt x="2186" y="14566"/>
                  <a:pt x="2499" y="14872"/>
                </a:cubicBezTo>
                <a:lnTo>
                  <a:pt x="2499" y="14872"/>
                </a:lnTo>
                <a:cubicBezTo>
                  <a:pt x="2426" y="14393"/>
                  <a:pt x="2404" y="13907"/>
                  <a:pt x="2446" y="13417"/>
                </a:cubicBezTo>
                <a:cubicBezTo>
                  <a:pt x="2596" y="11709"/>
                  <a:pt x="3184" y="10003"/>
                  <a:pt x="2935" y="8295"/>
                </a:cubicBezTo>
                <a:cubicBezTo>
                  <a:pt x="2816" y="7508"/>
                  <a:pt x="2521" y="6770"/>
                  <a:pt x="2185" y="6046"/>
                </a:cubicBezTo>
                <a:close/>
                <a:moveTo>
                  <a:pt x="2499" y="14872"/>
                </a:moveTo>
                <a:cubicBezTo>
                  <a:pt x="2777" y="16689"/>
                  <a:pt x="3794" y="18415"/>
                  <a:pt x="4892" y="19915"/>
                </a:cubicBezTo>
                <a:cubicBezTo>
                  <a:pt x="5221" y="18768"/>
                  <a:pt x="4762" y="17510"/>
                  <a:pt x="4043" y="16551"/>
                </a:cubicBezTo>
                <a:cubicBezTo>
                  <a:pt x="3593" y="15936"/>
                  <a:pt x="3046" y="15405"/>
                  <a:pt x="2499" y="14872"/>
                </a:cubicBezTo>
                <a:close/>
              </a:path>
            </a:pathLst>
          </a:custGeom>
          <a:solidFill>
            <a:srgbClr val="CBEFF2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3"/>
          <p:cNvSpPr/>
          <p:nvPr/>
        </p:nvSpPr>
        <p:spPr>
          <a:xfrm rot="-5806285">
            <a:off x="16416" y="1943250"/>
            <a:ext cx="2822811" cy="4646964"/>
          </a:xfrm>
          <a:custGeom>
            <a:avLst/>
            <a:gdLst/>
            <a:ahLst/>
            <a:cxnLst/>
            <a:rect l="l" t="t" r="r" b="b"/>
            <a:pathLst>
              <a:path w="10962" h="18046" extrusionOk="0">
                <a:moveTo>
                  <a:pt x="7546" y="0"/>
                </a:moveTo>
                <a:cubicBezTo>
                  <a:pt x="6984" y="0"/>
                  <a:pt x="6423" y="92"/>
                  <a:pt x="5921" y="256"/>
                </a:cubicBezTo>
                <a:cubicBezTo>
                  <a:pt x="4404" y="755"/>
                  <a:pt x="3146" y="1924"/>
                  <a:pt x="2307" y="3291"/>
                </a:cubicBezTo>
                <a:cubicBezTo>
                  <a:pt x="1469" y="4649"/>
                  <a:pt x="999" y="6216"/>
                  <a:pt x="690" y="7794"/>
                </a:cubicBezTo>
                <a:cubicBezTo>
                  <a:pt x="21" y="11168"/>
                  <a:pt x="1" y="14671"/>
                  <a:pt x="710" y="18045"/>
                </a:cubicBezTo>
                <a:cubicBezTo>
                  <a:pt x="1059" y="16618"/>
                  <a:pt x="1409" y="15190"/>
                  <a:pt x="1898" y="13813"/>
                </a:cubicBezTo>
                <a:cubicBezTo>
                  <a:pt x="2407" y="12386"/>
                  <a:pt x="3076" y="11028"/>
                  <a:pt x="3845" y="9720"/>
                </a:cubicBezTo>
                <a:cubicBezTo>
                  <a:pt x="5222" y="7394"/>
                  <a:pt x="6919" y="5268"/>
                  <a:pt x="8686" y="3231"/>
                </a:cubicBezTo>
                <a:cubicBezTo>
                  <a:pt x="9305" y="2523"/>
                  <a:pt x="10962" y="1274"/>
                  <a:pt x="9624" y="506"/>
                </a:cubicBezTo>
                <a:cubicBezTo>
                  <a:pt x="9014" y="156"/>
                  <a:pt x="8279" y="0"/>
                  <a:pt x="7546" y="0"/>
                </a:cubicBezTo>
                <a:close/>
              </a:path>
            </a:pathLst>
          </a:custGeom>
          <a:solidFill>
            <a:srgbClr val="4BB2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3"/>
          <p:cNvSpPr/>
          <p:nvPr/>
        </p:nvSpPr>
        <p:spPr>
          <a:xfrm>
            <a:off x="4846483" y="-93750"/>
            <a:ext cx="4344451" cy="1894653"/>
          </a:xfrm>
          <a:custGeom>
            <a:avLst/>
            <a:gdLst/>
            <a:ahLst/>
            <a:cxnLst/>
            <a:rect l="l" t="t" r="r" b="b"/>
            <a:pathLst>
              <a:path w="16622" h="7249" extrusionOk="0">
                <a:moveTo>
                  <a:pt x="0" y="1"/>
                </a:moveTo>
                <a:cubicBezTo>
                  <a:pt x="2765" y="3355"/>
                  <a:pt x="8056" y="1388"/>
                  <a:pt x="11500" y="3115"/>
                </a:cubicBezTo>
                <a:cubicBezTo>
                  <a:pt x="12688" y="3734"/>
                  <a:pt x="14904" y="7218"/>
                  <a:pt x="16621" y="7248"/>
                </a:cubicBezTo>
                <a:lnTo>
                  <a:pt x="16621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28000">
                <a:schemeClr val="lt2"/>
              </a:gs>
              <a:gs pos="66000">
                <a:schemeClr val="accent2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"/>
          <p:cNvSpPr/>
          <p:nvPr/>
        </p:nvSpPr>
        <p:spPr>
          <a:xfrm rot="7120405">
            <a:off x="6601558" y="-1833531"/>
            <a:ext cx="1241876" cy="4737076"/>
          </a:xfrm>
          <a:custGeom>
            <a:avLst/>
            <a:gdLst/>
            <a:ahLst/>
            <a:cxnLst/>
            <a:rect l="l" t="t" r="r" b="b"/>
            <a:pathLst>
              <a:path w="5221" h="19916" extrusionOk="0">
                <a:moveTo>
                  <a:pt x="1168" y="0"/>
                </a:moveTo>
                <a:cubicBezTo>
                  <a:pt x="449" y="1278"/>
                  <a:pt x="749" y="2885"/>
                  <a:pt x="1328" y="4233"/>
                </a:cubicBezTo>
                <a:cubicBezTo>
                  <a:pt x="1591" y="4842"/>
                  <a:pt x="1903" y="5439"/>
                  <a:pt x="2185" y="6046"/>
                </a:cubicBezTo>
                <a:lnTo>
                  <a:pt x="2185" y="6046"/>
                </a:lnTo>
                <a:cubicBezTo>
                  <a:pt x="2448" y="5585"/>
                  <a:pt x="2671" y="5107"/>
                  <a:pt x="2805" y="4592"/>
                </a:cubicBezTo>
                <a:cubicBezTo>
                  <a:pt x="3235" y="2925"/>
                  <a:pt x="2556" y="1018"/>
                  <a:pt x="1168" y="0"/>
                </a:cubicBezTo>
                <a:close/>
                <a:moveTo>
                  <a:pt x="2185" y="6046"/>
                </a:moveTo>
                <a:cubicBezTo>
                  <a:pt x="1882" y="6576"/>
                  <a:pt x="1525" y="7083"/>
                  <a:pt x="1188" y="7597"/>
                </a:cubicBezTo>
                <a:cubicBezTo>
                  <a:pt x="569" y="8555"/>
                  <a:pt x="0" y="9623"/>
                  <a:pt x="30" y="10771"/>
                </a:cubicBezTo>
                <a:cubicBezTo>
                  <a:pt x="60" y="11969"/>
                  <a:pt x="759" y="13047"/>
                  <a:pt x="1578" y="13936"/>
                </a:cubicBezTo>
                <a:cubicBezTo>
                  <a:pt x="1872" y="14260"/>
                  <a:pt x="2186" y="14566"/>
                  <a:pt x="2499" y="14872"/>
                </a:cubicBezTo>
                <a:lnTo>
                  <a:pt x="2499" y="14872"/>
                </a:lnTo>
                <a:cubicBezTo>
                  <a:pt x="2426" y="14393"/>
                  <a:pt x="2404" y="13907"/>
                  <a:pt x="2446" y="13417"/>
                </a:cubicBezTo>
                <a:cubicBezTo>
                  <a:pt x="2596" y="11709"/>
                  <a:pt x="3184" y="10003"/>
                  <a:pt x="2935" y="8295"/>
                </a:cubicBezTo>
                <a:cubicBezTo>
                  <a:pt x="2816" y="7508"/>
                  <a:pt x="2521" y="6770"/>
                  <a:pt x="2185" y="6046"/>
                </a:cubicBezTo>
                <a:close/>
                <a:moveTo>
                  <a:pt x="2499" y="14872"/>
                </a:moveTo>
                <a:cubicBezTo>
                  <a:pt x="2777" y="16689"/>
                  <a:pt x="3794" y="18415"/>
                  <a:pt x="4892" y="19915"/>
                </a:cubicBezTo>
                <a:cubicBezTo>
                  <a:pt x="5221" y="18768"/>
                  <a:pt x="4762" y="17510"/>
                  <a:pt x="4043" y="16551"/>
                </a:cubicBezTo>
                <a:cubicBezTo>
                  <a:pt x="3593" y="15936"/>
                  <a:pt x="3046" y="15405"/>
                  <a:pt x="2499" y="14872"/>
                </a:cubicBezTo>
                <a:close/>
              </a:path>
            </a:pathLst>
          </a:custGeom>
          <a:solidFill>
            <a:srgbClr val="CBEFF2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 rot="10800000" flipH="1">
            <a:off x="3307211" y="-65232"/>
            <a:ext cx="6002140" cy="3000920"/>
          </a:xfrm>
          <a:custGeom>
            <a:avLst/>
            <a:gdLst/>
            <a:ahLst/>
            <a:cxnLst/>
            <a:rect l="l" t="t" r="r" b="b"/>
            <a:pathLst>
              <a:path w="20067" h="10033" extrusionOk="0">
                <a:moveTo>
                  <a:pt x="17531" y="0"/>
                </a:moveTo>
                <a:cubicBezTo>
                  <a:pt x="15940" y="0"/>
                  <a:pt x="14373" y="328"/>
                  <a:pt x="12749" y="1068"/>
                </a:cubicBezTo>
                <a:cubicBezTo>
                  <a:pt x="10972" y="1856"/>
                  <a:pt x="9464" y="2844"/>
                  <a:pt x="8217" y="4292"/>
                </a:cubicBezTo>
                <a:cubicBezTo>
                  <a:pt x="7029" y="5669"/>
                  <a:pt x="5911" y="7246"/>
                  <a:pt x="4393" y="8295"/>
                </a:cubicBezTo>
                <a:cubicBezTo>
                  <a:pt x="3155" y="9134"/>
                  <a:pt x="1548" y="9533"/>
                  <a:pt x="1" y="10032"/>
                </a:cubicBezTo>
                <a:lnTo>
                  <a:pt x="20066" y="10032"/>
                </a:lnTo>
                <a:lnTo>
                  <a:pt x="20066" y="259"/>
                </a:lnTo>
                <a:cubicBezTo>
                  <a:pt x="19207" y="90"/>
                  <a:pt x="18366" y="0"/>
                  <a:pt x="17531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28000">
                <a:schemeClr val="lt2"/>
              </a:gs>
              <a:gs pos="66000">
                <a:schemeClr val="accent2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2"/>
          <p:cNvSpPr/>
          <p:nvPr/>
        </p:nvSpPr>
        <p:spPr>
          <a:xfrm rot="10800000" flipH="1">
            <a:off x="6489404" y="-107642"/>
            <a:ext cx="2839832" cy="4115271"/>
          </a:xfrm>
          <a:custGeom>
            <a:avLst/>
            <a:gdLst/>
            <a:ahLst/>
            <a:cxnLst/>
            <a:rect l="l" t="t" r="r" b="b"/>
            <a:pathLst>
              <a:path w="10113" h="14655" extrusionOk="0">
                <a:moveTo>
                  <a:pt x="10112" y="0"/>
                </a:moveTo>
                <a:cubicBezTo>
                  <a:pt x="5850" y="988"/>
                  <a:pt x="4432" y="6289"/>
                  <a:pt x="2975" y="10032"/>
                </a:cubicBezTo>
                <a:cubicBezTo>
                  <a:pt x="2386" y="11610"/>
                  <a:pt x="1857" y="12858"/>
                  <a:pt x="669" y="14045"/>
                </a:cubicBezTo>
                <a:cubicBezTo>
                  <a:pt x="469" y="14245"/>
                  <a:pt x="240" y="14445"/>
                  <a:pt x="0" y="14655"/>
                </a:cubicBezTo>
                <a:lnTo>
                  <a:pt x="10112" y="14655"/>
                </a:lnTo>
                <a:lnTo>
                  <a:pt x="10112" y="0"/>
                </a:lnTo>
                <a:close/>
              </a:path>
            </a:pathLst>
          </a:custGeom>
          <a:solidFill>
            <a:srgbClr val="4BB2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2"/>
          <p:cNvSpPr/>
          <p:nvPr/>
        </p:nvSpPr>
        <p:spPr>
          <a:xfrm rot="-2700000">
            <a:off x="6202567" y="-1724201"/>
            <a:ext cx="1842358" cy="7027498"/>
          </a:xfrm>
          <a:custGeom>
            <a:avLst/>
            <a:gdLst/>
            <a:ahLst/>
            <a:cxnLst/>
            <a:rect l="l" t="t" r="r" b="b"/>
            <a:pathLst>
              <a:path w="5221" h="19916" extrusionOk="0">
                <a:moveTo>
                  <a:pt x="1168" y="0"/>
                </a:moveTo>
                <a:cubicBezTo>
                  <a:pt x="449" y="1278"/>
                  <a:pt x="749" y="2885"/>
                  <a:pt x="1328" y="4233"/>
                </a:cubicBezTo>
                <a:cubicBezTo>
                  <a:pt x="1591" y="4842"/>
                  <a:pt x="1903" y="5439"/>
                  <a:pt x="2185" y="6046"/>
                </a:cubicBezTo>
                <a:lnTo>
                  <a:pt x="2185" y="6046"/>
                </a:lnTo>
                <a:cubicBezTo>
                  <a:pt x="2448" y="5585"/>
                  <a:pt x="2671" y="5107"/>
                  <a:pt x="2805" y="4592"/>
                </a:cubicBezTo>
                <a:cubicBezTo>
                  <a:pt x="3235" y="2925"/>
                  <a:pt x="2556" y="1018"/>
                  <a:pt x="1168" y="0"/>
                </a:cubicBezTo>
                <a:close/>
                <a:moveTo>
                  <a:pt x="2185" y="6046"/>
                </a:moveTo>
                <a:cubicBezTo>
                  <a:pt x="1882" y="6576"/>
                  <a:pt x="1525" y="7083"/>
                  <a:pt x="1188" y="7597"/>
                </a:cubicBezTo>
                <a:cubicBezTo>
                  <a:pt x="569" y="8555"/>
                  <a:pt x="0" y="9623"/>
                  <a:pt x="30" y="10771"/>
                </a:cubicBezTo>
                <a:cubicBezTo>
                  <a:pt x="60" y="11969"/>
                  <a:pt x="759" y="13047"/>
                  <a:pt x="1578" y="13936"/>
                </a:cubicBezTo>
                <a:cubicBezTo>
                  <a:pt x="1872" y="14260"/>
                  <a:pt x="2186" y="14566"/>
                  <a:pt x="2499" y="14872"/>
                </a:cubicBezTo>
                <a:lnTo>
                  <a:pt x="2499" y="14872"/>
                </a:lnTo>
                <a:cubicBezTo>
                  <a:pt x="2426" y="14393"/>
                  <a:pt x="2404" y="13907"/>
                  <a:pt x="2446" y="13417"/>
                </a:cubicBezTo>
                <a:cubicBezTo>
                  <a:pt x="2596" y="11709"/>
                  <a:pt x="3184" y="10003"/>
                  <a:pt x="2935" y="8295"/>
                </a:cubicBezTo>
                <a:cubicBezTo>
                  <a:pt x="2816" y="7508"/>
                  <a:pt x="2521" y="6770"/>
                  <a:pt x="2185" y="6046"/>
                </a:cubicBezTo>
                <a:close/>
                <a:moveTo>
                  <a:pt x="2499" y="14872"/>
                </a:moveTo>
                <a:cubicBezTo>
                  <a:pt x="2777" y="16689"/>
                  <a:pt x="3794" y="18415"/>
                  <a:pt x="4892" y="19915"/>
                </a:cubicBezTo>
                <a:cubicBezTo>
                  <a:pt x="5221" y="18768"/>
                  <a:pt x="4762" y="17510"/>
                  <a:pt x="4043" y="16551"/>
                </a:cubicBezTo>
                <a:cubicBezTo>
                  <a:pt x="3593" y="15936"/>
                  <a:pt x="3046" y="15405"/>
                  <a:pt x="2499" y="14872"/>
                </a:cubicBezTo>
                <a:close/>
              </a:path>
            </a:pathLst>
          </a:custGeom>
          <a:solidFill>
            <a:srgbClr val="CBEFF2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2"/>
          <p:cNvSpPr/>
          <p:nvPr/>
        </p:nvSpPr>
        <p:spPr>
          <a:xfrm rot="4993722">
            <a:off x="5996092" y="-1699254"/>
            <a:ext cx="3271684" cy="5385912"/>
          </a:xfrm>
          <a:custGeom>
            <a:avLst/>
            <a:gdLst/>
            <a:ahLst/>
            <a:cxnLst/>
            <a:rect l="l" t="t" r="r" b="b"/>
            <a:pathLst>
              <a:path w="10962" h="18046" extrusionOk="0">
                <a:moveTo>
                  <a:pt x="7546" y="0"/>
                </a:moveTo>
                <a:cubicBezTo>
                  <a:pt x="6984" y="0"/>
                  <a:pt x="6423" y="92"/>
                  <a:pt x="5921" y="256"/>
                </a:cubicBezTo>
                <a:cubicBezTo>
                  <a:pt x="4404" y="755"/>
                  <a:pt x="3146" y="1924"/>
                  <a:pt x="2307" y="3291"/>
                </a:cubicBezTo>
                <a:cubicBezTo>
                  <a:pt x="1469" y="4649"/>
                  <a:pt x="999" y="6216"/>
                  <a:pt x="690" y="7794"/>
                </a:cubicBezTo>
                <a:cubicBezTo>
                  <a:pt x="21" y="11168"/>
                  <a:pt x="1" y="14671"/>
                  <a:pt x="710" y="18045"/>
                </a:cubicBezTo>
                <a:cubicBezTo>
                  <a:pt x="1059" y="16618"/>
                  <a:pt x="1409" y="15190"/>
                  <a:pt x="1898" y="13813"/>
                </a:cubicBezTo>
                <a:cubicBezTo>
                  <a:pt x="2407" y="12386"/>
                  <a:pt x="3076" y="11028"/>
                  <a:pt x="3845" y="9720"/>
                </a:cubicBezTo>
                <a:cubicBezTo>
                  <a:pt x="5222" y="7394"/>
                  <a:pt x="6919" y="5268"/>
                  <a:pt x="8686" y="3231"/>
                </a:cubicBezTo>
                <a:cubicBezTo>
                  <a:pt x="9305" y="2523"/>
                  <a:pt x="10962" y="1274"/>
                  <a:pt x="9624" y="506"/>
                </a:cubicBezTo>
                <a:cubicBezTo>
                  <a:pt x="9014" y="156"/>
                  <a:pt x="8279" y="0"/>
                  <a:pt x="7546" y="0"/>
                </a:cubicBezTo>
                <a:close/>
              </a:path>
            </a:pathLst>
          </a:custGeom>
          <a:solidFill>
            <a:srgbClr val="4BB2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/>
          <p:nvPr/>
        </p:nvSpPr>
        <p:spPr>
          <a:xfrm flipH="1">
            <a:off x="-87489" y="3079323"/>
            <a:ext cx="7121121" cy="2327738"/>
          </a:xfrm>
          <a:custGeom>
            <a:avLst/>
            <a:gdLst/>
            <a:ahLst/>
            <a:cxnLst/>
            <a:rect l="l" t="t" r="r" b="b"/>
            <a:pathLst>
              <a:path w="19946" h="6520" extrusionOk="0">
                <a:moveTo>
                  <a:pt x="19946" y="1"/>
                </a:moveTo>
                <a:cubicBezTo>
                  <a:pt x="18868" y="220"/>
                  <a:pt x="17710" y="530"/>
                  <a:pt x="16692" y="989"/>
                </a:cubicBezTo>
                <a:cubicBezTo>
                  <a:pt x="15304" y="1598"/>
                  <a:pt x="14206" y="2766"/>
                  <a:pt x="12769" y="3425"/>
                </a:cubicBezTo>
                <a:cubicBezTo>
                  <a:pt x="11221" y="4125"/>
                  <a:pt x="9503" y="4158"/>
                  <a:pt x="7759" y="4158"/>
                </a:cubicBezTo>
                <a:cubicBezTo>
                  <a:pt x="7583" y="4158"/>
                  <a:pt x="7407" y="4157"/>
                  <a:pt x="7230" y="4157"/>
                </a:cubicBezTo>
                <a:cubicBezTo>
                  <a:pt x="5716" y="4157"/>
                  <a:pt x="4193" y="4181"/>
                  <a:pt x="2756" y="4643"/>
                </a:cubicBezTo>
                <a:cubicBezTo>
                  <a:pt x="1757" y="4972"/>
                  <a:pt x="539" y="5471"/>
                  <a:pt x="51" y="6410"/>
                </a:cubicBezTo>
                <a:cubicBezTo>
                  <a:pt x="31" y="6440"/>
                  <a:pt x="11" y="6480"/>
                  <a:pt x="0" y="6520"/>
                </a:cubicBezTo>
                <a:lnTo>
                  <a:pt x="19946" y="6520"/>
                </a:lnTo>
                <a:lnTo>
                  <a:pt x="19946" y="1"/>
                </a:lnTo>
                <a:close/>
              </a:path>
            </a:pathLst>
          </a:custGeom>
          <a:gradFill>
            <a:gsLst>
              <a:gs pos="0">
                <a:srgbClr val="E5ECEF"/>
              </a:gs>
              <a:gs pos="28000">
                <a:srgbClr val="CBEFF2"/>
              </a:gs>
              <a:gs pos="66000">
                <a:srgbClr val="77B8F7"/>
              </a:gs>
              <a:gs pos="100000">
                <a:srgbClr val="0885FF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2"/>
          <p:cNvSpPr/>
          <p:nvPr/>
        </p:nvSpPr>
        <p:spPr>
          <a:xfrm rot="6380546">
            <a:off x="2406160" y="1505997"/>
            <a:ext cx="1814461" cy="6921166"/>
          </a:xfrm>
          <a:custGeom>
            <a:avLst/>
            <a:gdLst/>
            <a:ahLst/>
            <a:cxnLst/>
            <a:rect l="l" t="t" r="r" b="b"/>
            <a:pathLst>
              <a:path w="5221" h="19916" extrusionOk="0">
                <a:moveTo>
                  <a:pt x="1168" y="0"/>
                </a:moveTo>
                <a:cubicBezTo>
                  <a:pt x="449" y="1278"/>
                  <a:pt x="749" y="2885"/>
                  <a:pt x="1328" y="4233"/>
                </a:cubicBezTo>
                <a:cubicBezTo>
                  <a:pt x="1591" y="4842"/>
                  <a:pt x="1903" y="5439"/>
                  <a:pt x="2185" y="6046"/>
                </a:cubicBezTo>
                <a:lnTo>
                  <a:pt x="2185" y="6046"/>
                </a:lnTo>
                <a:cubicBezTo>
                  <a:pt x="2448" y="5585"/>
                  <a:pt x="2671" y="5107"/>
                  <a:pt x="2805" y="4592"/>
                </a:cubicBezTo>
                <a:cubicBezTo>
                  <a:pt x="3235" y="2925"/>
                  <a:pt x="2556" y="1018"/>
                  <a:pt x="1168" y="0"/>
                </a:cubicBezTo>
                <a:close/>
                <a:moveTo>
                  <a:pt x="2185" y="6046"/>
                </a:moveTo>
                <a:cubicBezTo>
                  <a:pt x="1882" y="6576"/>
                  <a:pt x="1525" y="7083"/>
                  <a:pt x="1188" y="7597"/>
                </a:cubicBezTo>
                <a:cubicBezTo>
                  <a:pt x="569" y="8555"/>
                  <a:pt x="0" y="9623"/>
                  <a:pt x="30" y="10771"/>
                </a:cubicBezTo>
                <a:cubicBezTo>
                  <a:pt x="60" y="11969"/>
                  <a:pt x="759" y="13047"/>
                  <a:pt x="1578" y="13936"/>
                </a:cubicBezTo>
                <a:cubicBezTo>
                  <a:pt x="1872" y="14260"/>
                  <a:pt x="2186" y="14566"/>
                  <a:pt x="2499" y="14872"/>
                </a:cubicBezTo>
                <a:lnTo>
                  <a:pt x="2499" y="14872"/>
                </a:lnTo>
                <a:cubicBezTo>
                  <a:pt x="2426" y="14393"/>
                  <a:pt x="2404" y="13907"/>
                  <a:pt x="2446" y="13417"/>
                </a:cubicBezTo>
                <a:cubicBezTo>
                  <a:pt x="2596" y="11709"/>
                  <a:pt x="3184" y="10003"/>
                  <a:pt x="2935" y="8295"/>
                </a:cubicBezTo>
                <a:cubicBezTo>
                  <a:pt x="2816" y="7508"/>
                  <a:pt x="2521" y="6770"/>
                  <a:pt x="2185" y="6046"/>
                </a:cubicBezTo>
                <a:close/>
                <a:moveTo>
                  <a:pt x="2499" y="14872"/>
                </a:moveTo>
                <a:cubicBezTo>
                  <a:pt x="2777" y="16689"/>
                  <a:pt x="3794" y="18415"/>
                  <a:pt x="4892" y="19915"/>
                </a:cubicBezTo>
                <a:cubicBezTo>
                  <a:pt x="5221" y="18768"/>
                  <a:pt x="4762" y="17510"/>
                  <a:pt x="4043" y="16551"/>
                </a:cubicBezTo>
                <a:cubicBezTo>
                  <a:pt x="3593" y="15936"/>
                  <a:pt x="3046" y="15405"/>
                  <a:pt x="2499" y="14872"/>
                </a:cubicBezTo>
                <a:close/>
              </a:path>
            </a:pathLst>
          </a:custGeom>
          <a:solidFill>
            <a:srgbClr val="CBEFF2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/>
          <p:nvPr/>
        </p:nvSpPr>
        <p:spPr>
          <a:xfrm rot="-3854172">
            <a:off x="6503279" y="-1938028"/>
            <a:ext cx="1651749" cy="6300506"/>
          </a:xfrm>
          <a:custGeom>
            <a:avLst/>
            <a:gdLst/>
            <a:ahLst/>
            <a:cxnLst/>
            <a:rect l="l" t="t" r="r" b="b"/>
            <a:pathLst>
              <a:path w="5221" h="19916" extrusionOk="0">
                <a:moveTo>
                  <a:pt x="1168" y="0"/>
                </a:moveTo>
                <a:cubicBezTo>
                  <a:pt x="449" y="1278"/>
                  <a:pt x="749" y="2885"/>
                  <a:pt x="1328" y="4233"/>
                </a:cubicBezTo>
                <a:cubicBezTo>
                  <a:pt x="1591" y="4842"/>
                  <a:pt x="1903" y="5439"/>
                  <a:pt x="2185" y="6046"/>
                </a:cubicBezTo>
                <a:lnTo>
                  <a:pt x="2185" y="6046"/>
                </a:lnTo>
                <a:cubicBezTo>
                  <a:pt x="2448" y="5585"/>
                  <a:pt x="2671" y="5107"/>
                  <a:pt x="2805" y="4592"/>
                </a:cubicBezTo>
                <a:cubicBezTo>
                  <a:pt x="3235" y="2925"/>
                  <a:pt x="2556" y="1018"/>
                  <a:pt x="1168" y="0"/>
                </a:cubicBezTo>
                <a:close/>
                <a:moveTo>
                  <a:pt x="2185" y="6046"/>
                </a:moveTo>
                <a:cubicBezTo>
                  <a:pt x="1882" y="6576"/>
                  <a:pt x="1525" y="7083"/>
                  <a:pt x="1188" y="7597"/>
                </a:cubicBezTo>
                <a:cubicBezTo>
                  <a:pt x="569" y="8555"/>
                  <a:pt x="0" y="9623"/>
                  <a:pt x="30" y="10771"/>
                </a:cubicBezTo>
                <a:cubicBezTo>
                  <a:pt x="60" y="11969"/>
                  <a:pt x="759" y="13047"/>
                  <a:pt x="1578" y="13936"/>
                </a:cubicBezTo>
                <a:cubicBezTo>
                  <a:pt x="1872" y="14260"/>
                  <a:pt x="2186" y="14566"/>
                  <a:pt x="2499" y="14872"/>
                </a:cubicBezTo>
                <a:lnTo>
                  <a:pt x="2499" y="14872"/>
                </a:lnTo>
                <a:cubicBezTo>
                  <a:pt x="2426" y="14393"/>
                  <a:pt x="2404" y="13907"/>
                  <a:pt x="2446" y="13417"/>
                </a:cubicBezTo>
                <a:cubicBezTo>
                  <a:pt x="2596" y="11709"/>
                  <a:pt x="3184" y="10003"/>
                  <a:pt x="2935" y="8295"/>
                </a:cubicBezTo>
                <a:cubicBezTo>
                  <a:pt x="2816" y="7508"/>
                  <a:pt x="2521" y="6770"/>
                  <a:pt x="2185" y="6046"/>
                </a:cubicBezTo>
                <a:close/>
                <a:moveTo>
                  <a:pt x="2499" y="14872"/>
                </a:moveTo>
                <a:cubicBezTo>
                  <a:pt x="2777" y="16689"/>
                  <a:pt x="3794" y="18415"/>
                  <a:pt x="4892" y="19915"/>
                </a:cubicBezTo>
                <a:cubicBezTo>
                  <a:pt x="5221" y="18768"/>
                  <a:pt x="4762" y="17510"/>
                  <a:pt x="4043" y="16551"/>
                </a:cubicBezTo>
                <a:cubicBezTo>
                  <a:pt x="3593" y="15936"/>
                  <a:pt x="3046" y="15405"/>
                  <a:pt x="2499" y="14872"/>
                </a:cubicBezTo>
                <a:close/>
              </a:path>
            </a:pathLst>
          </a:custGeom>
          <a:solidFill>
            <a:srgbClr val="CBEFF2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3"/>
          <p:cNvSpPr/>
          <p:nvPr/>
        </p:nvSpPr>
        <p:spPr>
          <a:xfrm rot="10800000">
            <a:off x="-169838" y="-77263"/>
            <a:ext cx="9390038" cy="2867979"/>
          </a:xfrm>
          <a:custGeom>
            <a:avLst/>
            <a:gdLst/>
            <a:ahLst/>
            <a:cxnLst/>
            <a:rect l="l" t="t" r="r" b="b"/>
            <a:pathLst>
              <a:path w="34581" h="10562" extrusionOk="0">
                <a:moveTo>
                  <a:pt x="31486" y="0"/>
                </a:moveTo>
                <a:cubicBezTo>
                  <a:pt x="27942" y="360"/>
                  <a:pt x="24578" y="1308"/>
                  <a:pt x="22032" y="2725"/>
                </a:cubicBezTo>
                <a:cubicBezTo>
                  <a:pt x="20315" y="3684"/>
                  <a:pt x="18867" y="4872"/>
                  <a:pt x="16651" y="5421"/>
                </a:cubicBezTo>
                <a:cubicBezTo>
                  <a:pt x="15716" y="5653"/>
                  <a:pt x="14709" y="5752"/>
                  <a:pt x="13689" y="5752"/>
                </a:cubicBezTo>
                <a:cubicBezTo>
                  <a:pt x="12433" y="5752"/>
                  <a:pt x="11157" y="5602"/>
                  <a:pt x="9973" y="5371"/>
                </a:cubicBezTo>
                <a:cubicBezTo>
                  <a:pt x="7827" y="4952"/>
                  <a:pt x="5880" y="4273"/>
                  <a:pt x="3844" y="3703"/>
                </a:cubicBezTo>
                <a:cubicBezTo>
                  <a:pt x="2616" y="3354"/>
                  <a:pt x="1328" y="3055"/>
                  <a:pt x="0" y="2875"/>
                </a:cubicBezTo>
                <a:lnTo>
                  <a:pt x="0" y="10562"/>
                </a:lnTo>
                <a:lnTo>
                  <a:pt x="34580" y="10562"/>
                </a:lnTo>
                <a:lnTo>
                  <a:pt x="34580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28000">
                <a:schemeClr val="lt2"/>
              </a:gs>
              <a:gs pos="66000">
                <a:schemeClr val="accent2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3"/>
          <p:cNvSpPr/>
          <p:nvPr/>
        </p:nvSpPr>
        <p:spPr>
          <a:xfrm rot="4875070">
            <a:off x="6097212" y="-1402866"/>
            <a:ext cx="2463876" cy="4056113"/>
          </a:xfrm>
          <a:custGeom>
            <a:avLst/>
            <a:gdLst/>
            <a:ahLst/>
            <a:cxnLst/>
            <a:rect l="l" t="t" r="r" b="b"/>
            <a:pathLst>
              <a:path w="10962" h="18046" extrusionOk="0">
                <a:moveTo>
                  <a:pt x="7546" y="0"/>
                </a:moveTo>
                <a:cubicBezTo>
                  <a:pt x="6984" y="0"/>
                  <a:pt x="6423" y="92"/>
                  <a:pt x="5921" y="256"/>
                </a:cubicBezTo>
                <a:cubicBezTo>
                  <a:pt x="4404" y="755"/>
                  <a:pt x="3146" y="1924"/>
                  <a:pt x="2307" y="3291"/>
                </a:cubicBezTo>
                <a:cubicBezTo>
                  <a:pt x="1469" y="4649"/>
                  <a:pt x="999" y="6216"/>
                  <a:pt x="690" y="7794"/>
                </a:cubicBezTo>
                <a:cubicBezTo>
                  <a:pt x="21" y="11168"/>
                  <a:pt x="1" y="14671"/>
                  <a:pt x="710" y="18045"/>
                </a:cubicBezTo>
                <a:cubicBezTo>
                  <a:pt x="1059" y="16618"/>
                  <a:pt x="1409" y="15190"/>
                  <a:pt x="1898" y="13813"/>
                </a:cubicBezTo>
                <a:cubicBezTo>
                  <a:pt x="2407" y="12386"/>
                  <a:pt x="3076" y="11028"/>
                  <a:pt x="3845" y="9720"/>
                </a:cubicBezTo>
                <a:cubicBezTo>
                  <a:pt x="5222" y="7394"/>
                  <a:pt x="6919" y="5268"/>
                  <a:pt x="8686" y="3231"/>
                </a:cubicBezTo>
                <a:cubicBezTo>
                  <a:pt x="9305" y="2523"/>
                  <a:pt x="10962" y="1274"/>
                  <a:pt x="9624" y="506"/>
                </a:cubicBezTo>
                <a:cubicBezTo>
                  <a:pt x="9014" y="156"/>
                  <a:pt x="8279" y="0"/>
                  <a:pt x="7546" y="0"/>
                </a:cubicBezTo>
                <a:close/>
              </a:path>
            </a:pathLst>
          </a:custGeom>
          <a:solidFill>
            <a:srgbClr val="BBE2FF">
              <a:alpha val="5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3"/>
          <p:cNvSpPr/>
          <p:nvPr/>
        </p:nvSpPr>
        <p:spPr>
          <a:xfrm rot="5924928" flipH="1">
            <a:off x="495682" y="-1923523"/>
            <a:ext cx="3344755" cy="5506200"/>
          </a:xfrm>
          <a:custGeom>
            <a:avLst/>
            <a:gdLst/>
            <a:ahLst/>
            <a:cxnLst/>
            <a:rect l="l" t="t" r="r" b="b"/>
            <a:pathLst>
              <a:path w="10962" h="18046" extrusionOk="0">
                <a:moveTo>
                  <a:pt x="7546" y="0"/>
                </a:moveTo>
                <a:cubicBezTo>
                  <a:pt x="6984" y="0"/>
                  <a:pt x="6423" y="92"/>
                  <a:pt x="5921" y="256"/>
                </a:cubicBezTo>
                <a:cubicBezTo>
                  <a:pt x="4404" y="755"/>
                  <a:pt x="3146" y="1924"/>
                  <a:pt x="2307" y="3291"/>
                </a:cubicBezTo>
                <a:cubicBezTo>
                  <a:pt x="1469" y="4649"/>
                  <a:pt x="999" y="6216"/>
                  <a:pt x="690" y="7794"/>
                </a:cubicBezTo>
                <a:cubicBezTo>
                  <a:pt x="21" y="11168"/>
                  <a:pt x="1" y="14671"/>
                  <a:pt x="710" y="18045"/>
                </a:cubicBezTo>
                <a:cubicBezTo>
                  <a:pt x="1059" y="16618"/>
                  <a:pt x="1409" y="15190"/>
                  <a:pt x="1898" y="13813"/>
                </a:cubicBezTo>
                <a:cubicBezTo>
                  <a:pt x="2407" y="12386"/>
                  <a:pt x="3076" y="11028"/>
                  <a:pt x="3845" y="9720"/>
                </a:cubicBezTo>
                <a:cubicBezTo>
                  <a:pt x="5222" y="7394"/>
                  <a:pt x="6919" y="5268"/>
                  <a:pt x="8686" y="3231"/>
                </a:cubicBezTo>
                <a:cubicBezTo>
                  <a:pt x="9305" y="2523"/>
                  <a:pt x="10962" y="1274"/>
                  <a:pt x="9624" y="506"/>
                </a:cubicBezTo>
                <a:cubicBezTo>
                  <a:pt x="9014" y="156"/>
                  <a:pt x="8279" y="0"/>
                  <a:pt x="7546" y="0"/>
                </a:cubicBezTo>
                <a:close/>
              </a:path>
            </a:pathLst>
          </a:custGeom>
          <a:solidFill>
            <a:srgbClr val="BBE2FF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2951333">
            <a:off x="1417093" y="-366452"/>
            <a:ext cx="9605418" cy="10377671"/>
            <a:chOff x="3514023" y="-902672"/>
            <a:chExt cx="6659371" cy="7194769"/>
          </a:xfrm>
        </p:grpSpPr>
        <p:sp>
          <p:nvSpPr>
            <p:cNvPr id="21" name="Google Shape;21;p3"/>
            <p:cNvSpPr/>
            <p:nvPr/>
          </p:nvSpPr>
          <p:spPr>
            <a:xfrm rot="141446">
              <a:off x="5041001" y="1275850"/>
              <a:ext cx="3010768" cy="4956421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4BB2FF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2691862">
              <a:off x="5443365" y="-879667"/>
              <a:ext cx="2800688" cy="6626168"/>
            </a:xfrm>
            <a:custGeom>
              <a:avLst/>
              <a:gdLst/>
              <a:ahLst/>
              <a:cxnLst/>
              <a:rect l="l" t="t" r="r" b="b"/>
              <a:pathLst>
                <a:path w="8207" h="19417" extrusionOk="0">
                  <a:moveTo>
                    <a:pt x="3175" y="0"/>
                  </a:moveTo>
                  <a:cubicBezTo>
                    <a:pt x="3045" y="939"/>
                    <a:pt x="2676" y="1847"/>
                    <a:pt x="2246" y="2705"/>
                  </a:cubicBezTo>
                  <a:cubicBezTo>
                    <a:pt x="1677" y="3834"/>
                    <a:pt x="999" y="4912"/>
                    <a:pt x="569" y="6099"/>
                  </a:cubicBezTo>
                  <a:cubicBezTo>
                    <a:pt x="150" y="7297"/>
                    <a:pt x="0" y="8655"/>
                    <a:pt x="519" y="9803"/>
                  </a:cubicBezTo>
                  <a:cubicBezTo>
                    <a:pt x="1068" y="11041"/>
                    <a:pt x="2266" y="11840"/>
                    <a:pt x="3224" y="12788"/>
                  </a:cubicBezTo>
                  <a:cubicBezTo>
                    <a:pt x="4972" y="14525"/>
                    <a:pt x="6000" y="16960"/>
                    <a:pt x="6090" y="19416"/>
                  </a:cubicBezTo>
                  <a:lnTo>
                    <a:pt x="8206" y="19416"/>
                  </a:lnTo>
                  <a:lnTo>
                    <a:pt x="8206" y="0"/>
                  </a:lnTo>
                  <a:close/>
                </a:path>
              </a:pathLst>
            </a:custGeom>
            <a:gradFill>
              <a:gsLst>
                <a:gs pos="0">
                  <a:srgbClr val="E5ECEF"/>
                </a:gs>
                <a:gs pos="28000">
                  <a:srgbClr val="CBEFF2"/>
                </a:gs>
                <a:gs pos="66000">
                  <a:srgbClr val="77B8F7"/>
                </a:gs>
                <a:gs pos="100000">
                  <a:srgbClr val="0885FF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2360619">
              <a:off x="5706476" y="-628904"/>
              <a:ext cx="1450234" cy="5531837"/>
            </a:xfrm>
            <a:custGeom>
              <a:avLst/>
              <a:gdLst/>
              <a:ahLst/>
              <a:cxnLst/>
              <a:rect l="l" t="t" r="r" b="b"/>
              <a:pathLst>
                <a:path w="5221" h="19916" extrusionOk="0">
                  <a:moveTo>
                    <a:pt x="1168" y="0"/>
                  </a:moveTo>
                  <a:cubicBezTo>
                    <a:pt x="449" y="1278"/>
                    <a:pt x="749" y="2885"/>
                    <a:pt x="1328" y="4233"/>
                  </a:cubicBezTo>
                  <a:cubicBezTo>
                    <a:pt x="1591" y="4842"/>
                    <a:pt x="1903" y="5439"/>
                    <a:pt x="2185" y="6046"/>
                  </a:cubicBezTo>
                  <a:lnTo>
                    <a:pt x="2185" y="6046"/>
                  </a:lnTo>
                  <a:cubicBezTo>
                    <a:pt x="2448" y="5585"/>
                    <a:pt x="2671" y="5107"/>
                    <a:pt x="2805" y="4592"/>
                  </a:cubicBezTo>
                  <a:cubicBezTo>
                    <a:pt x="3235" y="2925"/>
                    <a:pt x="2556" y="1018"/>
                    <a:pt x="1168" y="0"/>
                  </a:cubicBezTo>
                  <a:close/>
                  <a:moveTo>
                    <a:pt x="2185" y="6046"/>
                  </a:moveTo>
                  <a:cubicBezTo>
                    <a:pt x="1882" y="6576"/>
                    <a:pt x="1525" y="7083"/>
                    <a:pt x="1188" y="7597"/>
                  </a:cubicBezTo>
                  <a:cubicBezTo>
                    <a:pt x="569" y="8555"/>
                    <a:pt x="0" y="9623"/>
                    <a:pt x="30" y="10771"/>
                  </a:cubicBezTo>
                  <a:cubicBezTo>
                    <a:pt x="60" y="11969"/>
                    <a:pt x="759" y="13047"/>
                    <a:pt x="1578" y="13936"/>
                  </a:cubicBezTo>
                  <a:cubicBezTo>
                    <a:pt x="1872" y="14260"/>
                    <a:pt x="2186" y="14566"/>
                    <a:pt x="2499" y="14872"/>
                  </a:cubicBezTo>
                  <a:lnTo>
                    <a:pt x="2499" y="14872"/>
                  </a:lnTo>
                  <a:cubicBezTo>
                    <a:pt x="2426" y="14393"/>
                    <a:pt x="2404" y="13907"/>
                    <a:pt x="2446" y="13417"/>
                  </a:cubicBezTo>
                  <a:cubicBezTo>
                    <a:pt x="2596" y="11709"/>
                    <a:pt x="3184" y="10003"/>
                    <a:pt x="2935" y="8295"/>
                  </a:cubicBezTo>
                  <a:cubicBezTo>
                    <a:pt x="2816" y="7508"/>
                    <a:pt x="2521" y="6770"/>
                    <a:pt x="2185" y="6046"/>
                  </a:cubicBezTo>
                  <a:close/>
                  <a:moveTo>
                    <a:pt x="2499" y="14872"/>
                  </a:moveTo>
                  <a:cubicBezTo>
                    <a:pt x="2777" y="16689"/>
                    <a:pt x="3794" y="18415"/>
                    <a:pt x="4892" y="19915"/>
                  </a:cubicBezTo>
                  <a:cubicBezTo>
                    <a:pt x="5221" y="18768"/>
                    <a:pt x="4762" y="17510"/>
                    <a:pt x="4043" y="16551"/>
                  </a:cubicBezTo>
                  <a:cubicBezTo>
                    <a:pt x="3593" y="15936"/>
                    <a:pt x="3046" y="15405"/>
                    <a:pt x="2499" y="14872"/>
                  </a:cubicBezTo>
                  <a:close/>
                </a:path>
              </a:pathLst>
            </a:custGeom>
            <a:solidFill>
              <a:srgbClr val="CBEFF2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7539154">
            <a:off x="-1792294" y="-3096558"/>
            <a:ext cx="5598332" cy="5609099"/>
            <a:chOff x="2972591" y="525889"/>
            <a:chExt cx="6659371" cy="6672179"/>
          </a:xfrm>
        </p:grpSpPr>
        <p:sp>
          <p:nvSpPr>
            <p:cNvPr id="25" name="Google Shape;25;p3"/>
            <p:cNvSpPr/>
            <p:nvPr/>
          </p:nvSpPr>
          <p:spPr>
            <a:xfrm rot="141446">
              <a:off x="5041001" y="1275850"/>
              <a:ext cx="3010768" cy="4956421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4BB2FF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2691862">
              <a:off x="4901933" y="548894"/>
              <a:ext cx="2800688" cy="6626168"/>
            </a:xfrm>
            <a:custGeom>
              <a:avLst/>
              <a:gdLst/>
              <a:ahLst/>
              <a:cxnLst/>
              <a:rect l="l" t="t" r="r" b="b"/>
              <a:pathLst>
                <a:path w="8207" h="19417" extrusionOk="0">
                  <a:moveTo>
                    <a:pt x="3175" y="0"/>
                  </a:moveTo>
                  <a:cubicBezTo>
                    <a:pt x="3045" y="939"/>
                    <a:pt x="2676" y="1847"/>
                    <a:pt x="2246" y="2705"/>
                  </a:cubicBezTo>
                  <a:cubicBezTo>
                    <a:pt x="1677" y="3834"/>
                    <a:pt x="999" y="4912"/>
                    <a:pt x="569" y="6099"/>
                  </a:cubicBezTo>
                  <a:cubicBezTo>
                    <a:pt x="150" y="7297"/>
                    <a:pt x="0" y="8655"/>
                    <a:pt x="519" y="9803"/>
                  </a:cubicBezTo>
                  <a:cubicBezTo>
                    <a:pt x="1068" y="11041"/>
                    <a:pt x="2266" y="11840"/>
                    <a:pt x="3224" y="12788"/>
                  </a:cubicBezTo>
                  <a:cubicBezTo>
                    <a:pt x="4972" y="14525"/>
                    <a:pt x="6000" y="16960"/>
                    <a:pt x="6090" y="19416"/>
                  </a:cubicBezTo>
                  <a:lnTo>
                    <a:pt x="8206" y="19416"/>
                  </a:lnTo>
                  <a:lnTo>
                    <a:pt x="8206" y="0"/>
                  </a:lnTo>
                  <a:close/>
                </a:path>
              </a:pathLst>
            </a:custGeom>
            <a:gradFill>
              <a:gsLst>
                <a:gs pos="0">
                  <a:srgbClr val="E5ECEF"/>
                </a:gs>
                <a:gs pos="28000">
                  <a:srgbClr val="CBEFF2"/>
                </a:gs>
                <a:gs pos="66000">
                  <a:srgbClr val="77B8F7"/>
                </a:gs>
                <a:gs pos="100000">
                  <a:srgbClr val="0885FF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2360619">
              <a:off x="5027471" y="795276"/>
              <a:ext cx="1450234" cy="5531837"/>
            </a:xfrm>
            <a:custGeom>
              <a:avLst/>
              <a:gdLst/>
              <a:ahLst/>
              <a:cxnLst/>
              <a:rect l="l" t="t" r="r" b="b"/>
              <a:pathLst>
                <a:path w="5221" h="19916" extrusionOk="0">
                  <a:moveTo>
                    <a:pt x="1168" y="0"/>
                  </a:moveTo>
                  <a:cubicBezTo>
                    <a:pt x="449" y="1278"/>
                    <a:pt x="749" y="2885"/>
                    <a:pt x="1328" y="4233"/>
                  </a:cubicBezTo>
                  <a:cubicBezTo>
                    <a:pt x="1591" y="4842"/>
                    <a:pt x="1903" y="5439"/>
                    <a:pt x="2185" y="6046"/>
                  </a:cubicBezTo>
                  <a:lnTo>
                    <a:pt x="2185" y="6046"/>
                  </a:lnTo>
                  <a:cubicBezTo>
                    <a:pt x="2448" y="5585"/>
                    <a:pt x="2671" y="5107"/>
                    <a:pt x="2805" y="4592"/>
                  </a:cubicBezTo>
                  <a:cubicBezTo>
                    <a:pt x="3235" y="2925"/>
                    <a:pt x="2556" y="1018"/>
                    <a:pt x="1168" y="0"/>
                  </a:cubicBezTo>
                  <a:close/>
                  <a:moveTo>
                    <a:pt x="2185" y="6046"/>
                  </a:moveTo>
                  <a:cubicBezTo>
                    <a:pt x="1882" y="6576"/>
                    <a:pt x="1525" y="7083"/>
                    <a:pt x="1188" y="7597"/>
                  </a:cubicBezTo>
                  <a:cubicBezTo>
                    <a:pt x="569" y="8555"/>
                    <a:pt x="0" y="9623"/>
                    <a:pt x="30" y="10771"/>
                  </a:cubicBezTo>
                  <a:cubicBezTo>
                    <a:pt x="60" y="11969"/>
                    <a:pt x="759" y="13047"/>
                    <a:pt x="1578" y="13936"/>
                  </a:cubicBezTo>
                  <a:cubicBezTo>
                    <a:pt x="1872" y="14260"/>
                    <a:pt x="2186" y="14566"/>
                    <a:pt x="2499" y="14872"/>
                  </a:cubicBezTo>
                  <a:lnTo>
                    <a:pt x="2499" y="14872"/>
                  </a:lnTo>
                  <a:cubicBezTo>
                    <a:pt x="2426" y="14393"/>
                    <a:pt x="2404" y="13907"/>
                    <a:pt x="2446" y="13417"/>
                  </a:cubicBezTo>
                  <a:cubicBezTo>
                    <a:pt x="2596" y="11709"/>
                    <a:pt x="3184" y="10003"/>
                    <a:pt x="2935" y="8295"/>
                  </a:cubicBezTo>
                  <a:cubicBezTo>
                    <a:pt x="2816" y="7508"/>
                    <a:pt x="2521" y="6770"/>
                    <a:pt x="2185" y="6046"/>
                  </a:cubicBezTo>
                  <a:close/>
                  <a:moveTo>
                    <a:pt x="2499" y="14872"/>
                  </a:moveTo>
                  <a:cubicBezTo>
                    <a:pt x="2777" y="16689"/>
                    <a:pt x="3794" y="18415"/>
                    <a:pt x="4892" y="19915"/>
                  </a:cubicBezTo>
                  <a:cubicBezTo>
                    <a:pt x="5221" y="18768"/>
                    <a:pt x="4762" y="17510"/>
                    <a:pt x="4043" y="16551"/>
                  </a:cubicBezTo>
                  <a:cubicBezTo>
                    <a:pt x="3593" y="15936"/>
                    <a:pt x="3046" y="15405"/>
                    <a:pt x="2499" y="14872"/>
                  </a:cubicBezTo>
                  <a:close/>
                </a:path>
              </a:pathLst>
            </a:custGeom>
            <a:solidFill>
              <a:srgbClr val="CBEFF2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/>
          <p:nvPr/>
        </p:nvSpPr>
        <p:spPr>
          <a:xfrm rot="-4500011">
            <a:off x="4752514" y="-4018791"/>
            <a:ext cx="2091802" cy="7979075"/>
          </a:xfrm>
          <a:custGeom>
            <a:avLst/>
            <a:gdLst/>
            <a:ahLst/>
            <a:cxnLst/>
            <a:rect l="l" t="t" r="r" b="b"/>
            <a:pathLst>
              <a:path w="5221" h="19916" extrusionOk="0">
                <a:moveTo>
                  <a:pt x="1168" y="0"/>
                </a:moveTo>
                <a:cubicBezTo>
                  <a:pt x="449" y="1278"/>
                  <a:pt x="749" y="2885"/>
                  <a:pt x="1328" y="4233"/>
                </a:cubicBezTo>
                <a:cubicBezTo>
                  <a:pt x="1591" y="4842"/>
                  <a:pt x="1903" y="5439"/>
                  <a:pt x="2185" y="6046"/>
                </a:cubicBezTo>
                <a:lnTo>
                  <a:pt x="2185" y="6046"/>
                </a:lnTo>
                <a:cubicBezTo>
                  <a:pt x="2448" y="5585"/>
                  <a:pt x="2671" y="5107"/>
                  <a:pt x="2805" y="4592"/>
                </a:cubicBezTo>
                <a:cubicBezTo>
                  <a:pt x="3235" y="2925"/>
                  <a:pt x="2556" y="1018"/>
                  <a:pt x="1168" y="0"/>
                </a:cubicBezTo>
                <a:close/>
                <a:moveTo>
                  <a:pt x="2185" y="6046"/>
                </a:moveTo>
                <a:cubicBezTo>
                  <a:pt x="1882" y="6576"/>
                  <a:pt x="1525" y="7083"/>
                  <a:pt x="1188" y="7597"/>
                </a:cubicBezTo>
                <a:cubicBezTo>
                  <a:pt x="569" y="8555"/>
                  <a:pt x="0" y="9623"/>
                  <a:pt x="30" y="10771"/>
                </a:cubicBezTo>
                <a:cubicBezTo>
                  <a:pt x="60" y="11969"/>
                  <a:pt x="759" y="13047"/>
                  <a:pt x="1578" y="13936"/>
                </a:cubicBezTo>
                <a:cubicBezTo>
                  <a:pt x="1872" y="14260"/>
                  <a:pt x="2186" y="14566"/>
                  <a:pt x="2499" y="14872"/>
                </a:cubicBezTo>
                <a:lnTo>
                  <a:pt x="2499" y="14872"/>
                </a:lnTo>
                <a:cubicBezTo>
                  <a:pt x="2426" y="14393"/>
                  <a:pt x="2404" y="13907"/>
                  <a:pt x="2446" y="13417"/>
                </a:cubicBezTo>
                <a:cubicBezTo>
                  <a:pt x="2596" y="11709"/>
                  <a:pt x="3184" y="10003"/>
                  <a:pt x="2935" y="8295"/>
                </a:cubicBezTo>
                <a:cubicBezTo>
                  <a:pt x="2816" y="7508"/>
                  <a:pt x="2521" y="6770"/>
                  <a:pt x="2185" y="6046"/>
                </a:cubicBezTo>
                <a:close/>
                <a:moveTo>
                  <a:pt x="2499" y="14872"/>
                </a:moveTo>
                <a:cubicBezTo>
                  <a:pt x="2777" y="16689"/>
                  <a:pt x="3794" y="18415"/>
                  <a:pt x="4892" y="19915"/>
                </a:cubicBezTo>
                <a:cubicBezTo>
                  <a:pt x="5221" y="18768"/>
                  <a:pt x="4762" y="17510"/>
                  <a:pt x="4043" y="16551"/>
                </a:cubicBezTo>
                <a:cubicBezTo>
                  <a:pt x="3593" y="15936"/>
                  <a:pt x="3046" y="15405"/>
                  <a:pt x="2499" y="14872"/>
                </a:cubicBezTo>
                <a:close/>
              </a:path>
            </a:pathLst>
          </a:custGeom>
          <a:solidFill>
            <a:srgbClr val="CBEFF2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720000" y="1910721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49500"/>
            <a:ext cx="167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720000" y="2752521"/>
            <a:ext cx="4360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 rot="5400000">
            <a:off x="6979975" y="-1534266"/>
            <a:ext cx="2319307" cy="4138533"/>
            <a:chOff x="-358775" y="-1557516"/>
            <a:chExt cx="2319307" cy="4138533"/>
          </a:xfrm>
        </p:grpSpPr>
        <p:sp>
          <p:nvSpPr>
            <p:cNvPr id="34" name="Google Shape;34;p4"/>
            <p:cNvSpPr/>
            <p:nvPr/>
          </p:nvSpPr>
          <p:spPr>
            <a:xfrm>
              <a:off x="-187225" y="-1557516"/>
              <a:ext cx="2147757" cy="3535708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28000">
                  <a:schemeClr val="lt2"/>
                </a:gs>
                <a:gs pos="6600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-358775" y="-954691"/>
              <a:ext cx="2147757" cy="3535708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BBE2FF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 rot="-2907954" flipH="1">
            <a:off x="-1038485" y="3386475"/>
            <a:ext cx="2319427" cy="4138747"/>
            <a:chOff x="-358775" y="-1557516"/>
            <a:chExt cx="2319307" cy="4138533"/>
          </a:xfrm>
        </p:grpSpPr>
        <p:sp>
          <p:nvSpPr>
            <p:cNvPr id="37" name="Google Shape;37;p4"/>
            <p:cNvSpPr/>
            <p:nvPr/>
          </p:nvSpPr>
          <p:spPr>
            <a:xfrm>
              <a:off x="-187225" y="-1557516"/>
              <a:ext cx="2147757" cy="3535708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28000">
                  <a:schemeClr val="lt2"/>
                </a:gs>
                <a:gs pos="6600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358775" y="-954691"/>
              <a:ext cx="2147757" cy="3535708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BBE2FF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7"/>
          <p:cNvGrpSpPr/>
          <p:nvPr/>
        </p:nvGrpSpPr>
        <p:grpSpPr>
          <a:xfrm>
            <a:off x="-358775" y="-1557516"/>
            <a:ext cx="2319307" cy="4138533"/>
            <a:chOff x="-358775" y="-1557516"/>
            <a:chExt cx="2319307" cy="4138533"/>
          </a:xfrm>
        </p:grpSpPr>
        <p:sp>
          <p:nvSpPr>
            <p:cNvPr id="60" name="Google Shape;60;p7"/>
            <p:cNvSpPr/>
            <p:nvPr/>
          </p:nvSpPr>
          <p:spPr>
            <a:xfrm>
              <a:off x="-187225" y="-1557516"/>
              <a:ext cx="2147757" cy="3535708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28000">
                  <a:schemeClr val="lt2"/>
                </a:gs>
                <a:gs pos="6600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-358775" y="-954691"/>
              <a:ext cx="2147757" cy="3535708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BBE2FF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7"/>
          <p:cNvGrpSpPr/>
          <p:nvPr/>
        </p:nvGrpSpPr>
        <p:grpSpPr>
          <a:xfrm rot="7033727">
            <a:off x="7012941" y="-682524"/>
            <a:ext cx="2428471" cy="3626206"/>
            <a:chOff x="-187225" y="-1557516"/>
            <a:chExt cx="2428708" cy="3626560"/>
          </a:xfrm>
        </p:grpSpPr>
        <p:sp>
          <p:nvSpPr>
            <p:cNvPr id="63" name="Google Shape;63;p7"/>
            <p:cNvSpPr/>
            <p:nvPr/>
          </p:nvSpPr>
          <p:spPr>
            <a:xfrm>
              <a:off x="-187225" y="-1557516"/>
              <a:ext cx="2147757" cy="3535708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28000">
                  <a:schemeClr val="lt2"/>
                </a:gs>
                <a:gs pos="66000">
                  <a:schemeClr val="accent2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7"/>
            <p:cNvSpPr/>
            <p:nvPr/>
          </p:nvSpPr>
          <p:spPr>
            <a:xfrm rot="-132198">
              <a:off x="26556" y="-1506640"/>
              <a:ext cx="2147756" cy="3535705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BBE2FF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20000" y="560125"/>
            <a:ext cx="3878400" cy="12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720000" y="1826425"/>
            <a:ext cx="3322200" cy="27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naheim"/>
              <a:buAutoNum type="arabicPeriod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8"/>
          <p:cNvGrpSpPr/>
          <p:nvPr/>
        </p:nvGrpSpPr>
        <p:grpSpPr>
          <a:xfrm rot="-4737988">
            <a:off x="-19373" y="-4371742"/>
            <a:ext cx="5176531" cy="6420306"/>
            <a:chOff x="5882120" y="-127202"/>
            <a:chExt cx="5176085" cy="6419752"/>
          </a:xfrm>
        </p:grpSpPr>
        <p:sp>
          <p:nvSpPr>
            <p:cNvPr id="69" name="Google Shape;69;p8"/>
            <p:cNvSpPr/>
            <p:nvPr/>
          </p:nvSpPr>
          <p:spPr>
            <a:xfrm rot="-470454">
              <a:off x="6675046" y="391382"/>
              <a:ext cx="1364100" cy="5835399"/>
            </a:xfrm>
            <a:custGeom>
              <a:avLst/>
              <a:gdLst/>
              <a:ahLst/>
              <a:cxnLst/>
              <a:rect l="l" t="t" r="r" b="b"/>
              <a:pathLst>
                <a:path w="2966" h="12688" extrusionOk="0">
                  <a:moveTo>
                    <a:pt x="759" y="0"/>
                  </a:moveTo>
                  <a:cubicBezTo>
                    <a:pt x="939" y="998"/>
                    <a:pt x="889" y="2037"/>
                    <a:pt x="739" y="3045"/>
                  </a:cubicBezTo>
                  <a:cubicBezTo>
                    <a:pt x="550" y="4393"/>
                    <a:pt x="220" y="5720"/>
                    <a:pt x="111" y="7068"/>
                  </a:cubicBezTo>
                  <a:cubicBezTo>
                    <a:pt x="1" y="8426"/>
                    <a:pt x="151" y="9843"/>
                    <a:pt x="850" y="11001"/>
                  </a:cubicBezTo>
                  <a:cubicBezTo>
                    <a:pt x="1329" y="11789"/>
                    <a:pt x="2097" y="12428"/>
                    <a:pt x="2966" y="12688"/>
                  </a:cubicBezTo>
                  <a:lnTo>
                    <a:pt x="2966" y="0"/>
                  </a:lnTo>
                  <a:close/>
                </a:path>
              </a:pathLst>
            </a:custGeom>
            <a:gradFill>
              <a:gsLst>
                <a:gs pos="0">
                  <a:srgbClr val="E5ECEF"/>
                </a:gs>
                <a:gs pos="28000">
                  <a:srgbClr val="CBEFF2"/>
                </a:gs>
                <a:gs pos="66000">
                  <a:srgbClr val="77B8F7"/>
                </a:gs>
                <a:gs pos="100000">
                  <a:srgbClr val="0885FF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rot="608394">
              <a:off x="6831214" y="-40148"/>
              <a:ext cx="1494808" cy="5701834"/>
            </a:xfrm>
            <a:custGeom>
              <a:avLst/>
              <a:gdLst/>
              <a:ahLst/>
              <a:cxnLst/>
              <a:rect l="l" t="t" r="r" b="b"/>
              <a:pathLst>
                <a:path w="5221" h="19916" extrusionOk="0">
                  <a:moveTo>
                    <a:pt x="1168" y="0"/>
                  </a:moveTo>
                  <a:cubicBezTo>
                    <a:pt x="449" y="1278"/>
                    <a:pt x="749" y="2885"/>
                    <a:pt x="1328" y="4233"/>
                  </a:cubicBezTo>
                  <a:cubicBezTo>
                    <a:pt x="1591" y="4842"/>
                    <a:pt x="1903" y="5439"/>
                    <a:pt x="2185" y="6046"/>
                  </a:cubicBezTo>
                  <a:lnTo>
                    <a:pt x="2185" y="6046"/>
                  </a:lnTo>
                  <a:cubicBezTo>
                    <a:pt x="2448" y="5585"/>
                    <a:pt x="2671" y="5107"/>
                    <a:pt x="2805" y="4592"/>
                  </a:cubicBezTo>
                  <a:cubicBezTo>
                    <a:pt x="3235" y="2925"/>
                    <a:pt x="2556" y="1018"/>
                    <a:pt x="1168" y="0"/>
                  </a:cubicBezTo>
                  <a:close/>
                  <a:moveTo>
                    <a:pt x="2185" y="6046"/>
                  </a:moveTo>
                  <a:cubicBezTo>
                    <a:pt x="1882" y="6576"/>
                    <a:pt x="1525" y="7083"/>
                    <a:pt x="1188" y="7597"/>
                  </a:cubicBezTo>
                  <a:cubicBezTo>
                    <a:pt x="569" y="8555"/>
                    <a:pt x="0" y="9623"/>
                    <a:pt x="30" y="10771"/>
                  </a:cubicBezTo>
                  <a:cubicBezTo>
                    <a:pt x="60" y="11969"/>
                    <a:pt x="759" y="13047"/>
                    <a:pt x="1578" y="13936"/>
                  </a:cubicBezTo>
                  <a:cubicBezTo>
                    <a:pt x="1872" y="14260"/>
                    <a:pt x="2186" y="14566"/>
                    <a:pt x="2499" y="14872"/>
                  </a:cubicBezTo>
                  <a:lnTo>
                    <a:pt x="2499" y="14872"/>
                  </a:lnTo>
                  <a:cubicBezTo>
                    <a:pt x="2426" y="14393"/>
                    <a:pt x="2404" y="13907"/>
                    <a:pt x="2446" y="13417"/>
                  </a:cubicBezTo>
                  <a:cubicBezTo>
                    <a:pt x="2596" y="11709"/>
                    <a:pt x="3184" y="10003"/>
                    <a:pt x="2935" y="8295"/>
                  </a:cubicBezTo>
                  <a:cubicBezTo>
                    <a:pt x="2816" y="7508"/>
                    <a:pt x="2521" y="6770"/>
                    <a:pt x="2185" y="6046"/>
                  </a:cubicBezTo>
                  <a:close/>
                  <a:moveTo>
                    <a:pt x="2499" y="14872"/>
                  </a:moveTo>
                  <a:cubicBezTo>
                    <a:pt x="2777" y="16689"/>
                    <a:pt x="3794" y="18415"/>
                    <a:pt x="4892" y="19915"/>
                  </a:cubicBezTo>
                  <a:cubicBezTo>
                    <a:pt x="5221" y="18768"/>
                    <a:pt x="4762" y="17510"/>
                    <a:pt x="4043" y="16551"/>
                  </a:cubicBezTo>
                  <a:cubicBezTo>
                    <a:pt x="3593" y="15936"/>
                    <a:pt x="3046" y="15405"/>
                    <a:pt x="2499" y="14872"/>
                  </a:cubicBezTo>
                  <a:close/>
                </a:path>
              </a:pathLst>
            </a:custGeom>
            <a:solidFill>
              <a:srgbClr val="4BB2FF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-1818254">
              <a:off x="6890410" y="644991"/>
              <a:ext cx="3159504" cy="4852054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CBEFF2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8"/>
          <p:cNvGrpSpPr/>
          <p:nvPr/>
        </p:nvGrpSpPr>
        <p:grpSpPr>
          <a:xfrm rot="2475897">
            <a:off x="2119365" y="207962"/>
            <a:ext cx="7676722" cy="8293912"/>
            <a:chOff x="3514023" y="-902672"/>
            <a:chExt cx="6659371" cy="7194769"/>
          </a:xfrm>
        </p:grpSpPr>
        <p:sp>
          <p:nvSpPr>
            <p:cNvPr id="73" name="Google Shape;73;p8"/>
            <p:cNvSpPr/>
            <p:nvPr/>
          </p:nvSpPr>
          <p:spPr>
            <a:xfrm rot="141446">
              <a:off x="5041001" y="1275850"/>
              <a:ext cx="3010768" cy="4956421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4BB2FF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rot="2691862">
              <a:off x="5443365" y="-879667"/>
              <a:ext cx="2800688" cy="6626168"/>
            </a:xfrm>
            <a:custGeom>
              <a:avLst/>
              <a:gdLst/>
              <a:ahLst/>
              <a:cxnLst/>
              <a:rect l="l" t="t" r="r" b="b"/>
              <a:pathLst>
                <a:path w="8207" h="19417" extrusionOk="0">
                  <a:moveTo>
                    <a:pt x="3175" y="0"/>
                  </a:moveTo>
                  <a:cubicBezTo>
                    <a:pt x="3045" y="939"/>
                    <a:pt x="2676" y="1847"/>
                    <a:pt x="2246" y="2705"/>
                  </a:cubicBezTo>
                  <a:cubicBezTo>
                    <a:pt x="1677" y="3834"/>
                    <a:pt x="999" y="4912"/>
                    <a:pt x="569" y="6099"/>
                  </a:cubicBezTo>
                  <a:cubicBezTo>
                    <a:pt x="150" y="7297"/>
                    <a:pt x="0" y="8655"/>
                    <a:pt x="519" y="9803"/>
                  </a:cubicBezTo>
                  <a:cubicBezTo>
                    <a:pt x="1068" y="11041"/>
                    <a:pt x="2266" y="11840"/>
                    <a:pt x="3224" y="12788"/>
                  </a:cubicBezTo>
                  <a:cubicBezTo>
                    <a:pt x="4972" y="14525"/>
                    <a:pt x="6000" y="16960"/>
                    <a:pt x="6090" y="19416"/>
                  </a:cubicBezTo>
                  <a:lnTo>
                    <a:pt x="8206" y="19416"/>
                  </a:lnTo>
                  <a:lnTo>
                    <a:pt x="8206" y="0"/>
                  </a:lnTo>
                  <a:close/>
                </a:path>
              </a:pathLst>
            </a:custGeom>
            <a:gradFill>
              <a:gsLst>
                <a:gs pos="0">
                  <a:srgbClr val="E5ECEF"/>
                </a:gs>
                <a:gs pos="28000">
                  <a:srgbClr val="CBEFF2"/>
                </a:gs>
                <a:gs pos="66000">
                  <a:srgbClr val="77B8F7"/>
                </a:gs>
                <a:gs pos="100000">
                  <a:srgbClr val="0885FF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2360619">
              <a:off x="6074982" y="-382184"/>
              <a:ext cx="1450234" cy="5531837"/>
            </a:xfrm>
            <a:custGeom>
              <a:avLst/>
              <a:gdLst/>
              <a:ahLst/>
              <a:cxnLst/>
              <a:rect l="l" t="t" r="r" b="b"/>
              <a:pathLst>
                <a:path w="5221" h="19916" extrusionOk="0">
                  <a:moveTo>
                    <a:pt x="1168" y="0"/>
                  </a:moveTo>
                  <a:cubicBezTo>
                    <a:pt x="449" y="1278"/>
                    <a:pt x="749" y="2885"/>
                    <a:pt x="1328" y="4233"/>
                  </a:cubicBezTo>
                  <a:cubicBezTo>
                    <a:pt x="1591" y="4842"/>
                    <a:pt x="1903" y="5439"/>
                    <a:pt x="2185" y="6046"/>
                  </a:cubicBezTo>
                  <a:lnTo>
                    <a:pt x="2185" y="6046"/>
                  </a:lnTo>
                  <a:cubicBezTo>
                    <a:pt x="2448" y="5585"/>
                    <a:pt x="2671" y="5107"/>
                    <a:pt x="2805" y="4592"/>
                  </a:cubicBezTo>
                  <a:cubicBezTo>
                    <a:pt x="3235" y="2925"/>
                    <a:pt x="2556" y="1018"/>
                    <a:pt x="1168" y="0"/>
                  </a:cubicBezTo>
                  <a:close/>
                  <a:moveTo>
                    <a:pt x="2185" y="6046"/>
                  </a:moveTo>
                  <a:cubicBezTo>
                    <a:pt x="1882" y="6576"/>
                    <a:pt x="1525" y="7083"/>
                    <a:pt x="1188" y="7597"/>
                  </a:cubicBezTo>
                  <a:cubicBezTo>
                    <a:pt x="569" y="8555"/>
                    <a:pt x="0" y="9623"/>
                    <a:pt x="30" y="10771"/>
                  </a:cubicBezTo>
                  <a:cubicBezTo>
                    <a:pt x="60" y="11969"/>
                    <a:pt x="759" y="13047"/>
                    <a:pt x="1578" y="13936"/>
                  </a:cubicBezTo>
                  <a:cubicBezTo>
                    <a:pt x="1872" y="14260"/>
                    <a:pt x="2186" y="14566"/>
                    <a:pt x="2499" y="14872"/>
                  </a:cubicBezTo>
                  <a:lnTo>
                    <a:pt x="2499" y="14872"/>
                  </a:lnTo>
                  <a:cubicBezTo>
                    <a:pt x="2426" y="14393"/>
                    <a:pt x="2404" y="13907"/>
                    <a:pt x="2446" y="13417"/>
                  </a:cubicBezTo>
                  <a:cubicBezTo>
                    <a:pt x="2596" y="11709"/>
                    <a:pt x="3184" y="10003"/>
                    <a:pt x="2935" y="8295"/>
                  </a:cubicBezTo>
                  <a:cubicBezTo>
                    <a:pt x="2816" y="7508"/>
                    <a:pt x="2521" y="6770"/>
                    <a:pt x="2185" y="6046"/>
                  </a:cubicBezTo>
                  <a:close/>
                  <a:moveTo>
                    <a:pt x="2499" y="14872"/>
                  </a:moveTo>
                  <a:cubicBezTo>
                    <a:pt x="2777" y="16689"/>
                    <a:pt x="3794" y="18415"/>
                    <a:pt x="4892" y="19915"/>
                  </a:cubicBezTo>
                  <a:cubicBezTo>
                    <a:pt x="5221" y="18768"/>
                    <a:pt x="4762" y="17510"/>
                    <a:pt x="4043" y="16551"/>
                  </a:cubicBezTo>
                  <a:cubicBezTo>
                    <a:pt x="3593" y="15936"/>
                    <a:pt x="3046" y="15405"/>
                    <a:pt x="2499" y="14872"/>
                  </a:cubicBezTo>
                  <a:close/>
                </a:path>
              </a:pathLst>
            </a:custGeom>
            <a:solidFill>
              <a:srgbClr val="CBEFF2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715100" y="1521600"/>
            <a:ext cx="5340600" cy="21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9"/>
          <p:cNvGrpSpPr/>
          <p:nvPr/>
        </p:nvGrpSpPr>
        <p:grpSpPr>
          <a:xfrm rot="-6061824" flipH="1">
            <a:off x="792013" y="1211884"/>
            <a:ext cx="7615474" cy="10130072"/>
            <a:chOff x="5882120" y="-127202"/>
            <a:chExt cx="5176085" cy="6885207"/>
          </a:xfrm>
        </p:grpSpPr>
        <p:sp>
          <p:nvSpPr>
            <p:cNvPr id="79" name="Google Shape;79;p9"/>
            <p:cNvSpPr/>
            <p:nvPr/>
          </p:nvSpPr>
          <p:spPr>
            <a:xfrm rot="-470448">
              <a:off x="6706888" y="386152"/>
              <a:ext cx="1408523" cy="6305252"/>
            </a:xfrm>
            <a:custGeom>
              <a:avLst/>
              <a:gdLst/>
              <a:ahLst/>
              <a:cxnLst/>
              <a:rect l="l" t="t" r="r" b="b"/>
              <a:pathLst>
                <a:path w="2966" h="12688" extrusionOk="0">
                  <a:moveTo>
                    <a:pt x="759" y="0"/>
                  </a:moveTo>
                  <a:cubicBezTo>
                    <a:pt x="939" y="998"/>
                    <a:pt x="889" y="2037"/>
                    <a:pt x="739" y="3045"/>
                  </a:cubicBezTo>
                  <a:cubicBezTo>
                    <a:pt x="550" y="4393"/>
                    <a:pt x="220" y="5720"/>
                    <a:pt x="111" y="7068"/>
                  </a:cubicBezTo>
                  <a:cubicBezTo>
                    <a:pt x="1" y="8426"/>
                    <a:pt x="151" y="9843"/>
                    <a:pt x="850" y="11001"/>
                  </a:cubicBezTo>
                  <a:cubicBezTo>
                    <a:pt x="1329" y="11789"/>
                    <a:pt x="2097" y="12428"/>
                    <a:pt x="2966" y="12688"/>
                  </a:cubicBezTo>
                  <a:lnTo>
                    <a:pt x="2966" y="0"/>
                  </a:lnTo>
                  <a:close/>
                </a:path>
              </a:pathLst>
            </a:custGeom>
            <a:gradFill>
              <a:gsLst>
                <a:gs pos="0">
                  <a:srgbClr val="E5ECEF"/>
                </a:gs>
                <a:gs pos="28000">
                  <a:srgbClr val="CBEFF2"/>
                </a:gs>
                <a:gs pos="66000">
                  <a:srgbClr val="77B8F7"/>
                </a:gs>
                <a:gs pos="100000">
                  <a:srgbClr val="0885FF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608394">
              <a:off x="6831214" y="-40148"/>
              <a:ext cx="1494808" cy="5701834"/>
            </a:xfrm>
            <a:custGeom>
              <a:avLst/>
              <a:gdLst/>
              <a:ahLst/>
              <a:cxnLst/>
              <a:rect l="l" t="t" r="r" b="b"/>
              <a:pathLst>
                <a:path w="5221" h="19916" extrusionOk="0">
                  <a:moveTo>
                    <a:pt x="1168" y="0"/>
                  </a:moveTo>
                  <a:cubicBezTo>
                    <a:pt x="449" y="1278"/>
                    <a:pt x="749" y="2885"/>
                    <a:pt x="1328" y="4233"/>
                  </a:cubicBezTo>
                  <a:cubicBezTo>
                    <a:pt x="1591" y="4842"/>
                    <a:pt x="1903" y="5439"/>
                    <a:pt x="2185" y="6046"/>
                  </a:cubicBezTo>
                  <a:lnTo>
                    <a:pt x="2185" y="6046"/>
                  </a:lnTo>
                  <a:cubicBezTo>
                    <a:pt x="2448" y="5585"/>
                    <a:pt x="2671" y="5107"/>
                    <a:pt x="2805" y="4592"/>
                  </a:cubicBezTo>
                  <a:cubicBezTo>
                    <a:pt x="3235" y="2925"/>
                    <a:pt x="2556" y="1018"/>
                    <a:pt x="1168" y="0"/>
                  </a:cubicBezTo>
                  <a:close/>
                  <a:moveTo>
                    <a:pt x="2185" y="6046"/>
                  </a:moveTo>
                  <a:cubicBezTo>
                    <a:pt x="1882" y="6576"/>
                    <a:pt x="1525" y="7083"/>
                    <a:pt x="1188" y="7597"/>
                  </a:cubicBezTo>
                  <a:cubicBezTo>
                    <a:pt x="569" y="8555"/>
                    <a:pt x="0" y="9623"/>
                    <a:pt x="30" y="10771"/>
                  </a:cubicBezTo>
                  <a:cubicBezTo>
                    <a:pt x="60" y="11969"/>
                    <a:pt x="759" y="13047"/>
                    <a:pt x="1578" y="13936"/>
                  </a:cubicBezTo>
                  <a:cubicBezTo>
                    <a:pt x="1872" y="14260"/>
                    <a:pt x="2186" y="14566"/>
                    <a:pt x="2499" y="14872"/>
                  </a:cubicBezTo>
                  <a:lnTo>
                    <a:pt x="2499" y="14872"/>
                  </a:lnTo>
                  <a:cubicBezTo>
                    <a:pt x="2426" y="14393"/>
                    <a:pt x="2404" y="13907"/>
                    <a:pt x="2446" y="13417"/>
                  </a:cubicBezTo>
                  <a:cubicBezTo>
                    <a:pt x="2596" y="11709"/>
                    <a:pt x="3184" y="10003"/>
                    <a:pt x="2935" y="8295"/>
                  </a:cubicBezTo>
                  <a:cubicBezTo>
                    <a:pt x="2816" y="7508"/>
                    <a:pt x="2521" y="6770"/>
                    <a:pt x="2185" y="6046"/>
                  </a:cubicBezTo>
                  <a:close/>
                  <a:moveTo>
                    <a:pt x="2499" y="14872"/>
                  </a:moveTo>
                  <a:cubicBezTo>
                    <a:pt x="2777" y="16689"/>
                    <a:pt x="3794" y="18415"/>
                    <a:pt x="4892" y="19915"/>
                  </a:cubicBezTo>
                  <a:cubicBezTo>
                    <a:pt x="5221" y="18768"/>
                    <a:pt x="4762" y="17510"/>
                    <a:pt x="4043" y="16551"/>
                  </a:cubicBezTo>
                  <a:cubicBezTo>
                    <a:pt x="3593" y="15936"/>
                    <a:pt x="3046" y="15405"/>
                    <a:pt x="2499" y="14872"/>
                  </a:cubicBezTo>
                  <a:close/>
                </a:path>
              </a:pathLst>
            </a:custGeom>
            <a:solidFill>
              <a:srgbClr val="4BB2FF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 rot="-1818254">
              <a:off x="6890410" y="644991"/>
              <a:ext cx="3159504" cy="4852054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CBEFF2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9"/>
          <p:cNvGrpSpPr/>
          <p:nvPr/>
        </p:nvGrpSpPr>
        <p:grpSpPr>
          <a:xfrm rot="8324103" flipH="1">
            <a:off x="4358713" y="-4205318"/>
            <a:ext cx="8308436" cy="8326222"/>
            <a:chOff x="3329909" y="-684041"/>
            <a:chExt cx="7207367" cy="7222796"/>
          </a:xfrm>
        </p:grpSpPr>
        <p:sp>
          <p:nvSpPr>
            <p:cNvPr id="83" name="Google Shape;83;p9"/>
            <p:cNvSpPr/>
            <p:nvPr/>
          </p:nvSpPr>
          <p:spPr>
            <a:xfrm rot="141446">
              <a:off x="5041001" y="1275850"/>
              <a:ext cx="3010768" cy="4956421"/>
            </a:xfrm>
            <a:custGeom>
              <a:avLst/>
              <a:gdLst/>
              <a:ahLst/>
              <a:cxnLst/>
              <a:rect l="l" t="t" r="r" b="b"/>
              <a:pathLst>
                <a:path w="10962" h="18046" extrusionOk="0">
                  <a:moveTo>
                    <a:pt x="7546" y="0"/>
                  </a:moveTo>
                  <a:cubicBezTo>
                    <a:pt x="6984" y="0"/>
                    <a:pt x="6423" y="92"/>
                    <a:pt x="5921" y="256"/>
                  </a:cubicBezTo>
                  <a:cubicBezTo>
                    <a:pt x="4404" y="755"/>
                    <a:pt x="3146" y="1924"/>
                    <a:pt x="2307" y="3291"/>
                  </a:cubicBezTo>
                  <a:cubicBezTo>
                    <a:pt x="1469" y="4649"/>
                    <a:pt x="999" y="6216"/>
                    <a:pt x="690" y="7794"/>
                  </a:cubicBezTo>
                  <a:cubicBezTo>
                    <a:pt x="21" y="11168"/>
                    <a:pt x="1" y="14671"/>
                    <a:pt x="710" y="18045"/>
                  </a:cubicBezTo>
                  <a:cubicBezTo>
                    <a:pt x="1059" y="16618"/>
                    <a:pt x="1409" y="15190"/>
                    <a:pt x="1898" y="13813"/>
                  </a:cubicBezTo>
                  <a:cubicBezTo>
                    <a:pt x="2407" y="12386"/>
                    <a:pt x="3076" y="11028"/>
                    <a:pt x="3845" y="9720"/>
                  </a:cubicBezTo>
                  <a:cubicBezTo>
                    <a:pt x="5222" y="7394"/>
                    <a:pt x="6919" y="5268"/>
                    <a:pt x="8686" y="3231"/>
                  </a:cubicBezTo>
                  <a:cubicBezTo>
                    <a:pt x="9305" y="2523"/>
                    <a:pt x="10962" y="1274"/>
                    <a:pt x="9624" y="506"/>
                  </a:cubicBezTo>
                  <a:cubicBezTo>
                    <a:pt x="9014" y="156"/>
                    <a:pt x="8279" y="0"/>
                    <a:pt x="7546" y="0"/>
                  </a:cubicBezTo>
                  <a:close/>
                </a:path>
              </a:pathLst>
            </a:custGeom>
            <a:solidFill>
              <a:srgbClr val="4BB2FF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 rot="2691862">
              <a:off x="5533249" y="-774147"/>
              <a:ext cx="2800688" cy="7403007"/>
            </a:xfrm>
            <a:custGeom>
              <a:avLst/>
              <a:gdLst/>
              <a:ahLst/>
              <a:cxnLst/>
              <a:rect l="l" t="t" r="r" b="b"/>
              <a:pathLst>
                <a:path w="8207" h="19417" extrusionOk="0">
                  <a:moveTo>
                    <a:pt x="3175" y="0"/>
                  </a:moveTo>
                  <a:cubicBezTo>
                    <a:pt x="3045" y="939"/>
                    <a:pt x="2676" y="1847"/>
                    <a:pt x="2246" y="2705"/>
                  </a:cubicBezTo>
                  <a:cubicBezTo>
                    <a:pt x="1677" y="3834"/>
                    <a:pt x="999" y="4912"/>
                    <a:pt x="569" y="6099"/>
                  </a:cubicBezTo>
                  <a:cubicBezTo>
                    <a:pt x="150" y="7297"/>
                    <a:pt x="0" y="8655"/>
                    <a:pt x="519" y="9803"/>
                  </a:cubicBezTo>
                  <a:cubicBezTo>
                    <a:pt x="1068" y="11041"/>
                    <a:pt x="2266" y="11840"/>
                    <a:pt x="3224" y="12788"/>
                  </a:cubicBezTo>
                  <a:cubicBezTo>
                    <a:pt x="4972" y="14525"/>
                    <a:pt x="6000" y="16960"/>
                    <a:pt x="6090" y="19416"/>
                  </a:cubicBezTo>
                  <a:lnTo>
                    <a:pt x="8206" y="19416"/>
                  </a:lnTo>
                  <a:lnTo>
                    <a:pt x="8206" y="0"/>
                  </a:lnTo>
                  <a:close/>
                </a:path>
              </a:pathLst>
            </a:custGeom>
            <a:gradFill>
              <a:gsLst>
                <a:gs pos="0">
                  <a:srgbClr val="E5ECEF"/>
                </a:gs>
                <a:gs pos="28000">
                  <a:srgbClr val="CBEFF2"/>
                </a:gs>
                <a:gs pos="66000">
                  <a:srgbClr val="77B8F7"/>
                </a:gs>
                <a:gs pos="100000">
                  <a:srgbClr val="0885FF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 rot="2360619">
              <a:off x="5785401" y="526738"/>
              <a:ext cx="1450234" cy="5531837"/>
            </a:xfrm>
            <a:custGeom>
              <a:avLst/>
              <a:gdLst/>
              <a:ahLst/>
              <a:cxnLst/>
              <a:rect l="l" t="t" r="r" b="b"/>
              <a:pathLst>
                <a:path w="5221" h="19916" extrusionOk="0">
                  <a:moveTo>
                    <a:pt x="1168" y="0"/>
                  </a:moveTo>
                  <a:cubicBezTo>
                    <a:pt x="449" y="1278"/>
                    <a:pt x="749" y="2885"/>
                    <a:pt x="1328" y="4233"/>
                  </a:cubicBezTo>
                  <a:cubicBezTo>
                    <a:pt x="1591" y="4842"/>
                    <a:pt x="1903" y="5439"/>
                    <a:pt x="2185" y="6046"/>
                  </a:cubicBezTo>
                  <a:lnTo>
                    <a:pt x="2185" y="6046"/>
                  </a:lnTo>
                  <a:cubicBezTo>
                    <a:pt x="2448" y="5585"/>
                    <a:pt x="2671" y="5107"/>
                    <a:pt x="2805" y="4592"/>
                  </a:cubicBezTo>
                  <a:cubicBezTo>
                    <a:pt x="3235" y="2925"/>
                    <a:pt x="2556" y="1018"/>
                    <a:pt x="1168" y="0"/>
                  </a:cubicBezTo>
                  <a:close/>
                  <a:moveTo>
                    <a:pt x="2185" y="6046"/>
                  </a:moveTo>
                  <a:cubicBezTo>
                    <a:pt x="1882" y="6576"/>
                    <a:pt x="1525" y="7083"/>
                    <a:pt x="1188" y="7597"/>
                  </a:cubicBezTo>
                  <a:cubicBezTo>
                    <a:pt x="569" y="8555"/>
                    <a:pt x="0" y="9623"/>
                    <a:pt x="30" y="10771"/>
                  </a:cubicBezTo>
                  <a:cubicBezTo>
                    <a:pt x="60" y="11969"/>
                    <a:pt x="759" y="13047"/>
                    <a:pt x="1578" y="13936"/>
                  </a:cubicBezTo>
                  <a:cubicBezTo>
                    <a:pt x="1872" y="14260"/>
                    <a:pt x="2186" y="14566"/>
                    <a:pt x="2499" y="14872"/>
                  </a:cubicBezTo>
                  <a:lnTo>
                    <a:pt x="2499" y="14872"/>
                  </a:lnTo>
                  <a:cubicBezTo>
                    <a:pt x="2426" y="14393"/>
                    <a:pt x="2404" y="13907"/>
                    <a:pt x="2446" y="13417"/>
                  </a:cubicBezTo>
                  <a:cubicBezTo>
                    <a:pt x="2596" y="11709"/>
                    <a:pt x="3184" y="10003"/>
                    <a:pt x="2935" y="8295"/>
                  </a:cubicBezTo>
                  <a:cubicBezTo>
                    <a:pt x="2816" y="7508"/>
                    <a:pt x="2521" y="6770"/>
                    <a:pt x="2185" y="6046"/>
                  </a:cubicBezTo>
                  <a:close/>
                  <a:moveTo>
                    <a:pt x="2499" y="14872"/>
                  </a:moveTo>
                  <a:cubicBezTo>
                    <a:pt x="2777" y="16689"/>
                    <a:pt x="3794" y="18415"/>
                    <a:pt x="4892" y="19915"/>
                  </a:cubicBezTo>
                  <a:cubicBezTo>
                    <a:pt x="5221" y="18768"/>
                    <a:pt x="4762" y="17510"/>
                    <a:pt x="4043" y="16551"/>
                  </a:cubicBezTo>
                  <a:cubicBezTo>
                    <a:pt x="3593" y="15936"/>
                    <a:pt x="3046" y="15405"/>
                    <a:pt x="2499" y="14872"/>
                  </a:cubicBezTo>
                  <a:close/>
                </a:path>
              </a:pathLst>
            </a:custGeom>
            <a:solidFill>
              <a:srgbClr val="CBEFF2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720000" y="1314425"/>
            <a:ext cx="4802700" cy="6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720000" y="2144104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715100" y="324292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 b="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1"/>
          </p:nvPr>
        </p:nvSpPr>
        <p:spPr>
          <a:xfrm>
            <a:off x="715100" y="1350223"/>
            <a:ext cx="51966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0" name="Google Shape;130;p14"/>
          <p:cNvSpPr/>
          <p:nvPr/>
        </p:nvSpPr>
        <p:spPr>
          <a:xfrm rot="10800000" flipH="1">
            <a:off x="-76157" y="-1084208"/>
            <a:ext cx="9220159" cy="2816093"/>
          </a:xfrm>
          <a:custGeom>
            <a:avLst/>
            <a:gdLst/>
            <a:ahLst/>
            <a:cxnLst/>
            <a:rect l="l" t="t" r="r" b="b"/>
            <a:pathLst>
              <a:path w="34581" h="10562" extrusionOk="0">
                <a:moveTo>
                  <a:pt x="31486" y="0"/>
                </a:moveTo>
                <a:cubicBezTo>
                  <a:pt x="27942" y="360"/>
                  <a:pt x="24578" y="1308"/>
                  <a:pt x="22032" y="2725"/>
                </a:cubicBezTo>
                <a:cubicBezTo>
                  <a:pt x="20315" y="3684"/>
                  <a:pt x="18867" y="4872"/>
                  <a:pt x="16651" y="5421"/>
                </a:cubicBezTo>
                <a:cubicBezTo>
                  <a:pt x="15716" y="5653"/>
                  <a:pt x="14709" y="5752"/>
                  <a:pt x="13689" y="5752"/>
                </a:cubicBezTo>
                <a:cubicBezTo>
                  <a:pt x="12433" y="5752"/>
                  <a:pt x="11157" y="5602"/>
                  <a:pt x="9973" y="5371"/>
                </a:cubicBezTo>
                <a:cubicBezTo>
                  <a:pt x="7827" y="4952"/>
                  <a:pt x="5880" y="4273"/>
                  <a:pt x="3844" y="3703"/>
                </a:cubicBezTo>
                <a:cubicBezTo>
                  <a:pt x="2616" y="3354"/>
                  <a:pt x="1328" y="3055"/>
                  <a:pt x="0" y="2875"/>
                </a:cubicBezTo>
                <a:lnTo>
                  <a:pt x="0" y="10562"/>
                </a:lnTo>
                <a:lnTo>
                  <a:pt x="34580" y="10562"/>
                </a:lnTo>
                <a:lnTo>
                  <a:pt x="34580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28000">
                <a:schemeClr val="lt2"/>
              </a:gs>
              <a:gs pos="66000">
                <a:schemeClr val="accent2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 rot="8999999" flipH="1">
            <a:off x="6273526" y="-2255795"/>
            <a:ext cx="2886238" cy="4751419"/>
          </a:xfrm>
          <a:custGeom>
            <a:avLst/>
            <a:gdLst/>
            <a:ahLst/>
            <a:cxnLst/>
            <a:rect l="l" t="t" r="r" b="b"/>
            <a:pathLst>
              <a:path w="10962" h="18046" extrusionOk="0">
                <a:moveTo>
                  <a:pt x="7546" y="0"/>
                </a:moveTo>
                <a:cubicBezTo>
                  <a:pt x="6984" y="0"/>
                  <a:pt x="6423" y="92"/>
                  <a:pt x="5921" y="256"/>
                </a:cubicBezTo>
                <a:cubicBezTo>
                  <a:pt x="4404" y="755"/>
                  <a:pt x="3146" y="1924"/>
                  <a:pt x="2307" y="3291"/>
                </a:cubicBezTo>
                <a:cubicBezTo>
                  <a:pt x="1469" y="4649"/>
                  <a:pt x="999" y="6216"/>
                  <a:pt x="690" y="7794"/>
                </a:cubicBezTo>
                <a:cubicBezTo>
                  <a:pt x="21" y="11168"/>
                  <a:pt x="1" y="14671"/>
                  <a:pt x="710" y="18045"/>
                </a:cubicBezTo>
                <a:cubicBezTo>
                  <a:pt x="1059" y="16618"/>
                  <a:pt x="1409" y="15190"/>
                  <a:pt x="1898" y="13813"/>
                </a:cubicBezTo>
                <a:cubicBezTo>
                  <a:pt x="2407" y="12386"/>
                  <a:pt x="3076" y="11028"/>
                  <a:pt x="3845" y="9720"/>
                </a:cubicBezTo>
                <a:cubicBezTo>
                  <a:pt x="5222" y="7394"/>
                  <a:pt x="6919" y="5268"/>
                  <a:pt x="8686" y="3231"/>
                </a:cubicBezTo>
                <a:cubicBezTo>
                  <a:pt x="9305" y="2523"/>
                  <a:pt x="10962" y="1274"/>
                  <a:pt x="9624" y="506"/>
                </a:cubicBezTo>
                <a:cubicBezTo>
                  <a:pt x="9014" y="156"/>
                  <a:pt x="8279" y="0"/>
                  <a:pt x="7546" y="0"/>
                </a:cubicBezTo>
                <a:close/>
              </a:path>
            </a:pathLst>
          </a:custGeom>
          <a:solidFill>
            <a:srgbClr val="BBE2FF">
              <a:alpha val="5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 rot="6300018" flipH="1">
            <a:off x="5667004" y="-2769430"/>
            <a:ext cx="1621880" cy="6186548"/>
          </a:xfrm>
          <a:custGeom>
            <a:avLst/>
            <a:gdLst/>
            <a:ahLst/>
            <a:cxnLst/>
            <a:rect l="l" t="t" r="r" b="b"/>
            <a:pathLst>
              <a:path w="5221" h="19916" extrusionOk="0">
                <a:moveTo>
                  <a:pt x="1168" y="0"/>
                </a:moveTo>
                <a:cubicBezTo>
                  <a:pt x="449" y="1278"/>
                  <a:pt x="749" y="2885"/>
                  <a:pt x="1328" y="4233"/>
                </a:cubicBezTo>
                <a:cubicBezTo>
                  <a:pt x="1591" y="4842"/>
                  <a:pt x="1903" y="5439"/>
                  <a:pt x="2185" y="6046"/>
                </a:cubicBezTo>
                <a:lnTo>
                  <a:pt x="2185" y="6046"/>
                </a:lnTo>
                <a:cubicBezTo>
                  <a:pt x="2448" y="5585"/>
                  <a:pt x="2671" y="5107"/>
                  <a:pt x="2805" y="4592"/>
                </a:cubicBezTo>
                <a:cubicBezTo>
                  <a:pt x="3235" y="2925"/>
                  <a:pt x="2556" y="1018"/>
                  <a:pt x="1168" y="0"/>
                </a:cubicBezTo>
                <a:close/>
                <a:moveTo>
                  <a:pt x="2185" y="6046"/>
                </a:moveTo>
                <a:cubicBezTo>
                  <a:pt x="1882" y="6576"/>
                  <a:pt x="1525" y="7083"/>
                  <a:pt x="1188" y="7597"/>
                </a:cubicBezTo>
                <a:cubicBezTo>
                  <a:pt x="569" y="8555"/>
                  <a:pt x="0" y="9623"/>
                  <a:pt x="30" y="10771"/>
                </a:cubicBezTo>
                <a:cubicBezTo>
                  <a:pt x="60" y="11969"/>
                  <a:pt x="759" y="13047"/>
                  <a:pt x="1578" y="13936"/>
                </a:cubicBezTo>
                <a:cubicBezTo>
                  <a:pt x="1872" y="14260"/>
                  <a:pt x="2186" y="14566"/>
                  <a:pt x="2499" y="14872"/>
                </a:cubicBezTo>
                <a:lnTo>
                  <a:pt x="2499" y="14872"/>
                </a:lnTo>
                <a:cubicBezTo>
                  <a:pt x="2426" y="14393"/>
                  <a:pt x="2404" y="13907"/>
                  <a:pt x="2446" y="13417"/>
                </a:cubicBezTo>
                <a:cubicBezTo>
                  <a:pt x="2596" y="11709"/>
                  <a:pt x="3184" y="10003"/>
                  <a:pt x="2935" y="8295"/>
                </a:cubicBezTo>
                <a:cubicBezTo>
                  <a:pt x="2816" y="7508"/>
                  <a:pt x="2521" y="6770"/>
                  <a:pt x="2185" y="6046"/>
                </a:cubicBezTo>
                <a:close/>
                <a:moveTo>
                  <a:pt x="2499" y="14872"/>
                </a:moveTo>
                <a:cubicBezTo>
                  <a:pt x="2777" y="16689"/>
                  <a:pt x="3794" y="18415"/>
                  <a:pt x="4892" y="19915"/>
                </a:cubicBezTo>
                <a:cubicBezTo>
                  <a:pt x="5221" y="18768"/>
                  <a:pt x="4762" y="17510"/>
                  <a:pt x="4043" y="16551"/>
                </a:cubicBezTo>
                <a:cubicBezTo>
                  <a:pt x="3593" y="15936"/>
                  <a:pt x="3046" y="15405"/>
                  <a:pt x="2499" y="14872"/>
                </a:cubicBezTo>
                <a:close/>
              </a:path>
            </a:pathLst>
          </a:custGeom>
          <a:solidFill>
            <a:srgbClr val="CBEFF2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 flipH="1">
            <a:off x="-178908" y="3958605"/>
            <a:ext cx="2727958" cy="1363911"/>
          </a:xfrm>
          <a:custGeom>
            <a:avLst/>
            <a:gdLst/>
            <a:ahLst/>
            <a:cxnLst/>
            <a:rect l="l" t="t" r="r" b="b"/>
            <a:pathLst>
              <a:path w="20067" h="10033" extrusionOk="0">
                <a:moveTo>
                  <a:pt x="17531" y="0"/>
                </a:moveTo>
                <a:cubicBezTo>
                  <a:pt x="15940" y="0"/>
                  <a:pt x="14373" y="328"/>
                  <a:pt x="12749" y="1068"/>
                </a:cubicBezTo>
                <a:cubicBezTo>
                  <a:pt x="10972" y="1856"/>
                  <a:pt x="9464" y="2844"/>
                  <a:pt x="8217" y="4292"/>
                </a:cubicBezTo>
                <a:cubicBezTo>
                  <a:pt x="7029" y="5669"/>
                  <a:pt x="5911" y="7246"/>
                  <a:pt x="4393" y="8295"/>
                </a:cubicBezTo>
                <a:cubicBezTo>
                  <a:pt x="3155" y="9134"/>
                  <a:pt x="1548" y="9533"/>
                  <a:pt x="1" y="10032"/>
                </a:cubicBezTo>
                <a:lnTo>
                  <a:pt x="20066" y="10032"/>
                </a:lnTo>
                <a:lnTo>
                  <a:pt x="20066" y="259"/>
                </a:lnTo>
                <a:cubicBezTo>
                  <a:pt x="19207" y="90"/>
                  <a:pt x="18366" y="0"/>
                  <a:pt x="17531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28000">
                <a:schemeClr val="lt2"/>
              </a:gs>
              <a:gs pos="66000">
                <a:schemeClr val="accent2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"/>
          <p:cNvSpPr/>
          <p:nvPr/>
        </p:nvSpPr>
        <p:spPr>
          <a:xfrm rot="8100000">
            <a:off x="395811" y="2882597"/>
            <a:ext cx="837338" cy="3193895"/>
          </a:xfrm>
          <a:custGeom>
            <a:avLst/>
            <a:gdLst/>
            <a:ahLst/>
            <a:cxnLst/>
            <a:rect l="l" t="t" r="r" b="b"/>
            <a:pathLst>
              <a:path w="5221" h="19916" extrusionOk="0">
                <a:moveTo>
                  <a:pt x="1168" y="0"/>
                </a:moveTo>
                <a:cubicBezTo>
                  <a:pt x="449" y="1278"/>
                  <a:pt x="749" y="2885"/>
                  <a:pt x="1328" y="4233"/>
                </a:cubicBezTo>
                <a:cubicBezTo>
                  <a:pt x="1591" y="4842"/>
                  <a:pt x="1903" y="5439"/>
                  <a:pt x="2185" y="6046"/>
                </a:cubicBezTo>
                <a:lnTo>
                  <a:pt x="2185" y="6046"/>
                </a:lnTo>
                <a:cubicBezTo>
                  <a:pt x="2448" y="5585"/>
                  <a:pt x="2671" y="5107"/>
                  <a:pt x="2805" y="4592"/>
                </a:cubicBezTo>
                <a:cubicBezTo>
                  <a:pt x="3235" y="2925"/>
                  <a:pt x="2556" y="1018"/>
                  <a:pt x="1168" y="0"/>
                </a:cubicBezTo>
                <a:close/>
                <a:moveTo>
                  <a:pt x="2185" y="6046"/>
                </a:moveTo>
                <a:cubicBezTo>
                  <a:pt x="1882" y="6576"/>
                  <a:pt x="1525" y="7083"/>
                  <a:pt x="1188" y="7597"/>
                </a:cubicBezTo>
                <a:cubicBezTo>
                  <a:pt x="569" y="8555"/>
                  <a:pt x="0" y="9623"/>
                  <a:pt x="30" y="10771"/>
                </a:cubicBezTo>
                <a:cubicBezTo>
                  <a:pt x="60" y="11969"/>
                  <a:pt x="759" y="13047"/>
                  <a:pt x="1578" y="13936"/>
                </a:cubicBezTo>
                <a:cubicBezTo>
                  <a:pt x="1872" y="14260"/>
                  <a:pt x="2186" y="14566"/>
                  <a:pt x="2499" y="14872"/>
                </a:cubicBezTo>
                <a:lnTo>
                  <a:pt x="2499" y="14872"/>
                </a:lnTo>
                <a:cubicBezTo>
                  <a:pt x="2426" y="14393"/>
                  <a:pt x="2404" y="13907"/>
                  <a:pt x="2446" y="13417"/>
                </a:cubicBezTo>
                <a:cubicBezTo>
                  <a:pt x="2596" y="11709"/>
                  <a:pt x="3184" y="10003"/>
                  <a:pt x="2935" y="8295"/>
                </a:cubicBezTo>
                <a:cubicBezTo>
                  <a:pt x="2816" y="7508"/>
                  <a:pt x="2521" y="6770"/>
                  <a:pt x="2185" y="6046"/>
                </a:cubicBezTo>
                <a:close/>
                <a:moveTo>
                  <a:pt x="2499" y="14872"/>
                </a:moveTo>
                <a:cubicBezTo>
                  <a:pt x="2777" y="16689"/>
                  <a:pt x="3794" y="18415"/>
                  <a:pt x="4892" y="19915"/>
                </a:cubicBezTo>
                <a:cubicBezTo>
                  <a:pt x="5221" y="18768"/>
                  <a:pt x="4762" y="17510"/>
                  <a:pt x="4043" y="16551"/>
                </a:cubicBezTo>
                <a:cubicBezTo>
                  <a:pt x="3593" y="15936"/>
                  <a:pt x="3046" y="15405"/>
                  <a:pt x="2499" y="14872"/>
                </a:cubicBezTo>
                <a:close/>
              </a:path>
            </a:pathLst>
          </a:custGeom>
          <a:solidFill>
            <a:srgbClr val="CBEFF2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subTitle" idx="1"/>
          </p:nvPr>
        </p:nvSpPr>
        <p:spPr>
          <a:xfrm>
            <a:off x="4944400" y="2755975"/>
            <a:ext cx="3484500" cy="10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4944400" y="1401675"/>
            <a:ext cx="34845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 b="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/>
          <p:nvPr/>
        </p:nvSpPr>
        <p:spPr>
          <a:xfrm rot="10800000">
            <a:off x="-63624" y="-65232"/>
            <a:ext cx="6002140" cy="3000920"/>
          </a:xfrm>
          <a:custGeom>
            <a:avLst/>
            <a:gdLst/>
            <a:ahLst/>
            <a:cxnLst/>
            <a:rect l="l" t="t" r="r" b="b"/>
            <a:pathLst>
              <a:path w="20067" h="10033" extrusionOk="0">
                <a:moveTo>
                  <a:pt x="17531" y="0"/>
                </a:moveTo>
                <a:cubicBezTo>
                  <a:pt x="15940" y="0"/>
                  <a:pt x="14373" y="328"/>
                  <a:pt x="12749" y="1068"/>
                </a:cubicBezTo>
                <a:cubicBezTo>
                  <a:pt x="10972" y="1856"/>
                  <a:pt x="9464" y="2844"/>
                  <a:pt x="8217" y="4292"/>
                </a:cubicBezTo>
                <a:cubicBezTo>
                  <a:pt x="7029" y="5669"/>
                  <a:pt x="5911" y="7246"/>
                  <a:pt x="4393" y="8295"/>
                </a:cubicBezTo>
                <a:cubicBezTo>
                  <a:pt x="3155" y="9134"/>
                  <a:pt x="1548" y="9533"/>
                  <a:pt x="1" y="10032"/>
                </a:cubicBezTo>
                <a:lnTo>
                  <a:pt x="20066" y="10032"/>
                </a:lnTo>
                <a:lnTo>
                  <a:pt x="20066" y="259"/>
                </a:lnTo>
                <a:cubicBezTo>
                  <a:pt x="19207" y="90"/>
                  <a:pt x="18366" y="0"/>
                  <a:pt x="17531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28000">
                <a:schemeClr val="lt2"/>
              </a:gs>
              <a:gs pos="66000">
                <a:schemeClr val="accent2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rot="10800000">
            <a:off x="-83509" y="-107642"/>
            <a:ext cx="2839832" cy="4115271"/>
          </a:xfrm>
          <a:custGeom>
            <a:avLst/>
            <a:gdLst/>
            <a:ahLst/>
            <a:cxnLst/>
            <a:rect l="l" t="t" r="r" b="b"/>
            <a:pathLst>
              <a:path w="10113" h="14655" extrusionOk="0">
                <a:moveTo>
                  <a:pt x="10112" y="0"/>
                </a:moveTo>
                <a:cubicBezTo>
                  <a:pt x="5850" y="988"/>
                  <a:pt x="4432" y="6289"/>
                  <a:pt x="2975" y="10032"/>
                </a:cubicBezTo>
                <a:cubicBezTo>
                  <a:pt x="2386" y="11610"/>
                  <a:pt x="1857" y="12858"/>
                  <a:pt x="669" y="14045"/>
                </a:cubicBezTo>
                <a:cubicBezTo>
                  <a:pt x="469" y="14245"/>
                  <a:pt x="240" y="14445"/>
                  <a:pt x="0" y="14655"/>
                </a:cubicBezTo>
                <a:lnTo>
                  <a:pt x="10112" y="14655"/>
                </a:lnTo>
                <a:lnTo>
                  <a:pt x="10112" y="0"/>
                </a:lnTo>
                <a:close/>
              </a:path>
            </a:pathLst>
          </a:custGeom>
          <a:solidFill>
            <a:srgbClr val="4BB2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 rot="2700000" flipH="1">
            <a:off x="1200801" y="-1724201"/>
            <a:ext cx="1842358" cy="7027498"/>
          </a:xfrm>
          <a:custGeom>
            <a:avLst/>
            <a:gdLst/>
            <a:ahLst/>
            <a:cxnLst/>
            <a:rect l="l" t="t" r="r" b="b"/>
            <a:pathLst>
              <a:path w="5221" h="19916" extrusionOk="0">
                <a:moveTo>
                  <a:pt x="1168" y="0"/>
                </a:moveTo>
                <a:cubicBezTo>
                  <a:pt x="449" y="1278"/>
                  <a:pt x="749" y="2885"/>
                  <a:pt x="1328" y="4233"/>
                </a:cubicBezTo>
                <a:cubicBezTo>
                  <a:pt x="1591" y="4842"/>
                  <a:pt x="1903" y="5439"/>
                  <a:pt x="2185" y="6046"/>
                </a:cubicBezTo>
                <a:lnTo>
                  <a:pt x="2185" y="6046"/>
                </a:lnTo>
                <a:cubicBezTo>
                  <a:pt x="2448" y="5585"/>
                  <a:pt x="2671" y="5107"/>
                  <a:pt x="2805" y="4592"/>
                </a:cubicBezTo>
                <a:cubicBezTo>
                  <a:pt x="3235" y="2925"/>
                  <a:pt x="2556" y="1018"/>
                  <a:pt x="1168" y="0"/>
                </a:cubicBezTo>
                <a:close/>
                <a:moveTo>
                  <a:pt x="2185" y="6046"/>
                </a:moveTo>
                <a:cubicBezTo>
                  <a:pt x="1882" y="6576"/>
                  <a:pt x="1525" y="7083"/>
                  <a:pt x="1188" y="7597"/>
                </a:cubicBezTo>
                <a:cubicBezTo>
                  <a:pt x="569" y="8555"/>
                  <a:pt x="0" y="9623"/>
                  <a:pt x="30" y="10771"/>
                </a:cubicBezTo>
                <a:cubicBezTo>
                  <a:pt x="60" y="11969"/>
                  <a:pt x="759" y="13047"/>
                  <a:pt x="1578" y="13936"/>
                </a:cubicBezTo>
                <a:cubicBezTo>
                  <a:pt x="1872" y="14260"/>
                  <a:pt x="2186" y="14566"/>
                  <a:pt x="2499" y="14872"/>
                </a:cubicBezTo>
                <a:lnTo>
                  <a:pt x="2499" y="14872"/>
                </a:lnTo>
                <a:cubicBezTo>
                  <a:pt x="2426" y="14393"/>
                  <a:pt x="2404" y="13907"/>
                  <a:pt x="2446" y="13417"/>
                </a:cubicBezTo>
                <a:cubicBezTo>
                  <a:pt x="2596" y="11709"/>
                  <a:pt x="3184" y="10003"/>
                  <a:pt x="2935" y="8295"/>
                </a:cubicBezTo>
                <a:cubicBezTo>
                  <a:pt x="2816" y="7508"/>
                  <a:pt x="2521" y="6770"/>
                  <a:pt x="2185" y="6046"/>
                </a:cubicBezTo>
                <a:close/>
                <a:moveTo>
                  <a:pt x="2499" y="14872"/>
                </a:moveTo>
                <a:cubicBezTo>
                  <a:pt x="2777" y="16689"/>
                  <a:pt x="3794" y="18415"/>
                  <a:pt x="4892" y="19915"/>
                </a:cubicBezTo>
                <a:cubicBezTo>
                  <a:pt x="5221" y="18768"/>
                  <a:pt x="4762" y="17510"/>
                  <a:pt x="4043" y="16551"/>
                </a:cubicBezTo>
                <a:cubicBezTo>
                  <a:pt x="3593" y="15936"/>
                  <a:pt x="3046" y="15405"/>
                  <a:pt x="2499" y="14872"/>
                </a:cubicBezTo>
                <a:close/>
              </a:path>
            </a:pathLst>
          </a:custGeom>
          <a:solidFill>
            <a:srgbClr val="CBEFF2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 rot="-4993722" flipH="1">
            <a:off x="-22049" y="-1699254"/>
            <a:ext cx="3271684" cy="5385912"/>
          </a:xfrm>
          <a:custGeom>
            <a:avLst/>
            <a:gdLst/>
            <a:ahLst/>
            <a:cxnLst/>
            <a:rect l="l" t="t" r="r" b="b"/>
            <a:pathLst>
              <a:path w="10962" h="18046" extrusionOk="0">
                <a:moveTo>
                  <a:pt x="7546" y="0"/>
                </a:moveTo>
                <a:cubicBezTo>
                  <a:pt x="6984" y="0"/>
                  <a:pt x="6423" y="92"/>
                  <a:pt x="5921" y="256"/>
                </a:cubicBezTo>
                <a:cubicBezTo>
                  <a:pt x="4404" y="755"/>
                  <a:pt x="3146" y="1924"/>
                  <a:pt x="2307" y="3291"/>
                </a:cubicBezTo>
                <a:cubicBezTo>
                  <a:pt x="1469" y="4649"/>
                  <a:pt x="999" y="6216"/>
                  <a:pt x="690" y="7794"/>
                </a:cubicBezTo>
                <a:cubicBezTo>
                  <a:pt x="21" y="11168"/>
                  <a:pt x="1" y="14671"/>
                  <a:pt x="710" y="18045"/>
                </a:cubicBezTo>
                <a:cubicBezTo>
                  <a:pt x="1059" y="16618"/>
                  <a:pt x="1409" y="15190"/>
                  <a:pt x="1898" y="13813"/>
                </a:cubicBezTo>
                <a:cubicBezTo>
                  <a:pt x="2407" y="12386"/>
                  <a:pt x="3076" y="11028"/>
                  <a:pt x="3845" y="9720"/>
                </a:cubicBezTo>
                <a:cubicBezTo>
                  <a:pt x="5222" y="7394"/>
                  <a:pt x="6919" y="5268"/>
                  <a:pt x="8686" y="3231"/>
                </a:cubicBezTo>
                <a:cubicBezTo>
                  <a:pt x="9305" y="2523"/>
                  <a:pt x="10962" y="1274"/>
                  <a:pt x="9624" y="506"/>
                </a:cubicBezTo>
                <a:cubicBezTo>
                  <a:pt x="9014" y="156"/>
                  <a:pt x="8279" y="0"/>
                  <a:pt x="7546" y="0"/>
                </a:cubicBezTo>
                <a:close/>
              </a:path>
            </a:pathLst>
          </a:custGeom>
          <a:solidFill>
            <a:srgbClr val="4BB2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 rot="10800000">
            <a:off x="5257950" y="4384442"/>
            <a:ext cx="4978225" cy="820928"/>
          </a:xfrm>
          <a:custGeom>
            <a:avLst/>
            <a:gdLst/>
            <a:ahLst/>
            <a:cxnLst/>
            <a:rect l="l" t="t" r="r" b="b"/>
            <a:pathLst>
              <a:path w="20157" h="3324" extrusionOk="0">
                <a:moveTo>
                  <a:pt x="1" y="0"/>
                </a:moveTo>
                <a:lnTo>
                  <a:pt x="1" y="2316"/>
                </a:lnTo>
                <a:cubicBezTo>
                  <a:pt x="1457" y="3116"/>
                  <a:pt x="3292" y="3324"/>
                  <a:pt x="5097" y="3324"/>
                </a:cubicBezTo>
                <a:cubicBezTo>
                  <a:pt x="6447" y="3324"/>
                  <a:pt x="7780" y="3207"/>
                  <a:pt x="8925" y="3135"/>
                </a:cubicBezTo>
                <a:cubicBezTo>
                  <a:pt x="11661" y="2975"/>
                  <a:pt x="17321" y="2166"/>
                  <a:pt x="20156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28000">
                <a:schemeClr val="lt2"/>
              </a:gs>
              <a:gs pos="66000">
                <a:schemeClr val="accent2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60" r:id="rId8"/>
    <p:sldLayoutId id="2147483663" r:id="rId9"/>
    <p:sldLayoutId id="2147483669" r:id="rId10"/>
    <p:sldLayoutId id="2147483678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>
            <a:spLocks noGrp="1"/>
          </p:cNvSpPr>
          <p:nvPr>
            <p:ph type="ctrTitle"/>
          </p:nvPr>
        </p:nvSpPr>
        <p:spPr>
          <a:xfrm>
            <a:off x="4102200" y="555526"/>
            <a:ext cx="5041800" cy="13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4BB2FF"/>
                </a:solidFill>
                <a:latin typeface="+mj-lt"/>
              </a:rPr>
              <a:t>Исследование условий эффективного использования тренажёров в тренировочном процессе спортивной гимнастики</a:t>
            </a:r>
            <a:endParaRPr sz="2000" dirty="0">
              <a:solidFill>
                <a:srgbClr val="254789"/>
              </a:solidFill>
              <a:latin typeface="+mj-lt"/>
            </a:endParaRPr>
          </a:p>
        </p:txBody>
      </p:sp>
      <p:grpSp>
        <p:nvGrpSpPr>
          <p:cNvPr id="313" name="Google Shape;313;p36"/>
          <p:cNvGrpSpPr/>
          <p:nvPr/>
        </p:nvGrpSpPr>
        <p:grpSpPr>
          <a:xfrm>
            <a:off x="0" y="1762979"/>
            <a:ext cx="5578441" cy="3380521"/>
            <a:chOff x="5000093" y="2345964"/>
            <a:chExt cx="4317679" cy="2616502"/>
          </a:xfrm>
        </p:grpSpPr>
        <p:sp>
          <p:nvSpPr>
            <p:cNvPr id="314" name="Google Shape;314;p36"/>
            <p:cNvSpPr/>
            <p:nvPr/>
          </p:nvSpPr>
          <p:spPr>
            <a:xfrm>
              <a:off x="5893839" y="4648879"/>
              <a:ext cx="1429278" cy="243891"/>
            </a:xfrm>
            <a:custGeom>
              <a:avLst/>
              <a:gdLst/>
              <a:ahLst/>
              <a:cxnLst/>
              <a:rect l="l" t="t" r="r" b="b"/>
              <a:pathLst>
                <a:path w="15565" h="2656" extrusionOk="0">
                  <a:moveTo>
                    <a:pt x="15524" y="1188"/>
                  </a:moveTo>
                  <a:lnTo>
                    <a:pt x="15464" y="1218"/>
                  </a:lnTo>
                  <a:cubicBezTo>
                    <a:pt x="15394" y="1238"/>
                    <a:pt x="15325" y="1248"/>
                    <a:pt x="15245" y="1258"/>
                  </a:cubicBezTo>
                  <a:lnTo>
                    <a:pt x="15205" y="1258"/>
                  </a:lnTo>
                  <a:cubicBezTo>
                    <a:pt x="15205" y="1258"/>
                    <a:pt x="15194" y="1268"/>
                    <a:pt x="15185" y="1268"/>
                  </a:cubicBezTo>
                  <a:cubicBezTo>
                    <a:pt x="15174" y="1278"/>
                    <a:pt x="15145" y="1298"/>
                    <a:pt x="15125" y="1308"/>
                  </a:cubicBezTo>
                  <a:cubicBezTo>
                    <a:pt x="15105" y="1318"/>
                    <a:pt x="15075" y="1328"/>
                    <a:pt x="15045" y="1338"/>
                  </a:cubicBezTo>
                  <a:cubicBezTo>
                    <a:pt x="14985" y="1368"/>
                    <a:pt x="14905" y="1388"/>
                    <a:pt x="14835" y="1388"/>
                  </a:cubicBezTo>
                  <a:cubicBezTo>
                    <a:pt x="14815" y="1388"/>
                    <a:pt x="14805" y="1388"/>
                    <a:pt x="14795" y="1398"/>
                  </a:cubicBezTo>
                  <a:cubicBezTo>
                    <a:pt x="14786" y="1398"/>
                    <a:pt x="14786" y="1398"/>
                    <a:pt x="14775" y="1408"/>
                  </a:cubicBezTo>
                  <a:cubicBezTo>
                    <a:pt x="14766" y="1418"/>
                    <a:pt x="14746" y="1428"/>
                    <a:pt x="14735" y="1438"/>
                  </a:cubicBezTo>
                  <a:lnTo>
                    <a:pt x="14715" y="1448"/>
                  </a:lnTo>
                  <a:cubicBezTo>
                    <a:pt x="14695" y="1458"/>
                    <a:pt x="14666" y="1478"/>
                    <a:pt x="14635" y="1488"/>
                  </a:cubicBezTo>
                  <a:cubicBezTo>
                    <a:pt x="14575" y="1508"/>
                    <a:pt x="14506" y="1527"/>
                    <a:pt x="14436" y="1538"/>
                  </a:cubicBezTo>
                  <a:lnTo>
                    <a:pt x="14396" y="1538"/>
                  </a:lnTo>
                  <a:cubicBezTo>
                    <a:pt x="14396" y="1547"/>
                    <a:pt x="14396" y="1547"/>
                    <a:pt x="14386" y="1547"/>
                  </a:cubicBezTo>
                  <a:lnTo>
                    <a:pt x="14336" y="1598"/>
                  </a:lnTo>
                  <a:cubicBezTo>
                    <a:pt x="14316" y="1607"/>
                    <a:pt x="14286" y="1627"/>
                    <a:pt x="14256" y="1638"/>
                  </a:cubicBezTo>
                  <a:lnTo>
                    <a:pt x="14246" y="1638"/>
                  </a:lnTo>
                  <a:cubicBezTo>
                    <a:pt x="14276" y="1647"/>
                    <a:pt x="14306" y="1647"/>
                    <a:pt x="14346" y="1647"/>
                  </a:cubicBezTo>
                  <a:cubicBezTo>
                    <a:pt x="14376" y="1647"/>
                    <a:pt x="14416" y="1658"/>
                    <a:pt x="14446" y="1667"/>
                  </a:cubicBezTo>
                  <a:cubicBezTo>
                    <a:pt x="14526" y="1678"/>
                    <a:pt x="14595" y="1698"/>
                    <a:pt x="14646" y="1738"/>
                  </a:cubicBezTo>
                  <a:cubicBezTo>
                    <a:pt x="14655" y="1738"/>
                    <a:pt x="14655" y="1738"/>
                    <a:pt x="14666" y="1747"/>
                  </a:cubicBezTo>
                  <a:lnTo>
                    <a:pt x="14815" y="1747"/>
                  </a:lnTo>
                  <a:cubicBezTo>
                    <a:pt x="14855" y="1757"/>
                    <a:pt x="14885" y="1757"/>
                    <a:pt x="14925" y="1767"/>
                  </a:cubicBezTo>
                  <a:cubicBezTo>
                    <a:pt x="14975" y="1777"/>
                    <a:pt x="15015" y="1787"/>
                    <a:pt x="15055" y="1797"/>
                  </a:cubicBezTo>
                  <a:cubicBezTo>
                    <a:pt x="15384" y="1658"/>
                    <a:pt x="15564" y="1498"/>
                    <a:pt x="15564" y="1328"/>
                  </a:cubicBezTo>
                  <a:cubicBezTo>
                    <a:pt x="15564" y="1278"/>
                    <a:pt x="15554" y="1238"/>
                    <a:pt x="15524" y="1188"/>
                  </a:cubicBezTo>
                  <a:close/>
                  <a:moveTo>
                    <a:pt x="7787" y="1"/>
                  </a:moveTo>
                  <a:cubicBezTo>
                    <a:pt x="3485" y="1"/>
                    <a:pt x="1" y="599"/>
                    <a:pt x="1" y="1328"/>
                  </a:cubicBezTo>
                  <a:cubicBezTo>
                    <a:pt x="1" y="2057"/>
                    <a:pt x="3485" y="2656"/>
                    <a:pt x="7787" y="2656"/>
                  </a:cubicBezTo>
                  <a:cubicBezTo>
                    <a:pt x="10233" y="2656"/>
                    <a:pt x="12419" y="2456"/>
                    <a:pt x="13847" y="2157"/>
                  </a:cubicBezTo>
                  <a:cubicBezTo>
                    <a:pt x="13827" y="2146"/>
                    <a:pt x="13807" y="2146"/>
                    <a:pt x="13797" y="2137"/>
                  </a:cubicBezTo>
                  <a:lnTo>
                    <a:pt x="13777" y="2117"/>
                  </a:lnTo>
                  <a:lnTo>
                    <a:pt x="13717" y="2117"/>
                  </a:lnTo>
                  <a:cubicBezTo>
                    <a:pt x="13687" y="2117"/>
                    <a:pt x="13657" y="2117"/>
                    <a:pt x="13617" y="2106"/>
                  </a:cubicBezTo>
                  <a:cubicBezTo>
                    <a:pt x="13588" y="2106"/>
                    <a:pt x="13548" y="2097"/>
                    <a:pt x="13508" y="2097"/>
                  </a:cubicBezTo>
                  <a:cubicBezTo>
                    <a:pt x="13448" y="2077"/>
                    <a:pt x="13398" y="2067"/>
                    <a:pt x="13348" y="2037"/>
                  </a:cubicBezTo>
                  <a:cubicBezTo>
                    <a:pt x="13338" y="2037"/>
                    <a:pt x="13328" y="2027"/>
                    <a:pt x="13308" y="2017"/>
                  </a:cubicBezTo>
                  <a:cubicBezTo>
                    <a:pt x="13308" y="2017"/>
                    <a:pt x="13298" y="2007"/>
                    <a:pt x="13288" y="2007"/>
                  </a:cubicBezTo>
                  <a:lnTo>
                    <a:pt x="13228" y="2007"/>
                  </a:lnTo>
                  <a:cubicBezTo>
                    <a:pt x="13208" y="2007"/>
                    <a:pt x="13168" y="1997"/>
                    <a:pt x="13138" y="1997"/>
                  </a:cubicBezTo>
                  <a:cubicBezTo>
                    <a:pt x="13098" y="1987"/>
                    <a:pt x="13068" y="1987"/>
                    <a:pt x="13029" y="1977"/>
                  </a:cubicBezTo>
                  <a:cubicBezTo>
                    <a:pt x="12949" y="1957"/>
                    <a:pt x="12878" y="1937"/>
                    <a:pt x="12829" y="1897"/>
                  </a:cubicBezTo>
                  <a:cubicBezTo>
                    <a:pt x="12829" y="1897"/>
                    <a:pt x="12819" y="1897"/>
                    <a:pt x="12809" y="1887"/>
                  </a:cubicBezTo>
                  <a:lnTo>
                    <a:pt x="12759" y="1887"/>
                  </a:lnTo>
                  <a:cubicBezTo>
                    <a:pt x="12729" y="1887"/>
                    <a:pt x="12689" y="1877"/>
                    <a:pt x="12659" y="1877"/>
                  </a:cubicBezTo>
                  <a:cubicBezTo>
                    <a:pt x="12619" y="1867"/>
                    <a:pt x="12589" y="1867"/>
                    <a:pt x="12549" y="1857"/>
                  </a:cubicBezTo>
                  <a:cubicBezTo>
                    <a:pt x="12529" y="1847"/>
                    <a:pt x="12499" y="1847"/>
                    <a:pt x="12479" y="1837"/>
                  </a:cubicBezTo>
                  <a:cubicBezTo>
                    <a:pt x="12430" y="1817"/>
                    <a:pt x="12390" y="1797"/>
                    <a:pt x="12359" y="1777"/>
                  </a:cubicBezTo>
                  <a:cubicBezTo>
                    <a:pt x="12350" y="1777"/>
                    <a:pt x="12339" y="1767"/>
                    <a:pt x="12339" y="1767"/>
                  </a:cubicBezTo>
                  <a:cubicBezTo>
                    <a:pt x="12319" y="1767"/>
                    <a:pt x="12299" y="1767"/>
                    <a:pt x="12279" y="1757"/>
                  </a:cubicBezTo>
                  <a:cubicBezTo>
                    <a:pt x="12250" y="1757"/>
                    <a:pt x="12220" y="1757"/>
                    <a:pt x="12190" y="1747"/>
                  </a:cubicBezTo>
                  <a:cubicBezTo>
                    <a:pt x="12150" y="1747"/>
                    <a:pt x="12110" y="1738"/>
                    <a:pt x="12080" y="1727"/>
                  </a:cubicBezTo>
                  <a:cubicBezTo>
                    <a:pt x="12030" y="1718"/>
                    <a:pt x="11980" y="1707"/>
                    <a:pt x="11940" y="1687"/>
                  </a:cubicBezTo>
                  <a:cubicBezTo>
                    <a:pt x="11920" y="1678"/>
                    <a:pt x="11900" y="1658"/>
                    <a:pt x="11891" y="1647"/>
                  </a:cubicBezTo>
                  <a:cubicBezTo>
                    <a:pt x="11880" y="1647"/>
                    <a:pt x="11880" y="1638"/>
                    <a:pt x="11871" y="1638"/>
                  </a:cubicBezTo>
                  <a:lnTo>
                    <a:pt x="11811" y="1638"/>
                  </a:lnTo>
                  <a:cubicBezTo>
                    <a:pt x="11791" y="1627"/>
                    <a:pt x="11751" y="1627"/>
                    <a:pt x="11720" y="1618"/>
                  </a:cubicBezTo>
                  <a:cubicBezTo>
                    <a:pt x="11680" y="1618"/>
                    <a:pt x="11651" y="1607"/>
                    <a:pt x="11611" y="1598"/>
                  </a:cubicBezTo>
                  <a:cubicBezTo>
                    <a:pt x="11531" y="1578"/>
                    <a:pt x="11471" y="1547"/>
                    <a:pt x="11421" y="1518"/>
                  </a:cubicBezTo>
                  <a:cubicBezTo>
                    <a:pt x="11421" y="1508"/>
                    <a:pt x="11411" y="1508"/>
                    <a:pt x="11411" y="1508"/>
                  </a:cubicBezTo>
                  <a:cubicBezTo>
                    <a:pt x="11391" y="1508"/>
                    <a:pt x="11371" y="1498"/>
                    <a:pt x="11351" y="1498"/>
                  </a:cubicBezTo>
                  <a:cubicBezTo>
                    <a:pt x="11321" y="1498"/>
                    <a:pt x="11292" y="1488"/>
                    <a:pt x="11261" y="1488"/>
                  </a:cubicBezTo>
                  <a:cubicBezTo>
                    <a:pt x="11221" y="1478"/>
                    <a:pt x="11192" y="1468"/>
                    <a:pt x="11152" y="1458"/>
                  </a:cubicBezTo>
                  <a:cubicBezTo>
                    <a:pt x="11072" y="1438"/>
                    <a:pt x="11012" y="1408"/>
                    <a:pt x="10962" y="1368"/>
                  </a:cubicBezTo>
                  <a:cubicBezTo>
                    <a:pt x="10952" y="1358"/>
                    <a:pt x="10932" y="1348"/>
                    <a:pt x="10922" y="1338"/>
                  </a:cubicBezTo>
                  <a:cubicBezTo>
                    <a:pt x="10912" y="1318"/>
                    <a:pt x="10902" y="1308"/>
                    <a:pt x="10892" y="1288"/>
                  </a:cubicBezTo>
                  <a:cubicBezTo>
                    <a:pt x="10882" y="1268"/>
                    <a:pt x="10872" y="1238"/>
                    <a:pt x="10862" y="1208"/>
                  </a:cubicBezTo>
                  <a:cubicBezTo>
                    <a:pt x="10852" y="1148"/>
                    <a:pt x="10852" y="1099"/>
                    <a:pt x="10852" y="1068"/>
                  </a:cubicBezTo>
                  <a:lnTo>
                    <a:pt x="10872" y="909"/>
                  </a:lnTo>
                  <a:lnTo>
                    <a:pt x="10872" y="879"/>
                  </a:lnTo>
                  <a:lnTo>
                    <a:pt x="10872" y="859"/>
                  </a:lnTo>
                  <a:cubicBezTo>
                    <a:pt x="10882" y="849"/>
                    <a:pt x="10882" y="839"/>
                    <a:pt x="10882" y="839"/>
                  </a:cubicBezTo>
                  <a:cubicBezTo>
                    <a:pt x="10902" y="799"/>
                    <a:pt x="10952" y="769"/>
                    <a:pt x="10992" y="769"/>
                  </a:cubicBezTo>
                  <a:lnTo>
                    <a:pt x="11042" y="769"/>
                  </a:lnTo>
                  <a:cubicBezTo>
                    <a:pt x="11062" y="769"/>
                    <a:pt x="11082" y="779"/>
                    <a:pt x="11101" y="779"/>
                  </a:cubicBezTo>
                  <a:cubicBezTo>
                    <a:pt x="11132" y="779"/>
                    <a:pt x="11161" y="789"/>
                    <a:pt x="11192" y="789"/>
                  </a:cubicBezTo>
                  <a:cubicBezTo>
                    <a:pt x="11221" y="799"/>
                    <a:pt x="11261" y="809"/>
                    <a:pt x="11292" y="819"/>
                  </a:cubicBezTo>
                  <a:cubicBezTo>
                    <a:pt x="11371" y="839"/>
                    <a:pt x="11431" y="869"/>
                    <a:pt x="11471" y="909"/>
                  </a:cubicBezTo>
                  <a:cubicBezTo>
                    <a:pt x="11481" y="909"/>
                    <a:pt x="11481" y="909"/>
                    <a:pt x="11481" y="919"/>
                  </a:cubicBezTo>
                  <a:lnTo>
                    <a:pt x="11521" y="919"/>
                  </a:lnTo>
                  <a:cubicBezTo>
                    <a:pt x="11551" y="919"/>
                    <a:pt x="11581" y="929"/>
                    <a:pt x="11611" y="929"/>
                  </a:cubicBezTo>
                  <a:cubicBezTo>
                    <a:pt x="11651" y="939"/>
                    <a:pt x="11680" y="948"/>
                    <a:pt x="11711" y="948"/>
                  </a:cubicBezTo>
                  <a:cubicBezTo>
                    <a:pt x="11791" y="968"/>
                    <a:pt x="11851" y="999"/>
                    <a:pt x="11900" y="1039"/>
                  </a:cubicBezTo>
                  <a:cubicBezTo>
                    <a:pt x="11900" y="1039"/>
                    <a:pt x="11900" y="1048"/>
                    <a:pt x="11910" y="1048"/>
                  </a:cubicBezTo>
                  <a:lnTo>
                    <a:pt x="11950" y="1048"/>
                  </a:lnTo>
                  <a:cubicBezTo>
                    <a:pt x="11980" y="1059"/>
                    <a:pt x="12020" y="1059"/>
                    <a:pt x="12050" y="1059"/>
                  </a:cubicBezTo>
                  <a:cubicBezTo>
                    <a:pt x="12080" y="1068"/>
                    <a:pt x="12120" y="1079"/>
                    <a:pt x="12150" y="1079"/>
                  </a:cubicBezTo>
                  <a:cubicBezTo>
                    <a:pt x="12230" y="1099"/>
                    <a:pt x="12290" y="1128"/>
                    <a:pt x="12339" y="1168"/>
                  </a:cubicBezTo>
                  <a:lnTo>
                    <a:pt x="12350" y="1178"/>
                  </a:lnTo>
                  <a:lnTo>
                    <a:pt x="12399" y="1178"/>
                  </a:lnTo>
                  <a:cubicBezTo>
                    <a:pt x="12430" y="1178"/>
                    <a:pt x="12459" y="1188"/>
                    <a:pt x="12489" y="1188"/>
                  </a:cubicBezTo>
                  <a:cubicBezTo>
                    <a:pt x="12529" y="1198"/>
                    <a:pt x="12559" y="1198"/>
                    <a:pt x="12599" y="1208"/>
                  </a:cubicBezTo>
                  <a:cubicBezTo>
                    <a:pt x="12669" y="1228"/>
                    <a:pt x="12739" y="1248"/>
                    <a:pt x="12789" y="1288"/>
                  </a:cubicBezTo>
                  <a:lnTo>
                    <a:pt x="12799" y="1298"/>
                  </a:lnTo>
                  <a:lnTo>
                    <a:pt x="12849" y="1298"/>
                  </a:lnTo>
                  <a:cubicBezTo>
                    <a:pt x="12878" y="1298"/>
                    <a:pt x="12909" y="1308"/>
                    <a:pt x="12949" y="1308"/>
                  </a:cubicBezTo>
                  <a:cubicBezTo>
                    <a:pt x="12969" y="1308"/>
                    <a:pt x="12989" y="1318"/>
                    <a:pt x="13009" y="1318"/>
                  </a:cubicBezTo>
                  <a:cubicBezTo>
                    <a:pt x="13029" y="1318"/>
                    <a:pt x="13038" y="1328"/>
                    <a:pt x="13049" y="1328"/>
                  </a:cubicBezTo>
                  <a:cubicBezTo>
                    <a:pt x="13098" y="1338"/>
                    <a:pt x="13138" y="1348"/>
                    <a:pt x="13178" y="1368"/>
                  </a:cubicBezTo>
                  <a:cubicBezTo>
                    <a:pt x="13178" y="1368"/>
                    <a:pt x="13188" y="1358"/>
                    <a:pt x="13198" y="1358"/>
                  </a:cubicBezTo>
                  <a:cubicBezTo>
                    <a:pt x="13208" y="1348"/>
                    <a:pt x="13228" y="1338"/>
                    <a:pt x="13238" y="1328"/>
                  </a:cubicBezTo>
                  <a:cubicBezTo>
                    <a:pt x="13268" y="1308"/>
                    <a:pt x="13308" y="1298"/>
                    <a:pt x="13348" y="1288"/>
                  </a:cubicBezTo>
                  <a:lnTo>
                    <a:pt x="13437" y="1258"/>
                  </a:lnTo>
                  <a:lnTo>
                    <a:pt x="13488" y="1258"/>
                  </a:lnTo>
                  <a:lnTo>
                    <a:pt x="13508" y="1238"/>
                  </a:lnTo>
                  <a:cubicBezTo>
                    <a:pt x="13528" y="1228"/>
                    <a:pt x="13548" y="1208"/>
                    <a:pt x="13568" y="1188"/>
                  </a:cubicBezTo>
                  <a:cubicBezTo>
                    <a:pt x="13588" y="1178"/>
                    <a:pt x="13617" y="1159"/>
                    <a:pt x="13647" y="1148"/>
                  </a:cubicBezTo>
                  <a:cubicBezTo>
                    <a:pt x="13707" y="1119"/>
                    <a:pt x="13757" y="1099"/>
                    <a:pt x="13827" y="1088"/>
                  </a:cubicBezTo>
                  <a:lnTo>
                    <a:pt x="13867" y="1088"/>
                  </a:lnTo>
                  <a:cubicBezTo>
                    <a:pt x="13877" y="1079"/>
                    <a:pt x="13897" y="1079"/>
                    <a:pt x="13907" y="1079"/>
                  </a:cubicBezTo>
                  <a:cubicBezTo>
                    <a:pt x="13917" y="1079"/>
                    <a:pt x="13927" y="1068"/>
                    <a:pt x="13927" y="1068"/>
                  </a:cubicBezTo>
                  <a:cubicBezTo>
                    <a:pt x="13947" y="1048"/>
                    <a:pt x="13967" y="1039"/>
                    <a:pt x="13996" y="1019"/>
                  </a:cubicBezTo>
                  <a:cubicBezTo>
                    <a:pt x="14016" y="1008"/>
                    <a:pt x="14047" y="988"/>
                    <a:pt x="14076" y="979"/>
                  </a:cubicBezTo>
                  <a:cubicBezTo>
                    <a:pt x="14127" y="959"/>
                    <a:pt x="14176" y="939"/>
                    <a:pt x="14246" y="929"/>
                  </a:cubicBezTo>
                  <a:lnTo>
                    <a:pt x="14306" y="929"/>
                  </a:lnTo>
                  <a:cubicBezTo>
                    <a:pt x="14316" y="919"/>
                    <a:pt x="14336" y="919"/>
                    <a:pt x="14346" y="919"/>
                  </a:cubicBezTo>
                  <a:cubicBezTo>
                    <a:pt x="14356" y="919"/>
                    <a:pt x="14366" y="909"/>
                    <a:pt x="14376" y="899"/>
                  </a:cubicBezTo>
                  <a:cubicBezTo>
                    <a:pt x="14386" y="889"/>
                    <a:pt x="14416" y="879"/>
                    <a:pt x="14436" y="859"/>
                  </a:cubicBezTo>
                  <a:cubicBezTo>
                    <a:pt x="14466" y="849"/>
                    <a:pt x="14496" y="829"/>
                    <a:pt x="14526" y="819"/>
                  </a:cubicBezTo>
                  <a:lnTo>
                    <a:pt x="14536" y="819"/>
                  </a:lnTo>
                  <a:cubicBezTo>
                    <a:pt x="14546" y="809"/>
                    <a:pt x="14566" y="809"/>
                    <a:pt x="14586" y="799"/>
                  </a:cubicBezTo>
                  <a:cubicBezTo>
                    <a:pt x="14606" y="799"/>
                    <a:pt x="14635" y="789"/>
                    <a:pt x="14655" y="789"/>
                  </a:cubicBezTo>
                  <a:cubicBezTo>
                    <a:pt x="14686" y="779"/>
                    <a:pt x="14726" y="779"/>
                    <a:pt x="14755" y="779"/>
                  </a:cubicBezTo>
                  <a:cubicBezTo>
                    <a:pt x="14775" y="769"/>
                    <a:pt x="14786" y="769"/>
                    <a:pt x="14805" y="769"/>
                  </a:cubicBezTo>
                  <a:cubicBezTo>
                    <a:pt x="14815" y="769"/>
                    <a:pt x="14815" y="759"/>
                    <a:pt x="14825" y="759"/>
                  </a:cubicBezTo>
                  <a:cubicBezTo>
                    <a:pt x="13577" y="310"/>
                    <a:pt x="10892" y="1"/>
                    <a:pt x="7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6912286" y="4742359"/>
              <a:ext cx="19375" cy="21120"/>
            </a:xfrm>
            <a:custGeom>
              <a:avLst/>
              <a:gdLst/>
              <a:ahLst/>
              <a:cxnLst/>
              <a:rect l="l" t="t" r="r" b="b"/>
              <a:pathLst>
                <a:path w="211" h="230" extrusionOk="0">
                  <a:moveTo>
                    <a:pt x="10" y="1"/>
                  </a:moveTo>
                  <a:lnTo>
                    <a:pt x="1" y="70"/>
                  </a:lnTo>
                  <a:lnTo>
                    <a:pt x="1" y="141"/>
                  </a:lnTo>
                  <a:lnTo>
                    <a:pt x="10" y="150"/>
                  </a:lnTo>
                  <a:cubicBezTo>
                    <a:pt x="10" y="160"/>
                    <a:pt x="21" y="160"/>
                    <a:pt x="21" y="170"/>
                  </a:cubicBezTo>
                  <a:cubicBezTo>
                    <a:pt x="30" y="180"/>
                    <a:pt x="70" y="200"/>
                    <a:pt x="130" y="210"/>
                  </a:cubicBezTo>
                  <a:cubicBezTo>
                    <a:pt x="150" y="220"/>
                    <a:pt x="181" y="230"/>
                    <a:pt x="201" y="230"/>
                  </a:cubicBezTo>
                  <a:lnTo>
                    <a:pt x="201" y="210"/>
                  </a:lnTo>
                  <a:lnTo>
                    <a:pt x="201" y="200"/>
                  </a:lnTo>
                  <a:lnTo>
                    <a:pt x="210" y="61"/>
                  </a:lnTo>
                  <a:cubicBezTo>
                    <a:pt x="190" y="50"/>
                    <a:pt x="170" y="41"/>
                    <a:pt x="130" y="30"/>
                  </a:cubicBezTo>
                  <a:cubicBezTo>
                    <a:pt x="110" y="21"/>
                    <a:pt x="81" y="10"/>
                    <a:pt x="61" y="10"/>
                  </a:cubicBezTo>
                  <a:cubicBezTo>
                    <a:pt x="41" y="10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6890340" y="4719402"/>
              <a:ext cx="57759" cy="67952"/>
            </a:xfrm>
            <a:custGeom>
              <a:avLst/>
              <a:gdLst/>
              <a:ahLst/>
              <a:cxnLst/>
              <a:rect l="l" t="t" r="r" b="b"/>
              <a:pathLst>
                <a:path w="629" h="740" extrusionOk="0">
                  <a:moveTo>
                    <a:pt x="140" y="1"/>
                  </a:moveTo>
                  <a:cubicBezTo>
                    <a:pt x="100" y="1"/>
                    <a:pt x="50" y="31"/>
                    <a:pt x="30" y="71"/>
                  </a:cubicBezTo>
                  <a:cubicBezTo>
                    <a:pt x="30" y="71"/>
                    <a:pt x="30" y="81"/>
                    <a:pt x="20" y="91"/>
                  </a:cubicBezTo>
                  <a:lnTo>
                    <a:pt x="20" y="111"/>
                  </a:lnTo>
                  <a:lnTo>
                    <a:pt x="20" y="141"/>
                  </a:lnTo>
                  <a:lnTo>
                    <a:pt x="0" y="300"/>
                  </a:lnTo>
                  <a:cubicBezTo>
                    <a:pt x="0" y="331"/>
                    <a:pt x="0" y="380"/>
                    <a:pt x="10" y="440"/>
                  </a:cubicBezTo>
                  <a:cubicBezTo>
                    <a:pt x="20" y="470"/>
                    <a:pt x="30" y="500"/>
                    <a:pt x="40" y="520"/>
                  </a:cubicBezTo>
                  <a:cubicBezTo>
                    <a:pt x="50" y="540"/>
                    <a:pt x="60" y="550"/>
                    <a:pt x="70" y="570"/>
                  </a:cubicBezTo>
                  <a:cubicBezTo>
                    <a:pt x="80" y="580"/>
                    <a:pt x="100" y="590"/>
                    <a:pt x="110" y="600"/>
                  </a:cubicBezTo>
                  <a:cubicBezTo>
                    <a:pt x="160" y="640"/>
                    <a:pt x="220" y="670"/>
                    <a:pt x="300" y="690"/>
                  </a:cubicBezTo>
                  <a:cubicBezTo>
                    <a:pt x="340" y="700"/>
                    <a:pt x="369" y="710"/>
                    <a:pt x="409" y="720"/>
                  </a:cubicBezTo>
                  <a:cubicBezTo>
                    <a:pt x="440" y="720"/>
                    <a:pt x="469" y="730"/>
                    <a:pt x="499" y="730"/>
                  </a:cubicBezTo>
                  <a:cubicBezTo>
                    <a:pt x="519" y="730"/>
                    <a:pt x="539" y="740"/>
                    <a:pt x="559" y="740"/>
                  </a:cubicBezTo>
                  <a:cubicBezTo>
                    <a:pt x="509" y="700"/>
                    <a:pt x="479" y="650"/>
                    <a:pt x="460" y="590"/>
                  </a:cubicBezTo>
                  <a:cubicBezTo>
                    <a:pt x="449" y="560"/>
                    <a:pt x="440" y="520"/>
                    <a:pt x="440" y="480"/>
                  </a:cubicBezTo>
                  <a:cubicBezTo>
                    <a:pt x="420" y="480"/>
                    <a:pt x="389" y="470"/>
                    <a:pt x="369" y="460"/>
                  </a:cubicBezTo>
                  <a:cubicBezTo>
                    <a:pt x="309" y="450"/>
                    <a:pt x="269" y="430"/>
                    <a:pt x="260" y="420"/>
                  </a:cubicBezTo>
                  <a:cubicBezTo>
                    <a:pt x="260" y="410"/>
                    <a:pt x="249" y="410"/>
                    <a:pt x="249" y="400"/>
                  </a:cubicBezTo>
                  <a:lnTo>
                    <a:pt x="240" y="391"/>
                  </a:lnTo>
                  <a:lnTo>
                    <a:pt x="240" y="320"/>
                  </a:lnTo>
                  <a:lnTo>
                    <a:pt x="249" y="251"/>
                  </a:lnTo>
                  <a:cubicBezTo>
                    <a:pt x="260" y="251"/>
                    <a:pt x="280" y="260"/>
                    <a:pt x="300" y="260"/>
                  </a:cubicBezTo>
                  <a:cubicBezTo>
                    <a:pt x="320" y="260"/>
                    <a:pt x="349" y="271"/>
                    <a:pt x="369" y="280"/>
                  </a:cubicBezTo>
                  <a:cubicBezTo>
                    <a:pt x="409" y="291"/>
                    <a:pt x="429" y="300"/>
                    <a:pt x="449" y="311"/>
                  </a:cubicBezTo>
                  <a:lnTo>
                    <a:pt x="449" y="280"/>
                  </a:lnTo>
                  <a:lnTo>
                    <a:pt x="449" y="251"/>
                  </a:lnTo>
                  <a:lnTo>
                    <a:pt x="449" y="240"/>
                  </a:lnTo>
                  <a:lnTo>
                    <a:pt x="460" y="220"/>
                  </a:lnTo>
                  <a:cubicBezTo>
                    <a:pt x="479" y="180"/>
                    <a:pt x="529" y="141"/>
                    <a:pt x="579" y="141"/>
                  </a:cubicBezTo>
                  <a:lnTo>
                    <a:pt x="599" y="141"/>
                  </a:lnTo>
                  <a:cubicBezTo>
                    <a:pt x="609" y="151"/>
                    <a:pt x="619" y="151"/>
                    <a:pt x="629" y="151"/>
                  </a:cubicBezTo>
                  <a:cubicBezTo>
                    <a:pt x="629" y="141"/>
                    <a:pt x="629" y="141"/>
                    <a:pt x="619" y="141"/>
                  </a:cubicBezTo>
                  <a:cubicBezTo>
                    <a:pt x="579" y="101"/>
                    <a:pt x="519" y="71"/>
                    <a:pt x="440" y="51"/>
                  </a:cubicBezTo>
                  <a:cubicBezTo>
                    <a:pt x="409" y="41"/>
                    <a:pt x="369" y="31"/>
                    <a:pt x="340" y="21"/>
                  </a:cubicBezTo>
                  <a:cubicBezTo>
                    <a:pt x="309" y="21"/>
                    <a:pt x="280" y="11"/>
                    <a:pt x="249" y="11"/>
                  </a:cubicBezTo>
                  <a:cubicBezTo>
                    <a:pt x="230" y="11"/>
                    <a:pt x="210" y="1"/>
                    <a:pt x="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6986574" y="4744195"/>
              <a:ext cx="1010" cy="1010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cubicBezTo>
                    <a:pt x="0" y="1"/>
                    <a:pt x="0" y="10"/>
                    <a:pt x="10" y="10"/>
                  </a:cubicBezTo>
                  <a:lnTo>
                    <a:pt x="10" y="10"/>
                  </a:lnTo>
                  <a:cubicBezTo>
                    <a:pt x="0" y="1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6952690" y="4755214"/>
              <a:ext cx="19284" cy="20294"/>
            </a:xfrm>
            <a:custGeom>
              <a:avLst/>
              <a:gdLst/>
              <a:ahLst/>
              <a:cxnLst/>
              <a:rect l="l" t="t" r="r" b="b"/>
              <a:pathLst>
                <a:path w="210" h="221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90"/>
                    <a:pt x="0" y="110"/>
                    <a:pt x="10" y="130"/>
                  </a:cubicBezTo>
                  <a:cubicBezTo>
                    <a:pt x="10" y="140"/>
                    <a:pt x="20" y="150"/>
                    <a:pt x="40" y="160"/>
                  </a:cubicBezTo>
                  <a:cubicBezTo>
                    <a:pt x="50" y="180"/>
                    <a:pt x="80" y="190"/>
                    <a:pt x="140" y="210"/>
                  </a:cubicBezTo>
                  <a:cubicBezTo>
                    <a:pt x="169" y="220"/>
                    <a:pt x="189" y="220"/>
                    <a:pt x="209" y="220"/>
                  </a:cubicBezTo>
                  <a:lnTo>
                    <a:pt x="209" y="200"/>
                  </a:lnTo>
                  <a:lnTo>
                    <a:pt x="200" y="60"/>
                  </a:lnTo>
                  <a:cubicBezTo>
                    <a:pt x="189" y="50"/>
                    <a:pt x="160" y="40"/>
                    <a:pt x="120" y="30"/>
                  </a:cubicBezTo>
                  <a:cubicBezTo>
                    <a:pt x="90" y="20"/>
                    <a:pt x="70" y="10"/>
                    <a:pt x="40" y="10"/>
                  </a:cubicBezTo>
                  <a:cubicBezTo>
                    <a:pt x="30" y="10"/>
                    <a:pt x="1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6930652" y="4732258"/>
              <a:ext cx="56932" cy="67033"/>
            </a:xfrm>
            <a:custGeom>
              <a:avLst/>
              <a:gdLst/>
              <a:ahLst/>
              <a:cxnLst/>
              <a:rect l="l" t="t" r="r" b="b"/>
              <a:pathLst>
                <a:path w="620" h="730" extrusionOk="0">
                  <a:moveTo>
                    <a:pt x="140" y="1"/>
                  </a:moveTo>
                  <a:cubicBezTo>
                    <a:pt x="90" y="1"/>
                    <a:pt x="40" y="40"/>
                    <a:pt x="21" y="80"/>
                  </a:cubicBezTo>
                  <a:lnTo>
                    <a:pt x="10" y="100"/>
                  </a:lnTo>
                  <a:lnTo>
                    <a:pt x="10" y="111"/>
                  </a:lnTo>
                  <a:lnTo>
                    <a:pt x="10" y="140"/>
                  </a:lnTo>
                  <a:lnTo>
                    <a:pt x="10" y="171"/>
                  </a:lnTo>
                  <a:lnTo>
                    <a:pt x="1" y="310"/>
                  </a:lnTo>
                  <a:lnTo>
                    <a:pt x="1" y="320"/>
                  </a:lnTo>
                  <a:cubicBezTo>
                    <a:pt x="1" y="370"/>
                    <a:pt x="10" y="410"/>
                    <a:pt x="21" y="450"/>
                  </a:cubicBezTo>
                  <a:cubicBezTo>
                    <a:pt x="40" y="520"/>
                    <a:pt x="80" y="570"/>
                    <a:pt x="130" y="610"/>
                  </a:cubicBezTo>
                  <a:cubicBezTo>
                    <a:pt x="180" y="639"/>
                    <a:pt x="240" y="670"/>
                    <a:pt x="320" y="690"/>
                  </a:cubicBezTo>
                  <a:cubicBezTo>
                    <a:pt x="360" y="699"/>
                    <a:pt x="389" y="710"/>
                    <a:pt x="429" y="710"/>
                  </a:cubicBezTo>
                  <a:cubicBezTo>
                    <a:pt x="460" y="719"/>
                    <a:pt x="500" y="719"/>
                    <a:pt x="520" y="730"/>
                  </a:cubicBezTo>
                  <a:lnTo>
                    <a:pt x="580" y="730"/>
                  </a:lnTo>
                  <a:cubicBezTo>
                    <a:pt x="540" y="690"/>
                    <a:pt x="500" y="650"/>
                    <a:pt x="480" y="590"/>
                  </a:cubicBezTo>
                  <a:cubicBezTo>
                    <a:pt x="460" y="560"/>
                    <a:pt x="460" y="520"/>
                    <a:pt x="449" y="470"/>
                  </a:cubicBezTo>
                  <a:cubicBezTo>
                    <a:pt x="429" y="470"/>
                    <a:pt x="409" y="470"/>
                    <a:pt x="380" y="460"/>
                  </a:cubicBezTo>
                  <a:cubicBezTo>
                    <a:pt x="320" y="440"/>
                    <a:pt x="290" y="430"/>
                    <a:pt x="280" y="410"/>
                  </a:cubicBezTo>
                  <a:cubicBezTo>
                    <a:pt x="260" y="400"/>
                    <a:pt x="250" y="390"/>
                    <a:pt x="250" y="380"/>
                  </a:cubicBezTo>
                  <a:cubicBezTo>
                    <a:pt x="240" y="360"/>
                    <a:pt x="240" y="340"/>
                    <a:pt x="240" y="310"/>
                  </a:cubicBezTo>
                  <a:lnTo>
                    <a:pt x="240" y="251"/>
                  </a:lnTo>
                  <a:cubicBezTo>
                    <a:pt x="250" y="251"/>
                    <a:pt x="270" y="260"/>
                    <a:pt x="280" y="260"/>
                  </a:cubicBezTo>
                  <a:cubicBezTo>
                    <a:pt x="310" y="260"/>
                    <a:pt x="330" y="270"/>
                    <a:pt x="360" y="280"/>
                  </a:cubicBezTo>
                  <a:cubicBezTo>
                    <a:pt x="400" y="290"/>
                    <a:pt x="429" y="300"/>
                    <a:pt x="440" y="310"/>
                  </a:cubicBezTo>
                  <a:lnTo>
                    <a:pt x="440" y="290"/>
                  </a:lnTo>
                  <a:lnTo>
                    <a:pt x="440" y="280"/>
                  </a:lnTo>
                  <a:lnTo>
                    <a:pt x="440" y="260"/>
                  </a:lnTo>
                  <a:lnTo>
                    <a:pt x="440" y="240"/>
                  </a:lnTo>
                  <a:cubicBezTo>
                    <a:pt x="449" y="180"/>
                    <a:pt x="500" y="140"/>
                    <a:pt x="560" y="140"/>
                  </a:cubicBezTo>
                  <a:lnTo>
                    <a:pt x="619" y="140"/>
                  </a:lnTo>
                  <a:cubicBezTo>
                    <a:pt x="609" y="140"/>
                    <a:pt x="609" y="131"/>
                    <a:pt x="609" y="131"/>
                  </a:cubicBezTo>
                  <a:cubicBezTo>
                    <a:pt x="560" y="91"/>
                    <a:pt x="500" y="60"/>
                    <a:pt x="420" y="40"/>
                  </a:cubicBezTo>
                  <a:cubicBezTo>
                    <a:pt x="389" y="40"/>
                    <a:pt x="360" y="31"/>
                    <a:pt x="320" y="21"/>
                  </a:cubicBezTo>
                  <a:cubicBezTo>
                    <a:pt x="290" y="21"/>
                    <a:pt x="260" y="11"/>
                    <a:pt x="230" y="11"/>
                  </a:cubicBezTo>
                  <a:lnTo>
                    <a:pt x="190" y="11"/>
                  </a:lnTo>
                  <a:cubicBezTo>
                    <a:pt x="180" y="11"/>
                    <a:pt x="170" y="1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6990247" y="4803790"/>
              <a:ext cx="36731" cy="7438"/>
            </a:xfrm>
            <a:custGeom>
              <a:avLst/>
              <a:gdLst/>
              <a:ahLst/>
              <a:cxnLst/>
              <a:rect l="l" t="t" r="r" b="b"/>
              <a:pathLst>
                <a:path w="400" h="81" extrusionOk="0">
                  <a:moveTo>
                    <a:pt x="0" y="0"/>
                  </a:moveTo>
                  <a:cubicBezTo>
                    <a:pt x="40" y="20"/>
                    <a:pt x="90" y="31"/>
                    <a:pt x="140" y="40"/>
                  </a:cubicBezTo>
                  <a:cubicBezTo>
                    <a:pt x="170" y="51"/>
                    <a:pt x="210" y="60"/>
                    <a:pt x="250" y="60"/>
                  </a:cubicBezTo>
                  <a:cubicBezTo>
                    <a:pt x="280" y="70"/>
                    <a:pt x="310" y="70"/>
                    <a:pt x="339" y="70"/>
                  </a:cubicBezTo>
                  <a:cubicBezTo>
                    <a:pt x="359" y="80"/>
                    <a:pt x="379" y="80"/>
                    <a:pt x="399" y="80"/>
                  </a:cubicBezTo>
                  <a:lnTo>
                    <a:pt x="399" y="80"/>
                  </a:lnTo>
                  <a:cubicBezTo>
                    <a:pt x="379" y="80"/>
                    <a:pt x="359" y="80"/>
                    <a:pt x="339" y="70"/>
                  </a:cubicBezTo>
                  <a:cubicBezTo>
                    <a:pt x="310" y="70"/>
                    <a:pt x="280" y="70"/>
                    <a:pt x="250" y="60"/>
                  </a:cubicBezTo>
                  <a:cubicBezTo>
                    <a:pt x="210" y="60"/>
                    <a:pt x="170" y="51"/>
                    <a:pt x="140" y="40"/>
                  </a:cubicBezTo>
                  <a:cubicBezTo>
                    <a:pt x="90" y="31"/>
                    <a:pt x="40" y="2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6993828" y="4768070"/>
              <a:ext cx="20294" cy="19284"/>
            </a:xfrm>
            <a:custGeom>
              <a:avLst/>
              <a:gdLst/>
              <a:ahLst/>
              <a:cxnLst/>
              <a:rect l="l" t="t" r="r" b="b"/>
              <a:pathLst>
                <a:path w="221" h="210" extrusionOk="0">
                  <a:moveTo>
                    <a:pt x="1" y="0"/>
                  </a:moveTo>
                  <a:lnTo>
                    <a:pt x="1" y="50"/>
                  </a:lnTo>
                  <a:cubicBezTo>
                    <a:pt x="1" y="70"/>
                    <a:pt x="1" y="100"/>
                    <a:pt x="11" y="120"/>
                  </a:cubicBezTo>
                  <a:lnTo>
                    <a:pt x="41" y="150"/>
                  </a:lnTo>
                  <a:cubicBezTo>
                    <a:pt x="61" y="170"/>
                    <a:pt x="91" y="190"/>
                    <a:pt x="161" y="200"/>
                  </a:cubicBezTo>
                  <a:cubicBezTo>
                    <a:pt x="181" y="210"/>
                    <a:pt x="201" y="210"/>
                    <a:pt x="221" y="210"/>
                  </a:cubicBezTo>
                  <a:lnTo>
                    <a:pt x="221" y="200"/>
                  </a:lnTo>
                  <a:lnTo>
                    <a:pt x="201" y="50"/>
                  </a:lnTo>
                  <a:cubicBezTo>
                    <a:pt x="181" y="40"/>
                    <a:pt x="161" y="30"/>
                    <a:pt x="111" y="20"/>
                  </a:cubicBezTo>
                  <a:cubicBezTo>
                    <a:pt x="81" y="10"/>
                    <a:pt x="61" y="10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6970963" y="4745113"/>
              <a:ext cx="56932" cy="66115"/>
            </a:xfrm>
            <a:custGeom>
              <a:avLst/>
              <a:gdLst/>
              <a:ahLst/>
              <a:cxnLst/>
              <a:rect l="l" t="t" r="r" b="b"/>
              <a:pathLst>
                <a:path w="620" h="720" extrusionOk="0">
                  <a:moveTo>
                    <a:pt x="121" y="0"/>
                  </a:moveTo>
                  <a:cubicBezTo>
                    <a:pt x="61" y="0"/>
                    <a:pt x="10" y="40"/>
                    <a:pt x="1" y="100"/>
                  </a:cubicBezTo>
                  <a:lnTo>
                    <a:pt x="1" y="120"/>
                  </a:lnTo>
                  <a:lnTo>
                    <a:pt x="1" y="140"/>
                  </a:lnTo>
                  <a:lnTo>
                    <a:pt x="1" y="150"/>
                  </a:lnTo>
                  <a:lnTo>
                    <a:pt x="10" y="310"/>
                  </a:lnTo>
                  <a:cubicBezTo>
                    <a:pt x="10" y="360"/>
                    <a:pt x="21" y="410"/>
                    <a:pt x="41" y="450"/>
                  </a:cubicBezTo>
                  <a:cubicBezTo>
                    <a:pt x="61" y="510"/>
                    <a:pt x="101" y="550"/>
                    <a:pt x="141" y="590"/>
                  </a:cubicBezTo>
                  <a:cubicBezTo>
                    <a:pt x="150" y="590"/>
                    <a:pt x="150" y="599"/>
                    <a:pt x="161" y="599"/>
                  </a:cubicBezTo>
                  <a:cubicBezTo>
                    <a:pt x="170" y="610"/>
                    <a:pt x="190" y="630"/>
                    <a:pt x="210" y="639"/>
                  </a:cubicBezTo>
                  <a:cubicBezTo>
                    <a:pt x="250" y="659"/>
                    <a:pt x="300" y="670"/>
                    <a:pt x="350" y="679"/>
                  </a:cubicBezTo>
                  <a:cubicBezTo>
                    <a:pt x="380" y="690"/>
                    <a:pt x="420" y="699"/>
                    <a:pt x="460" y="699"/>
                  </a:cubicBezTo>
                  <a:cubicBezTo>
                    <a:pt x="490" y="709"/>
                    <a:pt x="520" y="709"/>
                    <a:pt x="549" y="709"/>
                  </a:cubicBezTo>
                  <a:cubicBezTo>
                    <a:pt x="569" y="719"/>
                    <a:pt x="589" y="719"/>
                    <a:pt x="609" y="719"/>
                  </a:cubicBezTo>
                  <a:lnTo>
                    <a:pt x="580" y="690"/>
                  </a:lnTo>
                  <a:cubicBezTo>
                    <a:pt x="549" y="659"/>
                    <a:pt x="520" y="630"/>
                    <a:pt x="500" y="590"/>
                  </a:cubicBezTo>
                  <a:cubicBezTo>
                    <a:pt x="490" y="550"/>
                    <a:pt x="480" y="510"/>
                    <a:pt x="470" y="460"/>
                  </a:cubicBezTo>
                  <a:cubicBezTo>
                    <a:pt x="450" y="460"/>
                    <a:pt x="430" y="460"/>
                    <a:pt x="410" y="450"/>
                  </a:cubicBezTo>
                  <a:cubicBezTo>
                    <a:pt x="340" y="440"/>
                    <a:pt x="310" y="420"/>
                    <a:pt x="290" y="400"/>
                  </a:cubicBezTo>
                  <a:lnTo>
                    <a:pt x="260" y="370"/>
                  </a:lnTo>
                  <a:cubicBezTo>
                    <a:pt x="250" y="350"/>
                    <a:pt x="250" y="320"/>
                    <a:pt x="250" y="300"/>
                  </a:cubicBezTo>
                  <a:lnTo>
                    <a:pt x="250" y="250"/>
                  </a:lnTo>
                  <a:lnTo>
                    <a:pt x="280" y="250"/>
                  </a:lnTo>
                  <a:cubicBezTo>
                    <a:pt x="310" y="260"/>
                    <a:pt x="330" y="260"/>
                    <a:pt x="360" y="270"/>
                  </a:cubicBezTo>
                  <a:cubicBezTo>
                    <a:pt x="410" y="280"/>
                    <a:pt x="430" y="290"/>
                    <a:pt x="450" y="300"/>
                  </a:cubicBezTo>
                  <a:lnTo>
                    <a:pt x="450" y="280"/>
                  </a:lnTo>
                  <a:lnTo>
                    <a:pt x="450" y="260"/>
                  </a:lnTo>
                  <a:lnTo>
                    <a:pt x="450" y="250"/>
                  </a:lnTo>
                  <a:lnTo>
                    <a:pt x="450" y="240"/>
                  </a:lnTo>
                  <a:cubicBezTo>
                    <a:pt x="450" y="210"/>
                    <a:pt x="460" y="180"/>
                    <a:pt x="480" y="160"/>
                  </a:cubicBezTo>
                  <a:cubicBezTo>
                    <a:pt x="500" y="140"/>
                    <a:pt x="540" y="120"/>
                    <a:pt x="569" y="120"/>
                  </a:cubicBezTo>
                  <a:lnTo>
                    <a:pt x="580" y="120"/>
                  </a:lnTo>
                  <a:lnTo>
                    <a:pt x="620" y="130"/>
                  </a:lnTo>
                  <a:lnTo>
                    <a:pt x="609" y="120"/>
                  </a:lnTo>
                  <a:cubicBezTo>
                    <a:pt x="560" y="80"/>
                    <a:pt x="500" y="51"/>
                    <a:pt x="420" y="31"/>
                  </a:cubicBezTo>
                  <a:cubicBezTo>
                    <a:pt x="390" y="31"/>
                    <a:pt x="350" y="20"/>
                    <a:pt x="320" y="11"/>
                  </a:cubicBezTo>
                  <a:cubicBezTo>
                    <a:pt x="290" y="11"/>
                    <a:pt x="250" y="11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7012194" y="4770733"/>
              <a:ext cx="4683" cy="28558"/>
            </a:xfrm>
            <a:custGeom>
              <a:avLst/>
              <a:gdLst/>
              <a:ahLst/>
              <a:cxnLst/>
              <a:rect l="l" t="t" r="r" b="b"/>
              <a:pathLst>
                <a:path w="51" h="311" extrusionOk="0">
                  <a:moveTo>
                    <a:pt x="1" y="1"/>
                  </a:moveTo>
                  <a:lnTo>
                    <a:pt x="1" y="21"/>
                  </a:lnTo>
                  <a:lnTo>
                    <a:pt x="21" y="171"/>
                  </a:lnTo>
                  <a:lnTo>
                    <a:pt x="1" y="1"/>
                  </a:lnTo>
                  <a:close/>
                  <a:moveTo>
                    <a:pt x="21" y="171"/>
                  </a:moveTo>
                  <a:lnTo>
                    <a:pt x="21" y="181"/>
                  </a:lnTo>
                  <a:cubicBezTo>
                    <a:pt x="21" y="181"/>
                    <a:pt x="21" y="181"/>
                    <a:pt x="21" y="181"/>
                  </a:cubicBezTo>
                  <a:lnTo>
                    <a:pt x="21" y="181"/>
                  </a:lnTo>
                  <a:cubicBezTo>
                    <a:pt x="21" y="178"/>
                    <a:pt x="21" y="174"/>
                    <a:pt x="21" y="171"/>
                  </a:cubicBezTo>
                  <a:close/>
                  <a:moveTo>
                    <a:pt x="21" y="181"/>
                  </a:moveTo>
                  <a:cubicBezTo>
                    <a:pt x="22" y="226"/>
                    <a:pt x="32" y="264"/>
                    <a:pt x="51" y="311"/>
                  </a:cubicBezTo>
                  <a:cubicBezTo>
                    <a:pt x="41" y="271"/>
                    <a:pt x="31" y="231"/>
                    <a:pt x="21" y="1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7035150" y="4779089"/>
              <a:ext cx="21120" cy="20202"/>
            </a:xfrm>
            <a:custGeom>
              <a:avLst/>
              <a:gdLst/>
              <a:ahLst/>
              <a:cxnLst/>
              <a:rect l="l" t="t" r="r" b="b"/>
              <a:pathLst>
                <a:path w="230" h="220" extrusionOk="0">
                  <a:moveTo>
                    <a:pt x="1" y="0"/>
                  </a:moveTo>
                  <a:lnTo>
                    <a:pt x="1" y="50"/>
                  </a:lnTo>
                  <a:cubicBezTo>
                    <a:pt x="10" y="80"/>
                    <a:pt x="10" y="100"/>
                    <a:pt x="21" y="120"/>
                  </a:cubicBezTo>
                  <a:cubicBezTo>
                    <a:pt x="30" y="140"/>
                    <a:pt x="41" y="149"/>
                    <a:pt x="60" y="160"/>
                  </a:cubicBezTo>
                  <a:cubicBezTo>
                    <a:pt x="90" y="180"/>
                    <a:pt x="130" y="189"/>
                    <a:pt x="180" y="209"/>
                  </a:cubicBezTo>
                  <a:cubicBezTo>
                    <a:pt x="190" y="209"/>
                    <a:pt x="210" y="209"/>
                    <a:pt x="230" y="220"/>
                  </a:cubicBezTo>
                  <a:lnTo>
                    <a:pt x="230" y="200"/>
                  </a:lnTo>
                  <a:lnTo>
                    <a:pt x="210" y="60"/>
                  </a:lnTo>
                  <a:cubicBezTo>
                    <a:pt x="190" y="50"/>
                    <a:pt x="160" y="30"/>
                    <a:pt x="110" y="20"/>
                  </a:cubicBezTo>
                  <a:cubicBezTo>
                    <a:pt x="80" y="20"/>
                    <a:pt x="60" y="10"/>
                    <a:pt x="30" y="10"/>
                  </a:cubicBezTo>
                  <a:cubicBezTo>
                    <a:pt x="21" y="10"/>
                    <a:pt x="10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7012194" y="4756133"/>
              <a:ext cx="57851" cy="66023"/>
            </a:xfrm>
            <a:custGeom>
              <a:avLst/>
              <a:gdLst/>
              <a:ahLst/>
              <a:cxnLst/>
              <a:rect l="l" t="t" r="r" b="b"/>
              <a:pathLst>
                <a:path w="630" h="719" extrusionOk="0">
                  <a:moveTo>
                    <a:pt x="120" y="0"/>
                  </a:moveTo>
                  <a:cubicBezTo>
                    <a:pt x="91" y="0"/>
                    <a:pt x="51" y="20"/>
                    <a:pt x="31" y="40"/>
                  </a:cubicBezTo>
                  <a:cubicBezTo>
                    <a:pt x="11" y="60"/>
                    <a:pt x="1" y="90"/>
                    <a:pt x="1" y="120"/>
                  </a:cubicBezTo>
                  <a:lnTo>
                    <a:pt x="1" y="130"/>
                  </a:lnTo>
                  <a:lnTo>
                    <a:pt x="1" y="140"/>
                  </a:lnTo>
                  <a:lnTo>
                    <a:pt x="1" y="160"/>
                  </a:lnTo>
                  <a:lnTo>
                    <a:pt x="21" y="330"/>
                  </a:lnTo>
                  <a:cubicBezTo>
                    <a:pt x="21" y="379"/>
                    <a:pt x="31" y="419"/>
                    <a:pt x="51" y="470"/>
                  </a:cubicBezTo>
                  <a:cubicBezTo>
                    <a:pt x="71" y="510"/>
                    <a:pt x="100" y="539"/>
                    <a:pt x="131" y="570"/>
                  </a:cubicBezTo>
                  <a:lnTo>
                    <a:pt x="160" y="599"/>
                  </a:lnTo>
                  <a:cubicBezTo>
                    <a:pt x="160" y="599"/>
                    <a:pt x="171" y="609"/>
                    <a:pt x="180" y="609"/>
                  </a:cubicBezTo>
                  <a:cubicBezTo>
                    <a:pt x="211" y="629"/>
                    <a:pt x="251" y="649"/>
                    <a:pt x="300" y="669"/>
                  </a:cubicBezTo>
                  <a:cubicBezTo>
                    <a:pt x="320" y="679"/>
                    <a:pt x="350" y="679"/>
                    <a:pt x="370" y="689"/>
                  </a:cubicBezTo>
                  <a:cubicBezTo>
                    <a:pt x="410" y="699"/>
                    <a:pt x="440" y="699"/>
                    <a:pt x="480" y="709"/>
                  </a:cubicBezTo>
                  <a:cubicBezTo>
                    <a:pt x="510" y="709"/>
                    <a:pt x="550" y="719"/>
                    <a:pt x="580" y="719"/>
                  </a:cubicBezTo>
                  <a:lnTo>
                    <a:pt x="630" y="719"/>
                  </a:lnTo>
                  <a:cubicBezTo>
                    <a:pt x="610" y="709"/>
                    <a:pt x="590" y="689"/>
                    <a:pt x="580" y="669"/>
                  </a:cubicBezTo>
                  <a:cubicBezTo>
                    <a:pt x="560" y="659"/>
                    <a:pt x="540" y="639"/>
                    <a:pt x="530" y="619"/>
                  </a:cubicBezTo>
                  <a:cubicBezTo>
                    <a:pt x="520" y="609"/>
                    <a:pt x="520" y="589"/>
                    <a:pt x="510" y="570"/>
                  </a:cubicBezTo>
                  <a:cubicBezTo>
                    <a:pt x="500" y="539"/>
                    <a:pt x="490" y="510"/>
                    <a:pt x="480" y="470"/>
                  </a:cubicBezTo>
                  <a:cubicBezTo>
                    <a:pt x="460" y="459"/>
                    <a:pt x="440" y="459"/>
                    <a:pt x="430" y="459"/>
                  </a:cubicBezTo>
                  <a:cubicBezTo>
                    <a:pt x="380" y="439"/>
                    <a:pt x="340" y="430"/>
                    <a:pt x="310" y="410"/>
                  </a:cubicBezTo>
                  <a:cubicBezTo>
                    <a:pt x="291" y="399"/>
                    <a:pt x="280" y="390"/>
                    <a:pt x="271" y="370"/>
                  </a:cubicBezTo>
                  <a:cubicBezTo>
                    <a:pt x="260" y="350"/>
                    <a:pt x="260" y="330"/>
                    <a:pt x="251" y="300"/>
                  </a:cubicBezTo>
                  <a:lnTo>
                    <a:pt x="251" y="250"/>
                  </a:lnTo>
                  <a:cubicBezTo>
                    <a:pt x="260" y="260"/>
                    <a:pt x="271" y="260"/>
                    <a:pt x="280" y="260"/>
                  </a:cubicBezTo>
                  <a:cubicBezTo>
                    <a:pt x="310" y="260"/>
                    <a:pt x="330" y="270"/>
                    <a:pt x="360" y="270"/>
                  </a:cubicBezTo>
                  <a:cubicBezTo>
                    <a:pt x="410" y="280"/>
                    <a:pt x="440" y="300"/>
                    <a:pt x="460" y="310"/>
                  </a:cubicBezTo>
                  <a:lnTo>
                    <a:pt x="460" y="300"/>
                  </a:lnTo>
                  <a:lnTo>
                    <a:pt x="460" y="290"/>
                  </a:lnTo>
                  <a:cubicBezTo>
                    <a:pt x="450" y="290"/>
                    <a:pt x="450" y="280"/>
                    <a:pt x="450" y="270"/>
                  </a:cubicBezTo>
                  <a:lnTo>
                    <a:pt x="450" y="250"/>
                  </a:lnTo>
                  <a:lnTo>
                    <a:pt x="450" y="240"/>
                  </a:lnTo>
                  <a:cubicBezTo>
                    <a:pt x="450" y="170"/>
                    <a:pt x="510" y="130"/>
                    <a:pt x="570" y="130"/>
                  </a:cubicBezTo>
                  <a:lnTo>
                    <a:pt x="620" y="130"/>
                  </a:lnTo>
                  <a:lnTo>
                    <a:pt x="610" y="120"/>
                  </a:lnTo>
                  <a:cubicBezTo>
                    <a:pt x="560" y="80"/>
                    <a:pt x="490" y="60"/>
                    <a:pt x="420" y="40"/>
                  </a:cubicBezTo>
                  <a:cubicBezTo>
                    <a:pt x="380" y="30"/>
                    <a:pt x="350" y="30"/>
                    <a:pt x="310" y="20"/>
                  </a:cubicBezTo>
                  <a:cubicBezTo>
                    <a:pt x="280" y="20"/>
                    <a:pt x="251" y="10"/>
                    <a:pt x="220" y="10"/>
                  </a:cubicBezTo>
                  <a:lnTo>
                    <a:pt x="171" y="1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7088318" y="4769907"/>
              <a:ext cx="15610" cy="4591"/>
            </a:xfrm>
            <a:custGeom>
              <a:avLst/>
              <a:gdLst/>
              <a:ahLst/>
              <a:cxnLst/>
              <a:rect l="l" t="t" r="r" b="b"/>
              <a:pathLst>
                <a:path w="170" h="50" extrusionOk="0">
                  <a:moveTo>
                    <a:pt x="1" y="0"/>
                  </a:moveTo>
                  <a:cubicBezTo>
                    <a:pt x="21" y="0"/>
                    <a:pt x="30" y="10"/>
                    <a:pt x="41" y="10"/>
                  </a:cubicBezTo>
                  <a:cubicBezTo>
                    <a:pt x="90" y="20"/>
                    <a:pt x="130" y="30"/>
                    <a:pt x="170" y="50"/>
                  </a:cubicBezTo>
                  <a:lnTo>
                    <a:pt x="170" y="50"/>
                  </a:lnTo>
                  <a:cubicBezTo>
                    <a:pt x="130" y="30"/>
                    <a:pt x="90" y="20"/>
                    <a:pt x="41" y="10"/>
                  </a:cubicBezTo>
                  <a:cubicBezTo>
                    <a:pt x="30" y="10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7053515" y="4768070"/>
              <a:ext cx="60605" cy="65105"/>
            </a:xfrm>
            <a:custGeom>
              <a:avLst/>
              <a:gdLst/>
              <a:ahLst/>
              <a:cxnLst/>
              <a:rect l="l" t="t" r="r" b="b"/>
              <a:pathLst>
                <a:path w="660" h="709" extrusionOk="0">
                  <a:moveTo>
                    <a:pt x="120" y="0"/>
                  </a:moveTo>
                  <a:cubicBezTo>
                    <a:pt x="60" y="0"/>
                    <a:pt x="0" y="40"/>
                    <a:pt x="0" y="110"/>
                  </a:cubicBezTo>
                  <a:lnTo>
                    <a:pt x="0" y="120"/>
                  </a:lnTo>
                  <a:lnTo>
                    <a:pt x="0" y="140"/>
                  </a:lnTo>
                  <a:cubicBezTo>
                    <a:pt x="0" y="150"/>
                    <a:pt x="0" y="160"/>
                    <a:pt x="10" y="160"/>
                  </a:cubicBezTo>
                  <a:lnTo>
                    <a:pt x="10" y="170"/>
                  </a:lnTo>
                  <a:lnTo>
                    <a:pt x="30" y="320"/>
                  </a:lnTo>
                  <a:cubicBezTo>
                    <a:pt x="40" y="369"/>
                    <a:pt x="50" y="409"/>
                    <a:pt x="60" y="440"/>
                  </a:cubicBezTo>
                  <a:cubicBezTo>
                    <a:pt x="60" y="420"/>
                    <a:pt x="70" y="400"/>
                    <a:pt x="80" y="380"/>
                  </a:cubicBezTo>
                  <a:lnTo>
                    <a:pt x="80" y="369"/>
                  </a:lnTo>
                  <a:lnTo>
                    <a:pt x="90" y="360"/>
                  </a:lnTo>
                  <a:cubicBezTo>
                    <a:pt x="100" y="349"/>
                    <a:pt x="110" y="329"/>
                    <a:pt x="120" y="320"/>
                  </a:cubicBezTo>
                  <a:cubicBezTo>
                    <a:pt x="130" y="300"/>
                    <a:pt x="150" y="289"/>
                    <a:pt x="170" y="269"/>
                  </a:cubicBezTo>
                  <a:cubicBezTo>
                    <a:pt x="190" y="249"/>
                    <a:pt x="209" y="229"/>
                    <a:pt x="240" y="220"/>
                  </a:cubicBezTo>
                  <a:cubicBezTo>
                    <a:pt x="300" y="180"/>
                    <a:pt x="360" y="160"/>
                    <a:pt x="439" y="150"/>
                  </a:cubicBezTo>
                  <a:cubicBezTo>
                    <a:pt x="449" y="140"/>
                    <a:pt x="459" y="140"/>
                    <a:pt x="469" y="140"/>
                  </a:cubicBezTo>
                  <a:cubicBezTo>
                    <a:pt x="469" y="140"/>
                    <a:pt x="479" y="140"/>
                    <a:pt x="479" y="130"/>
                  </a:cubicBezTo>
                  <a:lnTo>
                    <a:pt x="529" y="80"/>
                  </a:lnTo>
                  <a:cubicBezTo>
                    <a:pt x="539" y="80"/>
                    <a:pt x="539" y="70"/>
                    <a:pt x="549" y="70"/>
                  </a:cubicBezTo>
                  <a:cubicBezTo>
                    <a:pt x="509" y="50"/>
                    <a:pt x="469" y="40"/>
                    <a:pt x="420" y="30"/>
                  </a:cubicBezTo>
                  <a:cubicBezTo>
                    <a:pt x="409" y="30"/>
                    <a:pt x="400" y="20"/>
                    <a:pt x="380" y="20"/>
                  </a:cubicBezTo>
                  <a:cubicBezTo>
                    <a:pt x="360" y="20"/>
                    <a:pt x="340" y="10"/>
                    <a:pt x="320" y="10"/>
                  </a:cubicBezTo>
                  <a:cubicBezTo>
                    <a:pt x="280" y="10"/>
                    <a:pt x="249" y="0"/>
                    <a:pt x="220" y="0"/>
                  </a:cubicBezTo>
                  <a:close/>
                  <a:moveTo>
                    <a:pt x="130" y="539"/>
                  </a:moveTo>
                  <a:cubicBezTo>
                    <a:pt x="150" y="559"/>
                    <a:pt x="170" y="589"/>
                    <a:pt x="200" y="599"/>
                  </a:cubicBezTo>
                  <a:cubicBezTo>
                    <a:pt x="249" y="639"/>
                    <a:pt x="320" y="659"/>
                    <a:pt x="400" y="679"/>
                  </a:cubicBezTo>
                  <a:cubicBezTo>
                    <a:pt x="439" y="689"/>
                    <a:pt x="469" y="689"/>
                    <a:pt x="509" y="699"/>
                  </a:cubicBezTo>
                  <a:cubicBezTo>
                    <a:pt x="539" y="699"/>
                    <a:pt x="579" y="709"/>
                    <a:pt x="599" y="709"/>
                  </a:cubicBezTo>
                  <a:lnTo>
                    <a:pt x="659" y="709"/>
                  </a:lnTo>
                  <a:lnTo>
                    <a:pt x="639" y="689"/>
                  </a:lnTo>
                  <a:cubicBezTo>
                    <a:pt x="629" y="689"/>
                    <a:pt x="619" y="679"/>
                    <a:pt x="609" y="669"/>
                  </a:cubicBezTo>
                  <a:cubicBezTo>
                    <a:pt x="589" y="639"/>
                    <a:pt x="569" y="619"/>
                    <a:pt x="549" y="589"/>
                  </a:cubicBezTo>
                  <a:lnTo>
                    <a:pt x="549" y="569"/>
                  </a:lnTo>
                  <a:lnTo>
                    <a:pt x="229" y="559"/>
                  </a:lnTo>
                  <a:lnTo>
                    <a:pt x="180" y="559"/>
                  </a:lnTo>
                  <a:cubicBezTo>
                    <a:pt x="160" y="549"/>
                    <a:pt x="140" y="549"/>
                    <a:pt x="130" y="5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7109346" y="4829410"/>
              <a:ext cx="49586" cy="13866"/>
            </a:xfrm>
            <a:custGeom>
              <a:avLst/>
              <a:gdLst/>
              <a:ahLst/>
              <a:cxnLst/>
              <a:rect l="l" t="t" r="r" b="b"/>
              <a:pathLst>
                <a:path w="540" h="151" extrusionOk="0">
                  <a:moveTo>
                    <a:pt x="111" y="71"/>
                  </a:moveTo>
                  <a:cubicBezTo>
                    <a:pt x="161" y="101"/>
                    <a:pt x="211" y="111"/>
                    <a:pt x="271" y="131"/>
                  </a:cubicBezTo>
                  <a:cubicBezTo>
                    <a:pt x="311" y="131"/>
                    <a:pt x="351" y="140"/>
                    <a:pt x="380" y="140"/>
                  </a:cubicBezTo>
                  <a:cubicBezTo>
                    <a:pt x="420" y="151"/>
                    <a:pt x="450" y="151"/>
                    <a:pt x="480" y="151"/>
                  </a:cubicBezTo>
                  <a:lnTo>
                    <a:pt x="540" y="151"/>
                  </a:lnTo>
                  <a:lnTo>
                    <a:pt x="540" y="151"/>
                  </a:lnTo>
                  <a:lnTo>
                    <a:pt x="480" y="151"/>
                  </a:lnTo>
                  <a:cubicBezTo>
                    <a:pt x="450" y="151"/>
                    <a:pt x="420" y="151"/>
                    <a:pt x="380" y="140"/>
                  </a:cubicBezTo>
                  <a:cubicBezTo>
                    <a:pt x="351" y="140"/>
                    <a:pt x="311" y="131"/>
                    <a:pt x="271" y="131"/>
                  </a:cubicBezTo>
                  <a:cubicBezTo>
                    <a:pt x="211" y="111"/>
                    <a:pt x="161" y="101"/>
                    <a:pt x="111" y="71"/>
                  </a:cubicBezTo>
                  <a:close/>
                  <a:moveTo>
                    <a:pt x="1" y="1"/>
                  </a:moveTo>
                  <a:cubicBezTo>
                    <a:pt x="11" y="11"/>
                    <a:pt x="21" y="21"/>
                    <a:pt x="31" y="21"/>
                  </a:cubicBezTo>
                  <a:cubicBezTo>
                    <a:pt x="21" y="21"/>
                    <a:pt x="11" y="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7103836" y="4820227"/>
              <a:ext cx="55096" cy="23048"/>
            </a:xfrm>
            <a:custGeom>
              <a:avLst/>
              <a:gdLst/>
              <a:ahLst/>
              <a:cxnLst/>
              <a:rect l="l" t="t" r="r" b="b"/>
              <a:pathLst>
                <a:path w="600" h="251" extrusionOk="0">
                  <a:moveTo>
                    <a:pt x="1" y="1"/>
                  </a:moveTo>
                  <a:lnTo>
                    <a:pt x="1" y="21"/>
                  </a:lnTo>
                  <a:cubicBezTo>
                    <a:pt x="21" y="51"/>
                    <a:pt x="41" y="71"/>
                    <a:pt x="61" y="101"/>
                  </a:cubicBezTo>
                  <a:cubicBezTo>
                    <a:pt x="71" y="111"/>
                    <a:pt x="81" y="121"/>
                    <a:pt x="91" y="121"/>
                  </a:cubicBezTo>
                  <a:lnTo>
                    <a:pt x="111" y="141"/>
                  </a:lnTo>
                  <a:cubicBezTo>
                    <a:pt x="121" y="141"/>
                    <a:pt x="131" y="151"/>
                    <a:pt x="131" y="151"/>
                  </a:cubicBezTo>
                  <a:cubicBezTo>
                    <a:pt x="151" y="161"/>
                    <a:pt x="161" y="171"/>
                    <a:pt x="171" y="171"/>
                  </a:cubicBezTo>
                  <a:cubicBezTo>
                    <a:pt x="221" y="201"/>
                    <a:pt x="271" y="211"/>
                    <a:pt x="331" y="231"/>
                  </a:cubicBezTo>
                  <a:cubicBezTo>
                    <a:pt x="371" y="231"/>
                    <a:pt x="411" y="240"/>
                    <a:pt x="440" y="240"/>
                  </a:cubicBezTo>
                  <a:cubicBezTo>
                    <a:pt x="480" y="251"/>
                    <a:pt x="510" y="251"/>
                    <a:pt x="540" y="251"/>
                  </a:cubicBezTo>
                  <a:lnTo>
                    <a:pt x="600" y="251"/>
                  </a:lnTo>
                  <a:cubicBezTo>
                    <a:pt x="550" y="221"/>
                    <a:pt x="520" y="181"/>
                    <a:pt x="490" y="131"/>
                  </a:cubicBezTo>
                  <a:cubicBezTo>
                    <a:pt x="460" y="101"/>
                    <a:pt x="451" y="61"/>
                    <a:pt x="431" y="11"/>
                  </a:cubicBezTo>
                  <a:lnTo>
                    <a:pt x="41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7165360" y="4812973"/>
              <a:ext cx="22038" cy="17539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70" y="0"/>
                  </a:moveTo>
                  <a:lnTo>
                    <a:pt x="60" y="10"/>
                  </a:lnTo>
                  <a:lnTo>
                    <a:pt x="0" y="40"/>
                  </a:lnTo>
                  <a:cubicBezTo>
                    <a:pt x="0" y="60"/>
                    <a:pt x="10" y="70"/>
                    <a:pt x="20" y="90"/>
                  </a:cubicBezTo>
                  <a:cubicBezTo>
                    <a:pt x="30" y="110"/>
                    <a:pt x="50" y="130"/>
                    <a:pt x="70" y="140"/>
                  </a:cubicBezTo>
                  <a:cubicBezTo>
                    <a:pt x="100" y="160"/>
                    <a:pt x="149" y="170"/>
                    <a:pt x="200" y="180"/>
                  </a:cubicBezTo>
                  <a:cubicBezTo>
                    <a:pt x="209" y="190"/>
                    <a:pt x="229" y="190"/>
                    <a:pt x="240" y="190"/>
                  </a:cubicBezTo>
                  <a:lnTo>
                    <a:pt x="200" y="40"/>
                  </a:lnTo>
                  <a:cubicBezTo>
                    <a:pt x="169" y="30"/>
                    <a:pt x="130" y="1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7143322" y="4804709"/>
              <a:ext cx="60605" cy="48668"/>
            </a:xfrm>
            <a:custGeom>
              <a:avLst/>
              <a:gdLst/>
              <a:ahLst/>
              <a:cxnLst/>
              <a:rect l="l" t="t" r="r" b="b"/>
              <a:pathLst>
                <a:path w="660" h="530" extrusionOk="0">
                  <a:moveTo>
                    <a:pt x="420" y="1"/>
                  </a:moveTo>
                  <a:lnTo>
                    <a:pt x="420" y="10"/>
                  </a:lnTo>
                  <a:cubicBezTo>
                    <a:pt x="400" y="21"/>
                    <a:pt x="389" y="41"/>
                    <a:pt x="360" y="50"/>
                  </a:cubicBezTo>
                  <a:cubicBezTo>
                    <a:pt x="350" y="70"/>
                    <a:pt x="330" y="80"/>
                    <a:pt x="310" y="90"/>
                  </a:cubicBezTo>
                  <a:lnTo>
                    <a:pt x="320" y="90"/>
                  </a:lnTo>
                  <a:cubicBezTo>
                    <a:pt x="370" y="100"/>
                    <a:pt x="409" y="120"/>
                    <a:pt x="440" y="130"/>
                  </a:cubicBezTo>
                  <a:lnTo>
                    <a:pt x="429" y="120"/>
                  </a:lnTo>
                  <a:lnTo>
                    <a:pt x="429" y="100"/>
                  </a:lnTo>
                  <a:cubicBezTo>
                    <a:pt x="429" y="90"/>
                    <a:pt x="420" y="80"/>
                    <a:pt x="420" y="70"/>
                  </a:cubicBezTo>
                  <a:lnTo>
                    <a:pt x="420" y="60"/>
                  </a:lnTo>
                  <a:cubicBezTo>
                    <a:pt x="420" y="41"/>
                    <a:pt x="429" y="21"/>
                    <a:pt x="440" y="1"/>
                  </a:cubicBezTo>
                  <a:close/>
                  <a:moveTo>
                    <a:pt x="240" y="130"/>
                  </a:moveTo>
                  <a:cubicBezTo>
                    <a:pt x="200" y="140"/>
                    <a:pt x="150" y="160"/>
                    <a:pt x="100" y="160"/>
                  </a:cubicBezTo>
                  <a:cubicBezTo>
                    <a:pt x="70" y="170"/>
                    <a:pt x="40" y="170"/>
                    <a:pt x="1" y="180"/>
                  </a:cubicBezTo>
                  <a:cubicBezTo>
                    <a:pt x="21" y="230"/>
                    <a:pt x="30" y="270"/>
                    <a:pt x="60" y="300"/>
                  </a:cubicBezTo>
                  <a:cubicBezTo>
                    <a:pt x="90" y="360"/>
                    <a:pt x="140" y="400"/>
                    <a:pt x="190" y="440"/>
                  </a:cubicBezTo>
                  <a:cubicBezTo>
                    <a:pt x="240" y="469"/>
                    <a:pt x="310" y="489"/>
                    <a:pt x="389" y="509"/>
                  </a:cubicBezTo>
                  <a:cubicBezTo>
                    <a:pt x="429" y="520"/>
                    <a:pt x="469" y="520"/>
                    <a:pt x="500" y="520"/>
                  </a:cubicBezTo>
                  <a:cubicBezTo>
                    <a:pt x="540" y="529"/>
                    <a:pt x="569" y="529"/>
                    <a:pt x="600" y="529"/>
                  </a:cubicBezTo>
                  <a:lnTo>
                    <a:pt x="659" y="529"/>
                  </a:lnTo>
                  <a:cubicBezTo>
                    <a:pt x="619" y="500"/>
                    <a:pt x="580" y="469"/>
                    <a:pt x="540" y="420"/>
                  </a:cubicBezTo>
                  <a:cubicBezTo>
                    <a:pt x="520" y="390"/>
                    <a:pt x="509" y="350"/>
                    <a:pt x="489" y="310"/>
                  </a:cubicBezTo>
                  <a:cubicBezTo>
                    <a:pt x="489" y="300"/>
                    <a:pt x="489" y="290"/>
                    <a:pt x="480" y="280"/>
                  </a:cubicBezTo>
                  <a:cubicBezTo>
                    <a:pt x="469" y="280"/>
                    <a:pt x="449" y="280"/>
                    <a:pt x="440" y="270"/>
                  </a:cubicBezTo>
                  <a:cubicBezTo>
                    <a:pt x="389" y="260"/>
                    <a:pt x="340" y="250"/>
                    <a:pt x="310" y="230"/>
                  </a:cubicBezTo>
                  <a:cubicBezTo>
                    <a:pt x="290" y="220"/>
                    <a:pt x="270" y="200"/>
                    <a:pt x="260" y="180"/>
                  </a:cubicBezTo>
                  <a:cubicBezTo>
                    <a:pt x="250" y="160"/>
                    <a:pt x="240" y="150"/>
                    <a:pt x="240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7192816" y="4843184"/>
              <a:ext cx="12948" cy="12029"/>
            </a:xfrm>
            <a:custGeom>
              <a:avLst/>
              <a:gdLst/>
              <a:ahLst/>
              <a:cxnLst/>
              <a:rect l="l" t="t" r="r" b="b"/>
              <a:pathLst>
                <a:path w="141" h="131" extrusionOk="0">
                  <a:moveTo>
                    <a:pt x="1" y="1"/>
                  </a:moveTo>
                  <a:cubicBezTo>
                    <a:pt x="41" y="50"/>
                    <a:pt x="90" y="101"/>
                    <a:pt x="140" y="130"/>
                  </a:cubicBezTo>
                  <a:cubicBezTo>
                    <a:pt x="140" y="121"/>
                    <a:pt x="130" y="121"/>
                    <a:pt x="120" y="110"/>
                  </a:cubicBezTo>
                  <a:cubicBezTo>
                    <a:pt x="81" y="81"/>
                    <a:pt x="41" y="5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7207508" y="4822064"/>
              <a:ext cx="24793" cy="18457"/>
            </a:xfrm>
            <a:custGeom>
              <a:avLst/>
              <a:gdLst/>
              <a:ahLst/>
              <a:cxnLst/>
              <a:rect l="l" t="t" r="r" b="b"/>
              <a:pathLst>
                <a:path w="270" h="201" extrusionOk="0">
                  <a:moveTo>
                    <a:pt x="0" y="1"/>
                  </a:moveTo>
                  <a:lnTo>
                    <a:pt x="10" y="21"/>
                  </a:lnTo>
                  <a:cubicBezTo>
                    <a:pt x="20" y="51"/>
                    <a:pt x="30" y="81"/>
                    <a:pt x="50" y="101"/>
                  </a:cubicBezTo>
                  <a:cubicBezTo>
                    <a:pt x="60" y="121"/>
                    <a:pt x="80" y="131"/>
                    <a:pt x="100" y="151"/>
                  </a:cubicBezTo>
                  <a:cubicBezTo>
                    <a:pt x="130" y="171"/>
                    <a:pt x="180" y="181"/>
                    <a:pt x="230" y="191"/>
                  </a:cubicBezTo>
                  <a:cubicBezTo>
                    <a:pt x="240" y="191"/>
                    <a:pt x="260" y="191"/>
                    <a:pt x="269" y="201"/>
                  </a:cubicBezTo>
                  <a:lnTo>
                    <a:pt x="220" y="51"/>
                  </a:lnTo>
                  <a:cubicBezTo>
                    <a:pt x="200" y="41"/>
                    <a:pt x="160" y="21"/>
                    <a:pt x="100" y="11"/>
                  </a:cubicBezTo>
                  <a:cubicBezTo>
                    <a:pt x="70" y="11"/>
                    <a:pt x="4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7181797" y="4799199"/>
              <a:ext cx="67952" cy="64279"/>
            </a:xfrm>
            <a:custGeom>
              <a:avLst/>
              <a:gdLst/>
              <a:ahLst/>
              <a:cxnLst/>
              <a:rect l="l" t="t" r="r" b="b"/>
              <a:pathLst>
                <a:path w="740" h="700" extrusionOk="0">
                  <a:moveTo>
                    <a:pt x="220" y="1"/>
                  </a:moveTo>
                  <a:cubicBezTo>
                    <a:pt x="170" y="30"/>
                    <a:pt x="110" y="41"/>
                    <a:pt x="30" y="61"/>
                  </a:cubicBezTo>
                  <a:lnTo>
                    <a:pt x="21" y="61"/>
                  </a:lnTo>
                  <a:cubicBezTo>
                    <a:pt x="10" y="81"/>
                    <a:pt x="1" y="101"/>
                    <a:pt x="1" y="120"/>
                  </a:cubicBezTo>
                  <a:lnTo>
                    <a:pt x="1" y="130"/>
                  </a:lnTo>
                  <a:cubicBezTo>
                    <a:pt x="1" y="140"/>
                    <a:pt x="10" y="150"/>
                    <a:pt x="10" y="160"/>
                  </a:cubicBezTo>
                  <a:lnTo>
                    <a:pt x="10" y="180"/>
                  </a:lnTo>
                  <a:lnTo>
                    <a:pt x="61" y="340"/>
                  </a:lnTo>
                  <a:cubicBezTo>
                    <a:pt x="70" y="350"/>
                    <a:pt x="70" y="360"/>
                    <a:pt x="70" y="370"/>
                  </a:cubicBezTo>
                  <a:cubicBezTo>
                    <a:pt x="90" y="410"/>
                    <a:pt x="101" y="450"/>
                    <a:pt x="121" y="480"/>
                  </a:cubicBezTo>
                  <a:cubicBezTo>
                    <a:pt x="161" y="529"/>
                    <a:pt x="210" y="580"/>
                    <a:pt x="260" y="609"/>
                  </a:cubicBezTo>
                  <a:cubicBezTo>
                    <a:pt x="320" y="640"/>
                    <a:pt x="390" y="660"/>
                    <a:pt x="470" y="680"/>
                  </a:cubicBezTo>
                  <a:cubicBezTo>
                    <a:pt x="500" y="680"/>
                    <a:pt x="540" y="689"/>
                    <a:pt x="580" y="689"/>
                  </a:cubicBezTo>
                  <a:cubicBezTo>
                    <a:pt x="609" y="689"/>
                    <a:pt x="649" y="699"/>
                    <a:pt x="680" y="699"/>
                  </a:cubicBezTo>
                  <a:lnTo>
                    <a:pt x="740" y="699"/>
                  </a:lnTo>
                  <a:cubicBezTo>
                    <a:pt x="689" y="669"/>
                    <a:pt x="649" y="629"/>
                    <a:pt x="620" y="589"/>
                  </a:cubicBezTo>
                  <a:cubicBezTo>
                    <a:pt x="589" y="549"/>
                    <a:pt x="569" y="509"/>
                    <a:pt x="549" y="450"/>
                  </a:cubicBezTo>
                  <a:cubicBezTo>
                    <a:pt x="540" y="440"/>
                    <a:pt x="520" y="440"/>
                    <a:pt x="510" y="440"/>
                  </a:cubicBezTo>
                  <a:cubicBezTo>
                    <a:pt x="460" y="430"/>
                    <a:pt x="410" y="420"/>
                    <a:pt x="380" y="400"/>
                  </a:cubicBezTo>
                  <a:cubicBezTo>
                    <a:pt x="360" y="380"/>
                    <a:pt x="340" y="370"/>
                    <a:pt x="330" y="350"/>
                  </a:cubicBezTo>
                  <a:cubicBezTo>
                    <a:pt x="310" y="330"/>
                    <a:pt x="300" y="300"/>
                    <a:pt x="290" y="270"/>
                  </a:cubicBezTo>
                  <a:lnTo>
                    <a:pt x="280" y="250"/>
                  </a:lnTo>
                  <a:lnTo>
                    <a:pt x="290" y="250"/>
                  </a:lnTo>
                  <a:cubicBezTo>
                    <a:pt x="320" y="250"/>
                    <a:pt x="350" y="260"/>
                    <a:pt x="380" y="260"/>
                  </a:cubicBezTo>
                  <a:cubicBezTo>
                    <a:pt x="440" y="270"/>
                    <a:pt x="480" y="290"/>
                    <a:pt x="500" y="300"/>
                  </a:cubicBezTo>
                  <a:cubicBezTo>
                    <a:pt x="490" y="290"/>
                    <a:pt x="490" y="280"/>
                    <a:pt x="490" y="270"/>
                  </a:cubicBezTo>
                  <a:cubicBezTo>
                    <a:pt x="480" y="260"/>
                    <a:pt x="480" y="250"/>
                    <a:pt x="480" y="240"/>
                  </a:cubicBezTo>
                  <a:lnTo>
                    <a:pt x="480" y="220"/>
                  </a:lnTo>
                  <a:cubicBezTo>
                    <a:pt x="480" y="190"/>
                    <a:pt x="490" y="170"/>
                    <a:pt x="500" y="150"/>
                  </a:cubicBezTo>
                  <a:cubicBezTo>
                    <a:pt x="530" y="120"/>
                    <a:pt x="560" y="110"/>
                    <a:pt x="589" y="110"/>
                  </a:cubicBezTo>
                  <a:lnTo>
                    <a:pt x="640" y="110"/>
                  </a:lnTo>
                  <a:cubicBezTo>
                    <a:pt x="629" y="101"/>
                    <a:pt x="629" y="101"/>
                    <a:pt x="620" y="101"/>
                  </a:cubicBezTo>
                  <a:cubicBezTo>
                    <a:pt x="569" y="61"/>
                    <a:pt x="500" y="41"/>
                    <a:pt x="420" y="30"/>
                  </a:cubicBezTo>
                  <a:cubicBezTo>
                    <a:pt x="390" y="21"/>
                    <a:pt x="350" y="10"/>
                    <a:pt x="320" y="10"/>
                  </a:cubicBezTo>
                  <a:cubicBezTo>
                    <a:pt x="280" y="10"/>
                    <a:pt x="250" y="10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7252412" y="4831247"/>
              <a:ext cx="24885" cy="18457"/>
            </a:xfrm>
            <a:custGeom>
              <a:avLst/>
              <a:gdLst/>
              <a:ahLst/>
              <a:cxnLst/>
              <a:rect l="l" t="t" r="r" b="b"/>
              <a:pathLst>
                <a:path w="271" h="201" extrusionOk="0">
                  <a:moveTo>
                    <a:pt x="0" y="1"/>
                  </a:moveTo>
                  <a:lnTo>
                    <a:pt x="10" y="21"/>
                  </a:lnTo>
                  <a:cubicBezTo>
                    <a:pt x="20" y="51"/>
                    <a:pt x="30" y="81"/>
                    <a:pt x="40" y="101"/>
                  </a:cubicBezTo>
                  <a:cubicBezTo>
                    <a:pt x="60" y="120"/>
                    <a:pt x="80" y="140"/>
                    <a:pt x="100" y="151"/>
                  </a:cubicBezTo>
                  <a:cubicBezTo>
                    <a:pt x="140" y="171"/>
                    <a:pt x="180" y="180"/>
                    <a:pt x="240" y="191"/>
                  </a:cubicBezTo>
                  <a:cubicBezTo>
                    <a:pt x="250" y="191"/>
                    <a:pt x="260" y="200"/>
                    <a:pt x="270" y="200"/>
                  </a:cubicBezTo>
                  <a:lnTo>
                    <a:pt x="210" y="61"/>
                  </a:lnTo>
                  <a:cubicBezTo>
                    <a:pt x="180" y="41"/>
                    <a:pt x="140" y="21"/>
                    <a:pt x="90" y="11"/>
                  </a:cubicBezTo>
                  <a:cubicBezTo>
                    <a:pt x="60" y="11"/>
                    <a:pt x="30" y="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7225874" y="4809300"/>
              <a:ext cx="69696" cy="63360"/>
            </a:xfrm>
            <a:custGeom>
              <a:avLst/>
              <a:gdLst/>
              <a:ahLst/>
              <a:cxnLst/>
              <a:rect l="l" t="t" r="r" b="b"/>
              <a:pathLst>
                <a:path w="759" h="690" extrusionOk="0">
                  <a:moveTo>
                    <a:pt x="109" y="0"/>
                  </a:moveTo>
                  <a:cubicBezTo>
                    <a:pt x="80" y="0"/>
                    <a:pt x="50" y="10"/>
                    <a:pt x="20" y="40"/>
                  </a:cubicBezTo>
                  <a:cubicBezTo>
                    <a:pt x="10" y="60"/>
                    <a:pt x="0" y="80"/>
                    <a:pt x="0" y="110"/>
                  </a:cubicBezTo>
                  <a:lnTo>
                    <a:pt x="0" y="130"/>
                  </a:lnTo>
                  <a:cubicBezTo>
                    <a:pt x="0" y="140"/>
                    <a:pt x="0" y="150"/>
                    <a:pt x="10" y="160"/>
                  </a:cubicBezTo>
                  <a:cubicBezTo>
                    <a:pt x="10" y="170"/>
                    <a:pt x="10" y="180"/>
                    <a:pt x="20" y="190"/>
                  </a:cubicBezTo>
                  <a:lnTo>
                    <a:pt x="69" y="340"/>
                  </a:lnTo>
                  <a:cubicBezTo>
                    <a:pt x="89" y="399"/>
                    <a:pt x="109" y="439"/>
                    <a:pt x="140" y="479"/>
                  </a:cubicBezTo>
                  <a:cubicBezTo>
                    <a:pt x="180" y="530"/>
                    <a:pt x="220" y="570"/>
                    <a:pt x="280" y="599"/>
                  </a:cubicBezTo>
                  <a:cubicBezTo>
                    <a:pt x="339" y="629"/>
                    <a:pt x="409" y="649"/>
                    <a:pt x="489" y="669"/>
                  </a:cubicBezTo>
                  <a:cubicBezTo>
                    <a:pt x="519" y="669"/>
                    <a:pt x="559" y="679"/>
                    <a:pt x="599" y="679"/>
                  </a:cubicBezTo>
                  <a:cubicBezTo>
                    <a:pt x="629" y="679"/>
                    <a:pt x="668" y="689"/>
                    <a:pt x="699" y="689"/>
                  </a:cubicBezTo>
                  <a:lnTo>
                    <a:pt x="759" y="689"/>
                  </a:lnTo>
                  <a:cubicBezTo>
                    <a:pt x="708" y="659"/>
                    <a:pt x="668" y="619"/>
                    <a:pt x="639" y="579"/>
                  </a:cubicBezTo>
                  <a:cubicBezTo>
                    <a:pt x="619" y="550"/>
                    <a:pt x="599" y="530"/>
                    <a:pt x="589" y="499"/>
                  </a:cubicBezTo>
                  <a:cubicBezTo>
                    <a:pt x="579" y="479"/>
                    <a:pt x="569" y="470"/>
                    <a:pt x="569" y="459"/>
                  </a:cubicBezTo>
                  <a:lnTo>
                    <a:pt x="559" y="450"/>
                  </a:lnTo>
                  <a:lnTo>
                    <a:pt x="559" y="439"/>
                  </a:lnTo>
                  <a:cubicBezTo>
                    <a:pt x="549" y="439"/>
                    <a:pt x="539" y="430"/>
                    <a:pt x="529" y="430"/>
                  </a:cubicBezTo>
                  <a:cubicBezTo>
                    <a:pt x="469" y="419"/>
                    <a:pt x="429" y="410"/>
                    <a:pt x="389" y="390"/>
                  </a:cubicBezTo>
                  <a:cubicBezTo>
                    <a:pt x="369" y="379"/>
                    <a:pt x="349" y="359"/>
                    <a:pt x="329" y="340"/>
                  </a:cubicBezTo>
                  <a:cubicBezTo>
                    <a:pt x="319" y="320"/>
                    <a:pt x="309" y="290"/>
                    <a:pt x="299" y="260"/>
                  </a:cubicBezTo>
                  <a:lnTo>
                    <a:pt x="289" y="240"/>
                  </a:lnTo>
                  <a:lnTo>
                    <a:pt x="289" y="240"/>
                  </a:lnTo>
                  <a:cubicBezTo>
                    <a:pt x="319" y="250"/>
                    <a:pt x="349" y="250"/>
                    <a:pt x="379" y="250"/>
                  </a:cubicBezTo>
                  <a:cubicBezTo>
                    <a:pt x="429" y="260"/>
                    <a:pt x="469" y="280"/>
                    <a:pt x="499" y="300"/>
                  </a:cubicBezTo>
                  <a:cubicBezTo>
                    <a:pt x="499" y="280"/>
                    <a:pt x="489" y="270"/>
                    <a:pt x="489" y="270"/>
                  </a:cubicBezTo>
                  <a:lnTo>
                    <a:pt x="489" y="240"/>
                  </a:lnTo>
                  <a:lnTo>
                    <a:pt x="479" y="240"/>
                  </a:lnTo>
                  <a:cubicBezTo>
                    <a:pt x="479" y="220"/>
                    <a:pt x="479" y="200"/>
                    <a:pt x="489" y="180"/>
                  </a:cubicBezTo>
                  <a:cubicBezTo>
                    <a:pt x="489" y="170"/>
                    <a:pt x="499" y="150"/>
                    <a:pt x="509" y="140"/>
                  </a:cubicBezTo>
                  <a:cubicBezTo>
                    <a:pt x="519" y="130"/>
                    <a:pt x="529" y="120"/>
                    <a:pt x="549" y="110"/>
                  </a:cubicBezTo>
                  <a:cubicBezTo>
                    <a:pt x="569" y="100"/>
                    <a:pt x="579" y="100"/>
                    <a:pt x="599" y="100"/>
                  </a:cubicBezTo>
                  <a:lnTo>
                    <a:pt x="639" y="100"/>
                  </a:lnTo>
                  <a:cubicBezTo>
                    <a:pt x="629" y="90"/>
                    <a:pt x="629" y="90"/>
                    <a:pt x="619" y="90"/>
                  </a:cubicBezTo>
                  <a:cubicBezTo>
                    <a:pt x="599" y="70"/>
                    <a:pt x="569" y="60"/>
                    <a:pt x="549" y="50"/>
                  </a:cubicBezTo>
                  <a:cubicBezTo>
                    <a:pt x="509" y="40"/>
                    <a:pt x="469" y="30"/>
                    <a:pt x="419" y="20"/>
                  </a:cubicBezTo>
                  <a:cubicBezTo>
                    <a:pt x="379" y="10"/>
                    <a:pt x="349" y="1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7270685" y="4822064"/>
              <a:ext cx="1928" cy="376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1"/>
                  </a:moveTo>
                  <a:lnTo>
                    <a:pt x="21" y="1"/>
                  </a:lnTo>
                  <a:cubicBezTo>
                    <a:pt x="11" y="11"/>
                    <a:pt x="1" y="31"/>
                    <a:pt x="1" y="41"/>
                  </a:cubicBezTo>
                  <a:cubicBezTo>
                    <a:pt x="1" y="31"/>
                    <a:pt x="11" y="2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7297315" y="4840429"/>
              <a:ext cx="24793" cy="17539"/>
            </a:xfrm>
            <a:custGeom>
              <a:avLst/>
              <a:gdLst/>
              <a:ahLst/>
              <a:cxnLst/>
              <a:rect l="l" t="t" r="r" b="b"/>
              <a:pathLst>
                <a:path w="270" h="191" extrusionOk="0">
                  <a:moveTo>
                    <a:pt x="1" y="1"/>
                  </a:moveTo>
                  <a:lnTo>
                    <a:pt x="10" y="20"/>
                  </a:lnTo>
                  <a:cubicBezTo>
                    <a:pt x="21" y="51"/>
                    <a:pt x="30" y="71"/>
                    <a:pt x="50" y="91"/>
                  </a:cubicBezTo>
                  <a:cubicBezTo>
                    <a:pt x="61" y="120"/>
                    <a:pt x="90" y="131"/>
                    <a:pt x="110" y="151"/>
                  </a:cubicBezTo>
                  <a:cubicBezTo>
                    <a:pt x="150" y="171"/>
                    <a:pt x="200" y="180"/>
                    <a:pt x="250" y="191"/>
                  </a:cubicBezTo>
                  <a:lnTo>
                    <a:pt x="270" y="191"/>
                  </a:lnTo>
                  <a:lnTo>
                    <a:pt x="210" y="51"/>
                  </a:lnTo>
                  <a:cubicBezTo>
                    <a:pt x="190" y="40"/>
                    <a:pt x="150" y="20"/>
                    <a:pt x="81" y="11"/>
                  </a:cubicBezTo>
                  <a:cubicBezTo>
                    <a:pt x="50" y="11"/>
                    <a:pt x="3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7269859" y="4818391"/>
              <a:ext cx="71533" cy="62442"/>
            </a:xfrm>
            <a:custGeom>
              <a:avLst/>
              <a:gdLst/>
              <a:ahLst/>
              <a:cxnLst/>
              <a:rect l="l" t="t" r="r" b="b"/>
              <a:pathLst>
                <a:path w="779" h="680" extrusionOk="0">
                  <a:moveTo>
                    <a:pt x="120" y="1"/>
                  </a:moveTo>
                  <a:cubicBezTo>
                    <a:pt x="100" y="1"/>
                    <a:pt x="90" y="1"/>
                    <a:pt x="70" y="11"/>
                  </a:cubicBezTo>
                  <a:cubicBezTo>
                    <a:pt x="50" y="21"/>
                    <a:pt x="40" y="31"/>
                    <a:pt x="30" y="41"/>
                  </a:cubicBezTo>
                  <a:cubicBezTo>
                    <a:pt x="20" y="61"/>
                    <a:pt x="10" y="71"/>
                    <a:pt x="10" y="81"/>
                  </a:cubicBezTo>
                  <a:cubicBezTo>
                    <a:pt x="0" y="101"/>
                    <a:pt x="0" y="121"/>
                    <a:pt x="0" y="141"/>
                  </a:cubicBezTo>
                  <a:lnTo>
                    <a:pt x="10" y="141"/>
                  </a:lnTo>
                  <a:lnTo>
                    <a:pt x="10" y="171"/>
                  </a:lnTo>
                  <a:cubicBezTo>
                    <a:pt x="10" y="171"/>
                    <a:pt x="20" y="181"/>
                    <a:pt x="20" y="201"/>
                  </a:cubicBezTo>
                  <a:lnTo>
                    <a:pt x="80" y="340"/>
                  </a:lnTo>
                  <a:lnTo>
                    <a:pt x="80" y="351"/>
                  </a:lnTo>
                  <a:lnTo>
                    <a:pt x="90" y="360"/>
                  </a:lnTo>
                  <a:cubicBezTo>
                    <a:pt x="90" y="371"/>
                    <a:pt x="100" y="380"/>
                    <a:pt x="110" y="400"/>
                  </a:cubicBezTo>
                  <a:cubicBezTo>
                    <a:pt x="120" y="431"/>
                    <a:pt x="140" y="451"/>
                    <a:pt x="160" y="480"/>
                  </a:cubicBezTo>
                  <a:cubicBezTo>
                    <a:pt x="200" y="530"/>
                    <a:pt x="249" y="570"/>
                    <a:pt x="300" y="600"/>
                  </a:cubicBezTo>
                  <a:cubicBezTo>
                    <a:pt x="360" y="630"/>
                    <a:pt x="429" y="650"/>
                    <a:pt x="509" y="670"/>
                  </a:cubicBezTo>
                  <a:cubicBezTo>
                    <a:pt x="549" y="670"/>
                    <a:pt x="589" y="680"/>
                    <a:pt x="619" y="680"/>
                  </a:cubicBezTo>
                  <a:lnTo>
                    <a:pt x="779" y="680"/>
                  </a:lnTo>
                  <a:cubicBezTo>
                    <a:pt x="768" y="680"/>
                    <a:pt x="768" y="670"/>
                    <a:pt x="759" y="660"/>
                  </a:cubicBezTo>
                  <a:cubicBezTo>
                    <a:pt x="719" y="640"/>
                    <a:pt x="689" y="610"/>
                    <a:pt x="659" y="580"/>
                  </a:cubicBezTo>
                  <a:cubicBezTo>
                    <a:pt x="629" y="540"/>
                    <a:pt x="609" y="500"/>
                    <a:pt x="579" y="451"/>
                  </a:cubicBezTo>
                  <a:lnTo>
                    <a:pt x="569" y="431"/>
                  </a:lnTo>
                  <a:lnTo>
                    <a:pt x="549" y="431"/>
                  </a:lnTo>
                  <a:cubicBezTo>
                    <a:pt x="499" y="420"/>
                    <a:pt x="449" y="411"/>
                    <a:pt x="409" y="391"/>
                  </a:cubicBezTo>
                  <a:cubicBezTo>
                    <a:pt x="389" y="371"/>
                    <a:pt x="360" y="360"/>
                    <a:pt x="349" y="331"/>
                  </a:cubicBezTo>
                  <a:cubicBezTo>
                    <a:pt x="329" y="311"/>
                    <a:pt x="320" y="291"/>
                    <a:pt x="309" y="260"/>
                  </a:cubicBezTo>
                  <a:lnTo>
                    <a:pt x="300" y="241"/>
                  </a:lnTo>
                  <a:cubicBezTo>
                    <a:pt x="329" y="241"/>
                    <a:pt x="349" y="251"/>
                    <a:pt x="380" y="251"/>
                  </a:cubicBezTo>
                  <a:cubicBezTo>
                    <a:pt x="449" y="260"/>
                    <a:pt x="489" y="280"/>
                    <a:pt x="509" y="291"/>
                  </a:cubicBezTo>
                  <a:cubicBezTo>
                    <a:pt x="509" y="280"/>
                    <a:pt x="499" y="271"/>
                    <a:pt x="499" y="271"/>
                  </a:cubicBezTo>
                  <a:cubicBezTo>
                    <a:pt x="499" y="260"/>
                    <a:pt x="489" y="251"/>
                    <a:pt x="489" y="241"/>
                  </a:cubicBezTo>
                  <a:lnTo>
                    <a:pt x="489" y="221"/>
                  </a:lnTo>
                  <a:cubicBezTo>
                    <a:pt x="489" y="191"/>
                    <a:pt x="499" y="161"/>
                    <a:pt x="519" y="141"/>
                  </a:cubicBezTo>
                  <a:cubicBezTo>
                    <a:pt x="539" y="111"/>
                    <a:pt x="569" y="101"/>
                    <a:pt x="609" y="91"/>
                  </a:cubicBezTo>
                  <a:lnTo>
                    <a:pt x="649" y="91"/>
                  </a:lnTo>
                  <a:cubicBezTo>
                    <a:pt x="639" y="91"/>
                    <a:pt x="629" y="91"/>
                    <a:pt x="619" y="81"/>
                  </a:cubicBezTo>
                  <a:lnTo>
                    <a:pt x="559" y="51"/>
                  </a:lnTo>
                  <a:cubicBezTo>
                    <a:pt x="519" y="41"/>
                    <a:pt x="469" y="31"/>
                    <a:pt x="419" y="21"/>
                  </a:cubicBezTo>
                  <a:cubicBezTo>
                    <a:pt x="389" y="11"/>
                    <a:pt x="349" y="11"/>
                    <a:pt x="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7339463" y="4878905"/>
              <a:ext cx="4683" cy="3765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1" y="1"/>
                  </a:moveTo>
                  <a:cubicBezTo>
                    <a:pt x="4" y="6"/>
                    <a:pt x="7" y="11"/>
                    <a:pt x="11" y="15"/>
                  </a:cubicBezTo>
                  <a:lnTo>
                    <a:pt x="11" y="15"/>
                  </a:lnTo>
                  <a:cubicBezTo>
                    <a:pt x="8" y="12"/>
                    <a:pt x="6" y="6"/>
                    <a:pt x="1" y="1"/>
                  </a:cubicBezTo>
                  <a:close/>
                  <a:moveTo>
                    <a:pt x="11" y="15"/>
                  </a:moveTo>
                  <a:cubicBezTo>
                    <a:pt x="12" y="17"/>
                    <a:pt x="14" y="18"/>
                    <a:pt x="15" y="19"/>
                  </a:cubicBezTo>
                  <a:lnTo>
                    <a:pt x="15" y="19"/>
                  </a:lnTo>
                  <a:cubicBezTo>
                    <a:pt x="14" y="18"/>
                    <a:pt x="12" y="17"/>
                    <a:pt x="11" y="15"/>
                  </a:cubicBezTo>
                  <a:close/>
                  <a:moveTo>
                    <a:pt x="15" y="19"/>
                  </a:moveTo>
                  <a:lnTo>
                    <a:pt x="15" y="19"/>
                  </a:lnTo>
                  <a:cubicBezTo>
                    <a:pt x="25" y="28"/>
                    <a:pt x="38" y="35"/>
                    <a:pt x="50" y="41"/>
                  </a:cubicBezTo>
                  <a:cubicBezTo>
                    <a:pt x="41" y="31"/>
                    <a:pt x="30" y="31"/>
                    <a:pt x="21" y="21"/>
                  </a:cubicBezTo>
                  <a:cubicBezTo>
                    <a:pt x="18" y="21"/>
                    <a:pt x="17" y="20"/>
                    <a:pt x="15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7342218" y="4849612"/>
              <a:ext cx="25711" cy="16621"/>
            </a:xfrm>
            <a:custGeom>
              <a:avLst/>
              <a:gdLst/>
              <a:ahLst/>
              <a:cxnLst/>
              <a:rect l="l" t="t" r="r" b="b"/>
              <a:pathLst>
                <a:path w="280" h="181" extrusionOk="0">
                  <a:moveTo>
                    <a:pt x="0" y="0"/>
                  </a:moveTo>
                  <a:lnTo>
                    <a:pt x="11" y="11"/>
                  </a:lnTo>
                  <a:cubicBezTo>
                    <a:pt x="20" y="40"/>
                    <a:pt x="40" y="60"/>
                    <a:pt x="60" y="80"/>
                  </a:cubicBezTo>
                  <a:cubicBezTo>
                    <a:pt x="80" y="111"/>
                    <a:pt x="100" y="131"/>
                    <a:pt x="131" y="140"/>
                  </a:cubicBezTo>
                  <a:cubicBezTo>
                    <a:pt x="160" y="160"/>
                    <a:pt x="210" y="170"/>
                    <a:pt x="270" y="180"/>
                  </a:cubicBezTo>
                  <a:lnTo>
                    <a:pt x="280" y="180"/>
                  </a:lnTo>
                  <a:lnTo>
                    <a:pt x="220" y="51"/>
                  </a:lnTo>
                  <a:lnTo>
                    <a:pt x="210" y="51"/>
                  </a:lnTo>
                  <a:cubicBezTo>
                    <a:pt x="180" y="31"/>
                    <a:pt x="131" y="11"/>
                    <a:pt x="80" y="11"/>
                  </a:cubicBezTo>
                  <a:cubicBezTo>
                    <a:pt x="51" y="0"/>
                    <a:pt x="3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7314670" y="4826747"/>
              <a:ext cx="73461" cy="62350"/>
            </a:xfrm>
            <a:custGeom>
              <a:avLst/>
              <a:gdLst/>
              <a:ahLst/>
              <a:cxnLst/>
              <a:rect l="l" t="t" r="r" b="b"/>
              <a:pathLst>
                <a:path w="800" h="679" extrusionOk="0">
                  <a:moveTo>
                    <a:pt x="121" y="0"/>
                  </a:moveTo>
                  <a:cubicBezTo>
                    <a:pt x="81" y="10"/>
                    <a:pt x="51" y="20"/>
                    <a:pt x="31" y="50"/>
                  </a:cubicBezTo>
                  <a:cubicBezTo>
                    <a:pt x="11" y="70"/>
                    <a:pt x="1" y="100"/>
                    <a:pt x="1" y="130"/>
                  </a:cubicBezTo>
                  <a:lnTo>
                    <a:pt x="1" y="150"/>
                  </a:lnTo>
                  <a:cubicBezTo>
                    <a:pt x="1" y="160"/>
                    <a:pt x="11" y="169"/>
                    <a:pt x="11" y="180"/>
                  </a:cubicBezTo>
                  <a:cubicBezTo>
                    <a:pt x="11" y="180"/>
                    <a:pt x="21" y="189"/>
                    <a:pt x="21" y="200"/>
                  </a:cubicBezTo>
                  <a:lnTo>
                    <a:pt x="91" y="360"/>
                  </a:lnTo>
                  <a:cubicBezTo>
                    <a:pt x="121" y="409"/>
                    <a:pt x="141" y="449"/>
                    <a:pt x="171" y="489"/>
                  </a:cubicBezTo>
                  <a:cubicBezTo>
                    <a:pt x="201" y="519"/>
                    <a:pt x="231" y="549"/>
                    <a:pt x="271" y="569"/>
                  </a:cubicBezTo>
                  <a:cubicBezTo>
                    <a:pt x="280" y="589"/>
                    <a:pt x="300" y="599"/>
                    <a:pt x="320" y="609"/>
                  </a:cubicBezTo>
                  <a:cubicBezTo>
                    <a:pt x="380" y="639"/>
                    <a:pt x="451" y="659"/>
                    <a:pt x="530" y="669"/>
                  </a:cubicBezTo>
                  <a:cubicBezTo>
                    <a:pt x="570" y="669"/>
                    <a:pt x="610" y="679"/>
                    <a:pt x="640" y="679"/>
                  </a:cubicBezTo>
                  <a:lnTo>
                    <a:pt x="800" y="679"/>
                  </a:lnTo>
                  <a:lnTo>
                    <a:pt x="790" y="669"/>
                  </a:lnTo>
                  <a:cubicBezTo>
                    <a:pt x="750" y="649"/>
                    <a:pt x="710" y="619"/>
                    <a:pt x="680" y="579"/>
                  </a:cubicBezTo>
                  <a:cubicBezTo>
                    <a:pt x="650" y="539"/>
                    <a:pt x="620" y="499"/>
                    <a:pt x="600" y="449"/>
                  </a:cubicBezTo>
                  <a:lnTo>
                    <a:pt x="580" y="429"/>
                  </a:lnTo>
                  <a:lnTo>
                    <a:pt x="570" y="429"/>
                  </a:lnTo>
                  <a:cubicBezTo>
                    <a:pt x="510" y="419"/>
                    <a:pt x="460" y="409"/>
                    <a:pt x="431" y="389"/>
                  </a:cubicBezTo>
                  <a:cubicBezTo>
                    <a:pt x="400" y="380"/>
                    <a:pt x="380" y="360"/>
                    <a:pt x="360" y="329"/>
                  </a:cubicBezTo>
                  <a:cubicBezTo>
                    <a:pt x="340" y="309"/>
                    <a:pt x="320" y="289"/>
                    <a:pt x="311" y="260"/>
                  </a:cubicBezTo>
                  <a:lnTo>
                    <a:pt x="300" y="249"/>
                  </a:lnTo>
                  <a:cubicBezTo>
                    <a:pt x="331" y="249"/>
                    <a:pt x="351" y="249"/>
                    <a:pt x="380" y="260"/>
                  </a:cubicBezTo>
                  <a:cubicBezTo>
                    <a:pt x="431" y="260"/>
                    <a:pt x="480" y="280"/>
                    <a:pt x="510" y="300"/>
                  </a:cubicBezTo>
                  <a:cubicBezTo>
                    <a:pt x="510" y="289"/>
                    <a:pt x="510" y="280"/>
                    <a:pt x="500" y="269"/>
                  </a:cubicBezTo>
                  <a:lnTo>
                    <a:pt x="500" y="249"/>
                  </a:lnTo>
                  <a:lnTo>
                    <a:pt x="490" y="240"/>
                  </a:lnTo>
                  <a:lnTo>
                    <a:pt x="490" y="220"/>
                  </a:lnTo>
                  <a:cubicBezTo>
                    <a:pt x="490" y="189"/>
                    <a:pt x="500" y="160"/>
                    <a:pt x="520" y="140"/>
                  </a:cubicBezTo>
                  <a:cubicBezTo>
                    <a:pt x="540" y="120"/>
                    <a:pt x="570" y="100"/>
                    <a:pt x="600" y="100"/>
                  </a:cubicBezTo>
                  <a:lnTo>
                    <a:pt x="610" y="100"/>
                  </a:lnTo>
                  <a:lnTo>
                    <a:pt x="630" y="209"/>
                  </a:lnTo>
                  <a:lnTo>
                    <a:pt x="630" y="100"/>
                  </a:lnTo>
                  <a:lnTo>
                    <a:pt x="650" y="90"/>
                  </a:lnTo>
                  <a:cubicBezTo>
                    <a:pt x="640" y="90"/>
                    <a:pt x="630" y="90"/>
                    <a:pt x="620" y="80"/>
                  </a:cubicBezTo>
                  <a:cubicBezTo>
                    <a:pt x="560" y="50"/>
                    <a:pt x="500" y="30"/>
                    <a:pt x="420" y="20"/>
                  </a:cubicBezTo>
                  <a:cubicBezTo>
                    <a:pt x="380" y="10"/>
                    <a:pt x="340" y="10"/>
                    <a:pt x="311" y="10"/>
                  </a:cubicBezTo>
                  <a:cubicBezTo>
                    <a:pt x="280" y="10"/>
                    <a:pt x="241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7361501" y="4854203"/>
              <a:ext cx="8264" cy="13774"/>
            </a:xfrm>
            <a:custGeom>
              <a:avLst/>
              <a:gdLst/>
              <a:ahLst/>
              <a:cxnLst/>
              <a:rect l="l" t="t" r="r" b="b"/>
              <a:pathLst>
                <a:path w="90" h="150" extrusionOk="0">
                  <a:moveTo>
                    <a:pt x="0" y="1"/>
                  </a:moveTo>
                  <a:lnTo>
                    <a:pt x="43" y="71"/>
                  </a:lnTo>
                  <a:lnTo>
                    <a:pt x="43" y="71"/>
                  </a:lnTo>
                  <a:lnTo>
                    <a:pt x="10" y="1"/>
                  </a:lnTo>
                  <a:close/>
                  <a:moveTo>
                    <a:pt x="43" y="71"/>
                  </a:moveTo>
                  <a:lnTo>
                    <a:pt x="70" y="130"/>
                  </a:lnTo>
                  <a:lnTo>
                    <a:pt x="90" y="150"/>
                  </a:lnTo>
                  <a:lnTo>
                    <a:pt x="90" y="150"/>
                  </a:lnTo>
                  <a:lnTo>
                    <a:pt x="43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7388039" y="4857876"/>
              <a:ext cx="26721" cy="16621"/>
            </a:xfrm>
            <a:custGeom>
              <a:avLst/>
              <a:gdLst/>
              <a:ahLst/>
              <a:cxnLst/>
              <a:rect l="l" t="t" r="r" b="b"/>
              <a:pathLst>
                <a:path w="291" h="181" extrusionOk="0">
                  <a:moveTo>
                    <a:pt x="1" y="1"/>
                  </a:moveTo>
                  <a:cubicBezTo>
                    <a:pt x="4" y="1"/>
                    <a:pt x="8" y="1"/>
                    <a:pt x="11" y="1"/>
                  </a:cubicBezTo>
                  <a:lnTo>
                    <a:pt x="11" y="1"/>
                  </a:lnTo>
                  <a:cubicBezTo>
                    <a:pt x="11" y="1"/>
                    <a:pt x="11" y="1"/>
                    <a:pt x="11" y="1"/>
                  </a:cubicBezTo>
                  <a:close/>
                  <a:moveTo>
                    <a:pt x="11" y="1"/>
                  </a:moveTo>
                  <a:cubicBezTo>
                    <a:pt x="21" y="41"/>
                    <a:pt x="40" y="60"/>
                    <a:pt x="60" y="80"/>
                  </a:cubicBezTo>
                  <a:cubicBezTo>
                    <a:pt x="80" y="110"/>
                    <a:pt x="111" y="120"/>
                    <a:pt x="140" y="140"/>
                  </a:cubicBezTo>
                  <a:cubicBezTo>
                    <a:pt x="171" y="160"/>
                    <a:pt x="220" y="170"/>
                    <a:pt x="280" y="180"/>
                  </a:cubicBezTo>
                  <a:lnTo>
                    <a:pt x="290" y="180"/>
                  </a:lnTo>
                  <a:lnTo>
                    <a:pt x="220" y="60"/>
                  </a:lnTo>
                  <a:cubicBezTo>
                    <a:pt x="220" y="50"/>
                    <a:pt x="220" y="50"/>
                    <a:pt x="211" y="50"/>
                  </a:cubicBezTo>
                  <a:lnTo>
                    <a:pt x="211" y="41"/>
                  </a:lnTo>
                  <a:cubicBezTo>
                    <a:pt x="171" y="30"/>
                    <a:pt x="131" y="10"/>
                    <a:pt x="71" y="10"/>
                  </a:cubicBezTo>
                  <a:cubicBezTo>
                    <a:pt x="53" y="2"/>
                    <a:pt x="36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7359665" y="4834920"/>
              <a:ext cx="76124" cy="62442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519" y="290"/>
                  </a:moveTo>
                  <a:cubicBezTo>
                    <a:pt x="520" y="294"/>
                    <a:pt x="520" y="297"/>
                    <a:pt x="520" y="300"/>
                  </a:cubicBezTo>
                  <a:lnTo>
                    <a:pt x="520" y="291"/>
                  </a:lnTo>
                  <a:cubicBezTo>
                    <a:pt x="519" y="290"/>
                    <a:pt x="519" y="290"/>
                    <a:pt x="519" y="290"/>
                  </a:cubicBezTo>
                  <a:close/>
                  <a:moveTo>
                    <a:pt x="160" y="1"/>
                  </a:moveTo>
                  <a:lnTo>
                    <a:pt x="140" y="11"/>
                  </a:lnTo>
                  <a:lnTo>
                    <a:pt x="140" y="120"/>
                  </a:lnTo>
                  <a:lnTo>
                    <a:pt x="120" y="11"/>
                  </a:lnTo>
                  <a:lnTo>
                    <a:pt x="110" y="11"/>
                  </a:lnTo>
                  <a:cubicBezTo>
                    <a:pt x="80" y="11"/>
                    <a:pt x="50" y="31"/>
                    <a:pt x="30" y="51"/>
                  </a:cubicBezTo>
                  <a:cubicBezTo>
                    <a:pt x="10" y="71"/>
                    <a:pt x="0" y="100"/>
                    <a:pt x="0" y="131"/>
                  </a:cubicBezTo>
                  <a:lnTo>
                    <a:pt x="0" y="151"/>
                  </a:lnTo>
                  <a:lnTo>
                    <a:pt x="10" y="160"/>
                  </a:lnTo>
                  <a:lnTo>
                    <a:pt x="10" y="180"/>
                  </a:lnTo>
                  <a:cubicBezTo>
                    <a:pt x="20" y="191"/>
                    <a:pt x="20" y="200"/>
                    <a:pt x="20" y="211"/>
                  </a:cubicBezTo>
                  <a:lnTo>
                    <a:pt x="110" y="360"/>
                  </a:lnTo>
                  <a:cubicBezTo>
                    <a:pt x="130" y="410"/>
                    <a:pt x="160" y="450"/>
                    <a:pt x="190" y="490"/>
                  </a:cubicBezTo>
                  <a:cubicBezTo>
                    <a:pt x="220" y="530"/>
                    <a:pt x="260" y="560"/>
                    <a:pt x="300" y="580"/>
                  </a:cubicBezTo>
                  <a:lnTo>
                    <a:pt x="310" y="590"/>
                  </a:lnTo>
                  <a:cubicBezTo>
                    <a:pt x="320" y="600"/>
                    <a:pt x="330" y="600"/>
                    <a:pt x="340" y="610"/>
                  </a:cubicBezTo>
                  <a:cubicBezTo>
                    <a:pt x="400" y="630"/>
                    <a:pt x="469" y="650"/>
                    <a:pt x="549" y="659"/>
                  </a:cubicBezTo>
                  <a:lnTo>
                    <a:pt x="560" y="670"/>
                  </a:lnTo>
                  <a:cubicBezTo>
                    <a:pt x="589" y="670"/>
                    <a:pt x="629" y="670"/>
                    <a:pt x="669" y="679"/>
                  </a:cubicBezTo>
                  <a:lnTo>
                    <a:pt x="829" y="679"/>
                  </a:lnTo>
                  <a:cubicBezTo>
                    <a:pt x="779" y="650"/>
                    <a:pt x="739" y="620"/>
                    <a:pt x="699" y="580"/>
                  </a:cubicBezTo>
                  <a:lnTo>
                    <a:pt x="699" y="570"/>
                  </a:lnTo>
                  <a:cubicBezTo>
                    <a:pt x="669" y="540"/>
                    <a:pt x="639" y="500"/>
                    <a:pt x="609" y="450"/>
                  </a:cubicBezTo>
                  <a:lnTo>
                    <a:pt x="599" y="430"/>
                  </a:lnTo>
                  <a:lnTo>
                    <a:pt x="589" y="430"/>
                  </a:lnTo>
                  <a:cubicBezTo>
                    <a:pt x="529" y="420"/>
                    <a:pt x="480" y="410"/>
                    <a:pt x="449" y="390"/>
                  </a:cubicBezTo>
                  <a:cubicBezTo>
                    <a:pt x="420" y="370"/>
                    <a:pt x="389" y="360"/>
                    <a:pt x="369" y="330"/>
                  </a:cubicBezTo>
                  <a:cubicBezTo>
                    <a:pt x="349" y="310"/>
                    <a:pt x="330" y="291"/>
                    <a:pt x="320" y="251"/>
                  </a:cubicBezTo>
                  <a:lnTo>
                    <a:pt x="320" y="251"/>
                  </a:lnTo>
                  <a:cubicBezTo>
                    <a:pt x="345" y="251"/>
                    <a:pt x="362" y="252"/>
                    <a:pt x="380" y="260"/>
                  </a:cubicBezTo>
                  <a:cubicBezTo>
                    <a:pt x="440" y="260"/>
                    <a:pt x="479" y="280"/>
                    <a:pt x="519" y="290"/>
                  </a:cubicBezTo>
                  <a:lnTo>
                    <a:pt x="519" y="290"/>
                  </a:lnTo>
                  <a:cubicBezTo>
                    <a:pt x="518" y="284"/>
                    <a:pt x="516" y="277"/>
                    <a:pt x="509" y="271"/>
                  </a:cubicBezTo>
                  <a:cubicBezTo>
                    <a:pt x="509" y="260"/>
                    <a:pt x="509" y="260"/>
                    <a:pt x="500" y="251"/>
                  </a:cubicBezTo>
                  <a:cubicBezTo>
                    <a:pt x="500" y="240"/>
                    <a:pt x="489" y="220"/>
                    <a:pt x="489" y="211"/>
                  </a:cubicBezTo>
                  <a:cubicBezTo>
                    <a:pt x="489" y="191"/>
                    <a:pt x="500" y="160"/>
                    <a:pt x="509" y="140"/>
                  </a:cubicBezTo>
                  <a:cubicBezTo>
                    <a:pt x="540" y="111"/>
                    <a:pt x="569" y="91"/>
                    <a:pt x="609" y="91"/>
                  </a:cubicBezTo>
                  <a:lnTo>
                    <a:pt x="619" y="211"/>
                  </a:lnTo>
                  <a:lnTo>
                    <a:pt x="619" y="91"/>
                  </a:lnTo>
                  <a:lnTo>
                    <a:pt x="649" y="91"/>
                  </a:lnTo>
                  <a:cubicBezTo>
                    <a:pt x="639" y="91"/>
                    <a:pt x="629" y="80"/>
                    <a:pt x="619" y="80"/>
                  </a:cubicBezTo>
                  <a:cubicBezTo>
                    <a:pt x="569" y="51"/>
                    <a:pt x="500" y="31"/>
                    <a:pt x="420" y="21"/>
                  </a:cubicBezTo>
                  <a:cubicBezTo>
                    <a:pt x="380" y="11"/>
                    <a:pt x="349" y="11"/>
                    <a:pt x="310" y="11"/>
                  </a:cubicBezTo>
                  <a:cubicBezTo>
                    <a:pt x="270" y="11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7406404" y="4859805"/>
              <a:ext cx="32139" cy="38475"/>
            </a:xfrm>
            <a:custGeom>
              <a:avLst/>
              <a:gdLst/>
              <a:ahLst/>
              <a:cxnLst/>
              <a:rect l="l" t="t" r="r" b="b"/>
              <a:pathLst>
                <a:path w="350" h="41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1" y="0"/>
                  </a:cubicBezTo>
                  <a:close/>
                  <a:moveTo>
                    <a:pt x="2" y="2"/>
                  </a:moveTo>
                  <a:cubicBezTo>
                    <a:pt x="11" y="11"/>
                    <a:pt x="11" y="20"/>
                    <a:pt x="11" y="29"/>
                  </a:cubicBezTo>
                  <a:cubicBezTo>
                    <a:pt x="13" y="29"/>
                    <a:pt x="14" y="29"/>
                    <a:pt x="16" y="29"/>
                  </a:cubicBezTo>
                  <a:lnTo>
                    <a:pt x="16" y="29"/>
                  </a:lnTo>
                  <a:cubicBezTo>
                    <a:pt x="11" y="17"/>
                    <a:pt x="9" y="9"/>
                    <a:pt x="2" y="2"/>
                  </a:cubicBezTo>
                  <a:close/>
                  <a:moveTo>
                    <a:pt x="16" y="29"/>
                  </a:moveTo>
                  <a:cubicBezTo>
                    <a:pt x="17" y="32"/>
                    <a:pt x="18" y="36"/>
                    <a:pt x="20" y="39"/>
                  </a:cubicBezTo>
                  <a:cubicBezTo>
                    <a:pt x="20" y="31"/>
                    <a:pt x="20" y="30"/>
                    <a:pt x="16" y="29"/>
                  </a:cubicBezTo>
                  <a:close/>
                  <a:moveTo>
                    <a:pt x="20" y="39"/>
                  </a:moveTo>
                  <a:lnTo>
                    <a:pt x="100" y="179"/>
                  </a:lnTo>
                  <a:lnTo>
                    <a:pt x="90" y="159"/>
                  </a:lnTo>
                  <a:lnTo>
                    <a:pt x="20" y="39"/>
                  </a:lnTo>
                  <a:close/>
                  <a:moveTo>
                    <a:pt x="100" y="179"/>
                  </a:moveTo>
                  <a:lnTo>
                    <a:pt x="100" y="179"/>
                  </a:lnTo>
                  <a:cubicBezTo>
                    <a:pt x="130" y="229"/>
                    <a:pt x="160" y="269"/>
                    <a:pt x="190" y="299"/>
                  </a:cubicBezTo>
                  <a:lnTo>
                    <a:pt x="190" y="299"/>
                  </a:lnTo>
                  <a:cubicBezTo>
                    <a:pt x="150" y="259"/>
                    <a:pt x="120" y="209"/>
                    <a:pt x="100" y="179"/>
                  </a:cubicBezTo>
                  <a:close/>
                  <a:moveTo>
                    <a:pt x="190" y="309"/>
                  </a:moveTo>
                  <a:cubicBezTo>
                    <a:pt x="197" y="315"/>
                    <a:pt x="203" y="321"/>
                    <a:pt x="210" y="327"/>
                  </a:cubicBezTo>
                  <a:lnTo>
                    <a:pt x="210" y="327"/>
                  </a:lnTo>
                  <a:cubicBezTo>
                    <a:pt x="203" y="321"/>
                    <a:pt x="197" y="315"/>
                    <a:pt x="190" y="309"/>
                  </a:cubicBezTo>
                  <a:close/>
                  <a:moveTo>
                    <a:pt x="210" y="327"/>
                  </a:moveTo>
                  <a:cubicBezTo>
                    <a:pt x="243" y="358"/>
                    <a:pt x="278" y="384"/>
                    <a:pt x="320" y="408"/>
                  </a:cubicBezTo>
                  <a:cubicBezTo>
                    <a:pt x="330" y="408"/>
                    <a:pt x="340" y="419"/>
                    <a:pt x="350" y="419"/>
                  </a:cubicBezTo>
                  <a:cubicBezTo>
                    <a:pt x="298" y="392"/>
                    <a:pt x="253" y="367"/>
                    <a:pt x="210" y="3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7434871" y="4865222"/>
              <a:ext cx="26630" cy="16621"/>
            </a:xfrm>
            <a:custGeom>
              <a:avLst/>
              <a:gdLst/>
              <a:ahLst/>
              <a:cxnLst/>
              <a:rect l="l" t="t" r="r" b="b"/>
              <a:pathLst>
                <a:path w="290" h="181" extrusionOk="0">
                  <a:moveTo>
                    <a:pt x="0" y="0"/>
                  </a:moveTo>
                  <a:lnTo>
                    <a:pt x="0" y="10"/>
                  </a:lnTo>
                  <a:cubicBezTo>
                    <a:pt x="20" y="40"/>
                    <a:pt x="40" y="60"/>
                    <a:pt x="60" y="80"/>
                  </a:cubicBezTo>
                  <a:cubicBezTo>
                    <a:pt x="80" y="110"/>
                    <a:pt x="109" y="130"/>
                    <a:pt x="140" y="140"/>
                  </a:cubicBezTo>
                  <a:cubicBezTo>
                    <a:pt x="180" y="160"/>
                    <a:pt x="229" y="170"/>
                    <a:pt x="289" y="180"/>
                  </a:cubicBezTo>
                  <a:lnTo>
                    <a:pt x="209" y="50"/>
                  </a:lnTo>
                  <a:lnTo>
                    <a:pt x="200" y="50"/>
                  </a:lnTo>
                  <a:cubicBezTo>
                    <a:pt x="160" y="30"/>
                    <a:pt x="109" y="20"/>
                    <a:pt x="60" y="10"/>
                  </a:cubicBezTo>
                  <a:cubicBezTo>
                    <a:pt x="40" y="1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7404568" y="4843184"/>
              <a:ext cx="78879" cy="61524"/>
            </a:xfrm>
            <a:custGeom>
              <a:avLst/>
              <a:gdLst/>
              <a:ahLst/>
              <a:cxnLst/>
              <a:rect l="l" t="t" r="r" b="b"/>
              <a:pathLst>
                <a:path w="859" h="670" extrusionOk="0">
                  <a:moveTo>
                    <a:pt x="120" y="1"/>
                  </a:moveTo>
                  <a:cubicBezTo>
                    <a:pt x="80" y="1"/>
                    <a:pt x="51" y="21"/>
                    <a:pt x="20" y="50"/>
                  </a:cubicBezTo>
                  <a:cubicBezTo>
                    <a:pt x="11" y="70"/>
                    <a:pt x="0" y="101"/>
                    <a:pt x="0" y="121"/>
                  </a:cubicBezTo>
                  <a:cubicBezTo>
                    <a:pt x="0" y="130"/>
                    <a:pt x="11" y="150"/>
                    <a:pt x="11" y="161"/>
                  </a:cubicBezTo>
                  <a:cubicBezTo>
                    <a:pt x="20" y="170"/>
                    <a:pt x="20" y="170"/>
                    <a:pt x="20" y="181"/>
                  </a:cubicBezTo>
                  <a:cubicBezTo>
                    <a:pt x="31" y="190"/>
                    <a:pt x="31" y="201"/>
                    <a:pt x="40" y="220"/>
                  </a:cubicBezTo>
                  <a:lnTo>
                    <a:pt x="120" y="360"/>
                  </a:lnTo>
                  <a:cubicBezTo>
                    <a:pt x="140" y="390"/>
                    <a:pt x="170" y="440"/>
                    <a:pt x="210" y="480"/>
                  </a:cubicBezTo>
                  <a:lnTo>
                    <a:pt x="210" y="490"/>
                  </a:lnTo>
                  <a:cubicBezTo>
                    <a:pt x="260" y="540"/>
                    <a:pt x="310" y="569"/>
                    <a:pt x="370" y="600"/>
                  </a:cubicBezTo>
                  <a:cubicBezTo>
                    <a:pt x="430" y="629"/>
                    <a:pt x="499" y="649"/>
                    <a:pt x="590" y="660"/>
                  </a:cubicBezTo>
                  <a:cubicBezTo>
                    <a:pt x="619" y="660"/>
                    <a:pt x="659" y="660"/>
                    <a:pt x="699" y="669"/>
                  </a:cubicBezTo>
                  <a:lnTo>
                    <a:pt x="799" y="669"/>
                  </a:lnTo>
                  <a:cubicBezTo>
                    <a:pt x="819" y="669"/>
                    <a:pt x="839" y="669"/>
                    <a:pt x="859" y="660"/>
                  </a:cubicBezTo>
                  <a:cubicBezTo>
                    <a:pt x="809" y="640"/>
                    <a:pt x="769" y="609"/>
                    <a:pt x="729" y="569"/>
                  </a:cubicBezTo>
                  <a:cubicBezTo>
                    <a:pt x="699" y="540"/>
                    <a:pt x="669" y="500"/>
                    <a:pt x="639" y="450"/>
                  </a:cubicBezTo>
                  <a:lnTo>
                    <a:pt x="619" y="420"/>
                  </a:lnTo>
                  <a:cubicBezTo>
                    <a:pt x="559" y="410"/>
                    <a:pt x="510" y="400"/>
                    <a:pt x="470" y="380"/>
                  </a:cubicBezTo>
                  <a:cubicBezTo>
                    <a:pt x="439" y="370"/>
                    <a:pt x="410" y="350"/>
                    <a:pt x="390" y="320"/>
                  </a:cubicBezTo>
                  <a:cubicBezTo>
                    <a:pt x="370" y="300"/>
                    <a:pt x="350" y="280"/>
                    <a:pt x="330" y="250"/>
                  </a:cubicBezTo>
                  <a:lnTo>
                    <a:pt x="330" y="240"/>
                  </a:lnTo>
                  <a:cubicBezTo>
                    <a:pt x="350" y="240"/>
                    <a:pt x="370" y="250"/>
                    <a:pt x="390" y="250"/>
                  </a:cubicBezTo>
                  <a:cubicBezTo>
                    <a:pt x="439" y="260"/>
                    <a:pt x="490" y="270"/>
                    <a:pt x="530" y="290"/>
                  </a:cubicBezTo>
                  <a:lnTo>
                    <a:pt x="539" y="290"/>
                  </a:lnTo>
                  <a:cubicBezTo>
                    <a:pt x="530" y="280"/>
                    <a:pt x="530" y="280"/>
                    <a:pt x="530" y="270"/>
                  </a:cubicBezTo>
                  <a:cubicBezTo>
                    <a:pt x="519" y="260"/>
                    <a:pt x="519" y="250"/>
                    <a:pt x="510" y="240"/>
                  </a:cubicBezTo>
                  <a:lnTo>
                    <a:pt x="510" y="210"/>
                  </a:lnTo>
                  <a:cubicBezTo>
                    <a:pt x="510" y="181"/>
                    <a:pt x="510" y="161"/>
                    <a:pt x="530" y="141"/>
                  </a:cubicBezTo>
                  <a:cubicBezTo>
                    <a:pt x="539" y="130"/>
                    <a:pt x="539" y="121"/>
                    <a:pt x="550" y="110"/>
                  </a:cubicBezTo>
                  <a:cubicBezTo>
                    <a:pt x="570" y="90"/>
                    <a:pt x="599" y="90"/>
                    <a:pt x="619" y="81"/>
                  </a:cubicBezTo>
                  <a:lnTo>
                    <a:pt x="659" y="81"/>
                  </a:lnTo>
                  <a:cubicBezTo>
                    <a:pt x="650" y="81"/>
                    <a:pt x="639" y="70"/>
                    <a:pt x="630" y="70"/>
                  </a:cubicBezTo>
                  <a:cubicBezTo>
                    <a:pt x="570" y="41"/>
                    <a:pt x="499" y="21"/>
                    <a:pt x="420" y="10"/>
                  </a:cubicBezTo>
                  <a:cubicBezTo>
                    <a:pt x="390" y="10"/>
                    <a:pt x="350" y="1"/>
                    <a:pt x="310" y="1"/>
                  </a:cubicBezTo>
                  <a:lnTo>
                    <a:pt x="130" y="1"/>
                  </a:lnTo>
                  <a:lnTo>
                    <a:pt x="130" y="12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7454981" y="4850530"/>
              <a:ext cx="6520" cy="2847"/>
            </a:xfrm>
            <a:custGeom>
              <a:avLst/>
              <a:gdLst/>
              <a:ahLst/>
              <a:cxnLst/>
              <a:rect l="l" t="t" r="r" b="b"/>
              <a:pathLst>
                <a:path w="71" h="31" extrusionOk="0">
                  <a:moveTo>
                    <a:pt x="70" y="1"/>
                  </a:moveTo>
                  <a:cubicBezTo>
                    <a:pt x="50" y="10"/>
                    <a:pt x="21" y="10"/>
                    <a:pt x="1" y="30"/>
                  </a:cubicBezTo>
                  <a:cubicBezTo>
                    <a:pt x="21" y="21"/>
                    <a:pt x="50" y="10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7481518" y="4872568"/>
              <a:ext cx="26721" cy="15610"/>
            </a:xfrm>
            <a:custGeom>
              <a:avLst/>
              <a:gdLst/>
              <a:ahLst/>
              <a:cxnLst/>
              <a:rect l="l" t="t" r="r" b="b"/>
              <a:pathLst>
                <a:path w="291" h="170" extrusionOk="0">
                  <a:moveTo>
                    <a:pt x="1" y="0"/>
                  </a:moveTo>
                  <a:cubicBezTo>
                    <a:pt x="21" y="30"/>
                    <a:pt x="41" y="60"/>
                    <a:pt x="61" y="80"/>
                  </a:cubicBezTo>
                  <a:cubicBezTo>
                    <a:pt x="91" y="110"/>
                    <a:pt x="111" y="120"/>
                    <a:pt x="151" y="140"/>
                  </a:cubicBezTo>
                  <a:cubicBezTo>
                    <a:pt x="180" y="150"/>
                    <a:pt x="231" y="170"/>
                    <a:pt x="291" y="170"/>
                  </a:cubicBezTo>
                  <a:lnTo>
                    <a:pt x="211" y="60"/>
                  </a:lnTo>
                  <a:cubicBezTo>
                    <a:pt x="211" y="60"/>
                    <a:pt x="211" y="50"/>
                    <a:pt x="200" y="50"/>
                  </a:cubicBezTo>
                  <a:cubicBezTo>
                    <a:pt x="200" y="50"/>
                    <a:pt x="200" y="40"/>
                    <a:pt x="191" y="40"/>
                  </a:cubicBezTo>
                  <a:cubicBezTo>
                    <a:pt x="161" y="30"/>
                    <a:pt x="111" y="10"/>
                    <a:pt x="51" y="10"/>
                  </a:cubicBezTo>
                  <a:cubicBezTo>
                    <a:pt x="31" y="0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7451308" y="4850530"/>
              <a:ext cx="79797" cy="60605"/>
            </a:xfrm>
            <a:custGeom>
              <a:avLst/>
              <a:gdLst/>
              <a:ahLst/>
              <a:cxnLst/>
              <a:rect l="l" t="t" r="r" b="b"/>
              <a:pathLst>
                <a:path w="869" h="660" extrusionOk="0">
                  <a:moveTo>
                    <a:pt x="110" y="1"/>
                  </a:moveTo>
                  <a:cubicBezTo>
                    <a:pt x="90" y="10"/>
                    <a:pt x="61" y="21"/>
                    <a:pt x="41" y="30"/>
                  </a:cubicBezTo>
                  <a:cubicBezTo>
                    <a:pt x="30" y="41"/>
                    <a:pt x="30" y="50"/>
                    <a:pt x="21" y="61"/>
                  </a:cubicBezTo>
                  <a:cubicBezTo>
                    <a:pt x="1" y="81"/>
                    <a:pt x="1" y="101"/>
                    <a:pt x="1" y="130"/>
                  </a:cubicBezTo>
                  <a:lnTo>
                    <a:pt x="1" y="160"/>
                  </a:lnTo>
                  <a:cubicBezTo>
                    <a:pt x="10" y="170"/>
                    <a:pt x="10" y="180"/>
                    <a:pt x="21" y="190"/>
                  </a:cubicBezTo>
                  <a:cubicBezTo>
                    <a:pt x="21" y="200"/>
                    <a:pt x="21" y="210"/>
                    <a:pt x="30" y="210"/>
                  </a:cubicBezTo>
                  <a:lnTo>
                    <a:pt x="130" y="370"/>
                  </a:lnTo>
                  <a:cubicBezTo>
                    <a:pt x="160" y="420"/>
                    <a:pt x="190" y="460"/>
                    <a:pt x="220" y="489"/>
                  </a:cubicBezTo>
                  <a:cubicBezTo>
                    <a:pt x="270" y="540"/>
                    <a:pt x="320" y="569"/>
                    <a:pt x="380" y="600"/>
                  </a:cubicBezTo>
                  <a:cubicBezTo>
                    <a:pt x="440" y="629"/>
                    <a:pt x="520" y="640"/>
                    <a:pt x="600" y="649"/>
                  </a:cubicBezTo>
                  <a:cubicBezTo>
                    <a:pt x="640" y="660"/>
                    <a:pt x="669" y="660"/>
                    <a:pt x="709" y="660"/>
                  </a:cubicBezTo>
                  <a:lnTo>
                    <a:pt x="869" y="660"/>
                  </a:lnTo>
                  <a:cubicBezTo>
                    <a:pt x="839" y="640"/>
                    <a:pt x="809" y="620"/>
                    <a:pt x="769" y="589"/>
                  </a:cubicBezTo>
                  <a:cubicBezTo>
                    <a:pt x="759" y="589"/>
                    <a:pt x="749" y="580"/>
                    <a:pt x="739" y="569"/>
                  </a:cubicBezTo>
                  <a:cubicBezTo>
                    <a:pt x="709" y="529"/>
                    <a:pt x="680" y="489"/>
                    <a:pt x="640" y="450"/>
                  </a:cubicBezTo>
                  <a:lnTo>
                    <a:pt x="620" y="410"/>
                  </a:lnTo>
                  <a:cubicBezTo>
                    <a:pt x="560" y="410"/>
                    <a:pt x="509" y="390"/>
                    <a:pt x="480" y="380"/>
                  </a:cubicBezTo>
                  <a:cubicBezTo>
                    <a:pt x="440" y="360"/>
                    <a:pt x="420" y="350"/>
                    <a:pt x="390" y="320"/>
                  </a:cubicBezTo>
                  <a:cubicBezTo>
                    <a:pt x="370" y="300"/>
                    <a:pt x="350" y="270"/>
                    <a:pt x="330" y="240"/>
                  </a:cubicBezTo>
                  <a:cubicBezTo>
                    <a:pt x="350" y="240"/>
                    <a:pt x="360" y="240"/>
                    <a:pt x="380" y="250"/>
                  </a:cubicBezTo>
                  <a:cubicBezTo>
                    <a:pt x="440" y="250"/>
                    <a:pt x="490" y="270"/>
                    <a:pt x="520" y="280"/>
                  </a:cubicBezTo>
                  <a:cubicBezTo>
                    <a:pt x="529" y="280"/>
                    <a:pt x="529" y="290"/>
                    <a:pt x="529" y="290"/>
                  </a:cubicBezTo>
                  <a:cubicBezTo>
                    <a:pt x="529" y="280"/>
                    <a:pt x="529" y="280"/>
                    <a:pt x="520" y="270"/>
                  </a:cubicBezTo>
                  <a:cubicBezTo>
                    <a:pt x="520" y="260"/>
                    <a:pt x="520" y="260"/>
                    <a:pt x="509" y="250"/>
                  </a:cubicBezTo>
                  <a:cubicBezTo>
                    <a:pt x="509" y="240"/>
                    <a:pt x="500" y="220"/>
                    <a:pt x="500" y="200"/>
                  </a:cubicBezTo>
                  <a:cubicBezTo>
                    <a:pt x="500" y="180"/>
                    <a:pt x="509" y="160"/>
                    <a:pt x="520" y="140"/>
                  </a:cubicBezTo>
                  <a:cubicBezTo>
                    <a:pt x="540" y="110"/>
                    <a:pt x="569" y="81"/>
                    <a:pt x="609" y="81"/>
                  </a:cubicBezTo>
                  <a:lnTo>
                    <a:pt x="649" y="81"/>
                  </a:lnTo>
                  <a:cubicBezTo>
                    <a:pt x="640" y="70"/>
                    <a:pt x="629" y="70"/>
                    <a:pt x="620" y="61"/>
                  </a:cubicBezTo>
                  <a:cubicBezTo>
                    <a:pt x="560" y="41"/>
                    <a:pt x="490" y="21"/>
                    <a:pt x="410" y="10"/>
                  </a:cubicBezTo>
                  <a:cubicBezTo>
                    <a:pt x="370" y="1"/>
                    <a:pt x="340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7521922" y="4904616"/>
              <a:ext cx="12856" cy="7438"/>
            </a:xfrm>
            <a:custGeom>
              <a:avLst/>
              <a:gdLst/>
              <a:ahLst/>
              <a:cxnLst/>
              <a:rect l="l" t="t" r="r" b="b"/>
              <a:pathLst>
                <a:path w="140" h="81" extrusionOk="0">
                  <a:moveTo>
                    <a:pt x="0" y="0"/>
                  </a:moveTo>
                  <a:cubicBezTo>
                    <a:pt x="12" y="10"/>
                    <a:pt x="23" y="18"/>
                    <a:pt x="34" y="26"/>
                  </a:cubicBezTo>
                  <a:lnTo>
                    <a:pt x="34" y="26"/>
                  </a:lnTo>
                  <a:cubicBezTo>
                    <a:pt x="24" y="18"/>
                    <a:pt x="12" y="10"/>
                    <a:pt x="0" y="0"/>
                  </a:cubicBezTo>
                  <a:close/>
                  <a:moveTo>
                    <a:pt x="34" y="26"/>
                  </a:moveTo>
                  <a:cubicBezTo>
                    <a:pt x="58" y="43"/>
                    <a:pt x="79" y="57"/>
                    <a:pt x="100" y="71"/>
                  </a:cubicBezTo>
                  <a:cubicBezTo>
                    <a:pt x="120" y="71"/>
                    <a:pt x="130" y="80"/>
                    <a:pt x="140" y="80"/>
                  </a:cubicBezTo>
                  <a:cubicBezTo>
                    <a:pt x="102" y="65"/>
                    <a:pt x="70" y="50"/>
                    <a:pt x="3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7528350" y="4879915"/>
              <a:ext cx="26630" cy="14692"/>
            </a:xfrm>
            <a:custGeom>
              <a:avLst/>
              <a:gdLst/>
              <a:ahLst/>
              <a:cxnLst/>
              <a:rect l="l" t="t" r="r" b="b"/>
              <a:pathLst>
                <a:path w="290" h="160" extrusionOk="0">
                  <a:moveTo>
                    <a:pt x="0" y="0"/>
                  </a:moveTo>
                  <a:cubicBezTo>
                    <a:pt x="20" y="30"/>
                    <a:pt x="50" y="50"/>
                    <a:pt x="70" y="70"/>
                  </a:cubicBezTo>
                  <a:cubicBezTo>
                    <a:pt x="100" y="100"/>
                    <a:pt x="120" y="120"/>
                    <a:pt x="160" y="130"/>
                  </a:cubicBezTo>
                  <a:cubicBezTo>
                    <a:pt x="200" y="140"/>
                    <a:pt x="240" y="160"/>
                    <a:pt x="289" y="160"/>
                  </a:cubicBezTo>
                  <a:lnTo>
                    <a:pt x="210" y="50"/>
                  </a:lnTo>
                  <a:cubicBezTo>
                    <a:pt x="210" y="50"/>
                    <a:pt x="210" y="40"/>
                    <a:pt x="200" y="40"/>
                  </a:cubicBezTo>
                  <a:lnTo>
                    <a:pt x="190" y="30"/>
                  </a:lnTo>
                  <a:cubicBezTo>
                    <a:pt x="150" y="20"/>
                    <a:pt x="100" y="1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7497129" y="4856958"/>
              <a:ext cx="82644" cy="60605"/>
            </a:xfrm>
            <a:custGeom>
              <a:avLst/>
              <a:gdLst/>
              <a:ahLst/>
              <a:cxnLst/>
              <a:rect l="l" t="t" r="r" b="b"/>
              <a:pathLst>
                <a:path w="900" h="660" extrusionOk="0">
                  <a:moveTo>
                    <a:pt x="530" y="280"/>
                  </a:moveTo>
                  <a:lnTo>
                    <a:pt x="540" y="290"/>
                  </a:lnTo>
                  <a:cubicBezTo>
                    <a:pt x="540" y="290"/>
                    <a:pt x="540" y="280"/>
                    <a:pt x="530" y="280"/>
                  </a:cubicBezTo>
                  <a:close/>
                  <a:moveTo>
                    <a:pt x="210" y="0"/>
                  </a:moveTo>
                  <a:cubicBezTo>
                    <a:pt x="190" y="11"/>
                    <a:pt x="170" y="11"/>
                    <a:pt x="150" y="11"/>
                  </a:cubicBezTo>
                  <a:lnTo>
                    <a:pt x="110" y="11"/>
                  </a:lnTo>
                  <a:cubicBezTo>
                    <a:pt x="70" y="11"/>
                    <a:pt x="41" y="40"/>
                    <a:pt x="21" y="70"/>
                  </a:cubicBezTo>
                  <a:cubicBezTo>
                    <a:pt x="10" y="90"/>
                    <a:pt x="1" y="110"/>
                    <a:pt x="1" y="130"/>
                  </a:cubicBezTo>
                  <a:cubicBezTo>
                    <a:pt x="1" y="150"/>
                    <a:pt x="10" y="170"/>
                    <a:pt x="10" y="180"/>
                  </a:cubicBezTo>
                  <a:cubicBezTo>
                    <a:pt x="21" y="190"/>
                    <a:pt x="21" y="190"/>
                    <a:pt x="21" y="200"/>
                  </a:cubicBezTo>
                  <a:cubicBezTo>
                    <a:pt x="30" y="210"/>
                    <a:pt x="30" y="220"/>
                    <a:pt x="41" y="230"/>
                  </a:cubicBezTo>
                  <a:lnTo>
                    <a:pt x="141" y="380"/>
                  </a:lnTo>
                  <a:cubicBezTo>
                    <a:pt x="181" y="419"/>
                    <a:pt x="210" y="459"/>
                    <a:pt x="240" y="499"/>
                  </a:cubicBezTo>
                  <a:cubicBezTo>
                    <a:pt x="250" y="510"/>
                    <a:pt x="260" y="519"/>
                    <a:pt x="270" y="519"/>
                  </a:cubicBezTo>
                  <a:cubicBezTo>
                    <a:pt x="320" y="559"/>
                    <a:pt x="360" y="579"/>
                    <a:pt x="410" y="599"/>
                  </a:cubicBezTo>
                  <a:cubicBezTo>
                    <a:pt x="470" y="630"/>
                    <a:pt x="550" y="639"/>
                    <a:pt x="629" y="649"/>
                  </a:cubicBezTo>
                  <a:cubicBezTo>
                    <a:pt x="669" y="659"/>
                    <a:pt x="700" y="659"/>
                    <a:pt x="740" y="659"/>
                  </a:cubicBezTo>
                  <a:lnTo>
                    <a:pt x="839" y="659"/>
                  </a:lnTo>
                  <a:cubicBezTo>
                    <a:pt x="859" y="659"/>
                    <a:pt x="879" y="659"/>
                    <a:pt x="899" y="649"/>
                  </a:cubicBezTo>
                  <a:cubicBezTo>
                    <a:pt x="859" y="630"/>
                    <a:pt x="809" y="599"/>
                    <a:pt x="769" y="570"/>
                  </a:cubicBezTo>
                  <a:cubicBezTo>
                    <a:pt x="729" y="530"/>
                    <a:pt x="700" y="499"/>
                    <a:pt x="660" y="450"/>
                  </a:cubicBezTo>
                  <a:lnTo>
                    <a:pt x="629" y="410"/>
                  </a:lnTo>
                  <a:cubicBezTo>
                    <a:pt x="580" y="410"/>
                    <a:pt x="540" y="390"/>
                    <a:pt x="500" y="380"/>
                  </a:cubicBezTo>
                  <a:cubicBezTo>
                    <a:pt x="460" y="370"/>
                    <a:pt x="440" y="350"/>
                    <a:pt x="410" y="320"/>
                  </a:cubicBezTo>
                  <a:cubicBezTo>
                    <a:pt x="390" y="300"/>
                    <a:pt x="360" y="280"/>
                    <a:pt x="340" y="250"/>
                  </a:cubicBezTo>
                  <a:lnTo>
                    <a:pt x="390" y="250"/>
                  </a:lnTo>
                  <a:cubicBezTo>
                    <a:pt x="440" y="260"/>
                    <a:pt x="490" y="270"/>
                    <a:pt x="530" y="280"/>
                  </a:cubicBezTo>
                  <a:cubicBezTo>
                    <a:pt x="530" y="270"/>
                    <a:pt x="530" y="260"/>
                    <a:pt x="520" y="250"/>
                  </a:cubicBezTo>
                  <a:cubicBezTo>
                    <a:pt x="510" y="240"/>
                    <a:pt x="510" y="220"/>
                    <a:pt x="510" y="200"/>
                  </a:cubicBezTo>
                  <a:cubicBezTo>
                    <a:pt x="510" y="180"/>
                    <a:pt x="510" y="160"/>
                    <a:pt x="520" y="140"/>
                  </a:cubicBezTo>
                  <a:cubicBezTo>
                    <a:pt x="540" y="110"/>
                    <a:pt x="580" y="90"/>
                    <a:pt x="620" y="80"/>
                  </a:cubicBezTo>
                  <a:lnTo>
                    <a:pt x="649" y="80"/>
                  </a:lnTo>
                  <a:lnTo>
                    <a:pt x="629" y="60"/>
                  </a:lnTo>
                  <a:cubicBezTo>
                    <a:pt x="570" y="40"/>
                    <a:pt x="490" y="20"/>
                    <a:pt x="410" y="11"/>
                  </a:cubicBezTo>
                  <a:lnTo>
                    <a:pt x="380" y="11"/>
                  </a:lnTo>
                  <a:cubicBezTo>
                    <a:pt x="360" y="11"/>
                    <a:pt x="330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7576008" y="4885424"/>
              <a:ext cx="26630" cy="14692"/>
            </a:xfrm>
            <a:custGeom>
              <a:avLst/>
              <a:gdLst/>
              <a:ahLst/>
              <a:cxnLst/>
              <a:rect l="l" t="t" r="r" b="b"/>
              <a:pathLst>
                <a:path w="290" h="160" extrusionOk="0">
                  <a:moveTo>
                    <a:pt x="0" y="0"/>
                  </a:moveTo>
                  <a:cubicBezTo>
                    <a:pt x="20" y="30"/>
                    <a:pt x="40" y="60"/>
                    <a:pt x="70" y="80"/>
                  </a:cubicBezTo>
                  <a:cubicBezTo>
                    <a:pt x="100" y="100"/>
                    <a:pt x="130" y="120"/>
                    <a:pt x="160" y="129"/>
                  </a:cubicBezTo>
                  <a:cubicBezTo>
                    <a:pt x="200" y="149"/>
                    <a:pt x="250" y="160"/>
                    <a:pt x="289" y="160"/>
                  </a:cubicBezTo>
                  <a:lnTo>
                    <a:pt x="210" y="60"/>
                  </a:lnTo>
                  <a:lnTo>
                    <a:pt x="200" y="50"/>
                  </a:lnTo>
                  <a:cubicBezTo>
                    <a:pt x="190" y="50"/>
                    <a:pt x="190" y="40"/>
                    <a:pt x="180" y="40"/>
                  </a:cubicBezTo>
                  <a:cubicBezTo>
                    <a:pt x="140" y="20"/>
                    <a:pt x="90" y="10"/>
                    <a:pt x="40" y="10"/>
                  </a:cubicBezTo>
                  <a:cubicBezTo>
                    <a:pt x="20" y="10"/>
                    <a:pt x="1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7543869" y="4863386"/>
              <a:ext cx="85399" cy="59595"/>
            </a:xfrm>
            <a:custGeom>
              <a:avLst/>
              <a:gdLst/>
              <a:ahLst/>
              <a:cxnLst/>
              <a:rect l="l" t="t" r="r" b="b"/>
              <a:pathLst>
                <a:path w="930" h="649" extrusionOk="0">
                  <a:moveTo>
                    <a:pt x="211" y="0"/>
                  </a:moveTo>
                  <a:cubicBezTo>
                    <a:pt x="180" y="0"/>
                    <a:pt x="160" y="10"/>
                    <a:pt x="151" y="10"/>
                  </a:cubicBezTo>
                  <a:lnTo>
                    <a:pt x="111" y="10"/>
                  </a:lnTo>
                  <a:cubicBezTo>
                    <a:pt x="71" y="20"/>
                    <a:pt x="31" y="40"/>
                    <a:pt x="11" y="70"/>
                  </a:cubicBezTo>
                  <a:cubicBezTo>
                    <a:pt x="1" y="90"/>
                    <a:pt x="1" y="110"/>
                    <a:pt x="1" y="130"/>
                  </a:cubicBezTo>
                  <a:cubicBezTo>
                    <a:pt x="1" y="150"/>
                    <a:pt x="1" y="170"/>
                    <a:pt x="11" y="180"/>
                  </a:cubicBezTo>
                  <a:cubicBezTo>
                    <a:pt x="21" y="190"/>
                    <a:pt x="21" y="200"/>
                    <a:pt x="21" y="210"/>
                  </a:cubicBezTo>
                  <a:cubicBezTo>
                    <a:pt x="31" y="210"/>
                    <a:pt x="31" y="220"/>
                    <a:pt x="41" y="230"/>
                  </a:cubicBezTo>
                  <a:lnTo>
                    <a:pt x="151" y="380"/>
                  </a:lnTo>
                  <a:cubicBezTo>
                    <a:pt x="191" y="429"/>
                    <a:pt x="220" y="460"/>
                    <a:pt x="260" y="500"/>
                  </a:cubicBezTo>
                  <a:cubicBezTo>
                    <a:pt x="310" y="540"/>
                    <a:pt x="370" y="579"/>
                    <a:pt x="430" y="599"/>
                  </a:cubicBezTo>
                  <a:cubicBezTo>
                    <a:pt x="490" y="619"/>
                    <a:pt x="570" y="639"/>
                    <a:pt x="650" y="649"/>
                  </a:cubicBezTo>
                  <a:lnTo>
                    <a:pt x="929" y="649"/>
                  </a:lnTo>
                  <a:lnTo>
                    <a:pt x="869" y="619"/>
                  </a:lnTo>
                  <a:cubicBezTo>
                    <a:pt x="839" y="599"/>
                    <a:pt x="819" y="579"/>
                    <a:pt x="790" y="560"/>
                  </a:cubicBezTo>
                  <a:cubicBezTo>
                    <a:pt x="750" y="529"/>
                    <a:pt x="719" y="489"/>
                    <a:pt x="679" y="449"/>
                  </a:cubicBezTo>
                  <a:lnTo>
                    <a:pt x="639" y="400"/>
                  </a:lnTo>
                  <a:cubicBezTo>
                    <a:pt x="600" y="400"/>
                    <a:pt x="550" y="389"/>
                    <a:pt x="510" y="369"/>
                  </a:cubicBezTo>
                  <a:cubicBezTo>
                    <a:pt x="480" y="360"/>
                    <a:pt x="450" y="340"/>
                    <a:pt x="420" y="320"/>
                  </a:cubicBezTo>
                  <a:cubicBezTo>
                    <a:pt x="390" y="300"/>
                    <a:pt x="370" y="270"/>
                    <a:pt x="350" y="240"/>
                  </a:cubicBezTo>
                  <a:cubicBezTo>
                    <a:pt x="360" y="240"/>
                    <a:pt x="370" y="250"/>
                    <a:pt x="390" y="250"/>
                  </a:cubicBezTo>
                  <a:cubicBezTo>
                    <a:pt x="440" y="250"/>
                    <a:pt x="490" y="260"/>
                    <a:pt x="530" y="280"/>
                  </a:cubicBezTo>
                  <a:cubicBezTo>
                    <a:pt x="540" y="280"/>
                    <a:pt x="540" y="290"/>
                    <a:pt x="550" y="290"/>
                  </a:cubicBezTo>
                  <a:cubicBezTo>
                    <a:pt x="550" y="280"/>
                    <a:pt x="540" y="280"/>
                    <a:pt x="540" y="270"/>
                  </a:cubicBezTo>
                  <a:cubicBezTo>
                    <a:pt x="540" y="270"/>
                    <a:pt x="530" y="270"/>
                    <a:pt x="530" y="260"/>
                  </a:cubicBezTo>
                  <a:lnTo>
                    <a:pt x="530" y="250"/>
                  </a:lnTo>
                  <a:cubicBezTo>
                    <a:pt x="520" y="240"/>
                    <a:pt x="510" y="220"/>
                    <a:pt x="510" y="200"/>
                  </a:cubicBezTo>
                  <a:cubicBezTo>
                    <a:pt x="510" y="180"/>
                    <a:pt x="520" y="160"/>
                    <a:pt x="520" y="140"/>
                  </a:cubicBezTo>
                  <a:cubicBezTo>
                    <a:pt x="540" y="100"/>
                    <a:pt x="580" y="80"/>
                    <a:pt x="620" y="80"/>
                  </a:cubicBezTo>
                  <a:lnTo>
                    <a:pt x="630" y="190"/>
                  </a:lnTo>
                  <a:lnTo>
                    <a:pt x="620" y="70"/>
                  </a:lnTo>
                  <a:lnTo>
                    <a:pt x="650" y="70"/>
                  </a:lnTo>
                  <a:cubicBezTo>
                    <a:pt x="639" y="70"/>
                    <a:pt x="630" y="60"/>
                    <a:pt x="620" y="60"/>
                  </a:cubicBezTo>
                  <a:cubicBezTo>
                    <a:pt x="560" y="30"/>
                    <a:pt x="490" y="20"/>
                    <a:pt x="410" y="10"/>
                  </a:cubicBezTo>
                  <a:cubicBezTo>
                    <a:pt x="370" y="0"/>
                    <a:pt x="340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7594373" y="4889924"/>
              <a:ext cx="918" cy="1010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1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7623666" y="4891760"/>
              <a:ext cx="27548" cy="13866"/>
            </a:xfrm>
            <a:custGeom>
              <a:avLst/>
              <a:gdLst/>
              <a:ahLst/>
              <a:cxnLst/>
              <a:rect l="l" t="t" r="r" b="b"/>
              <a:pathLst>
                <a:path w="300" h="151" extrusionOk="0">
                  <a:moveTo>
                    <a:pt x="0" y="1"/>
                  </a:moveTo>
                  <a:cubicBezTo>
                    <a:pt x="30" y="21"/>
                    <a:pt x="50" y="51"/>
                    <a:pt x="70" y="71"/>
                  </a:cubicBezTo>
                  <a:cubicBezTo>
                    <a:pt x="100" y="91"/>
                    <a:pt x="140" y="111"/>
                    <a:pt x="170" y="120"/>
                  </a:cubicBezTo>
                  <a:cubicBezTo>
                    <a:pt x="210" y="140"/>
                    <a:pt x="250" y="151"/>
                    <a:pt x="300" y="151"/>
                  </a:cubicBezTo>
                  <a:lnTo>
                    <a:pt x="200" y="51"/>
                  </a:lnTo>
                  <a:lnTo>
                    <a:pt x="200" y="40"/>
                  </a:lnTo>
                  <a:cubicBezTo>
                    <a:pt x="190" y="40"/>
                    <a:pt x="190" y="31"/>
                    <a:pt x="180" y="31"/>
                  </a:cubicBezTo>
                  <a:cubicBezTo>
                    <a:pt x="140" y="11"/>
                    <a:pt x="90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7590700" y="4868895"/>
              <a:ext cx="87143" cy="59595"/>
            </a:xfrm>
            <a:custGeom>
              <a:avLst/>
              <a:gdLst/>
              <a:ahLst/>
              <a:cxnLst/>
              <a:rect l="l" t="t" r="r" b="b"/>
              <a:pathLst>
                <a:path w="949" h="649" extrusionOk="0">
                  <a:moveTo>
                    <a:pt x="300" y="0"/>
                  </a:moveTo>
                  <a:cubicBezTo>
                    <a:pt x="260" y="0"/>
                    <a:pt x="229" y="10"/>
                    <a:pt x="209" y="10"/>
                  </a:cubicBezTo>
                  <a:lnTo>
                    <a:pt x="110" y="10"/>
                  </a:lnTo>
                  <a:lnTo>
                    <a:pt x="120" y="130"/>
                  </a:lnTo>
                  <a:lnTo>
                    <a:pt x="110" y="20"/>
                  </a:lnTo>
                  <a:cubicBezTo>
                    <a:pt x="70" y="20"/>
                    <a:pt x="30" y="40"/>
                    <a:pt x="10" y="80"/>
                  </a:cubicBezTo>
                  <a:cubicBezTo>
                    <a:pt x="10" y="100"/>
                    <a:pt x="0" y="120"/>
                    <a:pt x="0" y="140"/>
                  </a:cubicBezTo>
                  <a:cubicBezTo>
                    <a:pt x="0" y="160"/>
                    <a:pt x="10" y="180"/>
                    <a:pt x="20" y="190"/>
                  </a:cubicBezTo>
                  <a:lnTo>
                    <a:pt x="20" y="200"/>
                  </a:lnTo>
                  <a:cubicBezTo>
                    <a:pt x="20" y="210"/>
                    <a:pt x="30" y="210"/>
                    <a:pt x="30" y="210"/>
                  </a:cubicBezTo>
                  <a:cubicBezTo>
                    <a:pt x="30" y="220"/>
                    <a:pt x="40" y="220"/>
                    <a:pt x="40" y="230"/>
                  </a:cubicBezTo>
                  <a:lnTo>
                    <a:pt x="40" y="240"/>
                  </a:lnTo>
                  <a:lnTo>
                    <a:pt x="50" y="240"/>
                  </a:lnTo>
                  <a:lnTo>
                    <a:pt x="129" y="340"/>
                  </a:lnTo>
                  <a:lnTo>
                    <a:pt x="169" y="389"/>
                  </a:lnTo>
                  <a:cubicBezTo>
                    <a:pt x="209" y="429"/>
                    <a:pt x="240" y="469"/>
                    <a:pt x="280" y="500"/>
                  </a:cubicBezTo>
                  <a:cubicBezTo>
                    <a:pt x="309" y="519"/>
                    <a:pt x="329" y="539"/>
                    <a:pt x="359" y="559"/>
                  </a:cubicBezTo>
                  <a:lnTo>
                    <a:pt x="419" y="589"/>
                  </a:lnTo>
                  <a:cubicBezTo>
                    <a:pt x="429" y="589"/>
                    <a:pt x="439" y="599"/>
                    <a:pt x="449" y="599"/>
                  </a:cubicBezTo>
                  <a:cubicBezTo>
                    <a:pt x="499" y="619"/>
                    <a:pt x="549" y="629"/>
                    <a:pt x="609" y="639"/>
                  </a:cubicBezTo>
                  <a:lnTo>
                    <a:pt x="679" y="639"/>
                  </a:lnTo>
                  <a:cubicBezTo>
                    <a:pt x="708" y="649"/>
                    <a:pt x="748" y="649"/>
                    <a:pt x="779" y="649"/>
                  </a:cubicBezTo>
                  <a:lnTo>
                    <a:pt x="888" y="649"/>
                  </a:lnTo>
                  <a:cubicBezTo>
                    <a:pt x="908" y="639"/>
                    <a:pt x="928" y="639"/>
                    <a:pt x="948" y="639"/>
                  </a:cubicBezTo>
                  <a:cubicBezTo>
                    <a:pt x="908" y="619"/>
                    <a:pt x="859" y="589"/>
                    <a:pt x="808" y="559"/>
                  </a:cubicBezTo>
                  <a:cubicBezTo>
                    <a:pt x="768" y="529"/>
                    <a:pt x="739" y="489"/>
                    <a:pt x="699" y="449"/>
                  </a:cubicBezTo>
                  <a:lnTo>
                    <a:pt x="659" y="400"/>
                  </a:lnTo>
                  <a:cubicBezTo>
                    <a:pt x="609" y="400"/>
                    <a:pt x="569" y="389"/>
                    <a:pt x="529" y="369"/>
                  </a:cubicBezTo>
                  <a:cubicBezTo>
                    <a:pt x="499" y="360"/>
                    <a:pt x="459" y="340"/>
                    <a:pt x="429" y="320"/>
                  </a:cubicBezTo>
                  <a:cubicBezTo>
                    <a:pt x="409" y="300"/>
                    <a:pt x="389" y="270"/>
                    <a:pt x="359" y="250"/>
                  </a:cubicBezTo>
                  <a:lnTo>
                    <a:pt x="389" y="250"/>
                  </a:lnTo>
                  <a:cubicBezTo>
                    <a:pt x="449" y="250"/>
                    <a:pt x="499" y="260"/>
                    <a:pt x="539" y="280"/>
                  </a:cubicBezTo>
                  <a:cubicBezTo>
                    <a:pt x="549" y="280"/>
                    <a:pt x="549" y="289"/>
                    <a:pt x="559" y="289"/>
                  </a:cubicBezTo>
                  <a:lnTo>
                    <a:pt x="549" y="280"/>
                  </a:lnTo>
                  <a:cubicBezTo>
                    <a:pt x="539" y="270"/>
                    <a:pt x="539" y="260"/>
                    <a:pt x="529" y="260"/>
                  </a:cubicBezTo>
                  <a:cubicBezTo>
                    <a:pt x="519" y="240"/>
                    <a:pt x="519" y="220"/>
                    <a:pt x="519" y="190"/>
                  </a:cubicBezTo>
                  <a:cubicBezTo>
                    <a:pt x="519" y="170"/>
                    <a:pt x="519" y="160"/>
                    <a:pt x="529" y="140"/>
                  </a:cubicBezTo>
                  <a:cubicBezTo>
                    <a:pt x="549" y="100"/>
                    <a:pt x="579" y="80"/>
                    <a:pt x="619" y="70"/>
                  </a:cubicBezTo>
                  <a:lnTo>
                    <a:pt x="639" y="190"/>
                  </a:lnTo>
                  <a:lnTo>
                    <a:pt x="639" y="70"/>
                  </a:lnTo>
                  <a:lnTo>
                    <a:pt x="659" y="70"/>
                  </a:lnTo>
                  <a:cubicBezTo>
                    <a:pt x="649" y="60"/>
                    <a:pt x="639" y="60"/>
                    <a:pt x="619" y="60"/>
                  </a:cubicBezTo>
                  <a:cubicBezTo>
                    <a:pt x="559" y="30"/>
                    <a:pt x="489" y="20"/>
                    <a:pt x="409" y="10"/>
                  </a:cubicBezTo>
                  <a:cubicBezTo>
                    <a:pt x="369" y="10"/>
                    <a:pt x="340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7664896" y="4874405"/>
              <a:ext cx="1928" cy="9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7672242" y="4896352"/>
              <a:ext cx="26721" cy="13866"/>
            </a:xfrm>
            <a:custGeom>
              <a:avLst/>
              <a:gdLst/>
              <a:ahLst/>
              <a:cxnLst/>
              <a:rect l="l" t="t" r="r" b="b"/>
              <a:pathLst>
                <a:path w="291" h="151" extrusionOk="0">
                  <a:moveTo>
                    <a:pt x="0" y="1"/>
                  </a:moveTo>
                  <a:cubicBezTo>
                    <a:pt x="20" y="30"/>
                    <a:pt x="50" y="50"/>
                    <a:pt x="70" y="70"/>
                  </a:cubicBezTo>
                  <a:cubicBezTo>
                    <a:pt x="100" y="90"/>
                    <a:pt x="140" y="110"/>
                    <a:pt x="180" y="130"/>
                  </a:cubicBezTo>
                  <a:cubicBezTo>
                    <a:pt x="210" y="141"/>
                    <a:pt x="250" y="150"/>
                    <a:pt x="290" y="150"/>
                  </a:cubicBezTo>
                  <a:lnTo>
                    <a:pt x="200" y="50"/>
                  </a:lnTo>
                  <a:cubicBezTo>
                    <a:pt x="190" y="50"/>
                    <a:pt x="190" y="50"/>
                    <a:pt x="190" y="41"/>
                  </a:cubicBezTo>
                  <a:cubicBezTo>
                    <a:pt x="180" y="41"/>
                    <a:pt x="170" y="41"/>
                    <a:pt x="170" y="30"/>
                  </a:cubicBezTo>
                  <a:cubicBezTo>
                    <a:pt x="120" y="21"/>
                    <a:pt x="70" y="10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7638358" y="4874405"/>
              <a:ext cx="88980" cy="58769"/>
            </a:xfrm>
            <a:custGeom>
              <a:avLst/>
              <a:gdLst/>
              <a:ahLst/>
              <a:cxnLst/>
              <a:rect l="l" t="t" r="r" b="b"/>
              <a:pathLst>
                <a:path w="969" h="640" extrusionOk="0">
                  <a:moveTo>
                    <a:pt x="200" y="0"/>
                  </a:moveTo>
                  <a:cubicBezTo>
                    <a:pt x="180" y="10"/>
                    <a:pt x="160" y="10"/>
                    <a:pt x="140" y="10"/>
                  </a:cubicBezTo>
                  <a:lnTo>
                    <a:pt x="120" y="10"/>
                  </a:lnTo>
                  <a:lnTo>
                    <a:pt x="120" y="130"/>
                  </a:lnTo>
                  <a:lnTo>
                    <a:pt x="100" y="10"/>
                  </a:lnTo>
                  <a:cubicBezTo>
                    <a:pt x="60" y="20"/>
                    <a:pt x="30" y="40"/>
                    <a:pt x="10" y="80"/>
                  </a:cubicBezTo>
                  <a:cubicBezTo>
                    <a:pt x="0" y="100"/>
                    <a:pt x="0" y="110"/>
                    <a:pt x="0" y="130"/>
                  </a:cubicBezTo>
                  <a:cubicBezTo>
                    <a:pt x="0" y="160"/>
                    <a:pt x="0" y="180"/>
                    <a:pt x="10" y="200"/>
                  </a:cubicBezTo>
                  <a:cubicBezTo>
                    <a:pt x="20" y="200"/>
                    <a:pt x="20" y="210"/>
                    <a:pt x="30" y="220"/>
                  </a:cubicBezTo>
                  <a:cubicBezTo>
                    <a:pt x="30" y="220"/>
                    <a:pt x="40" y="229"/>
                    <a:pt x="40" y="240"/>
                  </a:cubicBezTo>
                  <a:lnTo>
                    <a:pt x="180" y="389"/>
                  </a:lnTo>
                  <a:cubicBezTo>
                    <a:pt x="220" y="429"/>
                    <a:pt x="249" y="469"/>
                    <a:pt x="289" y="499"/>
                  </a:cubicBezTo>
                  <a:cubicBezTo>
                    <a:pt x="349" y="539"/>
                    <a:pt x="409" y="569"/>
                    <a:pt x="469" y="589"/>
                  </a:cubicBezTo>
                  <a:cubicBezTo>
                    <a:pt x="539" y="619"/>
                    <a:pt x="619" y="629"/>
                    <a:pt x="699" y="639"/>
                  </a:cubicBezTo>
                  <a:lnTo>
                    <a:pt x="808" y="639"/>
                  </a:lnTo>
                  <a:cubicBezTo>
                    <a:pt x="848" y="639"/>
                    <a:pt x="879" y="639"/>
                    <a:pt x="908" y="629"/>
                  </a:cubicBezTo>
                  <a:lnTo>
                    <a:pt x="968" y="629"/>
                  </a:lnTo>
                  <a:cubicBezTo>
                    <a:pt x="928" y="609"/>
                    <a:pt x="879" y="579"/>
                    <a:pt x="828" y="549"/>
                  </a:cubicBezTo>
                  <a:cubicBezTo>
                    <a:pt x="779" y="509"/>
                    <a:pt x="739" y="469"/>
                    <a:pt x="709" y="440"/>
                  </a:cubicBezTo>
                  <a:lnTo>
                    <a:pt x="659" y="389"/>
                  </a:lnTo>
                  <a:cubicBezTo>
                    <a:pt x="619" y="389"/>
                    <a:pt x="579" y="380"/>
                    <a:pt x="549" y="369"/>
                  </a:cubicBezTo>
                  <a:cubicBezTo>
                    <a:pt x="509" y="349"/>
                    <a:pt x="469" y="329"/>
                    <a:pt x="439" y="309"/>
                  </a:cubicBezTo>
                  <a:cubicBezTo>
                    <a:pt x="419" y="289"/>
                    <a:pt x="389" y="269"/>
                    <a:pt x="369" y="240"/>
                  </a:cubicBezTo>
                  <a:lnTo>
                    <a:pt x="380" y="240"/>
                  </a:lnTo>
                  <a:cubicBezTo>
                    <a:pt x="439" y="249"/>
                    <a:pt x="489" y="260"/>
                    <a:pt x="539" y="269"/>
                  </a:cubicBezTo>
                  <a:cubicBezTo>
                    <a:pt x="539" y="280"/>
                    <a:pt x="549" y="280"/>
                    <a:pt x="559" y="280"/>
                  </a:cubicBezTo>
                  <a:cubicBezTo>
                    <a:pt x="549" y="280"/>
                    <a:pt x="549" y="280"/>
                    <a:pt x="549" y="269"/>
                  </a:cubicBezTo>
                  <a:cubicBezTo>
                    <a:pt x="539" y="269"/>
                    <a:pt x="539" y="260"/>
                    <a:pt x="539" y="249"/>
                  </a:cubicBezTo>
                  <a:cubicBezTo>
                    <a:pt x="519" y="229"/>
                    <a:pt x="509" y="210"/>
                    <a:pt x="509" y="180"/>
                  </a:cubicBezTo>
                  <a:cubicBezTo>
                    <a:pt x="509" y="170"/>
                    <a:pt x="519" y="150"/>
                    <a:pt x="519" y="140"/>
                  </a:cubicBezTo>
                  <a:cubicBezTo>
                    <a:pt x="539" y="100"/>
                    <a:pt x="569" y="70"/>
                    <a:pt x="609" y="70"/>
                  </a:cubicBezTo>
                  <a:lnTo>
                    <a:pt x="619" y="60"/>
                  </a:lnTo>
                  <a:lnTo>
                    <a:pt x="649" y="60"/>
                  </a:lnTo>
                  <a:cubicBezTo>
                    <a:pt x="639" y="60"/>
                    <a:pt x="629" y="50"/>
                    <a:pt x="619" y="50"/>
                  </a:cubicBezTo>
                  <a:cubicBezTo>
                    <a:pt x="559" y="20"/>
                    <a:pt x="479" y="10"/>
                    <a:pt x="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7697862" y="4879915"/>
              <a:ext cx="1928" cy="9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1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7720818" y="4900943"/>
              <a:ext cx="26630" cy="12948"/>
            </a:xfrm>
            <a:custGeom>
              <a:avLst/>
              <a:gdLst/>
              <a:ahLst/>
              <a:cxnLst/>
              <a:rect l="l" t="t" r="r" b="b"/>
              <a:pathLst>
                <a:path w="290" h="141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20"/>
                    <a:pt x="41" y="40"/>
                    <a:pt x="70" y="60"/>
                  </a:cubicBezTo>
                  <a:cubicBezTo>
                    <a:pt x="110" y="91"/>
                    <a:pt x="150" y="111"/>
                    <a:pt x="190" y="120"/>
                  </a:cubicBezTo>
                  <a:cubicBezTo>
                    <a:pt x="220" y="131"/>
                    <a:pt x="250" y="140"/>
                    <a:pt x="290" y="140"/>
                  </a:cubicBezTo>
                  <a:lnTo>
                    <a:pt x="200" y="51"/>
                  </a:lnTo>
                  <a:cubicBezTo>
                    <a:pt x="190" y="51"/>
                    <a:pt x="190" y="40"/>
                    <a:pt x="180" y="40"/>
                  </a:cubicBezTo>
                  <a:cubicBezTo>
                    <a:pt x="170" y="40"/>
                    <a:pt x="170" y="31"/>
                    <a:pt x="160" y="31"/>
                  </a:cubicBezTo>
                  <a:cubicBezTo>
                    <a:pt x="110" y="20"/>
                    <a:pt x="61" y="1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7685006" y="4878905"/>
              <a:ext cx="92745" cy="57942"/>
            </a:xfrm>
            <a:custGeom>
              <a:avLst/>
              <a:gdLst/>
              <a:ahLst/>
              <a:cxnLst/>
              <a:rect l="l" t="t" r="r" b="b"/>
              <a:pathLst>
                <a:path w="1010" h="631" extrusionOk="0">
                  <a:moveTo>
                    <a:pt x="201" y="1"/>
                  </a:moveTo>
                  <a:cubicBezTo>
                    <a:pt x="191" y="11"/>
                    <a:pt x="171" y="11"/>
                    <a:pt x="161" y="11"/>
                  </a:cubicBezTo>
                  <a:lnTo>
                    <a:pt x="111" y="11"/>
                  </a:lnTo>
                  <a:lnTo>
                    <a:pt x="101" y="21"/>
                  </a:lnTo>
                  <a:cubicBezTo>
                    <a:pt x="61" y="21"/>
                    <a:pt x="31" y="51"/>
                    <a:pt x="11" y="91"/>
                  </a:cubicBezTo>
                  <a:cubicBezTo>
                    <a:pt x="11" y="101"/>
                    <a:pt x="1" y="121"/>
                    <a:pt x="1" y="131"/>
                  </a:cubicBezTo>
                  <a:cubicBezTo>
                    <a:pt x="1" y="161"/>
                    <a:pt x="11" y="180"/>
                    <a:pt x="31" y="200"/>
                  </a:cubicBezTo>
                  <a:cubicBezTo>
                    <a:pt x="31" y="211"/>
                    <a:pt x="31" y="220"/>
                    <a:pt x="41" y="220"/>
                  </a:cubicBezTo>
                  <a:cubicBezTo>
                    <a:pt x="41" y="231"/>
                    <a:pt x="51" y="240"/>
                    <a:pt x="61" y="240"/>
                  </a:cubicBezTo>
                  <a:lnTo>
                    <a:pt x="201" y="391"/>
                  </a:lnTo>
                  <a:cubicBezTo>
                    <a:pt x="231" y="420"/>
                    <a:pt x="271" y="460"/>
                    <a:pt x="320" y="500"/>
                  </a:cubicBezTo>
                  <a:cubicBezTo>
                    <a:pt x="380" y="540"/>
                    <a:pt x="440" y="570"/>
                    <a:pt x="500" y="590"/>
                  </a:cubicBezTo>
                  <a:cubicBezTo>
                    <a:pt x="570" y="610"/>
                    <a:pt x="650" y="630"/>
                    <a:pt x="730" y="630"/>
                  </a:cubicBezTo>
                  <a:lnTo>
                    <a:pt x="939" y="630"/>
                  </a:lnTo>
                  <a:cubicBezTo>
                    <a:pt x="959" y="620"/>
                    <a:pt x="979" y="620"/>
                    <a:pt x="999" y="620"/>
                  </a:cubicBezTo>
                  <a:lnTo>
                    <a:pt x="1010" y="620"/>
                  </a:lnTo>
                  <a:cubicBezTo>
                    <a:pt x="990" y="610"/>
                    <a:pt x="979" y="610"/>
                    <a:pt x="970" y="600"/>
                  </a:cubicBezTo>
                  <a:cubicBezTo>
                    <a:pt x="930" y="590"/>
                    <a:pt x="899" y="570"/>
                    <a:pt x="859" y="540"/>
                  </a:cubicBezTo>
                  <a:cubicBezTo>
                    <a:pt x="820" y="510"/>
                    <a:pt x="780" y="480"/>
                    <a:pt x="730" y="440"/>
                  </a:cubicBezTo>
                  <a:lnTo>
                    <a:pt x="680" y="380"/>
                  </a:lnTo>
                  <a:cubicBezTo>
                    <a:pt x="640" y="380"/>
                    <a:pt x="610" y="371"/>
                    <a:pt x="580" y="360"/>
                  </a:cubicBezTo>
                  <a:cubicBezTo>
                    <a:pt x="540" y="351"/>
                    <a:pt x="500" y="331"/>
                    <a:pt x="460" y="300"/>
                  </a:cubicBezTo>
                  <a:cubicBezTo>
                    <a:pt x="431" y="280"/>
                    <a:pt x="411" y="260"/>
                    <a:pt x="391" y="240"/>
                  </a:cubicBezTo>
                  <a:lnTo>
                    <a:pt x="391" y="240"/>
                  </a:lnTo>
                  <a:cubicBezTo>
                    <a:pt x="451" y="251"/>
                    <a:pt x="500" y="260"/>
                    <a:pt x="550" y="271"/>
                  </a:cubicBezTo>
                  <a:cubicBezTo>
                    <a:pt x="560" y="271"/>
                    <a:pt x="560" y="280"/>
                    <a:pt x="570" y="280"/>
                  </a:cubicBezTo>
                  <a:cubicBezTo>
                    <a:pt x="570" y="280"/>
                    <a:pt x="570" y="271"/>
                    <a:pt x="560" y="271"/>
                  </a:cubicBezTo>
                  <a:cubicBezTo>
                    <a:pt x="560" y="271"/>
                    <a:pt x="550" y="260"/>
                    <a:pt x="550" y="251"/>
                  </a:cubicBezTo>
                  <a:lnTo>
                    <a:pt x="540" y="240"/>
                  </a:lnTo>
                  <a:cubicBezTo>
                    <a:pt x="530" y="220"/>
                    <a:pt x="520" y="200"/>
                    <a:pt x="520" y="180"/>
                  </a:cubicBezTo>
                  <a:cubicBezTo>
                    <a:pt x="520" y="161"/>
                    <a:pt x="530" y="151"/>
                    <a:pt x="530" y="131"/>
                  </a:cubicBezTo>
                  <a:cubicBezTo>
                    <a:pt x="550" y="91"/>
                    <a:pt x="580" y="71"/>
                    <a:pt x="620" y="61"/>
                  </a:cubicBezTo>
                  <a:lnTo>
                    <a:pt x="630" y="61"/>
                  </a:lnTo>
                  <a:lnTo>
                    <a:pt x="660" y="171"/>
                  </a:lnTo>
                  <a:lnTo>
                    <a:pt x="650" y="61"/>
                  </a:lnTo>
                  <a:lnTo>
                    <a:pt x="660" y="61"/>
                  </a:lnTo>
                  <a:cubicBezTo>
                    <a:pt x="650" y="51"/>
                    <a:pt x="640" y="51"/>
                    <a:pt x="630" y="41"/>
                  </a:cubicBezTo>
                  <a:cubicBezTo>
                    <a:pt x="560" y="21"/>
                    <a:pt x="490" y="1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7736337" y="4903698"/>
              <a:ext cx="15794" cy="15702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1" y="1"/>
                  </a:moveTo>
                  <a:cubicBezTo>
                    <a:pt x="4" y="4"/>
                    <a:pt x="8" y="6"/>
                    <a:pt x="11" y="8"/>
                  </a:cubicBezTo>
                  <a:lnTo>
                    <a:pt x="11" y="8"/>
                  </a:lnTo>
                  <a:cubicBezTo>
                    <a:pt x="10" y="5"/>
                    <a:pt x="8" y="1"/>
                    <a:pt x="1" y="1"/>
                  </a:cubicBezTo>
                  <a:close/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21" y="10"/>
                    <a:pt x="21" y="21"/>
                    <a:pt x="31" y="21"/>
                  </a:cubicBezTo>
                  <a:cubicBezTo>
                    <a:pt x="24" y="14"/>
                    <a:pt x="18" y="11"/>
                    <a:pt x="11" y="8"/>
                  </a:cubicBezTo>
                  <a:close/>
                  <a:moveTo>
                    <a:pt x="31" y="21"/>
                  </a:moveTo>
                  <a:lnTo>
                    <a:pt x="171" y="170"/>
                  </a:lnTo>
                  <a:lnTo>
                    <a:pt x="121" y="110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7769394" y="4904616"/>
              <a:ext cx="26721" cy="12948"/>
            </a:xfrm>
            <a:custGeom>
              <a:avLst/>
              <a:gdLst/>
              <a:ahLst/>
              <a:cxnLst/>
              <a:rect l="l" t="t" r="r" b="b"/>
              <a:pathLst>
                <a:path w="291" h="141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31"/>
                    <a:pt x="51" y="51"/>
                    <a:pt x="80" y="60"/>
                  </a:cubicBezTo>
                  <a:cubicBezTo>
                    <a:pt x="120" y="91"/>
                    <a:pt x="160" y="111"/>
                    <a:pt x="200" y="120"/>
                  </a:cubicBezTo>
                  <a:cubicBezTo>
                    <a:pt x="230" y="130"/>
                    <a:pt x="260" y="140"/>
                    <a:pt x="290" y="140"/>
                  </a:cubicBezTo>
                  <a:lnTo>
                    <a:pt x="190" y="51"/>
                  </a:lnTo>
                  <a:lnTo>
                    <a:pt x="180" y="40"/>
                  </a:lnTo>
                  <a:cubicBezTo>
                    <a:pt x="170" y="40"/>
                    <a:pt x="160" y="31"/>
                    <a:pt x="150" y="31"/>
                  </a:cubicBezTo>
                  <a:cubicBezTo>
                    <a:pt x="111" y="20"/>
                    <a:pt x="60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7732756" y="4882578"/>
              <a:ext cx="94489" cy="57942"/>
            </a:xfrm>
            <a:custGeom>
              <a:avLst/>
              <a:gdLst/>
              <a:ahLst/>
              <a:cxnLst/>
              <a:rect l="l" t="t" r="r" b="b"/>
              <a:pathLst>
                <a:path w="1029" h="631" extrusionOk="0">
                  <a:moveTo>
                    <a:pt x="570" y="278"/>
                  </a:moveTo>
                  <a:cubicBezTo>
                    <a:pt x="571" y="280"/>
                    <a:pt x="573" y="280"/>
                    <a:pt x="579" y="280"/>
                  </a:cubicBezTo>
                  <a:cubicBezTo>
                    <a:pt x="576" y="280"/>
                    <a:pt x="573" y="279"/>
                    <a:pt x="570" y="278"/>
                  </a:cubicBezTo>
                  <a:close/>
                  <a:moveTo>
                    <a:pt x="300" y="1"/>
                  </a:moveTo>
                  <a:cubicBezTo>
                    <a:pt x="260" y="1"/>
                    <a:pt x="230" y="11"/>
                    <a:pt x="200" y="11"/>
                  </a:cubicBezTo>
                  <a:cubicBezTo>
                    <a:pt x="180" y="11"/>
                    <a:pt x="160" y="11"/>
                    <a:pt x="150" y="21"/>
                  </a:cubicBezTo>
                  <a:lnTo>
                    <a:pt x="130" y="21"/>
                  </a:lnTo>
                  <a:lnTo>
                    <a:pt x="140" y="131"/>
                  </a:lnTo>
                  <a:lnTo>
                    <a:pt x="110" y="21"/>
                  </a:lnTo>
                  <a:lnTo>
                    <a:pt x="100" y="21"/>
                  </a:lnTo>
                  <a:cubicBezTo>
                    <a:pt x="60" y="31"/>
                    <a:pt x="30" y="51"/>
                    <a:pt x="10" y="91"/>
                  </a:cubicBezTo>
                  <a:cubicBezTo>
                    <a:pt x="10" y="111"/>
                    <a:pt x="0" y="121"/>
                    <a:pt x="0" y="140"/>
                  </a:cubicBezTo>
                  <a:cubicBezTo>
                    <a:pt x="0" y="160"/>
                    <a:pt x="10" y="180"/>
                    <a:pt x="20" y="200"/>
                  </a:cubicBezTo>
                  <a:lnTo>
                    <a:pt x="30" y="211"/>
                  </a:lnTo>
                  <a:cubicBezTo>
                    <a:pt x="30" y="220"/>
                    <a:pt x="40" y="231"/>
                    <a:pt x="40" y="231"/>
                  </a:cubicBezTo>
                  <a:cubicBezTo>
                    <a:pt x="50" y="240"/>
                    <a:pt x="60" y="240"/>
                    <a:pt x="70" y="251"/>
                  </a:cubicBezTo>
                  <a:lnTo>
                    <a:pt x="210" y="400"/>
                  </a:lnTo>
                  <a:cubicBezTo>
                    <a:pt x="260" y="440"/>
                    <a:pt x="300" y="470"/>
                    <a:pt x="339" y="500"/>
                  </a:cubicBezTo>
                  <a:cubicBezTo>
                    <a:pt x="379" y="530"/>
                    <a:pt x="410" y="550"/>
                    <a:pt x="450" y="560"/>
                  </a:cubicBezTo>
                  <a:cubicBezTo>
                    <a:pt x="459" y="570"/>
                    <a:pt x="470" y="570"/>
                    <a:pt x="490" y="580"/>
                  </a:cubicBezTo>
                  <a:cubicBezTo>
                    <a:pt x="499" y="580"/>
                    <a:pt x="519" y="590"/>
                    <a:pt x="530" y="590"/>
                  </a:cubicBezTo>
                  <a:cubicBezTo>
                    <a:pt x="589" y="610"/>
                    <a:pt x="659" y="620"/>
                    <a:pt x="739" y="630"/>
                  </a:cubicBezTo>
                  <a:lnTo>
                    <a:pt x="869" y="630"/>
                  </a:lnTo>
                  <a:cubicBezTo>
                    <a:pt x="909" y="630"/>
                    <a:pt x="938" y="620"/>
                    <a:pt x="969" y="620"/>
                  </a:cubicBezTo>
                  <a:cubicBezTo>
                    <a:pt x="989" y="620"/>
                    <a:pt x="1009" y="610"/>
                    <a:pt x="1018" y="610"/>
                  </a:cubicBezTo>
                  <a:lnTo>
                    <a:pt x="1029" y="610"/>
                  </a:lnTo>
                  <a:cubicBezTo>
                    <a:pt x="989" y="590"/>
                    <a:pt x="938" y="570"/>
                    <a:pt x="889" y="540"/>
                  </a:cubicBezTo>
                  <a:cubicBezTo>
                    <a:pt x="829" y="500"/>
                    <a:pt x="779" y="460"/>
                    <a:pt x="749" y="440"/>
                  </a:cubicBezTo>
                  <a:lnTo>
                    <a:pt x="689" y="380"/>
                  </a:lnTo>
                  <a:cubicBezTo>
                    <a:pt x="659" y="380"/>
                    <a:pt x="629" y="370"/>
                    <a:pt x="599" y="360"/>
                  </a:cubicBezTo>
                  <a:cubicBezTo>
                    <a:pt x="559" y="351"/>
                    <a:pt x="519" y="331"/>
                    <a:pt x="479" y="300"/>
                  </a:cubicBezTo>
                  <a:cubicBezTo>
                    <a:pt x="450" y="291"/>
                    <a:pt x="430" y="271"/>
                    <a:pt x="399" y="240"/>
                  </a:cubicBezTo>
                  <a:lnTo>
                    <a:pt x="399" y="240"/>
                  </a:lnTo>
                  <a:cubicBezTo>
                    <a:pt x="459" y="251"/>
                    <a:pt x="510" y="260"/>
                    <a:pt x="549" y="271"/>
                  </a:cubicBezTo>
                  <a:cubicBezTo>
                    <a:pt x="556" y="271"/>
                    <a:pt x="563" y="275"/>
                    <a:pt x="570" y="278"/>
                  </a:cubicBezTo>
                  <a:lnTo>
                    <a:pt x="570" y="278"/>
                  </a:lnTo>
                  <a:cubicBezTo>
                    <a:pt x="569" y="277"/>
                    <a:pt x="569" y="274"/>
                    <a:pt x="569" y="271"/>
                  </a:cubicBezTo>
                  <a:lnTo>
                    <a:pt x="559" y="260"/>
                  </a:lnTo>
                  <a:cubicBezTo>
                    <a:pt x="539" y="240"/>
                    <a:pt x="530" y="211"/>
                    <a:pt x="530" y="180"/>
                  </a:cubicBezTo>
                  <a:lnTo>
                    <a:pt x="530" y="140"/>
                  </a:lnTo>
                  <a:cubicBezTo>
                    <a:pt x="549" y="101"/>
                    <a:pt x="579" y="71"/>
                    <a:pt x="619" y="61"/>
                  </a:cubicBezTo>
                  <a:lnTo>
                    <a:pt x="639" y="61"/>
                  </a:lnTo>
                  <a:lnTo>
                    <a:pt x="659" y="171"/>
                  </a:lnTo>
                  <a:lnTo>
                    <a:pt x="649" y="61"/>
                  </a:lnTo>
                  <a:lnTo>
                    <a:pt x="659" y="51"/>
                  </a:lnTo>
                  <a:cubicBezTo>
                    <a:pt x="649" y="51"/>
                    <a:pt x="639" y="51"/>
                    <a:pt x="629" y="41"/>
                  </a:cubicBezTo>
                  <a:cubicBezTo>
                    <a:pt x="559" y="21"/>
                    <a:pt x="490" y="1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7818889" y="4908289"/>
              <a:ext cx="25711" cy="12029"/>
            </a:xfrm>
            <a:custGeom>
              <a:avLst/>
              <a:gdLst/>
              <a:ahLst/>
              <a:cxnLst/>
              <a:rect l="l" t="t" r="r" b="b"/>
              <a:pathLst>
                <a:path w="280" h="131" extrusionOk="0">
                  <a:moveTo>
                    <a:pt x="0" y="0"/>
                  </a:moveTo>
                  <a:cubicBezTo>
                    <a:pt x="20" y="20"/>
                    <a:pt x="51" y="40"/>
                    <a:pt x="71" y="60"/>
                  </a:cubicBezTo>
                  <a:cubicBezTo>
                    <a:pt x="120" y="80"/>
                    <a:pt x="160" y="100"/>
                    <a:pt x="200" y="110"/>
                  </a:cubicBezTo>
                  <a:cubicBezTo>
                    <a:pt x="230" y="120"/>
                    <a:pt x="250" y="130"/>
                    <a:pt x="280" y="130"/>
                  </a:cubicBezTo>
                  <a:lnTo>
                    <a:pt x="180" y="40"/>
                  </a:lnTo>
                  <a:cubicBezTo>
                    <a:pt x="171" y="40"/>
                    <a:pt x="171" y="40"/>
                    <a:pt x="160" y="31"/>
                  </a:cubicBezTo>
                  <a:cubicBezTo>
                    <a:pt x="160" y="31"/>
                    <a:pt x="151" y="31"/>
                    <a:pt x="140" y="20"/>
                  </a:cubicBezTo>
                  <a:cubicBezTo>
                    <a:pt x="100" y="11"/>
                    <a:pt x="5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7781332" y="4886251"/>
              <a:ext cx="96326" cy="56932"/>
            </a:xfrm>
            <a:custGeom>
              <a:avLst/>
              <a:gdLst/>
              <a:ahLst/>
              <a:cxnLst/>
              <a:rect l="l" t="t" r="r" b="b"/>
              <a:pathLst>
                <a:path w="1049" h="620" extrusionOk="0">
                  <a:moveTo>
                    <a:pt x="290" y="1"/>
                  </a:moveTo>
                  <a:cubicBezTo>
                    <a:pt x="250" y="1"/>
                    <a:pt x="220" y="1"/>
                    <a:pt x="190" y="11"/>
                  </a:cubicBezTo>
                  <a:lnTo>
                    <a:pt x="130" y="11"/>
                  </a:lnTo>
                  <a:lnTo>
                    <a:pt x="120" y="21"/>
                  </a:lnTo>
                  <a:lnTo>
                    <a:pt x="130" y="131"/>
                  </a:lnTo>
                  <a:lnTo>
                    <a:pt x="110" y="21"/>
                  </a:lnTo>
                  <a:lnTo>
                    <a:pt x="90" y="21"/>
                  </a:lnTo>
                  <a:cubicBezTo>
                    <a:pt x="50" y="31"/>
                    <a:pt x="20" y="61"/>
                    <a:pt x="1" y="100"/>
                  </a:cubicBezTo>
                  <a:lnTo>
                    <a:pt x="1" y="140"/>
                  </a:lnTo>
                  <a:cubicBezTo>
                    <a:pt x="1" y="171"/>
                    <a:pt x="10" y="200"/>
                    <a:pt x="30" y="220"/>
                  </a:cubicBezTo>
                  <a:lnTo>
                    <a:pt x="40" y="231"/>
                  </a:lnTo>
                  <a:cubicBezTo>
                    <a:pt x="50" y="240"/>
                    <a:pt x="50" y="251"/>
                    <a:pt x="60" y="251"/>
                  </a:cubicBezTo>
                  <a:lnTo>
                    <a:pt x="220" y="400"/>
                  </a:lnTo>
                  <a:cubicBezTo>
                    <a:pt x="250" y="420"/>
                    <a:pt x="300" y="460"/>
                    <a:pt x="360" y="500"/>
                  </a:cubicBezTo>
                  <a:cubicBezTo>
                    <a:pt x="420" y="540"/>
                    <a:pt x="480" y="570"/>
                    <a:pt x="549" y="580"/>
                  </a:cubicBezTo>
                  <a:cubicBezTo>
                    <a:pt x="619" y="600"/>
                    <a:pt x="699" y="610"/>
                    <a:pt x="779" y="620"/>
                  </a:cubicBezTo>
                  <a:lnTo>
                    <a:pt x="809" y="620"/>
                  </a:lnTo>
                  <a:cubicBezTo>
                    <a:pt x="839" y="620"/>
                    <a:pt x="859" y="620"/>
                    <a:pt x="889" y="610"/>
                  </a:cubicBezTo>
                  <a:lnTo>
                    <a:pt x="988" y="610"/>
                  </a:lnTo>
                  <a:cubicBezTo>
                    <a:pt x="1008" y="600"/>
                    <a:pt x="1028" y="600"/>
                    <a:pt x="1048" y="600"/>
                  </a:cubicBezTo>
                  <a:cubicBezTo>
                    <a:pt x="999" y="580"/>
                    <a:pt x="948" y="560"/>
                    <a:pt x="899" y="530"/>
                  </a:cubicBezTo>
                  <a:cubicBezTo>
                    <a:pt x="859" y="500"/>
                    <a:pt x="809" y="470"/>
                    <a:pt x="759" y="430"/>
                  </a:cubicBezTo>
                  <a:lnTo>
                    <a:pt x="689" y="370"/>
                  </a:lnTo>
                  <a:cubicBezTo>
                    <a:pt x="659" y="370"/>
                    <a:pt x="639" y="360"/>
                    <a:pt x="609" y="350"/>
                  </a:cubicBezTo>
                  <a:cubicBezTo>
                    <a:pt x="569" y="340"/>
                    <a:pt x="529" y="320"/>
                    <a:pt x="480" y="300"/>
                  </a:cubicBezTo>
                  <a:cubicBezTo>
                    <a:pt x="460" y="280"/>
                    <a:pt x="429" y="260"/>
                    <a:pt x="409" y="240"/>
                  </a:cubicBezTo>
                  <a:cubicBezTo>
                    <a:pt x="460" y="240"/>
                    <a:pt x="509" y="251"/>
                    <a:pt x="549" y="260"/>
                  </a:cubicBezTo>
                  <a:cubicBezTo>
                    <a:pt x="560" y="271"/>
                    <a:pt x="569" y="271"/>
                    <a:pt x="569" y="271"/>
                  </a:cubicBezTo>
                  <a:cubicBezTo>
                    <a:pt x="569" y="271"/>
                    <a:pt x="560" y="260"/>
                    <a:pt x="560" y="251"/>
                  </a:cubicBezTo>
                  <a:cubicBezTo>
                    <a:pt x="529" y="231"/>
                    <a:pt x="520" y="200"/>
                    <a:pt x="520" y="171"/>
                  </a:cubicBezTo>
                  <a:lnTo>
                    <a:pt x="520" y="140"/>
                  </a:lnTo>
                  <a:cubicBezTo>
                    <a:pt x="540" y="91"/>
                    <a:pt x="569" y="61"/>
                    <a:pt x="619" y="51"/>
                  </a:cubicBezTo>
                  <a:lnTo>
                    <a:pt x="639" y="171"/>
                  </a:lnTo>
                  <a:lnTo>
                    <a:pt x="629" y="51"/>
                  </a:lnTo>
                  <a:lnTo>
                    <a:pt x="649" y="51"/>
                  </a:lnTo>
                  <a:cubicBezTo>
                    <a:pt x="639" y="41"/>
                    <a:pt x="629" y="41"/>
                    <a:pt x="619" y="31"/>
                  </a:cubicBezTo>
                  <a:cubicBezTo>
                    <a:pt x="549" y="11"/>
                    <a:pt x="480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7867465" y="4911044"/>
              <a:ext cx="25803" cy="11111"/>
            </a:xfrm>
            <a:custGeom>
              <a:avLst/>
              <a:gdLst/>
              <a:ahLst/>
              <a:cxnLst/>
              <a:rect l="l" t="t" r="r" b="b"/>
              <a:pathLst>
                <a:path w="281" h="121" extrusionOk="0">
                  <a:moveTo>
                    <a:pt x="1" y="1"/>
                  </a:moveTo>
                  <a:cubicBezTo>
                    <a:pt x="30" y="21"/>
                    <a:pt x="61" y="41"/>
                    <a:pt x="81" y="50"/>
                  </a:cubicBezTo>
                  <a:cubicBezTo>
                    <a:pt x="130" y="80"/>
                    <a:pt x="170" y="100"/>
                    <a:pt x="221" y="110"/>
                  </a:cubicBezTo>
                  <a:cubicBezTo>
                    <a:pt x="240" y="110"/>
                    <a:pt x="260" y="120"/>
                    <a:pt x="280" y="120"/>
                  </a:cubicBezTo>
                  <a:lnTo>
                    <a:pt x="181" y="41"/>
                  </a:lnTo>
                  <a:cubicBezTo>
                    <a:pt x="181" y="41"/>
                    <a:pt x="170" y="30"/>
                    <a:pt x="161" y="30"/>
                  </a:cubicBezTo>
                  <a:cubicBezTo>
                    <a:pt x="150" y="21"/>
                    <a:pt x="141" y="21"/>
                    <a:pt x="130" y="21"/>
                  </a:cubicBezTo>
                  <a:cubicBezTo>
                    <a:pt x="101" y="10"/>
                    <a:pt x="5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7828990" y="4888087"/>
              <a:ext cx="99081" cy="56932"/>
            </a:xfrm>
            <a:custGeom>
              <a:avLst/>
              <a:gdLst/>
              <a:ahLst/>
              <a:cxnLst/>
              <a:rect l="l" t="t" r="r" b="b"/>
              <a:pathLst>
                <a:path w="1079" h="620" extrusionOk="0">
                  <a:moveTo>
                    <a:pt x="370" y="1"/>
                  </a:moveTo>
                  <a:cubicBezTo>
                    <a:pt x="340" y="1"/>
                    <a:pt x="320" y="11"/>
                    <a:pt x="290" y="11"/>
                  </a:cubicBezTo>
                  <a:cubicBezTo>
                    <a:pt x="250" y="11"/>
                    <a:pt x="220" y="11"/>
                    <a:pt x="190" y="21"/>
                  </a:cubicBezTo>
                  <a:lnTo>
                    <a:pt x="140" y="21"/>
                  </a:lnTo>
                  <a:lnTo>
                    <a:pt x="130" y="31"/>
                  </a:lnTo>
                  <a:lnTo>
                    <a:pt x="110" y="31"/>
                  </a:lnTo>
                  <a:lnTo>
                    <a:pt x="120" y="151"/>
                  </a:lnTo>
                  <a:lnTo>
                    <a:pt x="100" y="31"/>
                  </a:lnTo>
                  <a:cubicBezTo>
                    <a:pt x="50" y="41"/>
                    <a:pt x="21" y="71"/>
                    <a:pt x="1" y="120"/>
                  </a:cubicBezTo>
                  <a:lnTo>
                    <a:pt x="1" y="151"/>
                  </a:lnTo>
                  <a:cubicBezTo>
                    <a:pt x="1" y="180"/>
                    <a:pt x="10" y="211"/>
                    <a:pt x="41" y="231"/>
                  </a:cubicBezTo>
                  <a:cubicBezTo>
                    <a:pt x="41" y="240"/>
                    <a:pt x="50" y="251"/>
                    <a:pt x="50" y="251"/>
                  </a:cubicBezTo>
                  <a:cubicBezTo>
                    <a:pt x="61" y="251"/>
                    <a:pt x="61" y="260"/>
                    <a:pt x="70" y="260"/>
                  </a:cubicBezTo>
                  <a:lnTo>
                    <a:pt x="240" y="410"/>
                  </a:lnTo>
                  <a:cubicBezTo>
                    <a:pt x="290" y="450"/>
                    <a:pt x="340" y="480"/>
                    <a:pt x="380" y="510"/>
                  </a:cubicBezTo>
                  <a:cubicBezTo>
                    <a:pt x="449" y="550"/>
                    <a:pt x="509" y="570"/>
                    <a:pt x="580" y="590"/>
                  </a:cubicBezTo>
                  <a:cubicBezTo>
                    <a:pt x="649" y="610"/>
                    <a:pt x="729" y="620"/>
                    <a:pt x="809" y="620"/>
                  </a:cubicBezTo>
                  <a:lnTo>
                    <a:pt x="819" y="620"/>
                  </a:lnTo>
                  <a:cubicBezTo>
                    <a:pt x="849" y="620"/>
                    <a:pt x="889" y="620"/>
                    <a:pt x="919" y="610"/>
                  </a:cubicBezTo>
                  <a:cubicBezTo>
                    <a:pt x="959" y="610"/>
                    <a:pt x="989" y="610"/>
                    <a:pt x="1019" y="600"/>
                  </a:cubicBezTo>
                  <a:lnTo>
                    <a:pt x="1079" y="600"/>
                  </a:lnTo>
                  <a:lnTo>
                    <a:pt x="1079" y="590"/>
                  </a:lnTo>
                  <a:cubicBezTo>
                    <a:pt x="1028" y="580"/>
                    <a:pt x="979" y="560"/>
                    <a:pt x="929" y="530"/>
                  </a:cubicBezTo>
                  <a:cubicBezTo>
                    <a:pt x="879" y="500"/>
                    <a:pt x="829" y="470"/>
                    <a:pt x="779" y="430"/>
                  </a:cubicBezTo>
                  <a:lnTo>
                    <a:pt x="699" y="370"/>
                  </a:lnTo>
                  <a:cubicBezTo>
                    <a:pt x="679" y="370"/>
                    <a:pt x="659" y="360"/>
                    <a:pt x="640" y="360"/>
                  </a:cubicBezTo>
                  <a:cubicBezTo>
                    <a:pt x="589" y="350"/>
                    <a:pt x="549" y="330"/>
                    <a:pt x="500" y="300"/>
                  </a:cubicBezTo>
                  <a:cubicBezTo>
                    <a:pt x="480" y="291"/>
                    <a:pt x="449" y="271"/>
                    <a:pt x="420" y="251"/>
                  </a:cubicBezTo>
                  <a:cubicBezTo>
                    <a:pt x="469" y="251"/>
                    <a:pt x="520" y="260"/>
                    <a:pt x="549" y="271"/>
                  </a:cubicBezTo>
                  <a:cubicBezTo>
                    <a:pt x="560" y="271"/>
                    <a:pt x="569" y="271"/>
                    <a:pt x="580" y="280"/>
                  </a:cubicBezTo>
                  <a:cubicBezTo>
                    <a:pt x="580" y="271"/>
                    <a:pt x="569" y="271"/>
                    <a:pt x="569" y="260"/>
                  </a:cubicBezTo>
                  <a:cubicBezTo>
                    <a:pt x="540" y="240"/>
                    <a:pt x="520" y="211"/>
                    <a:pt x="520" y="171"/>
                  </a:cubicBezTo>
                  <a:cubicBezTo>
                    <a:pt x="520" y="160"/>
                    <a:pt x="529" y="151"/>
                    <a:pt x="529" y="140"/>
                  </a:cubicBezTo>
                  <a:cubicBezTo>
                    <a:pt x="540" y="91"/>
                    <a:pt x="580" y="61"/>
                    <a:pt x="629" y="51"/>
                  </a:cubicBezTo>
                  <a:lnTo>
                    <a:pt x="659" y="51"/>
                  </a:lnTo>
                  <a:cubicBezTo>
                    <a:pt x="649" y="41"/>
                    <a:pt x="629" y="41"/>
                    <a:pt x="620" y="41"/>
                  </a:cubicBezTo>
                  <a:cubicBezTo>
                    <a:pt x="549" y="21"/>
                    <a:pt x="480" y="11"/>
                    <a:pt x="400" y="11"/>
                  </a:cubicBezTo>
                  <a:cubicBezTo>
                    <a:pt x="390" y="1"/>
                    <a:pt x="380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7916959" y="4912880"/>
              <a:ext cx="25803" cy="10101"/>
            </a:xfrm>
            <a:custGeom>
              <a:avLst/>
              <a:gdLst/>
              <a:ahLst/>
              <a:cxnLst/>
              <a:rect l="l" t="t" r="r" b="b"/>
              <a:pathLst>
                <a:path w="281" h="110" extrusionOk="0">
                  <a:moveTo>
                    <a:pt x="1" y="1"/>
                  </a:moveTo>
                  <a:cubicBezTo>
                    <a:pt x="31" y="21"/>
                    <a:pt x="61" y="30"/>
                    <a:pt x="90" y="50"/>
                  </a:cubicBezTo>
                  <a:cubicBezTo>
                    <a:pt x="130" y="70"/>
                    <a:pt x="181" y="90"/>
                    <a:pt x="230" y="100"/>
                  </a:cubicBezTo>
                  <a:cubicBezTo>
                    <a:pt x="241" y="110"/>
                    <a:pt x="261" y="110"/>
                    <a:pt x="280" y="110"/>
                  </a:cubicBezTo>
                  <a:lnTo>
                    <a:pt x="170" y="40"/>
                  </a:lnTo>
                  <a:cubicBezTo>
                    <a:pt x="170" y="30"/>
                    <a:pt x="161" y="30"/>
                    <a:pt x="161" y="30"/>
                  </a:cubicBezTo>
                  <a:lnTo>
                    <a:pt x="150" y="21"/>
                  </a:lnTo>
                  <a:lnTo>
                    <a:pt x="121" y="21"/>
                  </a:lnTo>
                  <a:cubicBezTo>
                    <a:pt x="90" y="10"/>
                    <a:pt x="5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7876648" y="4889924"/>
              <a:ext cx="102754" cy="56014"/>
            </a:xfrm>
            <a:custGeom>
              <a:avLst/>
              <a:gdLst/>
              <a:ahLst/>
              <a:cxnLst/>
              <a:rect l="l" t="t" r="r" b="b"/>
              <a:pathLst>
                <a:path w="1119" h="610" extrusionOk="0">
                  <a:moveTo>
                    <a:pt x="400" y="1"/>
                  </a:moveTo>
                  <a:cubicBezTo>
                    <a:pt x="360" y="11"/>
                    <a:pt x="330" y="11"/>
                    <a:pt x="290" y="11"/>
                  </a:cubicBezTo>
                  <a:cubicBezTo>
                    <a:pt x="260" y="11"/>
                    <a:pt x="220" y="21"/>
                    <a:pt x="200" y="21"/>
                  </a:cubicBezTo>
                  <a:cubicBezTo>
                    <a:pt x="180" y="21"/>
                    <a:pt x="160" y="31"/>
                    <a:pt x="140" y="31"/>
                  </a:cubicBezTo>
                  <a:lnTo>
                    <a:pt x="110" y="31"/>
                  </a:lnTo>
                  <a:cubicBezTo>
                    <a:pt x="61" y="41"/>
                    <a:pt x="21" y="71"/>
                    <a:pt x="10" y="120"/>
                  </a:cubicBezTo>
                  <a:cubicBezTo>
                    <a:pt x="10" y="131"/>
                    <a:pt x="1" y="140"/>
                    <a:pt x="1" y="151"/>
                  </a:cubicBezTo>
                  <a:cubicBezTo>
                    <a:pt x="1" y="191"/>
                    <a:pt x="21" y="220"/>
                    <a:pt x="50" y="240"/>
                  </a:cubicBezTo>
                  <a:cubicBezTo>
                    <a:pt x="50" y="251"/>
                    <a:pt x="61" y="251"/>
                    <a:pt x="61" y="260"/>
                  </a:cubicBezTo>
                  <a:cubicBezTo>
                    <a:pt x="70" y="260"/>
                    <a:pt x="70" y="271"/>
                    <a:pt x="81" y="271"/>
                  </a:cubicBezTo>
                  <a:lnTo>
                    <a:pt x="260" y="410"/>
                  </a:lnTo>
                  <a:cubicBezTo>
                    <a:pt x="310" y="450"/>
                    <a:pt x="360" y="480"/>
                    <a:pt x="410" y="510"/>
                  </a:cubicBezTo>
                  <a:cubicBezTo>
                    <a:pt x="480" y="540"/>
                    <a:pt x="540" y="570"/>
                    <a:pt x="609" y="590"/>
                  </a:cubicBezTo>
                  <a:cubicBezTo>
                    <a:pt x="680" y="600"/>
                    <a:pt x="749" y="610"/>
                    <a:pt x="829" y="610"/>
                  </a:cubicBezTo>
                  <a:lnTo>
                    <a:pt x="959" y="610"/>
                  </a:lnTo>
                  <a:cubicBezTo>
                    <a:pt x="989" y="600"/>
                    <a:pt x="1029" y="600"/>
                    <a:pt x="1049" y="590"/>
                  </a:cubicBezTo>
                  <a:cubicBezTo>
                    <a:pt x="1068" y="590"/>
                    <a:pt x="1088" y="590"/>
                    <a:pt x="1108" y="580"/>
                  </a:cubicBezTo>
                  <a:lnTo>
                    <a:pt x="1119" y="580"/>
                  </a:lnTo>
                  <a:cubicBezTo>
                    <a:pt x="1108" y="580"/>
                    <a:pt x="1099" y="580"/>
                    <a:pt x="1088" y="570"/>
                  </a:cubicBezTo>
                  <a:cubicBezTo>
                    <a:pt x="1049" y="560"/>
                    <a:pt x="999" y="540"/>
                    <a:pt x="959" y="520"/>
                  </a:cubicBezTo>
                  <a:lnTo>
                    <a:pt x="809" y="430"/>
                  </a:lnTo>
                  <a:lnTo>
                    <a:pt x="719" y="360"/>
                  </a:lnTo>
                  <a:cubicBezTo>
                    <a:pt x="700" y="360"/>
                    <a:pt x="680" y="360"/>
                    <a:pt x="669" y="350"/>
                  </a:cubicBezTo>
                  <a:cubicBezTo>
                    <a:pt x="620" y="340"/>
                    <a:pt x="569" y="320"/>
                    <a:pt x="529" y="300"/>
                  </a:cubicBezTo>
                  <a:cubicBezTo>
                    <a:pt x="500" y="280"/>
                    <a:pt x="470" y="271"/>
                    <a:pt x="440" y="251"/>
                  </a:cubicBezTo>
                  <a:cubicBezTo>
                    <a:pt x="489" y="251"/>
                    <a:pt x="529" y="260"/>
                    <a:pt x="560" y="271"/>
                  </a:cubicBezTo>
                  <a:lnTo>
                    <a:pt x="589" y="271"/>
                  </a:lnTo>
                  <a:lnTo>
                    <a:pt x="580" y="260"/>
                  </a:lnTo>
                  <a:cubicBezTo>
                    <a:pt x="549" y="240"/>
                    <a:pt x="540" y="200"/>
                    <a:pt x="540" y="171"/>
                  </a:cubicBezTo>
                  <a:lnTo>
                    <a:pt x="540" y="140"/>
                  </a:lnTo>
                  <a:cubicBezTo>
                    <a:pt x="549" y="100"/>
                    <a:pt x="589" y="60"/>
                    <a:pt x="629" y="51"/>
                  </a:cubicBezTo>
                  <a:lnTo>
                    <a:pt x="660" y="51"/>
                  </a:lnTo>
                  <a:lnTo>
                    <a:pt x="660" y="41"/>
                  </a:lnTo>
                  <a:cubicBezTo>
                    <a:pt x="649" y="41"/>
                    <a:pt x="640" y="41"/>
                    <a:pt x="620" y="31"/>
                  </a:cubicBezTo>
                  <a:cubicBezTo>
                    <a:pt x="560" y="11"/>
                    <a:pt x="480" y="1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7932570" y="4916553"/>
              <a:ext cx="18365" cy="12948"/>
            </a:xfrm>
            <a:custGeom>
              <a:avLst/>
              <a:gdLst/>
              <a:ahLst/>
              <a:cxnLst/>
              <a:rect l="l" t="t" r="r" b="b"/>
              <a:pathLst>
                <a:path w="200" h="141" extrusionOk="0">
                  <a:moveTo>
                    <a:pt x="0" y="0"/>
                  </a:moveTo>
                  <a:lnTo>
                    <a:pt x="200" y="140"/>
                  </a:lnTo>
                  <a:lnTo>
                    <a:pt x="11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7967372" y="4913799"/>
              <a:ext cx="23967" cy="10193"/>
            </a:xfrm>
            <a:custGeom>
              <a:avLst/>
              <a:gdLst/>
              <a:ahLst/>
              <a:cxnLst/>
              <a:rect l="l" t="t" r="r" b="b"/>
              <a:pathLst>
                <a:path w="261" h="111" extrusionOk="0">
                  <a:moveTo>
                    <a:pt x="1" y="0"/>
                  </a:moveTo>
                  <a:cubicBezTo>
                    <a:pt x="31" y="20"/>
                    <a:pt x="51" y="30"/>
                    <a:pt x="80" y="50"/>
                  </a:cubicBezTo>
                  <a:cubicBezTo>
                    <a:pt x="131" y="70"/>
                    <a:pt x="180" y="90"/>
                    <a:pt x="231" y="100"/>
                  </a:cubicBezTo>
                  <a:cubicBezTo>
                    <a:pt x="240" y="100"/>
                    <a:pt x="251" y="100"/>
                    <a:pt x="260" y="110"/>
                  </a:cubicBezTo>
                  <a:lnTo>
                    <a:pt x="260" y="110"/>
                  </a:lnTo>
                  <a:cubicBezTo>
                    <a:pt x="251" y="100"/>
                    <a:pt x="240" y="100"/>
                    <a:pt x="240" y="90"/>
                  </a:cubicBezTo>
                  <a:lnTo>
                    <a:pt x="160" y="40"/>
                  </a:lnTo>
                  <a:cubicBezTo>
                    <a:pt x="151" y="30"/>
                    <a:pt x="140" y="30"/>
                    <a:pt x="140" y="20"/>
                  </a:cubicBezTo>
                  <a:cubicBezTo>
                    <a:pt x="120" y="20"/>
                    <a:pt x="111" y="20"/>
                    <a:pt x="100" y="11"/>
                  </a:cubicBezTo>
                  <a:cubicBezTo>
                    <a:pt x="71" y="11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7926142" y="4891760"/>
              <a:ext cx="103672" cy="55096"/>
            </a:xfrm>
            <a:custGeom>
              <a:avLst/>
              <a:gdLst/>
              <a:ahLst/>
              <a:cxnLst/>
              <a:rect l="l" t="t" r="r" b="b"/>
              <a:pathLst>
                <a:path w="1129" h="600" extrusionOk="0">
                  <a:moveTo>
                    <a:pt x="580" y="260"/>
                  </a:moveTo>
                  <a:lnTo>
                    <a:pt x="580" y="260"/>
                  </a:lnTo>
                  <a:lnTo>
                    <a:pt x="589" y="260"/>
                  </a:lnTo>
                  <a:cubicBezTo>
                    <a:pt x="586" y="260"/>
                    <a:pt x="583" y="260"/>
                    <a:pt x="580" y="260"/>
                  </a:cubicBezTo>
                  <a:close/>
                  <a:moveTo>
                    <a:pt x="270" y="1"/>
                  </a:moveTo>
                  <a:cubicBezTo>
                    <a:pt x="240" y="11"/>
                    <a:pt x="210" y="11"/>
                    <a:pt x="180" y="11"/>
                  </a:cubicBezTo>
                  <a:cubicBezTo>
                    <a:pt x="161" y="21"/>
                    <a:pt x="141" y="21"/>
                    <a:pt x="121" y="21"/>
                  </a:cubicBezTo>
                  <a:lnTo>
                    <a:pt x="121" y="31"/>
                  </a:lnTo>
                  <a:lnTo>
                    <a:pt x="90" y="31"/>
                  </a:lnTo>
                  <a:cubicBezTo>
                    <a:pt x="50" y="40"/>
                    <a:pt x="10" y="80"/>
                    <a:pt x="1" y="120"/>
                  </a:cubicBezTo>
                  <a:lnTo>
                    <a:pt x="1" y="151"/>
                  </a:lnTo>
                  <a:cubicBezTo>
                    <a:pt x="1" y="180"/>
                    <a:pt x="10" y="220"/>
                    <a:pt x="41" y="240"/>
                  </a:cubicBezTo>
                  <a:lnTo>
                    <a:pt x="50" y="251"/>
                  </a:lnTo>
                  <a:lnTo>
                    <a:pt x="61" y="260"/>
                  </a:lnTo>
                  <a:cubicBezTo>
                    <a:pt x="61" y="260"/>
                    <a:pt x="70" y="260"/>
                    <a:pt x="70" y="270"/>
                  </a:cubicBezTo>
                  <a:lnTo>
                    <a:pt x="270" y="410"/>
                  </a:lnTo>
                  <a:lnTo>
                    <a:pt x="420" y="500"/>
                  </a:lnTo>
                  <a:cubicBezTo>
                    <a:pt x="460" y="520"/>
                    <a:pt x="510" y="540"/>
                    <a:pt x="549" y="550"/>
                  </a:cubicBezTo>
                  <a:cubicBezTo>
                    <a:pt x="560" y="560"/>
                    <a:pt x="569" y="560"/>
                    <a:pt x="580" y="560"/>
                  </a:cubicBezTo>
                  <a:cubicBezTo>
                    <a:pt x="589" y="570"/>
                    <a:pt x="609" y="570"/>
                    <a:pt x="620" y="570"/>
                  </a:cubicBezTo>
                  <a:cubicBezTo>
                    <a:pt x="689" y="590"/>
                    <a:pt x="749" y="599"/>
                    <a:pt x="809" y="599"/>
                  </a:cubicBezTo>
                  <a:lnTo>
                    <a:pt x="859" y="599"/>
                  </a:lnTo>
                  <a:cubicBezTo>
                    <a:pt x="899" y="599"/>
                    <a:pt x="939" y="590"/>
                    <a:pt x="969" y="590"/>
                  </a:cubicBezTo>
                  <a:cubicBezTo>
                    <a:pt x="1009" y="580"/>
                    <a:pt x="1039" y="580"/>
                    <a:pt x="1069" y="570"/>
                  </a:cubicBezTo>
                  <a:cubicBezTo>
                    <a:pt x="1089" y="570"/>
                    <a:pt x="1108" y="570"/>
                    <a:pt x="1119" y="560"/>
                  </a:cubicBezTo>
                  <a:lnTo>
                    <a:pt x="1128" y="560"/>
                  </a:lnTo>
                  <a:cubicBezTo>
                    <a:pt x="1079" y="550"/>
                    <a:pt x="1019" y="530"/>
                    <a:pt x="969" y="500"/>
                  </a:cubicBezTo>
                  <a:cubicBezTo>
                    <a:pt x="919" y="480"/>
                    <a:pt x="869" y="450"/>
                    <a:pt x="809" y="410"/>
                  </a:cubicBezTo>
                  <a:cubicBezTo>
                    <a:pt x="769" y="390"/>
                    <a:pt x="740" y="370"/>
                    <a:pt x="709" y="350"/>
                  </a:cubicBezTo>
                  <a:cubicBezTo>
                    <a:pt x="700" y="340"/>
                    <a:pt x="689" y="340"/>
                    <a:pt x="680" y="340"/>
                  </a:cubicBezTo>
                  <a:cubicBezTo>
                    <a:pt x="629" y="330"/>
                    <a:pt x="580" y="310"/>
                    <a:pt x="529" y="290"/>
                  </a:cubicBezTo>
                  <a:cubicBezTo>
                    <a:pt x="500" y="270"/>
                    <a:pt x="480" y="260"/>
                    <a:pt x="450" y="240"/>
                  </a:cubicBezTo>
                  <a:cubicBezTo>
                    <a:pt x="480" y="240"/>
                    <a:pt x="520" y="251"/>
                    <a:pt x="549" y="251"/>
                  </a:cubicBezTo>
                  <a:cubicBezTo>
                    <a:pt x="558" y="258"/>
                    <a:pt x="566" y="260"/>
                    <a:pt x="580" y="260"/>
                  </a:cubicBezTo>
                  <a:lnTo>
                    <a:pt x="580" y="260"/>
                  </a:lnTo>
                  <a:lnTo>
                    <a:pt x="569" y="251"/>
                  </a:lnTo>
                  <a:cubicBezTo>
                    <a:pt x="540" y="231"/>
                    <a:pt x="520" y="191"/>
                    <a:pt x="520" y="160"/>
                  </a:cubicBezTo>
                  <a:cubicBezTo>
                    <a:pt x="520" y="151"/>
                    <a:pt x="529" y="140"/>
                    <a:pt x="529" y="131"/>
                  </a:cubicBezTo>
                  <a:cubicBezTo>
                    <a:pt x="540" y="80"/>
                    <a:pt x="569" y="51"/>
                    <a:pt x="620" y="40"/>
                  </a:cubicBezTo>
                  <a:lnTo>
                    <a:pt x="640" y="31"/>
                  </a:lnTo>
                  <a:lnTo>
                    <a:pt x="649" y="31"/>
                  </a:lnTo>
                  <a:cubicBezTo>
                    <a:pt x="640" y="31"/>
                    <a:pt x="620" y="21"/>
                    <a:pt x="609" y="21"/>
                  </a:cubicBezTo>
                  <a:cubicBezTo>
                    <a:pt x="540" y="1"/>
                    <a:pt x="460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7973800" y="4891760"/>
              <a:ext cx="56014" cy="23967"/>
            </a:xfrm>
            <a:custGeom>
              <a:avLst/>
              <a:gdLst/>
              <a:ahLst/>
              <a:cxnLst/>
              <a:rect l="l" t="t" r="r" b="b"/>
              <a:pathLst>
                <a:path w="610" h="261" extrusionOk="0">
                  <a:moveTo>
                    <a:pt x="61" y="260"/>
                  </a:moveTo>
                  <a:lnTo>
                    <a:pt x="70" y="260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61" y="260"/>
                  </a:lnTo>
                  <a:close/>
                  <a:moveTo>
                    <a:pt x="1" y="160"/>
                  </a:moveTo>
                  <a:cubicBezTo>
                    <a:pt x="1" y="191"/>
                    <a:pt x="21" y="231"/>
                    <a:pt x="50" y="251"/>
                  </a:cubicBezTo>
                  <a:lnTo>
                    <a:pt x="50" y="251"/>
                  </a:lnTo>
                  <a:lnTo>
                    <a:pt x="50" y="251"/>
                  </a:lnTo>
                  <a:cubicBezTo>
                    <a:pt x="21" y="231"/>
                    <a:pt x="1" y="191"/>
                    <a:pt x="1" y="160"/>
                  </a:cubicBezTo>
                  <a:close/>
                  <a:moveTo>
                    <a:pt x="420" y="1"/>
                  </a:moveTo>
                  <a:lnTo>
                    <a:pt x="420" y="1"/>
                  </a:lnTo>
                  <a:cubicBezTo>
                    <a:pt x="490" y="1"/>
                    <a:pt x="550" y="11"/>
                    <a:pt x="609" y="21"/>
                  </a:cubicBezTo>
                  <a:cubicBezTo>
                    <a:pt x="550" y="11"/>
                    <a:pt x="490" y="1"/>
                    <a:pt x="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8016867" y="4913799"/>
              <a:ext cx="23048" cy="9183"/>
            </a:xfrm>
            <a:custGeom>
              <a:avLst/>
              <a:gdLst/>
              <a:ahLst/>
              <a:cxnLst/>
              <a:rect l="l" t="t" r="r" b="b"/>
              <a:pathLst>
                <a:path w="251" h="100" extrusionOk="0">
                  <a:moveTo>
                    <a:pt x="1" y="0"/>
                  </a:moveTo>
                  <a:cubicBezTo>
                    <a:pt x="31" y="20"/>
                    <a:pt x="61" y="30"/>
                    <a:pt x="81" y="50"/>
                  </a:cubicBezTo>
                  <a:cubicBezTo>
                    <a:pt x="131" y="70"/>
                    <a:pt x="180" y="90"/>
                    <a:pt x="240" y="100"/>
                  </a:cubicBezTo>
                  <a:lnTo>
                    <a:pt x="251" y="100"/>
                  </a:lnTo>
                  <a:lnTo>
                    <a:pt x="151" y="40"/>
                  </a:lnTo>
                  <a:cubicBezTo>
                    <a:pt x="140" y="30"/>
                    <a:pt x="131" y="30"/>
                    <a:pt x="131" y="20"/>
                  </a:cubicBezTo>
                  <a:cubicBezTo>
                    <a:pt x="111" y="20"/>
                    <a:pt x="101" y="20"/>
                    <a:pt x="91" y="11"/>
                  </a:cubicBezTo>
                  <a:cubicBezTo>
                    <a:pt x="61" y="11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7973800" y="4891760"/>
              <a:ext cx="106427" cy="54178"/>
            </a:xfrm>
            <a:custGeom>
              <a:avLst/>
              <a:gdLst/>
              <a:ahLst/>
              <a:cxnLst/>
              <a:rect l="l" t="t" r="r" b="b"/>
              <a:pathLst>
                <a:path w="1159" h="590" extrusionOk="0">
                  <a:moveTo>
                    <a:pt x="380" y="1"/>
                  </a:moveTo>
                  <a:cubicBezTo>
                    <a:pt x="350" y="1"/>
                    <a:pt x="310" y="1"/>
                    <a:pt x="280" y="11"/>
                  </a:cubicBezTo>
                  <a:cubicBezTo>
                    <a:pt x="250" y="11"/>
                    <a:pt x="210" y="21"/>
                    <a:pt x="190" y="21"/>
                  </a:cubicBezTo>
                  <a:cubicBezTo>
                    <a:pt x="170" y="21"/>
                    <a:pt x="150" y="31"/>
                    <a:pt x="130" y="31"/>
                  </a:cubicBezTo>
                  <a:lnTo>
                    <a:pt x="121" y="31"/>
                  </a:lnTo>
                  <a:lnTo>
                    <a:pt x="101" y="40"/>
                  </a:lnTo>
                  <a:cubicBezTo>
                    <a:pt x="50" y="51"/>
                    <a:pt x="21" y="80"/>
                    <a:pt x="10" y="131"/>
                  </a:cubicBezTo>
                  <a:cubicBezTo>
                    <a:pt x="10" y="140"/>
                    <a:pt x="1" y="151"/>
                    <a:pt x="1" y="160"/>
                  </a:cubicBezTo>
                  <a:cubicBezTo>
                    <a:pt x="1" y="191"/>
                    <a:pt x="21" y="231"/>
                    <a:pt x="50" y="251"/>
                  </a:cubicBezTo>
                  <a:lnTo>
                    <a:pt x="61" y="260"/>
                  </a:lnTo>
                  <a:lnTo>
                    <a:pt x="70" y="260"/>
                  </a:lnTo>
                  <a:cubicBezTo>
                    <a:pt x="70" y="270"/>
                    <a:pt x="81" y="270"/>
                    <a:pt x="90" y="280"/>
                  </a:cubicBezTo>
                  <a:lnTo>
                    <a:pt x="170" y="330"/>
                  </a:lnTo>
                  <a:cubicBezTo>
                    <a:pt x="201" y="360"/>
                    <a:pt x="240" y="380"/>
                    <a:pt x="290" y="410"/>
                  </a:cubicBezTo>
                  <a:cubicBezTo>
                    <a:pt x="350" y="450"/>
                    <a:pt x="400" y="480"/>
                    <a:pt x="450" y="500"/>
                  </a:cubicBezTo>
                  <a:cubicBezTo>
                    <a:pt x="520" y="540"/>
                    <a:pt x="589" y="560"/>
                    <a:pt x="660" y="570"/>
                  </a:cubicBezTo>
                  <a:cubicBezTo>
                    <a:pt x="720" y="590"/>
                    <a:pt x="789" y="590"/>
                    <a:pt x="859" y="590"/>
                  </a:cubicBezTo>
                  <a:lnTo>
                    <a:pt x="889" y="590"/>
                  </a:lnTo>
                  <a:cubicBezTo>
                    <a:pt x="929" y="590"/>
                    <a:pt x="969" y="590"/>
                    <a:pt x="1009" y="580"/>
                  </a:cubicBezTo>
                  <a:cubicBezTo>
                    <a:pt x="1039" y="580"/>
                    <a:pt x="1069" y="570"/>
                    <a:pt x="1099" y="570"/>
                  </a:cubicBezTo>
                  <a:cubicBezTo>
                    <a:pt x="1119" y="560"/>
                    <a:pt x="1139" y="560"/>
                    <a:pt x="1159" y="560"/>
                  </a:cubicBezTo>
                  <a:lnTo>
                    <a:pt x="1159" y="550"/>
                  </a:lnTo>
                  <a:cubicBezTo>
                    <a:pt x="1109" y="540"/>
                    <a:pt x="1059" y="520"/>
                    <a:pt x="999" y="500"/>
                  </a:cubicBezTo>
                  <a:cubicBezTo>
                    <a:pt x="949" y="480"/>
                    <a:pt x="889" y="450"/>
                    <a:pt x="829" y="410"/>
                  </a:cubicBezTo>
                  <a:lnTo>
                    <a:pt x="720" y="340"/>
                  </a:lnTo>
                  <a:lnTo>
                    <a:pt x="709" y="340"/>
                  </a:lnTo>
                  <a:cubicBezTo>
                    <a:pt x="649" y="330"/>
                    <a:pt x="600" y="310"/>
                    <a:pt x="550" y="290"/>
                  </a:cubicBezTo>
                  <a:cubicBezTo>
                    <a:pt x="530" y="270"/>
                    <a:pt x="500" y="260"/>
                    <a:pt x="470" y="240"/>
                  </a:cubicBezTo>
                  <a:cubicBezTo>
                    <a:pt x="500" y="240"/>
                    <a:pt x="530" y="251"/>
                    <a:pt x="560" y="251"/>
                  </a:cubicBezTo>
                  <a:cubicBezTo>
                    <a:pt x="570" y="260"/>
                    <a:pt x="580" y="260"/>
                    <a:pt x="600" y="260"/>
                  </a:cubicBezTo>
                  <a:cubicBezTo>
                    <a:pt x="589" y="260"/>
                    <a:pt x="580" y="260"/>
                    <a:pt x="580" y="251"/>
                  </a:cubicBezTo>
                  <a:cubicBezTo>
                    <a:pt x="550" y="231"/>
                    <a:pt x="530" y="191"/>
                    <a:pt x="530" y="160"/>
                  </a:cubicBezTo>
                  <a:lnTo>
                    <a:pt x="530" y="131"/>
                  </a:lnTo>
                  <a:cubicBezTo>
                    <a:pt x="540" y="91"/>
                    <a:pt x="570" y="51"/>
                    <a:pt x="620" y="40"/>
                  </a:cubicBezTo>
                  <a:lnTo>
                    <a:pt x="629" y="40"/>
                  </a:lnTo>
                  <a:lnTo>
                    <a:pt x="649" y="31"/>
                  </a:lnTo>
                  <a:cubicBezTo>
                    <a:pt x="640" y="31"/>
                    <a:pt x="629" y="21"/>
                    <a:pt x="609" y="21"/>
                  </a:cubicBezTo>
                  <a:cubicBezTo>
                    <a:pt x="550" y="11"/>
                    <a:pt x="490" y="1"/>
                    <a:pt x="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8066361" y="4913799"/>
              <a:ext cx="22130" cy="8356"/>
            </a:xfrm>
            <a:custGeom>
              <a:avLst/>
              <a:gdLst/>
              <a:ahLst/>
              <a:cxnLst/>
              <a:rect l="l" t="t" r="r" b="b"/>
              <a:pathLst>
                <a:path w="241" h="91" extrusionOk="0">
                  <a:moveTo>
                    <a:pt x="1" y="0"/>
                  </a:moveTo>
                  <a:cubicBezTo>
                    <a:pt x="31" y="11"/>
                    <a:pt x="61" y="30"/>
                    <a:pt x="91" y="40"/>
                  </a:cubicBezTo>
                  <a:cubicBezTo>
                    <a:pt x="141" y="60"/>
                    <a:pt x="191" y="80"/>
                    <a:pt x="240" y="90"/>
                  </a:cubicBezTo>
                  <a:lnTo>
                    <a:pt x="141" y="30"/>
                  </a:lnTo>
                  <a:cubicBezTo>
                    <a:pt x="131" y="30"/>
                    <a:pt x="131" y="20"/>
                    <a:pt x="121" y="20"/>
                  </a:cubicBezTo>
                  <a:cubicBezTo>
                    <a:pt x="101" y="11"/>
                    <a:pt x="91" y="11"/>
                    <a:pt x="81" y="11"/>
                  </a:cubicBezTo>
                  <a:cubicBezTo>
                    <a:pt x="61" y="0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8022376" y="4891760"/>
              <a:ext cx="109182" cy="53259"/>
            </a:xfrm>
            <a:custGeom>
              <a:avLst/>
              <a:gdLst/>
              <a:ahLst/>
              <a:cxnLst/>
              <a:rect l="l" t="t" r="r" b="b"/>
              <a:pathLst>
                <a:path w="1189" h="580" extrusionOk="0">
                  <a:moveTo>
                    <a:pt x="271" y="1"/>
                  </a:moveTo>
                  <a:cubicBezTo>
                    <a:pt x="240" y="11"/>
                    <a:pt x="211" y="11"/>
                    <a:pt x="180" y="21"/>
                  </a:cubicBezTo>
                  <a:cubicBezTo>
                    <a:pt x="160" y="21"/>
                    <a:pt x="140" y="31"/>
                    <a:pt x="131" y="31"/>
                  </a:cubicBezTo>
                  <a:lnTo>
                    <a:pt x="120" y="31"/>
                  </a:lnTo>
                  <a:lnTo>
                    <a:pt x="100" y="40"/>
                  </a:lnTo>
                  <a:lnTo>
                    <a:pt x="91" y="40"/>
                  </a:lnTo>
                  <a:cubicBezTo>
                    <a:pt x="41" y="51"/>
                    <a:pt x="11" y="91"/>
                    <a:pt x="1" y="131"/>
                  </a:cubicBezTo>
                  <a:lnTo>
                    <a:pt x="1" y="160"/>
                  </a:lnTo>
                  <a:cubicBezTo>
                    <a:pt x="1" y="191"/>
                    <a:pt x="21" y="231"/>
                    <a:pt x="51" y="251"/>
                  </a:cubicBezTo>
                  <a:cubicBezTo>
                    <a:pt x="51" y="260"/>
                    <a:pt x="60" y="260"/>
                    <a:pt x="71" y="260"/>
                  </a:cubicBezTo>
                  <a:cubicBezTo>
                    <a:pt x="71" y="270"/>
                    <a:pt x="80" y="270"/>
                    <a:pt x="91" y="280"/>
                  </a:cubicBezTo>
                  <a:lnTo>
                    <a:pt x="300" y="410"/>
                  </a:lnTo>
                  <a:cubicBezTo>
                    <a:pt x="360" y="450"/>
                    <a:pt x="420" y="480"/>
                    <a:pt x="470" y="500"/>
                  </a:cubicBezTo>
                  <a:cubicBezTo>
                    <a:pt x="530" y="520"/>
                    <a:pt x="580" y="540"/>
                    <a:pt x="630" y="550"/>
                  </a:cubicBezTo>
                  <a:cubicBezTo>
                    <a:pt x="650" y="560"/>
                    <a:pt x="670" y="560"/>
                    <a:pt x="679" y="560"/>
                  </a:cubicBezTo>
                  <a:cubicBezTo>
                    <a:pt x="739" y="570"/>
                    <a:pt x="790" y="580"/>
                    <a:pt x="850" y="580"/>
                  </a:cubicBezTo>
                  <a:lnTo>
                    <a:pt x="919" y="580"/>
                  </a:lnTo>
                  <a:cubicBezTo>
                    <a:pt x="959" y="580"/>
                    <a:pt x="989" y="570"/>
                    <a:pt x="1029" y="570"/>
                  </a:cubicBezTo>
                  <a:cubicBezTo>
                    <a:pt x="1069" y="560"/>
                    <a:pt x="1099" y="560"/>
                    <a:pt x="1119" y="550"/>
                  </a:cubicBezTo>
                  <a:cubicBezTo>
                    <a:pt x="1139" y="550"/>
                    <a:pt x="1159" y="540"/>
                    <a:pt x="1179" y="540"/>
                  </a:cubicBezTo>
                  <a:lnTo>
                    <a:pt x="1189" y="540"/>
                  </a:lnTo>
                  <a:cubicBezTo>
                    <a:pt x="1129" y="520"/>
                    <a:pt x="1069" y="510"/>
                    <a:pt x="1019" y="480"/>
                  </a:cubicBezTo>
                  <a:cubicBezTo>
                    <a:pt x="959" y="460"/>
                    <a:pt x="909" y="430"/>
                    <a:pt x="850" y="400"/>
                  </a:cubicBezTo>
                  <a:lnTo>
                    <a:pt x="719" y="330"/>
                  </a:lnTo>
                  <a:cubicBezTo>
                    <a:pt x="670" y="320"/>
                    <a:pt x="620" y="300"/>
                    <a:pt x="570" y="280"/>
                  </a:cubicBezTo>
                  <a:cubicBezTo>
                    <a:pt x="540" y="270"/>
                    <a:pt x="510" y="251"/>
                    <a:pt x="480" y="240"/>
                  </a:cubicBezTo>
                  <a:cubicBezTo>
                    <a:pt x="510" y="240"/>
                    <a:pt x="540" y="240"/>
                    <a:pt x="560" y="251"/>
                  </a:cubicBezTo>
                  <a:cubicBezTo>
                    <a:pt x="570" y="251"/>
                    <a:pt x="580" y="251"/>
                    <a:pt x="600" y="260"/>
                  </a:cubicBezTo>
                  <a:cubicBezTo>
                    <a:pt x="590" y="251"/>
                    <a:pt x="580" y="251"/>
                    <a:pt x="580" y="251"/>
                  </a:cubicBezTo>
                  <a:cubicBezTo>
                    <a:pt x="550" y="220"/>
                    <a:pt x="530" y="180"/>
                    <a:pt x="530" y="151"/>
                  </a:cubicBezTo>
                  <a:lnTo>
                    <a:pt x="530" y="131"/>
                  </a:lnTo>
                  <a:cubicBezTo>
                    <a:pt x="540" y="80"/>
                    <a:pt x="570" y="40"/>
                    <a:pt x="610" y="31"/>
                  </a:cubicBezTo>
                  <a:lnTo>
                    <a:pt x="620" y="31"/>
                  </a:lnTo>
                  <a:lnTo>
                    <a:pt x="639" y="21"/>
                  </a:lnTo>
                  <a:lnTo>
                    <a:pt x="650" y="21"/>
                  </a:lnTo>
                  <a:cubicBezTo>
                    <a:pt x="630" y="21"/>
                    <a:pt x="620" y="11"/>
                    <a:pt x="610" y="11"/>
                  </a:cubicBezTo>
                  <a:cubicBezTo>
                    <a:pt x="550" y="1"/>
                    <a:pt x="490" y="1"/>
                    <a:pt x="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8086563" y="4890842"/>
              <a:ext cx="8356" cy="1928"/>
            </a:xfrm>
            <a:custGeom>
              <a:avLst/>
              <a:gdLst/>
              <a:ahLst/>
              <a:cxnLst/>
              <a:rect l="l" t="t" r="r" b="b"/>
              <a:pathLst>
                <a:path w="91" h="21" extrusionOk="0">
                  <a:moveTo>
                    <a:pt x="91" y="1"/>
                  </a:moveTo>
                  <a:cubicBezTo>
                    <a:pt x="60" y="11"/>
                    <a:pt x="31" y="11"/>
                    <a:pt x="0" y="21"/>
                  </a:cubicBezTo>
                  <a:cubicBezTo>
                    <a:pt x="31" y="11"/>
                    <a:pt x="60" y="1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8116866" y="4911962"/>
              <a:ext cx="20202" cy="7438"/>
            </a:xfrm>
            <a:custGeom>
              <a:avLst/>
              <a:gdLst/>
              <a:ahLst/>
              <a:cxnLst/>
              <a:rect l="l" t="t" r="r" b="b"/>
              <a:pathLst>
                <a:path w="220" h="81" extrusionOk="0">
                  <a:moveTo>
                    <a:pt x="0" y="0"/>
                  </a:moveTo>
                  <a:cubicBezTo>
                    <a:pt x="30" y="20"/>
                    <a:pt x="50" y="31"/>
                    <a:pt x="80" y="40"/>
                  </a:cubicBezTo>
                  <a:cubicBezTo>
                    <a:pt x="130" y="60"/>
                    <a:pt x="170" y="80"/>
                    <a:pt x="220" y="80"/>
                  </a:cubicBezTo>
                  <a:lnTo>
                    <a:pt x="120" y="40"/>
                  </a:lnTo>
                  <a:cubicBezTo>
                    <a:pt x="120" y="31"/>
                    <a:pt x="110" y="31"/>
                    <a:pt x="100" y="20"/>
                  </a:cubicBezTo>
                  <a:cubicBezTo>
                    <a:pt x="80" y="20"/>
                    <a:pt x="70" y="11"/>
                    <a:pt x="60" y="11"/>
                  </a:cubicBezTo>
                  <a:cubicBezTo>
                    <a:pt x="40" y="11"/>
                    <a:pt x="20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8071044" y="4889924"/>
              <a:ext cx="110008" cy="53259"/>
            </a:xfrm>
            <a:custGeom>
              <a:avLst/>
              <a:gdLst/>
              <a:ahLst/>
              <a:cxnLst/>
              <a:rect l="l" t="t" r="r" b="b"/>
              <a:pathLst>
                <a:path w="1198" h="580" extrusionOk="0">
                  <a:moveTo>
                    <a:pt x="369" y="1"/>
                  </a:moveTo>
                  <a:cubicBezTo>
                    <a:pt x="329" y="1"/>
                    <a:pt x="300" y="11"/>
                    <a:pt x="260" y="11"/>
                  </a:cubicBezTo>
                  <a:cubicBezTo>
                    <a:pt x="229" y="21"/>
                    <a:pt x="200" y="21"/>
                    <a:pt x="169" y="31"/>
                  </a:cubicBezTo>
                  <a:cubicBezTo>
                    <a:pt x="160" y="31"/>
                    <a:pt x="140" y="41"/>
                    <a:pt x="120" y="41"/>
                  </a:cubicBezTo>
                  <a:lnTo>
                    <a:pt x="109" y="41"/>
                  </a:lnTo>
                  <a:lnTo>
                    <a:pt x="90" y="51"/>
                  </a:lnTo>
                  <a:lnTo>
                    <a:pt x="80" y="51"/>
                  </a:lnTo>
                  <a:cubicBezTo>
                    <a:pt x="40" y="60"/>
                    <a:pt x="10" y="100"/>
                    <a:pt x="0" y="151"/>
                  </a:cubicBezTo>
                  <a:lnTo>
                    <a:pt x="0" y="171"/>
                  </a:lnTo>
                  <a:cubicBezTo>
                    <a:pt x="0" y="200"/>
                    <a:pt x="20" y="240"/>
                    <a:pt x="50" y="271"/>
                  </a:cubicBezTo>
                  <a:cubicBezTo>
                    <a:pt x="60" y="271"/>
                    <a:pt x="60" y="271"/>
                    <a:pt x="70" y="280"/>
                  </a:cubicBezTo>
                  <a:cubicBezTo>
                    <a:pt x="80" y="280"/>
                    <a:pt x="80" y="290"/>
                    <a:pt x="90" y="290"/>
                  </a:cubicBezTo>
                  <a:lnTo>
                    <a:pt x="320" y="420"/>
                  </a:lnTo>
                  <a:cubicBezTo>
                    <a:pt x="379" y="450"/>
                    <a:pt x="429" y="480"/>
                    <a:pt x="489" y="500"/>
                  </a:cubicBezTo>
                  <a:cubicBezTo>
                    <a:pt x="559" y="530"/>
                    <a:pt x="629" y="550"/>
                    <a:pt x="708" y="570"/>
                  </a:cubicBezTo>
                  <a:cubicBezTo>
                    <a:pt x="759" y="570"/>
                    <a:pt x="808" y="580"/>
                    <a:pt x="859" y="580"/>
                  </a:cubicBezTo>
                  <a:lnTo>
                    <a:pt x="938" y="580"/>
                  </a:lnTo>
                  <a:cubicBezTo>
                    <a:pt x="978" y="570"/>
                    <a:pt x="1018" y="570"/>
                    <a:pt x="1048" y="560"/>
                  </a:cubicBezTo>
                  <a:cubicBezTo>
                    <a:pt x="1088" y="560"/>
                    <a:pt x="1118" y="550"/>
                    <a:pt x="1148" y="550"/>
                  </a:cubicBezTo>
                  <a:cubicBezTo>
                    <a:pt x="1168" y="540"/>
                    <a:pt x="1178" y="540"/>
                    <a:pt x="1198" y="530"/>
                  </a:cubicBezTo>
                  <a:cubicBezTo>
                    <a:pt x="1148" y="520"/>
                    <a:pt x="1098" y="500"/>
                    <a:pt x="1038" y="480"/>
                  </a:cubicBezTo>
                  <a:cubicBezTo>
                    <a:pt x="978" y="460"/>
                    <a:pt x="918" y="430"/>
                    <a:pt x="859" y="400"/>
                  </a:cubicBezTo>
                  <a:lnTo>
                    <a:pt x="719" y="320"/>
                  </a:lnTo>
                  <a:cubicBezTo>
                    <a:pt x="669" y="320"/>
                    <a:pt x="629" y="300"/>
                    <a:pt x="579" y="280"/>
                  </a:cubicBezTo>
                  <a:cubicBezTo>
                    <a:pt x="549" y="271"/>
                    <a:pt x="529" y="260"/>
                    <a:pt x="499" y="240"/>
                  </a:cubicBezTo>
                  <a:lnTo>
                    <a:pt x="499" y="240"/>
                  </a:lnTo>
                  <a:cubicBezTo>
                    <a:pt x="519" y="251"/>
                    <a:pt x="539" y="251"/>
                    <a:pt x="559" y="251"/>
                  </a:cubicBezTo>
                  <a:cubicBezTo>
                    <a:pt x="569" y="251"/>
                    <a:pt x="579" y="260"/>
                    <a:pt x="599" y="260"/>
                  </a:cubicBezTo>
                  <a:cubicBezTo>
                    <a:pt x="589" y="260"/>
                    <a:pt x="589" y="251"/>
                    <a:pt x="579" y="251"/>
                  </a:cubicBezTo>
                  <a:cubicBezTo>
                    <a:pt x="549" y="231"/>
                    <a:pt x="529" y="191"/>
                    <a:pt x="529" y="151"/>
                  </a:cubicBezTo>
                  <a:lnTo>
                    <a:pt x="529" y="131"/>
                  </a:lnTo>
                  <a:cubicBezTo>
                    <a:pt x="529" y="91"/>
                    <a:pt x="569" y="51"/>
                    <a:pt x="609" y="31"/>
                  </a:cubicBezTo>
                  <a:lnTo>
                    <a:pt x="629" y="31"/>
                  </a:lnTo>
                  <a:cubicBezTo>
                    <a:pt x="639" y="31"/>
                    <a:pt x="639" y="31"/>
                    <a:pt x="639" y="21"/>
                  </a:cubicBezTo>
                  <a:lnTo>
                    <a:pt x="599" y="21"/>
                  </a:lnTo>
                  <a:cubicBezTo>
                    <a:pt x="539" y="11"/>
                    <a:pt x="479" y="1"/>
                    <a:pt x="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8153504" y="4888087"/>
              <a:ext cx="23967" cy="1928"/>
            </a:xfrm>
            <a:custGeom>
              <a:avLst/>
              <a:gdLst/>
              <a:ahLst/>
              <a:cxnLst/>
              <a:rect l="l" t="t" r="r" b="b"/>
              <a:pathLst>
                <a:path w="261" h="21" extrusionOk="0">
                  <a:moveTo>
                    <a:pt x="240" y="11"/>
                  </a:moveTo>
                  <a:cubicBezTo>
                    <a:pt x="250" y="21"/>
                    <a:pt x="260" y="21"/>
                    <a:pt x="260" y="21"/>
                  </a:cubicBezTo>
                  <a:lnTo>
                    <a:pt x="260" y="21"/>
                  </a:lnTo>
                  <a:cubicBezTo>
                    <a:pt x="260" y="21"/>
                    <a:pt x="250" y="21"/>
                    <a:pt x="240" y="11"/>
                  </a:cubicBezTo>
                  <a:close/>
                  <a:moveTo>
                    <a:pt x="60" y="1"/>
                  </a:moveTo>
                  <a:lnTo>
                    <a:pt x="1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8166360" y="4910125"/>
              <a:ext cx="18365" cy="6520"/>
            </a:xfrm>
            <a:custGeom>
              <a:avLst/>
              <a:gdLst/>
              <a:ahLst/>
              <a:cxnLst/>
              <a:rect l="l" t="t" r="r" b="b"/>
              <a:pathLst>
                <a:path w="200" h="71" extrusionOk="0">
                  <a:moveTo>
                    <a:pt x="0" y="0"/>
                  </a:moveTo>
                  <a:cubicBezTo>
                    <a:pt x="30" y="11"/>
                    <a:pt x="60" y="31"/>
                    <a:pt x="80" y="40"/>
                  </a:cubicBezTo>
                  <a:lnTo>
                    <a:pt x="200" y="70"/>
                  </a:lnTo>
                  <a:lnTo>
                    <a:pt x="110" y="31"/>
                  </a:lnTo>
                  <a:cubicBezTo>
                    <a:pt x="100" y="31"/>
                    <a:pt x="100" y="20"/>
                    <a:pt x="90" y="20"/>
                  </a:cubicBezTo>
                  <a:lnTo>
                    <a:pt x="80" y="20"/>
                  </a:lnTo>
                  <a:cubicBezTo>
                    <a:pt x="70" y="11"/>
                    <a:pt x="50" y="11"/>
                    <a:pt x="40" y="11"/>
                  </a:cubicBezTo>
                  <a:cubicBezTo>
                    <a:pt x="30" y="0"/>
                    <a:pt x="1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8119529" y="4888087"/>
              <a:ext cx="111936" cy="52433"/>
            </a:xfrm>
            <a:custGeom>
              <a:avLst/>
              <a:gdLst/>
              <a:ahLst/>
              <a:cxnLst/>
              <a:rect l="l" t="t" r="r" b="b"/>
              <a:pathLst>
                <a:path w="1219" h="571" extrusionOk="0">
                  <a:moveTo>
                    <a:pt x="360" y="1"/>
                  </a:moveTo>
                  <a:cubicBezTo>
                    <a:pt x="320" y="1"/>
                    <a:pt x="291" y="11"/>
                    <a:pt x="260" y="11"/>
                  </a:cubicBezTo>
                  <a:cubicBezTo>
                    <a:pt x="220" y="21"/>
                    <a:pt x="191" y="21"/>
                    <a:pt x="171" y="31"/>
                  </a:cubicBezTo>
                  <a:cubicBezTo>
                    <a:pt x="151" y="31"/>
                    <a:pt x="131" y="41"/>
                    <a:pt x="111" y="41"/>
                  </a:cubicBezTo>
                  <a:cubicBezTo>
                    <a:pt x="111" y="51"/>
                    <a:pt x="111" y="51"/>
                    <a:pt x="101" y="51"/>
                  </a:cubicBezTo>
                  <a:lnTo>
                    <a:pt x="81" y="51"/>
                  </a:lnTo>
                  <a:cubicBezTo>
                    <a:pt x="41" y="71"/>
                    <a:pt x="1" y="111"/>
                    <a:pt x="1" y="151"/>
                  </a:cubicBezTo>
                  <a:lnTo>
                    <a:pt x="1" y="171"/>
                  </a:lnTo>
                  <a:cubicBezTo>
                    <a:pt x="1" y="211"/>
                    <a:pt x="21" y="251"/>
                    <a:pt x="51" y="271"/>
                  </a:cubicBezTo>
                  <a:cubicBezTo>
                    <a:pt x="61" y="271"/>
                    <a:pt x="61" y="280"/>
                    <a:pt x="71" y="280"/>
                  </a:cubicBezTo>
                  <a:cubicBezTo>
                    <a:pt x="81" y="291"/>
                    <a:pt x="91" y="291"/>
                    <a:pt x="91" y="300"/>
                  </a:cubicBezTo>
                  <a:lnTo>
                    <a:pt x="331" y="420"/>
                  </a:lnTo>
                  <a:cubicBezTo>
                    <a:pt x="390" y="450"/>
                    <a:pt x="450" y="480"/>
                    <a:pt x="510" y="500"/>
                  </a:cubicBezTo>
                  <a:cubicBezTo>
                    <a:pt x="590" y="530"/>
                    <a:pt x="660" y="550"/>
                    <a:pt x="730" y="560"/>
                  </a:cubicBezTo>
                  <a:cubicBezTo>
                    <a:pt x="770" y="570"/>
                    <a:pt x="819" y="570"/>
                    <a:pt x="870" y="570"/>
                  </a:cubicBezTo>
                  <a:cubicBezTo>
                    <a:pt x="899" y="570"/>
                    <a:pt x="930" y="570"/>
                    <a:pt x="959" y="560"/>
                  </a:cubicBezTo>
                  <a:cubicBezTo>
                    <a:pt x="999" y="560"/>
                    <a:pt x="1039" y="560"/>
                    <a:pt x="1069" y="550"/>
                  </a:cubicBezTo>
                  <a:cubicBezTo>
                    <a:pt x="1109" y="540"/>
                    <a:pt x="1139" y="540"/>
                    <a:pt x="1159" y="530"/>
                  </a:cubicBezTo>
                  <a:cubicBezTo>
                    <a:pt x="1179" y="530"/>
                    <a:pt x="1199" y="520"/>
                    <a:pt x="1209" y="520"/>
                  </a:cubicBezTo>
                  <a:lnTo>
                    <a:pt x="1219" y="510"/>
                  </a:lnTo>
                  <a:cubicBezTo>
                    <a:pt x="1169" y="500"/>
                    <a:pt x="1109" y="490"/>
                    <a:pt x="1049" y="470"/>
                  </a:cubicBezTo>
                  <a:cubicBezTo>
                    <a:pt x="989" y="450"/>
                    <a:pt x="930" y="420"/>
                    <a:pt x="870" y="390"/>
                  </a:cubicBezTo>
                  <a:lnTo>
                    <a:pt x="710" y="310"/>
                  </a:lnTo>
                  <a:lnTo>
                    <a:pt x="590" y="280"/>
                  </a:lnTo>
                  <a:cubicBezTo>
                    <a:pt x="570" y="271"/>
                    <a:pt x="540" y="251"/>
                    <a:pt x="510" y="240"/>
                  </a:cubicBezTo>
                  <a:cubicBezTo>
                    <a:pt x="520" y="240"/>
                    <a:pt x="540" y="240"/>
                    <a:pt x="550" y="251"/>
                  </a:cubicBezTo>
                  <a:cubicBezTo>
                    <a:pt x="560" y="251"/>
                    <a:pt x="580" y="251"/>
                    <a:pt x="590" y="260"/>
                  </a:cubicBezTo>
                  <a:cubicBezTo>
                    <a:pt x="590" y="251"/>
                    <a:pt x="590" y="251"/>
                    <a:pt x="580" y="251"/>
                  </a:cubicBezTo>
                  <a:cubicBezTo>
                    <a:pt x="550" y="231"/>
                    <a:pt x="520" y="191"/>
                    <a:pt x="520" y="140"/>
                  </a:cubicBezTo>
                  <a:lnTo>
                    <a:pt x="520" y="131"/>
                  </a:lnTo>
                  <a:cubicBezTo>
                    <a:pt x="530" y="80"/>
                    <a:pt x="560" y="41"/>
                    <a:pt x="600" y="31"/>
                  </a:cubicBezTo>
                  <a:lnTo>
                    <a:pt x="640" y="140"/>
                  </a:lnTo>
                  <a:lnTo>
                    <a:pt x="610" y="31"/>
                  </a:lnTo>
                  <a:lnTo>
                    <a:pt x="650" y="131"/>
                  </a:lnTo>
                  <a:lnTo>
                    <a:pt x="620" y="21"/>
                  </a:lnTo>
                  <a:lnTo>
                    <a:pt x="630" y="21"/>
                  </a:lnTo>
                  <a:cubicBezTo>
                    <a:pt x="630" y="21"/>
                    <a:pt x="620" y="21"/>
                    <a:pt x="610" y="11"/>
                  </a:cubicBezTo>
                  <a:lnTo>
                    <a:pt x="590" y="11"/>
                  </a:lnTo>
                  <a:cubicBezTo>
                    <a:pt x="540" y="1"/>
                    <a:pt x="490" y="1"/>
                    <a:pt x="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8172696" y="4911044"/>
              <a:ext cx="1928" cy="1010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" y="1"/>
                  </a:moveTo>
                  <a:cubicBezTo>
                    <a:pt x="6" y="1"/>
                    <a:pt x="9" y="3"/>
                    <a:pt x="11" y="5"/>
                  </a:cubicBezTo>
                  <a:lnTo>
                    <a:pt x="11" y="5"/>
                  </a:lnTo>
                  <a:cubicBezTo>
                    <a:pt x="11" y="1"/>
                    <a:pt x="9" y="1"/>
                    <a:pt x="1" y="1"/>
                  </a:cubicBezTo>
                  <a:close/>
                  <a:moveTo>
                    <a:pt x="11" y="5"/>
                  </a:moveTo>
                  <a:cubicBezTo>
                    <a:pt x="11" y="7"/>
                    <a:pt x="11" y="8"/>
                    <a:pt x="11" y="10"/>
                  </a:cubicBezTo>
                  <a:lnTo>
                    <a:pt x="21" y="10"/>
                  </a:lnTo>
                  <a:cubicBezTo>
                    <a:pt x="16" y="10"/>
                    <a:pt x="14" y="8"/>
                    <a:pt x="1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8215854" y="4907371"/>
              <a:ext cx="15610" cy="5601"/>
            </a:xfrm>
            <a:custGeom>
              <a:avLst/>
              <a:gdLst/>
              <a:ahLst/>
              <a:cxnLst/>
              <a:rect l="l" t="t" r="r" b="b"/>
              <a:pathLst>
                <a:path w="170" h="61" extrusionOk="0">
                  <a:moveTo>
                    <a:pt x="0" y="1"/>
                  </a:moveTo>
                  <a:cubicBezTo>
                    <a:pt x="30" y="10"/>
                    <a:pt x="60" y="21"/>
                    <a:pt x="80" y="30"/>
                  </a:cubicBezTo>
                  <a:lnTo>
                    <a:pt x="170" y="61"/>
                  </a:lnTo>
                  <a:lnTo>
                    <a:pt x="100" y="30"/>
                  </a:lnTo>
                  <a:cubicBezTo>
                    <a:pt x="90" y="21"/>
                    <a:pt x="80" y="21"/>
                    <a:pt x="80" y="21"/>
                  </a:cubicBezTo>
                  <a:lnTo>
                    <a:pt x="70" y="10"/>
                  </a:lnTo>
                  <a:cubicBezTo>
                    <a:pt x="50" y="10"/>
                    <a:pt x="40" y="10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8167186" y="4885424"/>
              <a:ext cx="114783" cy="51423"/>
            </a:xfrm>
            <a:custGeom>
              <a:avLst/>
              <a:gdLst/>
              <a:ahLst/>
              <a:cxnLst/>
              <a:rect l="l" t="t" r="r" b="b"/>
              <a:pathLst>
                <a:path w="1250" h="560" extrusionOk="0">
                  <a:moveTo>
                    <a:pt x="360" y="0"/>
                  </a:moveTo>
                  <a:cubicBezTo>
                    <a:pt x="320" y="0"/>
                    <a:pt x="291" y="10"/>
                    <a:pt x="251" y="10"/>
                  </a:cubicBezTo>
                  <a:cubicBezTo>
                    <a:pt x="220" y="20"/>
                    <a:pt x="191" y="30"/>
                    <a:pt x="171" y="30"/>
                  </a:cubicBezTo>
                  <a:cubicBezTo>
                    <a:pt x="151" y="40"/>
                    <a:pt x="131" y="40"/>
                    <a:pt x="121" y="50"/>
                  </a:cubicBezTo>
                  <a:lnTo>
                    <a:pt x="101" y="50"/>
                  </a:lnTo>
                  <a:lnTo>
                    <a:pt x="131" y="160"/>
                  </a:lnTo>
                  <a:lnTo>
                    <a:pt x="91" y="60"/>
                  </a:lnTo>
                  <a:lnTo>
                    <a:pt x="121" y="169"/>
                  </a:lnTo>
                  <a:lnTo>
                    <a:pt x="81" y="60"/>
                  </a:lnTo>
                  <a:cubicBezTo>
                    <a:pt x="41" y="70"/>
                    <a:pt x="11" y="109"/>
                    <a:pt x="1" y="160"/>
                  </a:cubicBezTo>
                  <a:lnTo>
                    <a:pt x="1" y="169"/>
                  </a:lnTo>
                  <a:cubicBezTo>
                    <a:pt x="1" y="220"/>
                    <a:pt x="31" y="260"/>
                    <a:pt x="61" y="280"/>
                  </a:cubicBezTo>
                  <a:cubicBezTo>
                    <a:pt x="71" y="280"/>
                    <a:pt x="71" y="289"/>
                    <a:pt x="81" y="289"/>
                  </a:cubicBezTo>
                  <a:cubicBezTo>
                    <a:pt x="91" y="289"/>
                    <a:pt x="91" y="300"/>
                    <a:pt x="101" y="300"/>
                  </a:cubicBezTo>
                  <a:lnTo>
                    <a:pt x="351" y="419"/>
                  </a:lnTo>
                  <a:cubicBezTo>
                    <a:pt x="411" y="449"/>
                    <a:pt x="470" y="479"/>
                    <a:pt x="530" y="499"/>
                  </a:cubicBezTo>
                  <a:cubicBezTo>
                    <a:pt x="590" y="519"/>
                    <a:pt x="650" y="529"/>
                    <a:pt x="700" y="539"/>
                  </a:cubicBezTo>
                  <a:cubicBezTo>
                    <a:pt x="720" y="549"/>
                    <a:pt x="740" y="549"/>
                    <a:pt x="750" y="549"/>
                  </a:cubicBezTo>
                  <a:cubicBezTo>
                    <a:pt x="790" y="559"/>
                    <a:pt x="830" y="559"/>
                    <a:pt x="879" y="559"/>
                  </a:cubicBezTo>
                  <a:lnTo>
                    <a:pt x="990" y="559"/>
                  </a:lnTo>
                  <a:cubicBezTo>
                    <a:pt x="1029" y="549"/>
                    <a:pt x="1069" y="549"/>
                    <a:pt x="1099" y="539"/>
                  </a:cubicBezTo>
                  <a:cubicBezTo>
                    <a:pt x="1129" y="529"/>
                    <a:pt x="1169" y="519"/>
                    <a:pt x="1189" y="519"/>
                  </a:cubicBezTo>
                  <a:cubicBezTo>
                    <a:pt x="1209" y="509"/>
                    <a:pt x="1229" y="509"/>
                    <a:pt x="1239" y="499"/>
                  </a:cubicBezTo>
                  <a:lnTo>
                    <a:pt x="1249" y="499"/>
                  </a:lnTo>
                  <a:cubicBezTo>
                    <a:pt x="1189" y="489"/>
                    <a:pt x="1129" y="479"/>
                    <a:pt x="1069" y="459"/>
                  </a:cubicBezTo>
                  <a:cubicBezTo>
                    <a:pt x="1010" y="439"/>
                    <a:pt x="950" y="409"/>
                    <a:pt x="879" y="379"/>
                  </a:cubicBezTo>
                  <a:lnTo>
                    <a:pt x="700" y="300"/>
                  </a:lnTo>
                  <a:lnTo>
                    <a:pt x="610" y="269"/>
                  </a:lnTo>
                  <a:cubicBezTo>
                    <a:pt x="590" y="260"/>
                    <a:pt x="560" y="249"/>
                    <a:pt x="530" y="240"/>
                  </a:cubicBezTo>
                  <a:lnTo>
                    <a:pt x="550" y="240"/>
                  </a:lnTo>
                  <a:cubicBezTo>
                    <a:pt x="570" y="249"/>
                    <a:pt x="580" y="249"/>
                    <a:pt x="600" y="249"/>
                  </a:cubicBezTo>
                  <a:cubicBezTo>
                    <a:pt x="590" y="249"/>
                    <a:pt x="590" y="249"/>
                    <a:pt x="580" y="240"/>
                  </a:cubicBezTo>
                  <a:cubicBezTo>
                    <a:pt x="550" y="220"/>
                    <a:pt x="520" y="180"/>
                    <a:pt x="520" y="140"/>
                  </a:cubicBezTo>
                  <a:lnTo>
                    <a:pt x="520" y="129"/>
                  </a:lnTo>
                  <a:cubicBezTo>
                    <a:pt x="530" y="80"/>
                    <a:pt x="560" y="40"/>
                    <a:pt x="600" y="20"/>
                  </a:cubicBezTo>
                  <a:lnTo>
                    <a:pt x="630" y="20"/>
                  </a:lnTo>
                  <a:lnTo>
                    <a:pt x="640" y="10"/>
                  </a:lnTo>
                  <a:lnTo>
                    <a:pt x="590" y="10"/>
                  </a:lnTo>
                  <a:cubicBezTo>
                    <a:pt x="540" y="0"/>
                    <a:pt x="500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8265349" y="4903698"/>
              <a:ext cx="11937" cy="4683"/>
            </a:xfrm>
            <a:custGeom>
              <a:avLst/>
              <a:gdLst/>
              <a:ahLst/>
              <a:cxnLst/>
              <a:rect l="l" t="t" r="r" b="b"/>
              <a:pathLst>
                <a:path w="130" h="51" extrusionOk="0">
                  <a:moveTo>
                    <a:pt x="0" y="1"/>
                  </a:moveTo>
                  <a:cubicBezTo>
                    <a:pt x="30" y="10"/>
                    <a:pt x="50" y="21"/>
                    <a:pt x="80" y="30"/>
                  </a:cubicBezTo>
                  <a:cubicBezTo>
                    <a:pt x="100" y="41"/>
                    <a:pt x="110" y="41"/>
                    <a:pt x="130" y="50"/>
                  </a:cubicBezTo>
                  <a:lnTo>
                    <a:pt x="80" y="21"/>
                  </a:lnTo>
                  <a:lnTo>
                    <a:pt x="70" y="21"/>
                  </a:lnTo>
                  <a:cubicBezTo>
                    <a:pt x="70" y="21"/>
                    <a:pt x="60" y="21"/>
                    <a:pt x="60" y="10"/>
                  </a:cubicBezTo>
                  <a:lnTo>
                    <a:pt x="50" y="10"/>
                  </a:lnTo>
                  <a:cubicBezTo>
                    <a:pt x="40" y="10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8214844" y="4881751"/>
              <a:ext cx="116620" cy="50413"/>
            </a:xfrm>
            <a:custGeom>
              <a:avLst/>
              <a:gdLst/>
              <a:ahLst/>
              <a:cxnLst/>
              <a:rect l="l" t="t" r="r" b="b"/>
              <a:pathLst>
                <a:path w="1270" h="549" extrusionOk="0">
                  <a:moveTo>
                    <a:pt x="351" y="0"/>
                  </a:moveTo>
                  <a:cubicBezTo>
                    <a:pt x="320" y="10"/>
                    <a:pt x="280" y="10"/>
                    <a:pt x="251" y="20"/>
                  </a:cubicBezTo>
                  <a:cubicBezTo>
                    <a:pt x="221" y="30"/>
                    <a:pt x="191" y="30"/>
                    <a:pt x="171" y="40"/>
                  </a:cubicBezTo>
                  <a:cubicBezTo>
                    <a:pt x="151" y="40"/>
                    <a:pt x="131" y="50"/>
                    <a:pt x="121" y="50"/>
                  </a:cubicBezTo>
                  <a:lnTo>
                    <a:pt x="111" y="60"/>
                  </a:lnTo>
                  <a:lnTo>
                    <a:pt x="81" y="60"/>
                  </a:lnTo>
                  <a:cubicBezTo>
                    <a:pt x="41" y="80"/>
                    <a:pt x="11" y="120"/>
                    <a:pt x="1" y="169"/>
                  </a:cubicBezTo>
                  <a:lnTo>
                    <a:pt x="1" y="180"/>
                  </a:lnTo>
                  <a:cubicBezTo>
                    <a:pt x="1" y="220"/>
                    <a:pt x="31" y="260"/>
                    <a:pt x="61" y="280"/>
                  </a:cubicBezTo>
                  <a:cubicBezTo>
                    <a:pt x="71" y="289"/>
                    <a:pt x="71" y="289"/>
                    <a:pt x="91" y="300"/>
                  </a:cubicBezTo>
                  <a:cubicBezTo>
                    <a:pt x="91" y="300"/>
                    <a:pt x="101" y="300"/>
                    <a:pt x="111" y="309"/>
                  </a:cubicBezTo>
                  <a:lnTo>
                    <a:pt x="360" y="419"/>
                  </a:lnTo>
                  <a:cubicBezTo>
                    <a:pt x="431" y="449"/>
                    <a:pt x="491" y="479"/>
                    <a:pt x="550" y="499"/>
                  </a:cubicBezTo>
                  <a:cubicBezTo>
                    <a:pt x="630" y="519"/>
                    <a:pt x="710" y="539"/>
                    <a:pt x="780" y="549"/>
                  </a:cubicBezTo>
                  <a:lnTo>
                    <a:pt x="1019" y="549"/>
                  </a:lnTo>
                  <a:cubicBezTo>
                    <a:pt x="1059" y="539"/>
                    <a:pt x="1089" y="539"/>
                    <a:pt x="1119" y="529"/>
                  </a:cubicBezTo>
                  <a:cubicBezTo>
                    <a:pt x="1159" y="519"/>
                    <a:pt x="1189" y="509"/>
                    <a:pt x="1209" y="509"/>
                  </a:cubicBezTo>
                  <a:cubicBezTo>
                    <a:pt x="1229" y="499"/>
                    <a:pt x="1249" y="489"/>
                    <a:pt x="1259" y="489"/>
                  </a:cubicBezTo>
                  <a:lnTo>
                    <a:pt x="1269" y="489"/>
                  </a:lnTo>
                  <a:cubicBezTo>
                    <a:pt x="1209" y="479"/>
                    <a:pt x="1149" y="469"/>
                    <a:pt x="1089" y="449"/>
                  </a:cubicBezTo>
                  <a:cubicBezTo>
                    <a:pt x="1030" y="429"/>
                    <a:pt x="970" y="409"/>
                    <a:pt x="899" y="379"/>
                  </a:cubicBezTo>
                  <a:cubicBezTo>
                    <a:pt x="850" y="360"/>
                    <a:pt x="800" y="340"/>
                    <a:pt x="770" y="320"/>
                  </a:cubicBezTo>
                  <a:cubicBezTo>
                    <a:pt x="760" y="320"/>
                    <a:pt x="750" y="309"/>
                    <a:pt x="740" y="309"/>
                  </a:cubicBezTo>
                  <a:lnTo>
                    <a:pt x="680" y="289"/>
                  </a:lnTo>
                  <a:cubicBezTo>
                    <a:pt x="660" y="280"/>
                    <a:pt x="650" y="280"/>
                    <a:pt x="630" y="269"/>
                  </a:cubicBezTo>
                  <a:cubicBezTo>
                    <a:pt x="600" y="260"/>
                    <a:pt x="580" y="249"/>
                    <a:pt x="550" y="240"/>
                  </a:cubicBezTo>
                  <a:cubicBezTo>
                    <a:pt x="570" y="240"/>
                    <a:pt x="590" y="249"/>
                    <a:pt x="600" y="249"/>
                  </a:cubicBezTo>
                  <a:lnTo>
                    <a:pt x="590" y="240"/>
                  </a:lnTo>
                  <a:cubicBezTo>
                    <a:pt x="550" y="220"/>
                    <a:pt x="520" y="180"/>
                    <a:pt x="520" y="140"/>
                  </a:cubicBezTo>
                  <a:lnTo>
                    <a:pt x="520" y="130"/>
                  </a:lnTo>
                  <a:cubicBezTo>
                    <a:pt x="530" y="80"/>
                    <a:pt x="550" y="40"/>
                    <a:pt x="600" y="20"/>
                  </a:cubicBezTo>
                  <a:lnTo>
                    <a:pt x="610" y="20"/>
                  </a:lnTo>
                  <a:lnTo>
                    <a:pt x="650" y="120"/>
                  </a:lnTo>
                  <a:lnTo>
                    <a:pt x="620" y="20"/>
                  </a:lnTo>
                  <a:lnTo>
                    <a:pt x="630" y="10"/>
                  </a:lnTo>
                  <a:cubicBezTo>
                    <a:pt x="620" y="10"/>
                    <a:pt x="600" y="10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8269022" y="4877160"/>
              <a:ext cx="51423" cy="33058"/>
            </a:xfrm>
            <a:custGeom>
              <a:avLst/>
              <a:gdLst/>
              <a:ahLst/>
              <a:cxnLst/>
              <a:rect l="l" t="t" r="r" b="b"/>
              <a:pathLst>
                <a:path w="560" h="360" extrusionOk="0">
                  <a:moveTo>
                    <a:pt x="509" y="0"/>
                  </a:moveTo>
                  <a:cubicBezTo>
                    <a:pt x="520" y="10"/>
                    <a:pt x="540" y="10"/>
                    <a:pt x="549" y="10"/>
                  </a:cubicBezTo>
                  <a:lnTo>
                    <a:pt x="559" y="10"/>
                  </a:lnTo>
                  <a:cubicBezTo>
                    <a:pt x="540" y="10"/>
                    <a:pt x="520" y="10"/>
                    <a:pt x="509" y="0"/>
                  </a:cubicBezTo>
                  <a:close/>
                  <a:moveTo>
                    <a:pt x="0" y="290"/>
                  </a:moveTo>
                  <a:lnTo>
                    <a:pt x="10" y="299"/>
                  </a:lnTo>
                  <a:lnTo>
                    <a:pt x="20" y="299"/>
                  </a:lnTo>
                  <a:lnTo>
                    <a:pt x="0" y="290"/>
                  </a:lnTo>
                  <a:close/>
                  <a:moveTo>
                    <a:pt x="40" y="310"/>
                  </a:moveTo>
                  <a:lnTo>
                    <a:pt x="90" y="339"/>
                  </a:lnTo>
                  <a:lnTo>
                    <a:pt x="150" y="359"/>
                  </a:lnTo>
                  <a:lnTo>
                    <a:pt x="40" y="3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8314843" y="4899106"/>
              <a:ext cx="8264" cy="2847"/>
            </a:xfrm>
            <a:custGeom>
              <a:avLst/>
              <a:gdLst/>
              <a:ahLst/>
              <a:cxnLst/>
              <a:rect l="l" t="t" r="r" b="b"/>
              <a:pathLst>
                <a:path w="90" h="31" extrusionOk="0">
                  <a:moveTo>
                    <a:pt x="0" y="0"/>
                  </a:moveTo>
                  <a:cubicBezTo>
                    <a:pt x="8" y="8"/>
                    <a:pt x="16" y="10"/>
                    <a:pt x="23" y="11"/>
                  </a:cubicBezTo>
                  <a:lnTo>
                    <a:pt x="23" y="11"/>
                  </a:lnTo>
                  <a:cubicBezTo>
                    <a:pt x="15" y="7"/>
                    <a:pt x="7" y="4"/>
                    <a:pt x="0" y="0"/>
                  </a:cubicBezTo>
                  <a:close/>
                  <a:moveTo>
                    <a:pt x="23" y="11"/>
                  </a:moveTo>
                  <a:cubicBezTo>
                    <a:pt x="39" y="17"/>
                    <a:pt x="57" y="24"/>
                    <a:pt x="70" y="31"/>
                  </a:cubicBezTo>
                  <a:lnTo>
                    <a:pt x="90" y="31"/>
                  </a:lnTo>
                  <a:lnTo>
                    <a:pt x="60" y="20"/>
                  </a:lnTo>
                  <a:cubicBezTo>
                    <a:pt x="50" y="20"/>
                    <a:pt x="50" y="20"/>
                    <a:pt x="40" y="11"/>
                  </a:cubicBezTo>
                  <a:lnTo>
                    <a:pt x="30" y="11"/>
                  </a:lnTo>
                  <a:cubicBezTo>
                    <a:pt x="28" y="11"/>
                    <a:pt x="25" y="11"/>
                    <a:pt x="2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8262594" y="4877068"/>
              <a:ext cx="117354" cy="50596"/>
            </a:xfrm>
            <a:custGeom>
              <a:avLst/>
              <a:gdLst/>
              <a:ahLst/>
              <a:cxnLst/>
              <a:rect l="l" t="t" r="r" b="b"/>
              <a:pathLst>
                <a:path w="1278" h="551" extrusionOk="0">
                  <a:moveTo>
                    <a:pt x="470" y="1"/>
                  </a:moveTo>
                  <a:cubicBezTo>
                    <a:pt x="430" y="1"/>
                    <a:pt x="390" y="1"/>
                    <a:pt x="350" y="11"/>
                  </a:cubicBezTo>
                  <a:cubicBezTo>
                    <a:pt x="310" y="11"/>
                    <a:pt x="280" y="21"/>
                    <a:pt x="250" y="21"/>
                  </a:cubicBezTo>
                  <a:cubicBezTo>
                    <a:pt x="210" y="31"/>
                    <a:pt x="190" y="41"/>
                    <a:pt x="160" y="51"/>
                  </a:cubicBezTo>
                  <a:cubicBezTo>
                    <a:pt x="140" y="51"/>
                    <a:pt x="130" y="61"/>
                    <a:pt x="110" y="61"/>
                  </a:cubicBezTo>
                  <a:lnTo>
                    <a:pt x="100" y="71"/>
                  </a:lnTo>
                  <a:lnTo>
                    <a:pt x="130" y="171"/>
                  </a:lnTo>
                  <a:lnTo>
                    <a:pt x="90" y="71"/>
                  </a:lnTo>
                  <a:lnTo>
                    <a:pt x="80" y="71"/>
                  </a:lnTo>
                  <a:cubicBezTo>
                    <a:pt x="30" y="91"/>
                    <a:pt x="10" y="131"/>
                    <a:pt x="0" y="181"/>
                  </a:cubicBezTo>
                  <a:lnTo>
                    <a:pt x="0" y="191"/>
                  </a:lnTo>
                  <a:cubicBezTo>
                    <a:pt x="0" y="231"/>
                    <a:pt x="30" y="271"/>
                    <a:pt x="70" y="291"/>
                  </a:cubicBezTo>
                  <a:lnTo>
                    <a:pt x="90" y="300"/>
                  </a:lnTo>
                  <a:cubicBezTo>
                    <a:pt x="90" y="311"/>
                    <a:pt x="100" y="311"/>
                    <a:pt x="100" y="311"/>
                  </a:cubicBezTo>
                  <a:lnTo>
                    <a:pt x="110" y="311"/>
                  </a:lnTo>
                  <a:lnTo>
                    <a:pt x="220" y="360"/>
                  </a:lnTo>
                  <a:cubicBezTo>
                    <a:pt x="230" y="360"/>
                    <a:pt x="240" y="371"/>
                    <a:pt x="250" y="371"/>
                  </a:cubicBezTo>
                  <a:cubicBezTo>
                    <a:pt x="280" y="391"/>
                    <a:pt x="330" y="411"/>
                    <a:pt x="379" y="430"/>
                  </a:cubicBezTo>
                  <a:cubicBezTo>
                    <a:pt x="450" y="460"/>
                    <a:pt x="510" y="480"/>
                    <a:pt x="569" y="500"/>
                  </a:cubicBezTo>
                  <a:cubicBezTo>
                    <a:pt x="649" y="520"/>
                    <a:pt x="729" y="540"/>
                    <a:pt x="799" y="540"/>
                  </a:cubicBezTo>
                  <a:cubicBezTo>
                    <a:pt x="829" y="550"/>
                    <a:pt x="869" y="550"/>
                    <a:pt x="899" y="550"/>
                  </a:cubicBezTo>
                  <a:cubicBezTo>
                    <a:pt x="949" y="550"/>
                    <a:pt x="989" y="550"/>
                    <a:pt x="1038" y="540"/>
                  </a:cubicBezTo>
                  <a:cubicBezTo>
                    <a:pt x="1069" y="540"/>
                    <a:pt x="1109" y="530"/>
                    <a:pt x="1138" y="520"/>
                  </a:cubicBezTo>
                  <a:cubicBezTo>
                    <a:pt x="1178" y="510"/>
                    <a:pt x="1208" y="500"/>
                    <a:pt x="1228" y="500"/>
                  </a:cubicBezTo>
                  <a:cubicBezTo>
                    <a:pt x="1248" y="490"/>
                    <a:pt x="1268" y="480"/>
                    <a:pt x="1278" y="480"/>
                  </a:cubicBezTo>
                  <a:cubicBezTo>
                    <a:pt x="1228" y="470"/>
                    <a:pt x="1168" y="460"/>
                    <a:pt x="1098" y="440"/>
                  </a:cubicBezTo>
                  <a:cubicBezTo>
                    <a:pt x="1058" y="430"/>
                    <a:pt x="1018" y="411"/>
                    <a:pt x="969" y="400"/>
                  </a:cubicBezTo>
                  <a:cubicBezTo>
                    <a:pt x="949" y="391"/>
                    <a:pt x="929" y="380"/>
                    <a:pt x="899" y="371"/>
                  </a:cubicBezTo>
                  <a:lnTo>
                    <a:pt x="659" y="271"/>
                  </a:lnTo>
                  <a:lnTo>
                    <a:pt x="639" y="271"/>
                  </a:lnTo>
                  <a:cubicBezTo>
                    <a:pt x="626" y="264"/>
                    <a:pt x="608" y="257"/>
                    <a:pt x="592" y="251"/>
                  </a:cubicBezTo>
                  <a:lnTo>
                    <a:pt x="592" y="251"/>
                  </a:lnTo>
                  <a:cubicBezTo>
                    <a:pt x="594" y="251"/>
                    <a:pt x="597" y="251"/>
                    <a:pt x="599" y="251"/>
                  </a:cubicBezTo>
                  <a:cubicBezTo>
                    <a:pt x="589" y="251"/>
                    <a:pt x="589" y="240"/>
                    <a:pt x="589" y="240"/>
                  </a:cubicBezTo>
                  <a:cubicBezTo>
                    <a:pt x="550" y="220"/>
                    <a:pt x="519" y="181"/>
                    <a:pt x="519" y="131"/>
                  </a:cubicBezTo>
                  <a:cubicBezTo>
                    <a:pt x="519" y="81"/>
                    <a:pt x="550" y="41"/>
                    <a:pt x="599" y="21"/>
                  </a:cubicBezTo>
                  <a:lnTo>
                    <a:pt x="609" y="11"/>
                  </a:lnTo>
                  <a:lnTo>
                    <a:pt x="619" y="11"/>
                  </a:lnTo>
                  <a:cubicBezTo>
                    <a:pt x="609" y="11"/>
                    <a:pt x="589" y="11"/>
                    <a:pt x="5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8316680" y="4899106"/>
              <a:ext cx="28466" cy="12029"/>
            </a:xfrm>
            <a:custGeom>
              <a:avLst/>
              <a:gdLst/>
              <a:ahLst/>
              <a:cxnLst/>
              <a:rect l="l" t="t" r="r" b="b"/>
              <a:pathLst>
                <a:path w="310" h="131" extrusionOk="0">
                  <a:moveTo>
                    <a:pt x="0" y="0"/>
                  </a:moveTo>
                  <a:cubicBezTo>
                    <a:pt x="0" y="0"/>
                    <a:pt x="0" y="11"/>
                    <a:pt x="10" y="11"/>
                  </a:cubicBezTo>
                  <a:lnTo>
                    <a:pt x="20" y="11"/>
                  </a:lnTo>
                  <a:lnTo>
                    <a:pt x="0" y="0"/>
                  </a:lnTo>
                  <a:close/>
                  <a:moveTo>
                    <a:pt x="40" y="20"/>
                  </a:moveTo>
                  <a:lnTo>
                    <a:pt x="310" y="131"/>
                  </a:lnTo>
                  <a:lnTo>
                    <a:pt x="310" y="131"/>
                  </a:lnTo>
                  <a:lnTo>
                    <a:pt x="70" y="31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8364338" y="4894515"/>
              <a:ext cx="1928" cy="1010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" y="1"/>
                  </a:moveTo>
                  <a:cubicBezTo>
                    <a:pt x="1" y="1"/>
                    <a:pt x="5" y="5"/>
                    <a:pt x="10" y="8"/>
                  </a:cubicBezTo>
                  <a:lnTo>
                    <a:pt x="10" y="8"/>
                  </a:lnTo>
                  <a:cubicBezTo>
                    <a:pt x="10" y="1"/>
                    <a:pt x="9" y="1"/>
                    <a:pt x="1" y="1"/>
                  </a:cubicBezTo>
                  <a:close/>
                  <a:moveTo>
                    <a:pt x="10" y="8"/>
                  </a:moveTo>
                  <a:cubicBezTo>
                    <a:pt x="10" y="9"/>
                    <a:pt x="10" y="9"/>
                    <a:pt x="10" y="10"/>
                  </a:cubicBezTo>
                  <a:lnTo>
                    <a:pt x="21" y="10"/>
                  </a:lnTo>
                  <a:cubicBezTo>
                    <a:pt x="17" y="10"/>
                    <a:pt x="13" y="9"/>
                    <a:pt x="10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>
              <a:off x="8310252" y="4871558"/>
              <a:ext cx="118364" cy="50596"/>
            </a:xfrm>
            <a:custGeom>
              <a:avLst/>
              <a:gdLst/>
              <a:ahLst/>
              <a:cxnLst/>
              <a:rect l="l" t="t" r="r" b="b"/>
              <a:pathLst>
                <a:path w="1289" h="551" extrusionOk="0">
                  <a:moveTo>
                    <a:pt x="479" y="1"/>
                  </a:moveTo>
                  <a:cubicBezTo>
                    <a:pt x="430" y="1"/>
                    <a:pt x="380" y="11"/>
                    <a:pt x="340" y="11"/>
                  </a:cubicBezTo>
                  <a:cubicBezTo>
                    <a:pt x="300" y="21"/>
                    <a:pt x="270" y="21"/>
                    <a:pt x="240" y="31"/>
                  </a:cubicBezTo>
                  <a:cubicBezTo>
                    <a:pt x="210" y="41"/>
                    <a:pt x="180" y="51"/>
                    <a:pt x="150" y="51"/>
                  </a:cubicBezTo>
                  <a:cubicBezTo>
                    <a:pt x="140" y="61"/>
                    <a:pt x="120" y="61"/>
                    <a:pt x="110" y="71"/>
                  </a:cubicBezTo>
                  <a:lnTo>
                    <a:pt x="90" y="71"/>
                  </a:lnTo>
                  <a:lnTo>
                    <a:pt x="80" y="81"/>
                  </a:lnTo>
                  <a:cubicBezTo>
                    <a:pt x="31" y="101"/>
                    <a:pt x="0" y="141"/>
                    <a:pt x="0" y="191"/>
                  </a:cubicBezTo>
                  <a:cubicBezTo>
                    <a:pt x="0" y="241"/>
                    <a:pt x="31" y="280"/>
                    <a:pt x="70" y="300"/>
                  </a:cubicBezTo>
                  <a:lnTo>
                    <a:pt x="90" y="311"/>
                  </a:lnTo>
                  <a:cubicBezTo>
                    <a:pt x="100" y="320"/>
                    <a:pt x="100" y="320"/>
                    <a:pt x="110" y="320"/>
                  </a:cubicBezTo>
                  <a:lnTo>
                    <a:pt x="380" y="431"/>
                  </a:lnTo>
                  <a:cubicBezTo>
                    <a:pt x="410" y="440"/>
                    <a:pt x="430" y="451"/>
                    <a:pt x="450" y="460"/>
                  </a:cubicBezTo>
                  <a:cubicBezTo>
                    <a:pt x="499" y="471"/>
                    <a:pt x="539" y="490"/>
                    <a:pt x="579" y="500"/>
                  </a:cubicBezTo>
                  <a:cubicBezTo>
                    <a:pt x="669" y="520"/>
                    <a:pt x="739" y="540"/>
                    <a:pt x="809" y="540"/>
                  </a:cubicBezTo>
                  <a:cubicBezTo>
                    <a:pt x="839" y="550"/>
                    <a:pt x="869" y="550"/>
                    <a:pt x="899" y="550"/>
                  </a:cubicBezTo>
                  <a:cubicBezTo>
                    <a:pt x="949" y="550"/>
                    <a:pt x="998" y="540"/>
                    <a:pt x="1049" y="540"/>
                  </a:cubicBezTo>
                  <a:cubicBezTo>
                    <a:pt x="1089" y="530"/>
                    <a:pt x="1129" y="520"/>
                    <a:pt x="1158" y="510"/>
                  </a:cubicBezTo>
                  <a:cubicBezTo>
                    <a:pt x="1188" y="510"/>
                    <a:pt x="1218" y="500"/>
                    <a:pt x="1238" y="490"/>
                  </a:cubicBezTo>
                  <a:cubicBezTo>
                    <a:pt x="1258" y="480"/>
                    <a:pt x="1268" y="480"/>
                    <a:pt x="1288" y="471"/>
                  </a:cubicBezTo>
                  <a:cubicBezTo>
                    <a:pt x="1238" y="460"/>
                    <a:pt x="1178" y="451"/>
                    <a:pt x="1109" y="431"/>
                  </a:cubicBezTo>
                  <a:cubicBezTo>
                    <a:pt x="1089" y="431"/>
                    <a:pt x="1078" y="431"/>
                    <a:pt x="1058" y="420"/>
                  </a:cubicBezTo>
                  <a:cubicBezTo>
                    <a:pt x="1029" y="411"/>
                    <a:pt x="998" y="400"/>
                    <a:pt x="958" y="391"/>
                  </a:cubicBezTo>
                  <a:cubicBezTo>
                    <a:pt x="949" y="380"/>
                    <a:pt x="929" y="380"/>
                    <a:pt x="909" y="371"/>
                  </a:cubicBezTo>
                  <a:lnTo>
                    <a:pt x="629" y="271"/>
                  </a:lnTo>
                  <a:cubicBezTo>
                    <a:pt x="619" y="260"/>
                    <a:pt x="619" y="260"/>
                    <a:pt x="610" y="260"/>
                  </a:cubicBezTo>
                  <a:cubicBezTo>
                    <a:pt x="599" y="260"/>
                    <a:pt x="590" y="251"/>
                    <a:pt x="590" y="251"/>
                  </a:cubicBezTo>
                  <a:lnTo>
                    <a:pt x="579" y="251"/>
                  </a:lnTo>
                  <a:cubicBezTo>
                    <a:pt x="539" y="231"/>
                    <a:pt x="510" y="181"/>
                    <a:pt x="510" y="141"/>
                  </a:cubicBezTo>
                  <a:lnTo>
                    <a:pt x="510" y="131"/>
                  </a:lnTo>
                  <a:cubicBezTo>
                    <a:pt x="510" y="91"/>
                    <a:pt x="539" y="41"/>
                    <a:pt x="579" y="31"/>
                  </a:cubicBezTo>
                  <a:lnTo>
                    <a:pt x="590" y="21"/>
                  </a:lnTo>
                  <a:lnTo>
                    <a:pt x="639" y="121"/>
                  </a:lnTo>
                  <a:lnTo>
                    <a:pt x="599" y="21"/>
                  </a:lnTo>
                  <a:cubicBezTo>
                    <a:pt x="610" y="21"/>
                    <a:pt x="610" y="11"/>
                    <a:pt x="610" y="11"/>
                  </a:cubicBezTo>
                  <a:lnTo>
                    <a:pt x="570" y="11"/>
                  </a:lnTo>
                  <a:cubicBezTo>
                    <a:pt x="539" y="1"/>
                    <a:pt x="510" y="1"/>
                    <a:pt x="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8364338" y="4873395"/>
              <a:ext cx="43158" cy="36822"/>
            </a:xfrm>
            <a:custGeom>
              <a:avLst/>
              <a:gdLst/>
              <a:ahLst/>
              <a:cxnLst/>
              <a:rect l="l" t="t" r="r" b="b"/>
              <a:pathLst>
                <a:path w="470" h="401" extrusionOk="0">
                  <a:moveTo>
                    <a:pt x="369" y="371"/>
                  </a:moveTo>
                  <a:cubicBezTo>
                    <a:pt x="409" y="380"/>
                    <a:pt x="440" y="391"/>
                    <a:pt x="469" y="400"/>
                  </a:cubicBezTo>
                  <a:cubicBezTo>
                    <a:pt x="440" y="391"/>
                    <a:pt x="409" y="380"/>
                    <a:pt x="369" y="371"/>
                  </a:cubicBezTo>
                  <a:close/>
                  <a:moveTo>
                    <a:pt x="369" y="371"/>
                  </a:moveTo>
                  <a:lnTo>
                    <a:pt x="369" y="371"/>
                  </a:lnTo>
                  <a:lnTo>
                    <a:pt x="369" y="37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8356992" y="4866141"/>
              <a:ext cx="120109" cy="49586"/>
            </a:xfrm>
            <a:custGeom>
              <a:avLst/>
              <a:gdLst/>
              <a:ahLst/>
              <a:cxnLst/>
              <a:rect l="l" t="t" r="r" b="b"/>
              <a:pathLst>
                <a:path w="1308" h="540" extrusionOk="0">
                  <a:moveTo>
                    <a:pt x="489" y="0"/>
                  </a:moveTo>
                  <a:cubicBezTo>
                    <a:pt x="440" y="0"/>
                    <a:pt x="390" y="0"/>
                    <a:pt x="330" y="10"/>
                  </a:cubicBezTo>
                  <a:cubicBezTo>
                    <a:pt x="300" y="20"/>
                    <a:pt x="260" y="20"/>
                    <a:pt x="230" y="30"/>
                  </a:cubicBezTo>
                  <a:cubicBezTo>
                    <a:pt x="200" y="40"/>
                    <a:pt x="170" y="50"/>
                    <a:pt x="150" y="50"/>
                  </a:cubicBezTo>
                  <a:cubicBezTo>
                    <a:pt x="140" y="60"/>
                    <a:pt x="120" y="60"/>
                    <a:pt x="101" y="70"/>
                  </a:cubicBezTo>
                  <a:cubicBezTo>
                    <a:pt x="101" y="70"/>
                    <a:pt x="101" y="80"/>
                    <a:pt x="90" y="80"/>
                  </a:cubicBezTo>
                  <a:lnTo>
                    <a:pt x="130" y="180"/>
                  </a:lnTo>
                  <a:lnTo>
                    <a:pt x="81" y="80"/>
                  </a:lnTo>
                  <a:lnTo>
                    <a:pt x="70" y="90"/>
                  </a:lnTo>
                  <a:cubicBezTo>
                    <a:pt x="30" y="100"/>
                    <a:pt x="1" y="150"/>
                    <a:pt x="1" y="190"/>
                  </a:cubicBezTo>
                  <a:lnTo>
                    <a:pt x="1" y="200"/>
                  </a:lnTo>
                  <a:cubicBezTo>
                    <a:pt x="1" y="240"/>
                    <a:pt x="30" y="290"/>
                    <a:pt x="70" y="310"/>
                  </a:cubicBezTo>
                  <a:cubicBezTo>
                    <a:pt x="81" y="310"/>
                    <a:pt x="81" y="310"/>
                    <a:pt x="90" y="319"/>
                  </a:cubicBezTo>
                  <a:cubicBezTo>
                    <a:pt x="101" y="319"/>
                    <a:pt x="110" y="319"/>
                    <a:pt x="120" y="330"/>
                  </a:cubicBezTo>
                  <a:lnTo>
                    <a:pt x="400" y="430"/>
                  </a:lnTo>
                  <a:cubicBezTo>
                    <a:pt x="420" y="439"/>
                    <a:pt x="440" y="439"/>
                    <a:pt x="449" y="450"/>
                  </a:cubicBezTo>
                  <a:cubicBezTo>
                    <a:pt x="489" y="459"/>
                    <a:pt x="520" y="470"/>
                    <a:pt x="549" y="479"/>
                  </a:cubicBezTo>
                  <a:cubicBezTo>
                    <a:pt x="569" y="490"/>
                    <a:pt x="580" y="490"/>
                    <a:pt x="600" y="490"/>
                  </a:cubicBezTo>
                  <a:cubicBezTo>
                    <a:pt x="689" y="519"/>
                    <a:pt x="759" y="530"/>
                    <a:pt x="829" y="530"/>
                  </a:cubicBezTo>
                  <a:cubicBezTo>
                    <a:pt x="859" y="539"/>
                    <a:pt x="879" y="539"/>
                    <a:pt x="899" y="539"/>
                  </a:cubicBezTo>
                  <a:cubicBezTo>
                    <a:pt x="959" y="539"/>
                    <a:pt x="1019" y="530"/>
                    <a:pt x="1068" y="519"/>
                  </a:cubicBezTo>
                  <a:cubicBezTo>
                    <a:pt x="1108" y="519"/>
                    <a:pt x="1139" y="510"/>
                    <a:pt x="1168" y="499"/>
                  </a:cubicBezTo>
                  <a:cubicBezTo>
                    <a:pt x="1208" y="490"/>
                    <a:pt x="1239" y="479"/>
                    <a:pt x="1258" y="470"/>
                  </a:cubicBezTo>
                  <a:cubicBezTo>
                    <a:pt x="1278" y="470"/>
                    <a:pt x="1288" y="459"/>
                    <a:pt x="1308" y="450"/>
                  </a:cubicBezTo>
                  <a:cubicBezTo>
                    <a:pt x="1248" y="450"/>
                    <a:pt x="1188" y="439"/>
                    <a:pt x="1119" y="419"/>
                  </a:cubicBezTo>
                  <a:cubicBezTo>
                    <a:pt x="1048" y="399"/>
                    <a:pt x="979" y="379"/>
                    <a:pt x="919" y="359"/>
                  </a:cubicBezTo>
                  <a:lnTo>
                    <a:pt x="629" y="260"/>
                  </a:lnTo>
                  <a:cubicBezTo>
                    <a:pt x="620" y="260"/>
                    <a:pt x="609" y="250"/>
                    <a:pt x="600" y="250"/>
                  </a:cubicBezTo>
                  <a:lnTo>
                    <a:pt x="580" y="240"/>
                  </a:lnTo>
                  <a:cubicBezTo>
                    <a:pt x="540" y="220"/>
                    <a:pt x="509" y="180"/>
                    <a:pt x="509" y="130"/>
                  </a:cubicBezTo>
                  <a:cubicBezTo>
                    <a:pt x="509" y="80"/>
                    <a:pt x="540" y="40"/>
                    <a:pt x="580" y="20"/>
                  </a:cubicBezTo>
                  <a:lnTo>
                    <a:pt x="600" y="10"/>
                  </a:lnTo>
                  <a:lnTo>
                    <a:pt x="609" y="10"/>
                  </a:lnTo>
                  <a:cubicBezTo>
                    <a:pt x="589" y="0"/>
                    <a:pt x="580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8459654" y="4904616"/>
              <a:ext cx="22130" cy="3765"/>
            </a:xfrm>
            <a:custGeom>
              <a:avLst/>
              <a:gdLst/>
              <a:ahLst/>
              <a:cxnLst/>
              <a:rect l="l" t="t" r="r" b="b"/>
              <a:pathLst>
                <a:path w="241" h="41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18"/>
                    <a:pt x="115" y="28"/>
                    <a:pt x="168" y="30"/>
                  </a:cubicBezTo>
                  <a:lnTo>
                    <a:pt x="168" y="30"/>
                  </a:lnTo>
                  <a:cubicBezTo>
                    <a:pt x="116" y="23"/>
                    <a:pt x="61" y="14"/>
                    <a:pt x="1" y="0"/>
                  </a:cubicBezTo>
                  <a:close/>
                  <a:moveTo>
                    <a:pt x="168" y="30"/>
                  </a:moveTo>
                  <a:cubicBezTo>
                    <a:pt x="178" y="32"/>
                    <a:pt x="189" y="33"/>
                    <a:pt x="199" y="35"/>
                  </a:cubicBezTo>
                  <a:lnTo>
                    <a:pt x="199" y="35"/>
                  </a:lnTo>
                  <a:cubicBezTo>
                    <a:pt x="196" y="34"/>
                    <a:pt x="193" y="32"/>
                    <a:pt x="190" y="31"/>
                  </a:cubicBezTo>
                  <a:cubicBezTo>
                    <a:pt x="183" y="31"/>
                    <a:pt x="175" y="30"/>
                    <a:pt x="168" y="30"/>
                  </a:cubicBezTo>
                  <a:close/>
                  <a:moveTo>
                    <a:pt x="199" y="35"/>
                  </a:moveTo>
                  <a:cubicBezTo>
                    <a:pt x="214" y="40"/>
                    <a:pt x="224" y="40"/>
                    <a:pt x="240" y="40"/>
                  </a:cubicBezTo>
                  <a:cubicBezTo>
                    <a:pt x="227" y="38"/>
                    <a:pt x="213" y="37"/>
                    <a:pt x="19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8403731" y="4859713"/>
              <a:ext cx="121119" cy="48668"/>
            </a:xfrm>
            <a:custGeom>
              <a:avLst/>
              <a:gdLst/>
              <a:ahLst/>
              <a:cxnLst/>
              <a:rect l="l" t="t" r="r" b="b"/>
              <a:pathLst>
                <a:path w="1319" h="530" extrusionOk="0">
                  <a:moveTo>
                    <a:pt x="490" y="1"/>
                  </a:moveTo>
                  <a:cubicBezTo>
                    <a:pt x="440" y="1"/>
                    <a:pt x="380" y="1"/>
                    <a:pt x="320" y="10"/>
                  </a:cubicBezTo>
                  <a:cubicBezTo>
                    <a:pt x="290" y="21"/>
                    <a:pt x="260" y="21"/>
                    <a:pt x="220" y="30"/>
                  </a:cubicBezTo>
                  <a:cubicBezTo>
                    <a:pt x="190" y="40"/>
                    <a:pt x="170" y="50"/>
                    <a:pt x="140" y="60"/>
                  </a:cubicBezTo>
                  <a:cubicBezTo>
                    <a:pt x="131" y="60"/>
                    <a:pt x="120" y="70"/>
                    <a:pt x="100" y="80"/>
                  </a:cubicBezTo>
                  <a:lnTo>
                    <a:pt x="91" y="80"/>
                  </a:lnTo>
                  <a:lnTo>
                    <a:pt x="71" y="90"/>
                  </a:lnTo>
                  <a:cubicBezTo>
                    <a:pt x="31" y="110"/>
                    <a:pt x="0" y="150"/>
                    <a:pt x="0" y="200"/>
                  </a:cubicBezTo>
                  <a:cubicBezTo>
                    <a:pt x="0" y="250"/>
                    <a:pt x="31" y="290"/>
                    <a:pt x="71" y="310"/>
                  </a:cubicBezTo>
                  <a:lnTo>
                    <a:pt x="91" y="320"/>
                  </a:lnTo>
                  <a:cubicBezTo>
                    <a:pt x="100" y="320"/>
                    <a:pt x="111" y="330"/>
                    <a:pt x="120" y="330"/>
                  </a:cubicBezTo>
                  <a:lnTo>
                    <a:pt x="410" y="429"/>
                  </a:lnTo>
                  <a:cubicBezTo>
                    <a:pt x="470" y="449"/>
                    <a:pt x="539" y="469"/>
                    <a:pt x="610" y="489"/>
                  </a:cubicBezTo>
                  <a:cubicBezTo>
                    <a:pt x="699" y="509"/>
                    <a:pt x="779" y="520"/>
                    <a:pt x="849" y="529"/>
                  </a:cubicBezTo>
                  <a:lnTo>
                    <a:pt x="899" y="529"/>
                  </a:lnTo>
                  <a:cubicBezTo>
                    <a:pt x="959" y="529"/>
                    <a:pt x="1029" y="520"/>
                    <a:pt x="1089" y="509"/>
                  </a:cubicBezTo>
                  <a:cubicBezTo>
                    <a:pt x="1118" y="509"/>
                    <a:pt x="1158" y="500"/>
                    <a:pt x="1189" y="489"/>
                  </a:cubicBezTo>
                  <a:cubicBezTo>
                    <a:pt x="1218" y="480"/>
                    <a:pt x="1249" y="469"/>
                    <a:pt x="1269" y="460"/>
                  </a:cubicBezTo>
                  <a:cubicBezTo>
                    <a:pt x="1289" y="449"/>
                    <a:pt x="1309" y="449"/>
                    <a:pt x="1318" y="440"/>
                  </a:cubicBezTo>
                  <a:cubicBezTo>
                    <a:pt x="1258" y="440"/>
                    <a:pt x="1198" y="429"/>
                    <a:pt x="1129" y="409"/>
                  </a:cubicBezTo>
                  <a:cubicBezTo>
                    <a:pt x="1049" y="389"/>
                    <a:pt x="969" y="370"/>
                    <a:pt x="919" y="350"/>
                  </a:cubicBezTo>
                  <a:lnTo>
                    <a:pt x="630" y="260"/>
                  </a:lnTo>
                  <a:cubicBezTo>
                    <a:pt x="619" y="250"/>
                    <a:pt x="610" y="250"/>
                    <a:pt x="599" y="250"/>
                  </a:cubicBezTo>
                  <a:cubicBezTo>
                    <a:pt x="590" y="240"/>
                    <a:pt x="579" y="240"/>
                    <a:pt x="579" y="240"/>
                  </a:cubicBezTo>
                  <a:cubicBezTo>
                    <a:pt x="539" y="220"/>
                    <a:pt x="500" y="180"/>
                    <a:pt x="500" y="130"/>
                  </a:cubicBezTo>
                  <a:cubicBezTo>
                    <a:pt x="500" y="80"/>
                    <a:pt x="519" y="40"/>
                    <a:pt x="559" y="21"/>
                  </a:cubicBezTo>
                  <a:cubicBezTo>
                    <a:pt x="559" y="21"/>
                    <a:pt x="570" y="21"/>
                    <a:pt x="570" y="10"/>
                  </a:cubicBezTo>
                  <a:lnTo>
                    <a:pt x="630" y="110"/>
                  </a:lnTo>
                  <a:lnTo>
                    <a:pt x="630" y="110"/>
                  </a:lnTo>
                  <a:lnTo>
                    <a:pt x="579" y="10"/>
                  </a:lnTo>
                  <a:cubicBezTo>
                    <a:pt x="590" y="10"/>
                    <a:pt x="599" y="1"/>
                    <a:pt x="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8449553" y="4852367"/>
              <a:ext cx="122037" cy="47750"/>
            </a:xfrm>
            <a:custGeom>
              <a:avLst/>
              <a:gdLst/>
              <a:ahLst/>
              <a:cxnLst/>
              <a:rect l="l" t="t" r="r" b="b"/>
              <a:pathLst>
                <a:path w="1329" h="520" extrusionOk="0">
                  <a:moveTo>
                    <a:pt x="1329" y="430"/>
                  </a:moveTo>
                  <a:cubicBezTo>
                    <a:pt x="1318" y="440"/>
                    <a:pt x="1298" y="440"/>
                    <a:pt x="1289" y="450"/>
                  </a:cubicBezTo>
                  <a:cubicBezTo>
                    <a:pt x="1258" y="460"/>
                    <a:pt x="1238" y="469"/>
                    <a:pt x="1198" y="480"/>
                  </a:cubicBezTo>
                  <a:cubicBezTo>
                    <a:pt x="1169" y="489"/>
                    <a:pt x="1139" y="500"/>
                    <a:pt x="1099" y="509"/>
                  </a:cubicBezTo>
                  <a:cubicBezTo>
                    <a:pt x="1039" y="520"/>
                    <a:pt x="969" y="520"/>
                    <a:pt x="909" y="520"/>
                  </a:cubicBezTo>
                  <a:lnTo>
                    <a:pt x="909" y="520"/>
                  </a:lnTo>
                  <a:cubicBezTo>
                    <a:pt x="969" y="520"/>
                    <a:pt x="1039" y="520"/>
                    <a:pt x="1099" y="509"/>
                  </a:cubicBezTo>
                  <a:cubicBezTo>
                    <a:pt x="1139" y="500"/>
                    <a:pt x="1169" y="489"/>
                    <a:pt x="1198" y="480"/>
                  </a:cubicBezTo>
                  <a:cubicBezTo>
                    <a:pt x="1238" y="469"/>
                    <a:pt x="1258" y="460"/>
                    <a:pt x="1289" y="450"/>
                  </a:cubicBezTo>
                  <a:cubicBezTo>
                    <a:pt x="1298" y="440"/>
                    <a:pt x="1318" y="440"/>
                    <a:pt x="1329" y="430"/>
                  </a:cubicBezTo>
                  <a:lnTo>
                    <a:pt x="1329" y="430"/>
                  </a:lnTo>
                  <a:close/>
                  <a:moveTo>
                    <a:pt x="1" y="210"/>
                  </a:moveTo>
                  <a:lnTo>
                    <a:pt x="1" y="210"/>
                  </a:lnTo>
                  <a:cubicBezTo>
                    <a:pt x="1" y="260"/>
                    <a:pt x="40" y="300"/>
                    <a:pt x="80" y="320"/>
                  </a:cubicBezTo>
                  <a:cubicBezTo>
                    <a:pt x="80" y="320"/>
                    <a:pt x="91" y="320"/>
                    <a:pt x="100" y="330"/>
                  </a:cubicBezTo>
                  <a:cubicBezTo>
                    <a:pt x="91" y="320"/>
                    <a:pt x="80" y="320"/>
                    <a:pt x="80" y="320"/>
                  </a:cubicBezTo>
                  <a:cubicBezTo>
                    <a:pt x="40" y="300"/>
                    <a:pt x="1" y="260"/>
                    <a:pt x="1" y="210"/>
                  </a:cubicBezTo>
                  <a:lnTo>
                    <a:pt x="1" y="210"/>
                  </a:lnTo>
                  <a:close/>
                  <a:moveTo>
                    <a:pt x="500" y="1"/>
                  </a:moveTo>
                  <a:cubicBezTo>
                    <a:pt x="440" y="1"/>
                    <a:pt x="380" y="1"/>
                    <a:pt x="320" y="10"/>
                  </a:cubicBezTo>
                  <a:cubicBezTo>
                    <a:pt x="290" y="21"/>
                    <a:pt x="250" y="30"/>
                    <a:pt x="220" y="41"/>
                  </a:cubicBezTo>
                  <a:cubicBezTo>
                    <a:pt x="250" y="30"/>
                    <a:pt x="290" y="21"/>
                    <a:pt x="320" y="10"/>
                  </a:cubicBezTo>
                  <a:cubicBezTo>
                    <a:pt x="380" y="1"/>
                    <a:pt x="440" y="1"/>
                    <a:pt x="500" y="1"/>
                  </a:cubicBezTo>
                  <a:lnTo>
                    <a:pt x="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8449553" y="4852367"/>
              <a:ext cx="122037" cy="47750"/>
            </a:xfrm>
            <a:custGeom>
              <a:avLst/>
              <a:gdLst/>
              <a:ahLst/>
              <a:cxnLst/>
              <a:rect l="l" t="t" r="r" b="b"/>
              <a:pathLst>
                <a:path w="1329" h="520" extrusionOk="0">
                  <a:moveTo>
                    <a:pt x="500" y="1"/>
                  </a:moveTo>
                  <a:cubicBezTo>
                    <a:pt x="440" y="1"/>
                    <a:pt x="380" y="1"/>
                    <a:pt x="320" y="10"/>
                  </a:cubicBezTo>
                  <a:cubicBezTo>
                    <a:pt x="290" y="21"/>
                    <a:pt x="250" y="30"/>
                    <a:pt x="220" y="41"/>
                  </a:cubicBezTo>
                  <a:cubicBezTo>
                    <a:pt x="191" y="50"/>
                    <a:pt x="160" y="61"/>
                    <a:pt x="140" y="61"/>
                  </a:cubicBezTo>
                  <a:cubicBezTo>
                    <a:pt x="131" y="70"/>
                    <a:pt x="120" y="81"/>
                    <a:pt x="100" y="81"/>
                  </a:cubicBezTo>
                  <a:cubicBezTo>
                    <a:pt x="100" y="81"/>
                    <a:pt x="91" y="90"/>
                    <a:pt x="80" y="90"/>
                  </a:cubicBezTo>
                  <a:lnTo>
                    <a:pt x="131" y="190"/>
                  </a:lnTo>
                  <a:lnTo>
                    <a:pt x="131" y="190"/>
                  </a:lnTo>
                  <a:lnTo>
                    <a:pt x="71" y="90"/>
                  </a:lnTo>
                  <a:cubicBezTo>
                    <a:pt x="71" y="101"/>
                    <a:pt x="60" y="101"/>
                    <a:pt x="60" y="101"/>
                  </a:cubicBezTo>
                  <a:cubicBezTo>
                    <a:pt x="20" y="120"/>
                    <a:pt x="1" y="160"/>
                    <a:pt x="1" y="210"/>
                  </a:cubicBezTo>
                  <a:cubicBezTo>
                    <a:pt x="1" y="260"/>
                    <a:pt x="40" y="300"/>
                    <a:pt x="80" y="320"/>
                  </a:cubicBezTo>
                  <a:cubicBezTo>
                    <a:pt x="80" y="320"/>
                    <a:pt x="91" y="320"/>
                    <a:pt x="100" y="330"/>
                  </a:cubicBezTo>
                  <a:cubicBezTo>
                    <a:pt x="111" y="330"/>
                    <a:pt x="120" y="330"/>
                    <a:pt x="131" y="340"/>
                  </a:cubicBezTo>
                  <a:lnTo>
                    <a:pt x="420" y="430"/>
                  </a:lnTo>
                  <a:cubicBezTo>
                    <a:pt x="470" y="450"/>
                    <a:pt x="550" y="469"/>
                    <a:pt x="630" y="489"/>
                  </a:cubicBezTo>
                  <a:cubicBezTo>
                    <a:pt x="719" y="509"/>
                    <a:pt x="790" y="520"/>
                    <a:pt x="869" y="520"/>
                  </a:cubicBezTo>
                  <a:lnTo>
                    <a:pt x="909" y="520"/>
                  </a:lnTo>
                  <a:cubicBezTo>
                    <a:pt x="969" y="520"/>
                    <a:pt x="1039" y="520"/>
                    <a:pt x="1099" y="509"/>
                  </a:cubicBezTo>
                  <a:cubicBezTo>
                    <a:pt x="1139" y="500"/>
                    <a:pt x="1169" y="489"/>
                    <a:pt x="1198" y="480"/>
                  </a:cubicBezTo>
                  <a:cubicBezTo>
                    <a:pt x="1238" y="469"/>
                    <a:pt x="1258" y="460"/>
                    <a:pt x="1289" y="450"/>
                  </a:cubicBezTo>
                  <a:cubicBezTo>
                    <a:pt x="1298" y="440"/>
                    <a:pt x="1318" y="440"/>
                    <a:pt x="1329" y="430"/>
                  </a:cubicBezTo>
                  <a:cubicBezTo>
                    <a:pt x="1269" y="430"/>
                    <a:pt x="1209" y="420"/>
                    <a:pt x="1139" y="400"/>
                  </a:cubicBezTo>
                  <a:cubicBezTo>
                    <a:pt x="1079" y="390"/>
                    <a:pt x="1009" y="370"/>
                    <a:pt x="929" y="350"/>
                  </a:cubicBezTo>
                  <a:lnTo>
                    <a:pt x="630" y="260"/>
                  </a:lnTo>
                  <a:cubicBezTo>
                    <a:pt x="619" y="250"/>
                    <a:pt x="610" y="250"/>
                    <a:pt x="599" y="250"/>
                  </a:cubicBezTo>
                  <a:lnTo>
                    <a:pt x="580" y="240"/>
                  </a:lnTo>
                  <a:cubicBezTo>
                    <a:pt x="530" y="220"/>
                    <a:pt x="500" y="180"/>
                    <a:pt x="500" y="130"/>
                  </a:cubicBezTo>
                  <a:cubicBezTo>
                    <a:pt x="500" y="81"/>
                    <a:pt x="520" y="41"/>
                    <a:pt x="570" y="21"/>
                  </a:cubicBezTo>
                  <a:lnTo>
                    <a:pt x="570" y="30"/>
                  </a:lnTo>
                  <a:lnTo>
                    <a:pt x="619" y="110"/>
                  </a:lnTo>
                  <a:lnTo>
                    <a:pt x="580" y="10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8495374" y="4844102"/>
              <a:ext cx="122956" cy="47750"/>
            </a:xfrm>
            <a:custGeom>
              <a:avLst/>
              <a:gdLst/>
              <a:ahLst/>
              <a:cxnLst/>
              <a:rect l="l" t="t" r="r" b="b"/>
              <a:pathLst>
                <a:path w="1339" h="520" extrusionOk="0">
                  <a:moveTo>
                    <a:pt x="510" y="0"/>
                  </a:moveTo>
                  <a:cubicBezTo>
                    <a:pt x="440" y="0"/>
                    <a:pt x="370" y="11"/>
                    <a:pt x="311" y="20"/>
                  </a:cubicBezTo>
                  <a:cubicBezTo>
                    <a:pt x="280" y="31"/>
                    <a:pt x="240" y="40"/>
                    <a:pt x="211" y="51"/>
                  </a:cubicBezTo>
                  <a:cubicBezTo>
                    <a:pt x="180" y="60"/>
                    <a:pt x="160" y="71"/>
                    <a:pt x="140" y="71"/>
                  </a:cubicBezTo>
                  <a:cubicBezTo>
                    <a:pt x="120" y="80"/>
                    <a:pt x="111" y="91"/>
                    <a:pt x="100" y="91"/>
                  </a:cubicBezTo>
                  <a:lnTo>
                    <a:pt x="91" y="91"/>
                  </a:lnTo>
                  <a:lnTo>
                    <a:pt x="81" y="100"/>
                  </a:lnTo>
                  <a:lnTo>
                    <a:pt x="120" y="200"/>
                  </a:lnTo>
                  <a:lnTo>
                    <a:pt x="71" y="120"/>
                  </a:lnTo>
                  <a:lnTo>
                    <a:pt x="71" y="111"/>
                  </a:lnTo>
                  <a:cubicBezTo>
                    <a:pt x="21" y="131"/>
                    <a:pt x="1" y="171"/>
                    <a:pt x="1" y="220"/>
                  </a:cubicBezTo>
                  <a:cubicBezTo>
                    <a:pt x="1" y="270"/>
                    <a:pt x="31" y="310"/>
                    <a:pt x="81" y="330"/>
                  </a:cubicBezTo>
                  <a:lnTo>
                    <a:pt x="100" y="340"/>
                  </a:lnTo>
                  <a:cubicBezTo>
                    <a:pt x="111" y="340"/>
                    <a:pt x="120" y="340"/>
                    <a:pt x="131" y="350"/>
                  </a:cubicBezTo>
                  <a:lnTo>
                    <a:pt x="430" y="440"/>
                  </a:lnTo>
                  <a:cubicBezTo>
                    <a:pt x="510" y="460"/>
                    <a:pt x="580" y="480"/>
                    <a:pt x="640" y="490"/>
                  </a:cubicBezTo>
                  <a:cubicBezTo>
                    <a:pt x="730" y="510"/>
                    <a:pt x="799" y="520"/>
                    <a:pt x="879" y="520"/>
                  </a:cubicBezTo>
                  <a:lnTo>
                    <a:pt x="909" y="520"/>
                  </a:lnTo>
                  <a:cubicBezTo>
                    <a:pt x="979" y="520"/>
                    <a:pt x="1049" y="520"/>
                    <a:pt x="1109" y="500"/>
                  </a:cubicBezTo>
                  <a:cubicBezTo>
                    <a:pt x="1149" y="490"/>
                    <a:pt x="1179" y="480"/>
                    <a:pt x="1209" y="470"/>
                  </a:cubicBezTo>
                  <a:cubicBezTo>
                    <a:pt x="1249" y="460"/>
                    <a:pt x="1269" y="450"/>
                    <a:pt x="1289" y="440"/>
                  </a:cubicBezTo>
                  <a:cubicBezTo>
                    <a:pt x="1309" y="440"/>
                    <a:pt x="1318" y="430"/>
                    <a:pt x="1338" y="420"/>
                  </a:cubicBezTo>
                  <a:cubicBezTo>
                    <a:pt x="1278" y="420"/>
                    <a:pt x="1219" y="410"/>
                    <a:pt x="1149" y="400"/>
                  </a:cubicBezTo>
                  <a:cubicBezTo>
                    <a:pt x="1059" y="380"/>
                    <a:pt x="979" y="360"/>
                    <a:pt x="929" y="350"/>
                  </a:cubicBezTo>
                  <a:lnTo>
                    <a:pt x="620" y="260"/>
                  </a:lnTo>
                  <a:cubicBezTo>
                    <a:pt x="610" y="260"/>
                    <a:pt x="610" y="250"/>
                    <a:pt x="600" y="250"/>
                  </a:cubicBezTo>
                  <a:lnTo>
                    <a:pt x="580" y="240"/>
                  </a:lnTo>
                  <a:lnTo>
                    <a:pt x="560" y="240"/>
                  </a:lnTo>
                  <a:cubicBezTo>
                    <a:pt x="520" y="220"/>
                    <a:pt x="490" y="180"/>
                    <a:pt x="490" y="131"/>
                  </a:cubicBezTo>
                  <a:cubicBezTo>
                    <a:pt x="490" y="80"/>
                    <a:pt x="510" y="40"/>
                    <a:pt x="550" y="20"/>
                  </a:cubicBezTo>
                  <a:lnTo>
                    <a:pt x="610" y="131"/>
                  </a:lnTo>
                  <a:lnTo>
                    <a:pt x="560" y="20"/>
                  </a:lnTo>
                  <a:lnTo>
                    <a:pt x="570" y="11"/>
                  </a:lnTo>
                  <a:lnTo>
                    <a:pt x="590" y="11"/>
                  </a:lnTo>
                  <a:cubicBezTo>
                    <a:pt x="570" y="0"/>
                    <a:pt x="550" y="0"/>
                    <a:pt x="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8572417" y="4835838"/>
              <a:ext cx="15702" cy="1010"/>
            </a:xfrm>
            <a:custGeom>
              <a:avLst/>
              <a:gdLst/>
              <a:ahLst/>
              <a:cxnLst/>
              <a:rect l="l" t="t" r="r" b="b"/>
              <a:pathLst>
                <a:path w="171" h="11" extrusionOk="0">
                  <a:moveTo>
                    <a:pt x="170" y="1"/>
                  </a:moveTo>
                  <a:cubicBezTo>
                    <a:pt x="110" y="1"/>
                    <a:pt x="50" y="1"/>
                    <a:pt x="0" y="11"/>
                  </a:cubicBezTo>
                  <a:cubicBezTo>
                    <a:pt x="60" y="1"/>
                    <a:pt x="110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8540369" y="4835838"/>
              <a:ext cx="123782" cy="47842"/>
            </a:xfrm>
            <a:custGeom>
              <a:avLst/>
              <a:gdLst/>
              <a:ahLst/>
              <a:cxnLst/>
              <a:rect l="l" t="t" r="r" b="b"/>
              <a:pathLst>
                <a:path w="1348" h="521" extrusionOk="0">
                  <a:moveTo>
                    <a:pt x="519" y="1"/>
                  </a:moveTo>
                  <a:cubicBezTo>
                    <a:pt x="459" y="1"/>
                    <a:pt x="409" y="1"/>
                    <a:pt x="349" y="11"/>
                  </a:cubicBezTo>
                  <a:cubicBezTo>
                    <a:pt x="340" y="11"/>
                    <a:pt x="320" y="21"/>
                    <a:pt x="309" y="21"/>
                  </a:cubicBezTo>
                  <a:cubicBezTo>
                    <a:pt x="269" y="31"/>
                    <a:pt x="240" y="41"/>
                    <a:pt x="209" y="51"/>
                  </a:cubicBezTo>
                  <a:cubicBezTo>
                    <a:pt x="180" y="61"/>
                    <a:pt x="160" y="70"/>
                    <a:pt x="130" y="81"/>
                  </a:cubicBezTo>
                  <a:cubicBezTo>
                    <a:pt x="120" y="81"/>
                    <a:pt x="110" y="90"/>
                    <a:pt x="100" y="101"/>
                  </a:cubicBezTo>
                  <a:lnTo>
                    <a:pt x="80" y="101"/>
                  </a:lnTo>
                  <a:lnTo>
                    <a:pt x="70" y="110"/>
                  </a:lnTo>
                  <a:lnTo>
                    <a:pt x="120" y="221"/>
                  </a:lnTo>
                  <a:lnTo>
                    <a:pt x="60" y="110"/>
                  </a:lnTo>
                  <a:cubicBezTo>
                    <a:pt x="20" y="130"/>
                    <a:pt x="0" y="170"/>
                    <a:pt x="0" y="221"/>
                  </a:cubicBezTo>
                  <a:cubicBezTo>
                    <a:pt x="0" y="270"/>
                    <a:pt x="30" y="310"/>
                    <a:pt x="70" y="330"/>
                  </a:cubicBezTo>
                  <a:lnTo>
                    <a:pt x="90" y="330"/>
                  </a:lnTo>
                  <a:lnTo>
                    <a:pt x="110" y="340"/>
                  </a:lnTo>
                  <a:cubicBezTo>
                    <a:pt x="120" y="340"/>
                    <a:pt x="120" y="350"/>
                    <a:pt x="130" y="350"/>
                  </a:cubicBezTo>
                  <a:lnTo>
                    <a:pt x="439" y="440"/>
                  </a:lnTo>
                  <a:cubicBezTo>
                    <a:pt x="489" y="450"/>
                    <a:pt x="569" y="470"/>
                    <a:pt x="659" y="490"/>
                  </a:cubicBezTo>
                  <a:cubicBezTo>
                    <a:pt x="729" y="500"/>
                    <a:pt x="788" y="510"/>
                    <a:pt x="848" y="510"/>
                  </a:cubicBezTo>
                  <a:cubicBezTo>
                    <a:pt x="859" y="520"/>
                    <a:pt x="879" y="520"/>
                    <a:pt x="899" y="520"/>
                  </a:cubicBezTo>
                  <a:lnTo>
                    <a:pt x="908" y="520"/>
                  </a:lnTo>
                  <a:cubicBezTo>
                    <a:pt x="979" y="520"/>
                    <a:pt x="1058" y="510"/>
                    <a:pt x="1128" y="490"/>
                  </a:cubicBezTo>
                  <a:cubicBezTo>
                    <a:pt x="1158" y="480"/>
                    <a:pt x="1198" y="470"/>
                    <a:pt x="1228" y="460"/>
                  </a:cubicBezTo>
                  <a:cubicBezTo>
                    <a:pt x="1258" y="450"/>
                    <a:pt x="1278" y="440"/>
                    <a:pt x="1308" y="430"/>
                  </a:cubicBezTo>
                  <a:cubicBezTo>
                    <a:pt x="1318" y="430"/>
                    <a:pt x="1328" y="420"/>
                    <a:pt x="1347" y="410"/>
                  </a:cubicBezTo>
                  <a:cubicBezTo>
                    <a:pt x="1288" y="410"/>
                    <a:pt x="1218" y="400"/>
                    <a:pt x="1148" y="390"/>
                  </a:cubicBezTo>
                  <a:cubicBezTo>
                    <a:pt x="1088" y="380"/>
                    <a:pt x="1018" y="360"/>
                    <a:pt x="928" y="340"/>
                  </a:cubicBezTo>
                  <a:lnTo>
                    <a:pt x="599" y="250"/>
                  </a:lnTo>
                  <a:cubicBezTo>
                    <a:pt x="589" y="250"/>
                    <a:pt x="579" y="241"/>
                    <a:pt x="569" y="241"/>
                  </a:cubicBezTo>
                  <a:cubicBezTo>
                    <a:pt x="529" y="221"/>
                    <a:pt x="499" y="181"/>
                    <a:pt x="489" y="141"/>
                  </a:cubicBezTo>
                  <a:lnTo>
                    <a:pt x="489" y="121"/>
                  </a:lnTo>
                  <a:cubicBezTo>
                    <a:pt x="489" y="81"/>
                    <a:pt x="509" y="41"/>
                    <a:pt x="549" y="21"/>
                  </a:cubicBezTo>
                  <a:lnTo>
                    <a:pt x="559" y="1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8585180" y="4826747"/>
              <a:ext cx="123966" cy="46740"/>
            </a:xfrm>
            <a:custGeom>
              <a:avLst/>
              <a:gdLst/>
              <a:ahLst/>
              <a:cxnLst/>
              <a:rect l="l" t="t" r="r" b="b"/>
              <a:pathLst>
                <a:path w="1350" h="509" extrusionOk="0">
                  <a:moveTo>
                    <a:pt x="520" y="0"/>
                  </a:moveTo>
                  <a:cubicBezTo>
                    <a:pt x="440" y="0"/>
                    <a:pt x="371" y="10"/>
                    <a:pt x="300" y="30"/>
                  </a:cubicBezTo>
                  <a:cubicBezTo>
                    <a:pt x="261" y="30"/>
                    <a:pt x="231" y="40"/>
                    <a:pt x="201" y="50"/>
                  </a:cubicBezTo>
                  <a:cubicBezTo>
                    <a:pt x="171" y="60"/>
                    <a:pt x="151" y="70"/>
                    <a:pt x="131" y="80"/>
                  </a:cubicBezTo>
                  <a:cubicBezTo>
                    <a:pt x="111" y="90"/>
                    <a:pt x="101" y="100"/>
                    <a:pt x="91" y="100"/>
                  </a:cubicBezTo>
                  <a:lnTo>
                    <a:pt x="71" y="110"/>
                  </a:lnTo>
                  <a:lnTo>
                    <a:pt x="61" y="120"/>
                  </a:lnTo>
                  <a:cubicBezTo>
                    <a:pt x="21" y="140"/>
                    <a:pt x="1" y="180"/>
                    <a:pt x="1" y="220"/>
                  </a:cubicBezTo>
                  <a:lnTo>
                    <a:pt x="1" y="240"/>
                  </a:lnTo>
                  <a:cubicBezTo>
                    <a:pt x="11" y="280"/>
                    <a:pt x="41" y="320"/>
                    <a:pt x="81" y="340"/>
                  </a:cubicBezTo>
                  <a:cubicBezTo>
                    <a:pt x="91" y="340"/>
                    <a:pt x="101" y="349"/>
                    <a:pt x="111" y="349"/>
                  </a:cubicBezTo>
                  <a:lnTo>
                    <a:pt x="440" y="439"/>
                  </a:lnTo>
                  <a:cubicBezTo>
                    <a:pt x="530" y="459"/>
                    <a:pt x="600" y="479"/>
                    <a:pt x="660" y="489"/>
                  </a:cubicBezTo>
                  <a:cubicBezTo>
                    <a:pt x="750" y="509"/>
                    <a:pt x="830" y="509"/>
                    <a:pt x="899" y="509"/>
                  </a:cubicBezTo>
                  <a:lnTo>
                    <a:pt x="910" y="509"/>
                  </a:lnTo>
                  <a:cubicBezTo>
                    <a:pt x="990" y="509"/>
                    <a:pt x="1070" y="499"/>
                    <a:pt x="1139" y="489"/>
                  </a:cubicBezTo>
                  <a:cubicBezTo>
                    <a:pt x="1169" y="479"/>
                    <a:pt x="1209" y="469"/>
                    <a:pt x="1239" y="459"/>
                  </a:cubicBezTo>
                  <a:cubicBezTo>
                    <a:pt x="1259" y="449"/>
                    <a:pt x="1289" y="429"/>
                    <a:pt x="1309" y="419"/>
                  </a:cubicBezTo>
                  <a:cubicBezTo>
                    <a:pt x="1329" y="419"/>
                    <a:pt x="1339" y="409"/>
                    <a:pt x="1349" y="399"/>
                  </a:cubicBezTo>
                  <a:cubicBezTo>
                    <a:pt x="1289" y="399"/>
                    <a:pt x="1229" y="399"/>
                    <a:pt x="1159" y="380"/>
                  </a:cubicBezTo>
                  <a:cubicBezTo>
                    <a:pt x="1089" y="369"/>
                    <a:pt x="1019" y="360"/>
                    <a:pt x="930" y="329"/>
                  </a:cubicBezTo>
                  <a:lnTo>
                    <a:pt x="620" y="249"/>
                  </a:lnTo>
                  <a:lnTo>
                    <a:pt x="590" y="249"/>
                  </a:lnTo>
                  <a:lnTo>
                    <a:pt x="570" y="240"/>
                  </a:lnTo>
                  <a:cubicBezTo>
                    <a:pt x="520" y="229"/>
                    <a:pt x="491" y="189"/>
                    <a:pt x="480" y="140"/>
                  </a:cubicBezTo>
                  <a:lnTo>
                    <a:pt x="480" y="120"/>
                  </a:lnTo>
                  <a:cubicBezTo>
                    <a:pt x="480" y="80"/>
                    <a:pt x="500" y="40"/>
                    <a:pt x="540" y="20"/>
                  </a:cubicBezTo>
                  <a:lnTo>
                    <a:pt x="560" y="10"/>
                  </a:lnTo>
                  <a:cubicBezTo>
                    <a:pt x="560" y="10"/>
                    <a:pt x="570" y="1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8629257" y="4821238"/>
              <a:ext cx="124700" cy="42240"/>
            </a:xfrm>
            <a:custGeom>
              <a:avLst/>
              <a:gdLst/>
              <a:ahLst/>
              <a:cxnLst/>
              <a:rect l="l" t="t" r="r" b="b"/>
              <a:pathLst>
                <a:path w="1358" h="460" extrusionOk="0">
                  <a:moveTo>
                    <a:pt x="220" y="0"/>
                  </a:moveTo>
                  <a:cubicBezTo>
                    <a:pt x="220" y="10"/>
                    <a:pt x="210" y="10"/>
                    <a:pt x="200" y="10"/>
                  </a:cubicBezTo>
                  <a:cubicBezTo>
                    <a:pt x="170" y="20"/>
                    <a:pt x="150" y="30"/>
                    <a:pt x="130" y="40"/>
                  </a:cubicBezTo>
                  <a:cubicBezTo>
                    <a:pt x="110" y="50"/>
                    <a:pt x="100" y="60"/>
                    <a:pt x="90" y="60"/>
                  </a:cubicBezTo>
                  <a:cubicBezTo>
                    <a:pt x="90" y="70"/>
                    <a:pt x="80" y="70"/>
                    <a:pt x="80" y="70"/>
                  </a:cubicBezTo>
                  <a:lnTo>
                    <a:pt x="60" y="80"/>
                  </a:lnTo>
                  <a:cubicBezTo>
                    <a:pt x="20" y="100"/>
                    <a:pt x="0" y="140"/>
                    <a:pt x="0" y="180"/>
                  </a:cubicBezTo>
                  <a:lnTo>
                    <a:pt x="0" y="200"/>
                  </a:lnTo>
                  <a:cubicBezTo>
                    <a:pt x="11" y="249"/>
                    <a:pt x="40" y="289"/>
                    <a:pt x="90" y="300"/>
                  </a:cubicBezTo>
                  <a:lnTo>
                    <a:pt x="110" y="309"/>
                  </a:lnTo>
                  <a:lnTo>
                    <a:pt x="140" y="309"/>
                  </a:lnTo>
                  <a:lnTo>
                    <a:pt x="450" y="389"/>
                  </a:lnTo>
                  <a:cubicBezTo>
                    <a:pt x="539" y="420"/>
                    <a:pt x="609" y="429"/>
                    <a:pt x="679" y="440"/>
                  </a:cubicBezTo>
                  <a:cubicBezTo>
                    <a:pt x="759" y="459"/>
                    <a:pt x="829" y="459"/>
                    <a:pt x="899" y="459"/>
                  </a:cubicBezTo>
                  <a:lnTo>
                    <a:pt x="919" y="459"/>
                  </a:lnTo>
                  <a:cubicBezTo>
                    <a:pt x="998" y="459"/>
                    <a:pt x="1078" y="449"/>
                    <a:pt x="1149" y="429"/>
                  </a:cubicBezTo>
                  <a:cubicBezTo>
                    <a:pt x="1178" y="429"/>
                    <a:pt x="1218" y="420"/>
                    <a:pt x="1248" y="400"/>
                  </a:cubicBezTo>
                  <a:cubicBezTo>
                    <a:pt x="1268" y="389"/>
                    <a:pt x="1298" y="380"/>
                    <a:pt x="1318" y="369"/>
                  </a:cubicBezTo>
                  <a:cubicBezTo>
                    <a:pt x="1328" y="360"/>
                    <a:pt x="1348" y="360"/>
                    <a:pt x="1358" y="349"/>
                  </a:cubicBezTo>
                  <a:cubicBezTo>
                    <a:pt x="1298" y="349"/>
                    <a:pt x="1238" y="340"/>
                    <a:pt x="1178" y="340"/>
                  </a:cubicBezTo>
                  <a:cubicBezTo>
                    <a:pt x="1169" y="329"/>
                    <a:pt x="1169" y="329"/>
                    <a:pt x="1158" y="329"/>
                  </a:cubicBezTo>
                  <a:cubicBezTo>
                    <a:pt x="1089" y="320"/>
                    <a:pt x="1018" y="309"/>
                    <a:pt x="939" y="289"/>
                  </a:cubicBezTo>
                  <a:lnTo>
                    <a:pt x="619" y="210"/>
                  </a:lnTo>
                  <a:cubicBezTo>
                    <a:pt x="609" y="210"/>
                    <a:pt x="599" y="200"/>
                    <a:pt x="590" y="200"/>
                  </a:cubicBezTo>
                  <a:lnTo>
                    <a:pt x="570" y="200"/>
                  </a:lnTo>
                  <a:cubicBezTo>
                    <a:pt x="519" y="180"/>
                    <a:pt x="490" y="140"/>
                    <a:pt x="479" y="100"/>
                  </a:cubicBezTo>
                  <a:lnTo>
                    <a:pt x="479" y="80"/>
                  </a:lnTo>
                  <a:lnTo>
                    <a:pt x="479" y="70"/>
                  </a:lnTo>
                  <a:lnTo>
                    <a:pt x="439" y="70"/>
                  </a:lnTo>
                  <a:cubicBezTo>
                    <a:pt x="399" y="60"/>
                    <a:pt x="370" y="50"/>
                    <a:pt x="330" y="40"/>
                  </a:cubicBezTo>
                  <a:cubicBezTo>
                    <a:pt x="290" y="30"/>
                    <a:pt x="260" y="2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8755702" y="4853285"/>
              <a:ext cx="5601" cy="92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0"/>
                  </a:moveTo>
                  <a:lnTo>
                    <a:pt x="2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8673242" y="4827574"/>
              <a:ext cx="86225" cy="25803"/>
            </a:xfrm>
            <a:custGeom>
              <a:avLst/>
              <a:gdLst/>
              <a:ahLst/>
              <a:cxnLst/>
              <a:rect l="l" t="t" r="r" b="b"/>
              <a:pathLst>
                <a:path w="939" h="281" extrusionOk="0">
                  <a:moveTo>
                    <a:pt x="0" y="1"/>
                  </a:moveTo>
                  <a:lnTo>
                    <a:pt x="0" y="11"/>
                  </a:lnTo>
                  <a:lnTo>
                    <a:pt x="0" y="31"/>
                  </a:lnTo>
                  <a:cubicBezTo>
                    <a:pt x="11" y="71"/>
                    <a:pt x="40" y="111"/>
                    <a:pt x="91" y="131"/>
                  </a:cubicBezTo>
                  <a:lnTo>
                    <a:pt x="111" y="131"/>
                  </a:lnTo>
                  <a:cubicBezTo>
                    <a:pt x="120" y="131"/>
                    <a:pt x="130" y="141"/>
                    <a:pt x="140" y="141"/>
                  </a:cubicBezTo>
                  <a:lnTo>
                    <a:pt x="460" y="220"/>
                  </a:lnTo>
                  <a:cubicBezTo>
                    <a:pt x="539" y="240"/>
                    <a:pt x="610" y="251"/>
                    <a:pt x="679" y="260"/>
                  </a:cubicBezTo>
                  <a:cubicBezTo>
                    <a:pt x="690" y="260"/>
                    <a:pt x="690" y="260"/>
                    <a:pt x="699" y="271"/>
                  </a:cubicBezTo>
                  <a:cubicBezTo>
                    <a:pt x="759" y="271"/>
                    <a:pt x="819" y="280"/>
                    <a:pt x="879" y="280"/>
                  </a:cubicBezTo>
                  <a:lnTo>
                    <a:pt x="939" y="280"/>
                  </a:lnTo>
                  <a:cubicBezTo>
                    <a:pt x="919" y="280"/>
                    <a:pt x="879" y="271"/>
                    <a:pt x="849" y="271"/>
                  </a:cubicBezTo>
                  <a:cubicBezTo>
                    <a:pt x="809" y="260"/>
                    <a:pt x="779" y="251"/>
                    <a:pt x="749" y="240"/>
                  </a:cubicBezTo>
                  <a:cubicBezTo>
                    <a:pt x="670" y="220"/>
                    <a:pt x="610" y="191"/>
                    <a:pt x="559" y="160"/>
                  </a:cubicBezTo>
                  <a:cubicBezTo>
                    <a:pt x="559" y="151"/>
                    <a:pt x="550" y="151"/>
                    <a:pt x="550" y="151"/>
                  </a:cubicBezTo>
                  <a:cubicBezTo>
                    <a:pt x="530" y="151"/>
                    <a:pt x="510" y="151"/>
                    <a:pt x="499" y="141"/>
                  </a:cubicBezTo>
                  <a:cubicBezTo>
                    <a:pt x="470" y="141"/>
                    <a:pt x="440" y="141"/>
                    <a:pt x="400" y="131"/>
                  </a:cubicBezTo>
                  <a:cubicBezTo>
                    <a:pt x="370" y="121"/>
                    <a:pt x="330" y="121"/>
                    <a:pt x="300" y="111"/>
                  </a:cubicBezTo>
                  <a:lnTo>
                    <a:pt x="210" y="81"/>
                  </a:lnTo>
                  <a:cubicBezTo>
                    <a:pt x="180" y="61"/>
                    <a:pt x="140" y="41"/>
                    <a:pt x="111" y="21"/>
                  </a:cubicBezTo>
                  <a:lnTo>
                    <a:pt x="100" y="11"/>
                  </a:lnTo>
                  <a:lnTo>
                    <a:pt x="51" y="11"/>
                  </a:lnTo>
                  <a:cubicBezTo>
                    <a:pt x="31" y="1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8765803" y="4796444"/>
              <a:ext cx="1010" cy="1010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0"/>
                  </a:move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8775904" y="4789098"/>
              <a:ext cx="7438" cy="2847"/>
            </a:xfrm>
            <a:custGeom>
              <a:avLst/>
              <a:gdLst/>
              <a:ahLst/>
              <a:cxnLst/>
              <a:rect l="l" t="t" r="r" b="b"/>
              <a:pathLst>
                <a:path w="81" h="31" extrusionOk="0">
                  <a:moveTo>
                    <a:pt x="80" y="0"/>
                  </a:moveTo>
                  <a:cubicBezTo>
                    <a:pt x="51" y="11"/>
                    <a:pt x="31" y="20"/>
                    <a:pt x="0" y="31"/>
                  </a:cubicBezTo>
                  <a:cubicBezTo>
                    <a:pt x="31" y="20"/>
                    <a:pt x="51" y="11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8766721" y="4785425"/>
              <a:ext cx="117446" cy="41414"/>
            </a:xfrm>
            <a:custGeom>
              <a:avLst/>
              <a:gdLst/>
              <a:ahLst/>
              <a:cxnLst/>
              <a:rect l="l" t="t" r="r" b="b"/>
              <a:pathLst>
                <a:path w="1279" h="451" extrusionOk="0">
                  <a:moveTo>
                    <a:pt x="450" y="1"/>
                  </a:moveTo>
                  <a:cubicBezTo>
                    <a:pt x="440" y="1"/>
                    <a:pt x="430" y="1"/>
                    <a:pt x="420" y="11"/>
                  </a:cubicBezTo>
                  <a:cubicBezTo>
                    <a:pt x="340" y="11"/>
                    <a:pt x="260" y="21"/>
                    <a:pt x="200" y="40"/>
                  </a:cubicBezTo>
                  <a:lnTo>
                    <a:pt x="180" y="40"/>
                  </a:lnTo>
                  <a:cubicBezTo>
                    <a:pt x="151" y="51"/>
                    <a:pt x="131" y="60"/>
                    <a:pt x="100" y="71"/>
                  </a:cubicBezTo>
                  <a:cubicBezTo>
                    <a:pt x="80" y="80"/>
                    <a:pt x="51" y="100"/>
                    <a:pt x="31" y="111"/>
                  </a:cubicBezTo>
                  <a:cubicBezTo>
                    <a:pt x="21" y="111"/>
                    <a:pt x="11" y="120"/>
                    <a:pt x="1" y="120"/>
                  </a:cubicBezTo>
                  <a:lnTo>
                    <a:pt x="1" y="131"/>
                  </a:lnTo>
                  <a:cubicBezTo>
                    <a:pt x="1" y="131"/>
                    <a:pt x="11" y="140"/>
                    <a:pt x="21" y="140"/>
                  </a:cubicBezTo>
                  <a:cubicBezTo>
                    <a:pt x="21" y="151"/>
                    <a:pt x="31" y="151"/>
                    <a:pt x="31" y="151"/>
                  </a:cubicBezTo>
                  <a:cubicBezTo>
                    <a:pt x="51" y="151"/>
                    <a:pt x="60" y="151"/>
                    <a:pt x="80" y="160"/>
                  </a:cubicBezTo>
                  <a:cubicBezTo>
                    <a:pt x="111" y="160"/>
                    <a:pt x="140" y="160"/>
                    <a:pt x="180" y="171"/>
                  </a:cubicBezTo>
                  <a:cubicBezTo>
                    <a:pt x="191" y="171"/>
                    <a:pt x="200" y="171"/>
                    <a:pt x="211" y="180"/>
                  </a:cubicBezTo>
                  <a:cubicBezTo>
                    <a:pt x="231" y="180"/>
                    <a:pt x="260" y="191"/>
                    <a:pt x="280" y="191"/>
                  </a:cubicBezTo>
                  <a:cubicBezTo>
                    <a:pt x="300" y="200"/>
                    <a:pt x="320" y="200"/>
                    <a:pt x="330" y="211"/>
                  </a:cubicBezTo>
                  <a:cubicBezTo>
                    <a:pt x="390" y="231"/>
                    <a:pt x="430" y="251"/>
                    <a:pt x="470" y="280"/>
                  </a:cubicBezTo>
                  <a:lnTo>
                    <a:pt x="480" y="290"/>
                  </a:lnTo>
                  <a:lnTo>
                    <a:pt x="530" y="290"/>
                  </a:lnTo>
                  <a:cubicBezTo>
                    <a:pt x="560" y="290"/>
                    <a:pt x="590" y="300"/>
                    <a:pt x="619" y="300"/>
                  </a:cubicBezTo>
                  <a:cubicBezTo>
                    <a:pt x="639" y="310"/>
                    <a:pt x="650" y="310"/>
                    <a:pt x="670" y="310"/>
                  </a:cubicBezTo>
                  <a:cubicBezTo>
                    <a:pt x="690" y="320"/>
                    <a:pt x="710" y="320"/>
                    <a:pt x="730" y="330"/>
                  </a:cubicBezTo>
                  <a:cubicBezTo>
                    <a:pt x="759" y="330"/>
                    <a:pt x="799" y="350"/>
                    <a:pt x="830" y="360"/>
                  </a:cubicBezTo>
                  <a:cubicBezTo>
                    <a:pt x="859" y="380"/>
                    <a:pt x="889" y="390"/>
                    <a:pt x="909" y="410"/>
                  </a:cubicBezTo>
                  <a:cubicBezTo>
                    <a:pt x="919" y="410"/>
                    <a:pt x="919" y="420"/>
                    <a:pt x="919" y="420"/>
                  </a:cubicBezTo>
                  <a:lnTo>
                    <a:pt x="979" y="420"/>
                  </a:lnTo>
                  <a:cubicBezTo>
                    <a:pt x="999" y="430"/>
                    <a:pt x="1039" y="430"/>
                    <a:pt x="1069" y="440"/>
                  </a:cubicBezTo>
                  <a:cubicBezTo>
                    <a:pt x="1089" y="440"/>
                    <a:pt x="1109" y="440"/>
                    <a:pt x="1129" y="450"/>
                  </a:cubicBezTo>
                  <a:lnTo>
                    <a:pt x="1139" y="450"/>
                  </a:lnTo>
                  <a:cubicBezTo>
                    <a:pt x="1149" y="440"/>
                    <a:pt x="1169" y="440"/>
                    <a:pt x="1179" y="430"/>
                  </a:cubicBezTo>
                  <a:cubicBezTo>
                    <a:pt x="1209" y="420"/>
                    <a:pt x="1229" y="410"/>
                    <a:pt x="1249" y="400"/>
                  </a:cubicBezTo>
                  <a:cubicBezTo>
                    <a:pt x="1258" y="390"/>
                    <a:pt x="1269" y="380"/>
                    <a:pt x="1278" y="380"/>
                  </a:cubicBezTo>
                  <a:cubicBezTo>
                    <a:pt x="1238" y="380"/>
                    <a:pt x="1198" y="380"/>
                    <a:pt x="1149" y="370"/>
                  </a:cubicBezTo>
                  <a:cubicBezTo>
                    <a:pt x="1129" y="370"/>
                    <a:pt x="1109" y="370"/>
                    <a:pt x="1079" y="360"/>
                  </a:cubicBezTo>
                  <a:cubicBezTo>
                    <a:pt x="999" y="350"/>
                    <a:pt x="919" y="340"/>
                    <a:pt x="849" y="320"/>
                  </a:cubicBezTo>
                  <a:lnTo>
                    <a:pt x="500" y="251"/>
                  </a:lnTo>
                  <a:cubicBezTo>
                    <a:pt x="490" y="251"/>
                    <a:pt x="480" y="240"/>
                    <a:pt x="470" y="240"/>
                  </a:cubicBezTo>
                  <a:cubicBezTo>
                    <a:pt x="430" y="231"/>
                    <a:pt x="390" y="191"/>
                    <a:pt x="390" y="151"/>
                  </a:cubicBezTo>
                  <a:cubicBezTo>
                    <a:pt x="380" y="140"/>
                    <a:pt x="380" y="131"/>
                    <a:pt x="380" y="120"/>
                  </a:cubicBezTo>
                  <a:cubicBezTo>
                    <a:pt x="380" y="91"/>
                    <a:pt x="400" y="51"/>
                    <a:pt x="430" y="31"/>
                  </a:cubicBezTo>
                  <a:lnTo>
                    <a:pt x="440" y="21"/>
                  </a:lnTo>
                  <a:cubicBezTo>
                    <a:pt x="450" y="11"/>
                    <a:pt x="460" y="1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8801523" y="4796444"/>
              <a:ext cx="70706" cy="23048"/>
            </a:xfrm>
            <a:custGeom>
              <a:avLst/>
              <a:gdLst/>
              <a:ahLst/>
              <a:cxnLst/>
              <a:rect l="l" t="t" r="r" b="b"/>
              <a:pathLst>
                <a:path w="770" h="251" extrusionOk="0">
                  <a:moveTo>
                    <a:pt x="1" y="0"/>
                  </a:moveTo>
                  <a:cubicBezTo>
                    <a:pt x="1" y="11"/>
                    <a:pt x="1" y="20"/>
                    <a:pt x="11" y="31"/>
                  </a:cubicBezTo>
                  <a:cubicBezTo>
                    <a:pt x="11" y="71"/>
                    <a:pt x="51" y="111"/>
                    <a:pt x="91" y="120"/>
                  </a:cubicBezTo>
                  <a:cubicBezTo>
                    <a:pt x="101" y="120"/>
                    <a:pt x="111" y="131"/>
                    <a:pt x="121" y="131"/>
                  </a:cubicBezTo>
                  <a:lnTo>
                    <a:pt x="470" y="200"/>
                  </a:lnTo>
                  <a:cubicBezTo>
                    <a:pt x="540" y="220"/>
                    <a:pt x="620" y="230"/>
                    <a:pt x="700" y="240"/>
                  </a:cubicBezTo>
                  <a:cubicBezTo>
                    <a:pt x="730" y="250"/>
                    <a:pt x="750" y="250"/>
                    <a:pt x="770" y="250"/>
                  </a:cubicBezTo>
                  <a:cubicBezTo>
                    <a:pt x="750" y="250"/>
                    <a:pt x="730" y="250"/>
                    <a:pt x="700" y="240"/>
                  </a:cubicBezTo>
                  <a:cubicBezTo>
                    <a:pt x="620" y="230"/>
                    <a:pt x="540" y="220"/>
                    <a:pt x="470" y="200"/>
                  </a:cubicBezTo>
                  <a:lnTo>
                    <a:pt x="121" y="131"/>
                  </a:lnTo>
                  <a:cubicBezTo>
                    <a:pt x="111" y="131"/>
                    <a:pt x="101" y="120"/>
                    <a:pt x="91" y="120"/>
                  </a:cubicBezTo>
                  <a:cubicBezTo>
                    <a:pt x="51" y="111"/>
                    <a:pt x="11" y="71"/>
                    <a:pt x="11" y="31"/>
                  </a:cubicBezTo>
                  <a:cubicBezTo>
                    <a:pt x="1" y="20"/>
                    <a:pt x="1" y="1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8801523" y="4774406"/>
              <a:ext cx="125710" cy="45913"/>
            </a:xfrm>
            <a:custGeom>
              <a:avLst/>
              <a:gdLst/>
              <a:ahLst/>
              <a:cxnLst/>
              <a:rect l="l" t="t" r="r" b="b"/>
              <a:pathLst>
                <a:path w="1369" h="500" extrusionOk="0">
                  <a:moveTo>
                    <a:pt x="500" y="1"/>
                  </a:moveTo>
                  <a:cubicBezTo>
                    <a:pt x="420" y="11"/>
                    <a:pt x="340" y="21"/>
                    <a:pt x="271" y="41"/>
                  </a:cubicBezTo>
                  <a:lnTo>
                    <a:pt x="181" y="71"/>
                  </a:lnTo>
                  <a:cubicBezTo>
                    <a:pt x="151" y="81"/>
                    <a:pt x="131" y="101"/>
                    <a:pt x="111" y="111"/>
                  </a:cubicBezTo>
                  <a:cubicBezTo>
                    <a:pt x="101" y="111"/>
                    <a:pt x="91" y="121"/>
                    <a:pt x="81" y="121"/>
                  </a:cubicBezTo>
                  <a:cubicBezTo>
                    <a:pt x="81" y="131"/>
                    <a:pt x="71" y="131"/>
                    <a:pt x="61" y="141"/>
                  </a:cubicBezTo>
                  <a:lnTo>
                    <a:pt x="51" y="151"/>
                  </a:lnTo>
                  <a:cubicBezTo>
                    <a:pt x="21" y="171"/>
                    <a:pt x="1" y="211"/>
                    <a:pt x="1" y="240"/>
                  </a:cubicBezTo>
                  <a:cubicBezTo>
                    <a:pt x="1" y="251"/>
                    <a:pt x="1" y="260"/>
                    <a:pt x="11" y="271"/>
                  </a:cubicBezTo>
                  <a:cubicBezTo>
                    <a:pt x="11" y="311"/>
                    <a:pt x="51" y="351"/>
                    <a:pt x="91" y="360"/>
                  </a:cubicBezTo>
                  <a:cubicBezTo>
                    <a:pt x="101" y="360"/>
                    <a:pt x="111" y="371"/>
                    <a:pt x="121" y="371"/>
                  </a:cubicBezTo>
                  <a:lnTo>
                    <a:pt x="470" y="440"/>
                  </a:lnTo>
                  <a:cubicBezTo>
                    <a:pt x="540" y="460"/>
                    <a:pt x="620" y="470"/>
                    <a:pt x="700" y="480"/>
                  </a:cubicBezTo>
                  <a:cubicBezTo>
                    <a:pt x="730" y="490"/>
                    <a:pt x="750" y="490"/>
                    <a:pt x="770" y="490"/>
                  </a:cubicBezTo>
                  <a:cubicBezTo>
                    <a:pt x="819" y="500"/>
                    <a:pt x="859" y="500"/>
                    <a:pt x="899" y="500"/>
                  </a:cubicBezTo>
                  <a:lnTo>
                    <a:pt x="950" y="500"/>
                  </a:lnTo>
                  <a:cubicBezTo>
                    <a:pt x="1030" y="490"/>
                    <a:pt x="1099" y="480"/>
                    <a:pt x="1169" y="460"/>
                  </a:cubicBezTo>
                  <a:cubicBezTo>
                    <a:pt x="1209" y="450"/>
                    <a:pt x="1239" y="440"/>
                    <a:pt x="1269" y="420"/>
                  </a:cubicBezTo>
                  <a:cubicBezTo>
                    <a:pt x="1289" y="410"/>
                    <a:pt x="1319" y="400"/>
                    <a:pt x="1339" y="390"/>
                  </a:cubicBezTo>
                  <a:cubicBezTo>
                    <a:pt x="1349" y="380"/>
                    <a:pt x="1359" y="380"/>
                    <a:pt x="1369" y="371"/>
                  </a:cubicBezTo>
                  <a:lnTo>
                    <a:pt x="1359" y="371"/>
                  </a:lnTo>
                  <a:cubicBezTo>
                    <a:pt x="1299" y="371"/>
                    <a:pt x="1239" y="371"/>
                    <a:pt x="1169" y="360"/>
                  </a:cubicBezTo>
                  <a:cubicBezTo>
                    <a:pt x="1099" y="351"/>
                    <a:pt x="1030" y="340"/>
                    <a:pt x="939" y="320"/>
                  </a:cubicBezTo>
                  <a:lnTo>
                    <a:pt x="610" y="251"/>
                  </a:lnTo>
                  <a:lnTo>
                    <a:pt x="580" y="251"/>
                  </a:lnTo>
                  <a:cubicBezTo>
                    <a:pt x="570" y="251"/>
                    <a:pt x="550" y="240"/>
                    <a:pt x="550" y="240"/>
                  </a:cubicBezTo>
                  <a:lnTo>
                    <a:pt x="540" y="240"/>
                  </a:lnTo>
                  <a:cubicBezTo>
                    <a:pt x="500" y="220"/>
                    <a:pt x="470" y="191"/>
                    <a:pt x="460" y="141"/>
                  </a:cubicBezTo>
                  <a:lnTo>
                    <a:pt x="460" y="121"/>
                  </a:lnTo>
                  <a:cubicBezTo>
                    <a:pt x="460" y="91"/>
                    <a:pt x="470" y="51"/>
                    <a:pt x="500" y="31"/>
                  </a:cubicBezTo>
                  <a:lnTo>
                    <a:pt x="510" y="21"/>
                  </a:lnTo>
                  <a:lnTo>
                    <a:pt x="520" y="11"/>
                  </a:lnTo>
                  <a:cubicBezTo>
                    <a:pt x="530" y="11"/>
                    <a:pt x="530" y="11"/>
                    <a:pt x="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8888667" y="4763387"/>
              <a:ext cx="3765" cy="92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41" y="1"/>
                  </a:moveTo>
                  <a:lnTo>
                    <a:pt x="1" y="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8843764" y="4763387"/>
              <a:ext cx="124700" cy="45087"/>
            </a:xfrm>
            <a:custGeom>
              <a:avLst/>
              <a:gdLst/>
              <a:ahLst/>
              <a:cxnLst/>
              <a:rect l="l" t="t" r="r" b="b"/>
              <a:pathLst>
                <a:path w="1358" h="491" extrusionOk="0">
                  <a:moveTo>
                    <a:pt x="490" y="1"/>
                  </a:moveTo>
                  <a:cubicBezTo>
                    <a:pt x="410" y="1"/>
                    <a:pt x="340" y="11"/>
                    <a:pt x="270" y="31"/>
                  </a:cubicBezTo>
                  <a:cubicBezTo>
                    <a:pt x="240" y="51"/>
                    <a:pt x="200" y="61"/>
                    <a:pt x="180" y="71"/>
                  </a:cubicBezTo>
                  <a:cubicBezTo>
                    <a:pt x="150" y="81"/>
                    <a:pt x="130" y="91"/>
                    <a:pt x="110" y="101"/>
                  </a:cubicBezTo>
                  <a:cubicBezTo>
                    <a:pt x="100" y="111"/>
                    <a:pt x="90" y="121"/>
                    <a:pt x="80" y="121"/>
                  </a:cubicBezTo>
                  <a:cubicBezTo>
                    <a:pt x="70" y="131"/>
                    <a:pt x="70" y="131"/>
                    <a:pt x="60" y="131"/>
                  </a:cubicBezTo>
                  <a:lnTo>
                    <a:pt x="50" y="141"/>
                  </a:lnTo>
                  <a:lnTo>
                    <a:pt x="40" y="151"/>
                  </a:lnTo>
                  <a:cubicBezTo>
                    <a:pt x="10" y="171"/>
                    <a:pt x="0" y="211"/>
                    <a:pt x="0" y="241"/>
                  </a:cubicBezTo>
                  <a:lnTo>
                    <a:pt x="0" y="261"/>
                  </a:lnTo>
                  <a:cubicBezTo>
                    <a:pt x="10" y="311"/>
                    <a:pt x="40" y="340"/>
                    <a:pt x="80" y="360"/>
                  </a:cubicBezTo>
                  <a:lnTo>
                    <a:pt x="90" y="360"/>
                  </a:lnTo>
                  <a:cubicBezTo>
                    <a:pt x="90" y="360"/>
                    <a:pt x="110" y="371"/>
                    <a:pt x="120" y="371"/>
                  </a:cubicBezTo>
                  <a:lnTo>
                    <a:pt x="150" y="371"/>
                  </a:lnTo>
                  <a:lnTo>
                    <a:pt x="479" y="440"/>
                  </a:lnTo>
                  <a:cubicBezTo>
                    <a:pt x="570" y="460"/>
                    <a:pt x="639" y="471"/>
                    <a:pt x="709" y="480"/>
                  </a:cubicBezTo>
                  <a:cubicBezTo>
                    <a:pt x="779" y="491"/>
                    <a:pt x="839" y="491"/>
                    <a:pt x="899" y="491"/>
                  </a:cubicBezTo>
                  <a:lnTo>
                    <a:pt x="949" y="491"/>
                  </a:lnTo>
                  <a:cubicBezTo>
                    <a:pt x="1029" y="480"/>
                    <a:pt x="1109" y="471"/>
                    <a:pt x="1178" y="451"/>
                  </a:cubicBezTo>
                  <a:cubicBezTo>
                    <a:pt x="1208" y="440"/>
                    <a:pt x="1238" y="431"/>
                    <a:pt x="1268" y="411"/>
                  </a:cubicBezTo>
                  <a:cubicBezTo>
                    <a:pt x="1288" y="400"/>
                    <a:pt x="1318" y="391"/>
                    <a:pt x="1338" y="380"/>
                  </a:cubicBezTo>
                  <a:lnTo>
                    <a:pt x="1358" y="360"/>
                  </a:lnTo>
                  <a:lnTo>
                    <a:pt x="1348" y="360"/>
                  </a:lnTo>
                  <a:cubicBezTo>
                    <a:pt x="1308" y="360"/>
                    <a:pt x="1258" y="360"/>
                    <a:pt x="1208" y="351"/>
                  </a:cubicBezTo>
                  <a:lnTo>
                    <a:pt x="1168" y="351"/>
                  </a:lnTo>
                  <a:cubicBezTo>
                    <a:pt x="1089" y="340"/>
                    <a:pt x="1009" y="320"/>
                    <a:pt x="929" y="311"/>
                  </a:cubicBezTo>
                  <a:lnTo>
                    <a:pt x="570" y="241"/>
                  </a:lnTo>
                  <a:lnTo>
                    <a:pt x="550" y="241"/>
                  </a:lnTo>
                  <a:cubicBezTo>
                    <a:pt x="510" y="231"/>
                    <a:pt x="470" y="191"/>
                    <a:pt x="459" y="141"/>
                  </a:cubicBezTo>
                  <a:lnTo>
                    <a:pt x="459" y="121"/>
                  </a:lnTo>
                  <a:cubicBezTo>
                    <a:pt x="459" y="81"/>
                    <a:pt x="470" y="51"/>
                    <a:pt x="499" y="21"/>
                  </a:cubicBezTo>
                  <a:cubicBezTo>
                    <a:pt x="510" y="21"/>
                    <a:pt x="510" y="11"/>
                    <a:pt x="510" y="11"/>
                  </a:cubicBezTo>
                  <a:lnTo>
                    <a:pt x="519" y="11"/>
                  </a:lnTo>
                  <a:cubicBezTo>
                    <a:pt x="519" y="1"/>
                    <a:pt x="530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8889585" y="4764397"/>
              <a:ext cx="1010" cy="918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1" y="0"/>
                  </a:moveTo>
                  <a:lnTo>
                    <a:pt x="0" y="10"/>
                  </a:lnTo>
                  <a:cubicBezTo>
                    <a:pt x="11" y="1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8885912" y="4751541"/>
              <a:ext cx="124700" cy="44995"/>
            </a:xfrm>
            <a:custGeom>
              <a:avLst/>
              <a:gdLst/>
              <a:ahLst/>
              <a:cxnLst/>
              <a:rect l="l" t="t" r="r" b="b"/>
              <a:pathLst>
                <a:path w="1358" h="490" extrusionOk="0">
                  <a:moveTo>
                    <a:pt x="460" y="1"/>
                  </a:moveTo>
                  <a:cubicBezTo>
                    <a:pt x="390" y="10"/>
                    <a:pt x="320" y="21"/>
                    <a:pt x="260" y="41"/>
                  </a:cubicBezTo>
                  <a:lnTo>
                    <a:pt x="170" y="70"/>
                  </a:lnTo>
                  <a:cubicBezTo>
                    <a:pt x="140" y="90"/>
                    <a:pt x="120" y="100"/>
                    <a:pt x="100" y="110"/>
                  </a:cubicBezTo>
                  <a:cubicBezTo>
                    <a:pt x="91" y="110"/>
                    <a:pt x="80" y="120"/>
                    <a:pt x="71" y="130"/>
                  </a:cubicBezTo>
                  <a:cubicBezTo>
                    <a:pt x="71" y="130"/>
                    <a:pt x="60" y="130"/>
                    <a:pt x="60" y="140"/>
                  </a:cubicBezTo>
                  <a:lnTo>
                    <a:pt x="51" y="140"/>
                  </a:lnTo>
                  <a:lnTo>
                    <a:pt x="40" y="150"/>
                  </a:lnTo>
                  <a:cubicBezTo>
                    <a:pt x="11" y="180"/>
                    <a:pt x="0" y="210"/>
                    <a:pt x="0" y="250"/>
                  </a:cubicBezTo>
                  <a:lnTo>
                    <a:pt x="0" y="270"/>
                  </a:lnTo>
                  <a:cubicBezTo>
                    <a:pt x="11" y="320"/>
                    <a:pt x="51" y="360"/>
                    <a:pt x="91" y="370"/>
                  </a:cubicBezTo>
                  <a:lnTo>
                    <a:pt x="111" y="370"/>
                  </a:lnTo>
                  <a:lnTo>
                    <a:pt x="470" y="440"/>
                  </a:lnTo>
                  <a:cubicBezTo>
                    <a:pt x="550" y="449"/>
                    <a:pt x="630" y="469"/>
                    <a:pt x="709" y="480"/>
                  </a:cubicBezTo>
                  <a:lnTo>
                    <a:pt x="749" y="480"/>
                  </a:lnTo>
                  <a:cubicBezTo>
                    <a:pt x="799" y="489"/>
                    <a:pt x="849" y="489"/>
                    <a:pt x="889" y="489"/>
                  </a:cubicBezTo>
                  <a:lnTo>
                    <a:pt x="949" y="489"/>
                  </a:lnTo>
                  <a:cubicBezTo>
                    <a:pt x="1029" y="480"/>
                    <a:pt x="1109" y="469"/>
                    <a:pt x="1169" y="449"/>
                  </a:cubicBezTo>
                  <a:cubicBezTo>
                    <a:pt x="1209" y="440"/>
                    <a:pt x="1238" y="429"/>
                    <a:pt x="1258" y="409"/>
                  </a:cubicBezTo>
                  <a:cubicBezTo>
                    <a:pt x="1288" y="400"/>
                    <a:pt x="1318" y="390"/>
                    <a:pt x="1328" y="380"/>
                  </a:cubicBezTo>
                  <a:cubicBezTo>
                    <a:pt x="1338" y="370"/>
                    <a:pt x="1348" y="360"/>
                    <a:pt x="1358" y="360"/>
                  </a:cubicBezTo>
                  <a:lnTo>
                    <a:pt x="1348" y="360"/>
                  </a:lnTo>
                  <a:cubicBezTo>
                    <a:pt x="1298" y="360"/>
                    <a:pt x="1238" y="360"/>
                    <a:pt x="1178" y="350"/>
                  </a:cubicBezTo>
                  <a:lnTo>
                    <a:pt x="1158" y="350"/>
                  </a:lnTo>
                  <a:cubicBezTo>
                    <a:pt x="1078" y="340"/>
                    <a:pt x="999" y="320"/>
                    <a:pt x="929" y="310"/>
                  </a:cubicBezTo>
                  <a:lnTo>
                    <a:pt x="599" y="250"/>
                  </a:lnTo>
                  <a:cubicBezTo>
                    <a:pt x="590" y="250"/>
                    <a:pt x="579" y="240"/>
                    <a:pt x="570" y="240"/>
                  </a:cubicBezTo>
                  <a:lnTo>
                    <a:pt x="550" y="240"/>
                  </a:lnTo>
                  <a:cubicBezTo>
                    <a:pt x="499" y="230"/>
                    <a:pt x="460" y="190"/>
                    <a:pt x="450" y="140"/>
                  </a:cubicBezTo>
                  <a:lnTo>
                    <a:pt x="450" y="120"/>
                  </a:lnTo>
                  <a:cubicBezTo>
                    <a:pt x="450" y="80"/>
                    <a:pt x="470" y="41"/>
                    <a:pt x="499" y="21"/>
                  </a:cubicBezTo>
                  <a:lnTo>
                    <a:pt x="510" y="10"/>
                  </a:lnTo>
                  <a:cubicBezTo>
                    <a:pt x="519" y="10"/>
                    <a:pt x="519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9015204" y="4780926"/>
              <a:ext cx="20202" cy="3673"/>
            </a:xfrm>
            <a:custGeom>
              <a:avLst/>
              <a:gdLst/>
              <a:ahLst/>
              <a:cxnLst/>
              <a:rect l="l" t="t" r="r" b="b"/>
              <a:pathLst>
                <a:path w="220" h="40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49" y="20"/>
                    <a:pt x="70" y="30"/>
                    <a:pt x="0" y="40"/>
                  </a:cubicBezTo>
                  <a:cubicBezTo>
                    <a:pt x="80" y="30"/>
                    <a:pt x="150" y="2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8927142" y="4739604"/>
              <a:ext cx="124792" cy="44995"/>
            </a:xfrm>
            <a:custGeom>
              <a:avLst/>
              <a:gdLst/>
              <a:ahLst/>
              <a:cxnLst/>
              <a:rect l="l" t="t" r="r" b="b"/>
              <a:pathLst>
                <a:path w="1359" h="490" extrusionOk="0">
                  <a:moveTo>
                    <a:pt x="490" y="0"/>
                  </a:moveTo>
                  <a:cubicBezTo>
                    <a:pt x="410" y="0"/>
                    <a:pt x="330" y="20"/>
                    <a:pt x="260" y="40"/>
                  </a:cubicBezTo>
                  <a:lnTo>
                    <a:pt x="170" y="71"/>
                  </a:lnTo>
                  <a:cubicBezTo>
                    <a:pt x="150" y="91"/>
                    <a:pt x="121" y="100"/>
                    <a:pt x="110" y="111"/>
                  </a:cubicBezTo>
                  <a:cubicBezTo>
                    <a:pt x="101" y="120"/>
                    <a:pt x="90" y="120"/>
                    <a:pt x="81" y="131"/>
                  </a:cubicBezTo>
                  <a:cubicBezTo>
                    <a:pt x="70" y="131"/>
                    <a:pt x="70" y="140"/>
                    <a:pt x="61" y="140"/>
                  </a:cubicBezTo>
                  <a:lnTo>
                    <a:pt x="50" y="151"/>
                  </a:lnTo>
                  <a:cubicBezTo>
                    <a:pt x="21" y="171"/>
                    <a:pt x="1" y="210"/>
                    <a:pt x="1" y="250"/>
                  </a:cubicBezTo>
                  <a:lnTo>
                    <a:pt x="1" y="270"/>
                  </a:lnTo>
                  <a:cubicBezTo>
                    <a:pt x="11" y="320"/>
                    <a:pt x="50" y="360"/>
                    <a:pt x="101" y="370"/>
                  </a:cubicBezTo>
                  <a:lnTo>
                    <a:pt x="121" y="370"/>
                  </a:lnTo>
                  <a:cubicBezTo>
                    <a:pt x="130" y="370"/>
                    <a:pt x="141" y="380"/>
                    <a:pt x="150" y="380"/>
                  </a:cubicBezTo>
                  <a:lnTo>
                    <a:pt x="480" y="440"/>
                  </a:lnTo>
                  <a:cubicBezTo>
                    <a:pt x="550" y="450"/>
                    <a:pt x="629" y="470"/>
                    <a:pt x="709" y="480"/>
                  </a:cubicBezTo>
                  <a:lnTo>
                    <a:pt x="729" y="480"/>
                  </a:lnTo>
                  <a:cubicBezTo>
                    <a:pt x="789" y="490"/>
                    <a:pt x="849" y="490"/>
                    <a:pt x="899" y="490"/>
                  </a:cubicBezTo>
                  <a:lnTo>
                    <a:pt x="959" y="490"/>
                  </a:lnTo>
                  <a:cubicBezTo>
                    <a:pt x="1029" y="480"/>
                    <a:pt x="1109" y="470"/>
                    <a:pt x="1179" y="450"/>
                  </a:cubicBezTo>
                  <a:cubicBezTo>
                    <a:pt x="1208" y="440"/>
                    <a:pt x="1239" y="430"/>
                    <a:pt x="1268" y="410"/>
                  </a:cubicBezTo>
                  <a:cubicBezTo>
                    <a:pt x="1299" y="400"/>
                    <a:pt x="1319" y="390"/>
                    <a:pt x="1339" y="380"/>
                  </a:cubicBezTo>
                  <a:lnTo>
                    <a:pt x="1359" y="360"/>
                  </a:lnTo>
                  <a:lnTo>
                    <a:pt x="1348" y="360"/>
                  </a:lnTo>
                  <a:cubicBezTo>
                    <a:pt x="1299" y="360"/>
                    <a:pt x="1239" y="350"/>
                    <a:pt x="1169" y="350"/>
                  </a:cubicBezTo>
                  <a:cubicBezTo>
                    <a:pt x="1089" y="340"/>
                    <a:pt x="1009" y="320"/>
                    <a:pt x="939" y="310"/>
                  </a:cubicBezTo>
                  <a:lnTo>
                    <a:pt x="929" y="310"/>
                  </a:lnTo>
                  <a:lnTo>
                    <a:pt x="570" y="240"/>
                  </a:lnTo>
                  <a:lnTo>
                    <a:pt x="550" y="240"/>
                  </a:lnTo>
                  <a:cubicBezTo>
                    <a:pt x="530" y="230"/>
                    <a:pt x="510" y="230"/>
                    <a:pt x="490" y="210"/>
                  </a:cubicBezTo>
                  <a:cubicBezTo>
                    <a:pt x="470" y="200"/>
                    <a:pt x="460" y="171"/>
                    <a:pt x="450" y="151"/>
                  </a:cubicBezTo>
                  <a:cubicBezTo>
                    <a:pt x="440" y="100"/>
                    <a:pt x="460" y="51"/>
                    <a:pt x="500" y="20"/>
                  </a:cubicBezTo>
                  <a:lnTo>
                    <a:pt x="510" y="11"/>
                  </a:lnTo>
                  <a:cubicBezTo>
                    <a:pt x="520" y="11"/>
                    <a:pt x="52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8968097" y="4741440"/>
              <a:ext cx="5050" cy="17539"/>
            </a:xfrm>
            <a:custGeom>
              <a:avLst/>
              <a:gdLst/>
              <a:ahLst/>
              <a:cxnLst/>
              <a:rect l="l" t="t" r="r" b="b"/>
              <a:pathLst>
                <a:path w="55" h="191" extrusionOk="0">
                  <a:moveTo>
                    <a:pt x="54" y="0"/>
                  </a:moveTo>
                  <a:lnTo>
                    <a:pt x="54" y="0"/>
                  </a:lnTo>
                  <a:cubicBezTo>
                    <a:pt x="25" y="23"/>
                    <a:pt x="6" y="55"/>
                    <a:pt x="2" y="90"/>
                  </a:cubicBezTo>
                  <a:lnTo>
                    <a:pt x="2" y="90"/>
                  </a:lnTo>
                  <a:cubicBezTo>
                    <a:pt x="6" y="58"/>
                    <a:pt x="23" y="32"/>
                    <a:pt x="44" y="11"/>
                  </a:cubicBezTo>
                  <a:lnTo>
                    <a:pt x="54" y="0"/>
                  </a:lnTo>
                  <a:close/>
                  <a:moveTo>
                    <a:pt x="2" y="90"/>
                  </a:moveTo>
                  <a:lnTo>
                    <a:pt x="2" y="90"/>
                  </a:lnTo>
                  <a:cubicBezTo>
                    <a:pt x="1" y="103"/>
                    <a:pt x="1" y="116"/>
                    <a:pt x="4" y="131"/>
                  </a:cubicBezTo>
                  <a:cubicBezTo>
                    <a:pt x="1" y="117"/>
                    <a:pt x="1" y="103"/>
                    <a:pt x="2" y="90"/>
                  </a:cubicBezTo>
                  <a:close/>
                  <a:moveTo>
                    <a:pt x="4" y="131"/>
                  </a:moveTo>
                  <a:lnTo>
                    <a:pt x="4" y="131"/>
                  </a:lnTo>
                  <a:cubicBezTo>
                    <a:pt x="14" y="160"/>
                    <a:pt x="24" y="180"/>
                    <a:pt x="44" y="190"/>
                  </a:cubicBezTo>
                  <a:cubicBezTo>
                    <a:pt x="24" y="180"/>
                    <a:pt x="14" y="151"/>
                    <a:pt x="4" y="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8967546" y="4727758"/>
              <a:ext cx="126537" cy="44903"/>
            </a:xfrm>
            <a:custGeom>
              <a:avLst/>
              <a:gdLst/>
              <a:ahLst/>
              <a:cxnLst/>
              <a:rect l="l" t="t" r="r" b="b"/>
              <a:pathLst>
                <a:path w="1378" h="489" extrusionOk="0">
                  <a:moveTo>
                    <a:pt x="499" y="0"/>
                  </a:moveTo>
                  <a:cubicBezTo>
                    <a:pt x="419" y="0"/>
                    <a:pt x="340" y="20"/>
                    <a:pt x="280" y="40"/>
                  </a:cubicBezTo>
                  <a:cubicBezTo>
                    <a:pt x="240" y="50"/>
                    <a:pt x="209" y="60"/>
                    <a:pt x="189" y="70"/>
                  </a:cubicBezTo>
                  <a:cubicBezTo>
                    <a:pt x="160" y="89"/>
                    <a:pt x="140" y="100"/>
                    <a:pt x="120" y="109"/>
                  </a:cubicBezTo>
                  <a:cubicBezTo>
                    <a:pt x="110" y="120"/>
                    <a:pt x="100" y="120"/>
                    <a:pt x="90" y="129"/>
                  </a:cubicBezTo>
                  <a:cubicBezTo>
                    <a:pt x="80" y="129"/>
                    <a:pt x="80" y="140"/>
                    <a:pt x="70" y="140"/>
                  </a:cubicBezTo>
                  <a:lnTo>
                    <a:pt x="60" y="149"/>
                  </a:lnTo>
                  <a:lnTo>
                    <a:pt x="50" y="160"/>
                  </a:lnTo>
                  <a:cubicBezTo>
                    <a:pt x="20" y="189"/>
                    <a:pt x="0" y="229"/>
                    <a:pt x="10" y="280"/>
                  </a:cubicBezTo>
                  <a:cubicBezTo>
                    <a:pt x="20" y="309"/>
                    <a:pt x="30" y="329"/>
                    <a:pt x="50" y="339"/>
                  </a:cubicBezTo>
                  <a:cubicBezTo>
                    <a:pt x="70" y="359"/>
                    <a:pt x="90" y="359"/>
                    <a:pt x="110" y="369"/>
                  </a:cubicBezTo>
                  <a:lnTo>
                    <a:pt x="130" y="369"/>
                  </a:lnTo>
                  <a:lnTo>
                    <a:pt x="489" y="439"/>
                  </a:lnTo>
                  <a:lnTo>
                    <a:pt x="499" y="439"/>
                  </a:lnTo>
                  <a:cubicBezTo>
                    <a:pt x="569" y="449"/>
                    <a:pt x="649" y="469"/>
                    <a:pt x="729" y="479"/>
                  </a:cubicBezTo>
                  <a:cubicBezTo>
                    <a:pt x="799" y="479"/>
                    <a:pt x="859" y="489"/>
                    <a:pt x="908" y="489"/>
                  </a:cubicBezTo>
                  <a:lnTo>
                    <a:pt x="968" y="489"/>
                  </a:lnTo>
                  <a:cubicBezTo>
                    <a:pt x="1048" y="479"/>
                    <a:pt x="1118" y="469"/>
                    <a:pt x="1188" y="449"/>
                  </a:cubicBezTo>
                  <a:cubicBezTo>
                    <a:pt x="1218" y="439"/>
                    <a:pt x="1248" y="429"/>
                    <a:pt x="1278" y="409"/>
                  </a:cubicBezTo>
                  <a:cubicBezTo>
                    <a:pt x="1307" y="399"/>
                    <a:pt x="1327" y="389"/>
                    <a:pt x="1347" y="379"/>
                  </a:cubicBezTo>
                  <a:cubicBezTo>
                    <a:pt x="1358" y="369"/>
                    <a:pt x="1367" y="359"/>
                    <a:pt x="1378" y="359"/>
                  </a:cubicBezTo>
                  <a:lnTo>
                    <a:pt x="1367" y="359"/>
                  </a:lnTo>
                  <a:cubicBezTo>
                    <a:pt x="1307" y="359"/>
                    <a:pt x="1248" y="359"/>
                    <a:pt x="1178" y="349"/>
                  </a:cubicBezTo>
                  <a:cubicBezTo>
                    <a:pt x="1098" y="339"/>
                    <a:pt x="1018" y="319"/>
                    <a:pt x="948" y="309"/>
                  </a:cubicBezTo>
                  <a:lnTo>
                    <a:pt x="589" y="240"/>
                  </a:lnTo>
                  <a:lnTo>
                    <a:pt x="559" y="240"/>
                  </a:lnTo>
                  <a:lnTo>
                    <a:pt x="549" y="229"/>
                  </a:lnTo>
                  <a:cubicBezTo>
                    <a:pt x="509" y="220"/>
                    <a:pt x="479" y="180"/>
                    <a:pt x="469" y="140"/>
                  </a:cubicBezTo>
                  <a:lnTo>
                    <a:pt x="469" y="120"/>
                  </a:lnTo>
                  <a:cubicBezTo>
                    <a:pt x="469" y="80"/>
                    <a:pt x="479" y="50"/>
                    <a:pt x="509" y="20"/>
                  </a:cubicBezTo>
                  <a:lnTo>
                    <a:pt x="529" y="10"/>
                  </a:lnTo>
                  <a:cubicBezTo>
                    <a:pt x="529" y="10"/>
                    <a:pt x="539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9027049" y="4715729"/>
              <a:ext cx="28558" cy="6612"/>
            </a:xfrm>
            <a:custGeom>
              <a:avLst/>
              <a:gdLst/>
              <a:ahLst/>
              <a:cxnLst/>
              <a:rect l="l" t="t" r="r" b="b"/>
              <a:pathLst>
                <a:path w="311" h="72" extrusionOk="0">
                  <a:moveTo>
                    <a:pt x="311" y="1"/>
                  </a:moveTo>
                  <a:cubicBezTo>
                    <a:pt x="231" y="1"/>
                    <a:pt x="151" y="21"/>
                    <a:pt x="81" y="41"/>
                  </a:cubicBezTo>
                  <a:cubicBezTo>
                    <a:pt x="51" y="51"/>
                    <a:pt x="21" y="61"/>
                    <a:pt x="1" y="71"/>
                  </a:cubicBezTo>
                  <a:cubicBezTo>
                    <a:pt x="21" y="61"/>
                    <a:pt x="51" y="51"/>
                    <a:pt x="81" y="41"/>
                  </a:cubicBezTo>
                  <a:cubicBezTo>
                    <a:pt x="151" y="21"/>
                    <a:pt x="231" y="1"/>
                    <a:pt x="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9010520" y="4715729"/>
              <a:ext cx="124792" cy="45087"/>
            </a:xfrm>
            <a:custGeom>
              <a:avLst/>
              <a:gdLst/>
              <a:ahLst/>
              <a:cxnLst/>
              <a:rect l="l" t="t" r="r" b="b"/>
              <a:pathLst>
                <a:path w="1359" h="491" extrusionOk="0">
                  <a:moveTo>
                    <a:pt x="491" y="1"/>
                  </a:moveTo>
                  <a:cubicBezTo>
                    <a:pt x="411" y="1"/>
                    <a:pt x="331" y="21"/>
                    <a:pt x="261" y="41"/>
                  </a:cubicBezTo>
                  <a:cubicBezTo>
                    <a:pt x="231" y="51"/>
                    <a:pt x="201" y="61"/>
                    <a:pt x="181" y="71"/>
                  </a:cubicBezTo>
                  <a:lnTo>
                    <a:pt x="171" y="71"/>
                  </a:lnTo>
                  <a:cubicBezTo>
                    <a:pt x="141" y="91"/>
                    <a:pt x="121" y="101"/>
                    <a:pt x="101" y="111"/>
                  </a:cubicBezTo>
                  <a:cubicBezTo>
                    <a:pt x="91" y="121"/>
                    <a:pt x="81" y="121"/>
                    <a:pt x="81" y="131"/>
                  </a:cubicBezTo>
                  <a:cubicBezTo>
                    <a:pt x="71" y="131"/>
                    <a:pt x="61" y="141"/>
                    <a:pt x="61" y="141"/>
                  </a:cubicBezTo>
                  <a:lnTo>
                    <a:pt x="41" y="151"/>
                  </a:lnTo>
                  <a:cubicBezTo>
                    <a:pt x="11" y="181"/>
                    <a:pt x="1" y="211"/>
                    <a:pt x="1" y="251"/>
                  </a:cubicBezTo>
                  <a:lnTo>
                    <a:pt x="1" y="271"/>
                  </a:lnTo>
                  <a:cubicBezTo>
                    <a:pt x="11" y="311"/>
                    <a:pt x="41" y="351"/>
                    <a:pt x="81" y="360"/>
                  </a:cubicBezTo>
                  <a:lnTo>
                    <a:pt x="91" y="371"/>
                  </a:lnTo>
                  <a:lnTo>
                    <a:pt x="121" y="371"/>
                  </a:lnTo>
                  <a:lnTo>
                    <a:pt x="480" y="440"/>
                  </a:lnTo>
                  <a:cubicBezTo>
                    <a:pt x="550" y="450"/>
                    <a:pt x="630" y="470"/>
                    <a:pt x="710" y="480"/>
                  </a:cubicBezTo>
                  <a:cubicBezTo>
                    <a:pt x="780" y="490"/>
                    <a:pt x="839" y="490"/>
                    <a:pt x="899" y="490"/>
                  </a:cubicBezTo>
                  <a:lnTo>
                    <a:pt x="950" y="490"/>
                  </a:lnTo>
                  <a:cubicBezTo>
                    <a:pt x="1030" y="480"/>
                    <a:pt x="1099" y="470"/>
                    <a:pt x="1169" y="450"/>
                  </a:cubicBezTo>
                  <a:lnTo>
                    <a:pt x="1259" y="420"/>
                  </a:lnTo>
                  <a:cubicBezTo>
                    <a:pt x="1289" y="411"/>
                    <a:pt x="1309" y="391"/>
                    <a:pt x="1329" y="380"/>
                  </a:cubicBezTo>
                  <a:cubicBezTo>
                    <a:pt x="1339" y="380"/>
                    <a:pt x="1349" y="371"/>
                    <a:pt x="1359" y="360"/>
                  </a:cubicBezTo>
                  <a:cubicBezTo>
                    <a:pt x="1299" y="360"/>
                    <a:pt x="1239" y="360"/>
                    <a:pt x="1159" y="351"/>
                  </a:cubicBezTo>
                  <a:cubicBezTo>
                    <a:pt x="1089" y="340"/>
                    <a:pt x="1010" y="320"/>
                    <a:pt x="930" y="311"/>
                  </a:cubicBezTo>
                  <a:lnTo>
                    <a:pt x="570" y="240"/>
                  </a:lnTo>
                  <a:lnTo>
                    <a:pt x="550" y="240"/>
                  </a:lnTo>
                  <a:cubicBezTo>
                    <a:pt x="510" y="231"/>
                    <a:pt x="471" y="191"/>
                    <a:pt x="460" y="141"/>
                  </a:cubicBezTo>
                  <a:cubicBezTo>
                    <a:pt x="460" y="141"/>
                    <a:pt x="451" y="131"/>
                    <a:pt x="451" y="121"/>
                  </a:cubicBezTo>
                  <a:cubicBezTo>
                    <a:pt x="451" y="81"/>
                    <a:pt x="471" y="51"/>
                    <a:pt x="500" y="21"/>
                  </a:cubicBezTo>
                  <a:lnTo>
                    <a:pt x="510" y="11"/>
                  </a:lnTo>
                  <a:cubicBezTo>
                    <a:pt x="520" y="11"/>
                    <a:pt x="530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9057352" y="4713892"/>
              <a:ext cx="4591" cy="2938"/>
            </a:xfrm>
            <a:custGeom>
              <a:avLst/>
              <a:gdLst/>
              <a:ahLst/>
              <a:cxnLst/>
              <a:rect l="l" t="t" r="r" b="b"/>
              <a:pathLst>
                <a:path w="50" h="32" extrusionOk="0">
                  <a:moveTo>
                    <a:pt x="50" y="1"/>
                  </a:moveTo>
                  <a:cubicBezTo>
                    <a:pt x="40" y="1"/>
                    <a:pt x="30" y="1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lnTo>
                    <a:pt x="20" y="21"/>
                  </a:lnTo>
                  <a:cubicBezTo>
                    <a:pt x="33" y="14"/>
                    <a:pt x="44" y="8"/>
                    <a:pt x="50" y="1"/>
                  </a:cubicBezTo>
                  <a:close/>
                  <a:moveTo>
                    <a:pt x="20" y="21"/>
                  </a:moveTo>
                  <a:cubicBezTo>
                    <a:pt x="14" y="24"/>
                    <a:pt x="7" y="28"/>
                    <a:pt x="0" y="31"/>
                  </a:cubicBezTo>
                  <a:cubicBezTo>
                    <a:pt x="10" y="31"/>
                    <a:pt x="20" y="21"/>
                    <a:pt x="2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9051842" y="4703883"/>
              <a:ext cx="124792" cy="44995"/>
            </a:xfrm>
            <a:custGeom>
              <a:avLst/>
              <a:gdLst/>
              <a:ahLst/>
              <a:cxnLst/>
              <a:rect l="l" t="t" r="r" b="b"/>
              <a:pathLst>
                <a:path w="1359" h="490" extrusionOk="0">
                  <a:moveTo>
                    <a:pt x="509" y="0"/>
                  </a:moveTo>
                  <a:cubicBezTo>
                    <a:pt x="420" y="0"/>
                    <a:pt x="350" y="20"/>
                    <a:pt x="280" y="40"/>
                  </a:cubicBezTo>
                  <a:cubicBezTo>
                    <a:pt x="240" y="50"/>
                    <a:pt x="210" y="60"/>
                    <a:pt x="190" y="70"/>
                  </a:cubicBezTo>
                  <a:lnTo>
                    <a:pt x="180" y="70"/>
                  </a:lnTo>
                  <a:cubicBezTo>
                    <a:pt x="150" y="90"/>
                    <a:pt x="130" y="100"/>
                    <a:pt x="110" y="110"/>
                  </a:cubicBezTo>
                  <a:cubicBezTo>
                    <a:pt x="100" y="120"/>
                    <a:pt x="80" y="130"/>
                    <a:pt x="60" y="140"/>
                  </a:cubicBezTo>
                  <a:lnTo>
                    <a:pt x="50" y="150"/>
                  </a:lnTo>
                  <a:cubicBezTo>
                    <a:pt x="21" y="180"/>
                    <a:pt x="1" y="210"/>
                    <a:pt x="1" y="250"/>
                  </a:cubicBezTo>
                  <a:cubicBezTo>
                    <a:pt x="1" y="260"/>
                    <a:pt x="10" y="270"/>
                    <a:pt x="10" y="270"/>
                  </a:cubicBezTo>
                  <a:cubicBezTo>
                    <a:pt x="21" y="320"/>
                    <a:pt x="60" y="360"/>
                    <a:pt x="100" y="369"/>
                  </a:cubicBezTo>
                  <a:lnTo>
                    <a:pt x="120" y="369"/>
                  </a:lnTo>
                  <a:lnTo>
                    <a:pt x="480" y="440"/>
                  </a:lnTo>
                  <a:cubicBezTo>
                    <a:pt x="560" y="449"/>
                    <a:pt x="639" y="469"/>
                    <a:pt x="709" y="480"/>
                  </a:cubicBezTo>
                  <a:cubicBezTo>
                    <a:pt x="789" y="489"/>
                    <a:pt x="859" y="489"/>
                    <a:pt x="919" y="489"/>
                  </a:cubicBezTo>
                  <a:lnTo>
                    <a:pt x="949" y="489"/>
                  </a:lnTo>
                  <a:cubicBezTo>
                    <a:pt x="1028" y="489"/>
                    <a:pt x="1108" y="480"/>
                    <a:pt x="1168" y="460"/>
                  </a:cubicBezTo>
                  <a:cubicBezTo>
                    <a:pt x="1208" y="449"/>
                    <a:pt x="1238" y="440"/>
                    <a:pt x="1258" y="429"/>
                  </a:cubicBezTo>
                  <a:cubicBezTo>
                    <a:pt x="1288" y="420"/>
                    <a:pt x="1308" y="409"/>
                    <a:pt x="1328" y="400"/>
                  </a:cubicBezTo>
                  <a:cubicBezTo>
                    <a:pt x="1338" y="389"/>
                    <a:pt x="1348" y="380"/>
                    <a:pt x="1358" y="380"/>
                  </a:cubicBezTo>
                  <a:cubicBezTo>
                    <a:pt x="1308" y="380"/>
                    <a:pt x="1238" y="369"/>
                    <a:pt x="1168" y="360"/>
                  </a:cubicBezTo>
                  <a:cubicBezTo>
                    <a:pt x="1088" y="349"/>
                    <a:pt x="1019" y="330"/>
                    <a:pt x="949" y="320"/>
                  </a:cubicBezTo>
                  <a:lnTo>
                    <a:pt x="620" y="250"/>
                  </a:lnTo>
                  <a:cubicBezTo>
                    <a:pt x="609" y="250"/>
                    <a:pt x="600" y="240"/>
                    <a:pt x="589" y="240"/>
                  </a:cubicBezTo>
                  <a:lnTo>
                    <a:pt x="560" y="240"/>
                  </a:lnTo>
                  <a:lnTo>
                    <a:pt x="549" y="230"/>
                  </a:lnTo>
                  <a:cubicBezTo>
                    <a:pt x="540" y="230"/>
                    <a:pt x="520" y="220"/>
                    <a:pt x="509" y="210"/>
                  </a:cubicBezTo>
                  <a:cubicBezTo>
                    <a:pt x="489" y="190"/>
                    <a:pt x="480" y="170"/>
                    <a:pt x="469" y="140"/>
                  </a:cubicBezTo>
                  <a:cubicBezTo>
                    <a:pt x="469" y="100"/>
                    <a:pt x="480" y="50"/>
                    <a:pt x="509" y="30"/>
                  </a:cubicBezTo>
                  <a:lnTo>
                    <a:pt x="520" y="20"/>
                  </a:lnTo>
                  <a:cubicBezTo>
                    <a:pt x="529" y="20"/>
                    <a:pt x="540" y="10"/>
                    <a:pt x="540" y="10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9099500" y="4704802"/>
              <a:ext cx="1928" cy="1010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21" y="0"/>
                  </a:moveTo>
                  <a:lnTo>
                    <a:pt x="1" y="10"/>
                  </a:lnTo>
                  <a:cubicBezTo>
                    <a:pt x="10" y="1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9094909" y="4692864"/>
              <a:ext cx="123874" cy="45913"/>
            </a:xfrm>
            <a:custGeom>
              <a:avLst/>
              <a:gdLst/>
              <a:ahLst/>
              <a:cxnLst/>
              <a:rect l="l" t="t" r="r" b="b"/>
              <a:pathLst>
                <a:path w="1349" h="500" extrusionOk="0">
                  <a:moveTo>
                    <a:pt x="519" y="1"/>
                  </a:moveTo>
                  <a:cubicBezTo>
                    <a:pt x="450" y="1"/>
                    <a:pt x="380" y="10"/>
                    <a:pt x="310" y="21"/>
                  </a:cubicBezTo>
                  <a:cubicBezTo>
                    <a:pt x="300" y="30"/>
                    <a:pt x="290" y="30"/>
                    <a:pt x="290" y="30"/>
                  </a:cubicBezTo>
                  <a:cubicBezTo>
                    <a:pt x="250" y="41"/>
                    <a:pt x="220" y="50"/>
                    <a:pt x="190" y="61"/>
                  </a:cubicBezTo>
                  <a:cubicBezTo>
                    <a:pt x="160" y="81"/>
                    <a:pt x="140" y="90"/>
                    <a:pt x="120" y="101"/>
                  </a:cubicBezTo>
                  <a:cubicBezTo>
                    <a:pt x="111" y="110"/>
                    <a:pt x="100" y="110"/>
                    <a:pt x="80" y="120"/>
                  </a:cubicBezTo>
                  <a:lnTo>
                    <a:pt x="71" y="130"/>
                  </a:lnTo>
                  <a:lnTo>
                    <a:pt x="51" y="140"/>
                  </a:lnTo>
                  <a:lnTo>
                    <a:pt x="40" y="150"/>
                  </a:lnTo>
                  <a:cubicBezTo>
                    <a:pt x="11" y="170"/>
                    <a:pt x="0" y="220"/>
                    <a:pt x="0" y="260"/>
                  </a:cubicBezTo>
                  <a:cubicBezTo>
                    <a:pt x="11" y="290"/>
                    <a:pt x="20" y="310"/>
                    <a:pt x="40" y="330"/>
                  </a:cubicBezTo>
                  <a:cubicBezTo>
                    <a:pt x="51" y="340"/>
                    <a:pt x="71" y="350"/>
                    <a:pt x="80" y="350"/>
                  </a:cubicBezTo>
                  <a:lnTo>
                    <a:pt x="91" y="360"/>
                  </a:lnTo>
                  <a:lnTo>
                    <a:pt x="120" y="360"/>
                  </a:lnTo>
                  <a:cubicBezTo>
                    <a:pt x="131" y="360"/>
                    <a:pt x="140" y="370"/>
                    <a:pt x="151" y="370"/>
                  </a:cubicBezTo>
                  <a:lnTo>
                    <a:pt x="480" y="440"/>
                  </a:lnTo>
                  <a:cubicBezTo>
                    <a:pt x="550" y="450"/>
                    <a:pt x="619" y="469"/>
                    <a:pt x="699" y="480"/>
                  </a:cubicBezTo>
                  <a:cubicBezTo>
                    <a:pt x="769" y="489"/>
                    <a:pt x="839" y="500"/>
                    <a:pt x="889" y="500"/>
                  </a:cubicBezTo>
                  <a:lnTo>
                    <a:pt x="929" y="500"/>
                  </a:lnTo>
                  <a:cubicBezTo>
                    <a:pt x="1009" y="500"/>
                    <a:pt x="1089" y="489"/>
                    <a:pt x="1149" y="469"/>
                  </a:cubicBezTo>
                  <a:cubicBezTo>
                    <a:pt x="1189" y="460"/>
                    <a:pt x="1218" y="450"/>
                    <a:pt x="1238" y="440"/>
                  </a:cubicBezTo>
                  <a:cubicBezTo>
                    <a:pt x="1269" y="430"/>
                    <a:pt x="1289" y="420"/>
                    <a:pt x="1308" y="410"/>
                  </a:cubicBezTo>
                  <a:cubicBezTo>
                    <a:pt x="1328" y="410"/>
                    <a:pt x="1338" y="400"/>
                    <a:pt x="1348" y="400"/>
                  </a:cubicBezTo>
                  <a:cubicBezTo>
                    <a:pt x="1298" y="390"/>
                    <a:pt x="1238" y="390"/>
                    <a:pt x="1178" y="380"/>
                  </a:cubicBezTo>
                  <a:cubicBezTo>
                    <a:pt x="1178" y="370"/>
                    <a:pt x="1169" y="370"/>
                    <a:pt x="1158" y="370"/>
                  </a:cubicBezTo>
                  <a:cubicBezTo>
                    <a:pt x="1089" y="360"/>
                    <a:pt x="1019" y="340"/>
                    <a:pt x="949" y="320"/>
                  </a:cubicBezTo>
                  <a:lnTo>
                    <a:pt x="939" y="320"/>
                  </a:lnTo>
                  <a:cubicBezTo>
                    <a:pt x="869" y="300"/>
                    <a:pt x="809" y="290"/>
                    <a:pt x="759" y="280"/>
                  </a:cubicBezTo>
                  <a:lnTo>
                    <a:pt x="630" y="250"/>
                  </a:lnTo>
                  <a:cubicBezTo>
                    <a:pt x="619" y="240"/>
                    <a:pt x="610" y="240"/>
                    <a:pt x="599" y="240"/>
                  </a:cubicBezTo>
                  <a:cubicBezTo>
                    <a:pt x="599" y="240"/>
                    <a:pt x="579" y="230"/>
                    <a:pt x="570" y="230"/>
                  </a:cubicBezTo>
                  <a:lnTo>
                    <a:pt x="559" y="230"/>
                  </a:lnTo>
                  <a:cubicBezTo>
                    <a:pt x="550" y="230"/>
                    <a:pt x="550" y="230"/>
                    <a:pt x="539" y="220"/>
                  </a:cubicBezTo>
                  <a:lnTo>
                    <a:pt x="530" y="220"/>
                  </a:lnTo>
                  <a:cubicBezTo>
                    <a:pt x="510" y="200"/>
                    <a:pt x="490" y="170"/>
                    <a:pt x="480" y="140"/>
                  </a:cubicBezTo>
                  <a:cubicBezTo>
                    <a:pt x="470" y="90"/>
                    <a:pt x="499" y="41"/>
                    <a:pt x="539" y="10"/>
                  </a:cubicBezTo>
                  <a:lnTo>
                    <a:pt x="550" y="10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9138710" y="4693782"/>
              <a:ext cx="11295" cy="19375"/>
            </a:xfrm>
            <a:custGeom>
              <a:avLst/>
              <a:gdLst/>
              <a:ahLst/>
              <a:cxnLst/>
              <a:rect l="l" t="t" r="r" b="b"/>
              <a:pathLst>
                <a:path w="123" h="211" extrusionOk="0">
                  <a:moveTo>
                    <a:pt x="62" y="0"/>
                  </a:moveTo>
                  <a:cubicBezTo>
                    <a:pt x="28" y="27"/>
                    <a:pt x="1" y="68"/>
                    <a:pt x="1" y="111"/>
                  </a:cubicBezTo>
                  <a:lnTo>
                    <a:pt x="1" y="111"/>
                  </a:lnTo>
                  <a:cubicBezTo>
                    <a:pt x="1" y="68"/>
                    <a:pt x="28" y="28"/>
                    <a:pt x="62" y="11"/>
                  </a:cubicBezTo>
                  <a:lnTo>
                    <a:pt x="122" y="110"/>
                  </a:lnTo>
                  <a:lnTo>
                    <a:pt x="62" y="0"/>
                  </a:lnTo>
                  <a:close/>
                  <a:moveTo>
                    <a:pt x="1" y="111"/>
                  </a:moveTo>
                  <a:cubicBezTo>
                    <a:pt x="1" y="117"/>
                    <a:pt x="1" y="123"/>
                    <a:pt x="2" y="130"/>
                  </a:cubicBezTo>
                  <a:lnTo>
                    <a:pt x="2" y="130"/>
                  </a:lnTo>
                  <a:cubicBezTo>
                    <a:pt x="1" y="124"/>
                    <a:pt x="1" y="117"/>
                    <a:pt x="1" y="111"/>
                  </a:cubicBezTo>
                  <a:close/>
                  <a:moveTo>
                    <a:pt x="3" y="130"/>
                  </a:moveTo>
                  <a:cubicBezTo>
                    <a:pt x="13" y="170"/>
                    <a:pt x="33" y="190"/>
                    <a:pt x="53" y="210"/>
                  </a:cubicBezTo>
                  <a:cubicBezTo>
                    <a:pt x="33" y="190"/>
                    <a:pt x="13" y="160"/>
                    <a:pt x="3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9246147" y="4720412"/>
              <a:ext cx="12948" cy="6428"/>
            </a:xfrm>
            <a:custGeom>
              <a:avLst/>
              <a:gdLst/>
              <a:ahLst/>
              <a:cxnLst/>
              <a:rect l="l" t="t" r="r" b="b"/>
              <a:pathLst>
                <a:path w="141" h="70" extrusionOk="0">
                  <a:moveTo>
                    <a:pt x="1" y="0"/>
                  </a:moveTo>
                  <a:lnTo>
                    <a:pt x="1" y="70"/>
                  </a:lnTo>
                  <a:lnTo>
                    <a:pt x="41" y="70"/>
                  </a:lnTo>
                  <a:cubicBezTo>
                    <a:pt x="61" y="60"/>
                    <a:pt x="90" y="50"/>
                    <a:pt x="110" y="40"/>
                  </a:cubicBezTo>
                  <a:cubicBezTo>
                    <a:pt x="121" y="40"/>
                    <a:pt x="130" y="30"/>
                    <a:pt x="141" y="30"/>
                  </a:cubicBezTo>
                  <a:lnTo>
                    <a:pt x="130" y="30"/>
                  </a:lnTo>
                  <a:cubicBezTo>
                    <a:pt x="110" y="20"/>
                    <a:pt x="90" y="20"/>
                    <a:pt x="70" y="20"/>
                  </a:cubicBezTo>
                  <a:cubicBezTo>
                    <a:pt x="50" y="10"/>
                    <a:pt x="3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9246147" y="4720412"/>
              <a:ext cx="92" cy="6428"/>
            </a:xfrm>
            <a:custGeom>
              <a:avLst/>
              <a:gdLst/>
              <a:ahLst/>
              <a:cxnLst/>
              <a:rect l="l" t="t" r="r" b="b"/>
              <a:pathLst>
                <a:path w="1" h="70" extrusionOk="0">
                  <a:moveTo>
                    <a:pt x="1" y="0"/>
                  </a:moveTo>
                  <a:lnTo>
                    <a:pt x="1" y="70"/>
                  </a:lnTo>
                  <a:lnTo>
                    <a:pt x="1" y="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9137976" y="4681845"/>
              <a:ext cx="108263" cy="47750"/>
            </a:xfrm>
            <a:custGeom>
              <a:avLst/>
              <a:gdLst/>
              <a:ahLst/>
              <a:cxnLst/>
              <a:rect l="l" t="t" r="r" b="b"/>
              <a:pathLst>
                <a:path w="1179" h="520" extrusionOk="0">
                  <a:moveTo>
                    <a:pt x="540" y="1"/>
                  </a:moveTo>
                  <a:cubicBezTo>
                    <a:pt x="450" y="1"/>
                    <a:pt x="380" y="10"/>
                    <a:pt x="320" y="30"/>
                  </a:cubicBezTo>
                  <a:cubicBezTo>
                    <a:pt x="290" y="41"/>
                    <a:pt x="250" y="50"/>
                    <a:pt x="221" y="61"/>
                  </a:cubicBezTo>
                  <a:cubicBezTo>
                    <a:pt x="190" y="70"/>
                    <a:pt x="161" y="81"/>
                    <a:pt x="141" y="90"/>
                  </a:cubicBezTo>
                  <a:cubicBezTo>
                    <a:pt x="130" y="101"/>
                    <a:pt x="110" y="110"/>
                    <a:pt x="101" y="121"/>
                  </a:cubicBezTo>
                  <a:lnTo>
                    <a:pt x="81" y="121"/>
                  </a:lnTo>
                  <a:lnTo>
                    <a:pt x="81" y="130"/>
                  </a:lnTo>
                  <a:lnTo>
                    <a:pt x="70" y="130"/>
                  </a:lnTo>
                  <a:lnTo>
                    <a:pt x="130" y="240"/>
                  </a:lnTo>
                  <a:lnTo>
                    <a:pt x="70" y="141"/>
                  </a:lnTo>
                  <a:cubicBezTo>
                    <a:pt x="30" y="161"/>
                    <a:pt x="1" y="210"/>
                    <a:pt x="11" y="260"/>
                  </a:cubicBezTo>
                  <a:cubicBezTo>
                    <a:pt x="21" y="300"/>
                    <a:pt x="41" y="320"/>
                    <a:pt x="61" y="340"/>
                  </a:cubicBezTo>
                  <a:lnTo>
                    <a:pt x="70" y="340"/>
                  </a:lnTo>
                  <a:cubicBezTo>
                    <a:pt x="81" y="350"/>
                    <a:pt x="81" y="350"/>
                    <a:pt x="90" y="350"/>
                  </a:cubicBezTo>
                  <a:lnTo>
                    <a:pt x="101" y="350"/>
                  </a:lnTo>
                  <a:cubicBezTo>
                    <a:pt x="110" y="350"/>
                    <a:pt x="130" y="360"/>
                    <a:pt x="130" y="360"/>
                  </a:cubicBezTo>
                  <a:cubicBezTo>
                    <a:pt x="141" y="360"/>
                    <a:pt x="150" y="360"/>
                    <a:pt x="161" y="370"/>
                  </a:cubicBezTo>
                  <a:lnTo>
                    <a:pt x="290" y="400"/>
                  </a:lnTo>
                  <a:cubicBezTo>
                    <a:pt x="340" y="410"/>
                    <a:pt x="400" y="420"/>
                    <a:pt x="470" y="440"/>
                  </a:cubicBezTo>
                  <a:lnTo>
                    <a:pt x="480" y="440"/>
                  </a:lnTo>
                  <a:cubicBezTo>
                    <a:pt x="550" y="460"/>
                    <a:pt x="620" y="480"/>
                    <a:pt x="689" y="490"/>
                  </a:cubicBezTo>
                  <a:cubicBezTo>
                    <a:pt x="700" y="490"/>
                    <a:pt x="709" y="490"/>
                    <a:pt x="709" y="500"/>
                  </a:cubicBezTo>
                  <a:cubicBezTo>
                    <a:pt x="769" y="510"/>
                    <a:pt x="829" y="510"/>
                    <a:pt x="879" y="520"/>
                  </a:cubicBezTo>
                  <a:lnTo>
                    <a:pt x="969" y="520"/>
                  </a:lnTo>
                  <a:cubicBezTo>
                    <a:pt x="1029" y="520"/>
                    <a:pt x="1079" y="520"/>
                    <a:pt x="1129" y="510"/>
                  </a:cubicBezTo>
                  <a:cubicBezTo>
                    <a:pt x="1149" y="500"/>
                    <a:pt x="1169" y="500"/>
                    <a:pt x="1179" y="490"/>
                  </a:cubicBezTo>
                  <a:lnTo>
                    <a:pt x="1179" y="420"/>
                  </a:lnTo>
                  <a:cubicBezTo>
                    <a:pt x="1169" y="410"/>
                    <a:pt x="1159" y="410"/>
                    <a:pt x="1149" y="410"/>
                  </a:cubicBezTo>
                  <a:lnTo>
                    <a:pt x="959" y="340"/>
                  </a:lnTo>
                  <a:cubicBezTo>
                    <a:pt x="899" y="330"/>
                    <a:pt x="849" y="310"/>
                    <a:pt x="789" y="290"/>
                  </a:cubicBezTo>
                  <a:cubicBezTo>
                    <a:pt x="769" y="280"/>
                    <a:pt x="740" y="280"/>
                    <a:pt x="720" y="270"/>
                  </a:cubicBezTo>
                  <a:lnTo>
                    <a:pt x="669" y="260"/>
                  </a:lnTo>
                  <a:cubicBezTo>
                    <a:pt x="660" y="250"/>
                    <a:pt x="649" y="250"/>
                    <a:pt x="640" y="250"/>
                  </a:cubicBezTo>
                  <a:lnTo>
                    <a:pt x="620" y="240"/>
                  </a:lnTo>
                  <a:cubicBezTo>
                    <a:pt x="570" y="230"/>
                    <a:pt x="540" y="190"/>
                    <a:pt x="530" y="141"/>
                  </a:cubicBezTo>
                  <a:cubicBezTo>
                    <a:pt x="530" y="90"/>
                    <a:pt x="550" y="50"/>
                    <a:pt x="590" y="21"/>
                  </a:cubicBezTo>
                  <a:lnTo>
                    <a:pt x="600" y="21"/>
                  </a:lnTo>
                  <a:lnTo>
                    <a:pt x="609" y="10"/>
                  </a:lnTo>
                  <a:cubicBezTo>
                    <a:pt x="620" y="10"/>
                    <a:pt x="620" y="10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9246147" y="4696537"/>
              <a:ext cx="18457" cy="5601"/>
            </a:xfrm>
            <a:custGeom>
              <a:avLst/>
              <a:gdLst/>
              <a:ahLst/>
              <a:cxnLst/>
              <a:rect l="l" t="t" r="r" b="b"/>
              <a:pathLst>
                <a:path w="201" h="61" extrusionOk="0">
                  <a:moveTo>
                    <a:pt x="1" y="1"/>
                  </a:moveTo>
                  <a:lnTo>
                    <a:pt x="50" y="21"/>
                  </a:lnTo>
                  <a:cubicBezTo>
                    <a:pt x="81" y="30"/>
                    <a:pt x="101" y="41"/>
                    <a:pt x="130" y="41"/>
                  </a:cubicBezTo>
                  <a:cubicBezTo>
                    <a:pt x="141" y="50"/>
                    <a:pt x="161" y="50"/>
                    <a:pt x="170" y="50"/>
                  </a:cubicBezTo>
                  <a:cubicBezTo>
                    <a:pt x="173" y="50"/>
                    <a:pt x="175" y="50"/>
                    <a:pt x="178" y="50"/>
                  </a:cubicBezTo>
                  <a:lnTo>
                    <a:pt x="178" y="50"/>
                  </a:lnTo>
                  <a:cubicBezTo>
                    <a:pt x="161" y="44"/>
                    <a:pt x="144" y="37"/>
                    <a:pt x="130" y="30"/>
                  </a:cubicBezTo>
                  <a:cubicBezTo>
                    <a:pt x="101" y="21"/>
                    <a:pt x="70" y="10"/>
                    <a:pt x="41" y="10"/>
                  </a:cubicBezTo>
                  <a:cubicBezTo>
                    <a:pt x="30" y="1"/>
                    <a:pt x="21" y="1"/>
                    <a:pt x="1" y="1"/>
                  </a:cubicBezTo>
                  <a:close/>
                  <a:moveTo>
                    <a:pt x="178" y="50"/>
                  </a:moveTo>
                  <a:cubicBezTo>
                    <a:pt x="186" y="54"/>
                    <a:pt x="194" y="57"/>
                    <a:pt x="201" y="61"/>
                  </a:cubicBezTo>
                  <a:cubicBezTo>
                    <a:pt x="193" y="53"/>
                    <a:pt x="185" y="51"/>
                    <a:pt x="178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9246147" y="4696537"/>
              <a:ext cx="92" cy="9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9243392" y="4695619"/>
              <a:ext cx="2847" cy="1010"/>
            </a:xfrm>
            <a:custGeom>
              <a:avLst/>
              <a:gdLst/>
              <a:ahLst/>
              <a:cxnLst/>
              <a:rect l="l" t="t" r="r" b="b"/>
              <a:pathLst>
                <a:path w="31" h="11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1"/>
                    <a:pt x="21" y="11"/>
                    <a:pt x="31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9246147" y="4674591"/>
              <a:ext cx="71625" cy="49586"/>
            </a:xfrm>
            <a:custGeom>
              <a:avLst/>
              <a:gdLst/>
              <a:ahLst/>
              <a:cxnLst/>
              <a:rect l="l" t="t" r="r" b="b"/>
              <a:pathLst>
                <a:path w="780" h="540" extrusionOk="0">
                  <a:moveTo>
                    <a:pt x="1" y="0"/>
                  </a:moveTo>
                  <a:lnTo>
                    <a:pt x="1" y="240"/>
                  </a:lnTo>
                  <a:cubicBezTo>
                    <a:pt x="21" y="240"/>
                    <a:pt x="30" y="240"/>
                    <a:pt x="41" y="249"/>
                  </a:cubicBezTo>
                  <a:cubicBezTo>
                    <a:pt x="70" y="249"/>
                    <a:pt x="101" y="260"/>
                    <a:pt x="130" y="269"/>
                  </a:cubicBezTo>
                  <a:cubicBezTo>
                    <a:pt x="144" y="276"/>
                    <a:pt x="161" y="283"/>
                    <a:pt x="178" y="289"/>
                  </a:cubicBezTo>
                  <a:lnTo>
                    <a:pt x="178" y="289"/>
                  </a:lnTo>
                  <a:cubicBezTo>
                    <a:pt x="175" y="289"/>
                    <a:pt x="173" y="289"/>
                    <a:pt x="170" y="289"/>
                  </a:cubicBezTo>
                  <a:cubicBezTo>
                    <a:pt x="161" y="289"/>
                    <a:pt x="141" y="289"/>
                    <a:pt x="130" y="280"/>
                  </a:cubicBezTo>
                  <a:cubicBezTo>
                    <a:pt x="101" y="280"/>
                    <a:pt x="81" y="269"/>
                    <a:pt x="50" y="260"/>
                  </a:cubicBezTo>
                  <a:lnTo>
                    <a:pt x="1" y="240"/>
                  </a:lnTo>
                  <a:lnTo>
                    <a:pt x="1" y="499"/>
                  </a:lnTo>
                  <a:cubicBezTo>
                    <a:pt x="30" y="499"/>
                    <a:pt x="50" y="509"/>
                    <a:pt x="70" y="519"/>
                  </a:cubicBezTo>
                  <a:cubicBezTo>
                    <a:pt x="90" y="519"/>
                    <a:pt x="110" y="519"/>
                    <a:pt x="130" y="529"/>
                  </a:cubicBezTo>
                  <a:lnTo>
                    <a:pt x="141" y="529"/>
                  </a:lnTo>
                  <a:cubicBezTo>
                    <a:pt x="161" y="529"/>
                    <a:pt x="170" y="529"/>
                    <a:pt x="181" y="539"/>
                  </a:cubicBezTo>
                  <a:lnTo>
                    <a:pt x="300" y="539"/>
                  </a:lnTo>
                  <a:cubicBezTo>
                    <a:pt x="340" y="539"/>
                    <a:pt x="380" y="539"/>
                    <a:pt x="420" y="529"/>
                  </a:cubicBezTo>
                  <a:cubicBezTo>
                    <a:pt x="460" y="529"/>
                    <a:pt x="490" y="519"/>
                    <a:pt x="520" y="519"/>
                  </a:cubicBezTo>
                  <a:cubicBezTo>
                    <a:pt x="560" y="509"/>
                    <a:pt x="589" y="499"/>
                    <a:pt x="609" y="489"/>
                  </a:cubicBezTo>
                  <a:cubicBezTo>
                    <a:pt x="629" y="489"/>
                    <a:pt x="649" y="479"/>
                    <a:pt x="660" y="479"/>
                  </a:cubicBezTo>
                  <a:lnTo>
                    <a:pt x="680" y="469"/>
                  </a:lnTo>
                  <a:cubicBezTo>
                    <a:pt x="700" y="459"/>
                    <a:pt x="720" y="459"/>
                    <a:pt x="740" y="439"/>
                  </a:cubicBezTo>
                  <a:cubicBezTo>
                    <a:pt x="760" y="409"/>
                    <a:pt x="780" y="369"/>
                    <a:pt x="769" y="339"/>
                  </a:cubicBezTo>
                  <a:cubicBezTo>
                    <a:pt x="769" y="300"/>
                    <a:pt x="740" y="269"/>
                    <a:pt x="709" y="249"/>
                  </a:cubicBezTo>
                  <a:cubicBezTo>
                    <a:pt x="709" y="249"/>
                    <a:pt x="700" y="249"/>
                    <a:pt x="680" y="240"/>
                  </a:cubicBezTo>
                  <a:cubicBezTo>
                    <a:pt x="669" y="229"/>
                    <a:pt x="669" y="229"/>
                    <a:pt x="660" y="229"/>
                  </a:cubicBezTo>
                  <a:lnTo>
                    <a:pt x="400" y="120"/>
                  </a:lnTo>
                  <a:cubicBezTo>
                    <a:pt x="320" y="80"/>
                    <a:pt x="260" y="60"/>
                    <a:pt x="210" y="40"/>
                  </a:cubicBezTo>
                  <a:cubicBezTo>
                    <a:pt x="170" y="30"/>
                    <a:pt x="130" y="20"/>
                    <a:pt x="101" y="10"/>
                  </a:cubicBezTo>
                  <a:cubicBezTo>
                    <a:pt x="81" y="1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9246147" y="4674591"/>
              <a:ext cx="92" cy="45913"/>
            </a:xfrm>
            <a:custGeom>
              <a:avLst/>
              <a:gdLst/>
              <a:ahLst/>
              <a:cxnLst/>
              <a:rect l="l" t="t" r="r" b="b"/>
              <a:pathLst>
                <a:path w="1" h="500" extrusionOk="0">
                  <a:moveTo>
                    <a:pt x="1" y="240"/>
                  </a:moveTo>
                  <a:lnTo>
                    <a:pt x="1" y="499"/>
                  </a:lnTo>
                  <a:lnTo>
                    <a:pt x="1" y="499"/>
                  </a:lnTo>
                  <a:lnTo>
                    <a:pt x="1" y="240"/>
                  </a:lnTo>
                  <a:lnTo>
                    <a:pt x="1" y="240"/>
                  </a:lnTo>
                  <a:close/>
                  <a:moveTo>
                    <a:pt x="1" y="0"/>
                  </a:moveTo>
                  <a:lnTo>
                    <a:pt x="1" y="240"/>
                  </a:lnTo>
                  <a:lnTo>
                    <a:pt x="1" y="2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9186552" y="4673581"/>
              <a:ext cx="59687" cy="46923"/>
            </a:xfrm>
            <a:custGeom>
              <a:avLst/>
              <a:gdLst/>
              <a:ahLst/>
              <a:cxnLst/>
              <a:rect l="l" t="t" r="r" b="b"/>
              <a:pathLst>
                <a:path w="650" h="511" extrusionOk="0">
                  <a:moveTo>
                    <a:pt x="540" y="1"/>
                  </a:moveTo>
                  <a:cubicBezTo>
                    <a:pt x="470" y="1"/>
                    <a:pt x="410" y="11"/>
                    <a:pt x="350" y="21"/>
                  </a:cubicBezTo>
                  <a:cubicBezTo>
                    <a:pt x="310" y="21"/>
                    <a:pt x="271" y="31"/>
                    <a:pt x="240" y="41"/>
                  </a:cubicBezTo>
                  <a:cubicBezTo>
                    <a:pt x="200" y="51"/>
                    <a:pt x="171" y="61"/>
                    <a:pt x="151" y="71"/>
                  </a:cubicBezTo>
                  <a:cubicBezTo>
                    <a:pt x="131" y="81"/>
                    <a:pt x="111" y="91"/>
                    <a:pt x="91" y="91"/>
                  </a:cubicBezTo>
                  <a:cubicBezTo>
                    <a:pt x="91" y="100"/>
                    <a:pt x="91" y="100"/>
                    <a:pt x="80" y="100"/>
                  </a:cubicBezTo>
                  <a:lnTo>
                    <a:pt x="71" y="111"/>
                  </a:lnTo>
                  <a:lnTo>
                    <a:pt x="61" y="111"/>
                  </a:lnTo>
                  <a:cubicBezTo>
                    <a:pt x="21" y="140"/>
                    <a:pt x="1" y="180"/>
                    <a:pt x="1" y="231"/>
                  </a:cubicBezTo>
                  <a:cubicBezTo>
                    <a:pt x="11" y="280"/>
                    <a:pt x="41" y="320"/>
                    <a:pt x="91" y="330"/>
                  </a:cubicBezTo>
                  <a:lnTo>
                    <a:pt x="111" y="340"/>
                  </a:lnTo>
                  <a:cubicBezTo>
                    <a:pt x="120" y="340"/>
                    <a:pt x="131" y="340"/>
                    <a:pt x="140" y="350"/>
                  </a:cubicBezTo>
                  <a:lnTo>
                    <a:pt x="191" y="360"/>
                  </a:lnTo>
                  <a:cubicBezTo>
                    <a:pt x="211" y="370"/>
                    <a:pt x="240" y="370"/>
                    <a:pt x="260" y="380"/>
                  </a:cubicBezTo>
                  <a:cubicBezTo>
                    <a:pt x="320" y="400"/>
                    <a:pt x="370" y="420"/>
                    <a:pt x="430" y="430"/>
                  </a:cubicBezTo>
                  <a:lnTo>
                    <a:pt x="620" y="500"/>
                  </a:lnTo>
                  <a:cubicBezTo>
                    <a:pt x="630" y="500"/>
                    <a:pt x="640" y="500"/>
                    <a:pt x="650" y="510"/>
                  </a:cubicBezTo>
                  <a:lnTo>
                    <a:pt x="650" y="251"/>
                  </a:lnTo>
                  <a:lnTo>
                    <a:pt x="650" y="11"/>
                  </a:lnTo>
                  <a:cubicBezTo>
                    <a:pt x="640" y="11"/>
                    <a:pt x="630" y="1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7059025" y="4780926"/>
              <a:ext cx="122864" cy="40404"/>
            </a:xfrm>
            <a:custGeom>
              <a:avLst/>
              <a:gdLst/>
              <a:ahLst/>
              <a:cxnLst/>
              <a:rect l="l" t="t" r="r" b="b"/>
              <a:pathLst>
                <a:path w="1338" h="440" extrusionOk="0">
                  <a:moveTo>
                    <a:pt x="409" y="0"/>
                  </a:moveTo>
                  <a:cubicBezTo>
                    <a:pt x="399" y="0"/>
                    <a:pt x="389" y="0"/>
                    <a:pt x="379" y="10"/>
                  </a:cubicBezTo>
                  <a:cubicBezTo>
                    <a:pt x="300" y="20"/>
                    <a:pt x="240" y="40"/>
                    <a:pt x="180" y="80"/>
                  </a:cubicBezTo>
                  <a:cubicBezTo>
                    <a:pt x="149" y="89"/>
                    <a:pt x="130" y="109"/>
                    <a:pt x="110" y="129"/>
                  </a:cubicBezTo>
                  <a:cubicBezTo>
                    <a:pt x="90" y="149"/>
                    <a:pt x="70" y="160"/>
                    <a:pt x="60" y="180"/>
                  </a:cubicBezTo>
                  <a:cubicBezTo>
                    <a:pt x="50" y="189"/>
                    <a:pt x="40" y="209"/>
                    <a:pt x="30" y="220"/>
                  </a:cubicBezTo>
                  <a:lnTo>
                    <a:pt x="20" y="229"/>
                  </a:lnTo>
                  <a:lnTo>
                    <a:pt x="20" y="240"/>
                  </a:lnTo>
                  <a:cubicBezTo>
                    <a:pt x="10" y="260"/>
                    <a:pt x="0" y="280"/>
                    <a:pt x="0" y="300"/>
                  </a:cubicBezTo>
                  <a:cubicBezTo>
                    <a:pt x="10" y="319"/>
                    <a:pt x="10" y="339"/>
                    <a:pt x="20" y="349"/>
                  </a:cubicBezTo>
                  <a:cubicBezTo>
                    <a:pt x="30" y="369"/>
                    <a:pt x="50" y="389"/>
                    <a:pt x="70" y="399"/>
                  </a:cubicBezTo>
                  <a:cubicBezTo>
                    <a:pt x="80" y="409"/>
                    <a:pt x="100" y="409"/>
                    <a:pt x="120" y="419"/>
                  </a:cubicBezTo>
                  <a:lnTo>
                    <a:pt x="169" y="419"/>
                  </a:lnTo>
                  <a:lnTo>
                    <a:pt x="489" y="429"/>
                  </a:lnTo>
                  <a:lnTo>
                    <a:pt x="529" y="439"/>
                  </a:lnTo>
                  <a:lnTo>
                    <a:pt x="919" y="439"/>
                  </a:lnTo>
                  <a:cubicBezTo>
                    <a:pt x="958" y="429"/>
                    <a:pt x="988" y="429"/>
                    <a:pt x="1018" y="419"/>
                  </a:cubicBezTo>
                  <a:cubicBezTo>
                    <a:pt x="1068" y="419"/>
                    <a:pt x="1118" y="399"/>
                    <a:pt x="1158" y="389"/>
                  </a:cubicBezTo>
                  <a:lnTo>
                    <a:pt x="1218" y="359"/>
                  </a:lnTo>
                  <a:lnTo>
                    <a:pt x="1228" y="349"/>
                  </a:lnTo>
                  <a:cubicBezTo>
                    <a:pt x="1248" y="339"/>
                    <a:pt x="1268" y="329"/>
                    <a:pt x="1278" y="309"/>
                  </a:cubicBezTo>
                  <a:cubicBezTo>
                    <a:pt x="1307" y="300"/>
                    <a:pt x="1318" y="280"/>
                    <a:pt x="1338" y="269"/>
                  </a:cubicBezTo>
                  <a:lnTo>
                    <a:pt x="1338" y="260"/>
                  </a:lnTo>
                  <a:cubicBezTo>
                    <a:pt x="1298" y="269"/>
                    <a:pt x="1238" y="269"/>
                    <a:pt x="1178" y="269"/>
                  </a:cubicBezTo>
                  <a:lnTo>
                    <a:pt x="1128" y="269"/>
                  </a:lnTo>
                  <a:cubicBezTo>
                    <a:pt x="1058" y="269"/>
                    <a:pt x="988" y="260"/>
                    <a:pt x="919" y="260"/>
                  </a:cubicBezTo>
                  <a:lnTo>
                    <a:pt x="859" y="249"/>
                  </a:lnTo>
                  <a:cubicBezTo>
                    <a:pt x="788" y="249"/>
                    <a:pt x="728" y="249"/>
                    <a:pt x="679" y="240"/>
                  </a:cubicBezTo>
                  <a:lnTo>
                    <a:pt x="499" y="240"/>
                  </a:lnTo>
                  <a:lnTo>
                    <a:pt x="489" y="229"/>
                  </a:lnTo>
                  <a:lnTo>
                    <a:pt x="479" y="229"/>
                  </a:lnTo>
                  <a:cubicBezTo>
                    <a:pt x="429" y="229"/>
                    <a:pt x="389" y="200"/>
                    <a:pt x="369" y="169"/>
                  </a:cubicBezTo>
                  <a:cubicBezTo>
                    <a:pt x="360" y="129"/>
                    <a:pt x="360" y="80"/>
                    <a:pt x="379" y="50"/>
                  </a:cubicBezTo>
                  <a:lnTo>
                    <a:pt x="379" y="40"/>
                  </a:lnTo>
                  <a:cubicBezTo>
                    <a:pt x="389" y="40"/>
                    <a:pt x="389" y="30"/>
                    <a:pt x="389" y="30"/>
                  </a:cubicBezTo>
                  <a:cubicBezTo>
                    <a:pt x="399" y="20"/>
                    <a:pt x="399" y="10"/>
                    <a:pt x="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7094746" y="4779916"/>
              <a:ext cx="2847" cy="3765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1"/>
                  </a:moveTo>
                  <a:lnTo>
                    <a:pt x="30" y="1"/>
                  </a:lnTo>
                  <a:cubicBezTo>
                    <a:pt x="29" y="4"/>
                    <a:pt x="27" y="7"/>
                    <a:pt x="25" y="10"/>
                  </a:cubicBezTo>
                  <a:lnTo>
                    <a:pt x="25" y="10"/>
                  </a:lnTo>
                  <a:cubicBezTo>
                    <a:pt x="28" y="8"/>
                    <a:pt x="30" y="6"/>
                    <a:pt x="30" y="1"/>
                  </a:cubicBezTo>
                  <a:close/>
                  <a:moveTo>
                    <a:pt x="25" y="10"/>
                  </a:moveTo>
                  <a:cubicBezTo>
                    <a:pt x="23" y="11"/>
                    <a:pt x="20" y="11"/>
                    <a:pt x="20" y="11"/>
                  </a:cubicBezTo>
                  <a:cubicBezTo>
                    <a:pt x="10" y="21"/>
                    <a:pt x="10" y="31"/>
                    <a:pt x="0" y="41"/>
                  </a:cubicBezTo>
                  <a:cubicBezTo>
                    <a:pt x="9" y="33"/>
                    <a:pt x="17" y="24"/>
                    <a:pt x="25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7091991" y="4764397"/>
              <a:ext cx="123782" cy="41322"/>
            </a:xfrm>
            <a:custGeom>
              <a:avLst/>
              <a:gdLst/>
              <a:ahLst/>
              <a:cxnLst/>
              <a:rect l="l" t="t" r="r" b="b"/>
              <a:pathLst>
                <a:path w="1348" h="450" extrusionOk="0">
                  <a:moveTo>
                    <a:pt x="389" y="0"/>
                  </a:moveTo>
                  <a:lnTo>
                    <a:pt x="300" y="30"/>
                  </a:lnTo>
                  <a:cubicBezTo>
                    <a:pt x="260" y="40"/>
                    <a:pt x="220" y="50"/>
                    <a:pt x="190" y="70"/>
                  </a:cubicBezTo>
                  <a:cubicBezTo>
                    <a:pt x="180" y="80"/>
                    <a:pt x="160" y="90"/>
                    <a:pt x="150" y="100"/>
                  </a:cubicBezTo>
                  <a:cubicBezTo>
                    <a:pt x="140" y="100"/>
                    <a:pt x="130" y="110"/>
                    <a:pt x="130" y="110"/>
                  </a:cubicBezTo>
                  <a:cubicBezTo>
                    <a:pt x="120" y="110"/>
                    <a:pt x="120" y="120"/>
                    <a:pt x="110" y="120"/>
                  </a:cubicBezTo>
                  <a:lnTo>
                    <a:pt x="60" y="170"/>
                  </a:lnTo>
                  <a:cubicBezTo>
                    <a:pt x="50" y="190"/>
                    <a:pt x="40" y="200"/>
                    <a:pt x="30" y="210"/>
                  </a:cubicBezTo>
                  <a:cubicBezTo>
                    <a:pt x="30" y="210"/>
                    <a:pt x="30" y="220"/>
                    <a:pt x="20" y="220"/>
                  </a:cubicBezTo>
                  <a:lnTo>
                    <a:pt x="20" y="230"/>
                  </a:lnTo>
                  <a:cubicBezTo>
                    <a:pt x="1" y="260"/>
                    <a:pt x="1" y="309"/>
                    <a:pt x="10" y="349"/>
                  </a:cubicBezTo>
                  <a:cubicBezTo>
                    <a:pt x="30" y="380"/>
                    <a:pt x="70" y="409"/>
                    <a:pt x="120" y="409"/>
                  </a:cubicBezTo>
                  <a:lnTo>
                    <a:pt x="130" y="409"/>
                  </a:lnTo>
                  <a:lnTo>
                    <a:pt x="140" y="420"/>
                  </a:lnTo>
                  <a:lnTo>
                    <a:pt x="320" y="420"/>
                  </a:lnTo>
                  <a:cubicBezTo>
                    <a:pt x="369" y="429"/>
                    <a:pt x="429" y="429"/>
                    <a:pt x="500" y="429"/>
                  </a:cubicBezTo>
                  <a:lnTo>
                    <a:pt x="560" y="440"/>
                  </a:lnTo>
                  <a:cubicBezTo>
                    <a:pt x="629" y="440"/>
                    <a:pt x="699" y="449"/>
                    <a:pt x="769" y="449"/>
                  </a:cubicBezTo>
                  <a:lnTo>
                    <a:pt x="819" y="449"/>
                  </a:lnTo>
                  <a:cubicBezTo>
                    <a:pt x="889" y="449"/>
                    <a:pt x="959" y="440"/>
                    <a:pt x="1008" y="440"/>
                  </a:cubicBezTo>
                  <a:cubicBezTo>
                    <a:pt x="1088" y="420"/>
                    <a:pt x="1159" y="409"/>
                    <a:pt x="1208" y="380"/>
                  </a:cubicBezTo>
                  <a:cubicBezTo>
                    <a:pt x="1238" y="369"/>
                    <a:pt x="1268" y="349"/>
                    <a:pt x="1288" y="340"/>
                  </a:cubicBezTo>
                  <a:lnTo>
                    <a:pt x="1338" y="289"/>
                  </a:lnTo>
                  <a:cubicBezTo>
                    <a:pt x="1348" y="289"/>
                    <a:pt x="1348" y="289"/>
                    <a:pt x="1348" y="280"/>
                  </a:cubicBezTo>
                  <a:cubicBezTo>
                    <a:pt x="1318" y="280"/>
                    <a:pt x="1278" y="289"/>
                    <a:pt x="1238" y="289"/>
                  </a:cubicBezTo>
                  <a:cubicBezTo>
                    <a:pt x="1208" y="289"/>
                    <a:pt x="1178" y="289"/>
                    <a:pt x="1148" y="280"/>
                  </a:cubicBezTo>
                  <a:cubicBezTo>
                    <a:pt x="1068" y="280"/>
                    <a:pt x="988" y="269"/>
                    <a:pt x="909" y="269"/>
                  </a:cubicBezTo>
                  <a:lnTo>
                    <a:pt x="699" y="250"/>
                  </a:lnTo>
                  <a:cubicBezTo>
                    <a:pt x="669" y="240"/>
                    <a:pt x="639" y="240"/>
                    <a:pt x="619" y="240"/>
                  </a:cubicBezTo>
                  <a:lnTo>
                    <a:pt x="520" y="230"/>
                  </a:lnTo>
                  <a:lnTo>
                    <a:pt x="500" y="230"/>
                  </a:lnTo>
                  <a:cubicBezTo>
                    <a:pt x="449" y="220"/>
                    <a:pt x="409" y="200"/>
                    <a:pt x="400" y="160"/>
                  </a:cubicBezTo>
                  <a:cubicBezTo>
                    <a:pt x="389" y="140"/>
                    <a:pt x="389" y="120"/>
                    <a:pt x="389" y="110"/>
                  </a:cubicBezTo>
                  <a:cubicBezTo>
                    <a:pt x="389" y="80"/>
                    <a:pt x="389" y="60"/>
                    <a:pt x="409" y="40"/>
                  </a:cubicBezTo>
                  <a:lnTo>
                    <a:pt x="420" y="30"/>
                  </a:lnTo>
                  <a:cubicBezTo>
                    <a:pt x="420" y="20"/>
                    <a:pt x="429" y="20"/>
                    <a:pt x="429" y="20"/>
                  </a:cubicBezTo>
                  <a:cubicBezTo>
                    <a:pt x="429" y="10"/>
                    <a:pt x="440" y="0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7167197" y="4747868"/>
              <a:ext cx="3765" cy="1010"/>
            </a:xfrm>
            <a:custGeom>
              <a:avLst/>
              <a:gdLst/>
              <a:ahLst/>
              <a:cxnLst/>
              <a:rect l="l" t="t" r="r" b="b"/>
              <a:pathLst>
                <a:path w="41" h="11" extrusionOk="0">
                  <a:moveTo>
                    <a:pt x="40" y="1"/>
                  </a:moveTo>
                  <a:cubicBezTo>
                    <a:pt x="30" y="1"/>
                    <a:pt x="10" y="1"/>
                    <a:pt x="0" y="10"/>
                  </a:cubicBezTo>
                  <a:cubicBezTo>
                    <a:pt x="20" y="1"/>
                    <a:pt x="30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7127711" y="4747868"/>
              <a:ext cx="124792" cy="43158"/>
            </a:xfrm>
            <a:custGeom>
              <a:avLst/>
              <a:gdLst/>
              <a:ahLst/>
              <a:cxnLst/>
              <a:rect l="l" t="t" r="r" b="b"/>
              <a:pathLst>
                <a:path w="1359" h="470" extrusionOk="0">
                  <a:moveTo>
                    <a:pt x="470" y="1"/>
                  </a:moveTo>
                  <a:cubicBezTo>
                    <a:pt x="460" y="1"/>
                    <a:pt x="450" y="1"/>
                    <a:pt x="430" y="10"/>
                  </a:cubicBezTo>
                  <a:lnTo>
                    <a:pt x="390" y="10"/>
                  </a:lnTo>
                  <a:cubicBezTo>
                    <a:pt x="320" y="21"/>
                    <a:pt x="270" y="41"/>
                    <a:pt x="210" y="70"/>
                  </a:cubicBezTo>
                  <a:cubicBezTo>
                    <a:pt x="180" y="81"/>
                    <a:pt x="151" y="100"/>
                    <a:pt x="131" y="110"/>
                  </a:cubicBezTo>
                  <a:cubicBezTo>
                    <a:pt x="111" y="130"/>
                    <a:pt x="91" y="150"/>
                    <a:pt x="71" y="160"/>
                  </a:cubicBezTo>
                  <a:lnTo>
                    <a:pt x="51" y="180"/>
                  </a:lnTo>
                  <a:cubicBezTo>
                    <a:pt x="51" y="180"/>
                    <a:pt x="40" y="190"/>
                    <a:pt x="40" y="200"/>
                  </a:cubicBezTo>
                  <a:cubicBezTo>
                    <a:pt x="40" y="200"/>
                    <a:pt x="31" y="200"/>
                    <a:pt x="31" y="210"/>
                  </a:cubicBezTo>
                  <a:lnTo>
                    <a:pt x="20" y="220"/>
                  </a:lnTo>
                  <a:cubicBezTo>
                    <a:pt x="0" y="240"/>
                    <a:pt x="0" y="260"/>
                    <a:pt x="0" y="290"/>
                  </a:cubicBezTo>
                  <a:cubicBezTo>
                    <a:pt x="0" y="300"/>
                    <a:pt x="0" y="320"/>
                    <a:pt x="11" y="340"/>
                  </a:cubicBezTo>
                  <a:cubicBezTo>
                    <a:pt x="20" y="380"/>
                    <a:pt x="60" y="400"/>
                    <a:pt x="111" y="410"/>
                  </a:cubicBezTo>
                  <a:lnTo>
                    <a:pt x="131" y="410"/>
                  </a:lnTo>
                  <a:lnTo>
                    <a:pt x="230" y="420"/>
                  </a:lnTo>
                  <a:cubicBezTo>
                    <a:pt x="250" y="420"/>
                    <a:pt x="280" y="420"/>
                    <a:pt x="310" y="430"/>
                  </a:cubicBezTo>
                  <a:lnTo>
                    <a:pt x="520" y="449"/>
                  </a:lnTo>
                  <a:cubicBezTo>
                    <a:pt x="599" y="449"/>
                    <a:pt x="679" y="460"/>
                    <a:pt x="759" y="460"/>
                  </a:cubicBezTo>
                  <a:cubicBezTo>
                    <a:pt x="789" y="469"/>
                    <a:pt x="819" y="469"/>
                    <a:pt x="849" y="469"/>
                  </a:cubicBezTo>
                  <a:cubicBezTo>
                    <a:pt x="909" y="469"/>
                    <a:pt x="949" y="460"/>
                    <a:pt x="999" y="460"/>
                  </a:cubicBezTo>
                  <a:cubicBezTo>
                    <a:pt x="1069" y="449"/>
                    <a:pt x="1138" y="430"/>
                    <a:pt x="1198" y="410"/>
                  </a:cubicBezTo>
                  <a:cubicBezTo>
                    <a:pt x="1229" y="400"/>
                    <a:pt x="1258" y="380"/>
                    <a:pt x="1278" y="370"/>
                  </a:cubicBezTo>
                  <a:lnTo>
                    <a:pt x="1298" y="360"/>
                  </a:lnTo>
                  <a:cubicBezTo>
                    <a:pt x="1309" y="350"/>
                    <a:pt x="1329" y="340"/>
                    <a:pt x="1338" y="330"/>
                  </a:cubicBezTo>
                  <a:cubicBezTo>
                    <a:pt x="1349" y="320"/>
                    <a:pt x="1349" y="320"/>
                    <a:pt x="1358" y="320"/>
                  </a:cubicBezTo>
                  <a:lnTo>
                    <a:pt x="1298" y="320"/>
                  </a:lnTo>
                  <a:cubicBezTo>
                    <a:pt x="1258" y="320"/>
                    <a:pt x="1209" y="310"/>
                    <a:pt x="1158" y="310"/>
                  </a:cubicBezTo>
                  <a:cubicBezTo>
                    <a:pt x="1069" y="300"/>
                    <a:pt x="999" y="300"/>
                    <a:pt x="919" y="290"/>
                  </a:cubicBezTo>
                  <a:lnTo>
                    <a:pt x="540" y="240"/>
                  </a:lnTo>
                  <a:lnTo>
                    <a:pt x="510" y="240"/>
                  </a:lnTo>
                  <a:cubicBezTo>
                    <a:pt x="470" y="230"/>
                    <a:pt x="430" y="200"/>
                    <a:pt x="420" y="160"/>
                  </a:cubicBezTo>
                  <a:cubicBezTo>
                    <a:pt x="400" y="120"/>
                    <a:pt x="410" y="70"/>
                    <a:pt x="440" y="41"/>
                  </a:cubicBezTo>
                  <a:lnTo>
                    <a:pt x="440" y="30"/>
                  </a:lnTo>
                  <a:lnTo>
                    <a:pt x="450" y="21"/>
                  </a:lnTo>
                  <a:cubicBezTo>
                    <a:pt x="460" y="10"/>
                    <a:pt x="470" y="10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7246902" y="4776243"/>
              <a:ext cx="9274" cy="1102"/>
            </a:xfrm>
            <a:custGeom>
              <a:avLst/>
              <a:gdLst/>
              <a:ahLst/>
              <a:cxnLst/>
              <a:rect l="l" t="t" r="r" b="b"/>
              <a:pathLst>
                <a:path w="101" h="12" extrusionOk="0">
                  <a:moveTo>
                    <a:pt x="100" y="1"/>
                  </a:moveTo>
                  <a:cubicBezTo>
                    <a:pt x="82" y="1"/>
                    <a:pt x="72" y="1"/>
                    <a:pt x="63" y="9"/>
                  </a:cubicBezTo>
                  <a:lnTo>
                    <a:pt x="63" y="9"/>
                  </a:lnTo>
                  <a:cubicBezTo>
                    <a:pt x="76" y="7"/>
                    <a:pt x="89" y="5"/>
                    <a:pt x="100" y="1"/>
                  </a:cubicBezTo>
                  <a:close/>
                  <a:moveTo>
                    <a:pt x="63" y="9"/>
                  </a:moveTo>
                  <a:cubicBezTo>
                    <a:pt x="41" y="11"/>
                    <a:pt x="19" y="11"/>
                    <a:pt x="0" y="11"/>
                  </a:cubicBezTo>
                  <a:lnTo>
                    <a:pt x="60" y="11"/>
                  </a:lnTo>
                  <a:cubicBezTo>
                    <a:pt x="61" y="10"/>
                    <a:pt x="62" y="9"/>
                    <a:pt x="63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7164350" y="4733176"/>
              <a:ext cx="125710" cy="44169"/>
            </a:xfrm>
            <a:custGeom>
              <a:avLst/>
              <a:gdLst/>
              <a:ahLst/>
              <a:cxnLst/>
              <a:rect l="l" t="t" r="r" b="b"/>
              <a:pathLst>
                <a:path w="1369" h="481" extrusionOk="0">
                  <a:moveTo>
                    <a:pt x="510" y="1"/>
                  </a:moveTo>
                  <a:cubicBezTo>
                    <a:pt x="500" y="1"/>
                    <a:pt x="480" y="1"/>
                    <a:pt x="470" y="11"/>
                  </a:cubicBezTo>
                  <a:lnTo>
                    <a:pt x="410" y="11"/>
                  </a:lnTo>
                  <a:cubicBezTo>
                    <a:pt x="340" y="21"/>
                    <a:pt x="291" y="41"/>
                    <a:pt x="240" y="61"/>
                  </a:cubicBezTo>
                  <a:cubicBezTo>
                    <a:pt x="211" y="70"/>
                    <a:pt x="180" y="90"/>
                    <a:pt x="160" y="101"/>
                  </a:cubicBezTo>
                  <a:cubicBezTo>
                    <a:pt x="131" y="121"/>
                    <a:pt x="111" y="130"/>
                    <a:pt x="91" y="150"/>
                  </a:cubicBezTo>
                  <a:cubicBezTo>
                    <a:pt x="91" y="150"/>
                    <a:pt x="81" y="161"/>
                    <a:pt x="71" y="161"/>
                  </a:cubicBezTo>
                  <a:cubicBezTo>
                    <a:pt x="71" y="170"/>
                    <a:pt x="61" y="170"/>
                    <a:pt x="51" y="181"/>
                  </a:cubicBezTo>
                  <a:lnTo>
                    <a:pt x="41" y="190"/>
                  </a:lnTo>
                  <a:lnTo>
                    <a:pt x="41" y="201"/>
                  </a:lnTo>
                  <a:cubicBezTo>
                    <a:pt x="11" y="230"/>
                    <a:pt x="1" y="280"/>
                    <a:pt x="21" y="320"/>
                  </a:cubicBezTo>
                  <a:cubicBezTo>
                    <a:pt x="31" y="360"/>
                    <a:pt x="71" y="390"/>
                    <a:pt x="111" y="400"/>
                  </a:cubicBezTo>
                  <a:lnTo>
                    <a:pt x="141" y="400"/>
                  </a:lnTo>
                  <a:lnTo>
                    <a:pt x="520" y="450"/>
                  </a:lnTo>
                  <a:cubicBezTo>
                    <a:pt x="600" y="460"/>
                    <a:pt x="670" y="460"/>
                    <a:pt x="759" y="470"/>
                  </a:cubicBezTo>
                  <a:cubicBezTo>
                    <a:pt x="810" y="470"/>
                    <a:pt x="859" y="480"/>
                    <a:pt x="899" y="480"/>
                  </a:cubicBezTo>
                  <a:cubicBezTo>
                    <a:pt x="930" y="480"/>
                    <a:pt x="969" y="480"/>
                    <a:pt x="999" y="470"/>
                  </a:cubicBezTo>
                  <a:cubicBezTo>
                    <a:pt x="1069" y="470"/>
                    <a:pt x="1149" y="450"/>
                    <a:pt x="1209" y="420"/>
                  </a:cubicBezTo>
                  <a:cubicBezTo>
                    <a:pt x="1239" y="410"/>
                    <a:pt x="1269" y="400"/>
                    <a:pt x="1289" y="390"/>
                  </a:cubicBezTo>
                  <a:cubicBezTo>
                    <a:pt x="1309" y="380"/>
                    <a:pt x="1338" y="360"/>
                    <a:pt x="1349" y="350"/>
                  </a:cubicBezTo>
                  <a:cubicBezTo>
                    <a:pt x="1358" y="350"/>
                    <a:pt x="1369" y="340"/>
                    <a:pt x="1369" y="340"/>
                  </a:cubicBezTo>
                  <a:lnTo>
                    <a:pt x="1349" y="340"/>
                  </a:lnTo>
                  <a:cubicBezTo>
                    <a:pt x="1299" y="340"/>
                    <a:pt x="1239" y="330"/>
                    <a:pt x="1169" y="330"/>
                  </a:cubicBezTo>
                  <a:cubicBezTo>
                    <a:pt x="1099" y="320"/>
                    <a:pt x="1019" y="310"/>
                    <a:pt x="939" y="300"/>
                  </a:cubicBezTo>
                  <a:lnTo>
                    <a:pt x="570" y="241"/>
                  </a:lnTo>
                  <a:lnTo>
                    <a:pt x="540" y="241"/>
                  </a:lnTo>
                  <a:cubicBezTo>
                    <a:pt x="500" y="230"/>
                    <a:pt x="460" y="201"/>
                    <a:pt x="450" y="161"/>
                  </a:cubicBezTo>
                  <a:cubicBezTo>
                    <a:pt x="440" y="141"/>
                    <a:pt x="440" y="130"/>
                    <a:pt x="440" y="121"/>
                  </a:cubicBezTo>
                  <a:cubicBezTo>
                    <a:pt x="440" y="90"/>
                    <a:pt x="450" y="61"/>
                    <a:pt x="470" y="41"/>
                  </a:cubicBezTo>
                  <a:lnTo>
                    <a:pt x="480" y="30"/>
                  </a:lnTo>
                  <a:lnTo>
                    <a:pt x="490" y="21"/>
                  </a:lnTo>
                  <a:cubicBezTo>
                    <a:pt x="500" y="11"/>
                    <a:pt x="510" y="11"/>
                    <a:pt x="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7233128" y="4721239"/>
              <a:ext cx="6520" cy="1102"/>
            </a:xfrm>
            <a:custGeom>
              <a:avLst/>
              <a:gdLst/>
              <a:ahLst/>
              <a:cxnLst/>
              <a:rect l="l" t="t" r="r" b="b"/>
              <a:pathLst>
                <a:path w="71" h="12" extrusionOk="0">
                  <a:moveTo>
                    <a:pt x="70" y="1"/>
                  </a:moveTo>
                  <a:cubicBezTo>
                    <a:pt x="41" y="1"/>
                    <a:pt x="21" y="11"/>
                    <a:pt x="1" y="11"/>
                  </a:cubicBezTo>
                  <a:cubicBezTo>
                    <a:pt x="21" y="11"/>
                    <a:pt x="5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7204754" y="4719402"/>
              <a:ext cx="125710" cy="45087"/>
            </a:xfrm>
            <a:custGeom>
              <a:avLst/>
              <a:gdLst/>
              <a:ahLst/>
              <a:cxnLst/>
              <a:rect l="l" t="t" r="r" b="b"/>
              <a:pathLst>
                <a:path w="1369" h="491" extrusionOk="0">
                  <a:moveTo>
                    <a:pt x="529" y="1"/>
                  </a:moveTo>
                  <a:cubicBezTo>
                    <a:pt x="510" y="1"/>
                    <a:pt x="499" y="1"/>
                    <a:pt x="479" y="11"/>
                  </a:cubicBezTo>
                  <a:cubicBezTo>
                    <a:pt x="450" y="11"/>
                    <a:pt x="410" y="11"/>
                    <a:pt x="379" y="21"/>
                  </a:cubicBezTo>
                  <a:cubicBezTo>
                    <a:pt x="350" y="21"/>
                    <a:pt x="330" y="31"/>
                    <a:pt x="310" y="31"/>
                  </a:cubicBezTo>
                  <a:cubicBezTo>
                    <a:pt x="290" y="41"/>
                    <a:pt x="270" y="41"/>
                    <a:pt x="260" y="51"/>
                  </a:cubicBezTo>
                  <a:lnTo>
                    <a:pt x="250" y="51"/>
                  </a:lnTo>
                  <a:cubicBezTo>
                    <a:pt x="220" y="61"/>
                    <a:pt x="190" y="81"/>
                    <a:pt x="160" y="91"/>
                  </a:cubicBezTo>
                  <a:cubicBezTo>
                    <a:pt x="140" y="111"/>
                    <a:pt x="110" y="121"/>
                    <a:pt x="100" y="131"/>
                  </a:cubicBezTo>
                  <a:cubicBezTo>
                    <a:pt x="90" y="141"/>
                    <a:pt x="80" y="151"/>
                    <a:pt x="70" y="151"/>
                  </a:cubicBezTo>
                  <a:cubicBezTo>
                    <a:pt x="70" y="161"/>
                    <a:pt x="60" y="161"/>
                    <a:pt x="50" y="171"/>
                  </a:cubicBezTo>
                  <a:lnTo>
                    <a:pt x="40" y="180"/>
                  </a:lnTo>
                  <a:lnTo>
                    <a:pt x="30" y="191"/>
                  </a:lnTo>
                  <a:cubicBezTo>
                    <a:pt x="10" y="211"/>
                    <a:pt x="0" y="240"/>
                    <a:pt x="0" y="271"/>
                  </a:cubicBezTo>
                  <a:cubicBezTo>
                    <a:pt x="0" y="280"/>
                    <a:pt x="0" y="291"/>
                    <a:pt x="10" y="311"/>
                  </a:cubicBezTo>
                  <a:cubicBezTo>
                    <a:pt x="20" y="351"/>
                    <a:pt x="60" y="380"/>
                    <a:pt x="100" y="391"/>
                  </a:cubicBezTo>
                  <a:lnTo>
                    <a:pt x="130" y="391"/>
                  </a:lnTo>
                  <a:lnTo>
                    <a:pt x="499" y="450"/>
                  </a:lnTo>
                  <a:cubicBezTo>
                    <a:pt x="579" y="460"/>
                    <a:pt x="659" y="470"/>
                    <a:pt x="729" y="480"/>
                  </a:cubicBezTo>
                  <a:cubicBezTo>
                    <a:pt x="799" y="480"/>
                    <a:pt x="859" y="490"/>
                    <a:pt x="909" y="490"/>
                  </a:cubicBezTo>
                  <a:lnTo>
                    <a:pt x="969" y="490"/>
                  </a:lnTo>
                  <a:cubicBezTo>
                    <a:pt x="1049" y="480"/>
                    <a:pt x="1118" y="470"/>
                    <a:pt x="1188" y="450"/>
                  </a:cubicBezTo>
                  <a:cubicBezTo>
                    <a:pt x="1218" y="440"/>
                    <a:pt x="1248" y="430"/>
                    <a:pt x="1268" y="410"/>
                  </a:cubicBezTo>
                  <a:cubicBezTo>
                    <a:pt x="1298" y="400"/>
                    <a:pt x="1318" y="391"/>
                    <a:pt x="1338" y="380"/>
                  </a:cubicBezTo>
                  <a:cubicBezTo>
                    <a:pt x="1348" y="371"/>
                    <a:pt x="1358" y="371"/>
                    <a:pt x="1368" y="360"/>
                  </a:cubicBezTo>
                  <a:cubicBezTo>
                    <a:pt x="1308" y="360"/>
                    <a:pt x="1248" y="360"/>
                    <a:pt x="1168" y="351"/>
                  </a:cubicBezTo>
                  <a:cubicBezTo>
                    <a:pt x="1089" y="340"/>
                    <a:pt x="1018" y="320"/>
                    <a:pt x="938" y="311"/>
                  </a:cubicBezTo>
                  <a:cubicBezTo>
                    <a:pt x="869" y="291"/>
                    <a:pt x="799" y="280"/>
                    <a:pt x="749" y="271"/>
                  </a:cubicBezTo>
                  <a:lnTo>
                    <a:pt x="579" y="251"/>
                  </a:lnTo>
                  <a:lnTo>
                    <a:pt x="549" y="240"/>
                  </a:lnTo>
                  <a:cubicBezTo>
                    <a:pt x="510" y="231"/>
                    <a:pt x="470" y="200"/>
                    <a:pt x="459" y="151"/>
                  </a:cubicBezTo>
                  <a:cubicBezTo>
                    <a:pt x="450" y="111"/>
                    <a:pt x="459" y="61"/>
                    <a:pt x="490" y="31"/>
                  </a:cubicBezTo>
                  <a:lnTo>
                    <a:pt x="499" y="31"/>
                  </a:lnTo>
                  <a:lnTo>
                    <a:pt x="510" y="2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7249657" y="4707556"/>
              <a:ext cx="47750" cy="14784"/>
            </a:xfrm>
            <a:custGeom>
              <a:avLst/>
              <a:gdLst/>
              <a:ahLst/>
              <a:cxnLst/>
              <a:rect l="l" t="t" r="r" b="b"/>
              <a:pathLst>
                <a:path w="520" h="161" extrusionOk="0">
                  <a:moveTo>
                    <a:pt x="21" y="150"/>
                  </a:moveTo>
                  <a:lnTo>
                    <a:pt x="10" y="160"/>
                  </a:lnTo>
                  <a:lnTo>
                    <a:pt x="10" y="160"/>
                  </a:lnTo>
                  <a:lnTo>
                    <a:pt x="1" y="160"/>
                  </a:lnTo>
                  <a:lnTo>
                    <a:pt x="10" y="160"/>
                  </a:lnTo>
                  <a:lnTo>
                    <a:pt x="21" y="150"/>
                  </a:lnTo>
                  <a:close/>
                  <a:moveTo>
                    <a:pt x="520" y="0"/>
                  </a:moveTo>
                  <a:lnTo>
                    <a:pt x="469" y="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7245984" y="4707556"/>
              <a:ext cx="125619" cy="44995"/>
            </a:xfrm>
            <a:custGeom>
              <a:avLst/>
              <a:gdLst/>
              <a:ahLst/>
              <a:cxnLst/>
              <a:rect l="l" t="t" r="r" b="b"/>
              <a:pathLst>
                <a:path w="1368" h="490" extrusionOk="0">
                  <a:moveTo>
                    <a:pt x="509" y="0"/>
                  </a:moveTo>
                  <a:cubicBezTo>
                    <a:pt x="429" y="0"/>
                    <a:pt x="350" y="20"/>
                    <a:pt x="280" y="40"/>
                  </a:cubicBezTo>
                  <a:cubicBezTo>
                    <a:pt x="240" y="50"/>
                    <a:pt x="210" y="60"/>
                    <a:pt x="180" y="70"/>
                  </a:cubicBezTo>
                  <a:cubicBezTo>
                    <a:pt x="150" y="90"/>
                    <a:pt x="130" y="100"/>
                    <a:pt x="110" y="110"/>
                  </a:cubicBezTo>
                  <a:cubicBezTo>
                    <a:pt x="110" y="120"/>
                    <a:pt x="100" y="120"/>
                    <a:pt x="100" y="120"/>
                  </a:cubicBezTo>
                  <a:cubicBezTo>
                    <a:pt x="90" y="120"/>
                    <a:pt x="90" y="130"/>
                    <a:pt x="80" y="130"/>
                  </a:cubicBezTo>
                  <a:lnTo>
                    <a:pt x="61" y="150"/>
                  </a:lnTo>
                  <a:lnTo>
                    <a:pt x="50" y="160"/>
                  </a:lnTo>
                  <a:lnTo>
                    <a:pt x="41" y="160"/>
                  </a:lnTo>
                  <a:cubicBezTo>
                    <a:pt x="10" y="190"/>
                    <a:pt x="1" y="240"/>
                    <a:pt x="10" y="280"/>
                  </a:cubicBezTo>
                  <a:cubicBezTo>
                    <a:pt x="21" y="329"/>
                    <a:pt x="61" y="360"/>
                    <a:pt x="100" y="369"/>
                  </a:cubicBezTo>
                  <a:lnTo>
                    <a:pt x="130" y="380"/>
                  </a:lnTo>
                  <a:lnTo>
                    <a:pt x="300" y="400"/>
                  </a:lnTo>
                  <a:cubicBezTo>
                    <a:pt x="350" y="409"/>
                    <a:pt x="420" y="420"/>
                    <a:pt x="489" y="440"/>
                  </a:cubicBezTo>
                  <a:cubicBezTo>
                    <a:pt x="569" y="449"/>
                    <a:pt x="640" y="469"/>
                    <a:pt x="719" y="480"/>
                  </a:cubicBezTo>
                  <a:cubicBezTo>
                    <a:pt x="799" y="489"/>
                    <a:pt x="859" y="489"/>
                    <a:pt x="919" y="489"/>
                  </a:cubicBezTo>
                  <a:lnTo>
                    <a:pt x="959" y="489"/>
                  </a:lnTo>
                  <a:cubicBezTo>
                    <a:pt x="1028" y="489"/>
                    <a:pt x="1099" y="480"/>
                    <a:pt x="1179" y="460"/>
                  </a:cubicBezTo>
                  <a:lnTo>
                    <a:pt x="1268" y="429"/>
                  </a:lnTo>
                  <a:cubicBezTo>
                    <a:pt x="1288" y="420"/>
                    <a:pt x="1318" y="400"/>
                    <a:pt x="1338" y="389"/>
                  </a:cubicBezTo>
                  <a:cubicBezTo>
                    <a:pt x="1348" y="389"/>
                    <a:pt x="1358" y="380"/>
                    <a:pt x="1368" y="380"/>
                  </a:cubicBezTo>
                  <a:cubicBezTo>
                    <a:pt x="1308" y="369"/>
                    <a:pt x="1248" y="369"/>
                    <a:pt x="1179" y="360"/>
                  </a:cubicBezTo>
                  <a:cubicBezTo>
                    <a:pt x="1099" y="340"/>
                    <a:pt x="1019" y="329"/>
                    <a:pt x="949" y="309"/>
                  </a:cubicBezTo>
                  <a:cubicBezTo>
                    <a:pt x="879" y="300"/>
                    <a:pt x="809" y="280"/>
                    <a:pt x="759" y="270"/>
                  </a:cubicBezTo>
                  <a:lnTo>
                    <a:pt x="620" y="250"/>
                  </a:lnTo>
                  <a:cubicBezTo>
                    <a:pt x="609" y="240"/>
                    <a:pt x="600" y="240"/>
                    <a:pt x="600" y="240"/>
                  </a:cubicBezTo>
                  <a:cubicBezTo>
                    <a:pt x="589" y="240"/>
                    <a:pt x="569" y="240"/>
                    <a:pt x="569" y="230"/>
                  </a:cubicBezTo>
                  <a:lnTo>
                    <a:pt x="560" y="230"/>
                  </a:lnTo>
                  <a:cubicBezTo>
                    <a:pt x="520" y="220"/>
                    <a:pt x="480" y="180"/>
                    <a:pt x="480" y="140"/>
                  </a:cubicBezTo>
                  <a:cubicBezTo>
                    <a:pt x="480" y="130"/>
                    <a:pt x="469" y="120"/>
                    <a:pt x="469" y="120"/>
                  </a:cubicBezTo>
                  <a:cubicBezTo>
                    <a:pt x="469" y="80"/>
                    <a:pt x="489" y="40"/>
                    <a:pt x="520" y="20"/>
                  </a:cubicBezTo>
                  <a:cubicBezTo>
                    <a:pt x="529" y="20"/>
                    <a:pt x="529" y="10"/>
                    <a:pt x="540" y="10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7354155" y="4740522"/>
              <a:ext cx="20294" cy="1928"/>
            </a:xfrm>
            <a:custGeom>
              <a:avLst/>
              <a:gdLst/>
              <a:ahLst/>
              <a:cxnLst/>
              <a:rect l="l" t="t" r="r" b="b"/>
              <a:pathLst>
                <a:path w="221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2"/>
                    <a:pt x="20" y="3"/>
                    <a:pt x="30" y="4"/>
                  </a:cubicBezTo>
                  <a:lnTo>
                    <a:pt x="30" y="4"/>
                  </a:lnTo>
                  <a:cubicBezTo>
                    <a:pt x="20" y="3"/>
                    <a:pt x="11" y="2"/>
                    <a:pt x="1" y="1"/>
                  </a:cubicBezTo>
                  <a:close/>
                  <a:moveTo>
                    <a:pt x="30" y="4"/>
                  </a:moveTo>
                  <a:cubicBezTo>
                    <a:pt x="85" y="11"/>
                    <a:pt x="135" y="18"/>
                    <a:pt x="185" y="20"/>
                  </a:cubicBezTo>
                  <a:lnTo>
                    <a:pt x="185" y="20"/>
                  </a:lnTo>
                  <a:cubicBezTo>
                    <a:pt x="135" y="12"/>
                    <a:pt x="85" y="10"/>
                    <a:pt x="30" y="4"/>
                  </a:cubicBezTo>
                  <a:close/>
                  <a:moveTo>
                    <a:pt x="185" y="20"/>
                  </a:moveTo>
                  <a:lnTo>
                    <a:pt x="185" y="20"/>
                  </a:lnTo>
                  <a:cubicBezTo>
                    <a:pt x="187" y="20"/>
                    <a:pt x="188" y="20"/>
                    <a:pt x="190" y="21"/>
                  </a:cubicBezTo>
                  <a:lnTo>
                    <a:pt x="220" y="21"/>
                  </a:lnTo>
                  <a:cubicBezTo>
                    <a:pt x="208" y="21"/>
                    <a:pt x="197" y="20"/>
                    <a:pt x="18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7289050" y="4695619"/>
              <a:ext cx="124792" cy="46831"/>
            </a:xfrm>
            <a:custGeom>
              <a:avLst/>
              <a:gdLst/>
              <a:ahLst/>
              <a:cxnLst/>
              <a:rect l="l" t="t" r="r" b="b"/>
              <a:pathLst>
                <a:path w="1359" h="510" extrusionOk="0">
                  <a:moveTo>
                    <a:pt x="530" y="0"/>
                  </a:moveTo>
                  <a:cubicBezTo>
                    <a:pt x="450" y="0"/>
                    <a:pt x="370" y="20"/>
                    <a:pt x="290" y="40"/>
                  </a:cubicBezTo>
                  <a:lnTo>
                    <a:pt x="270" y="40"/>
                  </a:lnTo>
                  <a:cubicBezTo>
                    <a:pt x="240" y="51"/>
                    <a:pt x="220" y="60"/>
                    <a:pt x="190" y="71"/>
                  </a:cubicBezTo>
                  <a:cubicBezTo>
                    <a:pt x="160" y="80"/>
                    <a:pt x="140" y="100"/>
                    <a:pt x="120" y="110"/>
                  </a:cubicBezTo>
                  <a:cubicBezTo>
                    <a:pt x="111" y="110"/>
                    <a:pt x="100" y="120"/>
                    <a:pt x="91" y="130"/>
                  </a:cubicBezTo>
                  <a:lnTo>
                    <a:pt x="80" y="130"/>
                  </a:lnTo>
                  <a:lnTo>
                    <a:pt x="71" y="140"/>
                  </a:lnTo>
                  <a:cubicBezTo>
                    <a:pt x="60" y="140"/>
                    <a:pt x="60" y="150"/>
                    <a:pt x="51" y="150"/>
                  </a:cubicBezTo>
                  <a:cubicBezTo>
                    <a:pt x="20" y="170"/>
                    <a:pt x="0" y="210"/>
                    <a:pt x="0" y="250"/>
                  </a:cubicBezTo>
                  <a:cubicBezTo>
                    <a:pt x="0" y="250"/>
                    <a:pt x="11" y="260"/>
                    <a:pt x="11" y="270"/>
                  </a:cubicBezTo>
                  <a:cubicBezTo>
                    <a:pt x="11" y="310"/>
                    <a:pt x="51" y="350"/>
                    <a:pt x="91" y="360"/>
                  </a:cubicBezTo>
                  <a:lnTo>
                    <a:pt x="100" y="360"/>
                  </a:lnTo>
                  <a:cubicBezTo>
                    <a:pt x="100" y="370"/>
                    <a:pt x="120" y="370"/>
                    <a:pt x="131" y="370"/>
                  </a:cubicBezTo>
                  <a:cubicBezTo>
                    <a:pt x="131" y="370"/>
                    <a:pt x="140" y="370"/>
                    <a:pt x="151" y="380"/>
                  </a:cubicBezTo>
                  <a:lnTo>
                    <a:pt x="290" y="400"/>
                  </a:lnTo>
                  <a:cubicBezTo>
                    <a:pt x="340" y="410"/>
                    <a:pt x="410" y="430"/>
                    <a:pt x="480" y="439"/>
                  </a:cubicBezTo>
                  <a:cubicBezTo>
                    <a:pt x="550" y="459"/>
                    <a:pt x="630" y="470"/>
                    <a:pt x="710" y="490"/>
                  </a:cubicBezTo>
                  <a:cubicBezTo>
                    <a:pt x="789" y="499"/>
                    <a:pt x="859" y="510"/>
                    <a:pt x="929" y="510"/>
                  </a:cubicBezTo>
                  <a:lnTo>
                    <a:pt x="939" y="510"/>
                  </a:lnTo>
                  <a:cubicBezTo>
                    <a:pt x="1009" y="510"/>
                    <a:pt x="1079" y="499"/>
                    <a:pt x="1158" y="479"/>
                  </a:cubicBezTo>
                  <a:lnTo>
                    <a:pt x="1249" y="450"/>
                  </a:lnTo>
                  <a:cubicBezTo>
                    <a:pt x="1278" y="439"/>
                    <a:pt x="1309" y="430"/>
                    <a:pt x="1329" y="420"/>
                  </a:cubicBezTo>
                  <a:cubicBezTo>
                    <a:pt x="1338" y="410"/>
                    <a:pt x="1348" y="410"/>
                    <a:pt x="1358" y="400"/>
                  </a:cubicBezTo>
                  <a:cubicBezTo>
                    <a:pt x="1309" y="400"/>
                    <a:pt x="1258" y="390"/>
                    <a:pt x="1198" y="380"/>
                  </a:cubicBezTo>
                  <a:lnTo>
                    <a:pt x="1169" y="380"/>
                  </a:lnTo>
                  <a:cubicBezTo>
                    <a:pt x="1099" y="360"/>
                    <a:pt x="1019" y="350"/>
                    <a:pt x="949" y="330"/>
                  </a:cubicBezTo>
                  <a:cubicBezTo>
                    <a:pt x="879" y="310"/>
                    <a:pt x="819" y="300"/>
                    <a:pt x="769" y="280"/>
                  </a:cubicBezTo>
                  <a:lnTo>
                    <a:pt x="610" y="250"/>
                  </a:lnTo>
                  <a:cubicBezTo>
                    <a:pt x="599" y="250"/>
                    <a:pt x="590" y="240"/>
                    <a:pt x="579" y="240"/>
                  </a:cubicBezTo>
                  <a:cubicBezTo>
                    <a:pt x="530" y="230"/>
                    <a:pt x="500" y="200"/>
                    <a:pt x="490" y="150"/>
                  </a:cubicBezTo>
                  <a:lnTo>
                    <a:pt x="490" y="130"/>
                  </a:lnTo>
                  <a:cubicBezTo>
                    <a:pt x="490" y="90"/>
                    <a:pt x="510" y="51"/>
                    <a:pt x="539" y="20"/>
                  </a:cubicBezTo>
                  <a:lnTo>
                    <a:pt x="550" y="20"/>
                  </a:lnTo>
                  <a:cubicBezTo>
                    <a:pt x="550" y="20"/>
                    <a:pt x="559" y="11"/>
                    <a:pt x="570" y="11"/>
                  </a:cubicBezTo>
                  <a:lnTo>
                    <a:pt x="5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7333953" y="4707556"/>
              <a:ext cx="120201" cy="24793"/>
            </a:xfrm>
            <a:custGeom>
              <a:avLst/>
              <a:gdLst/>
              <a:ahLst/>
              <a:cxnLst/>
              <a:rect l="l" t="t" r="r" b="b"/>
              <a:pathLst>
                <a:path w="1309" h="270" extrusionOk="0">
                  <a:moveTo>
                    <a:pt x="1308" y="200"/>
                  </a:moveTo>
                  <a:lnTo>
                    <a:pt x="1308" y="200"/>
                  </a:lnTo>
                  <a:cubicBezTo>
                    <a:pt x="1288" y="210"/>
                    <a:pt x="1259" y="220"/>
                    <a:pt x="1228" y="230"/>
                  </a:cubicBezTo>
                  <a:cubicBezTo>
                    <a:pt x="1199" y="230"/>
                    <a:pt x="1169" y="240"/>
                    <a:pt x="1139" y="250"/>
                  </a:cubicBezTo>
                  <a:cubicBezTo>
                    <a:pt x="1069" y="270"/>
                    <a:pt x="1009" y="270"/>
                    <a:pt x="929" y="270"/>
                  </a:cubicBezTo>
                  <a:lnTo>
                    <a:pt x="929" y="270"/>
                  </a:lnTo>
                  <a:cubicBezTo>
                    <a:pt x="1009" y="270"/>
                    <a:pt x="1069" y="270"/>
                    <a:pt x="1139" y="250"/>
                  </a:cubicBezTo>
                  <a:cubicBezTo>
                    <a:pt x="1169" y="240"/>
                    <a:pt x="1199" y="230"/>
                    <a:pt x="1228" y="230"/>
                  </a:cubicBezTo>
                  <a:cubicBezTo>
                    <a:pt x="1259" y="220"/>
                    <a:pt x="1288" y="210"/>
                    <a:pt x="1308" y="200"/>
                  </a:cubicBezTo>
                  <a:lnTo>
                    <a:pt x="1308" y="200"/>
                  </a:lnTo>
                  <a:close/>
                  <a:moveTo>
                    <a:pt x="1" y="0"/>
                  </a:moveTo>
                  <a:lnTo>
                    <a:pt x="1" y="20"/>
                  </a:lnTo>
                  <a:cubicBezTo>
                    <a:pt x="11" y="70"/>
                    <a:pt x="41" y="100"/>
                    <a:pt x="90" y="110"/>
                  </a:cubicBezTo>
                  <a:cubicBezTo>
                    <a:pt x="101" y="110"/>
                    <a:pt x="110" y="120"/>
                    <a:pt x="121" y="120"/>
                  </a:cubicBezTo>
                  <a:lnTo>
                    <a:pt x="280" y="150"/>
                  </a:lnTo>
                  <a:cubicBezTo>
                    <a:pt x="330" y="170"/>
                    <a:pt x="390" y="180"/>
                    <a:pt x="460" y="200"/>
                  </a:cubicBezTo>
                  <a:cubicBezTo>
                    <a:pt x="530" y="220"/>
                    <a:pt x="610" y="230"/>
                    <a:pt x="680" y="250"/>
                  </a:cubicBezTo>
                  <a:lnTo>
                    <a:pt x="709" y="250"/>
                  </a:lnTo>
                  <a:lnTo>
                    <a:pt x="680" y="250"/>
                  </a:lnTo>
                  <a:cubicBezTo>
                    <a:pt x="610" y="230"/>
                    <a:pt x="530" y="220"/>
                    <a:pt x="460" y="200"/>
                  </a:cubicBezTo>
                  <a:cubicBezTo>
                    <a:pt x="390" y="180"/>
                    <a:pt x="330" y="170"/>
                    <a:pt x="280" y="150"/>
                  </a:cubicBezTo>
                  <a:lnTo>
                    <a:pt x="121" y="120"/>
                  </a:lnTo>
                  <a:cubicBezTo>
                    <a:pt x="110" y="120"/>
                    <a:pt x="101" y="110"/>
                    <a:pt x="90" y="110"/>
                  </a:cubicBezTo>
                  <a:cubicBezTo>
                    <a:pt x="41" y="100"/>
                    <a:pt x="11" y="70"/>
                    <a:pt x="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7333953" y="4685518"/>
              <a:ext cx="123874" cy="46831"/>
            </a:xfrm>
            <a:custGeom>
              <a:avLst/>
              <a:gdLst/>
              <a:ahLst/>
              <a:cxnLst/>
              <a:rect l="l" t="t" r="r" b="b"/>
              <a:pathLst>
                <a:path w="1349" h="510" extrusionOk="0">
                  <a:moveTo>
                    <a:pt x="540" y="1"/>
                  </a:moveTo>
                  <a:cubicBezTo>
                    <a:pt x="460" y="1"/>
                    <a:pt x="380" y="10"/>
                    <a:pt x="300" y="30"/>
                  </a:cubicBezTo>
                  <a:cubicBezTo>
                    <a:pt x="270" y="41"/>
                    <a:pt x="230" y="50"/>
                    <a:pt x="201" y="61"/>
                  </a:cubicBezTo>
                  <a:cubicBezTo>
                    <a:pt x="170" y="70"/>
                    <a:pt x="150" y="81"/>
                    <a:pt x="130" y="90"/>
                  </a:cubicBezTo>
                  <a:cubicBezTo>
                    <a:pt x="110" y="101"/>
                    <a:pt x="101" y="110"/>
                    <a:pt x="90" y="110"/>
                  </a:cubicBezTo>
                  <a:lnTo>
                    <a:pt x="81" y="121"/>
                  </a:lnTo>
                  <a:cubicBezTo>
                    <a:pt x="70" y="121"/>
                    <a:pt x="61" y="130"/>
                    <a:pt x="61" y="130"/>
                  </a:cubicBezTo>
                  <a:lnTo>
                    <a:pt x="50" y="130"/>
                  </a:lnTo>
                  <a:cubicBezTo>
                    <a:pt x="21" y="161"/>
                    <a:pt x="1" y="200"/>
                    <a:pt x="1" y="240"/>
                  </a:cubicBezTo>
                  <a:lnTo>
                    <a:pt x="1" y="260"/>
                  </a:lnTo>
                  <a:cubicBezTo>
                    <a:pt x="11" y="310"/>
                    <a:pt x="41" y="340"/>
                    <a:pt x="90" y="350"/>
                  </a:cubicBezTo>
                  <a:cubicBezTo>
                    <a:pt x="101" y="350"/>
                    <a:pt x="110" y="360"/>
                    <a:pt x="121" y="360"/>
                  </a:cubicBezTo>
                  <a:lnTo>
                    <a:pt x="280" y="390"/>
                  </a:lnTo>
                  <a:cubicBezTo>
                    <a:pt x="330" y="410"/>
                    <a:pt x="390" y="420"/>
                    <a:pt x="460" y="440"/>
                  </a:cubicBezTo>
                  <a:cubicBezTo>
                    <a:pt x="530" y="460"/>
                    <a:pt x="610" y="470"/>
                    <a:pt x="680" y="490"/>
                  </a:cubicBezTo>
                  <a:lnTo>
                    <a:pt x="709" y="490"/>
                  </a:lnTo>
                  <a:cubicBezTo>
                    <a:pt x="769" y="500"/>
                    <a:pt x="820" y="510"/>
                    <a:pt x="869" y="510"/>
                  </a:cubicBezTo>
                  <a:lnTo>
                    <a:pt x="929" y="510"/>
                  </a:lnTo>
                  <a:cubicBezTo>
                    <a:pt x="1009" y="510"/>
                    <a:pt x="1069" y="510"/>
                    <a:pt x="1139" y="490"/>
                  </a:cubicBezTo>
                  <a:cubicBezTo>
                    <a:pt x="1169" y="480"/>
                    <a:pt x="1199" y="470"/>
                    <a:pt x="1228" y="470"/>
                  </a:cubicBezTo>
                  <a:cubicBezTo>
                    <a:pt x="1259" y="460"/>
                    <a:pt x="1288" y="450"/>
                    <a:pt x="1308" y="440"/>
                  </a:cubicBezTo>
                  <a:cubicBezTo>
                    <a:pt x="1319" y="430"/>
                    <a:pt x="1328" y="430"/>
                    <a:pt x="1348" y="420"/>
                  </a:cubicBezTo>
                  <a:cubicBezTo>
                    <a:pt x="1288" y="410"/>
                    <a:pt x="1228" y="400"/>
                    <a:pt x="1159" y="390"/>
                  </a:cubicBezTo>
                  <a:lnTo>
                    <a:pt x="949" y="330"/>
                  </a:lnTo>
                  <a:lnTo>
                    <a:pt x="640" y="250"/>
                  </a:lnTo>
                  <a:lnTo>
                    <a:pt x="610" y="250"/>
                  </a:lnTo>
                  <a:lnTo>
                    <a:pt x="590" y="240"/>
                  </a:lnTo>
                  <a:cubicBezTo>
                    <a:pt x="550" y="230"/>
                    <a:pt x="510" y="190"/>
                    <a:pt x="500" y="141"/>
                  </a:cubicBezTo>
                  <a:lnTo>
                    <a:pt x="500" y="121"/>
                  </a:lnTo>
                  <a:cubicBezTo>
                    <a:pt x="500" y="81"/>
                    <a:pt x="520" y="41"/>
                    <a:pt x="560" y="21"/>
                  </a:cubicBezTo>
                  <a:cubicBezTo>
                    <a:pt x="570" y="21"/>
                    <a:pt x="580" y="10"/>
                    <a:pt x="580" y="10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7409159" y="4676335"/>
              <a:ext cx="20294" cy="1928"/>
            </a:xfrm>
            <a:custGeom>
              <a:avLst/>
              <a:gdLst/>
              <a:ahLst/>
              <a:cxnLst/>
              <a:rect l="l" t="t" r="r" b="b"/>
              <a:pathLst>
                <a:path w="221" h="21" extrusionOk="0">
                  <a:moveTo>
                    <a:pt x="210" y="1"/>
                  </a:moveTo>
                  <a:cubicBezTo>
                    <a:pt x="140" y="1"/>
                    <a:pt x="70" y="11"/>
                    <a:pt x="1" y="21"/>
                  </a:cubicBezTo>
                  <a:cubicBezTo>
                    <a:pt x="70" y="11"/>
                    <a:pt x="140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7379867" y="4676335"/>
              <a:ext cx="121946" cy="47842"/>
            </a:xfrm>
            <a:custGeom>
              <a:avLst/>
              <a:gdLst/>
              <a:ahLst/>
              <a:cxnLst/>
              <a:rect l="l" t="t" r="r" b="b"/>
              <a:pathLst>
                <a:path w="1328" h="521" extrusionOk="0">
                  <a:moveTo>
                    <a:pt x="539" y="1"/>
                  </a:moveTo>
                  <a:cubicBezTo>
                    <a:pt x="459" y="1"/>
                    <a:pt x="389" y="11"/>
                    <a:pt x="320" y="21"/>
                  </a:cubicBezTo>
                  <a:cubicBezTo>
                    <a:pt x="280" y="31"/>
                    <a:pt x="249" y="41"/>
                    <a:pt x="220" y="51"/>
                  </a:cubicBezTo>
                  <a:cubicBezTo>
                    <a:pt x="180" y="61"/>
                    <a:pt x="160" y="70"/>
                    <a:pt x="140" y="81"/>
                  </a:cubicBezTo>
                  <a:cubicBezTo>
                    <a:pt x="120" y="90"/>
                    <a:pt x="110" y="90"/>
                    <a:pt x="90" y="101"/>
                  </a:cubicBezTo>
                  <a:lnTo>
                    <a:pt x="80" y="110"/>
                  </a:lnTo>
                  <a:cubicBezTo>
                    <a:pt x="80" y="110"/>
                    <a:pt x="70" y="121"/>
                    <a:pt x="60" y="121"/>
                  </a:cubicBezTo>
                  <a:cubicBezTo>
                    <a:pt x="20" y="141"/>
                    <a:pt x="0" y="181"/>
                    <a:pt x="0" y="221"/>
                  </a:cubicBezTo>
                  <a:lnTo>
                    <a:pt x="0" y="241"/>
                  </a:lnTo>
                  <a:cubicBezTo>
                    <a:pt x="10" y="290"/>
                    <a:pt x="50" y="330"/>
                    <a:pt x="90" y="340"/>
                  </a:cubicBezTo>
                  <a:lnTo>
                    <a:pt x="110" y="350"/>
                  </a:lnTo>
                  <a:lnTo>
                    <a:pt x="140" y="350"/>
                  </a:lnTo>
                  <a:lnTo>
                    <a:pt x="449" y="430"/>
                  </a:lnTo>
                  <a:lnTo>
                    <a:pt x="659" y="490"/>
                  </a:lnTo>
                  <a:cubicBezTo>
                    <a:pt x="748" y="510"/>
                    <a:pt x="828" y="520"/>
                    <a:pt x="888" y="520"/>
                  </a:cubicBezTo>
                  <a:lnTo>
                    <a:pt x="938" y="520"/>
                  </a:lnTo>
                  <a:cubicBezTo>
                    <a:pt x="998" y="520"/>
                    <a:pt x="1058" y="520"/>
                    <a:pt x="1118" y="500"/>
                  </a:cubicBezTo>
                  <a:cubicBezTo>
                    <a:pt x="1148" y="500"/>
                    <a:pt x="1188" y="490"/>
                    <a:pt x="1208" y="480"/>
                  </a:cubicBezTo>
                  <a:cubicBezTo>
                    <a:pt x="1238" y="470"/>
                    <a:pt x="1268" y="460"/>
                    <a:pt x="1287" y="450"/>
                  </a:cubicBezTo>
                  <a:cubicBezTo>
                    <a:pt x="1307" y="450"/>
                    <a:pt x="1318" y="440"/>
                    <a:pt x="1327" y="440"/>
                  </a:cubicBezTo>
                  <a:cubicBezTo>
                    <a:pt x="1278" y="430"/>
                    <a:pt x="1218" y="420"/>
                    <a:pt x="1148" y="400"/>
                  </a:cubicBezTo>
                  <a:cubicBezTo>
                    <a:pt x="1078" y="390"/>
                    <a:pt x="1008" y="360"/>
                    <a:pt x="948" y="340"/>
                  </a:cubicBezTo>
                  <a:lnTo>
                    <a:pt x="649" y="261"/>
                  </a:lnTo>
                  <a:cubicBezTo>
                    <a:pt x="639" y="250"/>
                    <a:pt x="629" y="250"/>
                    <a:pt x="619" y="250"/>
                  </a:cubicBezTo>
                  <a:lnTo>
                    <a:pt x="599" y="241"/>
                  </a:lnTo>
                  <a:cubicBezTo>
                    <a:pt x="559" y="221"/>
                    <a:pt x="519" y="181"/>
                    <a:pt x="519" y="130"/>
                  </a:cubicBezTo>
                  <a:cubicBezTo>
                    <a:pt x="519" y="81"/>
                    <a:pt x="539" y="41"/>
                    <a:pt x="579" y="21"/>
                  </a:cubicBezTo>
                  <a:lnTo>
                    <a:pt x="589" y="21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7485192" y="4713066"/>
              <a:ext cx="21212" cy="3765"/>
            </a:xfrm>
            <a:custGeom>
              <a:avLst/>
              <a:gdLst/>
              <a:ahLst/>
              <a:cxnLst/>
              <a:rect l="l" t="t" r="r" b="b"/>
              <a:pathLst>
                <a:path w="231" h="41" extrusionOk="0">
                  <a:moveTo>
                    <a:pt x="1" y="0"/>
                  </a:moveTo>
                  <a:lnTo>
                    <a:pt x="1" y="0"/>
                  </a:lnTo>
                  <a:cubicBezTo>
                    <a:pt x="71" y="20"/>
                    <a:pt x="131" y="30"/>
                    <a:pt x="180" y="40"/>
                  </a:cubicBezTo>
                  <a:lnTo>
                    <a:pt x="231" y="40"/>
                  </a:lnTo>
                  <a:cubicBezTo>
                    <a:pt x="160" y="40"/>
                    <a:pt x="91" y="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7427525" y="4668071"/>
              <a:ext cx="120109" cy="48760"/>
            </a:xfrm>
            <a:custGeom>
              <a:avLst/>
              <a:gdLst/>
              <a:ahLst/>
              <a:cxnLst/>
              <a:rect l="l" t="t" r="r" b="b"/>
              <a:pathLst>
                <a:path w="1308" h="531" extrusionOk="0">
                  <a:moveTo>
                    <a:pt x="499" y="1"/>
                  </a:moveTo>
                  <a:cubicBezTo>
                    <a:pt x="439" y="1"/>
                    <a:pt x="380" y="11"/>
                    <a:pt x="320" y="21"/>
                  </a:cubicBezTo>
                  <a:cubicBezTo>
                    <a:pt x="289" y="21"/>
                    <a:pt x="249" y="31"/>
                    <a:pt x="220" y="41"/>
                  </a:cubicBezTo>
                  <a:cubicBezTo>
                    <a:pt x="189" y="51"/>
                    <a:pt x="160" y="61"/>
                    <a:pt x="140" y="71"/>
                  </a:cubicBezTo>
                  <a:cubicBezTo>
                    <a:pt x="120" y="81"/>
                    <a:pt x="100" y="91"/>
                    <a:pt x="90" y="91"/>
                  </a:cubicBezTo>
                  <a:lnTo>
                    <a:pt x="70" y="111"/>
                  </a:lnTo>
                  <a:lnTo>
                    <a:pt x="60" y="111"/>
                  </a:lnTo>
                  <a:cubicBezTo>
                    <a:pt x="20" y="131"/>
                    <a:pt x="0" y="171"/>
                    <a:pt x="0" y="220"/>
                  </a:cubicBezTo>
                  <a:cubicBezTo>
                    <a:pt x="0" y="271"/>
                    <a:pt x="40" y="311"/>
                    <a:pt x="80" y="331"/>
                  </a:cubicBezTo>
                  <a:lnTo>
                    <a:pt x="100" y="340"/>
                  </a:lnTo>
                  <a:cubicBezTo>
                    <a:pt x="110" y="340"/>
                    <a:pt x="120" y="340"/>
                    <a:pt x="130" y="351"/>
                  </a:cubicBezTo>
                  <a:lnTo>
                    <a:pt x="429" y="430"/>
                  </a:lnTo>
                  <a:cubicBezTo>
                    <a:pt x="489" y="450"/>
                    <a:pt x="559" y="480"/>
                    <a:pt x="629" y="490"/>
                  </a:cubicBezTo>
                  <a:cubicBezTo>
                    <a:pt x="719" y="510"/>
                    <a:pt x="788" y="530"/>
                    <a:pt x="859" y="530"/>
                  </a:cubicBezTo>
                  <a:lnTo>
                    <a:pt x="928" y="530"/>
                  </a:lnTo>
                  <a:cubicBezTo>
                    <a:pt x="979" y="530"/>
                    <a:pt x="1038" y="530"/>
                    <a:pt x="1088" y="520"/>
                  </a:cubicBezTo>
                  <a:cubicBezTo>
                    <a:pt x="1118" y="510"/>
                    <a:pt x="1158" y="510"/>
                    <a:pt x="1188" y="500"/>
                  </a:cubicBezTo>
                  <a:cubicBezTo>
                    <a:pt x="1218" y="490"/>
                    <a:pt x="1248" y="480"/>
                    <a:pt x="1268" y="470"/>
                  </a:cubicBezTo>
                  <a:lnTo>
                    <a:pt x="1308" y="460"/>
                  </a:lnTo>
                  <a:cubicBezTo>
                    <a:pt x="1248" y="450"/>
                    <a:pt x="1188" y="430"/>
                    <a:pt x="1138" y="420"/>
                  </a:cubicBezTo>
                  <a:cubicBezTo>
                    <a:pt x="1068" y="400"/>
                    <a:pt x="998" y="380"/>
                    <a:pt x="939" y="360"/>
                  </a:cubicBezTo>
                  <a:lnTo>
                    <a:pt x="649" y="260"/>
                  </a:lnTo>
                  <a:cubicBezTo>
                    <a:pt x="639" y="260"/>
                    <a:pt x="629" y="251"/>
                    <a:pt x="619" y="251"/>
                  </a:cubicBezTo>
                  <a:lnTo>
                    <a:pt x="599" y="240"/>
                  </a:lnTo>
                  <a:cubicBezTo>
                    <a:pt x="549" y="220"/>
                    <a:pt x="519" y="180"/>
                    <a:pt x="519" y="131"/>
                  </a:cubicBezTo>
                  <a:cubicBezTo>
                    <a:pt x="519" y="91"/>
                    <a:pt x="539" y="41"/>
                    <a:pt x="579" y="21"/>
                  </a:cubicBezTo>
                  <a:lnTo>
                    <a:pt x="599" y="21"/>
                  </a:lnTo>
                  <a:lnTo>
                    <a:pt x="639" y="121"/>
                  </a:lnTo>
                  <a:lnTo>
                    <a:pt x="639" y="111"/>
                  </a:lnTo>
                  <a:lnTo>
                    <a:pt x="609" y="11"/>
                  </a:lnTo>
                  <a:lnTo>
                    <a:pt x="619" y="11"/>
                  </a:lnTo>
                  <a:cubicBezTo>
                    <a:pt x="599" y="1"/>
                    <a:pt x="579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7497129" y="4662561"/>
              <a:ext cx="97336" cy="48760"/>
            </a:xfrm>
            <a:custGeom>
              <a:avLst/>
              <a:gdLst/>
              <a:ahLst/>
              <a:cxnLst/>
              <a:rect l="l" t="t" r="r" b="b"/>
              <a:pathLst>
                <a:path w="1060" h="531" extrusionOk="0">
                  <a:moveTo>
                    <a:pt x="1009" y="470"/>
                  </a:moveTo>
                  <a:lnTo>
                    <a:pt x="1009" y="470"/>
                  </a:lnTo>
                  <a:cubicBezTo>
                    <a:pt x="989" y="480"/>
                    <a:pt x="959" y="490"/>
                    <a:pt x="929" y="500"/>
                  </a:cubicBezTo>
                  <a:cubicBezTo>
                    <a:pt x="899" y="510"/>
                    <a:pt x="859" y="510"/>
                    <a:pt x="829" y="520"/>
                  </a:cubicBezTo>
                  <a:cubicBezTo>
                    <a:pt x="780" y="520"/>
                    <a:pt x="740" y="530"/>
                    <a:pt x="689" y="530"/>
                  </a:cubicBezTo>
                  <a:lnTo>
                    <a:pt x="689" y="530"/>
                  </a:lnTo>
                  <a:cubicBezTo>
                    <a:pt x="740" y="530"/>
                    <a:pt x="780" y="520"/>
                    <a:pt x="829" y="520"/>
                  </a:cubicBezTo>
                  <a:cubicBezTo>
                    <a:pt x="859" y="510"/>
                    <a:pt x="899" y="510"/>
                    <a:pt x="929" y="500"/>
                  </a:cubicBezTo>
                  <a:cubicBezTo>
                    <a:pt x="959" y="490"/>
                    <a:pt x="989" y="480"/>
                    <a:pt x="1009" y="470"/>
                  </a:cubicBezTo>
                  <a:lnTo>
                    <a:pt x="1009" y="470"/>
                  </a:lnTo>
                  <a:close/>
                  <a:moveTo>
                    <a:pt x="1019" y="470"/>
                  </a:moveTo>
                  <a:lnTo>
                    <a:pt x="1019" y="470"/>
                  </a:lnTo>
                  <a:lnTo>
                    <a:pt x="1019" y="470"/>
                  </a:lnTo>
                  <a:close/>
                  <a:moveTo>
                    <a:pt x="1019" y="470"/>
                  </a:moveTo>
                  <a:lnTo>
                    <a:pt x="1019" y="470"/>
                  </a:lnTo>
                  <a:lnTo>
                    <a:pt x="1019" y="470"/>
                  </a:lnTo>
                  <a:close/>
                  <a:moveTo>
                    <a:pt x="1019" y="470"/>
                  </a:moveTo>
                  <a:lnTo>
                    <a:pt x="1019" y="470"/>
                  </a:lnTo>
                  <a:lnTo>
                    <a:pt x="1019" y="470"/>
                  </a:lnTo>
                  <a:close/>
                  <a:moveTo>
                    <a:pt x="1019" y="470"/>
                  </a:moveTo>
                  <a:lnTo>
                    <a:pt x="1019" y="470"/>
                  </a:lnTo>
                  <a:lnTo>
                    <a:pt x="1019" y="470"/>
                  </a:lnTo>
                  <a:close/>
                  <a:moveTo>
                    <a:pt x="1059" y="460"/>
                  </a:moveTo>
                  <a:cubicBezTo>
                    <a:pt x="1049" y="460"/>
                    <a:pt x="1029" y="470"/>
                    <a:pt x="1019" y="470"/>
                  </a:cubicBezTo>
                  <a:cubicBezTo>
                    <a:pt x="1029" y="470"/>
                    <a:pt x="1049" y="460"/>
                    <a:pt x="1059" y="460"/>
                  </a:cubicBezTo>
                  <a:lnTo>
                    <a:pt x="1059" y="460"/>
                  </a:lnTo>
                  <a:close/>
                  <a:moveTo>
                    <a:pt x="101" y="1"/>
                  </a:moveTo>
                  <a:cubicBezTo>
                    <a:pt x="61" y="1"/>
                    <a:pt x="30" y="11"/>
                    <a:pt x="1" y="21"/>
                  </a:cubicBezTo>
                  <a:cubicBezTo>
                    <a:pt x="30" y="11"/>
                    <a:pt x="61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7475182" y="4660725"/>
              <a:ext cx="119283" cy="50596"/>
            </a:xfrm>
            <a:custGeom>
              <a:avLst/>
              <a:gdLst/>
              <a:ahLst/>
              <a:cxnLst/>
              <a:rect l="l" t="t" r="r" b="b"/>
              <a:pathLst>
                <a:path w="1299" h="551" extrusionOk="0">
                  <a:moveTo>
                    <a:pt x="509" y="1"/>
                  </a:moveTo>
                  <a:cubicBezTo>
                    <a:pt x="460" y="1"/>
                    <a:pt x="400" y="11"/>
                    <a:pt x="340" y="21"/>
                  </a:cubicBezTo>
                  <a:cubicBezTo>
                    <a:pt x="300" y="21"/>
                    <a:pt x="269" y="31"/>
                    <a:pt x="240" y="41"/>
                  </a:cubicBezTo>
                  <a:cubicBezTo>
                    <a:pt x="200" y="51"/>
                    <a:pt x="170" y="61"/>
                    <a:pt x="150" y="71"/>
                  </a:cubicBezTo>
                  <a:cubicBezTo>
                    <a:pt x="130" y="71"/>
                    <a:pt x="120" y="81"/>
                    <a:pt x="100" y="91"/>
                  </a:cubicBezTo>
                  <a:lnTo>
                    <a:pt x="90" y="91"/>
                  </a:lnTo>
                  <a:lnTo>
                    <a:pt x="120" y="191"/>
                  </a:lnTo>
                  <a:lnTo>
                    <a:pt x="120" y="201"/>
                  </a:lnTo>
                  <a:lnTo>
                    <a:pt x="80" y="101"/>
                  </a:lnTo>
                  <a:lnTo>
                    <a:pt x="60" y="101"/>
                  </a:lnTo>
                  <a:cubicBezTo>
                    <a:pt x="20" y="121"/>
                    <a:pt x="0" y="171"/>
                    <a:pt x="0" y="211"/>
                  </a:cubicBezTo>
                  <a:cubicBezTo>
                    <a:pt x="0" y="260"/>
                    <a:pt x="30" y="300"/>
                    <a:pt x="80" y="320"/>
                  </a:cubicBezTo>
                  <a:lnTo>
                    <a:pt x="100" y="331"/>
                  </a:lnTo>
                  <a:cubicBezTo>
                    <a:pt x="110" y="331"/>
                    <a:pt x="120" y="340"/>
                    <a:pt x="130" y="340"/>
                  </a:cubicBezTo>
                  <a:lnTo>
                    <a:pt x="420" y="440"/>
                  </a:lnTo>
                  <a:cubicBezTo>
                    <a:pt x="479" y="460"/>
                    <a:pt x="549" y="480"/>
                    <a:pt x="619" y="500"/>
                  </a:cubicBezTo>
                  <a:cubicBezTo>
                    <a:pt x="669" y="510"/>
                    <a:pt x="729" y="530"/>
                    <a:pt x="789" y="540"/>
                  </a:cubicBezTo>
                  <a:lnTo>
                    <a:pt x="839" y="540"/>
                  </a:lnTo>
                  <a:cubicBezTo>
                    <a:pt x="868" y="550"/>
                    <a:pt x="899" y="550"/>
                    <a:pt x="928" y="550"/>
                  </a:cubicBezTo>
                  <a:cubicBezTo>
                    <a:pt x="979" y="550"/>
                    <a:pt x="1019" y="540"/>
                    <a:pt x="1068" y="540"/>
                  </a:cubicBezTo>
                  <a:cubicBezTo>
                    <a:pt x="1098" y="530"/>
                    <a:pt x="1138" y="530"/>
                    <a:pt x="1168" y="520"/>
                  </a:cubicBezTo>
                  <a:cubicBezTo>
                    <a:pt x="1198" y="510"/>
                    <a:pt x="1228" y="500"/>
                    <a:pt x="1248" y="490"/>
                  </a:cubicBezTo>
                  <a:lnTo>
                    <a:pt x="1258" y="490"/>
                  </a:lnTo>
                  <a:cubicBezTo>
                    <a:pt x="1268" y="490"/>
                    <a:pt x="1288" y="480"/>
                    <a:pt x="1298" y="480"/>
                  </a:cubicBezTo>
                  <a:cubicBezTo>
                    <a:pt x="1248" y="470"/>
                    <a:pt x="1188" y="460"/>
                    <a:pt x="1118" y="440"/>
                  </a:cubicBezTo>
                  <a:cubicBezTo>
                    <a:pt x="1058" y="420"/>
                    <a:pt x="988" y="391"/>
                    <a:pt x="928" y="371"/>
                  </a:cubicBezTo>
                  <a:lnTo>
                    <a:pt x="629" y="260"/>
                  </a:lnTo>
                  <a:cubicBezTo>
                    <a:pt x="619" y="251"/>
                    <a:pt x="609" y="251"/>
                    <a:pt x="609" y="251"/>
                  </a:cubicBezTo>
                  <a:cubicBezTo>
                    <a:pt x="559" y="231"/>
                    <a:pt x="529" y="191"/>
                    <a:pt x="519" y="141"/>
                  </a:cubicBezTo>
                  <a:lnTo>
                    <a:pt x="519" y="131"/>
                  </a:lnTo>
                  <a:cubicBezTo>
                    <a:pt x="519" y="81"/>
                    <a:pt x="559" y="41"/>
                    <a:pt x="609" y="21"/>
                  </a:cubicBezTo>
                  <a:lnTo>
                    <a:pt x="659" y="121"/>
                  </a:lnTo>
                  <a:lnTo>
                    <a:pt x="659" y="111"/>
                  </a:lnTo>
                  <a:lnTo>
                    <a:pt x="629" y="21"/>
                  </a:lnTo>
                  <a:cubicBezTo>
                    <a:pt x="629" y="11"/>
                    <a:pt x="629" y="11"/>
                    <a:pt x="639" y="11"/>
                  </a:cubicBezTo>
                  <a:lnTo>
                    <a:pt x="579" y="11"/>
                  </a:lnTo>
                  <a:cubicBezTo>
                    <a:pt x="559" y="1"/>
                    <a:pt x="539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7577844" y="4701129"/>
              <a:ext cx="20202" cy="3765"/>
            </a:xfrm>
            <a:custGeom>
              <a:avLst/>
              <a:gdLst/>
              <a:ahLst/>
              <a:cxnLst/>
              <a:rect l="l" t="t" r="r" b="b"/>
              <a:pathLst>
                <a:path w="220" h="41" extrusionOk="0">
                  <a:moveTo>
                    <a:pt x="0" y="0"/>
                  </a:moveTo>
                  <a:lnTo>
                    <a:pt x="0" y="0"/>
                  </a:lnTo>
                  <a:cubicBezTo>
                    <a:pt x="70" y="20"/>
                    <a:pt x="130" y="30"/>
                    <a:pt x="180" y="40"/>
                  </a:cubicBezTo>
                  <a:lnTo>
                    <a:pt x="220" y="40"/>
                  </a:lnTo>
                  <a:cubicBezTo>
                    <a:pt x="160" y="40"/>
                    <a:pt x="90" y="2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7577844" y="4677254"/>
              <a:ext cx="9274" cy="3765"/>
            </a:xfrm>
            <a:custGeom>
              <a:avLst/>
              <a:gdLst/>
              <a:ahLst/>
              <a:cxnLst/>
              <a:rect l="l" t="t" r="r" b="b"/>
              <a:pathLst>
                <a:path w="101" h="41" extrusionOk="0">
                  <a:moveTo>
                    <a:pt x="0" y="1"/>
                  </a:moveTo>
                  <a:cubicBezTo>
                    <a:pt x="20" y="11"/>
                    <a:pt x="50" y="21"/>
                    <a:pt x="70" y="31"/>
                  </a:cubicBezTo>
                  <a:cubicBezTo>
                    <a:pt x="77" y="31"/>
                    <a:pt x="83" y="31"/>
                    <a:pt x="90" y="34"/>
                  </a:cubicBezTo>
                  <a:lnTo>
                    <a:pt x="90" y="34"/>
                  </a:lnTo>
                  <a:lnTo>
                    <a:pt x="70" y="21"/>
                  </a:lnTo>
                  <a:cubicBezTo>
                    <a:pt x="60" y="21"/>
                    <a:pt x="50" y="21"/>
                    <a:pt x="40" y="11"/>
                  </a:cubicBezTo>
                  <a:lnTo>
                    <a:pt x="30" y="11"/>
                  </a:lnTo>
                  <a:cubicBezTo>
                    <a:pt x="20" y="11"/>
                    <a:pt x="10" y="1"/>
                    <a:pt x="0" y="1"/>
                  </a:cubicBezTo>
                  <a:close/>
                  <a:moveTo>
                    <a:pt x="90" y="34"/>
                  </a:moveTo>
                  <a:lnTo>
                    <a:pt x="100" y="41"/>
                  </a:lnTo>
                  <a:cubicBezTo>
                    <a:pt x="97" y="37"/>
                    <a:pt x="93" y="35"/>
                    <a:pt x="9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7522840" y="4655215"/>
              <a:ext cx="118272" cy="50596"/>
            </a:xfrm>
            <a:custGeom>
              <a:avLst/>
              <a:gdLst/>
              <a:ahLst/>
              <a:cxnLst/>
              <a:rect l="l" t="t" r="r" b="b"/>
              <a:pathLst>
                <a:path w="1288" h="551" extrusionOk="0">
                  <a:moveTo>
                    <a:pt x="509" y="1"/>
                  </a:moveTo>
                  <a:cubicBezTo>
                    <a:pt x="460" y="1"/>
                    <a:pt x="409" y="1"/>
                    <a:pt x="360" y="11"/>
                  </a:cubicBezTo>
                  <a:cubicBezTo>
                    <a:pt x="329" y="11"/>
                    <a:pt x="290" y="21"/>
                    <a:pt x="260" y="31"/>
                  </a:cubicBezTo>
                  <a:cubicBezTo>
                    <a:pt x="220" y="41"/>
                    <a:pt x="190" y="51"/>
                    <a:pt x="170" y="51"/>
                  </a:cubicBezTo>
                  <a:cubicBezTo>
                    <a:pt x="150" y="61"/>
                    <a:pt x="140" y="61"/>
                    <a:pt x="120" y="71"/>
                  </a:cubicBezTo>
                  <a:cubicBezTo>
                    <a:pt x="110" y="71"/>
                    <a:pt x="110" y="71"/>
                    <a:pt x="110" y="81"/>
                  </a:cubicBezTo>
                  <a:lnTo>
                    <a:pt x="140" y="171"/>
                  </a:lnTo>
                  <a:lnTo>
                    <a:pt x="140" y="181"/>
                  </a:lnTo>
                  <a:lnTo>
                    <a:pt x="90" y="81"/>
                  </a:lnTo>
                  <a:cubicBezTo>
                    <a:pt x="40" y="101"/>
                    <a:pt x="0" y="141"/>
                    <a:pt x="0" y="191"/>
                  </a:cubicBezTo>
                  <a:lnTo>
                    <a:pt x="0" y="201"/>
                  </a:lnTo>
                  <a:cubicBezTo>
                    <a:pt x="10" y="251"/>
                    <a:pt x="40" y="291"/>
                    <a:pt x="90" y="311"/>
                  </a:cubicBezTo>
                  <a:cubicBezTo>
                    <a:pt x="90" y="311"/>
                    <a:pt x="100" y="311"/>
                    <a:pt x="110" y="320"/>
                  </a:cubicBezTo>
                  <a:lnTo>
                    <a:pt x="409" y="431"/>
                  </a:lnTo>
                  <a:cubicBezTo>
                    <a:pt x="469" y="451"/>
                    <a:pt x="539" y="480"/>
                    <a:pt x="599" y="500"/>
                  </a:cubicBezTo>
                  <a:cubicBezTo>
                    <a:pt x="689" y="520"/>
                    <a:pt x="759" y="540"/>
                    <a:pt x="819" y="540"/>
                  </a:cubicBezTo>
                  <a:cubicBezTo>
                    <a:pt x="868" y="550"/>
                    <a:pt x="908" y="550"/>
                    <a:pt x="939" y="550"/>
                  </a:cubicBezTo>
                  <a:cubicBezTo>
                    <a:pt x="979" y="550"/>
                    <a:pt x="1019" y="550"/>
                    <a:pt x="1048" y="540"/>
                  </a:cubicBezTo>
                  <a:cubicBezTo>
                    <a:pt x="1088" y="540"/>
                    <a:pt x="1118" y="530"/>
                    <a:pt x="1148" y="530"/>
                  </a:cubicBezTo>
                  <a:cubicBezTo>
                    <a:pt x="1188" y="520"/>
                    <a:pt x="1218" y="511"/>
                    <a:pt x="1238" y="511"/>
                  </a:cubicBezTo>
                  <a:cubicBezTo>
                    <a:pt x="1258" y="500"/>
                    <a:pt x="1268" y="500"/>
                    <a:pt x="1288" y="491"/>
                  </a:cubicBezTo>
                  <a:cubicBezTo>
                    <a:pt x="1238" y="480"/>
                    <a:pt x="1178" y="471"/>
                    <a:pt x="1118" y="451"/>
                  </a:cubicBezTo>
                  <a:cubicBezTo>
                    <a:pt x="1048" y="420"/>
                    <a:pt x="988" y="400"/>
                    <a:pt x="928" y="371"/>
                  </a:cubicBezTo>
                  <a:lnTo>
                    <a:pt x="699" y="281"/>
                  </a:lnTo>
                  <a:cubicBezTo>
                    <a:pt x="689" y="271"/>
                    <a:pt x="679" y="271"/>
                    <a:pt x="669" y="271"/>
                  </a:cubicBezTo>
                  <a:cubicBezTo>
                    <a:pt x="649" y="261"/>
                    <a:pt x="619" y="251"/>
                    <a:pt x="599" y="241"/>
                  </a:cubicBezTo>
                  <a:cubicBezTo>
                    <a:pt x="609" y="241"/>
                    <a:pt x="619" y="251"/>
                    <a:pt x="629" y="251"/>
                  </a:cubicBezTo>
                  <a:lnTo>
                    <a:pt x="619" y="241"/>
                  </a:lnTo>
                  <a:cubicBezTo>
                    <a:pt x="579" y="221"/>
                    <a:pt x="549" y="181"/>
                    <a:pt x="549" y="131"/>
                  </a:cubicBezTo>
                  <a:cubicBezTo>
                    <a:pt x="549" y="81"/>
                    <a:pt x="579" y="41"/>
                    <a:pt x="629" y="21"/>
                  </a:cubicBezTo>
                  <a:lnTo>
                    <a:pt x="639" y="21"/>
                  </a:lnTo>
                  <a:cubicBezTo>
                    <a:pt x="649" y="11"/>
                    <a:pt x="649" y="11"/>
                    <a:pt x="659" y="11"/>
                  </a:cubicBezTo>
                  <a:cubicBezTo>
                    <a:pt x="639" y="11"/>
                    <a:pt x="619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7597036" y="4650716"/>
              <a:ext cx="10193" cy="1928"/>
            </a:xfrm>
            <a:custGeom>
              <a:avLst/>
              <a:gdLst/>
              <a:ahLst/>
              <a:cxnLst/>
              <a:rect l="l" t="t" r="r" b="b"/>
              <a:pathLst>
                <a:path w="111" h="21" extrusionOk="0">
                  <a:moveTo>
                    <a:pt x="100" y="0"/>
                  </a:moveTo>
                  <a:cubicBezTo>
                    <a:pt x="71" y="10"/>
                    <a:pt x="31" y="10"/>
                    <a:pt x="1" y="20"/>
                  </a:cubicBezTo>
                  <a:cubicBezTo>
                    <a:pt x="31" y="10"/>
                    <a:pt x="71" y="1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7625502" y="4672754"/>
              <a:ext cx="13774" cy="4591"/>
            </a:xfrm>
            <a:custGeom>
              <a:avLst/>
              <a:gdLst/>
              <a:ahLst/>
              <a:cxnLst/>
              <a:rect l="l" t="t" r="r" b="b"/>
              <a:pathLst>
                <a:path w="150" h="50" extrusionOk="0">
                  <a:moveTo>
                    <a:pt x="0" y="0"/>
                  </a:moveTo>
                  <a:cubicBezTo>
                    <a:pt x="30" y="10"/>
                    <a:pt x="50" y="20"/>
                    <a:pt x="80" y="30"/>
                  </a:cubicBezTo>
                  <a:cubicBezTo>
                    <a:pt x="100" y="40"/>
                    <a:pt x="130" y="40"/>
                    <a:pt x="150" y="50"/>
                  </a:cubicBezTo>
                  <a:lnTo>
                    <a:pt x="90" y="20"/>
                  </a:lnTo>
                  <a:cubicBezTo>
                    <a:pt x="80" y="20"/>
                    <a:pt x="70" y="20"/>
                    <a:pt x="70" y="10"/>
                  </a:cubicBezTo>
                  <a:lnTo>
                    <a:pt x="60" y="10"/>
                  </a:lnTo>
                  <a:cubicBezTo>
                    <a:pt x="40" y="10"/>
                    <a:pt x="20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7573253" y="4650716"/>
              <a:ext cx="115518" cy="51423"/>
            </a:xfrm>
            <a:custGeom>
              <a:avLst/>
              <a:gdLst/>
              <a:ahLst/>
              <a:cxnLst/>
              <a:rect l="l" t="t" r="r" b="b"/>
              <a:pathLst>
                <a:path w="1258" h="560" extrusionOk="0">
                  <a:moveTo>
                    <a:pt x="370" y="0"/>
                  </a:moveTo>
                  <a:cubicBezTo>
                    <a:pt x="330" y="10"/>
                    <a:pt x="290" y="10"/>
                    <a:pt x="260" y="20"/>
                  </a:cubicBezTo>
                  <a:cubicBezTo>
                    <a:pt x="220" y="30"/>
                    <a:pt x="190" y="30"/>
                    <a:pt x="170" y="40"/>
                  </a:cubicBezTo>
                  <a:cubicBezTo>
                    <a:pt x="150" y="50"/>
                    <a:pt x="130" y="50"/>
                    <a:pt x="110" y="60"/>
                  </a:cubicBezTo>
                  <a:cubicBezTo>
                    <a:pt x="100" y="60"/>
                    <a:pt x="100" y="60"/>
                    <a:pt x="90" y="70"/>
                  </a:cubicBezTo>
                  <a:lnTo>
                    <a:pt x="80" y="70"/>
                  </a:lnTo>
                  <a:cubicBezTo>
                    <a:pt x="30" y="90"/>
                    <a:pt x="0" y="130"/>
                    <a:pt x="0" y="180"/>
                  </a:cubicBezTo>
                  <a:cubicBezTo>
                    <a:pt x="0" y="230"/>
                    <a:pt x="30" y="270"/>
                    <a:pt x="70" y="290"/>
                  </a:cubicBezTo>
                  <a:lnTo>
                    <a:pt x="80" y="300"/>
                  </a:lnTo>
                  <a:lnTo>
                    <a:pt x="90" y="300"/>
                  </a:lnTo>
                  <a:cubicBezTo>
                    <a:pt x="100" y="310"/>
                    <a:pt x="110" y="310"/>
                    <a:pt x="120" y="310"/>
                  </a:cubicBezTo>
                  <a:lnTo>
                    <a:pt x="379" y="420"/>
                  </a:lnTo>
                  <a:cubicBezTo>
                    <a:pt x="439" y="449"/>
                    <a:pt x="499" y="469"/>
                    <a:pt x="569" y="500"/>
                  </a:cubicBezTo>
                  <a:cubicBezTo>
                    <a:pt x="649" y="520"/>
                    <a:pt x="719" y="540"/>
                    <a:pt x="789" y="549"/>
                  </a:cubicBezTo>
                  <a:cubicBezTo>
                    <a:pt x="829" y="549"/>
                    <a:pt x="869" y="560"/>
                    <a:pt x="909" y="560"/>
                  </a:cubicBezTo>
                  <a:cubicBezTo>
                    <a:pt x="938" y="560"/>
                    <a:pt x="978" y="549"/>
                    <a:pt x="1009" y="549"/>
                  </a:cubicBezTo>
                  <a:cubicBezTo>
                    <a:pt x="1049" y="549"/>
                    <a:pt x="1078" y="540"/>
                    <a:pt x="1118" y="540"/>
                  </a:cubicBezTo>
                  <a:cubicBezTo>
                    <a:pt x="1148" y="529"/>
                    <a:pt x="1178" y="520"/>
                    <a:pt x="1198" y="520"/>
                  </a:cubicBezTo>
                  <a:cubicBezTo>
                    <a:pt x="1218" y="509"/>
                    <a:pt x="1238" y="509"/>
                    <a:pt x="1258" y="500"/>
                  </a:cubicBezTo>
                  <a:cubicBezTo>
                    <a:pt x="1198" y="489"/>
                    <a:pt x="1148" y="480"/>
                    <a:pt x="1089" y="449"/>
                  </a:cubicBezTo>
                  <a:cubicBezTo>
                    <a:pt x="1018" y="429"/>
                    <a:pt x="958" y="400"/>
                    <a:pt x="909" y="369"/>
                  </a:cubicBezTo>
                  <a:lnTo>
                    <a:pt x="719" y="290"/>
                  </a:lnTo>
                  <a:cubicBezTo>
                    <a:pt x="699" y="280"/>
                    <a:pt x="669" y="280"/>
                    <a:pt x="649" y="270"/>
                  </a:cubicBezTo>
                  <a:cubicBezTo>
                    <a:pt x="619" y="260"/>
                    <a:pt x="599" y="250"/>
                    <a:pt x="569" y="240"/>
                  </a:cubicBezTo>
                  <a:lnTo>
                    <a:pt x="579" y="240"/>
                  </a:lnTo>
                  <a:cubicBezTo>
                    <a:pt x="589" y="240"/>
                    <a:pt x="609" y="250"/>
                    <a:pt x="629" y="250"/>
                  </a:cubicBezTo>
                  <a:lnTo>
                    <a:pt x="619" y="240"/>
                  </a:lnTo>
                  <a:cubicBezTo>
                    <a:pt x="579" y="220"/>
                    <a:pt x="549" y="180"/>
                    <a:pt x="549" y="140"/>
                  </a:cubicBezTo>
                  <a:lnTo>
                    <a:pt x="549" y="130"/>
                  </a:lnTo>
                  <a:cubicBezTo>
                    <a:pt x="549" y="80"/>
                    <a:pt x="579" y="40"/>
                    <a:pt x="619" y="20"/>
                  </a:cubicBezTo>
                  <a:lnTo>
                    <a:pt x="629" y="20"/>
                  </a:lnTo>
                  <a:lnTo>
                    <a:pt x="659" y="10"/>
                  </a:lnTo>
                  <a:cubicBezTo>
                    <a:pt x="639" y="10"/>
                    <a:pt x="619" y="10"/>
                    <a:pt x="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7711636" y="4693782"/>
              <a:ext cx="24793" cy="4683"/>
            </a:xfrm>
            <a:custGeom>
              <a:avLst/>
              <a:gdLst/>
              <a:ahLst/>
              <a:cxnLst/>
              <a:rect l="l" t="t" r="r" b="b"/>
              <a:pathLst>
                <a:path w="270" h="51" extrusionOk="0">
                  <a:moveTo>
                    <a:pt x="270" y="0"/>
                  </a:moveTo>
                  <a:lnTo>
                    <a:pt x="260" y="11"/>
                  </a:lnTo>
                  <a:cubicBezTo>
                    <a:pt x="240" y="11"/>
                    <a:pt x="230" y="11"/>
                    <a:pt x="210" y="20"/>
                  </a:cubicBezTo>
                  <a:cubicBezTo>
                    <a:pt x="190" y="20"/>
                    <a:pt x="161" y="31"/>
                    <a:pt x="130" y="40"/>
                  </a:cubicBezTo>
                  <a:cubicBezTo>
                    <a:pt x="90" y="40"/>
                    <a:pt x="61" y="51"/>
                    <a:pt x="21" y="51"/>
                  </a:cubicBezTo>
                  <a:lnTo>
                    <a:pt x="1" y="51"/>
                  </a:lnTo>
                  <a:lnTo>
                    <a:pt x="21" y="51"/>
                  </a:lnTo>
                  <a:cubicBezTo>
                    <a:pt x="61" y="51"/>
                    <a:pt x="90" y="40"/>
                    <a:pt x="130" y="40"/>
                  </a:cubicBezTo>
                  <a:cubicBezTo>
                    <a:pt x="161" y="31"/>
                    <a:pt x="190" y="20"/>
                    <a:pt x="210" y="20"/>
                  </a:cubicBezTo>
                  <a:cubicBezTo>
                    <a:pt x="230" y="11"/>
                    <a:pt x="240" y="11"/>
                    <a:pt x="260" y="11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7674079" y="4669081"/>
              <a:ext cx="16529" cy="5601"/>
            </a:xfrm>
            <a:custGeom>
              <a:avLst/>
              <a:gdLst/>
              <a:ahLst/>
              <a:cxnLst/>
              <a:rect l="l" t="t" r="r" b="b"/>
              <a:pathLst>
                <a:path w="180" h="61" extrusionOk="0">
                  <a:moveTo>
                    <a:pt x="0" y="0"/>
                  </a:moveTo>
                  <a:cubicBezTo>
                    <a:pt x="20" y="10"/>
                    <a:pt x="50" y="20"/>
                    <a:pt x="70" y="30"/>
                  </a:cubicBezTo>
                  <a:cubicBezTo>
                    <a:pt x="110" y="40"/>
                    <a:pt x="150" y="50"/>
                    <a:pt x="180" y="60"/>
                  </a:cubicBezTo>
                  <a:lnTo>
                    <a:pt x="100" y="20"/>
                  </a:lnTo>
                  <a:cubicBezTo>
                    <a:pt x="90" y="20"/>
                    <a:pt x="90" y="20"/>
                    <a:pt x="80" y="10"/>
                  </a:cubicBezTo>
                  <a:lnTo>
                    <a:pt x="70" y="10"/>
                  </a:lnTo>
                  <a:cubicBezTo>
                    <a:pt x="6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7623666" y="4646124"/>
              <a:ext cx="112763" cy="52341"/>
            </a:xfrm>
            <a:custGeom>
              <a:avLst/>
              <a:gdLst/>
              <a:ahLst/>
              <a:cxnLst/>
              <a:rect l="l" t="t" r="r" b="b"/>
              <a:pathLst>
                <a:path w="1228" h="570" extrusionOk="0">
                  <a:moveTo>
                    <a:pt x="460" y="0"/>
                  </a:moveTo>
                  <a:cubicBezTo>
                    <a:pt x="429" y="0"/>
                    <a:pt x="400" y="0"/>
                    <a:pt x="369" y="11"/>
                  </a:cubicBezTo>
                  <a:cubicBezTo>
                    <a:pt x="330" y="11"/>
                    <a:pt x="290" y="20"/>
                    <a:pt x="260" y="20"/>
                  </a:cubicBezTo>
                  <a:cubicBezTo>
                    <a:pt x="220" y="31"/>
                    <a:pt x="190" y="40"/>
                    <a:pt x="160" y="40"/>
                  </a:cubicBezTo>
                  <a:cubicBezTo>
                    <a:pt x="140" y="50"/>
                    <a:pt x="130" y="50"/>
                    <a:pt x="110" y="60"/>
                  </a:cubicBezTo>
                  <a:lnTo>
                    <a:pt x="80" y="70"/>
                  </a:lnTo>
                  <a:lnTo>
                    <a:pt x="70" y="70"/>
                  </a:lnTo>
                  <a:cubicBezTo>
                    <a:pt x="30" y="90"/>
                    <a:pt x="0" y="130"/>
                    <a:pt x="0" y="180"/>
                  </a:cubicBezTo>
                  <a:lnTo>
                    <a:pt x="0" y="190"/>
                  </a:lnTo>
                  <a:cubicBezTo>
                    <a:pt x="0" y="230"/>
                    <a:pt x="30" y="270"/>
                    <a:pt x="70" y="290"/>
                  </a:cubicBezTo>
                  <a:lnTo>
                    <a:pt x="90" y="300"/>
                  </a:lnTo>
                  <a:cubicBezTo>
                    <a:pt x="90" y="310"/>
                    <a:pt x="100" y="310"/>
                    <a:pt x="110" y="310"/>
                  </a:cubicBezTo>
                  <a:lnTo>
                    <a:pt x="360" y="419"/>
                  </a:lnTo>
                  <a:cubicBezTo>
                    <a:pt x="409" y="450"/>
                    <a:pt x="469" y="479"/>
                    <a:pt x="540" y="499"/>
                  </a:cubicBezTo>
                  <a:cubicBezTo>
                    <a:pt x="619" y="530"/>
                    <a:pt x="689" y="550"/>
                    <a:pt x="749" y="559"/>
                  </a:cubicBezTo>
                  <a:cubicBezTo>
                    <a:pt x="799" y="570"/>
                    <a:pt x="849" y="570"/>
                    <a:pt x="899" y="570"/>
                  </a:cubicBezTo>
                  <a:lnTo>
                    <a:pt x="979" y="570"/>
                  </a:lnTo>
                  <a:cubicBezTo>
                    <a:pt x="1019" y="570"/>
                    <a:pt x="1048" y="559"/>
                    <a:pt x="1088" y="559"/>
                  </a:cubicBezTo>
                  <a:cubicBezTo>
                    <a:pt x="1119" y="550"/>
                    <a:pt x="1148" y="539"/>
                    <a:pt x="1168" y="539"/>
                  </a:cubicBezTo>
                  <a:cubicBezTo>
                    <a:pt x="1188" y="530"/>
                    <a:pt x="1198" y="530"/>
                    <a:pt x="1218" y="530"/>
                  </a:cubicBezTo>
                  <a:lnTo>
                    <a:pt x="1228" y="519"/>
                  </a:lnTo>
                  <a:cubicBezTo>
                    <a:pt x="1198" y="519"/>
                    <a:pt x="1178" y="510"/>
                    <a:pt x="1158" y="510"/>
                  </a:cubicBezTo>
                  <a:cubicBezTo>
                    <a:pt x="1128" y="499"/>
                    <a:pt x="1099" y="490"/>
                    <a:pt x="1068" y="470"/>
                  </a:cubicBezTo>
                  <a:cubicBezTo>
                    <a:pt x="999" y="450"/>
                    <a:pt x="939" y="419"/>
                    <a:pt x="889" y="390"/>
                  </a:cubicBezTo>
                  <a:lnTo>
                    <a:pt x="729" y="310"/>
                  </a:lnTo>
                  <a:cubicBezTo>
                    <a:pt x="699" y="300"/>
                    <a:pt x="659" y="290"/>
                    <a:pt x="619" y="280"/>
                  </a:cubicBezTo>
                  <a:cubicBezTo>
                    <a:pt x="599" y="270"/>
                    <a:pt x="569" y="260"/>
                    <a:pt x="549" y="250"/>
                  </a:cubicBezTo>
                  <a:lnTo>
                    <a:pt x="579" y="250"/>
                  </a:lnTo>
                  <a:cubicBezTo>
                    <a:pt x="589" y="250"/>
                    <a:pt x="609" y="260"/>
                    <a:pt x="619" y="260"/>
                  </a:cubicBezTo>
                  <a:lnTo>
                    <a:pt x="609" y="250"/>
                  </a:lnTo>
                  <a:cubicBezTo>
                    <a:pt x="579" y="230"/>
                    <a:pt x="560" y="200"/>
                    <a:pt x="549" y="170"/>
                  </a:cubicBezTo>
                  <a:lnTo>
                    <a:pt x="549" y="140"/>
                  </a:lnTo>
                  <a:cubicBezTo>
                    <a:pt x="549" y="90"/>
                    <a:pt x="579" y="50"/>
                    <a:pt x="619" y="40"/>
                  </a:cubicBezTo>
                  <a:cubicBezTo>
                    <a:pt x="619" y="31"/>
                    <a:pt x="619" y="31"/>
                    <a:pt x="629" y="31"/>
                  </a:cubicBezTo>
                  <a:lnTo>
                    <a:pt x="639" y="31"/>
                  </a:lnTo>
                  <a:lnTo>
                    <a:pt x="649" y="20"/>
                  </a:lnTo>
                  <a:lnTo>
                    <a:pt x="659" y="20"/>
                  </a:lnTo>
                  <a:cubicBezTo>
                    <a:pt x="639" y="20"/>
                    <a:pt x="629" y="20"/>
                    <a:pt x="609" y="11"/>
                  </a:cubicBezTo>
                  <a:cubicBezTo>
                    <a:pt x="560" y="11"/>
                    <a:pt x="509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7679588" y="4648879"/>
              <a:ext cx="60514" cy="45913"/>
            </a:xfrm>
            <a:custGeom>
              <a:avLst/>
              <a:gdLst/>
              <a:ahLst/>
              <a:cxnLst/>
              <a:rect l="l" t="t" r="r" b="b"/>
              <a:pathLst>
                <a:path w="659" h="500" extrusionOk="0">
                  <a:moveTo>
                    <a:pt x="10" y="1"/>
                  </a:moveTo>
                  <a:lnTo>
                    <a:pt x="10" y="10"/>
                  </a:lnTo>
                  <a:cubicBezTo>
                    <a:pt x="10" y="1"/>
                    <a:pt x="10" y="1"/>
                    <a:pt x="20" y="1"/>
                  </a:cubicBezTo>
                  <a:close/>
                  <a:moveTo>
                    <a:pt x="0" y="220"/>
                  </a:moveTo>
                  <a:lnTo>
                    <a:pt x="10" y="230"/>
                  </a:lnTo>
                  <a:lnTo>
                    <a:pt x="20" y="230"/>
                  </a:lnTo>
                  <a:cubicBezTo>
                    <a:pt x="11" y="230"/>
                    <a:pt x="0" y="220"/>
                    <a:pt x="0" y="220"/>
                  </a:cubicBezTo>
                  <a:close/>
                  <a:moveTo>
                    <a:pt x="549" y="480"/>
                  </a:moveTo>
                  <a:cubicBezTo>
                    <a:pt x="586" y="488"/>
                    <a:pt x="614" y="498"/>
                    <a:pt x="649" y="499"/>
                  </a:cubicBezTo>
                  <a:lnTo>
                    <a:pt x="649" y="499"/>
                  </a:lnTo>
                  <a:cubicBezTo>
                    <a:pt x="639" y="499"/>
                    <a:pt x="627" y="497"/>
                    <a:pt x="619" y="489"/>
                  </a:cubicBezTo>
                  <a:cubicBezTo>
                    <a:pt x="589" y="489"/>
                    <a:pt x="569" y="480"/>
                    <a:pt x="549" y="480"/>
                  </a:cubicBezTo>
                  <a:close/>
                  <a:moveTo>
                    <a:pt x="649" y="499"/>
                  </a:moveTo>
                  <a:lnTo>
                    <a:pt x="649" y="499"/>
                  </a:lnTo>
                  <a:cubicBezTo>
                    <a:pt x="653" y="500"/>
                    <a:pt x="656" y="500"/>
                    <a:pt x="659" y="500"/>
                  </a:cubicBezTo>
                  <a:cubicBezTo>
                    <a:pt x="656" y="500"/>
                    <a:pt x="652" y="500"/>
                    <a:pt x="649" y="4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7721736" y="4665408"/>
              <a:ext cx="20202" cy="7438"/>
            </a:xfrm>
            <a:custGeom>
              <a:avLst/>
              <a:gdLst/>
              <a:ahLst/>
              <a:cxnLst/>
              <a:rect l="l" t="t" r="r" b="b"/>
              <a:pathLst>
                <a:path w="220" h="81" extrusionOk="0">
                  <a:moveTo>
                    <a:pt x="0" y="0"/>
                  </a:moveTo>
                  <a:cubicBezTo>
                    <a:pt x="31" y="20"/>
                    <a:pt x="51" y="30"/>
                    <a:pt x="80" y="40"/>
                  </a:cubicBezTo>
                  <a:cubicBezTo>
                    <a:pt x="110" y="50"/>
                    <a:pt x="140" y="60"/>
                    <a:pt x="160" y="70"/>
                  </a:cubicBezTo>
                  <a:cubicBezTo>
                    <a:pt x="180" y="70"/>
                    <a:pt x="200" y="80"/>
                    <a:pt x="220" y="80"/>
                  </a:cubicBezTo>
                  <a:lnTo>
                    <a:pt x="130" y="40"/>
                  </a:lnTo>
                  <a:cubicBezTo>
                    <a:pt x="120" y="30"/>
                    <a:pt x="110" y="30"/>
                    <a:pt x="100" y="20"/>
                  </a:cubicBezTo>
                  <a:cubicBezTo>
                    <a:pt x="80" y="10"/>
                    <a:pt x="71" y="10"/>
                    <a:pt x="51" y="10"/>
                  </a:cubicBezTo>
                  <a:cubicBezTo>
                    <a:pt x="40" y="1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7674079" y="4643370"/>
              <a:ext cx="110100" cy="53259"/>
            </a:xfrm>
            <a:custGeom>
              <a:avLst/>
              <a:gdLst/>
              <a:ahLst/>
              <a:cxnLst/>
              <a:rect l="l" t="t" r="r" b="b"/>
              <a:pathLst>
                <a:path w="1199" h="580" extrusionOk="0">
                  <a:moveTo>
                    <a:pt x="370" y="1"/>
                  </a:moveTo>
                  <a:cubicBezTo>
                    <a:pt x="340" y="10"/>
                    <a:pt x="300" y="10"/>
                    <a:pt x="260" y="21"/>
                  </a:cubicBezTo>
                  <a:cubicBezTo>
                    <a:pt x="230" y="21"/>
                    <a:pt x="200" y="30"/>
                    <a:pt x="170" y="41"/>
                  </a:cubicBezTo>
                  <a:cubicBezTo>
                    <a:pt x="150" y="41"/>
                    <a:pt x="130" y="50"/>
                    <a:pt x="120" y="50"/>
                  </a:cubicBezTo>
                  <a:lnTo>
                    <a:pt x="100" y="50"/>
                  </a:lnTo>
                  <a:lnTo>
                    <a:pt x="90" y="61"/>
                  </a:lnTo>
                  <a:lnTo>
                    <a:pt x="70" y="61"/>
                  </a:lnTo>
                  <a:lnTo>
                    <a:pt x="70" y="70"/>
                  </a:lnTo>
                  <a:cubicBezTo>
                    <a:pt x="30" y="80"/>
                    <a:pt x="0" y="120"/>
                    <a:pt x="0" y="170"/>
                  </a:cubicBezTo>
                  <a:lnTo>
                    <a:pt x="0" y="200"/>
                  </a:lnTo>
                  <a:cubicBezTo>
                    <a:pt x="11" y="230"/>
                    <a:pt x="30" y="260"/>
                    <a:pt x="60" y="280"/>
                  </a:cubicBezTo>
                  <a:cubicBezTo>
                    <a:pt x="60" y="280"/>
                    <a:pt x="70" y="290"/>
                    <a:pt x="80" y="290"/>
                  </a:cubicBezTo>
                  <a:cubicBezTo>
                    <a:pt x="90" y="300"/>
                    <a:pt x="90" y="300"/>
                    <a:pt x="100" y="300"/>
                  </a:cubicBezTo>
                  <a:lnTo>
                    <a:pt x="340" y="420"/>
                  </a:lnTo>
                  <a:cubicBezTo>
                    <a:pt x="390" y="449"/>
                    <a:pt x="450" y="480"/>
                    <a:pt x="519" y="500"/>
                  </a:cubicBezTo>
                  <a:cubicBezTo>
                    <a:pt x="550" y="520"/>
                    <a:pt x="579" y="529"/>
                    <a:pt x="609" y="540"/>
                  </a:cubicBezTo>
                  <a:cubicBezTo>
                    <a:pt x="649" y="549"/>
                    <a:pt x="679" y="560"/>
                    <a:pt x="719" y="560"/>
                  </a:cubicBezTo>
                  <a:cubicBezTo>
                    <a:pt x="779" y="569"/>
                    <a:pt x="839" y="580"/>
                    <a:pt x="899" y="580"/>
                  </a:cubicBezTo>
                  <a:lnTo>
                    <a:pt x="949" y="580"/>
                  </a:lnTo>
                  <a:cubicBezTo>
                    <a:pt x="989" y="580"/>
                    <a:pt x="1018" y="569"/>
                    <a:pt x="1058" y="569"/>
                  </a:cubicBezTo>
                  <a:cubicBezTo>
                    <a:pt x="1089" y="560"/>
                    <a:pt x="1118" y="560"/>
                    <a:pt x="1149" y="549"/>
                  </a:cubicBezTo>
                  <a:cubicBezTo>
                    <a:pt x="1169" y="549"/>
                    <a:pt x="1178" y="540"/>
                    <a:pt x="1198" y="540"/>
                  </a:cubicBezTo>
                  <a:cubicBezTo>
                    <a:pt x="1149" y="529"/>
                    <a:pt x="1098" y="509"/>
                    <a:pt x="1038" y="480"/>
                  </a:cubicBezTo>
                  <a:cubicBezTo>
                    <a:pt x="978" y="460"/>
                    <a:pt x="919" y="420"/>
                    <a:pt x="879" y="400"/>
                  </a:cubicBezTo>
                  <a:lnTo>
                    <a:pt x="739" y="320"/>
                  </a:lnTo>
                  <a:cubicBezTo>
                    <a:pt x="719" y="320"/>
                    <a:pt x="699" y="310"/>
                    <a:pt x="679" y="310"/>
                  </a:cubicBezTo>
                  <a:cubicBezTo>
                    <a:pt x="659" y="300"/>
                    <a:pt x="629" y="290"/>
                    <a:pt x="599" y="280"/>
                  </a:cubicBezTo>
                  <a:cubicBezTo>
                    <a:pt x="570" y="270"/>
                    <a:pt x="550" y="260"/>
                    <a:pt x="519" y="240"/>
                  </a:cubicBezTo>
                  <a:cubicBezTo>
                    <a:pt x="539" y="240"/>
                    <a:pt x="559" y="250"/>
                    <a:pt x="570" y="250"/>
                  </a:cubicBezTo>
                  <a:cubicBezTo>
                    <a:pt x="590" y="250"/>
                    <a:pt x="599" y="250"/>
                    <a:pt x="619" y="260"/>
                  </a:cubicBezTo>
                  <a:cubicBezTo>
                    <a:pt x="609" y="250"/>
                    <a:pt x="609" y="250"/>
                    <a:pt x="599" y="250"/>
                  </a:cubicBezTo>
                  <a:cubicBezTo>
                    <a:pt x="570" y="230"/>
                    <a:pt x="550" y="190"/>
                    <a:pt x="550" y="150"/>
                  </a:cubicBezTo>
                  <a:lnTo>
                    <a:pt x="550" y="140"/>
                  </a:lnTo>
                  <a:lnTo>
                    <a:pt x="550" y="130"/>
                  </a:lnTo>
                  <a:lnTo>
                    <a:pt x="550" y="110"/>
                  </a:lnTo>
                  <a:cubicBezTo>
                    <a:pt x="559" y="90"/>
                    <a:pt x="570" y="70"/>
                    <a:pt x="590" y="50"/>
                  </a:cubicBezTo>
                  <a:cubicBezTo>
                    <a:pt x="599" y="41"/>
                    <a:pt x="619" y="41"/>
                    <a:pt x="629" y="30"/>
                  </a:cubicBezTo>
                  <a:lnTo>
                    <a:pt x="639" y="30"/>
                  </a:lnTo>
                  <a:lnTo>
                    <a:pt x="659" y="21"/>
                  </a:lnTo>
                  <a:lnTo>
                    <a:pt x="669" y="21"/>
                  </a:lnTo>
                  <a:cubicBezTo>
                    <a:pt x="649" y="21"/>
                    <a:pt x="629" y="21"/>
                    <a:pt x="609" y="10"/>
                  </a:cubicBezTo>
                  <a:cubicBezTo>
                    <a:pt x="570" y="1"/>
                    <a:pt x="519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7729083" y="4666234"/>
              <a:ext cx="59687" cy="27640"/>
            </a:xfrm>
            <a:custGeom>
              <a:avLst/>
              <a:gdLst/>
              <a:ahLst/>
              <a:cxnLst/>
              <a:rect l="l" t="t" r="r" b="b"/>
              <a:pathLst>
                <a:path w="650" h="301" extrusionOk="0">
                  <a:moveTo>
                    <a:pt x="0" y="1"/>
                  </a:moveTo>
                  <a:cubicBezTo>
                    <a:pt x="10" y="1"/>
                    <a:pt x="10" y="11"/>
                    <a:pt x="20" y="11"/>
                  </a:cubicBezTo>
                  <a:cubicBezTo>
                    <a:pt x="10" y="1"/>
                    <a:pt x="10" y="1"/>
                    <a:pt x="0" y="1"/>
                  </a:cubicBezTo>
                  <a:close/>
                  <a:moveTo>
                    <a:pt x="50" y="31"/>
                  </a:moveTo>
                  <a:lnTo>
                    <a:pt x="280" y="151"/>
                  </a:lnTo>
                  <a:lnTo>
                    <a:pt x="140" y="71"/>
                  </a:lnTo>
                  <a:lnTo>
                    <a:pt x="50" y="31"/>
                  </a:lnTo>
                  <a:close/>
                  <a:moveTo>
                    <a:pt x="439" y="231"/>
                  </a:moveTo>
                  <a:lnTo>
                    <a:pt x="439" y="231"/>
                  </a:lnTo>
                  <a:cubicBezTo>
                    <a:pt x="503" y="267"/>
                    <a:pt x="567" y="287"/>
                    <a:pt x="631" y="297"/>
                  </a:cubicBezTo>
                  <a:lnTo>
                    <a:pt x="631" y="297"/>
                  </a:lnTo>
                  <a:cubicBezTo>
                    <a:pt x="621" y="295"/>
                    <a:pt x="612" y="291"/>
                    <a:pt x="599" y="291"/>
                  </a:cubicBezTo>
                  <a:cubicBezTo>
                    <a:pt x="550" y="280"/>
                    <a:pt x="499" y="260"/>
                    <a:pt x="439" y="231"/>
                  </a:cubicBezTo>
                  <a:close/>
                  <a:moveTo>
                    <a:pt x="631" y="297"/>
                  </a:moveTo>
                  <a:lnTo>
                    <a:pt x="631" y="297"/>
                  </a:lnTo>
                  <a:cubicBezTo>
                    <a:pt x="636" y="299"/>
                    <a:pt x="642" y="300"/>
                    <a:pt x="649" y="300"/>
                  </a:cubicBezTo>
                  <a:cubicBezTo>
                    <a:pt x="643" y="299"/>
                    <a:pt x="637" y="299"/>
                    <a:pt x="631" y="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7771231" y="4663572"/>
              <a:ext cx="21212" cy="8264"/>
            </a:xfrm>
            <a:custGeom>
              <a:avLst/>
              <a:gdLst/>
              <a:ahLst/>
              <a:cxnLst/>
              <a:rect l="l" t="t" r="r" b="b"/>
              <a:pathLst>
                <a:path w="231" h="90" extrusionOk="0">
                  <a:moveTo>
                    <a:pt x="0" y="0"/>
                  </a:moveTo>
                  <a:cubicBezTo>
                    <a:pt x="20" y="20"/>
                    <a:pt x="51" y="30"/>
                    <a:pt x="80" y="40"/>
                  </a:cubicBezTo>
                  <a:cubicBezTo>
                    <a:pt x="130" y="70"/>
                    <a:pt x="180" y="80"/>
                    <a:pt x="230" y="90"/>
                  </a:cubicBezTo>
                  <a:lnTo>
                    <a:pt x="140" y="40"/>
                  </a:lnTo>
                  <a:cubicBezTo>
                    <a:pt x="130" y="30"/>
                    <a:pt x="120" y="30"/>
                    <a:pt x="120" y="20"/>
                  </a:cubicBezTo>
                  <a:lnTo>
                    <a:pt x="111" y="20"/>
                  </a:lnTo>
                  <a:cubicBezTo>
                    <a:pt x="100" y="20"/>
                    <a:pt x="80" y="20"/>
                    <a:pt x="71" y="10"/>
                  </a:cubicBezTo>
                  <a:cubicBezTo>
                    <a:pt x="51" y="10"/>
                    <a:pt x="20" y="1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7724491" y="4641533"/>
              <a:ext cx="108263" cy="53259"/>
            </a:xfrm>
            <a:custGeom>
              <a:avLst/>
              <a:gdLst/>
              <a:ahLst/>
              <a:cxnLst/>
              <a:rect l="l" t="t" r="r" b="b"/>
              <a:pathLst>
                <a:path w="1179" h="580" extrusionOk="0">
                  <a:moveTo>
                    <a:pt x="380" y="1"/>
                  </a:moveTo>
                  <a:cubicBezTo>
                    <a:pt x="340" y="1"/>
                    <a:pt x="310" y="10"/>
                    <a:pt x="270" y="10"/>
                  </a:cubicBezTo>
                  <a:cubicBezTo>
                    <a:pt x="240" y="21"/>
                    <a:pt x="200" y="21"/>
                    <a:pt x="180" y="30"/>
                  </a:cubicBezTo>
                  <a:cubicBezTo>
                    <a:pt x="160" y="30"/>
                    <a:pt x="140" y="41"/>
                    <a:pt x="120" y="41"/>
                  </a:cubicBezTo>
                  <a:lnTo>
                    <a:pt x="110" y="41"/>
                  </a:lnTo>
                  <a:lnTo>
                    <a:pt x="90" y="50"/>
                  </a:lnTo>
                  <a:lnTo>
                    <a:pt x="80" y="50"/>
                  </a:lnTo>
                  <a:cubicBezTo>
                    <a:pt x="70" y="61"/>
                    <a:pt x="50" y="61"/>
                    <a:pt x="41" y="70"/>
                  </a:cubicBezTo>
                  <a:cubicBezTo>
                    <a:pt x="21" y="90"/>
                    <a:pt x="10" y="110"/>
                    <a:pt x="1" y="130"/>
                  </a:cubicBezTo>
                  <a:lnTo>
                    <a:pt x="1" y="150"/>
                  </a:lnTo>
                  <a:lnTo>
                    <a:pt x="1" y="160"/>
                  </a:lnTo>
                  <a:lnTo>
                    <a:pt x="1" y="170"/>
                  </a:lnTo>
                  <a:cubicBezTo>
                    <a:pt x="1" y="210"/>
                    <a:pt x="21" y="250"/>
                    <a:pt x="50" y="270"/>
                  </a:cubicBezTo>
                  <a:cubicBezTo>
                    <a:pt x="60" y="270"/>
                    <a:pt x="60" y="280"/>
                    <a:pt x="70" y="280"/>
                  </a:cubicBezTo>
                  <a:cubicBezTo>
                    <a:pt x="80" y="290"/>
                    <a:pt x="90" y="290"/>
                    <a:pt x="100" y="300"/>
                  </a:cubicBezTo>
                  <a:lnTo>
                    <a:pt x="330" y="420"/>
                  </a:lnTo>
                  <a:cubicBezTo>
                    <a:pt x="370" y="440"/>
                    <a:pt x="429" y="480"/>
                    <a:pt x="489" y="500"/>
                  </a:cubicBezTo>
                  <a:cubicBezTo>
                    <a:pt x="560" y="540"/>
                    <a:pt x="629" y="560"/>
                    <a:pt x="699" y="569"/>
                  </a:cubicBezTo>
                  <a:cubicBezTo>
                    <a:pt x="749" y="580"/>
                    <a:pt x="809" y="580"/>
                    <a:pt x="879" y="580"/>
                  </a:cubicBezTo>
                  <a:lnTo>
                    <a:pt x="1028" y="580"/>
                  </a:lnTo>
                  <a:cubicBezTo>
                    <a:pt x="1059" y="569"/>
                    <a:pt x="1088" y="569"/>
                    <a:pt x="1119" y="560"/>
                  </a:cubicBezTo>
                  <a:cubicBezTo>
                    <a:pt x="1139" y="560"/>
                    <a:pt x="1159" y="560"/>
                    <a:pt x="1168" y="549"/>
                  </a:cubicBezTo>
                  <a:lnTo>
                    <a:pt x="1179" y="549"/>
                  </a:lnTo>
                  <a:cubicBezTo>
                    <a:pt x="1128" y="540"/>
                    <a:pt x="1068" y="520"/>
                    <a:pt x="1019" y="489"/>
                  </a:cubicBezTo>
                  <a:cubicBezTo>
                    <a:pt x="959" y="460"/>
                    <a:pt x="899" y="430"/>
                    <a:pt x="859" y="400"/>
                  </a:cubicBezTo>
                  <a:cubicBezTo>
                    <a:pt x="819" y="380"/>
                    <a:pt x="779" y="350"/>
                    <a:pt x="749" y="330"/>
                  </a:cubicBezTo>
                  <a:lnTo>
                    <a:pt x="739" y="330"/>
                  </a:lnTo>
                  <a:cubicBezTo>
                    <a:pt x="689" y="320"/>
                    <a:pt x="639" y="310"/>
                    <a:pt x="589" y="280"/>
                  </a:cubicBezTo>
                  <a:cubicBezTo>
                    <a:pt x="560" y="270"/>
                    <a:pt x="529" y="260"/>
                    <a:pt x="509" y="240"/>
                  </a:cubicBezTo>
                  <a:lnTo>
                    <a:pt x="509" y="240"/>
                  </a:lnTo>
                  <a:cubicBezTo>
                    <a:pt x="529" y="250"/>
                    <a:pt x="560" y="250"/>
                    <a:pt x="580" y="250"/>
                  </a:cubicBezTo>
                  <a:cubicBezTo>
                    <a:pt x="589" y="260"/>
                    <a:pt x="609" y="260"/>
                    <a:pt x="620" y="260"/>
                  </a:cubicBezTo>
                  <a:cubicBezTo>
                    <a:pt x="609" y="260"/>
                    <a:pt x="609" y="250"/>
                    <a:pt x="600" y="250"/>
                  </a:cubicBezTo>
                  <a:cubicBezTo>
                    <a:pt x="589" y="240"/>
                    <a:pt x="569" y="230"/>
                    <a:pt x="569" y="210"/>
                  </a:cubicBezTo>
                  <a:lnTo>
                    <a:pt x="560" y="210"/>
                  </a:lnTo>
                  <a:cubicBezTo>
                    <a:pt x="549" y="190"/>
                    <a:pt x="540" y="160"/>
                    <a:pt x="549" y="130"/>
                  </a:cubicBezTo>
                  <a:cubicBezTo>
                    <a:pt x="549" y="90"/>
                    <a:pt x="589" y="50"/>
                    <a:pt x="639" y="41"/>
                  </a:cubicBezTo>
                  <a:cubicBezTo>
                    <a:pt x="639" y="41"/>
                    <a:pt x="639" y="30"/>
                    <a:pt x="649" y="30"/>
                  </a:cubicBezTo>
                  <a:lnTo>
                    <a:pt x="679" y="130"/>
                  </a:lnTo>
                  <a:lnTo>
                    <a:pt x="659" y="30"/>
                  </a:lnTo>
                  <a:lnTo>
                    <a:pt x="669" y="30"/>
                  </a:lnTo>
                  <a:cubicBezTo>
                    <a:pt x="649" y="21"/>
                    <a:pt x="639" y="21"/>
                    <a:pt x="620" y="21"/>
                  </a:cubicBezTo>
                  <a:cubicBezTo>
                    <a:pt x="569" y="10"/>
                    <a:pt x="500" y="1"/>
                    <a:pt x="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7774445" y="4642451"/>
              <a:ext cx="16988" cy="18365"/>
            </a:xfrm>
            <a:custGeom>
              <a:avLst/>
              <a:gdLst/>
              <a:ahLst/>
              <a:cxnLst/>
              <a:rect l="l" t="t" r="r" b="b"/>
              <a:pathLst>
                <a:path w="185" h="200" extrusionOk="0">
                  <a:moveTo>
                    <a:pt x="184" y="1"/>
                  </a:moveTo>
                  <a:cubicBezTo>
                    <a:pt x="165" y="11"/>
                    <a:pt x="145" y="11"/>
                    <a:pt x="115" y="20"/>
                  </a:cubicBezTo>
                  <a:lnTo>
                    <a:pt x="135" y="20"/>
                  </a:lnTo>
                  <a:cubicBezTo>
                    <a:pt x="145" y="11"/>
                    <a:pt x="165" y="11"/>
                    <a:pt x="184" y="1"/>
                  </a:cubicBezTo>
                  <a:close/>
                  <a:moveTo>
                    <a:pt x="95" y="31"/>
                  </a:moveTo>
                  <a:cubicBezTo>
                    <a:pt x="45" y="41"/>
                    <a:pt x="5" y="80"/>
                    <a:pt x="5" y="120"/>
                  </a:cubicBezTo>
                  <a:cubicBezTo>
                    <a:pt x="2" y="130"/>
                    <a:pt x="1" y="139"/>
                    <a:pt x="1" y="148"/>
                  </a:cubicBezTo>
                  <a:lnTo>
                    <a:pt x="1" y="148"/>
                  </a:lnTo>
                  <a:cubicBezTo>
                    <a:pt x="1" y="142"/>
                    <a:pt x="3" y="136"/>
                    <a:pt x="5" y="130"/>
                  </a:cubicBezTo>
                  <a:cubicBezTo>
                    <a:pt x="5" y="80"/>
                    <a:pt x="45" y="41"/>
                    <a:pt x="95" y="31"/>
                  </a:cubicBezTo>
                  <a:close/>
                  <a:moveTo>
                    <a:pt x="1" y="148"/>
                  </a:moveTo>
                  <a:lnTo>
                    <a:pt x="1" y="148"/>
                  </a:lnTo>
                  <a:cubicBezTo>
                    <a:pt x="1" y="165"/>
                    <a:pt x="8" y="185"/>
                    <a:pt x="15" y="199"/>
                  </a:cubicBezTo>
                  <a:lnTo>
                    <a:pt x="15" y="199"/>
                  </a:lnTo>
                  <a:cubicBezTo>
                    <a:pt x="8" y="186"/>
                    <a:pt x="2" y="168"/>
                    <a:pt x="1" y="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7819807" y="4662561"/>
              <a:ext cx="22957" cy="9274"/>
            </a:xfrm>
            <a:custGeom>
              <a:avLst/>
              <a:gdLst/>
              <a:ahLst/>
              <a:cxnLst/>
              <a:rect l="l" t="t" r="r" b="b"/>
              <a:pathLst>
                <a:path w="250" h="101" extrusionOk="0">
                  <a:moveTo>
                    <a:pt x="1" y="1"/>
                  </a:moveTo>
                  <a:cubicBezTo>
                    <a:pt x="30" y="21"/>
                    <a:pt x="61" y="31"/>
                    <a:pt x="90" y="51"/>
                  </a:cubicBezTo>
                  <a:cubicBezTo>
                    <a:pt x="141" y="71"/>
                    <a:pt x="190" y="91"/>
                    <a:pt x="230" y="101"/>
                  </a:cubicBezTo>
                  <a:lnTo>
                    <a:pt x="250" y="101"/>
                  </a:lnTo>
                  <a:lnTo>
                    <a:pt x="150" y="41"/>
                  </a:lnTo>
                  <a:cubicBezTo>
                    <a:pt x="150" y="31"/>
                    <a:pt x="141" y="31"/>
                    <a:pt x="130" y="21"/>
                  </a:cubicBezTo>
                  <a:cubicBezTo>
                    <a:pt x="121" y="21"/>
                    <a:pt x="101" y="21"/>
                    <a:pt x="90" y="11"/>
                  </a:cubicBezTo>
                  <a:cubicBezTo>
                    <a:pt x="61" y="11"/>
                    <a:pt x="3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7773986" y="4640615"/>
              <a:ext cx="107345" cy="54178"/>
            </a:xfrm>
            <a:custGeom>
              <a:avLst/>
              <a:gdLst/>
              <a:ahLst/>
              <a:cxnLst/>
              <a:rect l="l" t="t" r="r" b="b"/>
              <a:pathLst>
                <a:path w="1169" h="590" extrusionOk="0">
                  <a:moveTo>
                    <a:pt x="400" y="0"/>
                  </a:moveTo>
                  <a:cubicBezTo>
                    <a:pt x="360" y="0"/>
                    <a:pt x="320" y="0"/>
                    <a:pt x="290" y="11"/>
                  </a:cubicBezTo>
                  <a:cubicBezTo>
                    <a:pt x="250" y="11"/>
                    <a:pt x="220" y="20"/>
                    <a:pt x="190" y="20"/>
                  </a:cubicBezTo>
                  <a:cubicBezTo>
                    <a:pt x="170" y="31"/>
                    <a:pt x="150" y="31"/>
                    <a:pt x="120" y="40"/>
                  </a:cubicBezTo>
                  <a:lnTo>
                    <a:pt x="140" y="140"/>
                  </a:lnTo>
                  <a:lnTo>
                    <a:pt x="110" y="40"/>
                  </a:lnTo>
                  <a:cubicBezTo>
                    <a:pt x="100" y="40"/>
                    <a:pt x="100" y="51"/>
                    <a:pt x="100" y="51"/>
                  </a:cubicBezTo>
                  <a:cubicBezTo>
                    <a:pt x="50" y="60"/>
                    <a:pt x="10" y="100"/>
                    <a:pt x="10" y="150"/>
                  </a:cubicBezTo>
                  <a:cubicBezTo>
                    <a:pt x="1" y="170"/>
                    <a:pt x="10" y="200"/>
                    <a:pt x="21" y="220"/>
                  </a:cubicBezTo>
                  <a:lnTo>
                    <a:pt x="30" y="220"/>
                  </a:lnTo>
                  <a:cubicBezTo>
                    <a:pt x="30" y="240"/>
                    <a:pt x="50" y="250"/>
                    <a:pt x="61" y="260"/>
                  </a:cubicBezTo>
                  <a:cubicBezTo>
                    <a:pt x="70" y="260"/>
                    <a:pt x="81" y="270"/>
                    <a:pt x="90" y="270"/>
                  </a:cubicBezTo>
                  <a:cubicBezTo>
                    <a:pt x="90" y="280"/>
                    <a:pt x="100" y="280"/>
                    <a:pt x="110" y="290"/>
                  </a:cubicBezTo>
                  <a:lnTo>
                    <a:pt x="200" y="340"/>
                  </a:lnTo>
                  <a:cubicBezTo>
                    <a:pt x="230" y="360"/>
                    <a:pt x="270" y="380"/>
                    <a:pt x="320" y="410"/>
                  </a:cubicBezTo>
                  <a:cubicBezTo>
                    <a:pt x="360" y="440"/>
                    <a:pt x="420" y="470"/>
                    <a:pt x="480" y="499"/>
                  </a:cubicBezTo>
                  <a:cubicBezTo>
                    <a:pt x="549" y="539"/>
                    <a:pt x="620" y="559"/>
                    <a:pt x="679" y="570"/>
                  </a:cubicBezTo>
                  <a:cubicBezTo>
                    <a:pt x="739" y="590"/>
                    <a:pt x="809" y="590"/>
                    <a:pt x="879" y="590"/>
                  </a:cubicBezTo>
                  <a:lnTo>
                    <a:pt x="1009" y="590"/>
                  </a:lnTo>
                  <a:cubicBezTo>
                    <a:pt x="1048" y="579"/>
                    <a:pt x="1079" y="579"/>
                    <a:pt x="1108" y="570"/>
                  </a:cubicBezTo>
                  <a:cubicBezTo>
                    <a:pt x="1128" y="570"/>
                    <a:pt x="1148" y="570"/>
                    <a:pt x="1159" y="559"/>
                  </a:cubicBezTo>
                  <a:lnTo>
                    <a:pt x="1168" y="559"/>
                  </a:lnTo>
                  <a:cubicBezTo>
                    <a:pt x="1108" y="550"/>
                    <a:pt x="1059" y="530"/>
                    <a:pt x="1009" y="499"/>
                  </a:cubicBezTo>
                  <a:cubicBezTo>
                    <a:pt x="949" y="470"/>
                    <a:pt x="899" y="440"/>
                    <a:pt x="859" y="410"/>
                  </a:cubicBezTo>
                  <a:lnTo>
                    <a:pt x="749" y="340"/>
                  </a:lnTo>
                  <a:lnTo>
                    <a:pt x="729" y="340"/>
                  </a:lnTo>
                  <a:cubicBezTo>
                    <a:pt x="689" y="330"/>
                    <a:pt x="640" y="310"/>
                    <a:pt x="589" y="290"/>
                  </a:cubicBezTo>
                  <a:cubicBezTo>
                    <a:pt x="560" y="270"/>
                    <a:pt x="529" y="260"/>
                    <a:pt x="500" y="240"/>
                  </a:cubicBezTo>
                  <a:cubicBezTo>
                    <a:pt x="529" y="240"/>
                    <a:pt x="560" y="250"/>
                    <a:pt x="589" y="250"/>
                  </a:cubicBezTo>
                  <a:cubicBezTo>
                    <a:pt x="600" y="260"/>
                    <a:pt x="620" y="260"/>
                    <a:pt x="629" y="260"/>
                  </a:cubicBezTo>
                  <a:cubicBezTo>
                    <a:pt x="620" y="260"/>
                    <a:pt x="620" y="260"/>
                    <a:pt x="609" y="250"/>
                  </a:cubicBezTo>
                  <a:cubicBezTo>
                    <a:pt x="580" y="230"/>
                    <a:pt x="569" y="190"/>
                    <a:pt x="569" y="160"/>
                  </a:cubicBezTo>
                  <a:lnTo>
                    <a:pt x="569" y="130"/>
                  </a:lnTo>
                  <a:cubicBezTo>
                    <a:pt x="580" y="91"/>
                    <a:pt x="609" y="51"/>
                    <a:pt x="649" y="40"/>
                  </a:cubicBezTo>
                  <a:lnTo>
                    <a:pt x="660" y="40"/>
                  </a:lnTo>
                  <a:lnTo>
                    <a:pt x="679" y="31"/>
                  </a:lnTo>
                  <a:lnTo>
                    <a:pt x="689" y="31"/>
                  </a:lnTo>
                  <a:cubicBezTo>
                    <a:pt x="669" y="31"/>
                    <a:pt x="660" y="20"/>
                    <a:pt x="640" y="20"/>
                  </a:cubicBezTo>
                  <a:cubicBezTo>
                    <a:pt x="580" y="11"/>
                    <a:pt x="500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7869302" y="4662561"/>
              <a:ext cx="23967" cy="10285"/>
            </a:xfrm>
            <a:custGeom>
              <a:avLst/>
              <a:gdLst/>
              <a:ahLst/>
              <a:cxnLst/>
              <a:rect l="l" t="t" r="r" b="b"/>
              <a:pathLst>
                <a:path w="261" h="112" extrusionOk="0">
                  <a:moveTo>
                    <a:pt x="1" y="1"/>
                  </a:moveTo>
                  <a:cubicBezTo>
                    <a:pt x="21" y="21"/>
                    <a:pt x="50" y="31"/>
                    <a:pt x="81" y="51"/>
                  </a:cubicBezTo>
                  <a:cubicBezTo>
                    <a:pt x="121" y="71"/>
                    <a:pt x="170" y="91"/>
                    <a:pt x="220" y="101"/>
                  </a:cubicBezTo>
                  <a:cubicBezTo>
                    <a:pt x="240" y="101"/>
                    <a:pt x="250" y="111"/>
                    <a:pt x="260" y="111"/>
                  </a:cubicBezTo>
                  <a:lnTo>
                    <a:pt x="161" y="41"/>
                  </a:lnTo>
                  <a:lnTo>
                    <a:pt x="141" y="21"/>
                  </a:lnTo>
                  <a:cubicBezTo>
                    <a:pt x="130" y="21"/>
                    <a:pt x="121" y="21"/>
                    <a:pt x="110" y="11"/>
                  </a:cubicBezTo>
                  <a:cubicBezTo>
                    <a:pt x="70" y="11"/>
                    <a:pt x="4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7826235" y="4640615"/>
              <a:ext cx="102754" cy="55096"/>
            </a:xfrm>
            <a:custGeom>
              <a:avLst/>
              <a:gdLst/>
              <a:ahLst/>
              <a:cxnLst/>
              <a:rect l="l" t="t" r="r" b="b"/>
              <a:pathLst>
                <a:path w="1119" h="600" extrusionOk="0">
                  <a:moveTo>
                    <a:pt x="390" y="0"/>
                  </a:moveTo>
                  <a:cubicBezTo>
                    <a:pt x="350" y="0"/>
                    <a:pt x="310" y="0"/>
                    <a:pt x="280" y="11"/>
                  </a:cubicBezTo>
                  <a:cubicBezTo>
                    <a:pt x="240" y="11"/>
                    <a:pt x="210" y="11"/>
                    <a:pt x="180" y="20"/>
                  </a:cubicBezTo>
                  <a:cubicBezTo>
                    <a:pt x="160" y="20"/>
                    <a:pt x="140" y="31"/>
                    <a:pt x="130" y="31"/>
                  </a:cubicBezTo>
                  <a:lnTo>
                    <a:pt x="110" y="31"/>
                  </a:lnTo>
                  <a:lnTo>
                    <a:pt x="91" y="40"/>
                  </a:lnTo>
                  <a:lnTo>
                    <a:pt x="80" y="40"/>
                  </a:lnTo>
                  <a:cubicBezTo>
                    <a:pt x="40" y="51"/>
                    <a:pt x="11" y="91"/>
                    <a:pt x="0" y="130"/>
                  </a:cubicBezTo>
                  <a:lnTo>
                    <a:pt x="0" y="160"/>
                  </a:lnTo>
                  <a:cubicBezTo>
                    <a:pt x="0" y="190"/>
                    <a:pt x="11" y="230"/>
                    <a:pt x="40" y="250"/>
                  </a:cubicBezTo>
                  <a:cubicBezTo>
                    <a:pt x="51" y="260"/>
                    <a:pt x="51" y="260"/>
                    <a:pt x="60" y="260"/>
                  </a:cubicBezTo>
                  <a:cubicBezTo>
                    <a:pt x="71" y="270"/>
                    <a:pt x="80" y="270"/>
                    <a:pt x="80" y="280"/>
                  </a:cubicBezTo>
                  <a:lnTo>
                    <a:pt x="290" y="410"/>
                  </a:lnTo>
                  <a:cubicBezTo>
                    <a:pt x="330" y="440"/>
                    <a:pt x="380" y="470"/>
                    <a:pt x="440" y="499"/>
                  </a:cubicBezTo>
                  <a:cubicBezTo>
                    <a:pt x="499" y="530"/>
                    <a:pt x="570" y="550"/>
                    <a:pt x="630" y="570"/>
                  </a:cubicBezTo>
                  <a:cubicBezTo>
                    <a:pt x="699" y="590"/>
                    <a:pt x="779" y="599"/>
                    <a:pt x="859" y="599"/>
                  </a:cubicBezTo>
                  <a:cubicBezTo>
                    <a:pt x="889" y="599"/>
                    <a:pt x="929" y="599"/>
                    <a:pt x="969" y="590"/>
                  </a:cubicBezTo>
                  <a:cubicBezTo>
                    <a:pt x="999" y="590"/>
                    <a:pt x="1029" y="590"/>
                    <a:pt x="1058" y="579"/>
                  </a:cubicBezTo>
                  <a:cubicBezTo>
                    <a:pt x="1078" y="579"/>
                    <a:pt x="1098" y="579"/>
                    <a:pt x="1118" y="570"/>
                  </a:cubicBezTo>
                  <a:cubicBezTo>
                    <a:pt x="1069" y="559"/>
                    <a:pt x="1019" y="539"/>
                    <a:pt x="969" y="510"/>
                  </a:cubicBezTo>
                  <a:cubicBezTo>
                    <a:pt x="949" y="499"/>
                    <a:pt x="929" y="490"/>
                    <a:pt x="919" y="479"/>
                  </a:cubicBezTo>
                  <a:cubicBezTo>
                    <a:pt x="889" y="459"/>
                    <a:pt x="859" y="440"/>
                    <a:pt x="839" y="420"/>
                  </a:cubicBezTo>
                  <a:cubicBezTo>
                    <a:pt x="829" y="420"/>
                    <a:pt x="829" y="420"/>
                    <a:pt x="819" y="410"/>
                  </a:cubicBezTo>
                  <a:lnTo>
                    <a:pt x="809" y="400"/>
                  </a:lnTo>
                  <a:lnTo>
                    <a:pt x="729" y="350"/>
                  </a:lnTo>
                  <a:cubicBezTo>
                    <a:pt x="719" y="350"/>
                    <a:pt x="709" y="340"/>
                    <a:pt x="689" y="340"/>
                  </a:cubicBezTo>
                  <a:cubicBezTo>
                    <a:pt x="639" y="330"/>
                    <a:pt x="590" y="310"/>
                    <a:pt x="550" y="290"/>
                  </a:cubicBezTo>
                  <a:cubicBezTo>
                    <a:pt x="519" y="270"/>
                    <a:pt x="490" y="260"/>
                    <a:pt x="470" y="240"/>
                  </a:cubicBezTo>
                  <a:cubicBezTo>
                    <a:pt x="510" y="240"/>
                    <a:pt x="539" y="250"/>
                    <a:pt x="579" y="250"/>
                  </a:cubicBezTo>
                  <a:cubicBezTo>
                    <a:pt x="590" y="260"/>
                    <a:pt x="599" y="260"/>
                    <a:pt x="610" y="260"/>
                  </a:cubicBezTo>
                  <a:cubicBezTo>
                    <a:pt x="599" y="260"/>
                    <a:pt x="599" y="250"/>
                    <a:pt x="590" y="250"/>
                  </a:cubicBezTo>
                  <a:cubicBezTo>
                    <a:pt x="550" y="220"/>
                    <a:pt x="539" y="180"/>
                    <a:pt x="550" y="130"/>
                  </a:cubicBezTo>
                  <a:cubicBezTo>
                    <a:pt x="550" y="91"/>
                    <a:pt x="590" y="60"/>
                    <a:pt x="630" y="40"/>
                  </a:cubicBezTo>
                  <a:lnTo>
                    <a:pt x="650" y="40"/>
                  </a:lnTo>
                  <a:lnTo>
                    <a:pt x="670" y="31"/>
                  </a:lnTo>
                  <a:cubicBezTo>
                    <a:pt x="659" y="31"/>
                    <a:pt x="639" y="20"/>
                    <a:pt x="630" y="20"/>
                  </a:cubicBezTo>
                  <a:cubicBezTo>
                    <a:pt x="559" y="11"/>
                    <a:pt x="490" y="0"/>
                    <a:pt x="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7882157" y="4664398"/>
              <a:ext cx="18457" cy="12948"/>
            </a:xfrm>
            <a:custGeom>
              <a:avLst/>
              <a:gdLst/>
              <a:ahLst/>
              <a:cxnLst/>
              <a:rect l="l" t="t" r="r" b="b"/>
              <a:pathLst>
                <a:path w="201" h="141" extrusionOk="0">
                  <a:moveTo>
                    <a:pt x="1" y="1"/>
                  </a:moveTo>
                  <a:cubicBezTo>
                    <a:pt x="4" y="5"/>
                    <a:pt x="7" y="7"/>
                    <a:pt x="9" y="9"/>
                  </a:cubicBezTo>
                  <a:lnTo>
                    <a:pt x="9" y="9"/>
                  </a:lnTo>
                  <a:lnTo>
                    <a:pt x="1" y="1"/>
                  </a:lnTo>
                  <a:close/>
                  <a:moveTo>
                    <a:pt x="9" y="9"/>
                  </a:moveTo>
                  <a:lnTo>
                    <a:pt x="21" y="21"/>
                  </a:lnTo>
                  <a:lnTo>
                    <a:pt x="120" y="91"/>
                  </a:lnTo>
                  <a:lnTo>
                    <a:pt x="200" y="141"/>
                  </a:lnTo>
                  <a:lnTo>
                    <a:pt x="200" y="141"/>
                  </a:lnTo>
                  <a:lnTo>
                    <a:pt x="30" y="21"/>
                  </a:lnTo>
                  <a:cubicBezTo>
                    <a:pt x="18" y="15"/>
                    <a:pt x="13" y="13"/>
                    <a:pt x="9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7918796" y="4663572"/>
              <a:ext cx="24885" cy="10101"/>
            </a:xfrm>
            <a:custGeom>
              <a:avLst/>
              <a:gdLst/>
              <a:ahLst/>
              <a:cxnLst/>
              <a:rect l="l" t="t" r="r" b="b"/>
              <a:pathLst>
                <a:path w="271" h="110" extrusionOk="0">
                  <a:moveTo>
                    <a:pt x="1" y="0"/>
                  </a:moveTo>
                  <a:cubicBezTo>
                    <a:pt x="21" y="10"/>
                    <a:pt x="50" y="30"/>
                    <a:pt x="81" y="50"/>
                  </a:cubicBezTo>
                  <a:cubicBezTo>
                    <a:pt x="121" y="70"/>
                    <a:pt x="170" y="90"/>
                    <a:pt x="210" y="100"/>
                  </a:cubicBezTo>
                  <a:cubicBezTo>
                    <a:pt x="230" y="110"/>
                    <a:pt x="250" y="110"/>
                    <a:pt x="270" y="110"/>
                  </a:cubicBezTo>
                  <a:lnTo>
                    <a:pt x="170" y="40"/>
                  </a:lnTo>
                  <a:lnTo>
                    <a:pt x="150" y="20"/>
                  </a:lnTo>
                  <a:cubicBezTo>
                    <a:pt x="141" y="20"/>
                    <a:pt x="130" y="20"/>
                    <a:pt x="121" y="10"/>
                  </a:cubicBezTo>
                  <a:cubicBezTo>
                    <a:pt x="81" y="10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7875729" y="4640615"/>
              <a:ext cx="100917" cy="56014"/>
            </a:xfrm>
            <a:custGeom>
              <a:avLst/>
              <a:gdLst/>
              <a:ahLst/>
              <a:cxnLst/>
              <a:rect l="l" t="t" r="r" b="b"/>
              <a:pathLst>
                <a:path w="1099" h="610" extrusionOk="0">
                  <a:moveTo>
                    <a:pt x="390" y="0"/>
                  </a:moveTo>
                  <a:cubicBezTo>
                    <a:pt x="360" y="0"/>
                    <a:pt x="330" y="11"/>
                    <a:pt x="300" y="11"/>
                  </a:cubicBezTo>
                  <a:cubicBezTo>
                    <a:pt x="260" y="11"/>
                    <a:pt x="230" y="20"/>
                    <a:pt x="200" y="20"/>
                  </a:cubicBezTo>
                  <a:cubicBezTo>
                    <a:pt x="180" y="20"/>
                    <a:pt x="160" y="31"/>
                    <a:pt x="140" y="31"/>
                  </a:cubicBezTo>
                  <a:lnTo>
                    <a:pt x="131" y="31"/>
                  </a:lnTo>
                  <a:lnTo>
                    <a:pt x="111" y="40"/>
                  </a:lnTo>
                  <a:lnTo>
                    <a:pt x="91" y="40"/>
                  </a:lnTo>
                  <a:cubicBezTo>
                    <a:pt x="51" y="60"/>
                    <a:pt x="11" y="91"/>
                    <a:pt x="11" y="130"/>
                  </a:cubicBezTo>
                  <a:cubicBezTo>
                    <a:pt x="0" y="180"/>
                    <a:pt x="11" y="220"/>
                    <a:pt x="51" y="250"/>
                  </a:cubicBezTo>
                  <a:cubicBezTo>
                    <a:pt x="60" y="250"/>
                    <a:pt x="60" y="260"/>
                    <a:pt x="71" y="260"/>
                  </a:cubicBezTo>
                  <a:cubicBezTo>
                    <a:pt x="80" y="270"/>
                    <a:pt x="80" y="270"/>
                    <a:pt x="100" y="280"/>
                  </a:cubicBezTo>
                  <a:lnTo>
                    <a:pt x="270" y="400"/>
                  </a:lnTo>
                  <a:lnTo>
                    <a:pt x="280" y="410"/>
                  </a:lnTo>
                  <a:cubicBezTo>
                    <a:pt x="290" y="420"/>
                    <a:pt x="290" y="420"/>
                    <a:pt x="300" y="420"/>
                  </a:cubicBezTo>
                  <a:cubicBezTo>
                    <a:pt x="320" y="440"/>
                    <a:pt x="350" y="459"/>
                    <a:pt x="380" y="479"/>
                  </a:cubicBezTo>
                  <a:cubicBezTo>
                    <a:pt x="390" y="490"/>
                    <a:pt x="410" y="499"/>
                    <a:pt x="430" y="510"/>
                  </a:cubicBezTo>
                  <a:cubicBezTo>
                    <a:pt x="499" y="539"/>
                    <a:pt x="559" y="570"/>
                    <a:pt x="619" y="579"/>
                  </a:cubicBezTo>
                  <a:cubicBezTo>
                    <a:pt x="699" y="599"/>
                    <a:pt x="769" y="610"/>
                    <a:pt x="839" y="610"/>
                  </a:cubicBezTo>
                  <a:lnTo>
                    <a:pt x="949" y="610"/>
                  </a:lnTo>
                  <a:cubicBezTo>
                    <a:pt x="979" y="610"/>
                    <a:pt x="1019" y="610"/>
                    <a:pt x="1039" y="599"/>
                  </a:cubicBezTo>
                  <a:cubicBezTo>
                    <a:pt x="1059" y="599"/>
                    <a:pt x="1078" y="599"/>
                    <a:pt x="1098" y="590"/>
                  </a:cubicBezTo>
                  <a:cubicBezTo>
                    <a:pt x="1059" y="579"/>
                    <a:pt x="1009" y="550"/>
                    <a:pt x="959" y="519"/>
                  </a:cubicBezTo>
                  <a:cubicBezTo>
                    <a:pt x="919" y="499"/>
                    <a:pt x="879" y="470"/>
                    <a:pt x="849" y="450"/>
                  </a:cubicBezTo>
                  <a:lnTo>
                    <a:pt x="819" y="420"/>
                  </a:lnTo>
                  <a:lnTo>
                    <a:pt x="739" y="360"/>
                  </a:lnTo>
                  <a:cubicBezTo>
                    <a:pt x="719" y="360"/>
                    <a:pt x="699" y="360"/>
                    <a:pt x="679" y="350"/>
                  </a:cubicBezTo>
                  <a:cubicBezTo>
                    <a:pt x="639" y="340"/>
                    <a:pt x="590" y="320"/>
                    <a:pt x="550" y="300"/>
                  </a:cubicBezTo>
                  <a:cubicBezTo>
                    <a:pt x="519" y="280"/>
                    <a:pt x="490" y="260"/>
                    <a:pt x="470" y="250"/>
                  </a:cubicBezTo>
                  <a:cubicBezTo>
                    <a:pt x="510" y="250"/>
                    <a:pt x="550" y="260"/>
                    <a:pt x="590" y="260"/>
                  </a:cubicBezTo>
                  <a:cubicBezTo>
                    <a:pt x="599" y="270"/>
                    <a:pt x="610" y="270"/>
                    <a:pt x="619" y="270"/>
                  </a:cubicBezTo>
                  <a:cubicBezTo>
                    <a:pt x="610" y="270"/>
                    <a:pt x="610" y="260"/>
                    <a:pt x="599" y="260"/>
                  </a:cubicBezTo>
                  <a:cubicBezTo>
                    <a:pt x="579" y="230"/>
                    <a:pt x="559" y="200"/>
                    <a:pt x="559" y="170"/>
                  </a:cubicBezTo>
                  <a:cubicBezTo>
                    <a:pt x="559" y="160"/>
                    <a:pt x="559" y="150"/>
                    <a:pt x="570" y="140"/>
                  </a:cubicBezTo>
                  <a:cubicBezTo>
                    <a:pt x="579" y="91"/>
                    <a:pt x="610" y="60"/>
                    <a:pt x="659" y="51"/>
                  </a:cubicBezTo>
                  <a:lnTo>
                    <a:pt x="679" y="40"/>
                  </a:lnTo>
                  <a:lnTo>
                    <a:pt x="690" y="40"/>
                  </a:lnTo>
                  <a:cubicBezTo>
                    <a:pt x="670" y="40"/>
                    <a:pt x="659" y="31"/>
                    <a:pt x="639" y="31"/>
                  </a:cubicBezTo>
                  <a:cubicBezTo>
                    <a:pt x="570" y="11"/>
                    <a:pt x="490" y="0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7963699" y="4688273"/>
              <a:ext cx="16621" cy="7438"/>
            </a:xfrm>
            <a:custGeom>
              <a:avLst/>
              <a:gdLst/>
              <a:ahLst/>
              <a:cxnLst/>
              <a:rect l="l" t="t" r="r" b="b"/>
              <a:pathLst>
                <a:path w="181" h="81" extrusionOk="0">
                  <a:moveTo>
                    <a:pt x="1" y="0"/>
                  </a:moveTo>
                  <a:cubicBezTo>
                    <a:pt x="38" y="25"/>
                    <a:pt x="75" y="46"/>
                    <a:pt x="112" y="61"/>
                  </a:cubicBezTo>
                  <a:lnTo>
                    <a:pt x="112" y="61"/>
                  </a:lnTo>
                  <a:cubicBezTo>
                    <a:pt x="78" y="47"/>
                    <a:pt x="40" y="24"/>
                    <a:pt x="1" y="0"/>
                  </a:cubicBezTo>
                  <a:close/>
                  <a:moveTo>
                    <a:pt x="112" y="61"/>
                  </a:moveTo>
                  <a:cubicBezTo>
                    <a:pt x="119" y="64"/>
                    <a:pt x="126" y="67"/>
                    <a:pt x="133" y="69"/>
                  </a:cubicBezTo>
                  <a:lnTo>
                    <a:pt x="133" y="69"/>
                  </a:lnTo>
                  <a:cubicBezTo>
                    <a:pt x="126" y="66"/>
                    <a:pt x="119" y="64"/>
                    <a:pt x="112" y="61"/>
                  </a:cubicBezTo>
                  <a:close/>
                  <a:moveTo>
                    <a:pt x="133" y="69"/>
                  </a:moveTo>
                  <a:cubicBezTo>
                    <a:pt x="136" y="70"/>
                    <a:pt x="139" y="70"/>
                    <a:pt x="142" y="71"/>
                  </a:cubicBezTo>
                  <a:lnTo>
                    <a:pt x="142" y="71"/>
                  </a:lnTo>
                  <a:cubicBezTo>
                    <a:pt x="141" y="71"/>
                    <a:pt x="141" y="71"/>
                    <a:pt x="140" y="71"/>
                  </a:cubicBezTo>
                  <a:cubicBezTo>
                    <a:pt x="138" y="70"/>
                    <a:pt x="136" y="69"/>
                    <a:pt x="133" y="69"/>
                  </a:cubicBezTo>
                  <a:close/>
                  <a:moveTo>
                    <a:pt x="142" y="71"/>
                  </a:moveTo>
                  <a:lnTo>
                    <a:pt x="142" y="71"/>
                  </a:lnTo>
                  <a:cubicBezTo>
                    <a:pt x="161" y="80"/>
                    <a:pt x="171" y="80"/>
                    <a:pt x="180" y="80"/>
                  </a:cubicBezTo>
                  <a:cubicBezTo>
                    <a:pt x="168" y="78"/>
                    <a:pt x="155" y="75"/>
                    <a:pt x="142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7967372" y="4664398"/>
              <a:ext cx="26721" cy="12029"/>
            </a:xfrm>
            <a:custGeom>
              <a:avLst/>
              <a:gdLst/>
              <a:ahLst/>
              <a:cxnLst/>
              <a:rect l="l" t="t" r="r" b="b"/>
              <a:pathLst>
                <a:path w="291" h="131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21"/>
                    <a:pt x="51" y="41"/>
                    <a:pt x="80" y="61"/>
                  </a:cubicBezTo>
                  <a:cubicBezTo>
                    <a:pt x="131" y="81"/>
                    <a:pt x="171" y="101"/>
                    <a:pt x="211" y="111"/>
                  </a:cubicBezTo>
                  <a:cubicBezTo>
                    <a:pt x="231" y="121"/>
                    <a:pt x="260" y="131"/>
                    <a:pt x="291" y="131"/>
                  </a:cubicBezTo>
                  <a:lnTo>
                    <a:pt x="260" y="101"/>
                  </a:lnTo>
                  <a:lnTo>
                    <a:pt x="191" y="51"/>
                  </a:lnTo>
                  <a:cubicBezTo>
                    <a:pt x="180" y="41"/>
                    <a:pt x="171" y="41"/>
                    <a:pt x="171" y="31"/>
                  </a:cubicBezTo>
                  <a:cubicBezTo>
                    <a:pt x="160" y="31"/>
                    <a:pt x="151" y="31"/>
                    <a:pt x="140" y="21"/>
                  </a:cubicBezTo>
                  <a:cubicBezTo>
                    <a:pt x="100" y="11"/>
                    <a:pt x="51" y="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7927060" y="4642451"/>
              <a:ext cx="98162" cy="56932"/>
            </a:xfrm>
            <a:custGeom>
              <a:avLst/>
              <a:gdLst/>
              <a:ahLst/>
              <a:cxnLst/>
              <a:rect l="l" t="t" r="r" b="b"/>
              <a:pathLst>
                <a:path w="1069" h="620" extrusionOk="0">
                  <a:moveTo>
                    <a:pt x="290" y="0"/>
                  </a:moveTo>
                  <a:cubicBezTo>
                    <a:pt x="260" y="11"/>
                    <a:pt x="220" y="11"/>
                    <a:pt x="200" y="11"/>
                  </a:cubicBezTo>
                  <a:cubicBezTo>
                    <a:pt x="180" y="20"/>
                    <a:pt x="151" y="20"/>
                    <a:pt x="140" y="20"/>
                  </a:cubicBezTo>
                  <a:lnTo>
                    <a:pt x="120" y="20"/>
                  </a:lnTo>
                  <a:lnTo>
                    <a:pt x="100" y="31"/>
                  </a:lnTo>
                  <a:cubicBezTo>
                    <a:pt x="51" y="40"/>
                    <a:pt x="20" y="71"/>
                    <a:pt x="11" y="120"/>
                  </a:cubicBezTo>
                  <a:cubicBezTo>
                    <a:pt x="0" y="130"/>
                    <a:pt x="0" y="140"/>
                    <a:pt x="0" y="150"/>
                  </a:cubicBezTo>
                  <a:cubicBezTo>
                    <a:pt x="0" y="180"/>
                    <a:pt x="20" y="210"/>
                    <a:pt x="40" y="240"/>
                  </a:cubicBezTo>
                  <a:cubicBezTo>
                    <a:pt x="51" y="240"/>
                    <a:pt x="51" y="250"/>
                    <a:pt x="60" y="250"/>
                  </a:cubicBezTo>
                  <a:lnTo>
                    <a:pt x="80" y="270"/>
                  </a:lnTo>
                  <a:lnTo>
                    <a:pt x="180" y="340"/>
                  </a:lnTo>
                  <a:lnTo>
                    <a:pt x="260" y="400"/>
                  </a:lnTo>
                  <a:lnTo>
                    <a:pt x="290" y="430"/>
                  </a:lnTo>
                  <a:cubicBezTo>
                    <a:pt x="320" y="450"/>
                    <a:pt x="360" y="479"/>
                    <a:pt x="400" y="499"/>
                  </a:cubicBezTo>
                  <a:cubicBezTo>
                    <a:pt x="460" y="539"/>
                    <a:pt x="519" y="570"/>
                    <a:pt x="579" y="579"/>
                  </a:cubicBezTo>
                  <a:cubicBezTo>
                    <a:pt x="650" y="599"/>
                    <a:pt x="719" y="610"/>
                    <a:pt x="799" y="619"/>
                  </a:cubicBezTo>
                  <a:lnTo>
                    <a:pt x="909" y="619"/>
                  </a:lnTo>
                  <a:cubicBezTo>
                    <a:pt x="939" y="619"/>
                    <a:pt x="979" y="610"/>
                    <a:pt x="999" y="610"/>
                  </a:cubicBezTo>
                  <a:cubicBezTo>
                    <a:pt x="1029" y="610"/>
                    <a:pt x="1049" y="599"/>
                    <a:pt x="1059" y="599"/>
                  </a:cubicBezTo>
                  <a:lnTo>
                    <a:pt x="1069" y="599"/>
                  </a:lnTo>
                  <a:cubicBezTo>
                    <a:pt x="1019" y="579"/>
                    <a:pt x="969" y="559"/>
                    <a:pt x="919" y="530"/>
                  </a:cubicBezTo>
                  <a:cubicBezTo>
                    <a:pt x="869" y="490"/>
                    <a:pt x="819" y="450"/>
                    <a:pt x="789" y="430"/>
                  </a:cubicBezTo>
                  <a:lnTo>
                    <a:pt x="759" y="400"/>
                  </a:lnTo>
                  <a:lnTo>
                    <a:pt x="730" y="370"/>
                  </a:lnTo>
                  <a:cubicBezTo>
                    <a:pt x="699" y="370"/>
                    <a:pt x="670" y="360"/>
                    <a:pt x="650" y="350"/>
                  </a:cubicBezTo>
                  <a:cubicBezTo>
                    <a:pt x="610" y="340"/>
                    <a:pt x="570" y="320"/>
                    <a:pt x="519" y="300"/>
                  </a:cubicBezTo>
                  <a:cubicBezTo>
                    <a:pt x="490" y="280"/>
                    <a:pt x="470" y="260"/>
                    <a:pt x="440" y="240"/>
                  </a:cubicBezTo>
                  <a:lnTo>
                    <a:pt x="440" y="240"/>
                  </a:lnTo>
                  <a:cubicBezTo>
                    <a:pt x="490" y="250"/>
                    <a:pt x="539" y="250"/>
                    <a:pt x="579" y="260"/>
                  </a:cubicBezTo>
                  <a:cubicBezTo>
                    <a:pt x="590" y="270"/>
                    <a:pt x="599" y="270"/>
                    <a:pt x="610" y="270"/>
                  </a:cubicBezTo>
                  <a:cubicBezTo>
                    <a:pt x="599" y="270"/>
                    <a:pt x="590" y="260"/>
                    <a:pt x="590" y="260"/>
                  </a:cubicBezTo>
                  <a:cubicBezTo>
                    <a:pt x="570" y="230"/>
                    <a:pt x="550" y="200"/>
                    <a:pt x="550" y="170"/>
                  </a:cubicBezTo>
                  <a:cubicBezTo>
                    <a:pt x="550" y="160"/>
                    <a:pt x="550" y="150"/>
                    <a:pt x="559" y="140"/>
                  </a:cubicBezTo>
                  <a:cubicBezTo>
                    <a:pt x="570" y="90"/>
                    <a:pt x="610" y="60"/>
                    <a:pt x="650" y="51"/>
                  </a:cubicBezTo>
                  <a:lnTo>
                    <a:pt x="679" y="51"/>
                  </a:lnTo>
                  <a:cubicBezTo>
                    <a:pt x="670" y="40"/>
                    <a:pt x="659" y="40"/>
                    <a:pt x="639" y="31"/>
                  </a:cubicBezTo>
                  <a:cubicBezTo>
                    <a:pt x="570" y="11"/>
                    <a:pt x="490" y="0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8016867" y="4667245"/>
              <a:ext cx="26721" cy="12856"/>
            </a:xfrm>
            <a:custGeom>
              <a:avLst/>
              <a:gdLst/>
              <a:ahLst/>
              <a:cxnLst/>
              <a:rect l="l" t="t" r="r" b="b"/>
              <a:pathLst>
                <a:path w="291" h="140" extrusionOk="0">
                  <a:moveTo>
                    <a:pt x="1" y="0"/>
                  </a:moveTo>
                  <a:cubicBezTo>
                    <a:pt x="21" y="20"/>
                    <a:pt x="51" y="40"/>
                    <a:pt x="71" y="60"/>
                  </a:cubicBezTo>
                  <a:lnTo>
                    <a:pt x="191" y="120"/>
                  </a:lnTo>
                  <a:cubicBezTo>
                    <a:pt x="220" y="120"/>
                    <a:pt x="251" y="130"/>
                    <a:pt x="291" y="140"/>
                  </a:cubicBezTo>
                  <a:cubicBezTo>
                    <a:pt x="280" y="120"/>
                    <a:pt x="271" y="110"/>
                    <a:pt x="260" y="110"/>
                  </a:cubicBezTo>
                  <a:cubicBezTo>
                    <a:pt x="260" y="100"/>
                    <a:pt x="251" y="100"/>
                    <a:pt x="251" y="100"/>
                  </a:cubicBezTo>
                  <a:lnTo>
                    <a:pt x="200" y="50"/>
                  </a:lnTo>
                  <a:cubicBezTo>
                    <a:pt x="191" y="40"/>
                    <a:pt x="180" y="40"/>
                    <a:pt x="171" y="30"/>
                  </a:cubicBezTo>
                  <a:cubicBezTo>
                    <a:pt x="171" y="30"/>
                    <a:pt x="160" y="30"/>
                    <a:pt x="151" y="20"/>
                  </a:cubicBezTo>
                  <a:cubicBezTo>
                    <a:pt x="101" y="10"/>
                    <a:pt x="5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7977473" y="4645206"/>
              <a:ext cx="94489" cy="56932"/>
            </a:xfrm>
            <a:custGeom>
              <a:avLst/>
              <a:gdLst/>
              <a:ahLst/>
              <a:cxnLst/>
              <a:rect l="l" t="t" r="r" b="b"/>
              <a:pathLst>
                <a:path w="1029" h="620" extrusionOk="0">
                  <a:moveTo>
                    <a:pt x="300" y="1"/>
                  </a:moveTo>
                  <a:cubicBezTo>
                    <a:pt x="260" y="1"/>
                    <a:pt x="230" y="1"/>
                    <a:pt x="200" y="10"/>
                  </a:cubicBezTo>
                  <a:cubicBezTo>
                    <a:pt x="181" y="10"/>
                    <a:pt x="161" y="10"/>
                    <a:pt x="130" y="21"/>
                  </a:cubicBezTo>
                  <a:lnTo>
                    <a:pt x="101" y="21"/>
                  </a:lnTo>
                  <a:cubicBezTo>
                    <a:pt x="61" y="30"/>
                    <a:pt x="21" y="60"/>
                    <a:pt x="10" y="110"/>
                  </a:cubicBezTo>
                  <a:cubicBezTo>
                    <a:pt x="1" y="120"/>
                    <a:pt x="1" y="130"/>
                    <a:pt x="1" y="140"/>
                  </a:cubicBezTo>
                  <a:cubicBezTo>
                    <a:pt x="1" y="170"/>
                    <a:pt x="21" y="200"/>
                    <a:pt x="41" y="230"/>
                  </a:cubicBezTo>
                  <a:cubicBezTo>
                    <a:pt x="41" y="230"/>
                    <a:pt x="50" y="240"/>
                    <a:pt x="61" y="240"/>
                  </a:cubicBezTo>
                  <a:cubicBezTo>
                    <a:pt x="61" y="250"/>
                    <a:pt x="70" y="250"/>
                    <a:pt x="81" y="260"/>
                  </a:cubicBezTo>
                  <a:lnTo>
                    <a:pt x="150" y="310"/>
                  </a:lnTo>
                  <a:lnTo>
                    <a:pt x="210" y="370"/>
                  </a:lnTo>
                  <a:lnTo>
                    <a:pt x="240" y="400"/>
                  </a:lnTo>
                  <a:cubicBezTo>
                    <a:pt x="270" y="420"/>
                    <a:pt x="320" y="460"/>
                    <a:pt x="370" y="500"/>
                  </a:cubicBezTo>
                  <a:cubicBezTo>
                    <a:pt x="430" y="540"/>
                    <a:pt x="490" y="569"/>
                    <a:pt x="549" y="580"/>
                  </a:cubicBezTo>
                  <a:cubicBezTo>
                    <a:pt x="609" y="600"/>
                    <a:pt x="689" y="620"/>
                    <a:pt x="769" y="620"/>
                  </a:cubicBezTo>
                  <a:lnTo>
                    <a:pt x="969" y="620"/>
                  </a:lnTo>
                  <a:cubicBezTo>
                    <a:pt x="989" y="620"/>
                    <a:pt x="1009" y="609"/>
                    <a:pt x="1029" y="609"/>
                  </a:cubicBezTo>
                  <a:cubicBezTo>
                    <a:pt x="989" y="589"/>
                    <a:pt x="939" y="560"/>
                    <a:pt x="889" y="529"/>
                  </a:cubicBezTo>
                  <a:cubicBezTo>
                    <a:pt x="839" y="500"/>
                    <a:pt x="799" y="460"/>
                    <a:pt x="769" y="429"/>
                  </a:cubicBezTo>
                  <a:cubicBezTo>
                    <a:pt x="749" y="409"/>
                    <a:pt x="740" y="390"/>
                    <a:pt x="720" y="380"/>
                  </a:cubicBezTo>
                  <a:cubicBezTo>
                    <a:pt x="680" y="370"/>
                    <a:pt x="649" y="360"/>
                    <a:pt x="620" y="360"/>
                  </a:cubicBezTo>
                  <a:lnTo>
                    <a:pt x="500" y="300"/>
                  </a:lnTo>
                  <a:cubicBezTo>
                    <a:pt x="480" y="280"/>
                    <a:pt x="450" y="260"/>
                    <a:pt x="430" y="240"/>
                  </a:cubicBezTo>
                  <a:cubicBezTo>
                    <a:pt x="480" y="240"/>
                    <a:pt x="530" y="250"/>
                    <a:pt x="580" y="260"/>
                  </a:cubicBezTo>
                  <a:cubicBezTo>
                    <a:pt x="589" y="270"/>
                    <a:pt x="600" y="270"/>
                    <a:pt x="600" y="270"/>
                  </a:cubicBezTo>
                  <a:lnTo>
                    <a:pt x="580" y="250"/>
                  </a:lnTo>
                  <a:cubicBezTo>
                    <a:pt x="560" y="230"/>
                    <a:pt x="549" y="200"/>
                    <a:pt x="549" y="170"/>
                  </a:cubicBezTo>
                  <a:cubicBezTo>
                    <a:pt x="549" y="160"/>
                    <a:pt x="560" y="140"/>
                    <a:pt x="560" y="130"/>
                  </a:cubicBezTo>
                  <a:cubicBezTo>
                    <a:pt x="580" y="90"/>
                    <a:pt x="609" y="60"/>
                    <a:pt x="649" y="50"/>
                  </a:cubicBezTo>
                  <a:lnTo>
                    <a:pt x="669" y="170"/>
                  </a:lnTo>
                  <a:lnTo>
                    <a:pt x="660" y="50"/>
                  </a:lnTo>
                  <a:lnTo>
                    <a:pt x="689" y="50"/>
                  </a:lnTo>
                  <a:cubicBezTo>
                    <a:pt x="669" y="41"/>
                    <a:pt x="660" y="41"/>
                    <a:pt x="649" y="30"/>
                  </a:cubicBezTo>
                  <a:cubicBezTo>
                    <a:pt x="580" y="10"/>
                    <a:pt x="500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8059015" y="4652552"/>
              <a:ext cx="32231" cy="49586"/>
            </a:xfrm>
            <a:custGeom>
              <a:avLst/>
              <a:gdLst/>
              <a:ahLst/>
              <a:cxnLst/>
              <a:rect l="l" t="t" r="r" b="b"/>
              <a:pathLst>
                <a:path w="351" h="540" extrusionOk="0">
                  <a:moveTo>
                    <a:pt x="311" y="0"/>
                  </a:moveTo>
                  <a:cubicBezTo>
                    <a:pt x="320" y="0"/>
                    <a:pt x="331" y="10"/>
                    <a:pt x="351" y="10"/>
                  </a:cubicBezTo>
                  <a:cubicBezTo>
                    <a:pt x="331" y="0"/>
                    <a:pt x="320" y="0"/>
                    <a:pt x="311" y="0"/>
                  </a:cubicBezTo>
                  <a:close/>
                  <a:moveTo>
                    <a:pt x="1" y="449"/>
                  </a:moveTo>
                  <a:cubicBezTo>
                    <a:pt x="29" y="468"/>
                    <a:pt x="56" y="484"/>
                    <a:pt x="84" y="498"/>
                  </a:cubicBezTo>
                  <a:lnTo>
                    <a:pt x="84" y="498"/>
                  </a:lnTo>
                  <a:cubicBezTo>
                    <a:pt x="57" y="483"/>
                    <a:pt x="29" y="466"/>
                    <a:pt x="1" y="449"/>
                  </a:cubicBezTo>
                  <a:close/>
                  <a:moveTo>
                    <a:pt x="84" y="498"/>
                  </a:moveTo>
                  <a:lnTo>
                    <a:pt x="84" y="498"/>
                  </a:lnTo>
                  <a:cubicBezTo>
                    <a:pt x="104" y="510"/>
                    <a:pt x="123" y="520"/>
                    <a:pt x="141" y="529"/>
                  </a:cubicBezTo>
                  <a:cubicBezTo>
                    <a:pt x="151" y="540"/>
                    <a:pt x="171" y="540"/>
                    <a:pt x="181" y="540"/>
                  </a:cubicBezTo>
                  <a:cubicBezTo>
                    <a:pt x="148" y="529"/>
                    <a:pt x="116" y="515"/>
                    <a:pt x="84" y="4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8065535" y="4669908"/>
              <a:ext cx="26630" cy="13866"/>
            </a:xfrm>
            <a:custGeom>
              <a:avLst/>
              <a:gdLst/>
              <a:ahLst/>
              <a:cxnLst/>
              <a:rect l="l" t="t" r="r" b="b"/>
              <a:pathLst>
                <a:path w="290" h="151" extrusionOk="0">
                  <a:moveTo>
                    <a:pt x="0" y="1"/>
                  </a:moveTo>
                  <a:cubicBezTo>
                    <a:pt x="20" y="31"/>
                    <a:pt x="50" y="51"/>
                    <a:pt x="80" y="71"/>
                  </a:cubicBezTo>
                  <a:cubicBezTo>
                    <a:pt x="110" y="91"/>
                    <a:pt x="150" y="111"/>
                    <a:pt x="189" y="131"/>
                  </a:cubicBezTo>
                  <a:cubicBezTo>
                    <a:pt x="220" y="140"/>
                    <a:pt x="249" y="151"/>
                    <a:pt x="289" y="151"/>
                  </a:cubicBezTo>
                  <a:lnTo>
                    <a:pt x="200" y="51"/>
                  </a:lnTo>
                  <a:cubicBezTo>
                    <a:pt x="189" y="51"/>
                    <a:pt x="189" y="51"/>
                    <a:pt x="189" y="41"/>
                  </a:cubicBezTo>
                  <a:cubicBezTo>
                    <a:pt x="180" y="41"/>
                    <a:pt x="169" y="41"/>
                    <a:pt x="160" y="31"/>
                  </a:cubicBezTo>
                  <a:cubicBezTo>
                    <a:pt x="120" y="21"/>
                    <a:pt x="60" y="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8027886" y="4647961"/>
              <a:ext cx="91735" cy="58769"/>
            </a:xfrm>
            <a:custGeom>
              <a:avLst/>
              <a:gdLst/>
              <a:ahLst/>
              <a:cxnLst/>
              <a:rect l="l" t="t" r="r" b="b"/>
              <a:pathLst>
                <a:path w="999" h="640" extrusionOk="0">
                  <a:moveTo>
                    <a:pt x="589" y="279"/>
                  </a:moveTo>
                  <a:lnTo>
                    <a:pt x="589" y="279"/>
                  </a:lnTo>
                  <a:cubicBezTo>
                    <a:pt x="590" y="279"/>
                    <a:pt x="590" y="280"/>
                    <a:pt x="590" y="280"/>
                  </a:cubicBezTo>
                  <a:lnTo>
                    <a:pt x="599" y="280"/>
                  </a:lnTo>
                  <a:cubicBezTo>
                    <a:pt x="596" y="280"/>
                    <a:pt x="593" y="280"/>
                    <a:pt x="589" y="279"/>
                  </a:cubicBezTo>
                  <a:close/>
                  <a:moveTo>
                    <a:pt x="300" y="0"/>
                  </a:moveTo>
                  <a:cubicBezTo>
                    <a:pt x="270" y="0"/>
                    <a:pt x="230" y="11"/>
                    <a:pt x="200" y="11"/>
                  </a:cubicBezTo>
                  <a:cubicBezTo>
                    <a:pt x="180" y="11"/>
                    <a:pt x="160" y="11"/>
                    <a:pt x="140" y="20"/>
                  </a:cubicBezTo>
                  <a:lnTo>
                    <a:pt x="111" y="20"/>
                  </a:lnTo>
                  <a:lnTo>
                    <a:pt x="120" y="140"/>
                  </a:lnTo>
                  <a:lnTo>
                    <a:pt x="100" y="20"/>
                  </a:lnTo>
                  <a:cubicBezTo>
                    <a:pt x="60" y="30"/>
                    <a:pt x="31" y="60"/>
                    <a:pt x="11" y="100"/>
                  </a:cubicBezTo>
                  <a:cubicBezTo>
                    <a:pt x="11" y="110"/>
                    <a:pt x="0" y="130"/>
                    <a:pt x="0" y="140"/>
                  </a:cubicBezTo>
                  <a:cubicBezTo>
                    <a:pt x="0" y="170"/>
                    <a:pt x="11" y="200"/>
                    <a:pt x="31" y="220"/>
                  </a:cubicBezTo>
                  <a:lnTo>
                    <a:pt x="51" y="240"/>
                  </a:lnTo>
                  <a:cubicBezTo>
                    <a:pt x="60" y="240"/>
                    <a:pt x="60" y="250"/>
                    <a:pt x="80" y="260"/>
                  </a:cubicBezTo>
                  <a:lnTo>
                    <a:pt x="131" y="310"/>
                  </a:lnTo>
                  <a:cubicBezTo>
                    <a:pt x="131" y="310"/>
                    <a:pt x="140" y="310"/>
                    <a:pt x="140" y="320"/>
                  </a:cubicBezTo>
                  <a:cubicBezTo>
                    <a:pt x="151" y="320"/>
                    <a:pt x="160" y="330"/>
                    <a:pt x="171" y="350"/>
                  </a:cubicBezTo>
                  <a:cubicBezTo>
                    <a:pt x="191" y="360"/>
                    <a:pt x="200" y="379"/>
                    <a:pt x="220" y="399"/>
                  </a:cubicBezTo>
                  <a:cubicBezTo>
                    <a:pt x="250" y="430"/>
                    <a:pt x="290" y="470"/>
                    <a:pt x="340" y="499"/>
                  </a:cubicBezTo>
                  <a:cubicBezTo>
                    <a:pt x="400" y="539"/>
                    <a:pt x="460" y="570"/>
                    <a:pt x="520" y="590"/>
                  </a:cubicBezTo>
                  <a:cubicBezTo>
                    <a:pt x="579" y="619"/>
                    <a:pt x="659" y="629"/>
                    <a:pt x="730" y="629"/>
                  </a:cubicBezTo>
                  <a:cubicBezTo>
                    <a:pt x="770" y="639"/>
                    <a:pt x="799" y="639"/>
                    <a:pt x="829" y="639"/>
                  </a:cubicBezTo>
                  <a:lnTo>
                    <a:pt x="839" y="639"/>
                  </a:lnTo>
                  <a:cubicBezTo>
                    <a:pt x="879" y="639"/>
                    <a:pt x="909" y="639"/>
                    <a:pt x="939" y="629"/>
                  </a:cubicBezTo>
                  <a:lnTo>
                    <a:pt x="999" y="629"/>
                  </a:lnTo>
                  <a:cubicBezTo>
                    <a:pt x="979" y="619"/>
                    <a:pt x="959" y="609"/>
                    <a:pt x="949" y="599"/>
                  </a:cubicBezTo>
                  <a:cubicBezTo>
                    <a:pt x="919" y="590"/>
                    <a:pt x="889" y="570"/>
                    <a:pt x="859" y="550"/>
                  </a:cubicBezTo>
                  <a:cubicBezTo>
                    <a:pt x="809" y="510"/>
                    <a:pt x="779" y="470"/>
                    <a:pt x="750" y="439"/>
                  </a:cubicBezTo>
                  <a:lnTo>
                    <a:pt x="699" y="390"/>
                  </a:lnTo>
                  <a:cubicBezTo>
                    <a:pt x="659" y="390"/>
                    <a:pt x="630" y="379"/>
                    <a:pt x="599" y="370"/>
                  </a:cubicBezTo>
                  <a:cubicBezTo>
                    <a:pt x="560" y="350"/>
                    <a:pt x="520" y="330"/>
                    <a:pt x="490" y="310"/>
                  </a:cubicBezTo>
                  <a:cubicBezTo>
                    <a:pt x="460" y="290"/>
                    <a:pt x="430" y="270"/>
                    <a:pt x="410" y="240"/>
                  </a:cubicBezTo>
                  <a:lnTo>
                    <a:pt x="410" y="240"/>
                  </a:lnTo>
                  <a:cubicBezTo>
                    <a:pt x="470" y="250"/>
                    <a:pt x="530" y="260"/>
                    <a:pt x="570" y="270"/>
                  </a:cubicBezTo>
                  <a:cubicBezTo>
                    <a:pt x="576" y="276"/>
                    <a:pt x="583" y="279"/>
                    <a:pt x="589" y="279"/>
                  </a:cubicBezTo>
                  <a:lnTo>
                    <a:pt x="589" y="279"/>
                  </a:lnTo>
                  <a:cubicBezTo>
                    <a:pt x="579" y="270"/>
                    <a:pt x="579" y="260"/>
                    <a:pt x="579" y="260"/>
                  </a:cubicBezTo>
                  <a:cubicBezTo>
                    <a:pt x="560" y="240"/>
                    <a:pt x="550" y="210"/>
                    <a:pt x="550" y="180"/>
                  </a:cubicBezTo>
                  <a:cubicBezTo>
                    <a:pt x="550" y="170"/>
                    <a:pt x="550" y="150"/>
                    <a:pt x="560" y="140"/>
                  </a:cubicBezTo>
                  <a:cubicBezTo>
                    <a:pt x="570" y="100"/>
                    <a:pt x="610" y="70"/>
                    <a:pt x="650" y="60"/>
                  </a:cubicBezTo>
                  <a:lnTo>
                    <a:pt x="690" y="60"/>
                  </a:lnTo>
                  <a:cubicBezTo>
                    <a:pt x="670" y="50"/>
                    <a:pt x="659" y="50"/>
                    <a:pt x="650" y="50"/>
                  </a:cubicBezTo>
                  <a:cubicBezTo>
                    <a:pt x="579" y="20"/>
                    <a:pt x="500" y="11"/>
                    <a:pt x="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8081972" y="4673581"/>
              <a:ext cx="14784" cy="1478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1" y="1"/>
                  </a:moveTo>
                  <a:cubicBezTo>
                    <a:pt x="6" y="1"/>
                    <a:pt x="8" y="3"/>
                    <a:pt x="11" y="6"/>
                  </a:cubicBezTo>
                  <a:lnTo>
                    <a:pt x="11" y="6"/>
                  </a:lnTo>
                  <a:cubicBezTo>
                    <a:pt x="10" y="4"/>
                    <a:pt x="10" y="3"/>
                    <a:pt x="10" y="1"/>
                  </a:cubicBezTo>
                  <a:close/>
                  <a:moveTo>
                    <a:pt x="11" y="6"/>
                  </a:moveTo>
                  <a:cubicBezTo>
                    <a:pt x="11" y="11"/>
                    <a:pt x="13" y="11"/>
                    <a:pt x="21" y="11"/>
                  </a:cubicBezTo>
                  <a:cubicBezTo>
                    <a:pt x="16" y="11"/>
                    <a:pt x="13" y="8"/>
                    <a:pt x="11" y="6"/>
                  </a:cubicBezTo>
                  <a:close/>
                  <a:moveTo>
                    <a:pt x="21" y="11"/>
                  </a:moveTo>
                  <a:lnTo>
                    <a:pt x="110" y="111"/>
                  </a:lnTo>
                  <a:lnTo>
                    <a:pt x="161" y="160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8114019" y="4674591"/>
              <a:ext cx="26721" cy="14692"/>
            </a:xfrm>
            <a:custGeom>
              <a:avLst/>
              <a:gdLst/>
              <a:ahLst/>
              <a:cxnLst/>
              <a:rect l="l" t="t" r="r" b="b"/>
              <a:pathLst>
                <a:path w="291" h="160" extrusionOk="0">
                  <a:moveTo>
                    <a:pt x="1" y="0"/>
                  </a:moveTo>
                  <a:cubicBezTo>
                    <a:pt x="21" y="20"/>
                    <a:pt x="41" y="50"/>
                    <a:pt x="71" y="70"/>
                  </a:cubicBezTo>
                  <a:cubicBezTo>
                    <a:pt x="101" y="89"/>
                    <a:pt x="141" y="109"/>
                    <a:pt x="171" y="129"/>
                  </a:cubicBezTo>
                  <a:lnTo>
                    <a:pt x="291" y="160"/>
                  </a:lnTo>
                  <a:lnTo>
                    <a:pt x="291" y="160"/>
                  </a:lnTo>
                  <a:lnTo>
                    <a:pt x="201" y="50"/>
                  </a:lnTo>
                  <a:lnTo>
                    <a:pt x="191" y="40"/>
                  </a:lnTo>
                  <a:cubicBezTo>
                    <a:pt x="191" y="40"/>
                    <a:pt x="181" y="40"/>
                    <a:pt x="171" y="30"/>
                  </a:cubicBezTo>
                  <a:cubicBezTo>
                    <a:pt x="131" y="20"/>
                    <a:pt x="71" y="1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8078298" y="4652552"/>
              <a:ext cx="88153" cy="58769"/>
            </a:xfrm>
            <a:custGeom>
              <a:avLst/>
              <a:gdLst/>
              <a:ahLst/>
              <a:cxnLst/>
              <a:rect l="l" t="t" r="r" b="b"/>
              <a:pathLst>
                <a:path w="960" h="640" extrusionOk="0">
                  <a:moveTo>
                    <a:pt x="201" y="0"/>
                  </a:moveTo>
                  <a:cubicBezTo>
                    <a:pt x="181" y="10"/>
                    <a:pt x="161" y="10"/>
                    <a:pt x="141" y="10"/>
                  </a:cubicBezTo>
                  <a:lnTo>
                    <a:pt x="101" y="10"/>
                  </a:lnTo>
                  <a:cubicBezTo>
                    <a:pt x="61" y="20"/>
                    <a:pt x="21" y="50"/>
                    <a:pt x="11" y="90"/>
                  </a:cubicBezTo>
                  <a:cubicBezTo>
                    <a:pt x="1" y="100"/>
                    <a:pt x="1" y="120"/>
                    <a:pt x="1" y="130"/>
                  </a:cubicBezTo>
                  <a:cubicBezTo>
                    <a:pt x="1" y="160"/>
                    <a:pt x="11" y="190"/>
                    <a:pt x="30" y="210"/>
                  </a:cubicBezTo>
                  <a:cubicBezTo>
                    <a:pt x="30" y="210"/>
                    <a:pt x="30" y="220"/>
                    <a:pt x="41" y="230"/>
                  </a:cubicBezTo>
                  <a:cubicBezTo>
                    <a:pt x="50" y="230"/>
                    <a:pt x="50" y="240"/>
                    <a:pt x="61" y="240"/>
                  </a:cubicBezTo>
                  <a:lnTo>
                    <a:pt x="201" y="389"/>
                  </a:lnTo>
                  <a:cubicBezTo>
                    <a:pt x="230" y="420"/>
                    <a:pt x="260" y="460"/>
                    <a:pt x="310" y="500"/>
                  </a:cubicBezTo>
                  <a:cubicBezTo>
                    <a:pt x="340" y="520"/>
                    <a:pt x="370" y="540"/>
                    <a:pt x="400" y="549"/>
                  </a:cubicBezTo>
                  <a:cubicBezTo>
                    <a:pt x="410" y="559"/>
                    <a:pt x="430" y="569"/>
                    <a:pt x="450" y="579"/>
                  </a:cubicBezTo>
                  <a:cubicBezTo>
                    <a:pt x="460" y="579"/>
                    <a:pt x="470" y="589"/>
                    <a:pt x="480" y="589"/>
                  </a:cubicBezTo>
                  <a:cubicBezTo>
                    <a:pt x="540" y="619"/>
                    <a:pt x="609" y="629"/>
                    <a:pt x="689" y="639"/>
                  </a:cubicBezTo>
                  <a:lnTo>
                    <a:pt x="959" y="639"/>
                  </a:lnTo>
                  <a:cubicBezTo>
                    <a:pt x="909" y="609"/>
                    <a:pt x="859" y="579"/>
                    <a:pt x="820" y="549"/>
                  </a:cubicBezTo>
                  <a:cubicBezTo>
                    <a:pt x="780" y="509"/>
                    <a:pt x="749" y="469"/>
                    <a:pt x="720" y="440"/>
                  </a:cubicBezTo>
                  <a:lnTo>
                    <a:pt x="680" y="400"/>
                  </a:lnTo>
                  <a:lnTo>
                    <a:pt x="560" y="369"/>
                  </a:lnTo>
                  <a:cubicBezTo>
                    <a:pt x="530" y="349"/>
                    <a:pt x="490" y="329"/>
                    <a:pt x="460" y="310"/>
                  </a:cubicBezTo>
                  <a:cubicBezTo>
                    <a:pt x="430" y="290"/>
                    <a:pt x="410" y="260"/>
                    <a:pt x="390" y="240"/>
                  </a:cubicBezTo>
                  <a:lnTo>
                    <a:pt x="400" y="240"/>
                  </a:lnTo>
                  <a:cubicBezTo>
                    <a:pt x="460" y="250"/>
                    <a:pt x="520" y="260"/>
                    <a:pt x="560" y="270"/>
                  </a:cubicBezTo>
                  <a:cubicBezTo>
                    <a:pt x="570" y="280"/>
                    <a:pt x="580" y="280"/>
                    <a:pt x="580" y="280"/>
                  </a:cubicBezTo>
                  <a:lnTo>
                    <a:pt x="580" y="270"/>
                  </a:lnTo>
                  <a:cubicBezTo>
                    <a:pt x="570" y="270"/>
                    <a:pt x="570" y="260"/>
                    <a:pt x="560" y="260"/>
                  </a:cubicBezTo>
                  <a:cubicBezTo>
                    <a:pt x="550" y="230"/>
                    <a:pt x="540" y="210"/>
                    <a:pt x="540" y="190"/>
                  </a:cubicBezTo>
                  <a:cubicBezTo>
                    <a:pt x="540" y="170"/>
                    <a:pt x="550" y="150"/>
                    <a:pt x="550" y="140"/>
                  </a:cubicBezTo>
                  <a:cubicBezTo>
                    <a:pt x="570" y="100"/>
                    <a:pt x="609" y="70"/>
                    <a:pt x="649" y="70"/>
                  </a:cubicBezTo>
                  <a:lnTo>
                    <a:pt x="680" y="60"/>
                  </a:lnTo>
                  <a:cubicBezTo>
                    <a:pt x="669" y="60"/>
                    <a:pt x="660" y="50"/>
                    <a:pt x="649" y="50"/>
                  </a:cubicBezTo>
                  <a:cubicBezTo>
                    <a:pt x="580" y="20"/>
                    <a:pt x="500" y="10"/>
                    <a:pt x="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8147076" y="4657052"/>
              <a:ext cx="65197" cy="59779"/>
            </a:xfrm>
            <a:custGeom>
              <a:avLst/>
              <a:gdLst/>
              <a:ahLst/>
              <a:cxnLst/>
              <a:rect l="l" t="t" r="r" b="b"/>
              <a:pathLst>
                <a:path w="710" h="651" extrusionOk="0">
                  <a:moveTo>
                    <a:pt x="709" y="650"/>
                  </a:moveTo>
                  <a:lnTo>
                    <a:pt x="699" y="650"/>
                  </a:lnTo>
                  <a:lnTo>
                    <a:pt x="709" y="650"/>
                  </a:lnTo>
                  <a:lnTo>
                    <a:pt x="709" y="650"/>
                  </a:lnTo>
                  <a:close/>
                  <a:moveTo>
                    <a:pt x="439" y="61"/>
                  </a:moveTo>
                  <a:cubicBezTo>
                    <a:pt x="450" y="61"/>
                    <a:pt x="459" y="71"/>
                    <a:pt x="470" y="81"/>
                  </a:cubicBezTo>
                  <a:lnTo>
                    <a:pt x="470" y="81"/>
                  </a:lnTo>
                  <a:cubicBezTo>
                    <a:pt x="459" y="71"/>
                    <a:pt x="450" y="61"/>
                    <a:pt x="439" y="61"/>
                  </a:cubicBezTo>
                  <a:close/>
                  <a:moveTo>
                    <a:pt x="100" y="1"/>
                  </a:moveTo>
                  <a:cubicBezTo>
                    <a:pt x="60" y="1"/>
                    <a:pt x="31" y="11"/>
                    <a:pt x="0" y="11"/>
                  </a:cubicBezTo>
                  <a:cubicBezTo>
                    <a:pt x="31" y="11"/>
                    <a:pt x="60" y="1"/>
                    <a:pt x="100" y="1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8161677" y="4680008"/>
              <a:ext cx="27640" cy="14784"/>
            </a:xfrm>
            <a:custGeom>
              <a:avLst/>
              <a:gdLst/>
              <a:ahLst/>
              <a:cxnLst/>
              <a:rect l="l" t="t" r="r" b="b"/>
              <a:pathLst>
                <a:path w="301" h="161" extrusionOk="0">
                  <a:moveTo>
                    <a:pt x="1" y="1"/>
                  </a:moveTo>
                  <a:cubicBezTo>
                    <a:pt x="31" y="21"/>
                    <a:pt x="51" y="50"/>
                    <a:pt x="71" y="70"/>
                  </a:cubicBezTo>
                  <a:cubicBezTo>
                    <a:pt x="101" y="101"/>
                    <a:pt x="131" y="110"/>
                    <a:pt x="171" y="130"/>
                  </a:cubicBezTo>
                  <a:cubicBezTo>
                    <a:pt x="201" y="141"/>
                    <a:pt x="251" y="150"/>
                    <a:pt x="300" y="161"/>
                  </a:cubicBezTo>
                  <a:lnTo>
                    <a:pt x="211" y="50"/>
                  </a:lnTo>
                  <a:lnTo>
                    <a:pt x="211" y="41"/>
                  </a:lnTo>
                  <a:cubicBezTo>
                    <a:pt x="201" y="41"/>
                    <a:pt x="201" y="41"/>
                    <a:pt x="191" y="30"/>
                  </a:cubicBezTo>
                  <a:cubicBezTo>
                    <a:pt x="151" y="21"/>
                    <a:pt x="91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8127793" y="4657052"/>
              <a:ext cx="84480" cy="60605"/>
            </a:xfrm>
            <a:custGeom>
              <a:avLst/>
              <a:gdLst/>
              <a:ahLst/>
              <a:cxnLst/>
              <a:rect l="l" t="t" r="r" b="b"/>
              <a:pathLst>
                <a:path w="920" h="660" extrusionOk="0">
                  <a:moveTo>
                    <a:pt x="310" y="1"/>
                  </a:moveTo>
                  <a:cubicBezTo>
                    <a:pt x="270" y="1"/>
                    <a:pt x="241" y="11"/>
                    <a:pt x="210" y="11"/>
                  </a:cubicBezTo>
                  <a:lnTo>
                    <a:pt x="141" y="11"/>
                  </a:lnTo>
                  <a:lnTo>
                    <a:pt x="110" y="21"/>
                  </a:lnTo>
                  <a:cubicBezTo>
                    <a:pt x="70" y="21"/>
                    <a:pt x="31" y="51"/>
                    <a:pt x="11" y="91"/>
                  </a:cubicBezTo>
                  <a:cubicBezTo>
                    <a:pt x="11" y="101"/>
                    <a:pt x="1" y="121"/>
                    <a:pt x="1" y="141"/>
                  </a:cubicBezTo>
                  <a:cubicBezTo>
                    <a:pt x="1" y="161"/>
                    <a:pt x="11" y="181"/>
                    <a:pt x="21" y="211"/>
                  </a:cubicBezTo>
                  <a:cubicBezTo>
                    <a:pt x="31" y="211"/>
                    <a:pt x="31" y="221"/>
                    <a:pt x="41" y="221"/>
                  </a:cubicBezTo>
                  <a:cubicBezTo>
                    <a:pt x="41" y="231"/>
                    <a:pt x="51" y="241"/>
                    <a:pt x="51" y="241"/>
                  </a:cubicBezTo>
                  <a:lnTo>
                    <a:pt x="181" y="391"/>
                  </a:lnTo>
                  <a:cubicBezTo>
                    <a:pt x="210" y="420"/>
                    <a:pt x="241" y="460"/>
                    <a:pt x="281" y="500"/>
                  </a:cubicBezTo>
                  <a:cubicBezTo>
                    <a:pt x="330" y="540"/>
                    <a:pt x="390" y="580"/>
                    <a:pt x="450" y="600"/>
                  </a:cubicBezTo>
                  <a:cubicBezTo>
                    <a:pt x="510" y="630"/>
                    <a:pt x="580" y="640"/>
                    <a:pt x="660" y="650"/>
                  </a:cubicBezTo>
                  <a:cubicBezTo>
                    <a:pt x="689" y="650"/>
                    <a:pt x="729" y="660"/>
                    <a:pt x="760" y="660"/>
                  </a:cubicBezTo>
                  <a:lnTo>
                    <a:pt x="860" y="660"/>
                  </a:lnTo>
                  <a:cubicBezTo>
                    <a:pt x="879" y="660"/>
                    <a:pt x="889" y="660"/>
                    <a:pt x="909" y="650"/>
                  </a:cubicBezTo>
                  <a:lnTo>
                    <a:pt x="919" y="650"/>
                  </a:lnTo>
                  <a:cubicBezTo>
                    <a:pt x="869" y="630"/>
                    <a:pt x="829" y="600"/>
                    <a:pt x="789" y="560"/>
                  </a:cubicBezTo>
                  <a:cubicBezTo>
                    <a:pt x="749" y="520"/>
                    <a:pt x="720" y="480"/>
                    <a:pt x="700" y="451"/>
                  </a:cubicBezTo>
                  <a:lnTo>
                    <a:pt x="669" y="411"/>
                  </a:lnTo>
                  <a:cubicBezTo>
                    <a:pt x="620" y="400"/>
                    <a:pt x="570" y="391"/>
                    <a:pt x="540" y="380"/>
                  </a:cubicBezTo>
                  <a:cubicBezTo>
                    <a:pt x="500" y="360"/>
                    <a:pt x="470" y="351"/>
                    <a:pt x="440" y="320"/>
                  </a:cubicBezTo>
                  <a:cubicBezTo>
                    <a:pt x="420" y="300"/>
                    <a:pt x="400" y="271"/>
                    <a:pt x="370" y="251"/>
                  </a:cubicBezTo>
                  <a:lnTo>
                    <a:pt x="400" y="251"/>
                  </a:lnTo>
                  <a:cubicBezTo>
                    <a:pt x="460" y="251"/>
                    <a:pt x="520" y="271"/>
                    <a:pt x="560" y="280"/>
                  </a:cubicBezTo>
                  <a:cubicBezTo>
                    <a:pt x="570" y="291"/>
                    <a:pt x="570" y="291"/>
                    <a:pt x="580" y="291"/>
                  </a:cubicBezTo>
                  <a:cubicBezTo>
                    <a:pt x="570" y="291"/>
                    <a:pt x="570" y="280"/>
                    <a:pt x="570" y="280"/>
                  </a:cubicBezTo>
                  <a:cubicBezTo>
                    <a:pt x="560" y="271"/>
                    <a:pt x="560" y="261"/>
                    <a:pt x="550" y="261"/>
                  </a:cubicBezTo>
                  <a:cubicBezTo>
                    <a:pt x="540" y="241"/>
                    <a:pt x="540" y="221"/>
                    <a:pt x="540" y="201"/>
                  </a:cubicBezTo>
                  <a:cubicBezTo>
                    <a:pt x="540" y="181"/>
                    <a:pt x="540" y="161"/>
                    <a:pt x="550" y="141"/>
                  </a:cubicBezTo>
                  <a:cubicBezTo>
                    <a:pt x="570" y="101"/>
                    <a:pt x="610" y="81"/>
                    <a:pt x="649" y="81"/>
                  </a:cubicBezTo>
                  <a:lnTo>
                    <a:pt x="680" y="81"/>
                  </a:lnTo>
                  <a:cubicBezTo>
                    <a:pt x="669" y="71"/>
                    <a:pt x="660" y="61"/>
                    <a:pt x="649" y="61"/>
                  </a:cubicBezTo>
                  <a:cubicBezTo>
                    <a:pt x="580" y="41"/>
                    <a:pt x="510" y="21"/>
                    <a:pt x="430" y="11"/>
                  </a:cubicBezTo>
                  <a:cubicBezTo>
                    <a:pt x="390" y="11"/>
                    <a:pt x="360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8180042" y="4682763"/>
              <a:ext cx="34894" cy="35904"/>
            </a:xfrm>
            <a:custGeom>
              <a:avLst/>
              <a:gdLst/>
              <a:ahLst/>
              <a:cxnLst/>
              <a:rect l="l" t="t" r="r" b="b"/>
              <a:pathLst>
                <a:path w="380" h="391" extrusionOk="0">
                  <a:moveTo>
                    <a:pt x="1" y="0"/>
                  </a:moveTo>
                  <a:cubicBezTo>
                    <a:pt x="1" y="0"/>
                    <a:pt x="1" y="9"/>
                    <a:pt x="8" y="11"/>
                  </a:cubicBezTo>
                  <a:lnTo>
                    <a:pt x="8" y="11"/>
                  </a:lnTo>
                  <a:cubicBezTo>
                    <a:pt x="5" y="5"/>
                    <a:pt x="1" y="0"/>
                    <a:pt x="1" y="0"/>
                  </a:cubicBezTo>
                  <a:close/>
                  <a:moveTo>
                    <a:pt x="8" y="11"/>
                  </a:moveTo>
                  <a:cubicBezTo>
                    <a:pt x="10" y="14"/>
                    <a:pt x="11" y="17"/>
                    <a:pt x="11" y="20"/>
                  </a:cubicBezTo>
                  <a:lnTo>
                    <a:pt x="11" y="11"/>
                  </a:lnTo>
                  <a:cubicBezTo>
                    <a:pt x="10" y="11"/>
                    <a:pt x="9" y="11"/>
                    <a:pt x="8" y="11"/>
                  </a:cubicBezTo>
                  <a:close/>
                  <a:moveTo>
                    <a:pt x="11" y="20"/>
                  </a:moveTo>
                  <a:lnTo>
                    <a:pt x="131" y="171"/>
                  </a:lnTo>
                  <a:lnTo>
                    <a:pt x="100" y="131"/>
                  </a:lnTo>
                  <a:lnTo>
                    <a:pt x="11" y="20"/>
                  </a:lnTo>
                  <a:close/>
                  <a:moveTo>
                    <a:pt x="220" y="280"/>
                  </a:moveTo>
                  <a:cubicBezTo>
                    <a:pt x="246" y="306"/>
                    <a:pt x="272" y="327"/>
                    <a:pt x="300" y="345"/>
                  </a:cubicBezTo>
                  <a:lnTo>
                    <a:pt x="300" y="345"/>
                  </a:lnTo>
                  <a:cubicBezTo>
                    <a:pt x="273" y="327"/>
                    <a:pt x="247" y="306"/>
                    <a:pt x="220" y="280"/>
                  </a:cubicBezTo>
                  <a:close/>
                  <a:moveTo>
                    <a:pt x="300" y="345"/>
                  </a:moveTo>
                  <a:lnTo>
                    <a:pt x="300" y="345"/>
                  </a:lnTo>
                  <a:cubicBezTo>
                    <a:pt x="325" y="361"/>
                    <a:pt x="351" y="376"/>
                    <a:pt x="380" y="390"/>
                  </a:cubicBezTo>
                  <a:cubicBezTo>
                    <a:pt x="370" y="380"/>
                    <a:pt x="360" y="380"/>
                    <a:pt x="350" y="370"/>
                  </a:cubicBezTo>
                  <a:cubicBezTo>
                    <a:pt x="332" y="363"/>
                    <a:pt x="316" y="355"/>
                    <a:pt x="300" y="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8209427" y="4685518"/>
              <a:ext cx="26630" cy="15702"/>
            </a:xfrm>
            <a:custGeom>
              <a:avLst/>
              <a:gdLst/>
              <a:ahLst/>
              <a:cxnLst/>
              <a:rect l="l" t="t" r="r" b="b"/>
              <a:pathLst>
                <a:path w="290" h="171" extrusionOk="0">
                  <a:moveTo>
                    <a:pt x="0" y="1"/>
                  </a:moveTo>
                  <a:cubicBezTo>
                    <a:pt x="30" y="30"/>
                    <a:pt x="50" y="61"/>
                    <a:pt x="70" y="81"/>
                  </a:cubicBezTo>
                  <a:cubicBezTo>
                    <a:pt x="90" y="110"/>
                    <a:pt x="120" y="121"/>
                    <a:pt x="150" y="141"/>
                  </a:cubicBezTo>
                  <a:cubicBezTo>
                    <a:pt x="190" y="150"/>
                    <a:pt x="240" y="170"/>
                    <a:pt x="290" y="170"/>
                  </a:cubicBezTo>
                  <a:lnTo>
                    <a:pt x="220" y="50"/>
                  </a:lnTo>
                  <a:lnTo>
                    <a:pt x="210" y="50"/>
                  </a:lnTo>
                  <a:cubicBezTo>
                    <a:pt x="210" y="50"/>
                    <a:pt x="200" y="50"/>
                    <a:pt x="200" y="41"/>
                  </a:cubicBezTo>
                  <a:cubicBezTo>
                    <a:pt x="160" y="30"/>
                    <a:pt x="110" y="10"/>
                    <a:pt x="50" y="10"/>
                  </a:cubicBezTo>
                  <a:cubicBezTo>
                    <a:pt x="30" y="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8177379" y="4663572"/>
              <a:ext cx="79797" cy="60605"/>
            </a:xfrm>
            <a:custGeom>
              <a:avLst/>
              <a:gdLst/>
              <a:ahLst/>
              <a:cxnLst/>
              <a:rect l="l" t="t" r="r" b="b"/>
              <a:pathLst>
                <a:path w="869" h="660" extrusionOk="0">
                  <a:moveTo>
                    <a:pt x="149" y="0"/>
                  </a:moveTo>
                  <a:lnTo>
                    <a:pt x="140" y="10"/>
                  </a:lnTo>
                  <a:lnTo>
                    <a:pt x="109" y="10"/>
                  </a:lnTo>
                  <a:cubicBezTo>
                    <a:pt x="70" y="10"/>
                    <a:pt x="30" y="30"/>
                    <a:pt x="10" y="70"/>
                  </a:cubicBezTo>
                  <a:cubicBezTo>
                    <a:pt x="0" y="90"/>
                    <a:pt x="0" y="110"/>
                    <a:pt x="0" y="130"/>
                  </a:cubicBezTo>
                  <a:cubicBezTo>
                    <a:pt x="0" y="150"/>
                    <a:pt x="0" y="170"/>
                    <a:pt x="10" y="190"/>
                  </a:cubicBezTo>
                  <a:cubicBezTo>
                    <a:pt x="20" y="190"/>
                    <a:pt x="20" y="200"/>
                    <a:pt x="30" y="209"/>
                  </a:cubicBezTo>
                  <a:cubicBezTo>
                    <a:pt x="30" y="209"/>
                    <a:pt x="40" y="220"/>
                    <a:pt x="40" y="229"/>
                  </a:cubicBezTo>
                  <a:lnTo>
                    <a:pt x="160" y="380"/>
                  </a:lnTo>
                  <a:cubicBezTo>
                    <a:pt x="180" y="409"/>
                    <a:pt x="209" y="449"/>
                    <a:pt x="249" y="489"/>
                  </a:cubicBezTo>
                  <a:cubicBezTo>
                    <a:pt x="300" y="539"/>
                    <a:pt x="349" y="569"/>
                    <a:pt x="409" y="599"/>
                  </a:cubicBezTo>
                  <a:cubicBezTo>
                    <a:pt x="469" y="619"/>
                    <a:pt x="539" y="639"/>
                    <a:pt x="619" y="649"/>
                  </a:cubicBezTo>
                  <a:cubicBezTo>
                    <a:pt x="649" y="659"/>
                    <a:pt x="688" y="659"/>
                    <a:pt x="719" y="659"/>
                  </a:cubicBezTo>
                  <a:lnTo>
                    <a:pt x="868" y="659"/>
                  </a:lnTo>
                  <a:cubicBezTo>
                    <a:pt x="828" y="639"/>
                    <a:pt x="788" y="599"/>
                    <a:pt x="748" y="559"/>
                  </a:cubicBezTo>
                  <a:cubicBezTo>
                    <a:pt x="719" y="519"/>
                    <a:pt x="688" y="479"/>
                    <a:pt x="669" y="449"/>
                  </a:cubicBezTo>
                  <a:lnTo>
                    <a:pt x="639" y="409"/>
                  </a:lnTo>
                  <a:cubicBezTo>
                    <a:pt x="589" y="409"/>
                    <a:pt x="539" y="389"/>
                    <a:pt x="499" y="380"/>
                  </a:cubicBezTo>
                  <a:cubicBezTo>
                    <a:pt x="469" y="360"/>
                    <a:pt x="439" y="349"/>
                    <a:pt x="419" y="320"/>
                  </a:cubicBezTo>
                  <a:cubicBezTo>
                    <a:pt x="399" y="300"/>
                    <a:pt x="379" y="269"/>
                    <a:pt x="349" y="240"/>
                  </a:cubicBezTo>
                  <a:cubicBezTo>
                    <a:pt x="369" y="240"/>
                    <a:pt x="379" y="240"/>
                    <a:pt x="399" y="249"/>
                  </a:cubicBezTo>
                  <a:cubicBezTo>
                    <a:pt x="459" y="249"/>
                    <a:pt x="509" y="269"/>
                    <a:pt x="549" y="280"/>
                  </a:cubicBezTo>
                  <a:cubicBezTo>
                    <a:pt x="549" y="289"/>
                    <a:pt x="559" y="289"/>
                    <a:pt x="559" y="289"/>
                  </a:cubicBezTo>
                  <a:cubicBezTo>
                    <a:pt x="559" y="280"/>
                    <a:pt x="559" y="280"/>
                    <a:pt x="549" y="269"/>
                  </a:cubicBezTo>
                  <a:cubicBezTo>
                    <a:pt x="549" y="269"/>
                    <a:pt x="539" y="260"/>
                    <a:pt x="539" y="249"/>
                  </a:cubicBezTo>
                  <a:cubicBezTo>
                    <a:pt x="529" y="240"/>
                    <a:pt x="529" y="220"/>
                    <a:pt x="529" y="200"/>
                  </a:cubicBezTo>
                  <a:cubicBezTo>
                    <a:pt x="529" y="180"/>
                    <a:pt x="529" y="160"/>
                    <a:pt x="539" y="140"/>
                  </a:cubicBezTo>
                  <a:cubicBezTo>
                    <a:pt x="559" y="110"/>
                    <a:pt x="599" y="80"/>
                    <a:pt x="639" y="80"/>
                  </a:cubicBezTo>
                  <a:lnTo>
                    <a:pt x="679" y="80"/>
                  </a:lnTo>
                  <a:cubicBezTo>
                    <a:pt x="669" y="70"/>
                    <a:pt x="649" y="70"/>
                    <a:pt x="639" y="60"/>
                  </a:cubicBezTo>
                  <a:cubicBezTo>
                    <a:pt x="579" y="40"/>
                    <a:pt x="509" y="20"/>
                    <a:pt x="419" y="10"/>
                  </a:cubicBezTo>
                  <a:cubicBezTo>
                    <a:pt x="389" y="0"/>
                    <a:pt x="349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8227700" y="4688273"/>
              <a:ext cx="32231" cy="36731"/>
            </a:xfrm>
            <a:custGeom>
              <a:avLst/>
              <a:gdLst/>
              <a:ahLst/>
              <a:cxnLst/>
              <a:rect l="l" t="t" r="r" b="b"/>
              <a:pathLst>
                <a:path w="351" h="400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5"/>
                    <a:pt x="8" y="10"/>
                    <a:pt x="11" y="14"/>
                  </a:cubicBezTo>
                  <a:lnTo>
                    <a:pt x="11" y="14"/>
                  </a:lnTo>
                  <a:cubicBezTo>
                    <a:pt x="10" y="10"/>
                    <a:pt x="8" y="8"/>
                    <a:pt x="1" y="0"/>
                  </a:cubicBezTo>
                  <a:close/>
                  <a:moveTo>
                    <a:pt x="11" y="14"/>
                  </a:moveTo>
                  <a:lnTo>
                    <a:pt x="11" y="14"/>
                  </a:lnTo>
                  <a:cubicBezTo>
                    <a:pt x="11" y="16"/>
                    <a:pt x="11" y="18"/>
                    <a:pt x="11" y="20"/>
                  </a:cubicBezTo>
                  <a:lnTo>
                    <a:pt x="21" y="20"/>
                  </a:lnTo>
                  <a:cubicBezTo>
                    <a:pt x="16" y="20"/>
                    <a:pt x="13" y="18"/>
                    <a:pt x="11" y="14"/>
                  </a:cubicBezTo>
                  <a:close/>
                  <a:moveTo>
                    <a:pt x="21" y="20"/>
                  </a:moveTo>
                  <a:lnTo>
                    <a:pt x="21" y="31"/>
                  </a:lnTo>
                  <a:lnTo>
                    <a:pt x="70" y="105"/>
                  </a:lnTo>
                  <a:lnTo>
                    <a:pt x="21" y="20"/>
                  </a:lnTo>
                  <a:close/>
                  <a:moveTo>
                    <a:pt x="70" y="105"/>
                  </a:moveTo>
                  <a:lnTo>
                    <a:pt x="91" y="140"/>
                  </a:lnTo>
                  <a:lnTo>
                    <a:pt x="121" y="180"/>
                  </a:lnTo>
                  <a:lnTo>
                    <a:pt x="70" y="105"/>
                  </a:lnTo>
                  <a:close/>
                  <a:moveTo>
                    <a:pt x="200" y="290"/>
                  </a:moveTo>
                  <a:lnTo>
                    <a:pt x="200" y="290"/>
                  </a:lnTo>
                  <a:cubicBezTo>
                    <a:pt x="225" y="321"/>
                    <a:pt x="253" y="348"/>
                    <a:pt x="286" y="368"/>
                  </a:cubicBezTo>
                  <a:lnTo>
                    <a:pt x="286" y="368"/>
                  </a:lnTo>
                  <a:cubicBezTo>
                    <a:pt x="257" y="347"/>
                    <a:pt x="229" y="319"/>
                    <a:pt x="200" y="290"/>
                  </a:cubicBezTo>
                  <a:close/>
                  <a:moveTo>
                    <a:pt x="286" y="368"/>
                  </a:moveTo>
                  <a:lnTo>
                    <a:pt x="286" y="368"/>
                  </a:lnTo>
                  <a:cubicBezTo>
                    <a:pt x="297" y="377"/>
                    <a:pt x="309" y="384"/>
                    <a:pt x="320" y="390"/>
                  </a:cubicBezTo>
                  <a:cubicBezTo>
                    <a:pt x="331" y="400"/>
                    <a:pt x="340" y="400"/>
                    <a:pt x="351" y="400"/>
                  </a:cubicBezTo>
                  <a:cubicBezTo>
                    <a:pt x="327" y="392"/>
                    <a:pt x="306" y="381"/>
                    <a:pt x="286" y="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8257085" y="4692864"/>
              <a:ext cx="25711" cy="16621"/>
            </a:xfrm>
            <a:custGeom>
              <a:avLst/>
              <a:gdLst/>
              <a:ahLst/>
              <a:cxnLst/>
              <a:rect l="l" t="t" r="r" b="b"/>
              <a:pathLst>
                <a:path w="280" h="181" extrusionOk="0">
                  <a:moveTo>
                    <a:pt x="0" y="1"/>
                  </a:moveTo>
                  <a:cubicBezTo>
                    <a:pt x="20" y="30"/>
                    <a:pt x="40" y="61"/>
                    <a:pt x="60" y="81"/>
                  </a:cubicBezTo>
                  <a:cubicBezTo>
                    <a:pt x="80" y="110"/>
                    <a:pt x="110" y="120"/>
                    <a:pt x="130" y="140"/>
                  </a:cubicBezTo>
                  <a:cubicBezTo>
                    <a:pt x="170" y="150"/>
                    <a:pt x="220" y="170"/>
                    <a:pt x="270" y="170"/>
                  </a:cubicBezTo>
                  <a:cubicBezTo>
                    <a:pt x="270" y="180"/>
                    <a:pt x="280" y="180"/>
                    <a:pt x="280" y="180"/>
                  </a:cubicBezTo>
                  <a:lnTo>
                    <a:pt x="210" y="50"/>
                  </a:lnTo>
                  <a:cubicBezTo>
                    <a:pt x="210" y="50"/>
                    <a:pt x="210" y="41"/>
                    <a:pt x="200" y="41"/>
                  </a:cubicBezTo>
                  <a:cubicBezTo>
                    <a:pt x="160" y="21"/>
                    <a:pt x="11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8225864" y="4669908"/>
              <a:ext cx="76216" cy="62442"/>
            </a:xfrm>
            <a:custGeom>
              <a:avLst/>
              <a:gdLst/>
              <a:ahLst/>
              <a:cxnLst/>
              <a:rect l="l" t="t" r="r" b="b"/>
              <a:pathLst>
                <a:path w="830" h="680" extrusionOk="0">
                  <a:moveTo>
                    <a:pt x="211" y="1"/>
                  </a:moveTo>
                  <a:cubicBezTo>
                    <a:pt x="191" y="11"/>
                    <a:pt x="171" y="11"/>
                    <a:pt x="151" y="11"/>
                  </a:cubicBezTo>
                  <a:lnTo>
                    <a:pt x="111" y="11"/>
                  </a:lnTo>
                  <a:cubicBezTo>
                    <a:pt x="71" y="11"/>
                    <a:pt x="31" y="41"/>
                    <a:pt x="11" y="71"/>
                  </a:cubicBezTo>
                  <a:cubicBezTo>
                    <a:pt x="1" y="91"/>
                    <a:pt x="1" y="111"/>
                    <a:pt x="1" y="131"/>
                  </a:cubicBezTo>
                  <a:cubicBezTo>
                    <a:pt x="1" y="151"/>
                    <a:pt x="1" y="171"/>
                    <a:pt x="11" y="180"/>
                  </a:cubicBezTo>
                  <a:cubicBezTo>
                    <a:pt x="11" y="191"/>
                    <a:pt x="21" y="200"/>
                    <a:pt x="21" y="200"/>
                  </a:cubicBezTo>
                  <a:cubicBezTo>
                    <a:pt x="31" y="211"/>
                    <a:pt x="31" y="220"/>
                    <a:pt x="41" y="220"/>
                  </a:cubicBezTo>
                  <a:lnTo>
                    <a:pt x="41" y="231"/>
                  </a:lnTo>
                  <a:lnTo>
                    <a:pt x="141" y="380"/>
                  </a:lnTo>
                  <a:cubicBezTo>
                    <a:pt x="160" y="410"/>
                    <a:pt x="191" y="450"/>
                    <a:pt x="220" y="490"/>
                  </a:cubicBezTo>
                  <a:cubicBezTo>
                    <a:pt x="260" y="540"/>
                    <a:pt x="311" y="580"/>
                    <a:pt x="371" y="600"/>
                  </a:cubicBezTo>
                  <a:cubicBezTo>
                    <a:pt x="430" y="630"/>
                    <a:pt x="500" y="650"/>
                    <a:pt x="580" y="660"/>
                  </a:cubicBezTo>
                  <a:cubicBezTo>
                    <a:pt x="610" y="670"/>
                    <a:pt x="650" y="670"/>
                    <a:pt x="680" y="670"/>
                  </a:cubicBezTo>
                  <a:cubicBezTo>
                    <a:pt x="710" y="680"/>
                    <a:pt x="750" y="680"/>
                    <a:pt x="779" y="680"/>
                  </a:cubicBezTo>
                  <a:lnTo>
                    <a:pt x="830" y="680"/>
                  </a:lnTo>
                  <a:cubicBezTo>
                    <a:pt x="790" y="650"/>
                    <a:pt x="750" y="610"/>
                    <a:pt x="710" y="570"/>
                  </a:cubicBezTo>
                  <a:cubicBezTo>
                    <a:pt x="680" y="530"/>
                    <a:pt x="660" y="490"/>
                    <a:pt x="640" y="450"/>
                  </a:cubicBezTo>
                  <a:lnTo>
                    <a:pt x="620" y="430"/>
                  </a:lnTo>
                  <a:cubicBezTo>
                    <a:pt x="620" y="430"/>
                    <a:pt x="610" y="430"/>
                    <a:pt x="610" y="420"/>
                  </a:cubicBezTo>
                  <a:cubicBezTo>
                    <a:pt x="560" y="420"/>
                    <a:pt x="510" y="400"/>
                    <a:pt x="470" y="390"/>
                  </a:cubicBezTo>
                  <a:cubicBezTo>
                    <a:pt x="450" y="370"/>
                    <a:pt x="420" y="360"/>
                    <a:pt x="400" y="331"/>
                  </a:cubicBezTo>
                  <a:cubicBezTo>
                    <a:pt x="380" y="311"/>
                    <a:pt x="360" y="280"/>
                    <a:pt x="340" y="251"/>
                  </a:cubicBezTo>
                  <a:lnTo>
                    <a:pt x="390" y="251"/>
                  </a:lnTo>
                  <a:cubicBezTo>
                    <a:pt x="450" y="260"/>
                    <a:pt x="500" y="271"/>
                    <a:pt x="540" y="291"/>
                  </a:cubicBezTo>
                  <a:cubicBezTo>
                    <a:pt x="550" y="291"/>
                    <a:pt x="550" y="300"/>
                    <a:pt x="550" y="300"/>
                  </a:cubicBezTo>
                  <a:lnTo>
                    <a:pt x="550" y="300"/>
                  </a:lnTo>
                  <a:cubicBezTo>
                    <a:pt x="550" y="291"/>
                    <a:pt x="540" y="280"/>
                    <a:pt x="540" y="280"/>
                  </a:cubicBezTo>
                  <a:cubicBezTo>
                    <a:pt x="540" y="271"/>
                    <a:pt x="530" y="271"/>
                    <a:pt x="530" y="260"/>
                  </a:cubicBezTo>
                  <a:cubicBezTo>
                    <a:pt x="520" y="240"/>
                    <a:pt x="520" y="231"/>
                    <a:pt x="520" y="211"/>
                  </a:cubicBezTo>
                  <a:cubicBezTo>
                    <a:pt x="520" y="191"/>
                    <a:pt x="530" y="171"/>
                    <a:pt x="540" y="151"/>
                  </a:cubicBezTo>
                  <a:cubicBezTo>
                    <a:pt x="560" y="111"/>
                    <a:pt x="600" y="91"/>
                    <a:pt x="640" y="91"/>
                  </a:cubicBezTo>
                  <a:lnTo>
                    <a:pt x="670" y="91"/>
                  </a:lnTo>
                  <a:cubicBezTo>
                    <a:pt x="660" y="81"/>
                    <a:pt x="650" y="81"/>
                    <a:pt x="640" y="71"/>
                  </a:cubicBezTo>
                  <a:cubicBezTo>
                    <a:pt x="580" y="51"/>
                    <a:pt x="510" y="31"/>
                    <a:pt x="430" y="11"/>
                  </a:cubicBezTo>
                  <a:lnTo>
                    <a:pt x="311" y="11"/>
                  </a:lnTo>
                  <a:cubicBezTo>
                    <a:pt x="291" y="1"/>
                    <a:pt x="271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8303824" y="4700210"/>
              <a:ext cx="25803" cy="17447"/>
            </a:xfrm>
            <a:custGeom>
              <a:avLst/>
              <a:gdLst/>
              <a:ahLst/>
              <a:cxnLst/>
              <a:rect l="l" t="t" r="r" b="b"/>
              <a:pathLst>
                <a:path w="281" h="190" extrusionOk="0">
                  <a:moveTo>
                    <a:pt x="1" y="1"/>
                  </a:moveTo>
                  <a:lnTo>
                    <a:pt x="1" y="10"/>
                  </a:lnTo>
                  <a:cubicBezTo>
                    <a:pt x="21" y="40"/>
                    <a:pt x="30" y="70"/>
                    <a:pt x="50" y="90"/>
                  </a:cubicBezTo>
                  <a:cubicBezTo>
                    <a:pt x="70" y="110"/>
                    <a:pt x="90" y="130"/>
                    <a:pt x="120" y="150"/>
                  </a:cubicBezTo>
                  <a:cubicBezTo>
                    <a:pt x="150" y="160"/>
                    <a:pt x="200" y="180"/>
                    <a:pt x="250" y="180"/>
                  </a:cubicBezTo>
                  <a:cubicBezTo>
                    <a:pt x="260" y="190"/>
                    <a:pt x="270" y="190"/>
                    <a:pt x="280" y="190"/>
                  </a:cubicBezTo>
                  <a:lnTo>
                    <a:pt x="210" y="50"/>
                  </a:lnTo>
                  <a:cubicBezTo>
                    <a:pt x="170" y="30"/>
                    <a:pt x="120" y="21"/>
                    <a:pt x="61" y="10"/>
                  </a:cubicBezTo>
                  <a:cubicBezTo>
                    <a:pt x="41" y="10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8273521" y="4678172"/>
              <a:ext cx="73461" cy="62442"/>
            </a:xfrm>
            <a:custGeom>
              <a:avLst/>
              <a:gdLst/>
              <a:ahLst/>
              <a:cxnLst/>
              <a:rect l="l" t="t" r="r" b="b"/>
              <a:pathLst>
                <a:path w="800" h="680" extrusionOk="0">
                  <a:moveTo>
                    <a:pt x="121" y="1"/>
                  </a:moveTo>
                  <a:cubicBezTo>
                    <a:pt x="81" y="1"/>
                    <a:pt x="41" y="21"/>
                    <a:pt x="21" y="61"/>
                  </a:cubicBezTo>
                  <a:cubicBezTo>
                    <a:pt x="11" y="81"/>
                    <a:pt x="1" y="101"/>
                    <a:pt x="1" y="121"/>
                  </a:cubicBezTo>
                  <a:cubicBezTo>
                    <a:pt x="1" y="141"/>
                    <a:pt x="1" y="150"/>
                    <a:pt x="11" y="170"/>
                  </a:cubicBezTo>
                  <a:cubicBezTo>
                    <a:pt x="11" y="181"/>
                    <a:pt x="21" y="181"/>
                    <a:pt x="21" y="190"/>
                  </a:cubicBezTo>
                  <a:cubicBezTo>
                    <a:pt x="21" y="190"/>
                    <a:pt x="31" y="201"/>
                    <a:pt x="31" y="210"/>
                  </a:cubicBezTo>
                  <a:lnTo>
                    <a:pt x="121" y="360"/>
                  </a:lnTo>
                  <a:cubicBezTo>
                    <a:pt x="141" y="400"/>
                    <a:pt x="161" y="440"/>
                    <a:pt x="191" y="480"/>
                  </a:cubicBezTo>
                  <a:cubicBezTo>
                    <a:pt x="231" y="530"/>
                    <a:pt x="280" y="570"/>
                    <a:pt x="340" y="600"/>
                  </a:cubicBezTo>
                  <a:cubicBezTo>
                    <a:pt x="391" y="629"/>
                    <a:pt x="460" y="649"/>
                    <a:pt x="540" y="660"/>
                  </a:cubicBezTo>
                  <a:cubicBezTo>
                    <a:pt x="580" y="669"/>
                    <a:pt x="610" y="669"/>
                    <a:pt x="640" y="669"/>
                  </a:cubicBezTo>
                  <a:cubicBezTo>
                    <a:pt x="680" y="680"/>
                    <a:pt x="710" y="680"/>
                    <a:pt x="740" y="680"/>
                  </a:cubicBezTo>
                  <a:lnTo>
                    <a:pt x="799" y="680"/>
                  </a:lnTo>
                  <a:cubicBezTo>
                    <a:pt x="750" y="649"/>
                    <a:pt x="710" y="610"/>
                    <a:pt x="680" y="570"/>
                  </a:cubicBezTo>
                  <a:cubicBezTo>
                    <a:pt x="650" y="520"/>
                    <a:pt x="630" y="480"/>
                    <a:pt x="610" y="440"/>
                  </a:cubicBezTo>
                  <a:lnTo>
                    <a:pt x="610" y="430"/>
                  </a:lnTo>
                  <a:cubicBezTo>
                    <a:pt x="600" y="430"/>
                    <a:pt x="590" y="430"/>
                    <a:pt x="580" y="420"/>
                  </a:cubicBezTo>
                  <a:cubicBezTo>
                    <a:pt x="530" y="420"/>
                    <a:pt x="480" y="400"/>
                    <a:pt x="450" y="390"/>
                  </a:cubicBezTo>
                  <a:cubicBezTo>
                    <a:pt x="420" y="370"/>
                    <a:pt x="400" y="350"/>
                    <a:pt x="380" y="330"/>
                  </a:cubicBezTo>
                  <a:cubicBezTo>
                    <a:pt x="360" y="310"/>
                    <a:pt x="351" y="280"/>
                    <a:pt x="331" y="250"/>
                  </a:cubicBezTo>
                  <a:lnTo>
                    <a:pt x="331" y="241"/>
                  </a:lnTo>
                  <a:cubicBezTo>
                    <a:pt x="351" y="241"/>
                    <a:pt x="371" y="250"/>
                    <a:pt x="391" y="250"/>
                  </a:cubicBezTo>
                  <a:cubicBezTo>
                    <a:pt x="450" y="261"/>
                    <a:pt x="500" y="270"/>
                    <a:pt x="540" y="290"/>
                  </a:cubicBezTo>
                  <a:cubicBezTo>
                    <a:pt x="540" y="290"/>
                    <a:pt x="530" y="280"/>
                    <a:pt x="530" y="270"/>
                  </a:cubicBezTo>
                  <a:cubicBezTo>
                    <a:pt x="530" y="261"/>
                    <a:pt x="530" y="261"/>
                    <a:pt x="520" y="250"/>
                  </a:cubicBezTo>
                  <a:lnTo>
                    <a:pt x="520" y="210"/>
                  </a:lnTo>
                  <a:cubicBezTo>
                    <a:pt x="520" y="190"/>
                    <a:pt x="520" y="170"/>
                    <a:pt x="540" y="150"/>
                  </a:cubicBezTo>
                  <a:cubicBezTo>
                    <a:pt x="560" y="110"/>
                    <a:pt x="590" y="90"/>
                    <a:pt x="630" y="90"/>
                  </a:cubicBezTo>
                  <a:lnTo>
                    <a:pt x="640" y="210"/>
                  </a:lnTo>
                  <a:lnTo>
                    <a:pt x="640" y="90"/>
                  </a:lnTo>
                  <a:lnTo>
                    <a:pt x="670" y="90"/>
                  </a:lnTo>
                  <a:cubicBezTo>
                    <a:pt x="660" y="90"/>
                    <a:pt x="650" y="81"/>
                    <a:pt x="640" y="81"/>
                  </a:cubicBezTo>
                  <a:cubicBezTo>
                    <a:pt x="580" y="50"/>
                    <a:pt x="510" y="31"/>
                    <a:pt x="431" y="11"/>
                  </a:cubicBezTo>
                  <a:cubicBezTo>
                    <a:pt x="391" y="11"/>
                    <a:pt x="360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8349646" y="4708383"/>
              <a:ext cx="24793" cy="18457"/>
            </a:xfrm>
            <a:custGeom>
              <a:avLst/>
              <a:gdLst/>
              <a:ahLst/>
              <a:cxnLst/>
              <a:rect l="l" t="t" r="r" b="b"/>
              <a:pathLst>
                <a:path w="270" h="201" extrusionOk="0">
                  <a:moveTo>
                    <a:pt x="1" y="1"/>
                  </a:moveTo>
                  <a:lnTo>
                    <a:pt x="1" y="21"/>
                  </a:lnTo>
                  <a:cubicBezTo>
                    <a:pt x="10" y="41"/>
                    <a:pt x="30" y="71"/>
                    <a:pt x="50" y="101"/>
                  </a:cubicBezTo>
                  <a:cubicBezTo>
                    <a:pt x="61" y="121"/>
                    <a:pt x="81" y="141"/>
                    <a:pt x="101" y="151"/>
                  </a:cubicBezTo>
                  <a:cubicBezTo>
                    <a:pt x="130" y="161"/>
                    <a:pt x="170" y="181"/>
                    <a:pt x="230" y="191"/>
                  </a:cubicBezTo>
                  <a:cubicBezTo>
                    <a:pt x="240" y="191"/>
                    <a:pt x="260" y="201"/>
                    <a:pt x="270" y="201"/>
                  </a:cubicBezTo>
                  <a:lnTo>
                    <a:pt x="210" y="61"/>
                  </a:lnTo>
                  <a:cubicBezTo>
                    <a:pt x="181" y="41"/>
                    <a:pt x="130" y="21"/>
                    <a:pt x="81" y="11"/>
                  </a:cubicBezTo>
                  <a:cubicBezTo>
                    <a:pt x="50" y="11"/>
                    <a:pt x="21" y="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8321179" y="4686436"/>
              <a:ext cx="68962" cy="63360"/>
            </a:xfrm>
            <a:custGeom>
              <a:avLst/>
              <a:gdLst/>
              <a:ahLst/>
              <a:cxnLst/>
              <a:rect l="l" t="t" r="r" b="b"/>
              <a:pathLst>
                <a:path w="751" h="690" extrusionOk="0">
                  <a:moveTo>
                    <a:pt x="111" y="0"/>
                  </a:moveTo>
                  <a:cubicBezTo>
                    <a:pt x="71" y="0"/>
                    <a:pt x="41" y="20"/>
                    <a:pt x="21" y="60"/>
                  </a:cubicBezTo>
                  <a:cubicBezTo>
                    <a:pt x="1" y="80"/>
                    <a:pt x="1" y="100"/>
                    <a:pt x="1" y="120"/>
                  </a:cubicBezTo>
                  <a:lnTo>
                    <a:pt x="1" y="160"/>
                  </a:lnTo>
                  <a:cubicBezTo>
                    <a:pt x="11" y="171"/>
                    <a:pt x="11" y="171"/>
                    <a:pt x="11" y="180"/>
                  </a:cubicBezTo>
                  <a:cubicBezTo>
                    <a:pt x="11" y="190"/>
                    <a:pt x="21" y="200"/>
                    <a:pt x="21" y="200"/>
                  </a:cubicBezTo>
                  <a:lnTo>
                    <a:pt x="91" y="350"/>
                  </a:lnTo>
                  <a:cubicBezTo>
                    <a:pt x="111" y="390"/>
                    <a:pt x="131" y="430"/>
                    <a:pt x="161" y="480"/>
                  </a:cubicBezTo>
                  <a:cubicBezTo>
                    <a:pt x="201" y="530"/>
                    <a:pt x="241" y="570"/>
                    <a:pt x="300" y="599"/>
                  </a:cubicBezTo>
                  <a:cubicBezTo>
                    <a:pt x="351" y="630"/>
                    <a:pt x="420" y="650"/>
                    <a:pt x="500" y="670"/>
                  </a:cubicBezTo>
                  <a:cubicBezTo>
                    <a:pt x="530" y="670"/>
                    <a:pt x="570" y="679"/>
                    <a:pt x="600" y="679"/>
                  </a:cubicBezTo>
                  <a:cubicBezTo>
                    <a:pt x="640" y="690"/>
                    <a:pt x="670" y="690"/>
                    <a:pt x="700" y="690"/>
                  </a:cubicBezTo>
                  <a:lnTo>
                    <a:pt x="750" y="690"/>
                  </a:lnTo>
                  <a:cubicBezTo>
                    <a:pt x="730" y="679"/>
                    <a:pt x="710" y="659"/>
                    <a:pt x="690" y="639"/>
                  </a:cubicBezTo>
                  <a:cubicBezTo>
                    <a:pt x="670" y="619"/>
                    <a:pt x="660" y="599"/>
                    <a:pt x="640" y="570"/>
                  </a:cubicBezTo>
                  <a:cubicBezTo>
                    <a:pt x="610" y="530"/>
                    <a:pt x="590" y="480"/>
                    <a:pt x="580" y="440"/>
                  </a:cubicBezTo>
                  <a:cubicBezTo>
                    <a:pt x="570" y="440"/>
                    <a:pt x="550" y="430"/>
                    <a:pt x="540" y="430"/>
                  </a:cubicBezTo>
                  <a:cubicBezTo>
                    <a:pt x="480" y="420"/>
                    <a:pt x="440" y="400"/>
                    <a:pt x="411" y="390"/>
                  </a:cubicBezTo>
                  <a:cubicBezTo>
                    <a:pt x="391" y="380"/>
                    <a:pt x="371" y="360"/>
                    <a:pt x="360" y="340"/>
                  </a:cubicBezTo>
                  <a:cubicBezTo>
                    <a:pt x="340" y="310"/>
                    <a:pt x="320" y="280"/>
                    <a:pt x="311" y="260"/>
                  </a:cubicBezTo>
                  <a:lnTo>
                    <a:pt x="311" y="240"/>
                  </a:lnTo>
                  <a:cubicBezTo>
                    <a:pt x="331" y="250"/>
                    <a:pt x="360" y="250"/>
                    <a:pt x="391" y="250"/>
                  </a:cubicBezTo>
                  <a:cubicBezTo>
                    <a:pt x="440" y="260"/>
                    <a:pt x="491" y="280"/>
                    <a:pt x="520" y="300"/>
                  </a:cubicBezTo>
                  <a:lnTo>
                    <a:pt x="520" y="290"/>
                  </a:lnTo>
                  <a:cubicBezTo>
                    <a:pt x="520" y="290"/>
                    <a:pt x="520" y="280"/>
                    <a:pt x="510" y="270"/>
                  </a:cubicBezTo>
                  <a:lnTo>
                    <a:pt x="510" y="250"/>
                  </a:lnTo>
                  <a:lnTo>
                    <a:pt x="510" y="240"/>
                  </a:lnTo>
                  <a:cubicBezTo>
                    <a:pt x="500" y="240"/>
                    <a:pt x="500" y="230"/>
                    <a:pt x="500" y="220"/>
                  </a:cubicBezTo>
                  <a:cubicBezTo>
                    <a:pt x="500" y="190"/>
                    <a:pt x="510" y="171"/>
                    <a:pt x="530" y="151"/>
                  </a:cubicBezTo>
                  <a:cubicBezTo>
                    <a:pt x="550" y="120"/>
                    <a:pt x="580" y="100"/>
                    <a:pt x="620" y="100"/>
                  </a:cubicBezTo>
                  <a:lnTo>
                    <a:pt x="660" y="100"/>
                  </a:lnTo>
                  <a:cubicBezTo>
                    <a:pt x="650" y="100"/>
                    <a:pt x="640" y="91"/>
                    <a:pt x="640" y="91"/>
                  </a:cubicBezTo>
                  <a:cubicBezTo>
                    <a:pt x="580" y="60"/>
                    <a:pt x="510" y="31"/>
                    <a:pt x="431" y="20"/>
                  </a:cubicBezTo>
                  <a:cubicBezTo>
                    <a:pt x="391" y="11"/>
                    <a:pt x="351" y="11"/>
                    <a:pt x="311" y="0"/>
                  </a:cubicBezTo>
                  <a:lnTo>
                    <a:pt x="121" y="0"/>
                  </a:lnTo>
                  <a:lnTo>
                    <a:pt x="121" y="12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8368929" y="4713066"/>
              <a:ext cx="5510" cy="13774"/>
            </a:xfrm>
            <a:custGeom>
              <a:avLst/>
              <a:gdLst/>
              <a:ahLst/>
              <a:cxnLst/>
              <a:rect l="l" t="t" r="r" b="b"/>
              <a:pathLst>
                <a:path w="60" h="150" extrusionOk="0">
                  <a:moveTo>
                    <a:pt x="0" y="0"/>
                  </a:moveTo>
                  <a:lnTo>
                    <a:pt x="0" y="10"/>
                  </a:lnTo>
                  <a:lnTo>
                    <a:pt x="60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8394549" y="4718576"/>
              <a:ext cx="23967" cy="18365"/>
            </a:xfrm>
            <a:custGeom>
              <a:avLst/>
              <a:gdLst/>
              <a:ahLst/>
              <a:cxnLst/>
              <a:rect l="l" t="t" r="r" b="b"/>
              <a:pathLst>
                <a:path w="261" h="200" extrusionOk="0">
                  <a:moveTo>
                    <a:pt x="1" y="0"/>
                  </a:moveTo>
                  <a:lnTo>
                    <a:pt x="11" y="10"/>
                  </a:lnTo>
                  <a:lnTo>
                    <a:pt x="40" y="100"/>
                  </a:lnTo>
                  <a:lnTo>
                    <a:pt x="91" y="150"/>
                  </a:lnTo>
                  <a:cubicBezTo>
                    <a:pt x="111" y="160"/>
                    <a:pt x="151" y="170"/>
                    <a:pt x="220" y="189"/>
                  </a:cubicBezTo>
                  <a:cubicBezTo>
                    <a:pt x="231" y="189"/>
                    <a:pt x="251" y="189"/>
                    <a:pt x="260" y="200"/>
                  </a:cubicBezTo>
                  <a:lnTo>
                    <a:pt x="260" y="189"/>
                  </a:lnTo>
                  <a:cubicBezTo>
                    <a:pt x="251" y="160"/>
                    <a:pt x="240" y="130"/>
                    <a:pt x="240" y="110"/>
                  </a:cubicBezTo>
                  <a:lnTo>
                    <a:pt x="220" y="50"/>
                  </a:lnTo>
                  <a:cubicBezTo>
                    <a:pt x="191" y="30"/>
                    <a:pt x="140" y="20"/>
                    <a:pt x="91" y="10"/>
                  </a:cubicBezTo>
                  <a:cubicBezTo>
                    <a:pt x="60" y="0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8367093" y="4695619"/>
              <a:ext cx="66023" cy="64279"/>
            </a:xfrm>
            <a:custGeom>
              <a:avLst/>
              <a:gdLst/>
              <a:ahLst/>
              <a:cxnLst/>
              <a:rect l="l" t="t" r="r" b="b"/>
              <a:pathLst>
                <a:path w="719" h="700" extrusionOk="0">
                  <a:moveTo>
                    <a:pt x="120" y="0"/>
                  </a:moveTo>
                  <a:cubicBezTo>
                    <a:pt x="80" y="0"/>
                    <a:pt x="50" y="20"/>
                    <a:pt x="30" y="51"/>
                  </a:cubicBezTo>
                  <a:cubicBezTo>
                    <a:pt x="10" y="71"/>
                    <a:pt x="0" y="90"/>
                    <a:pt x="0" y="120"/>
                  </a:cubicBezTo>
                  <a:cubicBezTo>
                    <a:pt x="0" y="130"/>
                    <a:pt x="0" y="140"/>
                    <a:pt x="10" y="140"/>
                  </a:cubicBezTo>
                  <a:lnTo>
                    <a:pt x="10" y="150"/>
                  </a:lnTo>
                  <a:lnTo>
                    <a:pt x="10" y="170"/>
                  </a:lnTo>
                  <a:cubicBezTo>
                    <a:pt x="20" y="180"/>
                    <a:pt x="20" y="190"/>
                    <a:pt x="20" y="190"/>
                  </a:cubicBezTo>
                  <a:lnTo>
                    <a:pt x="80" y="340"/>
                  </a:lnTo>
                  <a:cubicBezTo>
                    <a:pt x="90" y="380"/>
                    <a:pt x="110" y="430"/>
                    <a:pt x="140" y="470"/>
                  </a:cubicBezTo>
                  <a:cubicBezTo>
                    <a:pt x="160" y="499"/>
                    <a:pt x="170" y="519"/>
                    <a:pt x="190" y="539"/>
                  </a:cubicBezTo>
                  <a:cubicBezTo>
                    <a:pt x="210" y="559"/>
                    <a:pt x="230" y="579"/>
                    <a:pt x="250" y="590"/>
                  </a:cubicBezTo>
                  <a:cubicBezTo>
                    <a:pt x="260" y="590"/>
                    <a:pt x="270" y="599"/>
                    <a:pt x="270" y="599"/>
                  </a:cubicBezTo>
                  <a:cubicBezTo>
                    <a:pt x="310" y="619"/>
                    <a:pt x="350" y="639"/>
                    <a:pt x="399" y="659"/>
                  </a:cubicBezTo>
                  <a:cubicBezTo>
                    <a:pt x="419" y="659"/>
                    <a:pt x="450" y="669"/>
                    <a:pt x="470" y="669"/>
                  </a:cubicBezTo>
                  <a:cubicBezTo>
                    <a:pt x="499" y="679"/>
                    <a:pt x="539" y="689"/>
                    <a:pt x="569" y="689"/>
                  </a:cubicBezTo>
                  <a:cubicBezTo>
                    <a:pt x="609" y="689"/>
                    <a:pt x="639" y="699"/>
                    <a:pt x="669" y="699"/>
                  </a:cubicBezTo>
                  <a:lnTo>
                    <a:pt x="719" y="699"/>
                  </a:lnTo>
                  <a:cubicBezTo>
                    <a:pt x="679" y="669"/>
                    <a:pt x="639" y="630"/>
                    <a:pt x="609" y="579"/>
                  </a:cubicBezTo>
                  <a:cubicBezTo>
                    <a:pt x="589" y="530"/>
                    <a:pt x="569" y="479"/>
                    <a:pt x="559" y="450"/>
                  </a:cubicBezTo>
                  <a:cubicBezTo>
                    <a:pt x="550" y="439"/>
                    <a:pt x="530" y="439"/>
                    <a:pt x="519" y="439"/>
                  </a:cubicBezTo>
                  <a:cubicBezTo>
                    <a:pt x="450" y="420"/>
                    <a:pt x="410" y="410"/>
                    <a:pt x="390" y="400"/>
                  </a:cubicBezTo>
                  <a:lnTo>
                    <a:pt x="339" y="350"/>
                  </a:lnTo>
                  <a:lnTo>
                    <a:pt x="310" y="260"/>
                  </a:lnTo>
                  <a:lnTo>
                    <a:pt x="300" y="250"/>
                  </a:lnTo>
                  <a:cubicBezTo>
                    <a:pt x="330" y="250"/>
                    <a:pt x="359" y="250"/>
                    <a:pt x="390" y="260"/>
                  </a:cubicBezTo>
                  <a:cubicBezTo>
                    <a:pt x="439" y="270"/>
                    <a:pt x="490" y="280"/>
                    <a:pt x="519" y="300"/>
                  </a:cubicBezTo>
                  <a:lnTo>
                    <a:pt x="510" y="290"/>
                  </a:lnTo>
                  <a:lnTo>
                    <a:pt x="510" y="270"/>
                  </a:lnTo>
                  <a:cubicBezTo>
                    <a:pt x="510" y="260"/>
                    <a:pt x="499" y="260"/>
                    <a:pt x="499" y="250"/>
                  </a:cubicBezTo>
                  <a:lnTo>
                    <a:pt x="499" y="240"/>
                  </a:lnTo>
                  <a:lnTo>
                    <a:pt x="499" y="230"/>
                  </a:lnTo>
                  <a:cubicBezTo>
                    <a:pt x="499" y="200"/>
                    <a:pt x="510" y="170"/>
                    <a:pt x="530" y="150"/>
                  </a:cubicBezTo>
                  <a:cubicBezTo>
                    <a:pt x="550" y="120"/>
                    <a:pt x="589" y="110"/>
                    <a:pt x="619" y="110"/>
                  </a:cubicBezTo>
                  <a:lnTo>
                    <a:pt x="659" y="110"/>
                  </a:lnTo>
                  <a:lnTo>
                    <a:pt x="639" y="90"/>
                  </a:lnTo>
                  <a:cubicBezTo>
                    <a:pt x="579" y="60"/>
                    <a:pt x="510" y="40"/>
                    <a:pt x="430" y="20"/>
                  </a:cubicBezTo>
                  <a:cubicBezTo>
                    <a:pt x="399" y="11"/>
                    <a:pt x="359" y="11"/>
                    <a:pt x="320" y="11"/>
                  </a:cubicBezTo>
                  <a:cubicBezTo>
                    <a:pt x="290" y="0"/>
                    <a:pt x="25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8413832" y="4722249"/>
              <a:ext cx="9274" cy="26538"/>
            </a:xfrm>
            <a:custGeom>
              <a:avLst/>
              <a:gdLst/>
              <a:ahLst/>
              <a:cxnLst/>
              <a:rect l="l" t="t" r="r" b="b"/>
              <a:pathLst>
                <a:path w="101" h="289" extrusionOk="0">
                  <a:moveTo>
                    <a:pt x="1" y="0"/>
                  </a:moveTo>
                  <a:lnTo>
                    <a:pt x="30" y="70"/>
                  </a:lnTo>
                  <a:lnTo>
                    <a:pt x="10" y="10"/>
                  </a:lnTo>
                  <a:lnTo>
                    <a:pt x="1" y="0"/>
                  </a:lnTo>
                  <a:close/>
                  <a:moveTo>
                    <a:pt x="50" y="149"/>
                  </a:moveTo>
                  <a:lnTo>
                    <a:pt x="50" y="160"/>
                  </a:lnTo>
                  <a:cubicBezTo>
                    <a:pt x="60" y="189"/>
                    <a:pt x="80" y="239"/>
                    <a:pt x="100" y="289"/>
                  </a:cubicBezTo>
                  <a:lnTo>
                    <a:pt x="100" y="289"/>
                  </a:lnTo>
                  <a:cubicBezTo>
                    <a:pt x="80" y="239"/>
                    <a:pt x="60" y="189"/>
                    <a:pt x="50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8439544" y="4727758"/>
              <a:ext cx="22957" cy="19284"/>
            </a:xfrm>
            <a:custGeom>
              <a:avLst/>
              <a:gdLst/>
              <a:ahLst/>
              <a:cxnLst/>
              <a:rect l="l" t="t" r="r" b="b"/>
              <a:pathLst>
                <a:path w="250" h="210" extrusionOk="0">
                  <a:moveTo>
                    <a:pt x="0" y="0"/>
                  </a:moveTo>
                  <a:lnTo>
                    <a:pt x="0" y="30"/>
                  </a:lnTo>
                  <a:cubicBezTo>
                    <a:pt x="10" y="60"/>
                    <a:pt x="20" y="80"/>
                    <a:pt x="30" y="109"/>
                  </a:cubicBezTo>
                  <a:cubicBezTo>
                    <a:pt x="40" y="129"/>
                    <a:pt x="60" y="140"/>
                    <a:pt x="80" y="160"/>
                  </a:cubicBezTo>
                  <a:cubicBezTo>
                    <a:pt x="100" y="169"/>
                    <a:pt x="129" y="189"/>
                    <a:pt x="200" y="200"/>
                  </a:cubicBezTo>
                  <a:cubicBezTo>
                    <a:pt x="209" y="200"/>
                    <a:pt x="229" y="209"/>
                    <a:pt x="249" y="209"/>
                  </a:cubicBezTo>
                  <a:lnTo>
                    <a:pt x="249" y="200"/>
                  </a:lnTo>
                  <a:lnTo>
                    <a:pt x="240" y="169"/>
                  </a:lnTo>
                  <a:cubicBezTo>
                    <a:pt x="240" y="149"/>
                    <a:pt x="229" y="129"/>
                    <a:pt x="229" y="109"/>
                  </a:cubicBezTo>
                  <a:lnTo>
                    <a:pt x="209" y="60"/>
                  </a:lnTo>
                  <a:cubicBezTo>
                    <a:pt x="180" y="40"/>
                    <a:pt x="140" y="30"/>
                    <a:pt x="90" y="20"/>
                  </a:cubicBezTo>
                  <a:cubicBezTo>
                    <a:pt x="60" y="10"/>
                    <a:pt x="40" y="1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8412914" y="4705720"/>
              <a:ext cx="63360" cy="64279"/>
            </a:xfrm>
            <a:custGeom>
              <a:avLst/>
              <a:gdLst/>
              <a:ahLst/>
              <a:cxnLst/>
              <a:rect l="l" t="t" r="r" b="b"/>
              <a:pathLst>
                <a:path w="690" h="700" extrusionOk="0">
                  <a:moveTo>
                    <a:pt x="120" y="0"/>
                  </a:moveTo>
                  <a:cubicBezTo>
                    <a:pt x="90" y="0"/>
                    <a:pt x="51" y="10"/>
                    <a:pt x="31" y="40"/>
                  </a:cubicBezTo>
                  <a:cubicBezTo>
                    <a:pt x="11" y="60"/>
                    <a:pt x="0" y="90"/>
                    <a:pt x="0" y="120"/>
                  </a:cubicBezTo>
                  <a:lnTo>
                    <a:pt x="0" y="130"/>
                  </a:lnTo>
                  <a:lnTo>
                    <a:pt x="0" y="140"/>
                  </a:lnTo>
                  <a:cubicBezTo>
                    <a:pt x="0" y="150"/>
                    <a:pt x="11" y="150"/>
                    <a:pt x="11" y="160"/>
                  </a:cubicBezTo>
                  <a:lnTo>
                    <a:pt x="11" y="180"/>
                  </a:lnTo>
                  <a:lnTo>
                    <a:pt x="40" y="250"/>
                  </a:lnTo>
                  <a:cubicBezTo>
                    <a:pt x="40" y="270"/>
                    <a:pt x="51" y="300"/>
                    <a:pt x="60" y="329"/>
                  </a:cubicBezTo>
                  <a:cubicBezTo>
                    <a:pt x="70" y="369"/>
                    <a:pt x="90" y="420"/>
                    <a:pt x="110" y="469"/>
                  </a:cubicBezTo>
                  <a:cubicBezTo>
                    <a:pt x="140" y="520"/>
                    <a:pt x="180" y="559"/>
                    <a:pt x="220" y="589"/>
                  </a:cubicBezTo>
                  <a:cubicBezTo>
                    <a:pt x="230" y="589"/>
                    <a:pt x="230" y="599"/>
                    <a:pt x="240" y="599"/>
                  </a:cubicBezTo>
                  <a:cubicBezTo>
                    <a:pt x="280" y="619"/>
                    <a:pt x="320" y="639"/>
                    <a:pt x="380" y="659"/>
                  </a:cubicBezTo>
                  <a:cubicBezTo>
                    <a:pt x="400" y="669"/>
                    <a:pt x="410" y="669"/>
                    <a:pt x="430" y="669"/>
                  </a:cubicBezTo>
                  <a:cubicBezTo>
                    <a:pt x="470" y="679"/>
                    <a:pt x="499" y="689"/>
                    <a:pt x="539" y="689"/>
                  </a:cubicBezTo>
                  <a:cubicBezTo>
                    <a:pt x="570" y="699"/>
                    <a:pt x="599" y="699"/>
                    <a:pt x="630" y="699"/>
                  </a:cubicBezTo>
                  <a:lnTo>
                    <a:pt x="689" y="699"/>
                  </a:lnTo>
                  <a:cubicBezTo>
                    <a:pt x="639" y="669"/>
                    <a:pt x="610" y="629"/>
                    <a:pt x="579" y="579"/>
                  </a:cubicBezTo>
                  <a:cubicBezTo>
                    <a:pt x="559" y="529"/>
                    <a:pt x="550" y="480"/>
                    <a:pt x="539" y="449"/>
                  </a:cubicBezTo>
                  <a:cubicBezTo>
                    <a:pt x="519" y="449"/>
                    <a:pt x="499" y="440"/>
                    <a:pt x="490" y="440"/>
                  </a:cubicBezTo>
                  <a:cubicBezTo>
                    <a:pt x="419" y="429"/>
                    <a:pt x="390" y="409"/>
                    <a:pt x="370" y="400"/>
                  </a:cubicBezTo>
                  <a:cubicBezTo>
                    <a:pt x="350" y="380"/>
                    <a:pt x="330" y="369"/>
                    <a:pt x="320" y="349"/>
                  </a:cubicBezTo>
                  <a:cubicBezTo>
                    <a:pt x="310" y="320"/>
                    <a:pt x="300" y="300"/>
                    <a:pt x="290" y="270"/>
                  </a:cubicBezTo>
                  <a:lnTo>
                    <a:pt x="290" y="240"/>
                  </a:lnTo>
                  <a:lnTo>
                    <a:pt x="300" y="240"/>
                  </a:lnTo>
                  <a:cubicBezTo>
                    <a:pt x="330" y="250"/>
                    <a:pt x="350" y="250"/>
                    <a:pt x="380" y="260"/>
                  </a:cubicBezTo>
                  <a:cubicBezTo>
                    <a:pt x="430" y="270"/>
                    <a:pt x="470" y="280"/>
                    <a:pt x="499" y="300"/>
                  </a:cubicBezTo>
                  <a:lnTo>
                    <a:pt x="499" y="290"/>
                  </a:lnTo>
                  <a:cubicBezTo>
                    <a:pt x="499" y="280"/>
                    <a:pt x="499" y="270"/>
                    <a:pt x="490" y="260"/>
                  </a:cubicBezTo>
                  <a:lnTo>
                    <a:pt x="490" y="240"/>
                  </a:lnTo>
                  <a:lnTo>
                    <a:pt x="490" y="230"/>
                  </a:lnTo>
                  <a:cubicBezTo>
                    <a:pt x="490" y="160"/>
                    <a:pt x="539" y="110"/>
                    <a:pt x="610" y="110"/>
                  </a:cubicBezTo>
                  <a:lnTo>
                    <a:pt x="649" y="110"/>
                  </a:lnTo>
                  <a:cubicBezTo>
                    <a:pt x="649" y="110"/>
                    <a:pt x="639" y="100"/>
                    <a:pt x="630" y="100"/>
                  </a:cubicBezTo>
                  <a:cubicBezTo>
                    <a:pt x="579" y="70"/>
                    <a:pt x="510" y="40"/>
                    <a:pt x="430" y="20"/>
                  </a:cubicBezTo>
                  <a:lnTo>
                    <a:pt x="400" y="20"/>
                  </a:lnTo>
                  <a:cubicBezTo>
                    <a:pt x="370" y="10"/>
                    <a:pt x="350" y="10"/>
                    <a:pt x="320" y="10"/>
                  </a:cubicBezTo>
                  <a:lnTo>
                    <a:pt x="310" y="1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8458735" y="4732258"/>
              <a:ext cx="18365" cy="38567"/>
            </a:xfrm>
            <a:custGeom>
              <a:avLst/>
              <a:gdLst/>
              <a:ahLst/>
              <a:cxnLst/>
              <a:rect l="l" t="t" r="r" b="b"/>
              <a:pathLst>
                <a:path w="200" h="420" extrusionOk="0">
                  <a:moveTo>
                    <a:pt x="0" y="1"/>
                  </a:moveTo>
                  <a:lnTo>
                    <a:pt x="0" y="11"/>
                  </a:lnTo>
                  <a:lnTo>
                    <a:pt x="20" y="60"/>
                  </a:lnTo>
                  <a:lnTo>
                    <a:pt x="0" y="1"/>
                  </a:lnTo>
                  <a:close/>
                  <a:moveTo>
                    <a:pt x="40" y="151"/>
                  </a:moveTo>
                  <a:lnTo>
                    <a:pt x="40" y="160"/>
                  </a:lnTo>
                  <a:cubicBezTo>
                    <a:pt x="40" y="161"/>
                    <a:pt x="41" y="161"/>
                    <a:pt x="41" y="162"/>
                  </a:cubicBezTo>
                  <a:lnTo>
                    <a:pt x="41" y="162"/>
                  </a:lnTo>
                  <a:cubicBezTo>
                    <a:pt x="40" y="158"/>
                    <a:pt x="40" y="154"/>
                    <a:pt x="40" y="151"/>
                  </a:cubicBezTo>
                  <a:close/>
                  <a:moveTo>
                    <a:pt x="41" y="162"/>
                  </a:moveTo>
                  <a:cubicBezTo>
                    <a:pt x="44" y="199"/>
                    <a:pt x="62" y="245"/>
                    <a:pt x="80" y="290"/>
                  </a:cubicBezTo>
                  <a:cubicBezTo>
                    <a:pt x="61" y="241"/>
                    <a:pt x="51" y="192"/>
                    <a:pt x="41" y="162"/>
                  </a:cubicBezTo>
                  <a:close/>
                  <a:moveTo>
                    <a:pt x="80" y="291"/>
                  </a:moveTo>
                  <a:cubicBezTo>
                    <a:pt x="100" y="323"/>
                    <a:pt x="119" y="351"/>
                    <a:pt x="144" y="375"/>
                  </a:cubicBezTo>
                  <a:lnTo>
                    <a:pt x="144" y="375"/>
                  </a:lnTo>
                  <a:cubicBezTo>
                    <a:pt x="119" y="349"/>
                    <a:pt x="98" y="320"/>
                    <a:pt x="80" y="291"/>
                  </a:cubicBezTo>
                  <a:close/>
                  <a:moveTo>
                    <a:pt x="144" y="375"/>
                  </a:moveTo>
                  <a:cubicBezTo>
                    <a:pt x="159" y="390"/>
                    <a:pt x="174" y="403"/>
                    <a:pt x="191" y="414"/>
                  </a:cubicBezTo>
                  <a:lnTo>
                    <a:pt x="191" y="414"/>
                  </a:lnTo>
                  <a:cubicBezTo>
                    <a:pt x="191" y="413"/>
                    <a:pt x="190" y="412"/>
                    <a:pt x="190" y="410"/>
                  </a:cubicBezTo>
                  <a:cubicBezTo>
                    <a:pt x="173" y="400"/>
                    <a:pt x="158" y="388"/>
                    <a:pt x="144" y="375"/>
                  </a:cubicBezTo>
                  <a:close/>
                  <a:moveTo>
                    <a:pt x="191" y="414"/>
                  </a:moveTo>
                  <a:cubicBezTo>
                    <a:pt x="193" y="420"/>
                    <a:pt x="200" y="420"/>
                    <a:pt x="200" y="420"/>
                  </a:cubicBezTo>
                  <a:cubicBezTo>
                    <a:pt x="197" y="418"/>
                    <a:pt x="194" y="416"/>
                    <a:pt x="191" y="4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8482518" y="4738686"/>
              <a:ext cx="23048" cy="19375"/>
            </a:xfrm>
            <a:custGeom>
              <a:avLst/>
              <a:gdLst/>
              <a:ahLst/>
              <a:cxnLst/>
              <a:rect l="l" t="t" r="r" b="b"/>
              <a:pathLst>
                <a:path w="251" h="211" extrusionOk="0">
                  <a:moveTo>
                    <a:pt x="1" y="1"/>
                  </a:moveTo>
                  <a:lnTo>
                    <a:pt x="11" y="30"/>
                  </a:lnTo>
                  <a:cubicBezTo>
                    <a:pt x="21" y="50"/>
                    <a:pt x="21" y="81"/>
                    <a:pt x="41" y="110"/>
                  </a:cubicBezTo>
                  <a:cubicBezTo>
                    <a:pt x="41" y="130"/>
                    <a:pt x="61" y="141"/>
                    <a:pt x="71" y="150"/>
                  </a:cubicBezTo>
                  <a:cubicBezTo>
                    <a:pt x="101" y="170"/>
                    <a:pt x="141" y="190"/>
                    <a:pt x="191" y="200"/>
                  </a:cubicBezTo>
                  <a:cubicBezTo>
                    <a:pt x="211" y="200"/>
                    <a:pt x="231" y="210"/>
                    <a:pt x="251" y="210"/>
                  </a:cubicBezTo>
                  <a:cubicBezTo>
                    <a:pt x="251" y="200"/>
                    <a:pt x="240" y="200"/>
                    <a:pt x="240" y="200"/>
                  </a:cubicBezTo>
                  <a:lnTo>
                    <a:pt x="221" y="50"/>
                  </a:lnTo>
                  <a:cubicBezTo>
                    <a:pt x="191" y="41"/>
                    <a:pt x="151" y="21"/>
                    <a:pt x="111" y="10"/>
                  </a:cubicBezTo>
                  <a:cubicBezTo>
                    <a:pt x="81" y="10"/>
                    <a:pt x="51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8457817" y="4715729"/>
              <a:ext cx="60605" cy="65289"/>
            </a:xfrm>
            <a:custGeom>
              <a:avLst/>
              <a:gdLst/>
              <a:ahLst/>
              <a:cxnLst/>
              <a:rect l="l" t="t" r="r" b="b"/>
              <a:pathLst>
                <a:path w="660" h="711" extrusionOk="0">
                  <a:moveTo>
                    <a:pt x="121" y="1"/>
                  </a:moveTo>
                  <a:cubicBezTo>
                    <a:pt x="50" y="1"/>
                    <a:pt x="1" y="51"/>
                    <a:pt x="1" y="121"/>
                  </a:cubicBezTo>
                  <a:lnTo>
                    <a:pt x="1" y="131"/>
                  </a:lnTo>
                  <a:lnTo>
                    <a:pt x="1" y="151"/>
                  </a:lnTo>
                  <a:cubicBezTo>
                    <a:pt x="10" y="161"/>
                    <a:pt x="10" y="171"/>
                    <a:pt x="10" y="181"/>
                  </a:cubicBezTo>
                  <a:lnTo>
                    <a:pt x="30" y="240"/>
                  </a:lnTo>
                  <a:cubicBezTo>
                    <a:pt x="30" y="260"/>
                    <a:pt x="41" y="280"/>
                    <a:pt x="41" y="300"/>
                  </a:cubicBezTo>
                  <a:lnTo>
                    <a:pt x="50" y="331"/>
                  </a:lnTo>
                  <a:cubicBezTo>
                    <a:pt x="50" y="371"/>
                    <a:pt x="70" y="420"/>
                    <a:pt x="90" y="470"/>
                  </a:cubicBezTo>
                  <a:cubicBezTo>
                    <a:pt x="121" y="520"/>
                    <a:pt x="160" y="570"/>
                    <a:pt x="210" y="600"/>
                  </a:cubicBezTo>
                  <a:cubicBezTo>
                    <a:pt x="260" y="640"/>
                    <a:pt x="330" y="660"/>
                    <a:pt x="400" y="680"/>
                  </a:cubicBezTo>
                  <a:cubicBezTo>
                    <a:pt x="440" y="690"/>
                    <a:pt x="470" y="700"/>
                    <a:pt x="509" y="700"/>
                  </a:cubicBezTo>
                  <a:cubicBezTo>
                    <a:pt x="540" y="700"/>
                    <a:pt x="569" y="710"/>
                    <a:pt x="600" y="710"/>
                  </a:cubicBezTo>
                  <a:lnTo>
                    <a:pt x="660" y="710"/>
                  </a:lnTo>
                  <a:cubicBezTo>
                    <a:pt x="609" y="680"/>
                    <a:pt x="580" y="630"/>
                    <a:pt x="549" y="580"/>
                  </a:cubicBezTo>
                  <a:cubicBezTo>
                    <a:pt x="529" y="540"/>
                    <a:pt x="520" y="490"/>
                    <a:pt x="520" y="460"/>
                  </a:cubicBezTo>
                  <a:cubicBezTo>
                    <a:pt x="500" y="460"/>
                    <a:pt x="480" y="450"/>
                    <a:pt x="460" y="450"/>
                  </a:cubicBezTo>
                  <a:cubicBezTo>
                    <a:pt x="410" y="440"/>
                    <a:pt x="370" y="420"/>
                    <a:pt x="340" y="400"/>
                  </a:cubicBezTo>
                  <a:cubicBezTo>
                    <a:pt x="330" y="391"/>
                    <a:pt x="310" y="380"/>
                    <a:pt x="310" y="360"/>
                  </a:cubicBezTo>
                  <a:cubicBezTo>
                    <a:pt x="290" y="331"/>
                    <a:pt x="290" y="300"/>
                    <a:pt x="280" y="280"/>
                  </a:cubicBezTo>
                  <a:lnTo>
                    <a:pt x="270" y="251"/>
                  </a:lnTo>
                  <a:lnTo>
                    <a:pt x="290" y="251"/>
                  </a:lnTo>
                  <a:cubicBezTo>
                    <a:pt x="320" y="251"/>
                    <a:pt x="350" y="260"/>
                    <a:pt x="380" y="260"/>
                  </a:cubicBezTo>
                  <a:cubicBezTo>
                    <a:pt x="420" y="271"/>
                    <a:pt x="460" y="291"/>
                    <a:pt x="490" y="300"/>
                  </a:cubicBezTo>
                  <a:lnTo>
                    <a:pt x="490" y="291"/>
                  </a:lnTo>
                  <a:cubicBezTo>
                    <a:pt x="480" y="291"/>
                    <a:pt x="480" y="280"/>
                    <a:pt x="480" y="271"/>
                  </a:cubicBezTo>
                  <a:lnTo>
                    <a:pt x="480" y="240"/>
                  </a:lnTo>
                  <a:cubicBezTo>
                    <a:pt x="480" y="171"/>
                    <a:pt x="529" y="121"/>
                    <a:pt x="600" y="121"/>
                  </a:cubicBezTo>
                  <a:lnTo>
                    <a:pt x="649" y="121"/>
                  </a:lnTo>
                  <a:cubicBezTo>
                    <a:pt x="640" y="121"/>
                    <a:pt x="629" y="111"/>
                    <a:pt x="629" y="111"/>
                  </a:cubicBezTo>
                  <a:cubicBezTo>
                    <a:pt x="580" y="71"/>
                    <a:pt x="509" y="51"/>
                    <a:pt x="430" y="31"/>
                  </a:cubicBezTo>
                  <a:cubicBezTo>
                    <a:pt x="390" y="21"/>
                    <a:pt x="360" y="21"/>
                    <a:pt x="320" y="11"/>
                  </a:cubicBezTo>
                  <a:cubicBezTo>
                    <a:pt x="290" y="11"/>
                    <a:pt x="250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8525677" y="4749705"/>
              <a:ext cx="22130" cy="19284"/>
            </a:xfrm>
            <a:custGeom>
              <a:avLst/>
              <a:gdLst/>
              <a:ahLst/>
              <a:cxnLst/>
              <a:rect l="l" t="t" r="r" b="b"/>
              <a:pathLst>
                <a:path w="241" h="210" extrusionOk="0">
                  <a:moveTo>
                    <a:pt x="0" y="1"/>
                  </a:moveTo>
                  <a:lnTo>
                    <a:pt x="10" y="41"/>
                  </a:lnTo>
                  <a:cubicBezTo>
                    <a:pt x="10" y="61"/>
                    <a:pt x="20" y="90"/>
                    <a:pt x="30" y="110"/>
                  </a:cubicBezTo>
                  <a:cubicBezTo>
                    <a:pt x="40" y="130"/>
                    <a:pt x="50" y="140"/>
                    <a:pt x="70" y="160"/>
                  </a:cubicBezTo>
                  <a:cubicBezTo>
                    <a:pt x="90" y="170"/>
                    <a:pt x="130" y="190"/>
                    <a:pt x="170" y="200"/>
                  </a:cubicBezTo>
                  <a:cubicBezTo>
                    <a:pt x="200" y="210"/>
                    <a:pt x="220" y="210"/>
                    <a:pt x="240" y="210"/>
                  </a:cubicBezTo>
                  <a:lnTo>
                    <a:pt x="240" y="190"/>
                  </a:lnTo>
                  <a:lnTo>
                    <a:pt x="220" y="61"/>
                  </a:lnTo>
                  <a:cubicBezTo>
                    <a:pt x="200" y="41"/>
                    <a:pt x="170" y="30"/>
                    <a:pt x="110" y="21"/>
                  </a:cubicBezTo>
                  <a:cubicBezTo>
                    <a:pt x="90" y="10"/>
                    <a:pt x="60" y="1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8501802" y="4726748"/>
              <a:ext cx="58769" cy="66115"/>
            </a:xfrm>
            <a:custGeom>
              <a:avLst/>
              <a:gdLst/>
              <a:ahLst/>
              <a:cxnLst/>
              <a:rect l="l" t="t" r="r" b="b"/>
              <a:pathLst>
                <a:path w="640" h="720" extrusionOk="0">
                  <a:moveTo>
                    <a:pt x="121" y="1"/>
                  </a:moveTo>
                  <a:cubicBezTo>
                    <a:pt x="50" y="1"/>
                    <a:pt x="1" y="51"/>
                    <a:pt x="1" y="120"/>
                  </a:cubicBezTo>
                  <a:lnTo>
                    <a:pt x="1" y="151"/>
                  </a:lnTo>
                  <a:cubicBezTo>
                    <a:pt x="1" y="160"/>
                    <a:pt x="1" y="171"/>
                    <a:pt x="11" y="171"/>
                  </a:cubicBezTo>
                  <a:lnTo>
                    <a:pt x="30" y="330"/>
                  </a:lnTo>
                  <a:cubicBezTo>
                    <a:pt x="41" y="360"/>
                    <a:pt x="50" y="410"/>
                    <a:pt x="70" y="460"/>
                  </a:cubicBezTo>
                  <a:cubicBezTo>
                    <a:pt x="101" y="520"/>
                    <a:pt x="141" y="570"/>
                    <a:pt x="190" y="600"/>
                  </a:cubicBezTo>
                  <a:cubicBezTo>
                    <a:pt x="241" y="640"/>
                    <a:pt x="300" y="670"/>
                    <a:pt x="380" y="679"/>
                  </a:cubicBezTo>
                  <a:cubicBezTo>
                    <a:pt x="410" y="690"/>
                    <a:pt x="450" y="699"/>
                    <a:pt x="480" y="699"/>
                  </a:cubicBezTo>
                  <a:cubicBezTo>
                    <a:pt x="510" y="710"/>
                    <a:pt x="550" y="710"/>
                    <a:pt x="580" y="710"/>
                  </a:cubicBezTo>
                  <a:cubicBezTo>
                    <a:pt x="590" y="719"/>
                    <a:pt x="609" y="719"/>
                    <a:pt x="629" y="719"/>
                  </a:cubicBezTo>
                  <a:cubicBezTo>
                    <a:pt x="580" y="679"/>
                    <a:pt x="550" y="640"/>
                    <a:pt x="530" y="580"/>
                  </a:cubicBezTo>
                  <a:cubicBezTo>
                    <a:pt x="510" y="540"/>
                    <a:pt x="500" y="500"/>
                    <a:pt x="500" y="460"/>
                  </a:cubicBezTo>
                  <a:cubicBezTo>
                    <a:pt x="480" y="460"/>
                    <a:pt x="460" y="460"/>
                    <a:pt x="430" y="450"/>
                  </a:cubicBezTo>
                  <a:cubicBezTo>
                    <a:pt x="390" y="440"/>
                    <a:pt x="350" y="420"/>
                    <a:pt x="330" y="410"/>
                  </a:cubicBezTo>
                  <a:cubicBezTo>
                    <a:pt x="310" y="390"/>
                    <a:pt x="300" y="380"/>
                    <a:pt x="290" y="360"/>
                  </a:cubicBezTo>
                  <a:cubicBezTo>
                    <a:pt x="280" y="340"/>
                    <a:pt x="270" y="311"/>
                    <a:pt x="270" y="291"/>
                  </a:cubicBezTo>
                  <a:lnTo>
                    <a:pt x="260" y="251"/>
                  </a:lnTo>
                  <a:lnTo>
                    <a:pt x="290" y="251"/>
                  </a:lnTo>
                  <a:cubicBezTo>
                    <a:pt x="320" y="260"/>
                    <a:pt x="350" y="260"/>
                    <a:pt x="370" y="271"/>
                  </a:cubicBezTo>
                  <a:cubicBezTo>
                    <a:pt x="430" y="280"/>
                    <a:pt x="460" y="291"/>
                    <a:pt x="480" y="311"/>
                  </a:cubicBezTo>
                  <a:lnTo>
                    <a:pt x="480" y="291"/>
                  </a:lnTo>
                  <a:cubicBezTo>
                    <a:pt x="480" y="280"/>
                    <a:pt x="470" y="271"/>
                    <a:pt x="470" y="271"/>
                  </a:cubicBezTo>
                  <a:lnTo>
                    <a:pt x="470" y="240"/>
                  </a:lnTo>
                  <a:lnTo>
                    <a:pt x="470" y="231"/>
                  </a:lnTo>
                  <a:cubicBezTo>
                    <a:pt x="470" y="200"/>
                    <a:pt x="490" y="171"/>
                    <a:pt x="510" y="151"/>
                  </a:cubicBezTo>
                  <a:cubicBezTo>
                    <a:pt x="530" y="131"/>
                    <a:pt x="560" y="120"/>
                    <a:pt x="590" y="120"/>
                  </a:cubicBezTo>
                  <a:lnTo>
                    <a:pt x="600" y="120"/>
                  </a:lnTo>
                  <a:lnTo>
                    <a:pt x="640" y="131"/>
                  </a:lnTo>
                  <a:lnTo>
                    <a:pt x="620" y="111"/>
                  </a:lnTo>
                  <a:cubicBezTo>
                    <a:pt x="570" y="81"/>
                    <a:pt x="510" y="51"/>
                    <a:pt x="430" y="31"/>
                  </a:cubicBezTo>
                  <a:cubicBezTo>
                    <a:pt x="390" y="31"/>
                    <a:pt x="360" y="21"/>
                    <a:pt x="320" y="11"/>
                  </a:cubicBezTo>
                  <a:cubicBezTo>
                    <a:pt x="290" y="11"/>
                    <a:pt x="250" y="1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8544869" y="4740522"/>
              <a:ext cx="5601" cy="39485"/>
            </a:xfrm>
            <a:custGeom>
              <a:avLst/>
              <a:gdLst/>
              <a:ahLst/>
              <a:cxnLst/>
              <a:rect l="l" t="t" r="r" b="b"/>
              <a:pathLst>
                <a:path w="61" h="430" extrusionOk="0">
                  <a:moveTo>
                    <a:pt x="41" y="1"/>
                  </a:moveTo>
                  <a:cubicBezTo>
                    <a:pt x="21" y="21"/>
                    <a:pt x="1" y="50"/>
                    <a:pt x="1" y="81"/>
                  </a:cubicBezTo>
                  <a:cubicBezTo>
                    <a:pt x="11" y="50"/>
                    <a:pt x="21" y="21"/>
                    <a:pt x="41" y="1"/>
                  </a:cubicBezTo>
                  <a:close/>
                  <a:moveTo>
                    <a:pt x="1" y="110"/>
                  </a:moveTo>
                  <a:lnTo>
                    <a:pt x="1" y="121"/>
                  </a:lnTo>
                  <a:cubicBezTo>
                    <a:pt x="1" y="121"/>
                    <a:pt x="11" y="130"/>
                    <a:pt x="11" y="140"/>
                  </a:cubicBezTo>
                  <a:lnTo>
                    <a:pt x="11" y="140"/>
                  </a:lnTo>
                  <a:cubicBezTo>
                    <a:pt x="11" y="130"/>
                    <a:pt x="1" y="120"/>
                    <a:pt x="1" y="110"/>
                  </a:cubicBezTo>
                  <a:close/>
                  <a:moveTo>
                    <a:pt x="11" y="141"/>
                  </a:moveTo>
                  <a:lnTo>
                    <a:pt x="11" y="161"/>
                  </a:lnTo>
                  <a:lnTo>
                    <a:pt x="31" y="290"/>
                  </a:lnTo>
                  <a:lnTo>
                    <a:pt x="11" y="141"/>
                  </a:lnTo>
                  <a:close/>
                  <a:moveTo>
                    <a:pt x="31" y="290"/>
                  </a:moveTo>
                  <a:lnTo>
                    <a:pt x="31" y="310"/>
                  </a:lnTo>
                  <a:cubicBezTo>
                    <a:pt x="31" y="350"/>
                    <a:pt x="41" y="390"/>
                    <a:pt x="61" y="430"/>
                  </a:cubicBezTo>
                  <a:cubicBezTo>
                    <a:pt x="41" y="380"/>
                    <a:pt x="31" y="330"/>
                    <a:pt x="31" y="2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8568743" y="4760724"/>
              <a:ext cx="20202" cy="20294"/>
            </a:xfrm>
            <a:custGeom>
              <a:avLst/>
              <a:gdLst/>
              <a:ahLst/>
              <a:cxnLst/>
              <a:rect l="l" t="t" r="r" b="b"/>
              <a:pathLst>
                <a:path w="220" h="221" extrusionOk="0">
                  <a:moveTo>
                    <a:pt x="0" y="0"/>
                  </a:moveTo>
                  <a:lnTo>
                    <a:pt x="0" y="50"/>
                  </a:lnTo>
                  <a:cubicBezTo>
                    <a:pt x="11" y="70"/>
                    <a:pt x="11" y="100"/>
                    <a:pt x="20" y="120"/>
                  </a:cubicBezTo>
                  <a:cubicBezTo>
                    <a:pt x="31" y="140"/>
                    <a:pt x="40" y="150"/>
                    <a:pt x="51" y="160"/>
                  </a:cubicBezTo>
                  <a:cubicBezTo>
                    <a:pt x="71" y="170"/>
                    <a:pt x="100" y="190"/>
                    <a:pt x="160" y="210"/>
                  </a:cubicBezTo>
                  <a:cubicBezTo>
                    <a:pt x="180" y="210"/>
                    <a:pt x="200" y="220"/>
                    <a:pt x="220" y="220"/>
                  </a:cubicBezTo>
                  <a:lnTo>
                    <a:pt x="220" y="200"/>
                  </a:lnTo>
                  <a:lnTo>
                    <a:pt x="210" y="60"/>
                  </a:lnTo>
                  <a:cubicBezTo>
                    <a:pt x="190" y="50"/>
                    <a:pt x="160" y="40"/>
                    <a:pt x="110" y="20"/>
                  </a:cubicBezTo>
                  <a:cubicBezTo>
                    <a:pt x="80" y="20"/>
                    <a:pt x="60" y="10"/>
                    <a:pt x="31" y="10"/>
                  </a:cubicBezTo>
                  <a:cubicBezTo>
                    <a:pt x="20" y="10"/>
                    <a:pt x="1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8544869" y="4737767"/>
              <a:ext cx="58769" cy="67033"/>
            </a:xfrm>
            <a:custGeom>
              <a:avLst/>
              <a:gdLst/>
              <a:ahLst/>
              <a:cxnLst/>
              <a:rect l="l" t="t" r="r" b="b"/>
              <a:pathLst>
                <a:path w="640" h="730" extrusionOk="0">
                  <a:moveTo>
                    <a:pt x="121" y="0"/>
                  </a:moveTo>
                  <a:cubicBezTo>
                    <a:pt x="91" y="0"/>
                    <a:pt x="61" y="11"/>
                    <a:pt x="41" y="31"/>
                  </a:cubicBezTo>
                  <a:cubicBezTo>
                    <a:pt x="21" y="51"/>
                    <a:pt x="11" y="80"/>
                    <a:pt x="1" y="111"/>
                  </a:cubicBezTo>
                  <a:lnTo>
                    <a:pt x="1" y="140"/>
                  </a:lnTo>
                  <a:cubicBezTo>
                    <a:pt x="1" y="151"/>
                    <a:pt x="11" y="160"/>
                    <a:pt x="11" y="171"/>
                  </a:cubicBezTo>
                  <a:lnTo>
                    <a:pt x="31" y="320"/>
                  </a:lnTo>
                  <a:cubicBezTo>
                    <a:pt x="31" y="360"/>
                    <a:pt x="41" y="410"/>
                    <a:pt x="61" y="460"/>
                  </a:cubicBezTo>
                  <a:cubicBezTo>
                    <a:pt x="81" y="520"/>
                    <a:pt x="111" y="559"/>
                    <a:pt x="160" y="599"/>
                  </a:cubicBezTo>
                  <a:cubicBezTo>
                    <a:pt x="160" y="599"/>
                    <a:pt x="171" y="599"/>
                    <a:pt x="171" y="610"/>
                  </a:cubicBezTo>
                  <a:cubicBezTo>
                    <a:pt x="220" y="639"/>
                    <a:pt x="280" y="670"/>
                    <a:pt x="360" y="690"/>
                  </a:cubicBezTo>
                  <a:cubicBezTo>
                    <a:pt x="390" y="699"/>
                    <a:pt x="430" y="710"/>
                    <a:pt x="460" y="710"/>
                  </a:cubicBezTo>
                  <a:cubicBezTo>
                    <a:pt x="490" y="719"/>
                    <a:pt x="530" y="719"/>
                    <a:pt x="560" y="719"/>
                  </a:cubicBezTo>
                  <a:cubicBezTo>
                    <a:pt x="570" y="719"/>
                    <a:pt x="590" y="730"/>
                    <a:pt x="610" y="730"/>
                  </a:cubicBezTo>
                  <a:cubicBezTo>
                    <a:pt x="560" y="690"/>
                    <a:pt x="530" y="639"/>
                    <a:pt x="510" y="590"/>
                  </a:cubicBezTo>
                  <a:cubicBezTo>
                    <a:pt x="490" y="550"/>
                    <a:pt x="490" y="500"/>
                    <a:pt x="480" y="470"/>
                  </a:cubicBezTo>
                  <a:cubicBezTo>
                    <a:pt x="460" y="470"/>
                    <a:pt x="440" y="460"/>
                    <a:pt x="420" y="460"/>
                  </a:cubicBezTo>
                  <a:cubicBezTo>
                    <a:pt x="360" y="440"/>
                    <a:pt x="331" y="420"/>
                    <a:pt x="311" y="410"/>
                  </a:cubicBezTo>
                  <a:cubicBezTo>
                    <a:pt x="300" y="400"/>
                    <a:pt x="291" y="390"/>
                    <a:pt x="280" y="370"/>
                  </a:cubicBezTo>
                  <a:cubicBezTo>
                    <a:pt x="271" y="350"/>
                    <a:pt x="271" y="320"/>
                    <a:pt x="260" y="300"/>
                  </a:cubicBezTo>
                  <a:lnTo>
                    <a:pt x="260" y="250"/>
                  </a:lnTo>
                  <a:cubicBezTo>
                    <a:pt x="271" y="250"/>
                    <a:pt x="280" y="260"/>
                    <a:pt x="291" y="260"/>
                  </a:cubicBezTo>
                  <a:cubicBezTo>
                    <a:pt x="320" y="260"/>
                    <a:pt x="340" y="270"/>
                    <a:pt x="370" y="270"/>
                  </a:cubicBezTo>
                  <a:cubicBezTo>
                    <a:pt x="420" y="290"/>
                    <a:pt x="450" y="300"/>
                    <a:pt x="470" y="310"/>
                  </a:cubicBezTo>
                  <a:lnTo>
                    <a:pt x="470" y="300"/>
                  </a:lnTo>
                  <a:lnTo>
                    <a:pt x="470" y="270"/>
                  </a:lnTo>
                  <a:lnTo>
                    <a:pt x="470" y="260"/>
                  </a:lnTo>
                  <a:lnTo>
                    <a:pt x="470" y="250"/>
                  </a:lnTo>
                  <a:cubicBezTo>
                    <a:pt x="470" y="220"/>
                    <a:pt x="480" y="191"/>
                    <a:pt x="500" y="171"/>
                  </a:cubicBezTo>
                  <a:cubicBezTo>
                    <a:pt x="520" y="140"/>
                    <a:pt x="550" y="131"/>
                    <a:pt x="580" y="131"/>
                  </a:cubicBezTo>
                  <a:lnTo>
                    <a:pt x="590" y="131"/>
                  </a:lnTo>
                  <a:lnTo>
                    <a:pt x="590" y="140"/>
                  </a:lnTo>
                  <a:lnTo>
                    <a:pt x="600" y="250"/>
                  </a:lnTo>
                  <a:lnTo>
                    <a:pt x="610" y="131"/>
                  </a:lnTo>
                  <a:lnTo>
                    <a:pt x="640" y="131"/>
                  </a:lnTo>
                  <a:cubicBezTo>
                    <a:pt x="630" y="131"/>
                    <a:pt x="630" y="131"/>
                    <a:pt x="620" y="120"/>
                  </a:cubicBezTo>
                  <a:cubicBezTo>
                    <a:pt x="570" y="91"/>
                    <a:pt x="510" y="60"/>
                    <a:pt x="430" y="40"/>
                  </a:cubicBezTo>
                  <a:cubicBezTo>
                    <a:pt x="390" y="31"/>
                    <a:pt x="360" y="31"/>
                    <a:pt x="320" y="20"/>
                  </a:cubicBezTo>
                  <a:cubicBezTo>
                    <a:pt x="291" y="20"/>
                    <a:pt x="260" y="11"/>
                    <a:pt x="231" y="11"/>
                  </a:cubicBezTo>
                  <a:lnTo>
                    <a:pt x="171" y="1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8626502" y="4753378"/>
              <a:ext cx="5601" cy="1928"/>
            </a:xfrm>
            <a:custGeom>
              <a:avLst/>
              <a:gdLst/>
              <a:ahLst/>
              <a:cxnLst/>
              <a:rect l="l" t="t" r="r" b="b"/>
              <a:pathLst>
                <a:path w="61" h="21" extrusionOk="0">
                  <a:moveTo>
                    <a:pt x="1" y="1"/>
                  </a:moveTo>
                  <a:cubicBezTo>
                    <a:pt x="21" y="10"/>
                    <a:pt x="41" y="10"/>
                    <a:pt x="60" y="21"/>
                  </a:cubicBezTo>
                  <a:cubicBezTo>
                    <a:pt x="41" y="10"/>
                    <a:pt x="21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8610892" y="4772569"/>
              <a:ext cx="20294" cy="20294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0" y="1"/>
                  </a:moveTo>
                  <a:lnTo>
                    <a:pt x="0" y="51"/>
                  </a:lnTo>
                  <a:cubicBezTo>
                    <a:pt x="0" y="81"/>
                    <a:pt x="11" y="111"/>
                    <a:pt x="20" y="131"/>
                  </a:cubicBezTo>
                  <a:cubicBezTo>
                    <a:pt x="20" y="141"/>
                    <a:pt x="31" y="151"/>
                    <a:pt x="40" y="161"/>
                  </a:cubicBezTo>
                  <a:cubicBezTo>
                    <a:pt x="60" y="171"/>
                    <a:pt x="91" y="191"/>
                    <a:pt x="151" y="211"/>
                  </a:cubicBezTo>
                  <a:cubicBezTo>
                    <a:pt x="171" y="211"/>
                    <a:pt x="191" y="220"/>
                    <a:pt x="220" y="220"/>
                  </a:cubicBezTo>
                  <a:lnTo>
                    <a:pt x="220" y="200"/>
                  </a:lnTo>
                  <a:lnTo>
                    <a:pt x="211" y="61"/>
                  </a:lnTo>
                  <a:cubicBezTo>
                    <a:pt x="191" y="51"/>
                    <a:pt x="160" y="41"/>
                    <a:pt x="111" y="21"/>
                  </a:cubicBezTo>
                  <a:cubicBezTo>
                    <a:pt x="91" y="21"/>
                    <a:pt x="60" y="11"/>
                    <a:pt x="31" y="11"/>
                  </a:cubicBezTo>
                  <a:cubicBezTo>
                    <a:pt x="20" y="1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8588027" y="4749705"/>
              <a:ext cx="57759" cy="66941"/>
            </a:xfrm>
            <a:custGeom>
              <a:avLst/>
              <a:gdLst/>
              <a:ahLst/>
              <a:cxnLst/>
              <a:rect l="l" t="t" r="r" b="b"/>
              <a:pathLst>
                <a:path w="629" h="729" extrusionOk="0">
                  <a:moveTo>
                    <a:pt x="110" y="1"/>
                  </a:moveTo>
                  <a:cubicBezTo>
                    <a:pt x="80" y="1"/>
                    <a:pt x="50" y="10"/>
                    <a:pt x="30" y="41"/>
                  </a:cubicBezTo>
                  <a:cubicBezTo>
                    <a:pt x="10" y="61"/>
                    <a:pt x="0" y="90"/>
                    <a:pt x="0" y="120"/>
                  </a:cubicBezTo>
                  <a:lnTo>
                    <a:pt x="0" y="130"/>
                  </a:lnTo>
                  <a:lnTo>
                    <a:pt x="0" y="140"/>
                  </a:lnTo>
                  <a:lnTo>
                    <a:pt x="0" y="170"/>
                  </a:lnTo>
                  <a:lnTo>
                    <a:pt x="10" y="320"/>
                  </a:lnTo>
                  <a:cubicBezTo>
                    <a:pt x="20" y="350"/>
                    <a:pt x="20" y="400"/>
                    <a:pt x="40" y="460"/>
                  </a:cubicBezTo>
                  <a:cubicBezTo>
                    <a:pt x="60" y="520"/>
                    <a:pt x="100" y="569"/>
                    <a:pt x="150" y="600"/>
                  </a:cubicBezTo>
                  <a:cubicBezTo>
                    <a:pt x="200" y="640"/>
                    <a:pt x="260" y="669"/>
                    <a:pt x="340" y="689"/>
                  </a:cubicBezTo>
                  <a:cubicBezTo>
                    <a:pt x="369" y="699"/>
                    <a:pt x="400" y="709"/>
                    <a:pt x="440" y="709"/>
                  </a:cubicBezTo>
                  <a:cubicBezTo>
                    <a:pt x="469" y="719"/>
                    <a:pt x="509" y="719"/>
                    <a:pt x="529" y="719"/>
                  </a:cubicBezTo>
                  <a:cubicBezTo>
                    <a:pt x="549" y="729"/>
                    <a:pt x="569" y="729"/>
                    <a:pt x="589" y="729"/>
                  </a:cubicBezTo>
                  <a:cubicBezTo>
                    <a:pt x="539" y="689"/>
                    <a:pt x="509" y="640"/>
                    <a:pt x="489" y="589"/>
                  </a:cubicBezTo>
                  <a:cubicBezTo>
                    <a:pt x="469" y="549"/>
                    <a:pt x="469" y="509"/>
                    <a:pt x="469" y="469"/>
                  </a:cubicBezTo>
                  <a:cubicBezTo>
                    <a:pt x="440" y="469"/>
                    <a:pt x="420" y="460"/>
                    <a:pt x="400" y="460"/>
                  </a:cubicBezTo>
                  <a:cubicBezTo>
                    <a:pt x="340" y="440"/>
                    <a:pt x="309" y="420"/>
                    <a:pt x="289" y="410"/>
                  </a:cubicBezTo>
                  <a:cubicBezTo>
                    <a:pt x="280" y="400"/>
                    <a:pt x="269" y="390"/>
                    <a:pt x="269" y="380"/>
                  </a:cubicBezTo>
                  <a:cubicBezTo>
                    <a:pt x="260" y="360"/>
                    <a:pt x="249" y="330"/>
                    <a:pt x="249" y="300"/>
                  </a:cubicBezTo>
                  <a:lnTo>
                    <a:pt x="249" y="250"/>
                  </a:lnTo>
                  <a:cubicBezTo>
                    <a:pt x="260" y="250"/>
                    <a:pt x="269" y="260"/>
                    <a:pt x="280" y="260"/>
                  </a:cubicBezTo>
                  <a:cubicBezTo>
                    <a:pt x="309" y="260"/>
                    <a:pt x="340" y="270"/>
                    <a:pt x="360" y="270"/>
                  </a:cubicBezTo>
                  <a:cubicBezTo>
                    <a:pt x="409" y="290"/>
                    <a:pt x="440" y="300"/>
                    <a:pt x="460" y="310"/>
                  </a:cubicBezTo>
                  <a:lnTo>
                    <a:pt x="460" y="290"/>
                  </a:lnTo>
                  <a:lnTo>
                    <a:pt x="460" y="260"/>
                  </a:lnTo>
                  <a:lnTo>
                    <a:pt x="460" y="240"/>
                  </a:lnTo>
                  <a:lnTo>
                    <a:pt x="460" y="230"/>
                  </a:lnTo>
                  <a:cubicBezTo>
                    <a:pt x="469" y="180"/>
                    <a:pt x="519" y="130"/>
                    <a:pt x="579" y="130"/>
                  </a:cubicBezTo>
                  <a:lnTo>
                    <a:pt x="589" y="130"/>
                  </a:lnTo>
                  <a:lnTo>
                    <a:pt x="609" y="140"/>
                  </a:lnTo>
                  <a:lnTo>
                    <a:pt x="629" y="140"/>
                  </a:lnTo>
                  <a:lnTo>
                    <a:pt x="619" y="130"/>
                  </a:lnTo>
                  <a:cubicBezTo>
                    <a:pt x="579" y="100"/>
                    <a:pt x="529" y="80"/>
                    <a:pt x="479" y="61"/>
                  </a:cubicBezTo>
                  <a:cubicBezTo>
                    <a:pt x="460" y="50"/>
                    <a:pt x="440" y="50"/>
                    <a:pt x="420" y="41"/>
                  </a:cubicBezTo>
                  <a:cubicBezTo>
                    <a:pt x="389" y="30"/>
                    <a:pt x="349" y="30"/>
                    <a:pt x="320" y="21"/>
                  </a:cubicBezTo>
                  <a:cubicBezTo>
                    <a:pt x="289" y="21"/>
                    <a:pt x="249" y="10"/>
                    <a:pt x="220" y="10"/>
                  </a:cubicBezTo>
                  <a:cubicBezTo>
                    <a:pt x="200" y="10"/>
                    <a:pt x="190" y="10"/>
                    <a:pt x="170" y="1"/>
                  </a:cubicBezTo>
                  <a:lnTo>
                    <a:pt x="140" y="1"/>
                  </a:lnTo>
                  <a:lnTo>
                    <a:pt x="130" y="120"/>
                  </a:lnTo>
                  <a:lnTo>
                    <a:pt x="120" y="10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8644868" y="4762560"/>
              <a:ext cx="5601" cy="92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0" y="0"/>
                  </a:moveTo>
                  <a:lnTo>
                    <a:pt x="6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8652214" y="4785425"/>
              <a:ext cx="20202" cy="20294"/>
            </a:xfrm>
            <a:custGeom>
              <a:avLst/>
              <a:gdLst/>
              <a:ahLst/>
              <a:cxnLst/>
              <a:rect l="l" t="t" r="r" b="b"/>
              <a:pathLst>
                <a:path w="220" h="221" extrusionOk="0">
                  <a:moveTo>
                    <a:pt x="0" y="1"/>
                  </a:moveTo>
                  <a:lnTo>
                    <a:pt x="0" y="51"/>
                  </a:lnTo>
                  <a:cubicBezTo>
                    <a:pt x="10" y="71"/>
                    <a:pt x="10" y="100"/>
                    <a:pt x="20" y="120"/>
                  </a:cubicBezTo>
                  <a:cubicBezTo>
                    <a:pt x="20" y="140"/>
                    <a:pt x="30" y="151"/>
                    <a:pt x="40" y="160"/>
                  </a:cubicBezTo>
                  <a:cubicBezTo>
                    <a:pt x="60" y="171"/>
                    <a:pt x="90" y="191"/>
                    <a:pt x="149" y="200"/>
                  </a:cubicBezTo>
                  <a:cubicBezTo>
                    <a:pt x="169" y="211"/>
                    <a:pt x="189" y="211"/>
                    <a:pt x="220" y="220"/>
                  </a:cubicBezTo>
                  <a:cubicBezTo>
                    <a:pt x="220" y="211"/>
                    <a:pt x="220" y="200"/>
                    <a:pt x="209" y="191"/>
                  </a:cubicBezTo>
                  <a:lnTo>
                    <a:pt x="209" y="51"/>
                  </a:lnTo>
                  <a:cubicBezTo>
                    <a:pt x="189" y="40"/>
                    <a:pt x="169" y="31"/>
                    <a:pt x="120" y="21"/>
                  </a:cubicBezTo>
                  <a:cubicBezTo>
                    <a:pt x="90" y="11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8630175" y="4761550"/>
              <a:ext cx="56932" cy="67125"/>
            </a:xfrm>
            <a:custGeom>
              <a:avLst/>
              <a:gdLst/>
              <a:ahLst/>
              <a:cxnLst/>
              <a:rect l="l" t="t" r="r" b="b"/>
              <a:pathLst>
                <a:path w="620" h="731" extrusionOk="0">
                  <a:moveTo>
                    <a:pt x="120" y="1"/>
                  </a:moveTo>
                  <a:cubicBezTo>
                    <a:pt x="60" y="1"/>
                    <a:pt x="10" y="51"/>
                    <a:pt x="1" y="101"/>
                  </a:cubicBezTo>
                  <a:lnTo>
                    <a:pt x="1" y="111"/>
                  </a:lnTo>
                  <a:lnTo>
                    <a:pt x="1" y="131"/>
                  </a:lnTo>
                  <a:lnTo>
                    <a:pt x="1" y="161"/>
                  </a:lnTo>
                  <a:lnTo>
                    <a:pt x="10" y="320"/>
                  </a:lnTo>
                  <a:cubicBezTo>
                    <a:pt x="10" y="351"/>
                    <a:pt x="10" y="400"/>
                    <a:pt x="30" y="460"/>
                  </a:cubicBezTo>
                  <a:cubicBezTo>
                    <a:pt x="50" y="520"/>
                    <a:pt x="90" y="570"/>
                    <a:pt x="140" y="610"/>
                  </a:cubicBezTo>
                  <a:cubicBezTo>
                    <a:pt x="180" y="640"/>
                    <a:pt x="250" y="670"/>
                    <a:pt x="320" y="690"/>
                  </a:cubicBezTo>
                  <a:cubicBezTo>
                    <a:pt x="360" y="700"/>
                    <a:pt x="389" y="710"/>
                    <a:pt x="429" y="720"/>
                  </a:cubicBezTo>
                  <a:cubicBezTo>
                    <a:pt x="460" y="720"/>
                    <a:pt x="489" y="730"/>
                    <a:pt x="520" y="730"/>
                  </a:cubicBezTo>
                  <a:lnTo>
                    <a:pt x="569" y="730"/>
                  </a:lnTo>
                  <a:lnTo>
                    <a:pt x="529" y="690"/>
                  </a:lnTo>
                  <a:cubicBezTo>
                    <a:pt x="509" y="660"/>
                    <a:pt x="489" y="630"/>
                    <a:pt x="480" y="590"/>
                  </a:cubicBezTo>
                  <a:cubicBezTo>
                    <a:pt x="460" y="550"/>
                    <a:pt x="460" y="511"/>
                    <a:pt x="460" y="480"/>
                  </a:cubicBezTo>
                  <a:cubicBezTo>
                    <a:pt x="429" y="471"/>
                    <a:pt x="409" y="471"/>
                    <a:pt x="389" y="460"/>
                  </a:cubicBezTo>
                  <a:cubicBezTo>
                    <a:pt x="330" y="451"/>
                    <a:pt x="300" y="431"/>
                    <a:pt x="280" y="420"/>
                  </a:cubicBezTo>
                  <a:cubicBezTo>
                    <a:pt x="270" y="411"/>
                    <a:pt x="260" y="400"/>
                    <a:pt x="260" y="380"/>
                  </a:cubicBezTo>
                  <a:cubicBezTo>
                    <a:pt x="250" y="360"/>
                    <a:pt x="250" y="331"/>
                    <a:pt x="240" y="311"/>
                  </a:cubicBezTo>
                  <a:lnTo>
                    <a:pt x="240" y="261"/>
                  </a:lnTo>
                  <a:lnTo>
                    <a:pt x="280" y="261"/>
                  </a:lnTo>
                  <a:cubicBezTo>
                    <a:pt x="310" y="261"/>
                    <a:pt x="330" y="271"/>
                    <a:pt x="360" y="281"/>
                  </a:cubicBezTo>
                  <a:cubicBezTo>
                    <a:pt x="409" y="291"/>
                    <a:pt x="429" y="300"/>
                    <a:pt x="449" y="311"/>
                  </a:cubicBezTo>
                  <a:lnTo>
                    <a:pt x="449" y="300"/>
                  </a:lnTo>
                  <a:lnTo>
                    <a:pt x="449" y="281"/>
                  </a:lnTo>
                  <a:lnTo>
                    <a:pt x="449" y="271"/>
                  </a:lnTo>
                  <a:lnTo>
                    <a:pt x="449" y="251"/>
                  </a:lnTo>
                  <a:lnTo>
                    <a:pt x="449" y="241"/>
                  </a:lnTo>
                  <a:cubicBezTo>
                    <a:pt x="460" y="221"/>
                    <a:pt x="469" y="191"/>
                    <a:pt x="489" y="171"/>
                  </a:cubicBezTo>
                  <a:cubicBezTo>
                    <a:pt x="509" y="151"/>
                    <a:pt x="540" y="141"/>
                    <a:pt x="569" y="141"/>
                  </a:cubicBezTo>
                  <a:lnTo>
                    <a:pt x="619" y="141"/>
                  </a:lnTo>
                  <a:cubicBezTo>
                    <a:pt x="619" y="141"/>
                    <a:pt x="619" y="131"/>
                    <a:pt x="609" y="131"/>
                  </a:cubicBezTo>
                  <a:cubicBezTo>
                    <a:pt x="560" y="91"/>
                    <a:pt x="500" y="71"/>
                    <a:pt x="420" y="41"/>
                  </a:cubicBezTo>
                  <a:cubicBezTo>
                    <a:pt x="389" y="41"/>
                    <a:pt x="350" y="31"/>
                    <a:pt x="320" y="21"/>
                  </a:cubicBezTo>
                  <a:cubicBezTo>
                    <a:pt x="280" y="21"/>
                    <a:pt x="250" y="11"/>
                    <a:pt x="220" y="11"/>
                  </a:cubicBezTo>
                  <a:lnTo>
                    <a:pt x="150" y="11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8678752" y="4824911"/>
              <a:ext cx="13866" cy="10101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31" y="40"/>
                    <a:pt x="51" y="50"/>
                  </a:cubicBezTo>
                  <a:lnTo>
                    <a:pt x="40" y="40"/>
                  </a:lnTo>
                  <a:lnTo>
                    <a:pt x="0" y="0"/>
                  </a:lnTo>
                  <a:close/>
                  <a:moveTo>
                    <a:pt x="51" y="50"/>
                  </a:moveTo>
                  <a:cubicBezTo>
                    <a:pt x="80" y="70"/>
                    <a:pt x="110" y="90"/>
                    <a:pt x="150" y="110"/>
                  </a:cubicBezTo>
                  <a:cubicBezTo>
                    <a:pt x="120" y="90"/>
                    <a:pt x="80" y="70"/>
                    <a:pt x="51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8693352" y="4797363"/>
              <a:ext cx="19375" cy="20294"/>
            </a:xfrm>
            <a:custGeom>
              <a:avLst/>
              <a:gdLst/>
              <a:ahLst/>
              <a:cxnLst/>
              <a:rect l="l" t="t" r="r" b="b"/>
              <a:pathLst>
                <a:path w="211" h="221" extrusionOk="0">
                  <a:moveTo>
                    <a:pt x="1" y="1"/>
                  </a:moveTo>
                  <a:lnTo>
                    <a:pt x="1" y="50"/>
                  </a:lnTo>
                  <a:cubicBezTo>
                    <a:pt x="11" y="81"/>
                    <a:pt x="11" y="110"/>
                    <a:pt x="11" y="130"/>
                  </a:cubicBezTo>
                  <a:lnTo>
                    <a:pt x="41" y="160"/>
                  </a:lnTo>
                  <a:cubicBezTo>
                    <a:pt x="51" y="170"/>
                    <a:pt x="81" y="190"/>
                    <a:pt x="141" y="210"/>
                  </a:cubicBezTo>
                  <a:cubicBezTo>
                    <a:pt x="171" y="210"/>
                    <a:pt x="191" y="220"/>
                    <a:pt x="211" y="220"/>
                  </a:cubicBezTo>
                  <a:lnTo>
                    <a:pt x="211" y="190"/>
                  </a:lnTo>
                  <a:lnTo>
                    <a:pt x="211" y="61"/>
                  </a:lnTo>
                  <a:cubicBezTo>
                    <a:pt x="191" y="50"/>
                    <a:pt x="171" y="30"/>
                    <a:pt x="121" y="21"/>
                  </a:cubicBezTo>
                  <a:cubicBezTo>
                    <a:pt x="101" y="10"/>
                    <a:pt x="71" y="10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8671405" y="4774406"/>
              <a:ext cx="56932" cy="67033"/>
            </a:xfrm>
            <a:custGeom>
              <a:avLst/>
              <a:gdLst/>
              <a:ahLst/>
              <a:cxnLst/>
              <a:rect l="l" t="t" r="r" b="b"/>
              <a:pathLst>
                <a:path w="620" h="730" extrusionOk="0">
                  <a:moveTo>
                    <a:pt x="120" y="1"/>
                  </a:moveTo>
                  <a:cubicBezTo>
                    <a:pt x="91" y="1"/>
                    <a:pt x="60" y="11"/>
                    <a:pt x="40" y="31"/>
                  </a:cubicBezTo>
                  <a:cubicBezTo>
                    <a:pt x="20" y="51"/>
                    <a:pt x="11" y="81"/>
                    <a:pt x="0" y="101"/>
                  </a:cubicBezTo>
                  <a:lnTo>
                    <a:pt x="0" y="11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0" y="160"/>
                  </a:lnTo>
                  <a:lnTo>
                    <a:pt x="0" y="311"/>
                  </a:lnTo>
                  <a:cubicBezTo>
                    <a:pt x="11" y="340"/>
                    <a:pt x="11" y="390"/>
                    <a:pt x="31" y="450"/>
                  </a:cubicBezTo>
                  <a:cubicBezTo>
                    <a:pt x="40" y="490"/>
                    <a:pt x="60" y="520"/>
                    <a:pt x="80" y="550"/>
                  </a:cubicBezTo>
                  <a:cubicBezTo>
                    <a:pt x="100" y="570"/>
                    <a:pt x="111" y="590"/>
                    <a:pt x="131" y="600"/>
                  </a:cubicBezTo>
                  <a:cubicBezTo>
                    <a:pt x="160" y="620"/>
                    <a:pt x="190" y="640"/>
                    <a:pt x="230" y="660"/>
                  </a:cubicBezTo>
                  <a:lnTo>
                    <a:pt x="320" y="690"/>
                  </a:lnTo>
                  <a:cubicBezTo>
                    <a:pt x="350" y="700"/>
                    <a:pt x="390" y="700"/>
                    <a:pt x="420" y="710"/>
                  </a:cubicBezTo>
                  <a:cubicBezTo>
                    <a:pt x="460" y="720"/>
                    <a:pt x="490" y="720"/>
                    <a:pt x="519" y="720"/>
                  </a:cubicBezTo>
                  <a:cubicBezTo>
                    <a:pt x="530" y="730"/>
                    <a:pt x="550" y="730"/>
                    <a:pt x="570" y="730"/>
                  </a:cubicBezTo>
                  <a:cubicBezTo>
                    <a:pt x="519" y="690"/>
                    <a:pt x="490" y="640"/>
                    <a:pt x="470" y="580"/>
                  </a:cubicBezTo>
                  <a:cubicBezTo>
                    <a:pt x="460" y="540"/>
                    <a:pt x="460" y="500"/>
                    <a:pt x="450" y="470"/>
                  </a:cubicBezTo>
                  <a:cubicBezTo>
                    <a:pt x="430" y="470"/>
                    <a:pt x="410" y="460"/>
                    <a:pt x="380" y="460"/>
                  </a:cubicBezTo>
                  <a:cubicBezTo>
                    <a:pt x="320" y="440"/>
                    <a:pt x="290" y="420"/>
                    <a:pt x="280" y="410"/>
                  </a:cubicBezTo>
                  <a:lnTo>
                    <a:pt x="250" y="380"/>
                  </a:lnTo>
                  <a:cubicBezTo>
                    <a:pt x="250" y="360"/>
                    <a:pt x="250" y="331"/>
                    <a:pt x="240" y="300"/>
                  </a:cubicBezTo>
                  <a:lnTo>
                    <a:pt x="240" y="251"/>
                  </a:lnTo>
                  <a:lnTo>
                    <a:pt x="280" y="251"/>
                  </a:lnTo>
                  <a:cubicBezTo>
                    <a:pt x="310" y="260"/>
                    <a:pt x="340" y="260"/>
                    <a:pt x="360" y="271"/>
                  </a:cubicBezTo>
                  <a:cubicBezTo>
                    <a:pt x="410" y="280"/>
                    <a:pt x="430" y="300"/>
                    <a:pt x="450" y="311"/>
                  </a:cubicBezTo>
                  <a:lnTo>
                    <a:pt x="450" y="280"/>
                  </a:lnTo>
                  <a:lnTo>
                    <a:pt x="450" y="260"/>
                  </a:lnTo>
                  <a:lnTo>
                    <a:pt x="450" y="240"/>
                  </a:lnTo>
                  <a:lnTo>
                    <a:pt x="450" y="231"/>
                  </a:lnTo>
                  <a:cubicBezTo>
                    <a:pt x="470" y="180"/>
                    <a:pt x="510" y="131"/>
                    <a:pt x="570" y="131"/>
                  </a:cubicBezTo>
                  <a:lnTo>
                    <a:pt x="599" y="131"/>
                  </a:lnTo>
                  <a:lnTo>
                    <a:pt x="619" y="141"/>
                  </a:lnTo>
                  <a:cubicBezTo>
                    <a:pt x="619" y="131"/>
                    <a:pt x="619" y="131"/>
                    <a:pt x="610" y="131"/>
                  </a:cubicBezTo>
                  <a:cubicBezTo>
                    <a:pt x="570" y="91"/>
                    <a:pt x="499" y="61"/>
                    <a:pt x="420" y="41"/>
                  </a:cubicBezTo>
                  <a:cubicBezTo>
                    <a:pt x="390" y="31"/>
                    <a:pt x="360" y="21"/>
                    <a:pt x="320" y="21"/>
                  </a:cubicBezTo>
                  <a:cubicBezTo>
                    <a:pt x="290" y="11"/>
                    <a:pt x="250" y="11"/>
                    <a:pt x="230" y="11"/>
                  </a:cubicBezTo>
                  <a:cubicBezTo>
                    <a:pt x="210" y="1"/>
                    <a:pt x="190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8751203" y="4790935"/>
              <a:ext cx="17447" cy="7438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0" y="0"/>
                  </a:moveTo>
                  <a:lnTo>
                    <a:pt x="0" y="0"/>
                  </a:lnTo>
                  <a:cubicBezTo>
                    <a:pt x="68" y="17"/>
                    <a:pt x="121" y="42"/>
                    <a:pt x="166" y="67"/>
                  </a:cubicBezTo>
                  <a:lnTo>
                    <a:pt x="166" y="67"/>
                  </a:lnTo>
                  <a:lnTo>
                    <a:pt x="160" y="60"/>
                  </a:lnTo>
                  <a:cubicBezTo>
                    <a:pt x="120" y="40"/>
                    <a:pt x="70" y="11"/>
                    <a:pt x="0" y="0"/>
                  </a:cubicBezTo>
                  <a:close/>
                  <a:moveTo>
                    <a:pt x="166" y="67"/>
                  </a:moveTo>
                  <a:lnTo>
                    <a:pt x="170" y="71"/>
                  </a:lnTo>
                  <a:cubicBezTo>
                    <a:pt x="170" y="71"/>
                    <a:pt x="180" y="80"/>
                    <a:pt x="190" y="80"/>
                  </a:cubicBezTo>
                  <a:cubicBezTo>
                    <a:pt x="182" y="76"/>
                    <a:pt x="174" y="71"/>
                    <a:pt x="166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8734674" y="4809300"/>
              <a:ext cx="19284" cy="21212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1" y="0"/>
                  </a:moveTo>
                  <a:lnTo>
                    <a:pt x="1" y="60"/>
                  </a:lnTo>
                  <a:cubicBezTo>
                    <a:pt x="1" y="80"/>
                    <a:pt x="1" y="110"/>
                    <a:pt x="10" y="130"/>
                  </a:cubicBezTo>
                  <a:cubicBezTo>
                    <a:pt x="21" y="150"/>
                    <a:pt x="21" y="160"/>
                    <a:pt x="40" y="170"/>
                  </a:cubicBezTo>
                  <a:cubicBezTo>
                    <a:pt x="50" y="180"/>
                    <a:pt x="80" y="200"/>
                    <a:pt x="140" y="210"/>
                  </a:cubicBezTo>
                  <a:cubicBezTo>
                    <a:pt x="160" y="220"/>
                    <a:pt x="190" y="220"/>
                    <a:pt x="210" y="230"/>
                  </a:cubicBezTo>
                  <a:lnTo>
                    <a:pt x="210" y="200"/>
                  </a:lnTo>
                  <a:lnTo>
                    <a:pt x="210" y="60"/>
                  </a:lnTo>
                  <a:cubicBezTo>
                    <a:pt x="190" y="50"/>
                    <a:pt x="160" y="40"/>
                    <a:pt x="120" y="30"/>
                  </a:cubicBezTo>
                  <a:cubicBezTo>
                    <a:pt x="100" y="20"/>
                    <a:pt x="70" y="10"/>
                    <a:pt x="40" y="10"/>
                  </a:cubicBezTo>
                  <a:cubicBezTo>
                    <a:pt x="30" y="10"/>
                    <a:pt x="10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8712635" y="4786343"/>
              <a:ext cx="56932" cy="67033"/>
            </a:xfrm>
            <a:custGeom>
              <a:avLst/>
              <a:gdLst/>
              <a:ahLst/>
              <a:cxnLst/>
              <a:rect l="l" t="t" r="r" b="b"/>
              <a:pathLst>
                <a:path w="620" h="730" extrusionOk="0">
                  <a:moveTo>
                    <a:pt x="121" y="1"/>
                  </a:moveTo>
                  <a:cubicBezTo>
                    <a:pt x="61" y="1"/>
                    <a:pt x="21" y="50"/>
                    <a:pt x="1" y="101"/>
                  </a:cubicBezTo>
                  <a:lnTo>
                    <a:pt x="1" y="110"/>
                  </a:lnTo>
                  <a:lnTo>
                    <a:pt x="1" y="130"/>
                  </a:lnTo>
                  <a:lnTo>
                    <a:pt x="1" y="150"/>
                  </a:lnTo>
                  <a:lnTo>
                    <a:pt x="1" y="310"/>
                  </a:lnTo>
                  <a:cubicBezTo>
                    <a:pt x="1" y="350"/>
                    <a:pt x="11" y="400"/>
                    <a:pt x="21" y="450"/>
                  </a:cubicBezTo>
                  <a:cubicBezTo>
                    <a:pt x="41" y="520"/>
                    <a:pt x="81" y="570"/>
                    <a:pt x="130" y="609"/>
                  </a:cubicBezTo>
                  <a:cubicBezTo>
                    <a:pt x="181" y="640"/>
                    <a:pt x="241" y="669"/>
                    <a:pt x="320" y="689"/>
                  </a:cubicBezTo>
                  <a:cubicBezTo>
                    <a:pt x="350" y="700"/>
                    <a:pt x="380" y="709"/>
                    <a:pt x="420" y="720"/>
                  </a:cubicBezTo>
                  <a:cubicBezTo>
                    <a:pt x="450" y="720"/>
                    <a:pt x="490" y="729"/>
                    <a:pt x="510" y="729"/>
                  </a:cubicBezTo>
                  <a:lnTo>
                    <a:pt x="570" y="729"/>
                  </a:lnTo>
                  <a:cubicBezTo>
                    <a:pt x="520" y="700"/>
                    <a:pt x="490" y="649"/>
                    <a:pt x="470" y="590"/>
                  </a:cubicBezTo>
                  <a:cubicBezTo>
                    <a:pt x="460" y="550"/>
                    <a:pt x="450" y="510"/>
                    <a:pt x="450" y="480"/>
                  </a:cubicBezTo>
                  <a:cubicBezTo>
                    <a:pt x="430" y="470"/>
                    <a:pt x="400" y="470"/>
                    <a:pt x="380" y="460"/>
                  </a:cubicBezTo>
                  <a:cubicBezTo>
                    <a:pt x="320" y="450"/>
                    <a:pt x="290" y="430"/>
                    <a:pt x="280" y="420"/>
                  </a:cubicBezTo>
                  <a:cubicBezTo>
                    <a:pt x="261" y="410"/>
                    <a:pt x="261" y="400"/>
                    <a:pt x="250" y="380"/>
                  </a:cubicBezTo>
                  <a:cubicBezTo>
                    <a:pt x="241" y="360"/>
                    <a:pt x="241" y="330"/>
                    <a:pt x="241" y="310"/>
                  </a:cubicBezTo>
                  <a:lnTo>
                    <a:pt x="241" y="250"/>
                  </a:lnTo>
                  <a:cubicBezTo>
                    <a:pt x="250" y="260"/>
                    <a:pt x="270" y="260"/>
                    <a:pt x="280" y="260"/>
                  </a:cubicBezTo>
                  <a:cubicBezTo>
                    <a:pt x="310" y="260"/>
                    <a:pt x="340" y="270"/>
                    <a:pt x="360" y="280"/>
                  </a:cubicBezTo>
                  <a:cubicBezTo>
                    <a:pt x="400" y="290"/>
                    <a:pt x="430" y="300"/>
                    <a:pt x="450" y="310"/>
                  </a:cubicBezTo>
                  <a:lnTo>
                    <a:pt x="450" y="290"/>
                  </a:lnTo>
                  <a:lnTo>
                    <a:pt x="450" y="260"/>
                  </a:lnTo>
                  <a:lnTo>
                    <a:pt x="450" y="250"/>
                  </a:lnTo>
                  <a:lnTo>
                    <a:pt x="450" y="230"/>
                  </a:lnTo>
                  <a:cubicBezTo>
                    <a:pt x="460" y="181"/>
                    <a:pt x="510" y="141"/>
                    <a:pt x="570" y="141"/>
                  </a:cubicBezTo>
                  <a:lnTo>
                    <a:pt x="620" y="141"/>
                  </a:lnTo>
                  <a:cubicBezTo>
                    <a:pt x="620" y="141"/>
                    <a:pt x="610" y="141"/>
                    <a:pt x="610" y="130"/>
                  </a:cubicBezTo>
                  <a:cubicBezTo>
                    <a:pt x="560" y="101"/>
                    <a:pt x="500" y="70"/>
                    <a:pt x="420" y="50"/>
                  </a:cubicBezTo>
                  <a:cubicBezTo>
                    <a:pt x="390" y="41"/>
                    <a:pt x="360" y="30"/>
                    <a:pt x="320" y="21"/>
                  </a:cubicBezTo>
                  <a:cubicBezTo>
                    <a:pt x="290" y="21"/>
                    <a:pt x="250" y="11"/>
                    <a:pt x="230" y="11"/>
                  </a:cubicBezTo>
                  <a:lnTo>
                    <a:pt x="170" y="1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8764885" y="4799199"/>
              <a:ext cx="45087" cy="12029"/>
            </a:xfrm>
            <a:custGeom>
              <a:avLst/>
              <a:gdLst/>
              <a:ahLst/>
              <a:cxnLst/>
              <a:rect l="l" t="t" r="r" b="b"/>
              <a:pathLst>
                <a:path w="491" h="131" extrusionOk="0">
                  <a:moveTo>
                    <a:pt x="350" y="61"/>
                  </a:moveTo>
                  <a:cubicBezTo>
                    <a:pt x="410" y="81"/>
                    <a:pt x="450" y="101"/>
                    <a:pt x="490" y="130"/>
                  </a:cubicBezTo>
                  <a:cubicBezTo>
                    <a:pt x="450" y="101"/>
                    <a:pt x="410" y="81"/>
                    <a:pt x="350" y="61"/>
                  </a:cubicBezTo>
                  <a:close/>
                  <a:moveTo>
                    <a:pt x="200" y="21"/>
                  </a:moveTo>
                  <a:cubicBezTo>
                    <a:pt x="211" y="21"/>
                    <a:pt x="220" y="21"/>
                    <a:pt x="231" y="30"/>
                  </a:cubicBezTo>
                  <a:cubicBezTo>
                    <a:pt x="220" y="21"/>
                    <a:pt x="211" y="21"/>
                    <a:pt x="200" y="2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" y="1"/>
                  </a:lnTo>
                  <a:lnTo>
                    <a:pt x="41" y="1"/>
                  </a:ln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8775904" y="4822064"/>
              <a:ext cx="19375" cy="20294"/>
            </a:xfrm>
            <a:custGeom>
              <a:avLst/>
              <a:gdLst/>
              <a:ahLst/>
              <a:cxnLst/>
              <a:rect l="l" t="t" r="r" b="b"/>
              <a:pathLst>
                <a:path w="211" h="221" extrusionOk="0">
                  <a:moveTo>
                    <a:pt x="0" y="1"/>
                  </a:moveTo>
                  <a:lnTo>
                    <a:pt x="0" y="61"/>
                  </a:lnTo>
                  <a:cubicBezTo>
                    <a:pt x="0" y="91"/>
                    <a:pt x="0" y="111"/>
                    <a:pt x="11" y="131"/>
                  </a:cubicBezTo>
                  <a:cubicBezTo>
                    <a:pt x="11" y="141"/>
                    <a:pt x="20" y="151"/>
                    <a:pt x="40" y="161"/>
                  </a:cubicBezTo>
                  <a:cubicBezTo>
                    <a:pt x="51" y="171"/>
                    <a:pt x="80" y="191"/>
                    <a:pt x="140" y="211"/>
                  </a:cubicBezTo>
                  <a:cubicBezTo>
                    <a:pt x="160" y="211"/>
                    <a:pt x="190" y="220"/>
                    <a:pt x="210" y="220"/>
                  </a:cubicBezTo>
                  <a:lnTo>
                    <a:pt x="210" y="201"/>
                  </a:lnTo>
                  <a:lnTo>
                    <a:pt x="200" y="61"/>
                  </a:lnTo>
                  <a:cubicBezTo>
                    <a:pt x="190" y="51"/>
                    <a:pt x="160" y="31"/>
                    <a:pt x="120" y="21"/>
                  </a:cubicBezTo>
                  <a:cubicBezTo>
                    <a:pt x="91" y="21"/>
                    <a:pt x="60" y="11"/>
                    <a:pt x="40" y="11"/>
                  </a:cubicBezTo>
                  <a:cubicBezTo>
                    <a:pt x="31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8753866" y="4799199"/>
              <a:ext cx="56932" cy="67033"/>
            </a:xfrm>
            <a:custGeom>
              <a:avLst/>
              <a:gdLst/>
              <a:ahLst/>
              <a:cxnLst/>
              <a:rect l="l" t="t" r="r" b="b"/>
              <a:pathLst>
                <a:path w="620" h="730" extrusionOk="0">
                  <a:moveTo>
                    <a:pt x="121" y="1"/>
                  </a:moveTo>
                  <a:cubicBezTo>
                    <a:pt x="61" y="1"/>
                    <a:pt x="11" y="41"/>
                    <a:pt x="1" y="90"/>
                  </a:cubicBezTo>
                  <a:lnTo>
                    <a:pt x="1" y="110"/>
                  </a:lnTo>
                  <a:lnTo>
                    <a:pt x="1" y="120"/>
                  </a:lnTo>
                  <a:lnTo>
                    <a:pt x="1" y="150"/>
                  </a:lnTo>
                  <a:lnTo>
                    <a:pt x="1" y="310"/>
                  </a:lnTo>
                  <a:cubicBezTo>
                    <a:pt x="1" y="340"/>
                    <a:pt x="1" y="400"/>
                    <a:pt x="21" y="450"/>
                  </a:cubicBezTo>
                  <a:cubicBezTo>
                    <a:pt x="41" y="509"/>
                    <a:pt x="71" y="560"/>
                    <a:pt x="121" y="589"/>
                  </a:cubicBezTo>
                  <a:cubicBezTo>
                    <a:pt x="121" y="600"/>
                    <a:pt x="121" y="600"/>
                    <a:pt x="131" y="600"/>
                  </a:cubicBezTo>
                  <a:cubicBezTo>
                    <a:pt x="180" y="640"/>
                    <a:pt x="240" y="669"/>
                    <a:pt x="320" y="689"/>
                  </a:cubicBezTo>
                  <a:cubicBezTo>
                    <a:pt x="351" y="699"/>
                    <a:pt x="391" y="709"/>
                    <a:pt x="420" y="709"/>
                  </a:cubicBezTo>
                  <a:cubicBezTo>
                    <a:pt x="450" y="719"/>
                    <a:pt x="490" y="719"/>
                    <a:pt x="520" y="719"/>
                  </a:cubicBezTo>
                  <a:cubicBezTo>
                    <a:pt x="540" y="729"/>
                    <a:pt x="550" y="729"/>
                    <a:pt x="570" y="729"/>
                  </a:cubicBezTo>
                  <a:cubicBezTo>
                    <a:pt x="520" y="689"/>
                    <a:pt x="490" y="640"/>
                    <a:pt x="470" y="589"/>
                  </a:cubicBezTo>
                  <a:cubicBezTo>
                    <a:pt x="460" y="549"/>
                    <a:pt x="450" y="520"/>
                    <a:pt x="450" y="469"/>
                  </a:cubicBezTo>
                  <a:cubicBezTo>
                    <a:pt x="430" y="469"/>
                    <a:pt x="400" y="460"/>
                    <a:pt x="380" y="460"/>
                  </a:cubicBezTo>
                  <a:cubicBezTo>
                    <a:pt x="320" y="440"/>
                    <a:pt x="291" y="420"/>
                    <a:pt x="280" y="410"/>
                  </a:cubicBezTo>
                  <a:cubicBezTo>
                    <a:pt x="260" y="400"/>
                    <a:pt x="251" y="390"/>
                    <a:pt x="251" y="380"/>
                  </a:cubicBezTo>
                  <a:cubicBezTo>
                    <a:pt x="240" y="360"/>
                    <a:pt x="240" y="340"/>
                    <a:pt x="240" y="310"/>
                  </a:cubicBezTo>
                  <a:lnTo>
                    <a:pt x="240" y="250"/>
                  </a:lnTo>
                  <a:cubicBezTo>
                    <a:pt x="251" y="250"/>
                    <a:pt x="271" y="250"/>
                    <a:pt x="280" y="260"/>
                  </a:cubicBezTo>
                  <a:cubicBezTo>
                    <a:pt x="300" y="260"/>
                    <a:pt x="331" y="270"/>
                    <a:pt x="360" y="270"/>
                  </a:cubicBezTo>
                  <a:cubicBezTo>
                    <a:pt x="400" y="280"/>
                    <a:pt x="430" y="300"/>
                    <a:pt x="440" y="310"/>
                  </a:cubicBezTo>
                  <a:lnTo>
                    <a:pt x="440" y="280"/>
                  </a:lnTo>
                  <a:lnTo>
                    <a:pt x="440" y="260"/>
                  </a:lnTo>
                  <a:cubicBezTo>
                    <a:pt x="440" y="250"/>
                    <a:pt x="440" y="250"/>
                    <a:pt x="450" y="240"/>
                  </a:cubicBezTo>
                  <a:lnTo>
                    <a:pt x="450" y="230"/>
                  </a:lnTo>
                  <a:cubicBezTo>
                    <a:pt x="460" y="180"/>
                    <a:pt x="510" y="130"/>
                    <a:pt x="560" y="130"/>
                  </a:cubicBezTo>
                  <a:lnTo>
                    <a:pt x="580" y="130"/>
                  </a:lnTo>
                  <a:lnTo>
                    <a:pt x="610" y="140"/>
                  </a:lnTo>
                  <a:lnTo>
                    <a:pt x="620" y="140"/>
                  </a:lnTo>
                  <a:lnTo>
                    <a:pt x="610" y="130"/>
                  </a:lnTo>
                  <a:cubicBezTo>
                    <a:pt x="570" y="101"/>
                    <a:pt x="530" y="81"/>
                    <a:pt x="470" y="61"/>
                  </a:cubicBezTo>
                  <a:cubicBezTo>
                    <a:pt x="460" y="50"/>
                    <a:pt x="440" y="50"/>
                    <a:pt x="420" y="41"/>
                  </a:cubicBezTo>
                  <a:cubicBezTo>
                    <a:pt x="400" y="41"/>
                    <a:pt x="371" y="30"/>
                    <a:pt x="351" y="30"/>
                  </a:cubicBezTo>
                  <a:cubicBezTo>
                    <a:pt x="340" y="21"/>
                    <a:pt x="331" y="21"/>
                    <a:pt x="320" y="21"/>
                  </a:cubicBezTo>
                  <a:cubicBezTo>
                    <a:pt x="280" y="10"/>
                    <a:pt x="251" y="10"/>
                    <a:pt x="220" y="10"/>
                  </a:cubicBezTo>
                  <a:cubicBezTo>
                    <a:pt x="200" y="1"/>
                    <a:pt x="191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806207" y="4811137"/>
              <a:ext cx="44903" cy="12856"/>
            </a:xfrm>
            <a:custGeom>
              <a:avLst/>
              <a:gdLst/>
              <a:ahLst/>
              <a:cxnLst/>
              <a:rect l="l" t="t" r="r" b="b"/>
              <a:pathLst>
                <a:path w="489" h="140" extrusionOk="0">
                  <a:moveTo>
                    <a:pt x="400" y="80"/>
                  </a:moveTo>
                  <a:cubicBezTo>
                    <a:pt x="429" y="100"/>
                    <a:pt x="459" y="110"/>
                    <a:pt x="479" y="130"/>
                  </a:cubicBezTo>
                  <a:cubicBezTo>
                    <a:pt x="489" y="130"/>
                    <a:pt x="489" y="140"/>
                    <a:pt x="489" y="140"/>
                  </a:cubicBezTo>
                  <a:lnTo>
                    <a:pt x="489" y="140"/>
                  </a:lnTo>
                  <a:cubicBezTo>
                    <a:pt x="489" y="140"/>
                    <a:pt x="489" y="130"/>
                    <a:pt x="479" y="130"/>
                  </a:cubicBezTo>
                  <a:cubicBezTo>
                    <a:pt x="459" y="110"/>
                    <a:pt x="429" y="100"/>
                    <a:pt x="400" y="80"/>
                  </a:cubicBezTo>
                  <a:close/>
                  <a:moveTo>
                    <a:pt x="400" y="80"/>
                  </a:moveTo>
                  <a:lnTo>
                    <a:pt x="400" y="80"/>
                  </a:lnTo>
                  <a:lnTo>
                    <a:pt x="400" y="80"/>
                  </a:lnTo>
                  <a:close/>
                  <a:moveTo>
                    <a:pt x="189" y="20"/>
                  </a:moveTo>
                  <a:cubicBezTo>
                    <a:pt x="209" y="30"/>
                    <a:pt x="220" y="30"/>
                    <a:pt x="240" y="30"/>
                  </a:cubicBezTo>
                  <a:cubicBezTo>
                    <a:pt x="220" y="30"/>
                    <a:pt x="209" y="30"/>
                    <a:pt x="189" y="2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817134" y="4834093"/>
              <a:ext cx="19375" cy="21120"/>
            </a:xfrm>
            <a:custGeom>
              <a:avLst/>
              <a:gdLst/>
              <a:ahLst/>
              <a:cxnLst/>
              <a:rect l="l" t="t" r="r" b="b"/>
              <a:pathLst>
                <a:path w="211" h="230" extrusionOk="0">
                  <a:moveTo>
                    <a:pt x="1" y="0"/>
                  </a:moveTo>
                  <a:lnTo>
                    <a:pt x="1" y="60"/>
                  </a:lnTo>
                  <a:cubicBezTo>
                    <a:pt x="1" y="89"/>
                    <a:pt x="1" y="109"/>
                    <a:pt x="11" y="129"/>
                  </a:cubicBezTo>
                  <a:cubicBezTo>
                    <a:pt x="11" y="140"/>
                    <a:pt x="21" y="160"/>
                    <a:pt x="41" y="169"/>
                  </a:cubicBezTo>
                  <a:cubicBezTo>
                    <a:pt x="51" y="180"/>
                    <a:pt x="81" y="200"/>
                    <a:pt x="141" y="209"/>
                  </a:cubicBezTo>
                  <a:cubicBezTo>
                    <a:pt x="161" y="220"/>
                    <a:pt x="190" y="220"/>
                    <a:pt x="210" y="229"/>
                  </a:cubicBezTo>
                  <a:lnTo>
                    <a:pt x="210" y="200"/>
                  </a:lnTo>
                  <a:lnTo>
                    <a:pt x="201" y="60"/>
                  </a:lnTo>
                  <a:cubicBezTo>
                    <a:pt x="190" y="50"/>
                    <a:pt x="161" y="40"/>
                    <a:pt x="110" y="30"/>
                  </a:cubicBezTo>
                  <a:cubicBezTo>
                    <a:pt x="90" y="20"/>
                    <a:pt x="61" y="10"/>
                    <a:pt x="31" y="10"/>
                  </a:cubicBezTo>
                  <a:cubicBezTo>
                    <a:pt x="21" y="10"/>
                    <a:pt x="11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794269" y="4811137"/>
              <a:ext cx="56841" cy="67033"/>
            </a:xfrm>
            <a:custGeom>
              <a:avLst/>
              <a:gdLst/>
              <a:ahLst/>
              <a:cxnLst/>
              <a:rect l="l" t="t" r="r" b="b"/>
              <a:pathLst>
                <a:path w="619" h="730" extrusionOk="0">
                  <a:moveTo>
                    <a:pt x="120" y="0"/>
                  </a:moveTo>
                  <a:cubicBezTo>
                    <a:pt x="70" y="0"/>
                    <a:pt x="20" y="50"/>
                    <a:pt x="10" y="100"/>
                  </a:cubicBezTo>
                  <a:lnTo>
                    <a:pt x="10" y="110"/>
                  </a:lnTo>
                  <a:cubicBezTo>
                    <a:pt x="0" y="120"/>
                    <a:pt x="0" y="120"/>
                    <a:pt x="0" y="130"/>
                  </a:cubicBezTo>
                  <a:lnTo>
                    <a:pt x="0" y="150"/>
                  </a:lnTo>
                  <a:lnTo>
                    <a:pt x="10" y="320"/>
                  </a:lnTo>
                  <a:cubicBezTo>
                    <a:pt x="10" y="370"/>
                    <a:pt x="20" y="410"/>
                    <a:pt x="30" y="459"/>
                  </a:cubicBezTo>
                  <a:cubicBezTo>
                    <a:pt x="50" y="519"/>
                    <a:pt x="90" y="569"/>
                    <a:pt x="140" y="609"/>
                  </a:cubicBezTo>
                  <a:cubicBezTo>
                    <a:pt x="190" y="649"/>
                    <a:pt x="260" y="669"/>
                    <a:pt x="330" y="689"/>
                  </a:cubicBezTo>
                  <a:cubicBezTo>
                    <a:pt x="370" y="699"/>
                    <a:pt x="399" y="709"/>
                    <a:pt x="439" y="719"/>
                  </a:cubicBezTo>
                  <a:cubicBezTo>
                    <a:pt x="470" y="719"/>
                    <a:pt x="499" y="719"/>
                    <a:pt x="530" y="729"/>
                  </a:cubicBezTo>
                  <a:lnTo>
                    <a:pt x="589" y="729"/>
                  </a:lnTo>
                  <a:cubicBezTo>
                    <a:pt x="539" y="699"/>
                    <a:pt x="510" y="649"/>
                    <a:pt x="490" y="589"/>
                  </a:cubicBezTo>
                  <a:cubicBezTo>
                    <a:pt x="470" y="559"/>
                    <a:pt x="470" y="519"/>
                    <a:pt x="459" y="479"/>
                  </a:cubicBezTo>
                  <a:cubicBezTo>
                    <a:pt x="439" y="470"/>
                    <a:pt x="410" y="470"/>
                    <a:pt x="390" y="459"/>
                  </a:cubicBezTo>
                  <a:cubicBezTo>
                    <a:pt x="330" y="450"/>
                    <a:pt x="300" y="430"/>
                    <a:pt x="290" y="419"/>
                  </a:cubicBezTo>
                  <a:cubicBezTo>
                    <a:pt x="270" y="410"/>
                    <a:pt x="260" y="390"/>
                    <a:pt x="260" y="379"/>
                  </a:cubicBezTo>
                  <a:cubicBezTo>
                    <a:pt x="250" y="359"/>
                    <a:pt x="250" y="339"/>
                    <a:pt x="250" y="310"/>
                  </a:cubicBezTo>
                  <a:lnTo>
                    <a:pt x="250" y="250"/>
                  </a:lnTo>
                  <a:cubicBezTo>
                    <a:pt x="260" y="260"/>
                    <a:pt x="270" y="260"/>
                    <a:pt x="280" y="260"/>
                  </a:cubicBezTo>
                  <a:cubicBezTo>
                    <a:pt x="310" y="260"/>
                    <a:pt x="339" y="270"/>
                    <a:pt x="359" y="280"/>
                  </a:cubicBezTo>
                  <a:cubicBezTo>
                    <a:pt x="410" y="290"/>
                    <a:pt x="439" y="300"/>
                    <a:pt x="450" y="310"/>
                  </a:cubicBezTo>
                  <a:lnTo>
                    <a:pt x="450" y="290"/>
                  </a:lnTo>
                  <a:lnTo>
                    <a:pt x="450" y="260"/>
                  </a:lnTo>
                  <a:lnTo>
                    <a:pt x="450" y="240"/>
                  </a:lnTo>
                  <a:lnTo>
                    <a:pt x="450" y="230"/>
                  </a:lnTo>
                  <a:cubicBezTo>
                    <a:pt x="470" y="180"/>
                    <a:pt x="510" y="140"/>
                    <a:pt x="569" y="140"/>
                  </a:cubicBezTo>
                  <a:lnTo>
                    <a:pt x="619" y="140"/>
                  </a:lnTo>
                  <a:cubicBezTo>
                    <a:pt x="619" y="140"/>
                    <a:pt x="619" y="130"/>
                    <a:pt x="609" y="130"/>
                  </a:cubicBezTo>
                  <a:cubicBezTo>
                    <a:pt x="589" y="110"/>
                    <a:pt x="559" y="100"/>
                    <a:pt x="530" y="80"/>
                  </a:cubicBezTo>
                  <a:cubicBezTo>
                    <a:pt x="499" y="70"/>
                    <a:pt x="459" y="50"/>
                    <a:pt x="430" y="50"/>
                  </a:cubicBezTo>
                  <a:cubicBezTo>
                    <a:pt x="410" y="40"/>
                    <a:pt x="390" y="40"/>
                    <a:pt x="370" y="30"/>
                  </a:cubicBezTo>
                  <a:cubicBezTo>
                    <a:pt x="350" y="30"/>
                    <a:pt x="339" y="30"/>
                    <a:pt x="319" y="20"/>
                  </a:cubicBezTo>
                  <a:cubicBezTo>
                    <a:pt x="290" y="20"/>
                    <a:pt x="260" y="10"/>
                    <a:pt x="230" y="10"/>
                  </a:cubicBezTo>
                  <a:lnTo>
                    <a:pt x="170" y="1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870301" y="4826747"/>
              <a:ext cx="3765" cy="918"/>
            </a:xfrm>
            <a:custGeom>
              <a:avLst/>
              <a:gdLst/>
              <a:ahLst/>
              <a:cxnLst/>
              <a:rect l="l" t="t" r="r" b="b"/>
              <a:pathLst>
                <a:path w="41" h="10" extrusionOk="0">
                  <a:moveTo>
                    <a:pt x="1" y="0"/>
                  </a:moveTo>
                  <a:cubicBezTo>
                    <a:pt x="21" y="0"/>
                    <a:pt x="31" y="0"/>
                    <a:pt x="41" y="10"/>
                  </a:cubicBezTo>
                  <a:cubicBezTo>
                    <a:pt x="31" y="0"/>
                    <a:pt x="21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858364" y="4846857"/>
              <a:ext cx="20294" cy="20294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1" y="1"/>
                  </a:moveTo>
                  <a:lnTo>
                    <a:pt x="1" y="50"/>
                  </a:lnTo>
                  <a:cubicBezTo>
                    <a:pt x="1" y="81"/>
                    <a:pt x="1" y="101"/>
                    <a:pt x="11" y="121"/>
                  </a:cubicBezTo>
                  <a:cubicBezTo>
                    <a:pt x="21" y="130"/>
                    <a:pt x="31" y="150"/>
                    <a:pt x="41" y="161"/>
                  </a:cubicBezTo>
                  <a:cubicBezTo>
                    <a:pt x="61" y="170"/>
                    <a:pt x="91" y="190"/>
                    <a:pt x="151" y="200"/>
                  </a:cubicBezTo>
                  <a:cubicBezTo>
                    <a:pt x="171" y="210"/>
                    <a:pt x="191" y="210"/>
                    <a:pt x="220" y="220"/>
                  </a:cubicBezTo>
                  <a:cubicBezTo>
                    <a:pt x="220" y="210"/>
                    <a:pt x="220" y="200"/>
                    <a:pt x="211" y="200"/>
                  </a:cubicBezTo>
                  <a:lnTo>
                    <a:pt x="200" y="50"/>
                  </a:lnTo>
                  <a:cubicBezTo>
                    <a:pt x="191" y="41"/>
                    <a:pt x="161" y="30"/>
                    <a:pt x="111" y="21"/>
                  </a:cubicBezTo>
                  <a:cubicBezTo>
                    <a:pt x="91" y="10"/>
                    <a:pt x="61" y="1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835499" y="4823900"/>
              <a:ext cx="56932" cy="66115"/>
            </a:xfrm>
            <a:custGeom>
              <a:avLst/>
              <a:gdLst/>
              <a:ahLst/>
              <a:cxnLst/>
              <a:rect l="l" t="t" r="r" b="b"/>
              <a:pathLst>
                <a:path w="620" h="720" extrusionOk="0">
                  <a:moveTo>
                    <a:pt x="120" y="1"/>
                  </a:moveTo>
                  <a:cubicBezTo>
                    <a:pt x="61" y="1"/>
                    <a:pt x="21" y="41"/>
                    <a:pt x="1" y="91"/>
                  </a:cubicBezTo>
                  <a:lnTo>
                    <a:pt x="1" y="101"/>
                  </a:lnTo>
                  <a:lnTo>
                    <a:pt x="1" y="121"/>
                  </a:lnTo>
                  <a:lnTo>
                    <a:pt x="1" y="151"/>
                  </a:lnTo>
                  <a:lnTo>
                    <a:pt x="10" y="311"/>
                  </a:lnTo>
                  <a:cubicBezTo>
                    <a:pt x="10" y="371"/>
                    <a:pt x="21" y="411"/>
                    <a:pt x="41" y="450"/>
                  </a:cubicBezTo>
                  <a:cubicBezTo>
                    <a:pt x="61" y="510"/>
                    <a:pt x="100" y="560"/>
                    <a:pt x="150" y="600"/>
                  </a:cubicBezTo>
                  <a:cubicBezTo>
                    <a:pt x="200" y="640"/>
                    <a:pt x="260" y="670"/>
                    <a:pt x="340" y="690"/>
                  </a:cubicBezTo>
                  <a:cubicBezTo>
                    <a:pt x="380" y="690"/>
                    <a:pt x="410" y="700"/>
                    <a:pt x="449" y="710"/>
                  </a:cubicBezTo>
                  <a:cubicBezTo>
                    <a:pt x="480" y="710"/>
                    <a:pt x="520" y="720"/>
                    <a:pt x="540" y="720"/>
                  </a:cubicBezTo>
                  <a:lnTo>
                    <a:pt x="600" y="720"/>
                  </a:lnTo>
                  <a:cubicBezTo>
                    <a:pt x="589" y="710"/>
                    <a:pt x="569" y="700"/>
                    <a:pt x="560" y="680"/>
                  </a:cubicBezTo>
                  <a:cubicBezTo>
                    <a:pt x="529" y="650"/>
                    <a:pt x="509" y="620"/>
                    <a:pt x="500" y="590"/>
                  </a:cubicBezTo>
                  <a:cubicBezTo>
                    <a:pt x="480" y="550"/>
                    <a:pt x="469" y="510"/>
                    <a:pt x="469" y="470"/>
                  </a:cubicBezTo>
                  <a:cubicBezTo>
                    <a:pt x="440" y="460"/>
                    <a:pt x="420" y="460"/>
                    <a:pt x="400" y="450"/>
                  </a:cubicBezTo>
                  <a:cubicBezTo>
                    <a:pt x="340" y="440"/>
                    <a:pt x="310" y="420"/>
                    <a:pt x="290" y="411"/>
                  </a:cubicBezTo>
                  <a:cubicBezTo>
                    <a:pt x="280" y="400"/>
                    <a:pt x="270" y="380"/>
                    <a:pt x="260" y="371"/>
                  </a:cubicBezTo>
                  <a:cubicBezTo>
                    <a:pt x="250" y="351"/>
                    <a:pt x="250" y="331"/>
                    <a:pt x="250" y="300"/>
                  </a:cubicBezTo>
                  <a:lnTo>
                    <a:pt x="250" y="251"/>
                  </a:lnTo>
                  <a:lnTo>
                    <a:pt x="280" y="251"/>
                  </a:lnTo>
                  <a:cubicBezTo>
                    <a:pt x="310" y="260"/>
                    <a:pt x="340" y="260"/>
                    <a:pt x="360" y="271"/>
                  </a:cubicBezTo>
                  <a:cubicBezTo>
                    <a:pt x="410" y="280"/>
                    <a:pt x="440" y="291"/>
                    <a:pt x="449" y="300"/>
                  </a:cubicBezTo>
                  <a:lnTo>
                    <a:pt x="449" y="291"/>
                  </a:lnTo>
                  <a:lnTo>
                    <a:pt x="449" y="271"/>
                  </a:lnTo>
                  <a:lnTo>
                    <a:pt x="449" y="260"/>
                  </a:lnTo>
                  <a:lnTo>
                    <a:pt x="449" y="251"/>
                  </a:lnTo>
                  <a:lnTo>
                    <a:pt x="449" y="240"/>
                  </a:lnTo>
                  <a:cubicBezTo>
                    <a:pt x="449" y="211"/>
                    <a:pt x="460" y="181"/>
                    <a:pt x="489" y="161"/>
                  </a:cubicBezTo>
                  <a:cubicBezTo>
                    <a:pt x="509" y="141"/>
                    <a:pt x="540" y="131"/>
                    <a:pt x="569" y="131"/>
                  </a:cubicBezTo>
                  <a:lnTo>
                    <a:pt x="620" y="131"/>
                  </a:lnTo>
                  <a:lnTo>
                    <a:pt x="609" y="121"/>
                  </a:lnTo>
                  <a:lnTo>
                    <a:pt x="600" y="111"/>
                  </a:lnTo>
                  <a:cubicBezTo>
                    <a:pt x="549" y="81"/>
                    <a:pt x="489" y="51"/>
                    <a:pt x="420" y="41"/>
                  </a:cubicBezTo>
                  <a:cubicBezTo>
                    <a:pt x="410" y="31"/>
                    <a:pt x="400" y="31"/>
                    <a:pt x="380" y="31"/>
                  </a:cubicBezTo>
                  <a:cubicBezTo>
                    <a:pt x="360" y="21"/>
                    <a:pt x="340" y="21"/>
                    <a:pt x="320" y="21"/>
                  </a:cubicBezTo>
                  <a:cubicBezTo>
                    <a:pt x="290" y="11"/>
                    <a:pt x="250" y="11"/>
                    <a:pt x="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876729" y="4850530"/>
              <a:ext cx="4683" cy="27640"/>
            </a:xfrm>
            <a:custGeom>
              <a:avLst/>
              <a:gdLst/>
              <a:ahLst/>
              <a:cxnLst/>
              <a:rect l="l" t="t" r="r" b="b"/>
              <a:pathLst>
                <a:path w="51" h="301" extrusionOk="0">
                  <a:moveTo>
                    <a:pt x="0" y="1"/>
                  </a:moveTo>
                  <a:lnTo>
                    <a:pt x="0" y="10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0" y="1"/>
                  </a:lnTo>
                  <a:close/>
                  <a:moveTo>
                    <a:pt x="11" y="160"/>
                  </a:moveTo>
                  <a:cubicBezTo>
                    <a:pt x="15" y="183"/>
                    <a:pt x="20" y="205"/>
                    <a:pt x="25" y="226"/>
                  </a:cubicBezTo>
                  <a:lnTo>
                    <a:pt x="25" y="226"/>
                  </a:lnTo>
                  <a:cubicBezTo>
                    <a:pt x="22" y="211"/>
                    <a:pt x="20" y="196"/>
                    <a:pt x="20" y="180"/>
                  </a:cubicBezTo>
                  <a:cubicBezTo>
                    <a:pt x="20" y="170"/>
                    <a:pt x="20" y="160"/>
                    <a:pt x="11" y="160"/>
                  </a:cubicBezTo>
                  <a:close/>
                  <a:moveTo>
                    <a:pt x="25" y="226"/>
                  </a:moveTo>
                  <a:cubicBezTo>
                    <a:pt x="30" y="251"/>
                    <a:pt x="38" y="276"/>
                    <a:pt x="51" y="300"/>
                  </a:cubicBezTo>
                  <a:cubicBezTo>
                    <a:pt x="40" y="278"/>
                    <a:pt x="32" y="253"/>
                    <a:pt x="25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899686" y="4858795"/>
              <a:ext cx="21120" cy="19375"/>
            </a:xfrm>
            <a:custGeom>
              <a:avLst/>
              <a:gdLst/>
              <a:ahLst/>
              <a:cxnLst/>
              <a:rect l="l" t="t" r="r" b="b"/>
              <a:pathLst>
                <a:path w="230" h="211" extrusionOk="0">
                  <a:moveTo>
                    <a:pt x="0" y="0"/>
                  </a:moveTo>
                  <a:lnTo>
                    <a:pt x="0" y="40"/>
                  </a:lnTo>
                  <a:cubicBezTo>
                    <a:pt x="10" y="70"/>
                    <a:pt x="10" y="100"/>
                    <a:pt x="20" y="110"/>
                  </a:cubicBezTo>
                  <a:cubicBezTo>
                    <a:pt x="30" y="130"/>
                    <a:pt x="40" y="150"/>
                    <a:pt x="50" y="160"/>
                  </a:cubicBezTo>
                  <a:cubicBezTo>
                    <a:pt x="70" y="170"/>
                    <a:pt x="100" y="190"/>
                    <a:pt x="170" y="200"/>
                  </a:cubicBezTo>
                  <a:cubicBezTo>
                    <a:pt x="190" y="210"/>
                    <a:pt x="210" y="210"/>
                    <a:pt x="230" y="210"/>
                  </a:cubicBezTo>
                  <a:lnTo>
                    <a:pt x="230" y="200"/>
                  </a:lnTo>
                  <a:lnTo>
                    <a:pt x="210" y="50"/>
                  </a:lnTo>
                  <a:cubicBezTo>
                    <a:pt x="190" y="40"/>
                    <a:pt x="160" y="31"/>
                    <a:pt x="110" y="20"/>
                  </a:cubicBezTo>
                  <a:cubicBezTo>
                    <a:pt x="90" y="11"/>
                    <a:pt x="60" y="11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876729" y="4835838"/>
              <a:ext cx="56932" cy="66115"/>
            </a:xfrm>
            <a:custGeom>
              <a:avLst/>
              <a:gdLst/>
              <a:ahLst/>
              <a:cxnLst/>
              <a:rect l="l" t="t" r="r" b="b"/>
              <a:pathLst>
                <a:path w="620" h="720" extrusionOk="0">
                  <a:moveTo>
                    <a:pt x="120" y="1"/>
                  </a:moveTo>
                  <a:cubicBezTo>
                    <a:pt x="91" y="1"/>
                    <a:pt x="60" y="11"/>
                    <a:pt x="40" y="31"/>
                  </a:cubicBezTo>
                  <a:cubicBezTo>
                    <a:pt x="11" y="51"/>
                    <a:pt x="0" y="81"/>
                    <a:pt x="0" y="110"/>
                  </a:cubicBezTo>
                  <a:lnTo>
                    <a:pt x="0" y="121"/>
                  </a:lnTo>
                  <a:lnTo>
                    <a:pt x="0" y="130"/>
                  </a:lnTo>
                  <a:lnTo>
                    <a:pt x="0" y="141"/>
                  </a:lnTo>
                  <a:lnTo>
                    <a:pt x="0" y="161"/>
                  </a:lnTo>
                  <a:lnTo>
                    <a:pt x="11" y="320"/>
                  </a:lnTo>
                  <a:cubicBezTo>
                    <a:pt x="20" y="370"/>
                    <a:pt x="31" y="420"/>
                    <a:pt x="51" y="460"/>
                  </a:cubicBezTo>
                  <a:cubicBezTo>
                    <a:pt x="60" y="490"/>
                    <a:pt x="80" y="520"/>
                    <a:pt x="111" y="550"/>
                  </a:cubicBezTo>
                  <a:cubicBezTo>
                    <a:pt x="120" y="570"/>
                    <a:pt x="140" y="580"/>
                    <a:pt x="151" y="590"/>
                  </a:cubicBezTo>
                  <a:cubicBezTo>
                    <a:pt x="160" y="600"/>
                    <a:pt x="160" y="600"/>
                    <a:pt x="171" y="600"/>
                  </a:cubicBezTo>
                  <a:cubicBezTo>
                    <a:pt x="180" y="610"/>
                    <a:pt x="191" y="620"/>
                    <a:pt x="211" y="630"/>
                  </a:cubicBezTo>
                  <a:cubicBezTo>
                    <a:pt x="250" y="649"/>
                    <a:pt x="300" y="669"/>
                    <a:pt x="360" y="689"/>
                  </a:cubicBezTo>
                  <a:cubicBezTo>
                    <a:pt x="400" y="689"/>
                    <a:pt x="430" y="700"/>
                    <a:pt x="470" y="700"/>
                  </a:cubicBezTo>
                  <a:cubicBezTo>
                    <a:pt x="500" y="709"/>
                    <a:pt x="540" y="709"/>
                    <a:pt x="570" y="720"/>
                  </a:cubicBezTo>
                  <a:lnTo>
                    <a:pt x="619" y="720"/>
                  </a:lnTo>
                  <a:lnTo>
                    <a:pt x="610" y="709"/>
                  </a:lnTo>
                  <a:cubicBezTo>
                    <a:pt x="570" y="680"/>
                    <a:pt x="540" y="640"/>
                    <a:pt x="520" y="590"/>
                  </a:cubicBezTo>
                  <a:cubicBezTo>
                    <a:pt x="500" y="550"/>
                    <a:pt x="490" y="510"/>
                    <a:pt x="480" y="460"/>
                  </a:cubicBezTo>
                  <a:cubicBezTo>
                    <a:pt x="460" y="460"/>
                    <a:pt x="440" y="460"/>
                    <a:pt x="420" y="450"/>
                  </a:cubicBezTo>
                  <a:cubicBezTo>
                    <a:pt x="350" y="440"/>
                    <a:pt x="320" y="420"/>
                    <a:pt x="300" y="410"/>
                  </a:cubicBezTo>
                  <a:cubicBezTo>
                    <a:pt x="290" y="400"/>
                    <a:pt x="280" y="380"/>
                    <a:pt x="270" y="360"/>
                  </a:cubicBezTo>
                  <a:cubicBezTo>
                    <a:pt x="260" y="350"/>
                    <a:pt x="260" y="320"/>
                    <a:pt x="250" y="290"/>
                  </a:cubicBezTo>
                  <a:lnTo>
                    <a:pt x="250" y="250"/>
                  </a:lnTo>
                  <a:lnTo>
                    <a:pt x="280" y="250"/>
                  </a:lnTo>
                  <a:cubicBezTo>
                    <a:pt x="310" y="261"/>
                    <a:pt x="340" y="261"/>
                    <a:pt x="360" y="270"/>
                  </a:cubicBezTo>
                  <a:cubicBezTo>
                    <a:pt x="410" y="281"/>
                    <a:pt x="440" y="290"/>
                    <a:pt x="460" y="300"/>
                  </a:cubicBezTo>
                  <a:lnTo>
                    <a:pt x="460" y="290"/>
                  </a:lnTo>
                  <a:cubicBezTo>
                    <a:pt x="450" y="281"/>
                    <a:pt x="450" y="270"/>
                    <a:pt x="450" y="261"/>
                  </a:cubicBezTo>
                  <a:lnTo>
                    <a:pt x="450" y="230"/>
                  </a:lnTo>
                  <a:cubicBezTo>
                    <a:pt x="450" y="201"/>
                    <a:pt x="470" y="170"/>
                    <a:pt x="490" y="150"/>
                  </a:cubicBezTo>
                  <a:cubicBezTo>
                    <a:pt x="510" y="130"/>
                    <a:pt x="540" y="121"/>
                    <a:pt x="570" y="121"/>
                  </a:cubicBezTo>
                  <a:lnTo>
                    <a:pt x="579" y="121"/>
                  </a:lnTo>
                  <a:lnTo>
                    <a:pt x="619" y="130"/>
                  </a:lnTo>
                  <a:cubicBezTo>
                    <a:pt x="619" y="121"/>
                    <a:pt x="610" y="121"/>
                    <a:pt x="610" y="121"/>
                  </a:cubicBezTo>
                  <a:cubicBezTo>
                    <a:pt x="560" y="81"/>
                    <a:pt x="500" y="51"/>
                    <a:pt x="420" y="31"/>
                  </a:cubicBezTo>
                  <a:cubicBezTo>
                    <a:pt x="390" y="31"/>
                    <a:pt x="350" y="21"/>
                    <a:pt x="320" y="11"/>
                  </a:cubicBezTo>
                  <a:lnTo>
                    <a:pt x="270" y="11"/>
                  </a:lnTo>
                  <a:cubicBezTo>
                    <a:pt x="250" y="11"/>
                    <a:pt x="240" y="11"/>
                    <a:pt x="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932652" y="4900943"/>
              <a:ext cx="2847" cy="1928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1" y="0"/>
                  </a:moveTo>
                  <a:lnTo>
                    <a:pt x="10" y="11"/>
                  </a:lnTo>
                  <a:cubicBezTo>
                    <a:pt x="21" y="11"/>
                    <a:pt x="30" y="20"/>
                    <a:pt x="30" y="20"/>
                  </a:cubicBezTo>
                  <a:lnTo>
                    <a:pt x="30" y="20"/>
                  </a:lnTo>
                  <a:cubicBezTo>
                    <a:pt x="21" y="11"/>
                    <a:pt x="10" y="1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941834" y="4869722"/>
              <a:ext cx="22130" cy="19375"/>
            </a:xfrm>
            <a:custGeom>
              <a:avLst/>
              <a:gdLst/>
              <a:ahLst/>
              <a:cxnLst/>
              <a:rect l="l" t="t" r="r" b="b"/>
              <a:pathLst>
                <a:path w="241" h="211" extrusionOk="0">
                  <a:moveTo>
                    <a:pt x="1" y="1"/>
                  </a:moveTo>
                  <a:lnTo>
                    <a:pt x="1" y="51"/>
                  </a:lnTo>
                  <a:cubicBezTo>
                    <a:pt x="10" y="71"/>
                    <a:pt x="10" y="101"/>
                    <a:pt x="21" y="121"/>
                  </a:cubicBezTo>
                  <a:cubicBezTo>
                    <a:pt x="30" y="131"/>
                    <a:pt x="41" y="151"/>
                    <a:pt x="61" y="161"/>
                  </a:cubicBezTo>
                  <a:cubicBezTo>
                    <a:pt x="90" y="181"/>
                    <a:pt x="130" y="191"/>
                    <a:pt x="180" y="201"/>
                  </a:cubicBezTo>
                  <a:cubicBezTo>
                    <a:pt x="200" y="211"/>
                    <a:pt x="220" y="211"/>
                    <a:pt x="240" y="211"/>
                  </a:cubicBezTo>
                  <a:lnTo>
                    <a:pt x="210" y="61"/>
                  </a:lnTo>
                  <a:cubicBezTo>
                    <a:pt x="180" y="41"/>
                    <a:pt x="150" y="31"/>
                    <a:pt x="110" y="21"/>
                  </a:cubicBezTo>
                  <a:cubicBezTo>
                    <a:pt x="81" y="21"/>
                    <a:pt x="50" y="11"/>
                    <a:pt x="30" y="11"/>
                  </a:cubicBezTo>
                  <a:cubicBezTo>
                    <a:pt x="21" y="1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918051" y="4846857"/>
              <a:ext cx="60514" cy="66115"/>
            </a:xfrm>
            <a:custGeom>
              <a:avLst/>
              <a:gdLst/>
              <a:ahLst/>
              <a:cxnLst/>
              <a:rect l="l" t="t" r="r" b="b"/>
              <a:pathLst>
                <a:path w="659" h="720" extrusionOk="0">
                  <a:moveTo>
                    <a:pt x="120" y="1"/>
                  </a:moveTo>
                  <a:cubicBezTo>
                    <a:pt x="90" y="1"/>
                    <a:pt x="60" y="10"/>
                    <a:pt x="40" y="30"/>
                  </a:cubicBezTo>
                  <a:cubicBezTo>
                    <a:pt x="20" y="50"/>
                    <a:pt x="0" y="81"/>
                    <a:pt x="0" y="110"/>
                  </a:cubicBezTo>
                  <a:lnTo>
                    <a:pt x="0" y="141"/>
                  </a:lnTo>
                  <a:cubicBezTo>
                    <a:pt x="0" y="150"/>
                    <a:pt x="0" y="161"/>
                    <a:pt x="10" y="170"/>
                  </a:cubicBezTo>
                  <a:lnTo>
                    <a:pt x="30" y="330"/>
                  </a:lnTo>
                  <a:cubicBezTo>
                    <a:pt x="30" y="380"/>
                    <a:pt x="50" y="430"/>
                    <a:pt x="70" y="470"/>
                  </a:cubicBezTo>
                  <a:cubicBezTo>
                    <a:pt x="90" y="520"/>
                    <a:pt x="120" y="560"/>
                    <a:pt x="160" y="589"/>
                  </a:cubicBezTo>
                  <a:cubicBezTo>
                    <a:pt x="169" y="600"/>
                    <a:pt x="180" y="600"/>
                    <a:pt x="189" y="609"/>
                  </a:cubicBezTo>
                  <a:cubicBezTo>
                    <a:pt x="240" y="649"/>
                    <a:pt x="309" y="669"/>
                    <a:pt x="389" y="689"/>
                  </a:cubicBezTo>
                  <a:cubicBezTo>
                    <a:pt x="429" y="700"/>
                    <a:pt x="459" y="700"/>
                    <a:pt x="499" y="709"/>
                  </a:cubicBezTo>
                  <a:cubicBezTo>
                    <a:pt x="529" y="709"/>
                    <a:pt x="569" y="709"/>
                    <a:pt x="589" y="720"/>
                  </a:cubicBezTo>
                  <a:lnTo>
                    <a:pt x="659" y="720"/>
                  </a:lnTo>
                  <a:cubicBezTo>
                    <a:pt x="609" y="689"/>
                    <a:pt x="569" y="640"/>
                    <a:pt x="539" y="589"/>
                  </a:cubicBezTo>
                  <a:cubicBezTo>
                    <a:pt x="519" y="560"/>
                    <a:pt x="509" y="510"/>
                    <a:pt x="499" y="460"/>
                  </a:cubicBezTo>
                  <a:cubicBezTo>
                    <a:pt x="479" y="460"/>
                    <a:pt x="459" y="460"/>
                    <a:pt x="439" y="450"/>
                  </a:cubicBezTo>
                  <a:cubicBezTo>
                    <a:pt x="389" y="440"/>
                    <a:pt x="349" y="430"/>
                    <a:pt x="320" y="410"/>
                  </a:cubicBezTo>
                  <a:cubicBezTo>
                    <a:pt x="300" y="400"/>
                    <a:pt x="289" y="380"/>
                    <a:pt x="280" y="370"/>
                  </a:cubicBezTo>
                  <a:cubicBezTo>
                    <a:pt x="269" y="350"/>
                    <a:pt x="269" y="320"/>
                    <a:pt x="260" y="300"/>
                  </a:cubicBezTo>
                  <a:lnTo>
                    <a:pt x="260" y="250"/>
                  </a:lnTo>
                  <a:cubicBezTo>
                    <a:pt x="269" y="250"/>
                    <a:pt x="280" y="260"/>
                    <a:pt x="289" y="260"/>
                  </a:cubicBezTo>
                  <a:cubicBezTo>
                    <a:pt x="309" y="260"/>
                    <a:pt x="340" y="270"/>
                    <a:pt x="369" y="270"/>
                  </a:cubicBezTo>
                  <a:cubicBezTo>
                    <a:pt x="409" y="280"/>
                    <a:pt x="439" y="290"/>
                    <a:pt x="469" y="310"/>
                  </a:cubicBezTo>
                  <a:lnTo>
                    <a:pt x="459" y="290"/>
                  </a:lnTo>
                  <a:lnTo>
                    <a:pt x="459" y="270"/>
                  </a:lnTo>
                  <a:lnTo>
                    <a:pt x="459" y="250"/>
                  </a:lnTo>
                  <a:lnTo>
                    <a:pt x="459" y="240"/>
                  </a:lnTo>
                  <a:cubicBezTo>
                    <a:pt x="469" y="180"/>
                    <a:pt x="519" y="130"/>
                    <a:pt x="579" y="130"/>
                  </a:cubicBezTo>
                  <a:lnTo>
                    <a:pt x="589" y="130"/>
                  </a:lnTo>
                  <a:lnTo>
                    <a:pt x="599" y="250"/>
                  </a:lnTo>
                  <a:lnTo>
                    <a:pt x="609" y="130"/>
                  </a:lnTo>
                  <a:lnTo>
                    <a:pt x="629" y="130"/>
                  </a:lnTo>
                  <a:cubicBezTo>
                    <a:pt x="619" y="121"/>
                    <a:pt x="619" y="121"/>
                    <a:pt x="609" y="121"/>
                  </a:cubicBezTo>
                  <a:cubicBezTo>
                    <a:pt x="559" y="81"/>
                    <a:pt x="499" y="61"/>
                    <a:pt x="429" y="41"/>
                  </a:cubicBezTo>
                  <a:lnTo>
                    <a:pt x="419" y="41"/>
                  </a:lnTo>
                  <a:cubicBezTo>
                    <a:pt x="389" y="30"/>
                    <a:pt x="349" y="21"/>
                    <a:pt x="320" y="21"/>
                  </a:cubicBezTo>
                  <a:cubicBezTo>
                    <a:pt x="289" y="10"/>
                    <a:pt x="249" y="10"/>
                    <a:pt x="220" y="10"/>
                  </a:cubicBezTo>
                  <a:lnTo>
                    <a:pt x="169" y="10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983983" y="4880741"/>
              <a:ext cx="23048" cy="19375"/>
            </a:xfrm>
            <a:custGeom>
              <a:avLst/>
              <a:gdLst/>
              <a:ahLst/>
              <a:cxnLst/>
              <a:rect l="l" t="t" r="r" b="b"/>
              <a:pathLst>
                <a:path w="251" h="211" extrusionOk="0">
                  <a:moveTo>
                    <a:pt x="1" y="1"/>
                  </a:moveTo>
                  <a:lnTo>
                    <a:pt x="10" y="41"/>
                  </a:lnTo>
                  <a:cubicBezTo>
                    <a:pt x="21" y="71"/>
                    <a:pt x="21" y="91"/>
                    <a:pt x="30" y="111"/>
                  </a:cubicBezTo>
                  <a:cubicBezTo>
                    <a:pt x="41" y="131"/>
                    <a:pt x="61" y="141"/>
                    <a:pt x="81" y="160"/>
                  </a:cubicBezTo>
                  <a:cubicBezTo>
                    <a:pt x="110" y="180"/>
                    <a:pt x="161" y="191"/>
                    <a:pt x="210" y="200"/>
                  </a:cubicBezTo>
                  <a:cubicBezTo>
                    <a:pt x="220" y="200"/>
                    <a:pt x="240" y="211"/>
                    <a:pt x="250" y="211"/>
                  </a:cubicBezTo>
                  <a:lnTo>
                    <a:pt x="220" y="81"/>
                  </a:lnTo>
                  <a:lnTo>
                    <a:pt x="220" y="71"/>
                  </a:lnTo>
                  <a:lnTo>
                    <a:pt x="210" y="61"/>
                  </a:lnTo>
                  <a:cubicBezTo>
                    <a:pt x="190" y="51"/>
                    <a:pt x="161" y="31"/>
                    <a:pt x="110" y="21"/>
                  </a:cubicBezTo>
                  <a:cubicBezTo>
                    <a:pt x="81" y="11"/>
                    <a:pt x="50" y="11"/>
                    <a:pt x="30" y="11"/>
                  </a:cubicBezTo>
                  <a:cubicBezTo>
                    <a:pt x="21" y="1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960200" y="4858795"/>
              <a:ext cx="63268" cy="64187"/>
            </a:xfrm>
            <a:custGeom>
              <a:avLst/>
              <a:gdLst/>
              <a:ahLst/>
              <a:cxnLst/>
              <a:rect l="l" t="t" r="r" b="b"/>
              <a:pathLst>
                <a:path w="689" h="699" extrusionOk="0">
                  <a:moveTo>
                    <a:pt x="120" y="0"/>
                  </a:moveTo>
                  <a:cubicBezTo>
                    <a:pt x="60" y="0"/>
                    <a:pt x="10" y="50"/>
                    <a:pt x="0" y="110"/>
                  </a:cubicBezTo>
                  <a:lnTo>
                    <a:pt x="0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40" y="330"/>
                  </a:lnTo>
                  <a:cubicBezTo>
                    <a:pt x="50" y="380"/>
                    <a:pt x="60" y="419"/>
                    <a:pt x="80" y="459"/>
                  </a:cubicBezTo>
                  <a:cubicBezTo>
                    <a:pt x="110" y="519"/>
                    <a:pt x="160" y="570"/>
                    <a:pt x="220" y="599"/>
                  </a:cubicBezTo>
                  <a:cubicBezTo>
                    <a:pt x="269" y="639"/>
                    <a:pt x="340" y="659"/>
                    <a:pt x="420" y="679"/>
                  </a:cubicBezTo>
                  <a:cubicBezTo>
                    <a:pt x="460" y="679"/>
                    <a:pt x="489" y="689"/>
                    <a:pt x="529" y="689"/>
                  </a:cubicBezTo>
                  <a:cubicBezTo>
                    <a:pt x="559" y="699"/>
                    <a:pt x="599" y="699"/>
                    <a:pt x="629" y="699"/>
                  </a:cubicBezTo>
                  <a:lnTo>
                    <a:pt x="689" y="699"/>
                  </a:lnTo>
                  <a:cubicBezTo>
                    <a:pt x="639" y="669"/>
                    <a:pt x="599" y="629"/>
                    <a:pt x="569" y="590"/>
                  </a:cubicBezTo>
                  <a:cubicBezTo>
                    <a:pt x="569" y="579"/>
                    <a:pt x="559" y="570"/>
                    <a:pt x="549" y="550"/>
                  </a:cubicBezTo>
                  <a:cubicBezTo>
                    <a:pt x="529" y="519"/>
                    <a:pt x="519" y="479"/>
                    <a:pt x="509" y="450"/>
                  </a:cubicBezTo>
                  <a:cubicBezTo>
                    <a:pt x="499" y="450"/>
                    <a:pt x="479" y="439"/>
                    <a:pt x="469" y="439"/>
                  </a:cubicBezTo>
                  <a:cubicBezTo>
                    <a:pt x="420" y="430"/>
                    <a:pt x="369" y="419"/>
                    <a:pt x="340" y="399"/>
                  </a:cubicBezTo>
                  <a:cubicBezTo>
                    <a:pt x="320" y="380"/>
                    <a:pt x="300" y="370"/>
                    <a:pt x="289" y="350"/>
                  </a:cubicBezTo>
                  <a:cubicBezTo>
                    <a:pt x="280" y="330"/>
                    <a:pt x="280" y="310"/>
                    <a:pt x="269" y="280"/>
                  </a:cubicBezTo>
                  <a:lnTo>
                    <a:pt x="260" y="240"/>
                  </a:lnTo>
                  <a:cubicBezTo>
                    <a:pt x="269" y="240"/>
                    <a:pt x="280" y="250"/>
                    <a:pt x="289" y="250"/>
                  </a:cubicBezTo>
                  <a:cubicBezTo>
                    <a:pt x="309" y="250"/>
                    <a:pt x="340" y="250"/>
                    <a:pt x="369" y="260"/>
                  </a:cubicBezTo>
                  <a:cubicBezTo>
                    <a:pt x="420" y="270"/>
                    <a:pt x="449" y="290"/>
                    <a:pt x="469" y="300"/>
                  </a:cubicBezTo>
                  <a:lnTo>
                    <a:pt x="469" y="290"/>
                  </a:lnTo>
                  <a:lnTo>
                    <a:pt x="469" y="260"/>
                  </a:lnTo>
                  <a:cubicBezTo>
                    <a:pt x="469" y="260"/>
                    <a:pt x="460" y="260"/>
                    <a:pt x="460" y="250"/>
                  </a:cubicBezTo>
                  <a:lnTo>
                    <a:pt x="460" y="240"/>
                  </a:lnTo>
                  <a:lnTo>
                    <a:pt x="460" y="230"/>
                  </a:lnTo>
                  <a:cubicBezTo>
                    <a:pt x="460" y="170"/>
                    <a:pt x="519" y="110"/>
                    <a:pt x="579" y="110"/>
                  </a:cubicBezTo>
                  <a:lnTo>
                    <a:pt x="629" y="110"/>
                  </a:lnTo>
                  <a:cubicBezTo>
                    <a:pt x="619" y="110"/>
                    <a:pt x="609" y="100"/>
                    <a:pt x="609" y="100"/>
                  </a:cubicBezTo>
                  <a:cubicBezTo>
                    <a:pt x="559" y="70"/>
                    <a:pt x="489" y="40"/>
                    <a:pt x="420" y="31"/>
                  </a:cubicBezTo>
                  <a:cubicBezTo>
                    <a:pt x="380" y="20"/>
                    <a:pt x="349" y="11"/>
                    <a:pt x="309" y="11"/>
                  </a:cubicBezTo>
                  <a:cubicBezTo>
                    <a:pt x="280" y="0"/>
                    <a:pt x="249" y="0"/>
                    <a:pt x="220" y="0"/>
                  </a:cubicBezTo>
                  <a:lnTo>
                    <a:pt x="150" y="0"/>
                  </a:lnTo>
                  <a:lnTo>
                    <a:pt x="140" y="12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9002348" y="4868895"/>
              <a:ext cx="11111" cy="18457"/>
            </a:xfrm>
            <a:custGeom>
              <a:avLst/>
              <a:gdLst/>
              <a:ahLst/>
              <a:cxnLst/>
              <a:rect l="l" t="t" r="r" b="b"/>
              <a:pathLst>
                <a:path w="121" h="201" extrusionOk="0">
                  <a:moveTo>
                    <a:pt x="120" y="0"/>
                  </a:moveTo>
                  <a:cubicBezTo>
                    <a:pt x="60" y="0"/>
                    <a:pt x="1" y="60"/>
                    <a:pt x="1" y="120"/>
                  </a:cubicBezTo>
                  <a:cubicBezTo>
                    <a:pt x="10" y="60"/>
                    <a:pt x="60" y="0"/>
                    <a:pt x="120" y="0"/>
                  </a:cubicBezTo>
                  <a:close/>
                  <a:moveTo>
                    <a:pt x="10" y="180"/>
                  </a:moveTo>
                  <a:lnTo>
                    <a:pt x="10" y="190"/>
                  </a:lnTo>
                  <a:lnTo>
                    <a:pt x="20" y="200"/>
                  </a:lnTo>
                  <a:lnTo>
                    <a:pt x="10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9028059" y="4891760"/>
              <a:ext cx="23875" cy="18457"/>
            </a:xfrm>
            <a:custGeom>
              <a:avLst/>
              <a:gdLst/>
              <a:ahLst/>
              <a:cxnLst/>
              <a:rect l="l" t="t" r="r" b="b"/>
              <a:pathLst>
                <a:path w="260" h="201" extrusionOk="0">
                  <a:moveTo>
                    <a:pt x="0" y="1"/>
                  </a:moveTo>
                  <a:lnTo>
                    <a:pt x="0" y="31"/>
                  </a:lnTo>
                  <a:cubicBezTo>
                    <a:pt x="10" y="51"/>
                    <a:pt x="20" y="80"/>
                    <a:pt x="30" y="100"/>
                  </a:cubicBezTo>
                  <a:cubicBezTo>
                    <a:pt x="50" y="120"/>
                    <a:pt x="70" y="131"/>
                    <a:pt x="89" y="151"/>
                  </a:cubicBezTo>
                  <a:cubicBezTo>
                    <a:pt x="120" y="171"/>
                    <a:pt x="169" y="180"/>
                    <a:pt x="220" y="191"/>
                  </a:cubicBezTo>
                  <a:cubicBezTo>
                    <a:pt x="240" y="191"/>
                    <a:pt x="249" y="200"/>
                    <a:pt x="260" y="200"/>
                  </a:cubicBezTo>
                  <a:lnTo>
                    <a:pt x="209" y="51"/>
                  </a:lnTo>
                  <a:cubicBezTo>
                    <a:pt x="189" y="40"/>
                    <a:pt x="149" y="21"/>
                    <a:pt x="89" y="11"/>
                  </a:cubicBezTo>
                  <a:cubicBezTo>
                    <a:pt x="60" y="11"/>
                    <a:pt x="4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9002348" y="4868895"/>
              <a:ext cx="67952" cy="64279"/>
            </a:xfrm>
            <a:custGeom>
              <a:avLst/>
              <a:gdLst/>
              <a:ahLst/>
              <a:cxnLst/>
              <a:rect l="l" t="t" r="r" b="b"/>
              <a:pathLst>
                <a:path w="740" h="700" extrusionOk="0">
                  <a:moveTo>
                    <a:pt x="120" y="0"/>
                  </a:moveTo>
                  <a:cubicBezTo>
                    <a:pt x="60" y="0"/>
                    <a:pt x="10" y="60"/>
                    <a:pt x="1" y="120"/>
                  </a:cubicBezTo>
                  <a:lnTo>
                    <a:pt x="1" y="130"/>
                  </a:lnTo>
                  <a:lnTo>
                    <a:pt x="1" y="140"/>
                  </a:lnTo>
                  <a:cubicBezTo>
                    <a:pt x="1" y="150"/>
                    <a:pt x="10" y="150"/>
                    <a:pt x="10" y="150"/>
                  </a:cubicBezTo>
                  <a:lnTo>
                    <a:pt x="10" y="180"/>
                  </a:lnTo>
                  <a:lnTo>
                    <a:pt x="20" y="200"/>
                  </a:lnTo>
                  <a:lnTo>
                    <a:pt x="20" y="210"/>
                  </a:lnTo>
                  <a:lnTo>
                    <a:pt x="50" y="340"/>
                  </a:lnTo>
                  <a:cubicBezTo>
                    <a:pt x="60" y="369"/>
                    <a:pt x="70" y="409"/>
                    <a:pt x="90" y="440"/>
                  </a:cubicBezTo>
                  <a:cubicBezTo>
                    <a:pt x="100" y="460"/>
                    <a:pt x="110" y="469"/>
                    <a:pt x="110" y="480"/>
                  </a:cubicBezTo>
                  <a:cubicBezTo>
                    <a:pt x="150" y="529"/>
                    <a:pt x="200" y="579"/>
                    <a:pt x="250" y="609"/>
                  </a:cubicBezTo>
                  <a:cubicBezTo>
                    <a:pt x="310" y="639"/>
                    <a:pt x="380" y="659"/>
                    <a:pt x="460" y="679"/>
                  </a:cubicBezTo>
                  <a:cubicBezTo>
                    <a:pt x="500" y="679"/>
                    <a:pt x="529" y="689"/>
                    <a:pt x="569" y="689"/>
                  </a:cubicBezTo>
                  <a:cubicBezTo>
                    <a:pt x="609" y="689"/>
                    <a:pt x="639" y="699"/>
                    <a:pt x="669" y="699"/>
                  </a:cubicBezTo>
                  <a:lnTo>
                    <a:pt x="739" y="699"/>
                  </a:lnTo>
                  <a:cubicBezTo>
                    <a:pt x="699" y="679"/>
                    <a:pt x="669" y="649"/>
                    <a:pt x="639" y="619"/>
                  </a:cubicBezTo>
                  <a:lnTo>
                    <a:pt x="609" y="589"/>
                  </a:lnTo>
                  <a:cubicBezTo>
                    <a:pt x="580" y="549"/>
                    <a:pt x="560" y="500"/>
                    <a:pt x="540" y="449"/>
                  </a:cubicBezTo>
                  <a:cubicBezTo>
                    <a:pt x="529" y="449"/>
                    <a:pt x="520" y="440"/>
                    <a:pt x="500" y="440"/>
                  </a:cubicBezTo>
                  <a:cubicBezTo>
                    <a:pt x="449" y="429"/>
                    <a:pt x="400" y="420"/>
                    <a:pt x="369" y="400"/>
                  </a:cubicBezTo>
                  <a:cubicBezTo>
                    <a:pt x="350" y="380"/>
                    <a:pt x="330" y="369"/>
                    <a:pt x="310" y="349"/>
                  </a:cubicBezTo>
                  <a:cubicBezTo>
                    <a:pt x="300" y="329"/>
                    <a:pt x="290" y="300"/>
                    <a:pt x="280" y="280"/>
                  </a:cubicBezTo>
                  <a:lnTo>
                    <a:pt x="280" y="250"/>
                  </a:lnTo>
                  <a:lnTo>
                    <a:pt x="290" y="250"/>
                  </a:lnTo>
                  <a:cubicBezTo>
                    <a:pt x="320" y="250"/>
                    <a:pt x="340" y="260"/>
                    <a:pt x="369" y="260"/>
                  </a:cubicBezTo>
                  <a:cubicBezTo>
                    <a:pt x="429" y="270"/>
                    <a:pt x="469" y="289"/>
                    <a:pt x="489" y="300"/>
                  </a:cubicBezTo>
                  <a:lnTo>
                    <a:pt x="489" y="289"/>
                  </a:lnTo>
                  <a:cubicBezTo>
                    <a:pt x="480" y="289"/>
                    <a:pt x="480" y="280"/>
                    <a:pt x="480" y="270"/>
                  </a:cubicBezTo>
                  <a:cubicBezTo>
                    <a:pt x="480" y="260"/>
                    <a:pt x="469" y="250"/>
                    <a:pt x="469" y="240"/>
                  </a:cubicBezTo>
                  <a:lnTo>
                    <a:pt x="469" y="230"/>
                  </a:lnTo>
                  <a:cubicBezTo>
                    <a:pt x="480" y="180"/>
                    <a:pt x="509" y="130"/>
                    <a:pt x="560" y="110"/>
                  </a:cubicBezTo>
                  <a:lnTo>
                    <a:pt x="629" y="110"/>
                  </a:lnTo>
                  <a:cubicBezTo>
                    <a:pt x="629" y="100"/>
                    <a:pt x="619" y="100"/>
                    <a:pt x="609" y="100"/>
                  </a:cubicBezTo>
                  <a:cubicBezTo>
                    <a:pt x="560" y="70"/>
                    <a:pt x="500" y="40"/>
                    <a:pt x="420" y="30"/>
                  </a:cubicBezTo>
                  <a:cubicBezTo>
                    <a:pt x="389" y="20"/>
                    <a:pt x="350" y="10"/>
                    <a:pt x="320" y="10"/>
                  </a:cubicBezTo>
                  <a:cubicBezTo>
                    <a:pt x="280" y="10"/>
                    <a:pt x="25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9061025" y="4925736"/>
              <a:ext cx="11111" cy="8264"/>
            </a:xfrm>
            <a:custGeom>
              <a:avLst/>
              <a:gdLst/>
              <a:ahLst/>
              <a:cxnLst/>
              <a:rect l="l" t="t" r="r" b="b"/>
              <a:pathLst>
                <a:path w="121" h="90" extrusionOk="0">
                  <a:moveTo>
                    <a:pt x="0" y="0"/>
                  </a:moveTo>
                  <a:cubicBezTo>
                    <a:pt x="30" y="30"/>
                    <a:pt x="60" y="60"/>
                    <a:pt x="100" y="80"/>
                  </a:cubicBezTo>
                  <a:cubicBezTo>
                    <a:pt x="100" y="80"/>
                    <a:pt x="110" y="90"/>
                    <a:pt x="120" y="90"/>
                  </a:cubicBezTo>
                  <a:cubicBezTo>
                    <a:pt x="80" y="70"/>
                    <a:pt x="40" y="4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9072044" y="4900943"/>
              <a:ext cx="24793" cy="17539"/>
            </a:xfrm>
            <a:custGeom>
              <a:avLst/>
              <a:gdLst/>
              <a:ahLst/>
              <a:cxnLst/>
              <a:rect l="l" t="t" r="r" b="b"/>
              <a:pathLst>
                <a:path w="270" h="191" extrusionOk="0">
                  <a:moveTo>
                    <a:pt x="0" y="0"/>
                  </a:moveTo>
                  <a:lnTo>
                    <a:pt x="10" y="20"/>
                  </a:lnTo>
                  <a:cubicBezTo>
                    <a:pt x="20" y="51"/>
                    <a:pt x="30" y="71"/>
                    <a:pt x="50" y="100"/>
                  </a:cubicBezTo>
                  <a:cubicBezTo>
                    <a:pt x="60" y="120"/>
                    <a:pt x="80" y="131"/>
                    <a:pt x="110" y="151"/>
                  </a:cubicBezTo>
                  <a:cubicBezTo>
                    <a:pt x="150" y="170"/>
                    <a:pt x="200" y="180"/>
                    <a:pt x="249" y="190"/>
                  </a:cubicBezTo>
                  <a:lnTo>
                    <a:pt x="269" y="190"/>
                  </a:lnTo>
                  <a:cubicBezTo>
                    <a:pt x="260" y="180"/>
                    <a:pt x="260" y="160"/>
                    <a:pt x="249" y="140"/>
                  </a:cubicBezTo>
                  <a:lnTo>
                    <a:pt x="209" y="51"/>
                  </a:lnTo>
                  <a:cubicBezTo>
                    <a:pt x="180" y="40"/>
                    <a:pt x="140" y="20"/>
                    <a:pt x="90" y="20"/>
                  </a:cubicBezTo>
                  <a:cubicBezTo>
                    <a:pt x="60" y="11"/>
                    <a:pt x="30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9045414" y="4878905"/>
              <a:ext cx="71533" cy="62442"/>
            </a:xfrm>
            <a:custGeom>
              <a:avLst/>
              <a:gdLst/>
              <a:ahLst/>
              <a:cxnLst/>
              <a:rect l="l" t="t" r="r" b="b"/>
              <a:pathLst>
                <a:path w="779" h="680" extrusionOk="0">
                  <a:moveTo>
                    <a:pt x="91" y="1"/>
                  </a:moveTo>
                  <a:cubicBezTo>
                    <a:pt x="40" y="21"/>
                    <a:pt x="11" y="71"/>
                    <a:pt x="0" y="121"/>
                  </a:cubicBezTo>
                  <a:lnTo>
                    <a:pt x="0" y="131"/>
                  </a:lnTo>
                  <a:cubicBezTo>
                    <a:pt x="0" y="141"/>
                    <a:pt x="11" y="151"/>
                    <a:pt x="11" y="161"/>
                  </a:cubicBezTo>
                  <a:cubicBezTo>
                    <a:pt x="11" y="171"/>
                    <a:pt x="11" y="180"/>
                    <a:pt x="20" y="180"/>
                  </a:cubicBezTo>
                  <a:lnTo>
                    <a:pt x="71" y="340"/>
                  </a:lnTo>
                  <a:cubicBezTo>
                    <a:pt x="91" y="391"/>
                    <a:pt x="111" y="440"/>
                    <a:pt x="140" y="480"/>
                  </a:cubicBezTo>
                  <a:lnTo>
                    <a:pt x="170" y="510"/>
                  </a:lnTo>
                  <a:cubicBezTo>
                    <a:pt x="210" y="550"/>
                    <a:pt x="250" y="580"/>
                    <a:pt x="290" y="600"/>
                  </a:cubicBezTo>
                  <a:cubicBezTo>
                    <a:pt x="350" y="630"/>
                    <a:pt x="420" y="660"/>
                    <a:pt x="499" y="670"/>
                  </a:cubicBezTo>
                  <a:cubicBezTo>
                    <a:pt x="539" y="670"/>
                    <a:pt x="579" y="680"/>
                    <a:pt x="619" y="680"/>
                  </a:cubicBezTo>
                  <a:lnTo>
                    <a:pt x="779" y="680"/>
                  </a:lnTo>
                  <a:cubicBezTo>
                    <a:pt x="729" y="660"/>
                    <a:pt x="690" y="620"/>
                    <a:pt x="659" y="580"/>
                  </a:cubicBezTo>
                  <a:cubicBezTo>
                    <a:pt x="619" y="540"/>
                    <a:pt x="599" y="500"/>
                    <a:pt x="570" y="450"/>
                  </a:cubicBezTo>
                  <a:cubicBezTo>
                    <a:pt x="570" y="450"/>
                    <a:pt x="570" y="440"/>
                    <a:pt x="559" y="430"/>
                  </a:cubicBezTo>
                  <a:lnTo>
                    <a:pt x="539" y="430"/>
                  </a:lnTo>
                  <a:cubicBezTo>
                    <a:pt x="490" y="420"/>
                    <a:pt x="440" y="410"/>
                    <a:pt x="400" y="391"/>
                  </a:cubicBezTo>
                  <a:cubicBezTo>
                    <a:pt x="370" y="371"/>
                    <a:pt x="350" y="360"/>
                    <a:pt x="340" y="340"/>
                  </a:cubicBezTo>
                  <a:cubicBezTo>
                    <a:pt x="320" y="311"/>
                    <a:pt x="310" y="291"/>
                    <a:pt x="300" y="260"/>
                  </a:cubicBezTo>
                  <a:lnTo>
                    <a:pt x="290" y="240"/>
                  </a:lnTo>
                  <a:lnTo>
                    <a:pt x="290" y="240"/>
                  </a:lnTo>
                  <a:cubicBezTo>
                    <a:pt x="320" y="251"/>
                    <a:pt x="350" y="251"/>
                    <a:pt x="380" y="260"/>
                  </a:cubicBezTo>
                  <a:cubicBezTo>
                    <a:pt x="430" y="260"/>
                    <a:pt x="470" y="280"/>
                    <a:pt x="499" y="291"/>
                  </a:cubicBezTo>
                  <a:cubicBezTo>
                    <a:pt x="499" y="280"/>
                    <a:pt x="490" y="271"/>
                    <a:pt x="490" y="271"/>
                  </a:cubicBezTo>
                  <a:cubicBezTo>
                    <a:pt x="490" y="260"/>
                    <a:pt x="479" y="251"/>
                    <a:pt x="479" y="251"/>
                  </a:cubicBezTo>
                  <a:lnTo>
                    <a:pt x="479" y="220"/>
                  </a:lnTo>
                  <a:cubicBezTo>
                    <a:pt x="479" y="191"/>
                    <a:pt x="490" y="171"/>
                    <a:pt x="499" y="151"/>
                  </a:cubicBezTo>
                  <a:cubicBezTo>
                    <a:pt x="519" y="121"/>
                    <a:pt x="559" y="101"/>
                    <a:pt x="590" y="101"/>
                  </a:cubicBezTo>
                  <a:lnTo>
                    <a:pt x="639" y="101"/>
                  </a:lnTo>
                  <a:cubicBezTo>
                    <a:pt x="630" y="91"/>
                    <a:pt x="619" y="91"/>
                    <a:pt x="619" y="81"/>
                  </a:cubicBezTo>
                  <a:cubicBezTo>
                    <a:pt x="579" y="71"/>
                    <a:pt x="550" y="51"/>
                    <a:pt x="510" y="41"/>
                  </a:cubicBezTo>
                  <a:lnTo>
                    <a:pt x="499" y="41"/>
                  </a:lnTo>
                  <a:cubicBezTo>
                    <a:pt x="479" y="31"/>
                    <a:pt x="450" y="21"/>
                    <a:pt x="420" y="21"/>
                  </a:cubicBezTo>
                  <a:cubicBezTo>
                    <a:pt x="380" y="11"/>
                    <a:pt x="350" y="11"/>
                    <a:pt x="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9116855" y="4910125"/>
              <a:ext cx="26721" cy="16529"/>
            </a:xfrm>
            <a:custGeom>
              <a:avLst/>
              <a:gdLst/>
              <a:ahLst/>
              <a:cxnLst/>
              <a:rect l="l" t="t" r="r" b="b"/>
              <a:pathLst>
                <a:path w="291" h="180" extrusionOk="0">
                  <a:moveTo>
                    <a:pt x="1" y="0"/>
                  </a:moveTo>
                  <a:lnTo>
                    <a:pt x="11" y="11"/>
                  </a:lnTo>
                  <a:cubicBezTo>
                    <a:pt x="21" y="40"/>
                    <a:pt x="41" y="60"/>
                    <a:pt x="61" y="80"/>
                  </a:cubicBezTo>
                  <a:cubicBezTo>
                    <a:pt x="81" y="110"/>
                    <a:pt x="101" y="130"/>
                    <a:pt x="131" y="140"/>
                  </a:cubicBezTo>
                  <a:cubicBezTo>
                    <a:pt x="151" y="150"/>
                    <a:pt x="181" y="160"/>
                    <a:pt x="201" y="160"/>
                  </a:cubicBezTo>
                  <a:cubicBezTo>
                    <a:pt x="221" y="170"/>
                    <a:pt x="251" y="180"/>
                    <a:pt x="280" y="180"/>
                  </a:cubicBezTo>
                  <a:lnTo>
                    <a:pt x="291" y="180"/>
                  </a:lnTo>
                  <a:lnTo>
                    <a:pt x="211" y="51"/>
                  </a:lnTo>
                  <a:cubicBezTo>
                    <a:pt x="171" y="31"/>
                    <a:pt x="131" y="20"/>
                    <a:pt x="81" y="11"/>
                  </a:cubicBezTo>
                  <a:cubicBezTo>
                    <a:pt x="51" y="0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9089399" y="4888087"/>
              <a:ext cx="76216" cy="61524"/>
            </a:xfrm>
            <a:custGeom>
              <a:avLst/>
              <a:gdLst/>
              <a:ahLst/>
              <a:cxnLst/>
              <a:rect l="l" t="t" r="r" b="b"/>
              <a:pathLst>
                <a:path w="830" h="670" extrusionOk="0">
                  <a:moveTo>
                    <a:pt x="111" y="1"/>
                  </a:moveTo>
                  <a:cubicBezTo>
                    <a:pt x="80" y="1"/>
                    <a:pt x="40" y="21"/>
                    <a:pt x="20" y="51"/>
                  </a:cubicBezTo>
                  <a:cubicBezTo>
                    <a:pt x="11" y="71"/>
                    <a:pt x="0" y="91"/>
                    <a:pt x="0" y="120"/>
                  </a:cubicBezTo>
                  <a:lnTo>
                    <a:pt x="0" y="151"/>
                  </a:lnTo>
                  <a:cubicBezTo>
                    <a:pt x="0" y="151"/>
                    <a:pt x="11" y="160"/>
                    <a:pt x="11" y="171"/>
                  </a:cubicBezTo>
                  <a:cubicBezTo>
                    <a:pt x="11" y="171"/>
                    <a:pt x="20" y="180"/>
                    <a:pt x="20" y="191"/>
                  </a:cubicBezTo>
                  <a:lnTo>
                    <a:pt x="60" y="280"/>
                  </a:lnTo>
                  <a:cubicBezTo>
                    <a:pt x="71" y="300"/>
                    <a:pt x="80" y="330"/>
                    <a:pt x="91" y="350"/>
                  </a:cubicBezTo>
                  <a:cubicBezTo>
                    <a:pt x="120" y="400"/>
                    <a:pt x="140" y="440"/>
                    <a:pt x="180" y="480"/>
                  </a:cubicBezTo>
                  <a:cubicBezTo>
                    <a:pt x="220" y="530"/>
                    <a:pt x="270" y="570"/>
                    <a:pt x="330" y="600"/>
                  </a:cubicBezTo>
                  <a:cubicBezTo>
                    <a:pt x="360" y="610"/>
                    <a:pt x="400" y="630"/>
                    <a:pt x="440" y="639"/>
                  </a:cubicBezTo>
                  <a:cubicBezTo>
                    <a:pt x="470" y="650"/>
                    <a:pt x="510" y="650"/>
                    <a:pt x="550" y="659"/>
                  </a:cubicBezTo>
                  <a:cubicBezTo>
                    <a:pt x="590" y="659"/>
                    <a:pt x="630" y="670"/>
                    <a:pt x="659" y="670"/>
                  </a:cubicBezTo>
                  <a:lnTo>
                    <a:pt x="829" y="670"/>
                  </a:lnTo>
                  <a:cubicBezTo>
                    <a:pt x="779" y="639"/>
                    <a:pt x="739" y="610"/>
                    <a:pt x="699" y="570"/>
                  </a:cubicBezTo>
                  <a:cubicBezTo>
                    <a:pt x="659" y="540"/>
                    <a:pt x="630" y="500"/>
                    <a:pt x="599" y="450"/>
                  </a:cubicBezTo>
                  <a:lnTo>
                    <a:pt x="590" y="420"/>
                  </a:lnTo>
                  <a:lnTo>
                    <a:pt x="579" y="420"/>
                  </a:lnTo>
                  <a:cubicBezTo>
                    <a:pt x="550" y="420"/>
                    <a:pt x="520" y="410"/>
                    <a:pt x="500" y="400"/>
                  </a:cubicBezTo>
                  <a:cubicBezTo>
                    <a:pt x="480" y="400"/>
                    <a:pt x="450" y="390"/>
                    <a:pt x="430" y="380"/>
                  </a:cubicBezTo>
                  <a:cubicBezTo>
                    <a:pt x="400" y="370"/>
                    <a:pt x="380" y="350"/>
                    <a:pt x="360" y="320"/>
                  </a:cubicBezTo>
                  <a:cubicBezTo>
                    <a:pt x="340" y="300"/>
                    <a:pt x="320" y="280"/>
                    <a:pt x="310" y="251"/>
                  </a:cubicBezTo>
                  <a:lnTo>
                    <a:pt x="300" y="240"/>
                  </a:lnTo>
                  <a:cubicBezTo>
                    <a:pt x="330" y="240"/>
                    <a:pt x="350" y="240"/>
                    <a:pt x="380" y="251"/>
                  </a:cubicBezTo>
                  <a:cubicBezTo>
                    <a:pt x="430" y="260"/>
                    <a:pt x="470" y="271"/>
                    <a:pt x="510" y="291"/>
                  </a:cubicBezTo>
                  <a:cubicBezTo>
                    <a:pt x="510" y="280"/>
                    <a:pt x="500" y="271"/>
                    <a:pt x="500" y="260"/>
                  </a:cubicBezTo>
                  <a:cubicBezTo>
                    <a:pt x="500" y="260"/>
                    <a:pt x="490" y="251"/>
                    <a:pt x="490" y="240"/>
                  </a:cubicBezTo>
                  <a:cubicBezTo>
                    <a:pt x="480" y="211"/>
                    <a:pt x="480" y="171"/>
                    <a:pt x="500" y="140"/>
                  </a:cubicBezTo>
                  <a:cubicBezTo>
                    <a:pt x="520" y="100"/>
                    <a:pt x="559" y="91"/>
                    <a:pt x="599" y="91"/>
                  </a:cubicBezTo>
                  <a:lnTo>
                    <a:pt x="639" y="80"/>
                  </a:lnTo>
                  <a:cubicBezTo>
                    <a:pt x="630" y="80"/>
                    <a:pt x="619" y="71"/>
                    <a:pt x="610" y="71"/>
                  </a:cubicBezTo>
                  <a:cubicBezTo>
                    <a:pt x="559" y="41"/>
                    <a:pt x="490" y="21"/>
                    <a:pt x="410" y="11"/>
                  </a:cubicBezTo>
                  <a:cubicBezTo>
                    <a:pt x="380" y="11"/>
                    <a:pt x="350" y="1"/>
                    <a:pt x="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9133384" y="4896352"/>
              <a:ext cx="11111" cy="13866"/>
            </a:xfrm>
            <a:custGeom>
              <a:avLst/>
              <a:gdLst/>
              <a:ahLst/>
              <a:cxnLst/>
              <a:rect l="l" t="t" r="r" b="b"/>
              <a:pathLst>
                <a:path w="121" h="151" extrusionOk="0">
                  <a:moveTo>
                    <a:pt x="120" y="1"/>
                  </a:moveTo>
                  <a:cubicBezTo>
                    <a:pt x="80" y="1"/>
                    <a:pt x="41" y="10"/>
                    <a:pt x="21" y="50"/>
                  </a:cubicBezTo>
                  <a:cubicBezTo>
                    <a:pt x="41" y="21"/>
                    <a:pt x="80" y="1"/>
                    <a:pt x="120" y="1"/>
                  </a:cubicBezTo>
                  <a:close/>
                  <a:moveTo>
                    <a:pt x="21" y="50"/>
                  </a:moveTo>
                  <a:cubicBezTo>
                    <a:pt x="1" y="81"/>
                    <a:pt x="1" y="121"/>
                    <a:pt x="11" y="150"/>
                  </a:cubicBezTo>
                  <a:cubicBezTo>
                    <a:pt x="1" y="121"/>
                    <a:pt x="11" y="81"/>
                    <a:pt x="21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9163687" y="4917472"/>
              <a:ext cx="26630" cy="15702"/>
            </a:xfrm>
            <a:custGeom>
              <a:avLst/>
              <a:gdLst/>
              <a:ahLst/>
              <a:cxnLst/>
              <a:rect l="l" t="t" r="r" b="b"/>
              <a:pathLst>
                <a:path w="290" h="171" extrusionOk="0">
                  <a:moveTo>
                    <a:pt x="0" y="0"/>
                  </a:moveTo>
                  <a:lnTo>
                    <a:pt x="0" y="10"/>
                  </a:lnTo>
                  <a:cubicBezTo>
                    <a:pt x="20" y="40"/>
                    <a:pt x="40" y="60"/>
                    <a:pt x="60" y="80"/>
                  </a:cubicBezTo>
                  <a:cubicBezTo>
                    <a:pt x="80" y="110"/>
                    <a:pt x="110" y="130"/>
                    <a:pt x="150" y="140"/>
                  </a:cubicBezTo>
                  <a:cubicBezTo>
                    <a:pt x="180" y="160"/>
                    <a:pt x="230" y="170"/>
                    <a:pt x="290" y="170"/>
                  </a:cubicBezTo>
                  <a:lnTo>
                    <a:pt x="220" y="80"/>
                  </a:lnTo>
                  <a:cubicBezTo>
                    <a:pt x="210" y="70"/>
                    <a:pt x="200" y="60"/>
                    <a:pt x="200" y="50"/>
                  </a:cubicBezTo>
                  <a:lnTo>
                    <a:pt x="190" y="50"/>
                  </a:lnTo>
                  <a:cubicBezTo>
                    <a:pt x="150" y="30"/>
                    <a:pt x="110" y="20"/>
                    <a:pt x="50" y="10"/>
                  </a:cubicBezTo>
                  <a:cubicBezTo>
                    <a:pt x="40" y="10"/>
                    <a:pt x="20" y="1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9133384" y="4895433"/>
              <a:ext cx="81726" cy="60605"/>
            </a:xfrm>
            <a:custGeom>
              <a:avLst/>
              <a:gdLst/>
              <a:ahLst/>
              <a:cxnLst/>
              <a:rect l="l" t="t" r="r" b="b"/>
              <a:pathLst>
                <a:path w="890" h="660" extrusionOk="0">
                  <a:moveTo>
                    <a:pt x="160" y="0"/>
                  </a:moveTo>
                  <a:lnTo>
                    <a:pt x="120" y="11"/>
                  </a:lnTo>
                  <a:cubicBezTo>
                    <a:pt x="80" y="11"/>
                    <a:pt x="41" y="31"/>
                    <a:pt x="21" y="60"/>
                  </a:cubicBezTo>
                  <a:cubicBezTo>
                    <a:pt x="11" y="91"/>
                    <a:pt x="1" y="131"/>
                    <a:pt x="11" y="160"/>
                  </a:cubicBezTo>
                  <a:cubicBezTo>
                    <a:pt x="11" y="171"/>
                    <a:pt x="21" y="180"/>
                    <a:pt x="21" y="180"/>
                  </a:cubicBezTo>
                  <a:cubicBezTo>
                    <a:pt x="21" y="191"/>
                    <a:pt x="31" y="200"/>
                    <a:pt x="31" y="211"/>
                  </a:cubicBezTo>
                  <a:lnTo>
                    <a:pt x="120" y="370"/>
                  </a:lnTo>
                  <a:cubicBezTo>
                    <a:pt x="151" y="420"/>
                    <a:pt x="180" y="460"/>
                    <a:pt x="220" y="490"/>
                  </a:cubicBezTo>
                  <a:cubicBezTo>
                    <a:pt x="271" y="540"/>
                    <a:pt x="320" y="579"/>
                    <a:pt x="380" y="599"/>
                  </a:cubicBezTo>
                  <a:cubicBezTo>
                    <a:pt x="440" y="630"/>
                    <a:pt x="520" y="650"/>
                    <a:pt x="610" y="659"/>
                  </a:cubicBezTo>
                  <a:lnTo>
                    <a:pt x="889" y="659"/>
                  </a:lnTo>
                  <a:cubicBezTo>
                    <a:pt x="839" y="639"/>
                    <a:pt x="790" y="610"/>
                    <a:pt x="750" y="570"/>
                  </a:cubicBezTo>
                  <a:cubicBezTo>
                    <a:pt x="710" y="540"/>
                    <a:pt x="679" y="500"/>
                    <a:pt x="640" y="450"/>
                  </a:cubicBezTo>
                  <a:lnTo>
                    <a:pt x="620" y="410"/>
                  </a:lnTo>
                  <a:cubicBezTo>
                    <a:pt x="560" y="410"/>
                    <a:pt x="510" y="400"/>
                    <a:pt x="480" y="380"/>
                  </a:cubicBezTo>
                  <a:cubicBezTo>
                    <a:pt x="440" y="370"/>
                    <a:pt x="410" y="350"/>
                    <a:pt x="390" y="320"/>
                  </a:cubicBezTo>
                  <a:cubicBezTo>
                    <a:pt x="370" y="300"/>
                    <a:pt x="350" y="280"/>
                    <a:pt x="330" y="250"/>
                  </a:cubicBezTo>
                  <a:lnTo>
                    <a:pt x="330" y="240"/>
                  </a:lnTo>
                  <a:cubicBezTo>
                    <a:pt x="350" y="250"/>
                    <a:pt x="370" y="250"/>
                    <a:pt x="380" y="250"/>
                  </a:cubicBezTo>
                  <a:cubicBezTo>
                    <a:pt x="440" y="260"/>
                    <a:pt x="480" y="270"/>
                    <a:pt x="520" y="290"/>
                  </a:cubicBezTo>
                  <a:lnTo>
                    <a:pt x="530" y="290"/>
                  </a:lnTo>
                  <a:cubicBezTo>
                    <a:pt x="530" y="290"/>
                    <a:pt x="520" y="280"/>
                    <a:pt x="520" y="270"/>
                  </a:cubicBezTo>
                  <a:cubicBezTo>
                    <a:pt x="520" y="270"/>
                    <a:pt x="510" y="260"/>
                    <a:pt x="510" y="250"/>
                  </a:cubicBezTo>
                  <a:cubicBezTo>
                    <a:pt x="490" y="220"/>
                    <a:pt x="490" y="180"/>
                    <a:pt x="510" y="151"/>
                  </a:cubicBezTo>
                  <a:cubicBezTo>
                    <a:pt x="530" y="111"/>
                    <a:pt x="560" y="91"/>
                    <a:pt x="610" y="80"/>
                  </a:cubicBezTo>
                  <a:lnTo>
                    <a:pt x="650" y="80"/>
                  </a:lnTo>
                  <a:cubicBezTo>
                    <a:pt x="640" y="80"/>
                    <a:pt x="630" y="71"/>
                    <a:pt x="620" y="71"/>
                  </a:cubicBezTo>
                  <a:cubicBezTo>
                    <a:pt x="560" y="40"/>
                    <a:pt x="490" y="20"/>
                    <a:pt x="410" y="11"/>
                  </a:cubicBezTo>
                  <a:cubicBezTo>
                    <a:pt x="380" y="11"/>
                    <a:pt x="340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9210427" y="4924726"/>
              <a:ext cx="32139" cy="14784"/>
            </a:xfrm>
            <a:custGeom>
              <a:avLst/>
              <a:gdLst/>
              <a:ahLst/>
              <a:cxnLst/>
              <a:rect l="l" t="t" r="r" b="b"/>
              <a:pathLst>
                <a:path w="350" h="161" extrusionOk="0">
                  <a:moveTo>
                    <a:pt x="0" y="1"/>
                  </a:moveTo>
                  <a:cubicBezTo>
                    <a:pt x="20" y="31"/>
                    <a:pt x="50" y="51"/>
                    <a:pt x="70" y="71"/>
                  </a:cubicBezTo>
                  <a:cubicBezTo>
                    <a:pt x="90" y="91"/>
                    <a:pt x="120" y="111"/>
                    <a:pt x="170" y="131"/>
                  </a:cubicBezTo>
                  <a:cubicBezTo>
                    <a:pt x="210" y="141"/>
                    <a:pt x="260" y="161"/>
                    <a:pt x="320" y="161"/>
                  </a:cubicBezTo>
                  <a:lnTo>
                    <a:pt x="350" y="161"/>
                  </a:lnTo>
                  <a:cubicBezTo>
                    <a:pt x="320" y="141"/>
                    <a:pt x="300" y="111"/>
                    <a:pt x="280" y="91"/>
                  </a:cubicBezTo>
                  <a:cubicBezTo>
                    <a:pt x="250" y="71"/>
                    <a:pt x="220" y="51"/>
                    <a:pt x="180" y="31"/>
                  </a:cubicBezTo>
                  <a:cubicBezTo>
                    <a:pt x="140" y="21"/>
                    <a:pt x="90" y="1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9246147" y="4913799"/>
              <a:ext cx="30303" cy="48668"/>
            </a:xfrm>
            <a:custGeom>
              <a:avLst/>
              <a:gdLst/>
              <a:ahLst/>
              <a:cxnLst/>
              <a:rect l="l" t="t" r="r" b="b"/>
              <a:pathLst>
                <a:path w="330" h="530" extrusionOk="0">
                  <a:moveTo>
                    <a:pt x="1" y="0"/>
                  </a:moveTo>
                  <a:lnTo>
                    <a:pt x="1" y="530"/>
                  </a:lnTo>
                  <a:lnTo>
                    <a:pt x="30" y="530"/>
                  </a:lnTo>
                  <a:cubicBezTo>
                    <a:pt x="61" y="530"/>
                    <a:pt x="90" y="530"/>
                    <a:pt x="121" y="519"/>
                  </a:cubicBezTo>
                  <a:lnTo>
                    <a:pt x="201" y="519"/>
                  </a:lnTo>
                  <a:cubicBezTo>
                    <a:pt x="250" y="519"/>
                    <a:pt x="280" y="499"/>
                    <a:pt x="310" y="459"/>
                  </a:cubicBezTo>
                  <a:cubicBezTo>
                    <a:pt x="330" y="430"/>
                    <a:pt x="330" y="379"/>
                    <a:pt x="310" y="350"/>
                  </a:cubicBezTo>
                  <a:cubicBezTo>
                    <a:pt x="310" y="340"/>
                    <a:pt x="300" y="330"/>
                    <a:pt x="290" y="310"/>
                  </a:cubicBezTo>
                  <a:lnTo>
                    <a:pt x="280" y="300"/>
                  </a:lnTo>
                  <a:lnTo>
                    <a:pt x="161" y="150"/>
                  </a:lnTo>
                  <a:cubicBezTo>
                    <a:pt x="121" y="100"/>
                    <a:pt x="81" y="60"/>
                    <a:pt x="50" y="30"/>
                  </a:cubicBezTo>
                  <a:cubicBezTo>
                    <a:pt x="30" y="20"/>
                    <a:pt x="21" y="1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9246147" y="4913799"/>
              <a:ext cx="92" cy="48668"/>
            </a:xfrm>
            <a:custGeom>
              <a:avLst/>
              <a:gdLst/>
              <a:ahLst/>
              <a:cxnLst/>
              <a:rect l="l" t="t" r="r" b="b"/>
              <a:pathLst>
                <a:path w="1" h="530" extrusionOk="0">
                  <a:moveTo>
                    <a:pt x="1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9178379" y="4902779"/>
              <a:ext cx="67860" cy="59687"/>
            </a:xfrm>
            <a:custGeom>
              <a:avLst/>
              <a:gdLst/>
              <a:ahLst/>
              <a:cxnLst/>
              <a:rect l="l" t="t" r="r" b="b"/>
              <a:pathLst>
                <a:path w="739" h="650" extrusionOk="0">
                  <a:moveTo>
                    <a:pt x="389" y="240"/>
                  </a:moveTo>
                  <a:cubicBezTo>
                    <a:pt x="439" y="250"/>
                    <a:pt x="489" y="260"/>
                    <a:pt x="529" y="270"/>
                  </a:cubicBezTo>
                  <a:cubicBezTo>
                    <a:pt x="569" y="290"/>
                    <a:pt x="599" y="310"/>
                    <a:pt x="629" y="330"/>
                  </a:cubicBezTo>
                  <a:cubicBezTo>
                    <a:pt x="649" y="350"/>
                    <a:pt x="669" y="380"/>
                    <a:pt x="699" y="400"/>
                  </a:cubicBezTo>
                  <a:lnTo>
                    <a:pt x="669" y="400"/>
                  </a:lnTo>
                  <a:cubicBezTo>
                    <a:pt x="609" y="400"/>
                    <a:pt x="559" y="380"/>
                    <a:pt x="519" y="370"/>
                  </a:cubicBezTo>
                  <a:cubicBezTo>
                    <a:pt x="469" y="350"/>
                    <a:pt x="439" y="330"/>
                    <a:pt x="419" y="310"/>
                  </a:cubicBezTo>
                  <a:cubicBezTo>
                    <a:pt x="399" y="290"/>
                    <a:pt x="369" y="270"/>
                    <a:pt x="349" y="240"/>
                  </a:cubicBezTo>
                  <a:close/>
                  <a:moveTo>
                    <a:pt x="120" y="0"/>
                  </a:moveTo>
                  <a:cubicBezTo>
                    <a:pt x="70" y="11"/>
                    <a:pt x="40" y="31"/>
                    <a:pt x="20" y="71"/>
                  </a:cubicBezTo>
                  <a:cubicBezTo>
                    <a:pt x="0" y="100"/>
                    <a:pt x="0" y="140"/>
                    <a:pt x="20" y="170"/>
                  </a:cubicBezTo>
                  <a:cubicBezTo>
                    <a:pt x="20" y="180"/>
                    <a:pt x="30" y="190"/>
                    <a:pt x="30" y="190"/>
                  </a:cubicBezTo>
                  <a:cubicBezTo>
                    <a:pt x="30" y="200"/>
                    <a:pt x="40" y="210"/>
                    <a:pt x="40" y="210"/>
                  </a:cubicBezTo>
                  <a:cubicBezTo>
                    <a:pt x="40" y="220"/>
                    <a:pt x="50" y="230"/>
                    <a:pt x="60" y="240"/>
                  </a:cubicBezTo>
                  <a:lnTo>
                    <a:pt x="130" y="330"/>
                  </a:lnTo>
                  <a:lnTo>
                    <a:pt x="150" y="370"/>
                  </a:lnTo>
                  <a:cubicBezTo>
                    <a:pt x="189" y="420"/>
                    <a:pt x="220" y="460"/>
                    <a:pt x="260" y="490"/>
                  </a:cubicBezTo>
                  <a:cubicBezTo>
                    <a:pt x="300" y="530"/>
                    <a:pt x="349" y="559"/>
                    <a:pt x="399" y="579"/>
                  </a:cubicBezTo>
                  <a:cubicBezTo>
                    <a:pt x="409" y="579"/>
                    <a:pt x="419" y="590"/>
                    <a:pt x="429" y="590"/>
                  </a:cubicBezTo>
                  <a:cubicBezTo>
                    <a:pt x="499" y="619"/>
                    <a:pt x="569" y="630"/>
                    <a:pt x="649" y="639"/>
                  </a:cubicBezTo>
                  <a:cubicBezTo>
                    <a:pt x="679" y="639"/>
                    <a:pt x="709" y="650"/>
                    <a:pt x="739" y="650"/>
                  </a:cubicBezTo>
                  <a:lnTo>
                    <a:pt x="739" y="120"/>
                  </a:lnTo>
                  <a:cubicBezTo>
                    <a:pt x="709" y="91"/>
                    <a:pt x="669" y="71"/>
                    <a:pt x="619" y="51"/>
                  </a:cubicBezTo>
                  <a:cubicBezTo>
                    <a:pt x="559" y="31"/>
                    <a:pt x="489" y="11"/>
                    <a:pt x="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6221109" y="3520332"/>
              <a:ext cx="694024" cy="1132312"/>
            </a:xfrm>
            <a:custGeom>
              <a:avLst/>
              <a:gdLst/>
              <a:ahLst/>
              <a:cxnLst/>
              <a:rect l="l" t="t" r="r" b="b"/>
              <a:pathLst>
                <a:path w="7558" h="12331" extrusionOk="0">
                  <a:moveTo>
                    <a:pt x="796" y="1"/>
                  </a:moveTo>
                  <a:cubicBezTo>
                    <a:pt x="778" y="1"/>
                    <a:pt x="769" y="1"/>
                    <a:pt x="769" y="1"/>
                  </a:cubicBezTo>
                  <a:cubicBezTo>
                    <a:pt x="769" y="1"/>
                    <a:pt x="1" y="980"/>
                    <a:pt x="480" y="2198"/>
                  </a:cubicBezTo>
                  <a:cubicBezTo>
                    <a:pt x="959" y="3415"/>
                    <a:pt x="2287" y="4264"/>
                    <a:pt x="2696" y="4454"/>
                  </a:cubicBezTo>
                  <a:cubicBezTo>
                    <a:pt x="3105" y="4653"/>
                    <a:pt x="3495" y="4993"/>
                    <a:pt x="5511" y="5622"/>
                  </a:cubicBezTo>
                  <a:cubicBezTo>
                    <a:pt x="5511" y="5622"/>
                    <a:pt x="5172" y="6760"/>
                    <a:pt x="5341" y="7718"/>
                  </a:cubicBezTo>
                  <a:cubicBezTo>
                    <a:pt x="5511" y="8666"/>
                    <a:pt x="5581" y="8996"/>
                    <a:pt x="5681" y="10403"/>
                  </a:cubicBezTo>
                  <a:cubicBezTo>
                    <a:pt x="5731" y="10973"/>
                    <a:pt x="5791" y="12330"/>
                    <a:pt x="5791" y="12330"/>
                  </a:cubicBezTo>
                  <a:lnTo>
                    <a:pt x="6939" y="12330"/>
                  </a:lnTo>
                  <a:cubicBezTo>
                    <a:pt x="6939" y="12330"/>
                    <a:pt x="7158" y="9495"/>
                    <a:pt x="7228" y="8327"/>
                  </a:cubicBezTo>
                  <a:cubicBezTo>
                    <a:pt x="7298" y="7149"/>
                    <a:pt x="7557" y="5652"/>
                    <a:pt x="7498" y="5013"/>
                  </a:cubicBezTo>
                  <a:cubicBezTo>
                    <a:pt x="7438" y="4364"/>
                    <a:pt x="5452" y="2368"/>
                    <a:pt x="3675" y="1159"/>
                  </a:cubicBezTo>
                  <a:cubicBezTo>
                    <a:pt x="2057" y="51"/>
                    <a:pt x="977" y="1"/>
                    <a:pt x="796" y="1"/>
                  </a:cubicBez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6472346" y="3805545"/>
              <a:ext cx="328280" cy="687596"/>
            </a:xfrm>
            <a:custGeom>
              <a:avLst/>
              <a:gdLst/>
              <a:ahLst/>
              <a:cxnLst/>
              <a:rect l="l" t="t" r="r" b="b"/>
              <a:pathLst>
                <a:path w="3575" h="7488" extrusionOk="0">
                  <a:moveTo>
                    <a:pt x="240" y="0"/>
                  </a:moveTo>
                  <a:cubicBezTo>
                    <a:pt x="170" y="389"/>
                    <a:pt x="40" y="1168"/>
                    <a:pt x="0" y="1368"/>
                  </a:cubicBezTo>
                  <a:cubicBezTo>
                    <a:pt x="389" y="1567"/>
                    <a:pt x="828" y="1907"/>
                    <a:pt x="2775" y="2506"/>
                  </a:cubicBezTo>
                  <a:lnTo>
                    <a:pt x="2775" y="2516"/>
                  </a:lnTo>
                  <a:cubicBezTo>
                    <a:pt x="2775" y="2516"/>
                    <a:pt x="2496" y="3484"/>
                    <a:pt x="2576" y="4382"/>
                  </a:cubicBezTo>
                  <a:cubicBezTo>
                    <a:pt x="2585" y="4422"/>
                    <a:pt x="2596" y="4473"/>
                    <a:pt x="2596" y="4513"/>
                  </a:cubicBezTo>
                  <a:cubicBezTo>
                    <a:pt x="2775" y="5461"/>
                    <a:pt x="2835" y="5790"/>
                    <a:pt x="2945" y="7198"/>
                  </a:cubicBezTo>
                  <a:cubicBezTo>
                    <a:pt x="2955" y="7277"/>
                    <a:pt x="2955" y="7368"/>
                    <a:pt x="2965" y="7487"/>
                  </a:cubicBezTo>
                  <a:cubicBezTo>
                    <a:pt x="2935" y="5940"/>
                    <a:pt x="2865" y="3863"/>
                    <a:pt x="3184" y="3105"/>
                  </a:cubicBezTo>
                  <a:cubicBezTo>
                    <a:pt x="3574" y="2177"/>
                    <a:pt x="3215" y="1977"/>
                    <a:pt x="2386" y="1587"/>
                  </a:cubicBezTo>
                  <a:cubicBezTo>
                    <a:pt x="669" y="799"/>
                    <a:pt x="240" y="0"/>
                    <a:pt x="240" y="0"/>
                  </a:cubicBezTo>
                  <a:close/>
                </a:path>
              </a:pathLst>
            </a:custGeom>
            <a:solidFill>
              <a:srgbClr val="D36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6221109" y="3520332"/>
              <a:ext cx="337462" cy="358674"/>
            </a:xfrm>
            <a:custGeom>
              <a:avLst/>
              <a:gdLst/>
              <a:ahLst/>
              <a:cxnLst/>
              <a:rect l="l" t="t" r="r" b="b"/>
              <a:pathLst>
                <a:path w="3675" h="3906" extrusionOk="0">
                  <a:moveTo>
                    <a:pt x="796" y="1"/>
                  </a:moveTo>
                  <a:cubicBezTo>
                    <a:pt x="778" y="1"/>
                    <a:pt x="769" y="1"/>
                    <a:pt x="769" y="1"/>
                  </a:cubicBezTo>
                  <a:cubicBezTo>
                    <a:pt x="769" y="1"/>
                    <a:pt x="1" y="980"/>
                    <a:pt x="480" y="2198"/>
                  </a:cubicBezTo>
                  <a:cubicBezTo>
                    <a:pt x="760" y="2916"/>
                    <a:pt x="1339" y="3506"/>
                    <a:pt x="1847" y="3905"/>
                  </a:cubicBezTo>
                  <a:cubicBezTo>
                    <a:pt x="1847" y="3905"/>
                    <a:pt x="2167" y="1579"/>
                    <a:pt x="3675" y="1159"/>
                  </a:cubicBezTo>
                  <a:cubicBezTo>
                    <a:pt x="2057" y="51"/>
                    <a:pt x="977" y="1"/>
                    <a:pt x="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6706962" y="4555400"/>
              <a:ext cx="389711" cy="165930"/>
            </a:xfrm>
            <a:custGeom>
              <a:avLst/>
              <a:gdLst/>
              <a:ahLst/>
              <a:cxnLst/>
              <a:rect l="l" t="t" r="r" b="b"/>
              <a:pathLst>
                <a:path w="4244" h="1807" extrusionOk="0">
                  <a:moveTo>
                    <a:pt x="1782" y="0"/>
                  </a:moveTo>
                  <a:cubicBezTo>
                    <a:pt x="1780" y="0"/>
                    <a:pt x="1779" y="0"/>
                    <a:pt x="1778" y="0"/>
                  </a:cubicBezTo>
                  <a:cubicBezTo>
                    <a:pt x="1508" y="10"/>
                    <a:pt x="1528" y="340"/>
                    <a:pt x="1458" y="380"/>
                  </a:cubicBezTo>
                  <a:cubicBezTo>
                    <a:pt x="1398" y="420"/>
                    <a:pt x="1338" y="449"/>
                    <a:pt x="1188" y="459"/>
                  </a:cubicBezTo>
                  <a:cubicBezTo>
                    <a:pt x="1108" y="459"/>
                    <a:pt x="879" y="429"/>
                    <a:pt x="819" y="369"/>
                  </a:cubicBezTo>
                  <a:cubicBezTo>
                    <a:pt x="759" y="309"/>
                    <a:pt x="709" y="80"/>
                    <a:pt x="640" y="30"/>
                  </a:cubicBezTo>
                  <a:cubicBezTo>
                    <a:pt x="618" y="14"/>
                    <a:pt x="587" y="7"/>
                    <a:pt x="553" y="7"/>
                  </a:cubicBezTo>
                  <a:cubicBezTo>
                    <a:pt x="478" y="7"/>
                    <a:pt x="388" y="44"/>
                    <a:pt x="340" y="120"/>
                  </a:cubicBezTo>
                  <a:cubicBezTo>
                    <a:pt x="141" y="449"/>
                    <a:pt x="90" y="1328"/>
                    <a:pt x="81" y="1358"/>
                  </a:cubicBezTo>
                  <a:cubicBezTo>
                    <a:pt x="70" y="1387"/>
                    <a:pt x="50" y="1427"/>
                    <a:pt x="41" y="1467"/>
                  </a:cubicBezTo>
                  <a:cubicBezTo>
                    <a:pt x="21" y="1507"/>
                    <a:pt x="10" y="1538"/>
                    <a:pt x="1" y="1567"/>
                  </a:cubicBezTo>
                  <a:cubicBezTo>
                    <a:pt x="121" y="1737"/>
                    <a:pt x="759" y="1767"/>
                    <a:pt x="1019" y="1767"/>
                  </a:cubicBezTo>
                  <a:lnTo>
                    <a:pt x="1957" y="1767"/>
                  </a:lnTo>
                  <a:cubicBezTo>
                    <a:pt x="1967" y="1767"/>
                    <a:pt x="2047" y="1777"/>
                    <a:pt x="2157" y="1777"/>
                  </a:cubicBezTo>
                  <a:cubicBezTo>
                    <a:pt x="2257" y="1777"/>
                    <a:pt x="2397" y="1787"/>
                    <a:pt x="2526" y="1787"/>
                  </a:cubicBezTo>
                  <a:cubicBezTo>
                    <a:pt x="2696" y="1797"/>
                    <a:pt x="2856" y="1797"/>
                    <a:pt x="2945" y="1807"/>
                  </a:cubicBezTo>
                  <a:lnTo>
                    <a:pt x="3045" y="1807"/>
                  </a:lnTo>
                  <a:cubicBezTo>
                    <a:pt x="3285" y="1807"/>
                    <a:pt x="3654" y="1767"/>
                    <a:pt x="3764" y="1737"/>
                  </a:cubicBezTo>
                  <a:cubicBezTo>
                    <a:pt x="3884" y="1707"/>
                    <a:pt x="4174" y="1637"/>
                    <a:pt x="4213" y="1558"/>
                  </a:cubicBezTo>
                  <a:cubicBezTo>
                    <a:pt x="4243" y="1498"/>
                    <a:pt x="4233" y="1218"/>
                    <a:pt x="4233" y="1218"/>
                  </a:cubicBezTo>
                  <a:cubicBezTo>
                    <a:pt x="4243" y="1178"/>
                    <a:pt x="4223" y="1148"/>
                    <a:pt x="4223" y="1118"/>
                  </a:cubicBezTo>
                  <a:cubicBezTo>
                    <a:pt x="4194" y="1019"/>
                    <a:pt x="4103" y="968"/>
                    <a:pt x="4023" y="939"/>
                  </a:cubicBezTo>
                  <a:lnTo>
                    <a:pt x="3455" y="868"/>
                  </a:lnTo>
                  <a:cubicBezTo>
                    <a:pt x="3455" y="868"/>
                    <a:pt x="3404" y="848"/>
                    <a:pt x="3315" y="839"/>
                  </a:cubicBezTo>
                  <a:cubicBezTo>
                    <a:pt x="2432" y="720"/>
                    <a:pt x="1964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6714309" y="4625923"/>
              <a:ext cx="77134" cy="75298"/>
            </a:xfrm>
            <a:custGeom>
              <a:avLst/>
              <a:gdLst/>
              <a:ahLst/>
              <a:cxnLst/>
              <a:rect l="l" t="t" r="r" b="b"/>
              <a:pathLst>
                <a:path w="840" h="820" extrusionOk="0">
                  <a:moveTo>
                    <a:pt x="70" y="1"/>
                  </a:moveTo>
                  <a:cubicBezTo>
                    <a:pt x="21" y="300"/>
                    <a:pt x="10" y="580"/>
                    <a:pt x="1" y="590"/>
                  </a:cubicBezTo>
                  <a:cubicBezTo>
                    <a:pt x="210" y="739"/>
                    <a:pt x="500" y="799"/>
                    <a:pt x="819" y="819"/>
                  </a:cubicBezTo>
                  <a:cubicBezTo>
                    <a:pt x="839" y="211"/>
                    <a:pt x="70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6706962" y="4665775"/>
              <a:ext cx="389711" cy="55555"/>
            </a:xfrm>
            <a:custGeom>
              <a:avLst/>
              <a:gdLst/>
              <a:ahLst/>
              <a:cxnLst/>
              <a:rect l="l" t="t" r="r" b="b"/>
              <a:pathLst>
                <a:path w="4244" h="605" extrusionOk="0">
                  <a:moveTo>
                    <a:pt x="4163" y="1"/>
                  </a:moveTo>
                  <a:cubicBezTo>
                    <a:pt x="4130" y="1"/>
                    <a:pt x="4088" y="10"/>
                    <a:pt x="4043" y="46"/>
                  </a:cubicBezTo>
                  <a:cubicBezTo>
                    <a:pt x="3934" y="126"/>
                    <a:pt x="3874" y="305"/>
                    <a:pt x="3794" y="356"/>
                  </a:cubicBezTo>
                  <a:cubicBezTo>
                    <a:pt x="3719" y="393"/>
                    <a:pt x="3386" y="442"/>
                    <a:pt x="2925" y="442"/>
                  </a:cubicBezTo>
                  <a:cubicBezTo>
                    <a:pt x="2777" y="442"/>
                    <a:pt x="2616" y="437"/>
                    <a:pt x="2446" y="425"/>
                  </a:cubicBezTo>
                  <a:cubicBezTo>
                    <a:pt x="2197" y="405"/>
                    <a:pt x="1932" y="405"/>
                    <a:pt x="1669" y="405"/>
                  </a:cubicBezTo>
                  <a:cubicBezTo>
                    <a:pt x="1406" y="405"/>
                    <a:pt x="1144" y="405"/>
                    <a:pt x="899" y="385"/>
                  </a:cubicBezTo>
                  <a:cubicBezTo>
                    <a:pt x="580" y="365"/>
                    <a:pt x="290" y="305"/>
                    <a:pt x="81" y="156"/>
                  </a:cubicBezTo>
                  <a:cubicBezTo>
                    <a:pt x="70" y="185"/>
                    <a:pt x="50" y="225"/>
                    <a:pt x="41" y="265"/>
                  </a:cubicBezTo>
                  <a:cubicBezTo>
                    <a:pt x="21" y="305"/>
                    <a:pt x="10" y="336"/>
                    <a:pt x="1" y="365"/>
                  </a:cubicBezTo>
                  <a:cubicBezTo>
                    <a:pt x="121" y="535"/>
                    <a:pt x="759" y="565"/>
                    <a:pt x="1019" y="565"/>
                  </a:cubicBezTo>
                  <a:lnTo>
                    <a:pt x="1957" y="565"/>
                  </a:lnTo>
                  <a:cubicBezTo>
                    <a:pt x="1967" y="565"/>
                    <a:pt x="2047" y="575"/>
                    <a:pt x="2157" y="575"/>
                  </a:cubicBezTo>
                  <a:cubicBezTo>
                    <a:pt x="2257" y="575"/>
                    <a:pt x="2397" y="585"/>
                    <a:pt x="2526" y="585"/>
                  </a:cubicBezTo>
                  <a:cubicBezTo>
                    <a:pt x="2696" y="595"/>
                    <a:pt x="2856" y="595"/>
                    <a:pt x="2945" y="605"/>
                  </a:cubicBezTo>
                  <a:lnTo>
                    <a:pt x="3045" y="605"/>
                  </a:lnTo>
                  <a:cubicBezTo>
                    <a:pt x="3285" y="605"/>
                    <a:pt x="3654" y="565"/>
                    <a:pt x="3764" y="535"/>
                  </a:cubicBezTo>
                  <a:cubicBezTo>
                    <a:pt x="3884" y="505"/>
                    <a:pt x="4174" y="435"/>
                    <a:pt x="4213" y="356"/>
                  </a:cubicBezTo>
                  <a:cubicBezTo>
                    <a:pt x="4243" y="296"/>
                    <a:pt x="4233" y="16"/>
                    <a:pt x="4233" y="16"/>
                  </a:cubicBezTo>
                  <a:cubicBezTo>
                    <a:pt x="4233" y="16"/>
                    <a:pt x="4205" y="1"/>
                    <a:pt x="4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6898512" y="4588366"/>
              <a:ext cx="125710" cy="63452"/>
            </a:xfrm>
            <a:custGeom>
              <a:avLst/>
              <a:gdLst/>
              <a:ahLst/>
              <a:cxnLst/>
              <a:rect l="l" t="t" r="r" b="b"/>
              <a:pathLst>
                <a:path w="1369" h="691" extrusionOk="0">
                  <a:moveTo>
                    <a:pt x="180" y="1"/>
                  </a:moveTo>
                  <a:cubicBezTo>
                    <a:pt x="171" y="10"/>
                    <a:pt x="1" y="100"/>
                    <a:pt x="1" y="160"/>
                  </a:cubicBezTo>
                  <a:cubicBezTo>
                    <a:pt x="1" y="220"/>
                    <a:pt x="61" y="380"/>
                    <a:pt x="430" y="520"/>
                  </a:cubicBezTo>
                  <a:cubicBezTo>
                    <a:pt x="653" y="605"/>
                    <a:pt x="914" y="691"/>
                    <a:pt x="1105" y="691"/>
                  </a:cubicBezTo>
                  <a:cubicBezTo>
                    <a:pt x="1248" y="691"/>
                    <a:pt x="1352" y="642"/>
                    <a:pt x="1369" y="509"/>
                  </a:cubicBezTo>
                  <a:cubicBezTo>
                    <a:pt x="1369" y="509"/>
                    <a:pt x="1318" y="489"/>
                    <a:pt x="1229" y="480"/>
                  </a:cubicBezTo>
                  <a:cubicBezTo>
                    <a:pt x="779" y="420"/>
                    <a:pt x="430" y="200"/>
                    <a:pt x="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6815134" y="4634187"/>
              <a:ext cx="158676" cy="54178"/>
            </a:xfrm>
            <a:custGeom>
              <a:avLst/>
              <a:gdLst/>
              <a:ahLst/>
              <a:cxnLst/>
              <a:rect l="l" t="t" r="r" b="b"/>
              <a:pathLst>
                <a:path w="1728" h="590" extrusionOk="0">
                  <a:moveTo>
                    <a:pt x="689" y="1"/>
                  </a:moveTo>
                  <a:lnTo>
                    <a:pt x="680" y="121"/>
                  </a:lnTo>
                  <a:cubicBezTo>
                    <a:pt x="680" y="200"/>
                    <a:pt x="669" y="290"/>
                    <a:pt x="669" y="370"/>
                  </a:cubicBezTo>
                  <a:cubicBezTo>
                    <a:pt x="640" y="360"/>
                    <a:pt x="609" y="360"/>
                    <a:pt x="580" y="350"/>
                  </a:cubicBezTo>
                  <a:cubicBezTo>
                    <a:pt x="520" y="340"/>
                    <a:pt x="450" y="320"/>
                    <a:pt x="390" y="310"/>
                  </a:cubicBezTo>
                  <a:cubicBezTo>
                    <a:pt x="330" y="300"/>
                    <a:pt x="260" y="290"/>
                    <a:pt x="200" y="280"/>
                  </a:cubicBezTo>
                  <a:cubicBezTo>
                    <a:pt x="130" y="270"/>
                    <a:pt x="70" y="260"/>
                    <a:pt x="1" y="260"/>
                  </a:cubicBezTo>
                  <a:cubicBezTo>
                    <a:pt x="61" y="290"/>
                    <a:pt x="121" y="320"/>
                    <a:pt x="180" y="340"/>
                  </a:cubicBezTo>
                  <a:cubicBezTo>
                    <a:pt x="240" y="370"/>
                    <a:pt x="300" y="400"/>
                    <a:pt x="360" y="420"/>
                  </a:cubicBezTo>
                  <a:cubicBezTo>
                    <a:pt x="420" y="450"/>
                    <a:pt x="480" y="470"/>
                    <a:pt x="540" y="490"/>
                  </a:cubicBezTo>
                  <a:cubicBezTo>
                    <a:pt x="600" y="510"/>
                    <a:pt x="660" y="540"/>
                    <a:pt x="720" y="560"/>
                  </a:cubicBezTo>
                  <a:lnTo>
                    <a:pt x="819" y="589"/>
                  </a:lnTo>
                  <a:lnTo>
                    <a:pt x="829" y="480"/>
                  </a:lnTo>
                  <a:cubicBezTo>
                    <a:pt x="839" y="400"/>
                    <a:pt x="849" y="330"/>
                    <a:pt x="849" y="250"/>
                  </a:cubicBezTo>
                  <a:cubicBezTo>
                    <a:pt x="979" y="300"/>
                    <a:pt x="1099" y="340"/>
                    <a:pt x="1228" y="370"/>
                  </a:cubicBezTo>
                  <a:cubicBezTo>
                    <a:pt x="1268" y="390"/>
                    <a:pt x="1308" y="400"/>
                    <a:pt x="1348" y="410"/>
                  </a:cubicBezTo>
                  <a:cubicBezTo>
                    <a:pt x="1388" y="420"/>
                    <a:pt x="1438" y="430"/>
                    <a:pt x="1478" y="440"/>
                  </a:cubicBezTo>
                  <a:cubicBezTo>
                    <a:pt x="1558" y="460"/>
                    <a:pt x="1647" y="480"/>
                    <a:pt x="1727" y="490"/>
                  </a:cubicBezTo>
                  <a:cubicBezTo>
                    <a:pt x="1658" y="450"/>
                    <a:pt x="1578" y="400"/>
                    <a:pt x="1508" y="360"/>
                  </a:cubicBezTo>
                  <a:lnTo>
                    <a:pt x="1388" y="300"/>
                  </a:lnTo>
                  <a:cubicBezTo>
                    <a:pt x="1358" y="280"/>
                    <a:pt x="1318" y="260"/>
                    <a:pt x="1279" y="250"/>
                  </a:cubicBezTo>
                  <a:cubicBezTo>
                    <a:pt x="1119" y="170"/>
                    <a:pt x="969" y="101"/>
                    <a:pt x="809" y="41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6899523" y="4594518"/>
              <a:ext cx="38567" cy="29660"/>
            </a:xfrm>
            <a:custGeom>
              <a:avLst/>
              <a:gdLst/>
              <a:ahLst/>
              <a:cxnLst/>
              <a:rect l="l" t="t" r="r" b="b"/>
              <a:pathLst>
                <a:path w="420" h="323" extrusionOk="0">
                  <a:moveTo>
                    <a:pt x="371" y="1"/>
                  </a:moveTo>
                  <a:cubicBezTo>
                    <a:pt x="367" y="1"/>
                    <a:pt x="363" y="1"/>
                    <a:pt x="360" y="3"/>
                  </a:cubicBezTo>
                  <a:cubicBezTo>
                    <a:pt x="169" y="53"/>
                    <a:pt x="20" y="243"/>
                    <a:pt x="20" y="253"/>
                  </a:cubicBezTo>
                  <a:cubicBezTo>
                    <a:pt x="0" y="273"/>
                    <a:pt x="10" y="303"/>
                    <a:pt x="30" y="313"/>
                  </a:cubicBezTo>
                  <a:cubicBezTo>
                    <a:pt x="40" y="323"/>
                    <a:pt x="40" y="323"/>
                    <a:pt x="50" y="323"/>
                  </a:cubicBezTo>
                  <a:cubicBezTo>
                    <a:pt x="70" y="323"/>
                    <a:pt x="80" y="323"/>
                    <a:pt x="90" y="303"/>
                  </a:cubicBezTo>
                  <a:cubicBezTo>
                    <a:pt x="90" y="303"/>
                    <a:pt x="229" y="133"/>
                    <a:pt x="379" y="93"/>
                  </a:cubicBezTo>
                  <a:cubicBezTo>
                    <a:pt x="409" y="83"/>
                    <a:pt x="419" y="63"/>
                    <a:pt x="419" y="33"/>
                  </a:cubicBezTo>
                  <a:cubicBezTo>
                    <a:pt x="411" y="17"/>
                    <a:pt x="389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6923306" y="4607557"/>
              <a:ext cx="38567" cy="33149"/>
            </a:xfrm>
            <a:custGeom>
              <a:avLst/>
              <a:gdLst/>
              <a:ahLst/>
              <a:cxnLst/>
              <a:rect l="l" t="t" r="r" b="b"/>
              <a:pathLst>
                <a:path w="420" h="361" extrusionOk="0">
                  <a:moveTo>
                    <a:pt x="360" y="1"/>
                  </a:moveTo>
                  <a:cubicBezTo>
                    <a:pt x="170" y="51"/>
                    <a:pt x="21" y="280"/>
                    <a:pt x="10" y="291"/>
                  </a:cubicBezTo>
                  <a:cubicBezTo>
                    <a:pt x="1" y="311"/>
                    <a:pt x="1" y="340"/>
                    <a:pt x="30" y="351"/>
                  </a:cubicBezTo>
                  <a:cubicBezTo>
                    <a:pt x="30" y="351"/>
                    <a:pt x="41" y="360"/>
                    <a:pt x="50" y="360"/>
                  </a:cubicBezTo>
                  <a:cubicBezTo>
                    <a:pt x="70" y="360"/>
                    <a:pt x="81" y="351"/>
                    <a:pt x="90" y="340"/>
                  </a:cubicBezTo>
                  <a:cubicBezTo>
                    <a:pt x="90" y="331"/>
                    <a:pt x="230" y="131"/>
                    <a:pt x="380" y="91"/>
                  </a:cubicBezTo>
                  <a:cubicBezTo>
                    <a:pt x="400" y="81"/>
                    <a:pt x="420" y="61"/>
                    <a:pt x="410" y="41"/>
                  </a:cubicBezTo>
                  <a:cubicBezTo>
                    <a:pt x="410" y="11"/>
                    <a:pt x="380" y="1"/>
                    <a:pt x="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6950854" y="4616556"/>
              <a:ext cx="34894" cy="34251"/>
            </a:xfrm>
            <a:custGeom>
              <a:avLst/>
              <a:gdLst/>
              <a:ahLst/>
              <a:cxnLst/>
              <a:rect l="l" t="t" r="r" b="b"/>
              <a:pathLst>
                <a:path w="380" h="373" extrusionOk="0">
                  <a:moveTo>
                    <a:pt x="324" y="0"/>
                  </a:moveTo>
                  <a:cubicBezTo>
                    <a:pt x="320" y="0"/>
                    <a:pt x="315" y="1"/>
                    <a:pt x="309" y="3"/>
                  </a:cubicBezTo>
                  <a:cubicBezTo>
                    <a:pt x="120" y="53"/>
                    <a:pt x="10" y="302"/>
                    <a:pt x="10" y="313"/>
                  </a:cubicBezTo>
                  <a:cubicBezTo>
                    <a:pt x="0" y="333"/>
                    <a:pt x="10" y="362"/>
                    <a:pt x="30" y="372"/>
                  </a:cubicBezTo>
                  <a:lnTo>
                    <a:pt x="50" y="372"/>
                  </a:lnTo>
                  <a:cubicBezTo>
                    <a:pt x="60" y="372"/>
                    <a:pt x="80" y="362"/>
                    <a:pt x="90" y="342"/>
                  </a:cubicBezTo>
                  <a:cubicBezTo>
                    <a:pt x="120" y="282"/>
                    <a:pt x="209" y="123"/>
                    <a:pt x="340" y="93"/>
                  </a:cubicBezTo>
                  <a:cubicBezTo>
                    <a:pt x="360" y="83"/>
                    <a:pt x="380" y="63"/>
                    <a:pt x="369" y="33"/>
                  </a:cubicBezTo>
                  <a:cubicBezTo>
                    <a:pt x="361" y="17"/>
                    <a:pt x="346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6979228" y="4625004"/>
              <a:ext cx="33058" cy="33149"/>
            </a:xfrm>
            <a:custGeom>
              <a:avLst/>
              <a:gdLst/>
              <a:ahLst/>
              <a:cxnLst/>
              <a:rect l="l" t="t" r="r" b="b"/>
              <a:pathLst>
                <a:path w="360" h="361" extrusionOk="0">
                  <a:moveTo>
                    <a:pt x="300" y="1"/>
                  </a:moveTo>
                  <a:cubicBezTo>
                    <a:pt x="110" y="61"/>
                    <a:pt x="11" y="280"/>
                    <a:pt x="0" y="290"/>
                  </a:cubicBezTo>
                  <a:cubicBezTo>
                    <a:pt x="0" y="320"/>
                    <a:pt x="11" y="340"/>
                    <a:pt x="31" y="350"/>
                  </a:cubicBezTo>
                  <a:cubicBezTo>
                    <a:pt x="31" y="360"/>
                    <a:pt x="40" y="360"/>
                    <a:pt x="51" y="360"/>
                  </a:cubicBezTo>
                  <a:cubicBezTo>
                    <a:pt x="60" y="360"/>
                    <a:pt x="80" y="350"/>
                    <a:pt x="90" y="330"/>
                  </a:cubicBezTo>
                  <a:cubicBezTo>
                    <a:pt x="90" y="330"/>
                    <a:pt x="170" y="130"/>
                    <a:pt x="320" y="90"/>
                  </a:cubicBezTo>
                  <a:cubicBezTo>
                    <a:pt x="350" y="90"/>
                    <a:pt x="360" y="61"/>
                    <a:pt x="350" y="41"/>
                  </a:cubicBezTo>
                  <a:cubicBezTo>
                    <a:pt x="350" y="11"/>
                    <a:pt x="320" y="1"/>
                    <a:pt x="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5942507" y="3475521"/>
              <a:ext cx="701278" cy="1241310"/>
            </a:xfrm>
            <a:custGeom>
              <a:avLst/>
              <a:gdLst/>
              <a:ahLst/>
              <a:cxnLst/>
              <a:rect l="l" t="t" r="r" b="b"/>
              <a:pathLst>
                <a:path w="7637" h="13518" extrusionOk="0">
                  <a:moveTo>
                    <a:pt x="1168" y="0"/>
                  </a:moveTo>
                  <a:cubicBezTo>
                    <a:pt x="1154" y="0"/>
                    <a:pt x="1148" y="1"/>
                    <a:pt x="1148" y="1"/>
                  </a:cubicBezTo>
                  <a:cubicBezTo>
                    <a:pt x="1148" y="1"/>
                    <a:pt x="0" y="1468"/>
                    <a:pt x="479" y="2686"/>
                  </a:cubicBezTo>
                  <a:cubicBezTo>
                    <a:pt x="968" y="3903"/>
                    <a:pt x="2545" y="4283"/>
                    <a:pt x="2955" y="4482"/>
                  </a:cubicBezTo>
                  <a:cubicBezTo>
                    <a:pt x="3364" y="4673"/>
                    <a:pt x="3643" y="5101"/>
                    <a:pt x="5531" y="6200"/>
                  </a:cubicBezTo>
                  <a:cubicBezTo>
                    <a:pt x="5531" y="6200"/>
                    <a:pt x="5181" y="7248"/>
                    <a:pt x="5351" y="8206"/>
                  </a:cubicBezTo>
                  <a:cubicBezTo>
                    <a:pt x="5520" y="9154"/>
                    <a:pt x="5580" y="9484"/>
                    <a:pt x="5690" y="10891"/>
                  </a:cubicBezTo>
                  <a:cubicBezTo>
                    <a:pt x="5730" y="11461"/>
                    <a:pt x="5730" y="13517"/>
                    <a:pt x="5730" y="13517"/>
                  </a:cubicBezTo>
                  <a:lnTo>
                    <a:pt x="7068" y="13517"/>
                  </a:lnTo>
                  <a:cubicBezTo>
                    <a:pt x="7068" y="13517"/>
                    <a:pt x="7237" y="9983"/>
                    <a:pt x="7308" y="8815"/>
                  </a:cubicBezTo>
                  <a:cubicBezTo>
                    <a:pt x="7377" y="7637"/>
                    <a:pt x="7637" y="6140"/>
                    <a:pt x="7577" y="5501"/>
                  </a:cubicBezTo>
                  <a:cubicBezTo>
                    <a:pt x="7517" y="4852"/>
                    <a:pt x="5820" y="2366"/>
                    <a:pt x="4053" y="1159"/>
                  </a:cubicBezTo>
                  <a:cubicBezTo>
                    <a:pt x="2413" y="43"/>
                    <a:pt x="1325" y="0"/>
                    <a:pt x="1168" y="0"/>
                  </a:cubicBezTo>
                  <a:close/>
                </a:path>
              </a:pathLst>
            </a:custGeom>
            <a:solidFill>
              <a:srgbClr val="ED9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5942507" y="3475521"/>
              <a:ext cx="437277" cy="411658"/>
            </a:xfrm>
            <a:custGeom>
              <a:avLst/>
              <a:gdLst/>
              <a:ahLst/>
              <a:cxnLst/>
              <a:rect l="l" t="t" r="r" b="b"/>
              <a:pathLst>
                <a:path w="4762" h="4483" extrusionOk="0">
                  <a:moveTo>
                    <a:pt x="1168" y="0"/>
                  </a:moveTo>
                  <a:cubicBezTo>
                    <a:pt x="1154" y="0"/>
                    <a:pt x="1148" y="1"/>
                    <a:pt x="1148" y="1"/>
                  </a:cubicBezTo>
                  <a:cubicBezTo>
                    <a:pt x="1148" y="1"/>
                    <a:pt x="0" y="1468"/>
                    <a:pt x="479" y="2686"/>
                  </a:cubicBezTo>
                  <a:cubicBezTo>
                    <a:pt x="968" y="3903"/>
                    <a:pt x="2545" y="4283"/>
                    <a:pt x="2955" y="4482"/>
                  </a:cubicBezTo>
                  <a:cubicBezTo>
                    <a:pt x="2955" y="4482"/>
                    <a:pt x="2745" y="2107"/>
                    <a:pt x="4762" y="1707"/>
                  </a:cubicBezTo>
                  <a:cubicBezTo>
                    <a:pt x="4532" y="1508"/>
                    <a:pt x="4293" y="1318"/>
                    <a:pt x="4053" y="1159"/>
                  </a:cubicBezTo>
                  <a:cubicBezTo>
                    <a:pt x="2413" y="43"/>
                    <a:pt x="132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5942507" y="3475521"/>
              <a:ext cx="275938" cy="411658"/>
            </a:xfrm>
            <a:custGeom>
              <a:avLst/>
              <a:gdLst/>
              <a:ahLst/>
              <a:cxnLst/>
              <a:rect l="l" t="t" r="r" b="b"/>
              <a:pathLst>
                <a:path w="3005" h="4483" extrusionOk="0">
                  <a:moveTo>
                    <a:pt x="1169" y="0"/>
                  </a:moveTo>
                  <a:cubicBezTo>
                    <a:pt x="1155" y="0"/>
                    <a:pt x="1148" y="1"/>
                    <a:pt x="1148" y="1"/>
                  </a:cubicBezTo>
                  <a:cubicBezTo>
                    <a:pt x="1148" y="1"/>
                    <a:pt x="0" y="1468"/>
                    <a:pt x="479" y="2686"/>
                  </a:cubicBezTo>
                  <a:cubicBezTo>
                    <a:pt x="539" y="2816"/>
                    <a:pt x="599" y="2945"/>
                    <a:pt x="679" y="3055"/>
                  </a:cubicBezTo>
                  <a:cubicBezTo>
                    <a:pt x="709" y="3105"/>
                    <a:pt x="749" y="3155"/>
                    <a:pt x="779" y="3195"/>
                  </a:cubicBezTo>
                  <a:cubicBezTo>
                    <a:pt x="808" y="3225"/>
                    <a:pt x="828" y="3255"/>
                    <a:pt x="859" y="3285"/>
                  </a:cubicBezTo>
                  <a:cubicBezTo>
                    <a:pt x="899" y="3324"/>
                    <a:pt x="939" y="3375"/>
                    <a:pt x="979" y="3415"/>
                  </a:cubicBezTo>
                  <a:cubicBezTo>
                    <a:pt x="1647" y="4074"/>
                    <a:pt x="2645" y="4333"/>
                    <a:pt x="2955" y="4482"/>
                  </a:cubicBezTo>
                  <a:cubicBezTo>
                    <a:pt x="2955" y="4482"/>
                    <a:pt x="2925" y="4133"/>
                    <a:pt x="3005" y="3674"/>
                  </a:cubicBezTo>
                  <a:cubicBezTo>
                    <a:pt x="3005" y="3674"/>
                    <a:pt x="1418" y="3105"/>
                    <a:pt x="1278" y="2317"/>
                  </a:cubicBezTo>
                  <a:cubicBezTo>
                    <a:pt x="1018" y="869"/>
                    <a:pt x="1857" y="560"/>
                    <a:pt x="1857" y="560"/>
                  </a:cubicBezTo>
                  <a:lnTo>
                    <a:pt x="2326" y="250"/>
                  </a:lnTo>
                  <a:cubicBezTo>
                    <a:pt x="1674" y="15"/>
                    <a:pt x="1264" y="0"/>
                    <a:pt x="1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6211008" y="3812891"/>
              <a:ext cx="313587" cy="688423"/>
            </a:xfrm>
            <a:custGeom>
              <a:avLst/>
              <a:gdLst/>
              <a:ahLst/>
              <a:cxnLst/>
              <a:rect l="l" t="t" r="r" b="b"/>
              <a:pathLst>
                <a:path w="3415" h="7497" extrusionOk="0">
                  <a:moveTo>
                    <a:pt x="81" y="0"/>
                  </a:moveTo>
                  <a:cubicBezTo>
                    <a:pt x="1" y="459"/>
                    <a:pt x="31" y="808"/>
                    <a:pt x="31" y="808"/>
                  </a:cubicBezTo>
                  <a:cubicBezTo>
                    <a:pt x="440" y="999"/>
                    <a:pt x="719" y="1427"/>
                    <a:pt x="2607" y="2526"/>
                  </a:cubicBezTo>
                  <a:cubicBezTo>
                    <a:pt x="2607" y="2526"/>
                    <a:pt x="2257" y="3574"/>
                    <a:pt x="2427" y="4532"/>
                  </a:cubicBezTo>
                  <a:cubicBezTo>
                    <a:pt x="2596" y="5480"/>
                    <a:pt x="2656" y="5810"/>
                    <a:pt x="2766" y="7217"/>
                  </a:cubicBezTo>
                  <a:cubicBezTo>
                    <a:pt x="2766" y="7276"/>
                    <a:pt x="2773" y="7355"/>
                    <a:pt x="2775" y="7443"/>
                  </a:cubicBezTo>
                  <a:lnTo>
                    <a:pt x="2775" y="7443"/>
                  </a:lnTo>
                  <a:cubicBezTo>
                    <a:pt x="2754" y="5902"/>
                    <a:pt x="2690" y="3865"/>
                    <a:pt x="3016" y="3115"/>
                  </a:cubicBezTo>
                  <a:cubicBezTo>
                    <a:pt x="3415" y="2196"/>
                    <a:pt x="3046" y="1986"/>
                    <a:pt x="2217" y="1607"/>
                  </a:cubicBezTo>
                  <a:cubicBezTo>
                    <a:pt x="510" y="808"/>
                    <a:pt x="81" y="0"/>
                    <a:pt x="81" y="0"/>
                  </a:cubicBezTo>
                  <a:close/>
                  <a:moveTo>
                    <a:pt x="2775" y="7443"/>
                  </a:moveTo>
                  <a:cubicBezTo>
                    <a:pt x="2775" y="7461"/>
                    <a:pt x="2776" y="7479"/>
                    <a:pt x="2776" y="7497"/>
                  </a:cubicBezTo>
                  <a:cubicBezTo>
                    <a:pt x="2776" y="7479"/>
                    <a:pt x="2776" y="7461"/>
                    <a:pt x="2775" y="7443"/>
                  </a:cubicBez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6428912" y="4647410"/>
              <a:ext cx="366387" cy="219465"/>
            </a:xfrm>
            <a:custGeom>
              <a:avLst/>
              <a:gdLst/>
              <a:ahLst/>
              <a:cxnLst/>
              <a:rect l="l" t="t" r="r" b="b"/>
              <a:pathLst>
                <a:path w="3990" h="2390" extrusionOk="0">
                  <a:moveTo>
                    <a:pt x="1697" y="1"/>
                  </a:moveTo>
                  <a:cubicBezTo>
                    <a:pt x="1490" y="1"/>
                    <a:pt x="1237" y="69"/>
                    <a:pt x="1202" y="266"/>
                  </a:cubicBezTo>
                  <a:cubicBezTo>
                    <a:pt x="1158" y="557"/>
                    <a:pt x="826" y="692"/>
                    <a:pt x="666" y="692"/>
                  </a:cubicBezTo>
                  <a:cubicBezTo>
                    <a:pt x="645" y="692"/>
                    <a:pt x="627" y="690"/>
                    <a:pt x="613" y="685"/>
                  </a:cubicBezTo>
                  <a:cubicBezTo>
                    <a:pt x="493" y="645"/>
                    <a:pt x="493" y="476"/>
                    <a:pt x="503" y="356"/>
                  </a:cubicBezTo>
                  <a:cubicBezTo>
                    <a:pt x="513" y="246"/>
                    <a:pt x="453" y="56"/>
                    <a:pt x="453" y="56"/>
                  </a:cubicBezTo>
                  <a:cubicBezTo>
                    <a:pt x="429" y="45"/>
                    <a:pt x="405" y="40"/>
                    <a:pt x="383" y="40"/>
                  </a:cubicBezTo>
                  <a:cubicBezTo>
                    <a:pt x="72" y="40"/>
                    <a:pt x="1" y="1093"/>
                    <a:pt x="94" y="1344"/>
                  </a:cubicBezTo>
                  <a:cubicBezTo>
                    <a:pt x="183" y="1614"/>
                    <a:pt x="1801" y="2213"/>
                    <a:pt x="2430" y="2352"/>
                  </a:cubicBezTo>
                  <a:cubicBezTo>
                    <a:pt x="2550" y="2377"/>
                    <a:pt x="2682" y="2389"/>
                    <a:pt x="2816" y="2389"/>
                  </a:cubicBezTo>
                  <a:cubicBezTo>
                    <a:pt x="3385" y="2389"/>
                    <a:pt x="3989" y="2173"/>
                    <a:pt x="3827" y="1793"/>
                  </a:cubicBezTo>
                  <a:cubicBezTo>
                    <a:pt x="3628" y="1314"/>
                    <a:pt x="3557" y="1304"/>
                    <a:pt x="3049" y="1155"/>
                  </a:cubicBezTo>
                  <a:cubicBezTo>
                    <a:pt x="2539" y="1004"/>
                    <a:pt x="2011" y="186"/>
                    <a:pt x="1971" y="76"/>
                  </a:cubicBezTo>
                  <a:cubicBezTo>
                    <a:pt x="1955" y="32"/>
                    <a:pt x="1836" y="1"/>
                    <a:pt x="1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6433779" y="4747868"/>
              <a:ext cx="361521" cy="119007"/>
            </a:xfrm>
            <a:custGeom>
              <a:avLst/>
              <a:gdLst/>
              <a:ahLst/>
              <a:cxnLst/>
              <a:rect l="l" t="t" r="r" b="b"/>
              <a:pathLst>
                <a:path w="3937" h="1296" extrusionOk="0">
                  <a:moveTo>
                    <a:pt x="1" y="1"/>
                  </a:moveTo>
                  <a:cubicBezTo>
                    <a:pt x="11" y="70"/>
                    <a:pt x="21" y="200"/>
                    <a:pt x="41" y="250"/>
                  </a:cubicBezTo>
                  <a:cubicBezTo>
                    <a:pt x="141" y="520"/>
                    <a:pt x="1748" y="1119"/>
                    <a:pt x="2377" y="1258"/>
                  </a:cubicBezTo>
                  <a:cubicBezTo>
                    <a:pt x="2497" y="1283"/>
                    <a:pt x="2629" y="1295"/>
                    <a:pt x="2763" y="1295"/>
                  </a:cubicBezTo>
                  <a:cubicBezTo>
                    <a:pt x="3332" y="1295"/>
                    <a:pt x="3936" y="1079"/>
                    <a:pt x="3774" y="699"/>
                  </a:cubicBezTo>
                  <a:cubicBezTo>
                    <a:pt x="3774" y="699"/>
                    <a:pt x="3717" y="648"/>
                    <a:pt x="3622" y="648"/>
                  </a:cubicBezTo>
                  <a:cubicBezTo>
                    <a:pt x="3598" y="648"/>
                    <a:pt x="3572" y="652"/>
                    <a:pt x="3544" y="660"/>
                  </a:cubicBezTo>
                  <a:cubicBezTo>
                    <a:pt x="3455" y="689"/>
                    <a:pt x="3295" y="769"/>
                    <a:pt x="3275" y="929"/>
                  </a:cubicBezTo>
                  <a:cubicBezTo>
                    <a:pt x="3255" y="1088"/>
                    <a:pt x="3045" y="1128"/>
                    <a:pt x="2796" y="1128"/>
                  </a:cubicBezTo>
                  <a:cubicBezTo>
                    <a:pt x="2791" y="1128"/>
                    <a:pt x="2786" y="1129"/>
                    <a:pt x="2780" y="1129"/>
                  </a:cubicBezTo>
                  <a:cubicBezTo>
                    <a:pt x="2426" y="1129"/>
                    <a:pt x="1147" y="802"/>
                    <a:pt x="380" y="360"/>
                  </a:cubicBezTo>
                  <a:cubicBezTo>
                    <a:pt x="241" y="270"/>
                    <a:pt x="101" y="120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6575008" y="4684692"/>
              <a:ext cx="146739" cy="98254"/>
            </a:xfrm>
            <a:custGeom>
              <a:avLst/>
              <a:gdLst/>
              <a:ahLst/>
              <a:cxnLst/>
              <a:rect l="l" t="t" r="r" b="b"/>
              <a:pathLst>
                <a:path w="1598" h="1070" extrusionOk="0">
                  <a:moveTo>
                    <a:pt x="500" y="1"/>
                  </a:moveTo>
                  <a:cubicBezTo>
                    <a:pt x="298" y="1"/>
                    <a:pt x="1" y="91"/>
                    <a:pt x="60" y="259"/>
                  </a:cubicBezTo>
                  <a:cubicBezTo>
                    <a:pt x="130" y="469"/>
                    <a:pt x="828" y="1058"/>
                    <a:pt x="1019" y="1068"/>
                  </a:cubicBezTo>
                  <a:cubicBezTo>
                    <a:pt x="1026" y="1069"/>
                    <a:pt x="1033" y="1069"/>
                    <a:pt x="1041" y="1069"/>
                  </a:cubicBezTo>
                  <a:cubicBezTo>
                    <a:pt x="1214" y="1069"/>
                    <a:pt x="1291" y="846"/>
                    <a:pt x="1598" y="788"/>
                  </a:cubicBezTo>
                  <a:cubicBezTo>
                    <a:pt x="1558" y="778"/>
                    <a:pt x="1507" y="758"/>
                    <a:pt x="1458" y="749"/>
                  </a:cubicBezTo>
                  <a:cubicBezTo>
                    <a:pt x="1138" y="658"/>
                    <a:pt x="808" y="289"/>
                    <a:pt x="599" y="10"/>
                  </a:cubicBezTo>
                  <a:cubicBezTo>
                    <a:pt x="571" y="4"/>
                    <a:pt x="537" y="1"/>
                    <a:pt x="5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6433779" y="4716739"/>
              <a:ext cx="34986" cy="64279"/>
            </a:xfrm>
            <a:custGeom>
              <a:avLst/>
              <a:gdLst/>
              <a:ahLst/>
              <a:cxnLst/>
              <a:rect l="l" t="t" r="r" b="b"/>
              <a:pathLst>
                <a:path w="381" h="700" extrusionOk="0">
                  <a:moveTo>
                    <a:pt x="11" y="0"/>
                  </a:moveTo>
                  <a:cubicBezTo>
                    <a:pt x="1" y="160"/>
                    <a:pt x="1" y="320"/>
                    <a:pt x="11" y="439"/>
                  </a:cubicBezTo>
                  <a:cubicBezTo>
                    <a:pt x="110" y="529"/>
                    <a:pt x="241" y="609"/>
                    <a:pt x="380" y="699"/>
                  </a:cubicBezTo>
                  <a:cubicBezTo>
                    <a:pt x="380" y="11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6497966" y="4743277"/>
              <a:ext cx="127455" cy="66115"/>
            </a:xfrm>
            <a:custGeom>
              <a:avLst/>
              <a:gdLst/>
              <a:ahLst/>
              <a:cxnLst/>
              <a:rect l="l" t="t" r="r" b="b"/>
              <a:pathLst>
                <a:path w="1388" h="720" extrusionOk="0">
                  <a:moveTo>
                    <a:pt x="509" y="0"/>
                  </a:moveTo>
                  <a:lnTo>
                    <a:pt x="480" y="131"/>
                  </a:lnTo>
                  <a:cubicBezTo>
                    <a:pt x="470" y="190"/>
                    <a:pt x="460" y="240"/>
                    <a:pt x="450" y="300"/>
                  </a:cubicBezTo>
                  <a:cubicBezTo>
                    <a:pt x="390" y="270"/>
                    <a:pt x="340" y="240"/>
                    <a:pt x="290" y="200"/>
                  </a:cubicBezTo>
                  <a:cubicBezTo>
                    <a:pt x="190" y="150"/>
                    <a:pt x="101" y="100"/>
                    <a:pt x="1" y="60"/>
                  </a:cubicBezTo>
                  <a:lnTo>
                    <a:pt x="1" y="60"/>
                  </a:lnTo>
                  <a:cubicBezTo>
                    <a:pt x="70" y="140"/>
                    <a:pt x="150" y="220"/>
                    <a:pt x="220" y="290"/>
                  </a:cubicBezTo>
                  <a:lnTo>
                    <a:pt x="460" y="499"/>
                  </a:lnTo>
                  <a:lnTo>
                    <a:pt x="549" y="579"/>
                  </a:lnTo>
                  <a:lnTo>
                    <a:pt x="580" y="450"/>
                  </a:lnTo>
                  <a:cubicBezTo>
                    <a:pt x="600" y="400"/>
                    <a:pt x="609" y="350"/>
                    <a:pt x="629" y="300"/>
                  </a:cubicBezTo>
                  <a:cubicBezTo>
                    <a:pt x="729" y="360"/>
                    <a:pt x="829" y="430"/>
                    <a:pt x="939" y="490"/>
                  </a:cubicBezTo>
                  <a:cubicBezTo>
                    <a:pt x="1009" y="539"/>
                    <a:pt x="1079" y="570"/>
                    <a:pt x="1159" y="610"/>
                  </a:cubicBezTo>
                  <a:cubicBezTo>
                    <a:pt x="1228" y="650"/>
                    <a:pt x="1308" y="690"/>
                    <a:pt x="1388" y="719"/>
                  </a:cubicBezTo>
                  <a:cubicBezTo>
                    <a:pt x="1328" y="650"/>
                    <a:pt x="1268" y="599"/>
                    <a:pt x="1208" y="539"/>
                  </a:cubicBezTo>
                  <a:cubicBezTo>
                    <a:pt x="1148" y="480"/>
                    <a:pt x="1088" y="430"/>
                    <a:pt x="1019" y="370"/>
                  </a:cubicBezTo>
                  <a:cubicBezTo>
                    <a:pt x="889" y="270"/>
                    <a:pt x="759" y="170"/>
                    <a:pt x="620" y="80"/>
                  </a:cubicBezTo>
                  <a:lnTo>
                    <a:pt x="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6572161" y="4695619"/>
              <a:ext cx="73461" cy="27548"/>
            </a:xfrm>
            <a:custGeom>
              <a:avLst/>
              <a:gdLst/>
              <a:ahLst/>
              <a:cxnLst/>
              <a:rect l="l" t="t" r="r" b="b"/>
              <a:pathLst>
                <a:path w="800" h="300" extrusionOk="0">
                  <a:moveTo>
                    <a:pt x="750" y="0"/>
                  </a:moveTo>
                  <a:cubicBezTo>
                    <a:pt x="280" y="11"/>
                    <a:pt x="41" y="210"/>
                    <a:pt x="31" y="210"/>
                  </a:cubicBezTo>
                  <a:cubicBezTo>
                    <a:pt x="11" y="230"/>
                    <a:pt x="1" y="260"/>
                    <a:pt x="21" y="280"/>
                  </a:cubicBezTo>
                  <a:cubicBezTo>
                    <a:pt x="31" y="290"/>
                    <a:pt x="41" y="300"/>
                    <a:pt x="51" y="300"/>
                  </a:cubicBezTo>
                  <a:cubicBezTo>
                    <a:pt x="61" y="300"/>
                    <a:pt x="71" y="290"/>
                    <a:pt x="81" y="290"/>
                  </a:cubicBezTo>
                  <a:cubicBezTo>
                    <a:pt x="81" y="280"/>
                    <a:pt x="320" y="100"/>
                    <a:pt x="750" y="90"/>
                  </a:cubicBezTo>
                  <a:cubicBezTo>
                    <a:pt x="780" y="90"/>
                    <a:pt x="800" y="71"/>
                    <a:pt x="800" y="51"/>
                  </a:cubicBezTo>
                  <a:cubicBezTo>
                    <a:pt x="800" y="20"/>
                    <a:pt x="780" y="0"/>
                    <a:pt x="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6588690" y="4713801"/>
              <a:ext cx="72543" cy="28650"/>
            </a:xfrm>
            <a:custGeom>
              <a:avLst/>
              <a:gdLst/>
              <a:ahLst/>
              <a:cxnLst/>
              <a:rect l="l" t="t" r="r" b="b"/>
              <a:pathLst>
                <a:path w="790" h="312" extrusionOk="0">
                  <a:moveTo>
                    <a:pt x="761" y="0"/>
                  </a:moveTo>
                  <a:cubicBezTo>
                    <a:pt x="757" y="0"/>
                    <a:pt x="754" y="1"/>
                    <a:pt x="750" y="2"/>
                  </a:cubicBezTo>
                  <a:cubicBezTo>
                    <a:pt x="271" y="12"/>
                    <a:pt x="31" y="232"/>
                    <a:pt x="21" y="232"/>
                  </a:cubicBezTo>
                  <a:cubicBezTo>
                    <a:pt x="1" y="252"/>
                    <a:pt x="1" y="281"/>
                    <a:pt x="21" y="301"/>
                  </a:cubicBezTo>
                  <a:cubicBezTo>
                    <a:pt x="31" y="312"/>
                    <a:pt x="41" y="312"/>
                    <a:pt x="51" y="312"/>
                  </a:cubicBezTo>
                  <a:cubicBezTo>
                    <a:pt x="61" y="312"/>
                    <a:pt x="71" y="312"/>
                    <a:pt x="80" y="301"/>
                  </a:cubicBezTo>
                  <a:cubicBezTo>
                    <a:pt x="91" y="301"/>
                    <a:pt x="310" y="102"/>
                    <a:pt x="750" y="92"/>
                  </a:cubicBezTo>
                  <a:cubicBezTo>
                    <a:pt x="770" y="92"/>
                    <a:pt x="790" y="72"/>
                    <a:pt x="790" y="42"/>
                  </a:cubicBezTo>
                  <a:cubicBezTo>
                    <a:pt x="790" y="25"/>
                    <a:pt x="782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6611647" y="4731339"/>
              <a:ext cx="69788" cy="31313"/>
            </a:xfrm>
            <a:custGeom>
              <a:avLst/>
              <a:gdLst/>
              <a:ahLst/>
              <a:cxnLst/>
              <a:rect l="l" t="t" r="r" b="b"/>
              <a:pathLst>
                <a:path w="760" h="341" extrusionOk="0">
                  <a:moveTo>
                    <a:pt x="709" y="1"/>
                  </a:moveTo>
                  <a:cubicBezTo>
                    <a:pt x="240" y="11"/>
                    <a:pt x="21" y="261"/>
                    <a:pt x="10" y="270"/>
                  </a:cubicBezTo>
                  <a:cubicBezTo>
                    <a:pt x="1" y="290"/>
                    <a:pt x="1" y="320"/>
                    <a:pt x="21" y="330"/>
                  </a:cubicBezTo>
                  <a:cubicBezTo>
                    <a:pt x="30" y="340"/>
                    <a:pt x="41" y="340"/>
                    <a:pt x="50" y="340"/>
                  </a:cubicBezTo>
                  <a:cubicBezTo>
                    <a:pt x="60" y="340"/>
                    <a:pt x="70" y="340"/>
                    <a:pt x="80" y="330"/>
                  </a:cubicBezTo>
                  <a:cubicBezTo>
                    <a:pt x="90" y="330"/>
                    <a:pt x="280" y="101"/>
                    <a:pt x="709" y="90"/>
                  </a:cubicBezTo>
                  <a:cubicBezTo>
                    <a:pt x="739" y="90"/>
                    <a:pt x="759" y="70"/>
                    <a:pt x="759" y="41"/>
                  </a:cubicBezTo>
                  <a:cubicBezTo>
                    <a:pt x="759" y="21"/>
                    <a:pt x="739" y="1"/>
                    <a:pt x="7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6636348" y="4747685"/>
              <a:ext cx="71625" cy="34159"/>
            </a:xfrm>
            <a:custGeom>
              <a:avLst/>
              <a:gdLst/>
              <a:ahLst/>
              <a:cxnLst/>
              <a:rect l="l" t="t" r="r" b="b"/>
              <a:pathLst>
                <a:path w="780" h="372" extrusionOk="0">
                  <a:moveTo>
                    <a:pt x="751" y="1"/>
                  </a:moveTo>
                  <a:cubicBezTo>
                    <a:pt x="748" y="1"/>
                    <a:pt x="744" y="1"/>
                    <a:pt x="739" y="3"/>
                  </a:cubicBezTo>
                  <a:cubicBezTo>
                    <a:pt x="260" y="12"/>
                    <a:pt x="31" y="282"/>
                    <a:pt x="21" y="292"/>
                  </a:cubicBezTo>
                  <a:cubicBezTo>
                    <a:pt x="1" y="312"/>
                    <a:pt x="1" y="342"/>
                    <a:pt x="21" y="362"/>
                  </a:cubicBezTo>
                  <a:cubicBezTo>
                    <a:pt x="31" y="362"/>
                    <a:pt x="41" y="372"/>
                    <a:pt x="51" y="372"/>
                  </a:cubicBezTo>
                  <a:cubicBezTo>
                    <a:pt x="61" y="372"/>
                    <a:pt x="81" y="362"/>
                    <a:pt x="91" y="352"/>
                  </a:cubicBezTo>
                  <a:cubicBezTo>
                    <a:pt x="91" y="352"/>
                    <a:pt x="311" y="102"/>
                    <a:pt x="739" y="92"/>
                  </a:cubicBezTo>
                  <a:cubicBezTo>
                    <a:pt x="759" y="92"/>
                    <a:pt x="779" y="72"/>
                    <a:pt x="779" y="43"/>
                  </a:cubicBezTo>
                  <a:cubicBezTo>
                    <a:pt x="779" y="25"/>
                    <a:pt x="772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6831663" y="3619413"/>
              <a:ext cx="96327" cy="114693"/>
            </a:xfrm>
            <a:custGeom>
              <a:avLst/>
              <a:gdLst/>
              <a:ahLst/>
              <a:cxnLst/>
              <a:rect l="l" t="t" r="r" b="b"/>
              <a:pathLst>
                <a:path w="1049" h="1249" extrusionOk="0">
                  <a:moveTo>
                    <a:pt x="589" y="1"/>
                  </a:moveTo>
                  <a:cubicBezTo>
                    <a:pt x="529" y="250"/>
                    <a:pt x="290" y="220"/>
                    <a:pt x="260" y="410"/>
                  </a:cubicBezTo>
                  <a:cubicBezTo>
                    <a:pt x="200" y="670"/>
                    <a:pt x="0" y="770"/>
                    <a:pt x="0" y="770"/>
                  </a:cubicBezTo>
                  <a:cubicBezTo>
                    <a:pt x="240" y="1029"/>
                    <a:pt x="559" y="1249"/>
                    <a:pt x="559" y="1249"/>
                  </a:cubicBezTo>
                  <a:cubicBezTo>
                    <a:pt x="859" y="1019"/>
                    <a:pt x="1048" y="540"/>
                    <a:pt x="1048" y="540"/>
                  </a:cubicBezTo>
                  <a:cubicBezTo>
                    <a:pt x="988" y="42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7041578" y="3587366"/>
              <a:ext cx="112856" cy="89899"/>
            </a:xfrm>
            <a:custGeom>
              <a:avLst/>
              <a:gdLst/>
              <a:ahLst/>
              <a:cxnLst/>
              <a:rect l="l" t="t" r="r" b="b"/>
              <a:pathLst>
                <a:path w="1229" h="979" extrusionOk="0">
                  <a:moveTo>
                    <a:pt x="430" y="1"/>
                  </a:moveTo>
                  <a:cubicBezTo>
                    <a:pt x="320" y="80"/>
                    <a:pt x="0" y="569"/>
                    <a:pt x="0" y="569"/>
                  </a:cubicBezTo>
                  <a:cubicBezTo>
                    <a:pt x="260" y="569"/>
                    <a:pt x="280" y="809"/>
                    <a:pt x="470" y="809"/>
                  </a:cubicBezTo>
                  <a:cubicBezTo>
                    <a:pt x="477" y="808"/>
                    <a:pt x="484" y="808"/>
                    <a:pt x="490" y="808"/>
                  </a:cubicBezTo>
                  <a:cubicBezTo>
                    <a:pt x="746" y="808"/>
                    <a:pt x="879" y="979"/>
                    <a:pt x="879" y="979"/>
                  </a:cubicBezTo>
                  <a:cubicBezTo>
                    <a:pt x="1078" y="689"/>
                    <a:pt x="1228" y="330"/>
                    <a:pt x="1228" y="330"/>
                  </a:cubicBezTo>
                  <a:cubicBezTo>
                    <a:pt x="938" y="80"/>
                    <a:pt x="430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6503475" y="2885812"/>
              <a:ext cx="802205" cy="646649"/>
            </a:xfrm>
            <a:custGeom>
              <a:avLst/>
              <a:gdLst/>
              <a:ahLst/>
              <a:cxnLst/>
              <a:rect l="l" t="t" r="r" b="b"/>
              <a:pathLst>
                <a:path w="8736" h="7042" extrusionOk="0">
                  <a:moveTo>
                    <a:pt x="1120" y="0"/>
                  </a:moveTo>
                  <a:cubicBezTo>
                    <a:pt x="996" y="0"/>
                    <a:pt x="919" y="34"/>
                    <a:pt x="919" y="34"/>
                  </a:cubicBezTo>
                  <a:cubicBezTo>
                    <a:pt x="420" y="253"/>
                    <a:pt x="1" y="972"/>
                    <a:pt x="1008" y="2410"/>
                  </a:cubicBezTo>
                  <a:cubicBezTo>
                    <a:pt x="1088" y="2509"/>
                    <a:pt x="1119" y="3597"/>
                    <a:pt x="2047" y="5285"/>
                  </a:cubicBezTo>
                  <a:cubicBezTo>
                    <a:pt x="2406" y="5913"/>
                    <a:pt x="3415" y="6213"/>
                    <a:pt x="4173" y="6423"/>
                  </a:cubicBezTo>
                  <a:cubicBezTo>
                    <a:pt x="4832" y="6602"/>
                    <a:pt x="6459" y="6862"/>
                    <a:pt x="6998" y="7042"/>
                  </a:cubicBezTo>
                  <a:cubicBezTo>
                    <a:pt x="6998" y="7042"/>
                    <a:pt x="7637" y="6332"/>
                    <a:pt x="8735" y="5844"/>
                  </a:cubicBezTo>
                  <a:cubicBezTo>
                    <a:pt x="8735" y="5844"/>
                    <a:pt x="8562" y="5783"/>
                    <a:pt x="8353" y="5783"/>
                  </a:cubicBezTo>
                  <a:cubicBezTo>
                    <a:pt x="8338" y="5783"/>
                    <a:pt x="8322" y="5783"/>
                    <a:pt x="8306" y="5784"/>
                  </a:cubicBezTo>
                  <a:cubicBezTo>
                    <a:pt x="8047" y="5793"/>
                    <a:pt x="7298" y="6213"/>
                    <a:pt x="6978" y="6223"/>
                  </a:cubicBezTo>
                  <a:cubicBezTo>
                    <a:pt x="6974" y="6223"/>
                    <a:pt x="6970" y="6223"/>
                    <a:pt x="6965" y="6223"/>
                  </a:cubicBezTo>
                  <a:cubicBezTo>
                    <a:pt x="6628" y="6223"/>
                    <a:pt x="5482" y="5498"/>
                    <a:pt x="4822" y="5045"/>
                  </a:cubicBezTo>
                  <a:cubicBezTo>
                    <a:pt x="4343" y="4715"/>
                    <a:pt x="3814" y="4586"/>
                    <a:pt x="3554" y="4536"/>
                  </a:cubicBezTo>
                  <a:cubicBezTo>
                    <a:pt x="3444" y="4516"/>
                    <a:pt x="3384" y="4516"/>
                    <a:pt x="3384" y="4516"/>
                  </a:cubicBezTo>
                  <a:cubicBezTo>
                    <a:pt x="3255" y="4087"/>
                    <a:pt x="3185" y="3827"/>
                    <a:pt x="3135" y="3627"/>
                  </a:cubicBezTo>
                  <a:cubicBezTo>
                    <a:pt x="3055" y="3288"/>
                    <a:pt x="3045" y="3148"/>
                    <a:pt x="2925" y="2779"/>
                  </a:cubicBezTo>
                  <a:cubicBezTo>
                    <a:pt x="2696" y="2010"/>
                    <a:pt x="2346" y="1621"/>
                    <a:pt x="2306" y="1521"/>
                  </a:cubicBezTo>
                  <a:cubicBezTo>
                    <a:pt x="2257" y="1401"/>
                    <a:pt x="2257" y="1192"/>
                    <a:pt x="2177" y="992"/>
                  </a:cubicBezTo>
                  <a:cubicBezTo>
                    <a:pt x="1815" y="140"/>
                    <a:pt x="1372" y="0"/>
                    <a:pt x="1120" y="0"/>
                  </a:cubicBez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6643694" y="3225202"/>
              <a:ext cx="511565" cy="307435"/>
            </a:xfrm>
            <a:custGeom>
              <a:avLst/>
              <a:gdLst/>
              <a:ahLst/>
              <a:cxnLst/>
              <a:rect l="l" t="t" r="r" b="b"/>
              <a:pathLst>
                <a:path w="5571" h="3348" extrusionOk="0">
                  <a:moveTo>
                    <a:pt x="610" y="1"/>
                  </a:moveTo>
                  <a:lnTo>
                    <a:pt x="1" y="400"/>
                  </a:lnTo>
                  <a:lnTo>
                    <a:pt x="1" y="491"/>
                  </a:lnTo>
                  <a:cubicBezTo>
                    <a:pt x="131" y="820"/>
                    <a:pt x="300" y="1189"/>
                    <a:pt x="520" y="1589"/>
                  </a:cubicBezTo>
                  <a:cubicBezTo>
                    <a:pt x="879" y="2217"/>
                    <a:pt x="1888" y="2517"/>
                    <a:pt x="2646" y="2727"/>
                  </a:cubicBezTo>
                  <a:cubicBezTo>
                    <a:pt x="3305" y="2906"/>
                    <a:pt x="4922" y="3166"/>
                    <a:pt x="5462" y="3346"/>
                  </a:cubicBezTo>
                  <a:cubicBezTo>
                    <a:pt x="5462" y="3346"/>
                    <a:pt x="5464" y="3348"/>
                    <a:pt x="5470" y="3348"/>
                  </a:cubicBezTo>
                  <a:cubicBezTo>
                    <a:pt x="5483" y="3348"/>
                    <a:pt x="5511" y="3339"/>
                    <a:pt x="5571" y="3286"/>
                  </a:cubicBezTo>
                  <a:cubicBezTo>
                    <a:pt x="5362" y="3186"/>
                    <a:pt x="5362" y="2986"/>
                    <a:pt x="5362" y="2986"/>
                  </a:cubicBezTo>
                  <a:cubicBezTo>
                    <a:pt x="5284" y="3038"/>
                    <a:pt x="5163" y="3055"/>
                    <a:pt x="5044" y="3055"/>
                  </a:cubicBezTo>
                  <a:cubicBezTo>
                    <a:pt x="4934" y="3055"/>
                    <a:pt x="4825" y="3040"/>
                    <a:pt x="4752" y="3026"/>
                  </a:cubicBezTo>
                  <a:cubicBezTo>
                    <a:pt x="2576" y="2616"/>
                    <a:pt x="1429" y="1938"/>
                    <a:pt x="1029" y="1518"/>
                  </a:cubicBezTo>
                  <a:cubicBezTo>
                    <a:pt x="630" y="1099"/>
                    <a:pt x="610" y="1"/>
                    <a:pt x="610" y="1"/>
                  </a:cubicBezTo>
                  <a:close/>
                </a:path>
              </a:pathLst>
            </a:custGeom>
            <a:solidFill>
              <a:srgbClr val="D36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7131384" y="3416477"/>
              <a:ext cx="153166" cy="114140"/>
            </a:xfrm>
            <a:custGeom>
              <a:avLst/>
              <a:gdLst/>
              <a:ahLst/>
              <a:cxnLst/>
              <a:rect l="l" t="t" r="r" b="b"/>
              <a:pathLst>
                <a:path w="1668" h="1243" extrusionOk="0">
                  <a:moveTo>
                    <a:pt x="1527" y="0"/>
                  </a:moveTo>
                  <a:cubicBezTo>
                    <a:pt x="1495" y="0"/>
                    <a:pt x="1465" y="1"/>
                    <a:pt x="1448" y="5"/>
                  </a:cubicBezTo>
                  <a:cubicBezTo>
                    <a:pt x="1448" y="5"/>
                    <a:pt x="1258" y="65"/>
                    <a:pt x="1189" y="184"/>
                  </a:cubicBezTo>
                  <a:cubicBezTo>
                    <a:pt x="1189" y="184"/>
                    <a:pt x="869" y="224"/>
                    <a:pt x="749" y="493"/>
                  </a:cubicBezTo>
                  <a:cubicBezTo>
                    <a:pt x="749" y="493"/>
                    <a:pt x="480" y="524"/>
                    <a:pt x="380" y="773"/>
                  </a:cubicBezTo>
                  <a:cubicBezTo>
                    <a:pt x="380" y="773"/>
                    <a:pt x="151" y="853"/>
                    <a:pt x="71" y="1033"/>
                  </a:cubicBezTo>
                  <a:cubicBezTo>
                    <a:pt x="0" y="1223"/>
                    <a:pt x="420" y="1243"/>
                    <a:pt x="420" y="1243"/>
                  </a:cubicBezTo>
                  <a:lnTo>
                    <a:pt x="1668" y="5"/>
                  </a:lnTo>
                  <a:cubicBezTo>
                    <a:pt x="1668" y="5"/>
                    <a:pt x="1592" y="0"/>
                    <a:pt x="1527" y="0"/>
                  </a:cubicBezTo>
                  <a:close/>
                </a:path>
              </a:pathLst>
            </a:custGeom>
            <a:solidFill>
              <a:srgbClr val="D36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6787678" y="3218866"/>
              <a:ext cx="42240" cy="98162"/>
            </a:xfrm>
            <a:custGeom>
              <a:avLst/>
              <a:gdLst/>
              <a:ahLst/>
              <a:cxnLst/>
              <a:rect l="l" t="t" r="r" b="b"/>
              <a:pathLst>
                <a:path w="460" h="1069" extrusionOk="0">
                  <a:moveTo>
                    <a:pt x="40" y="0"/>
                  </a:moveTo>
                  <a:cubicBezTo>
                    <a:pt x="50" y="70"/>
                    <a:pt x="100" y="789"/>
                    <a:pt x="0" y="1068"/>
                  </a:cubicBezTo>
                  <a:cubicBezTo>
                    <a:pt x="10" y="1068"/>
                    <a:pt x="210" y="959"/>
                    <a:pt x="459" y="909"/>
                  </a:cubicBezTo>
                  <a:cubicBezTo>
                    <a:pt x="349" y="889"/>
                    <a:pt x="289" y="889"/>
                    <a:pt x="289" y="889"/>
                  </a:cubicBezTo>
                  <a:cubicBezTo>
                    <a:pt x="160" y="460"/>
                    <a:pt x="90" y="200"/>
                    <a:pt x="40" y="0"/>
                  </a:cubicBezTo>
                  <a:close/>
                </a:path>
              </a:pathLst>
            </a:custGeom>
            <a:solidFill>
              <a:srgbClr val="D36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6901359" y="3656052"/>
              <a:ext cx="44904" cy="102755"/>
            </a:xfrm>
            <a:custGeom>
              <a:avLst/>
              <a:gdLst/>
              <a:ahLst/>
              <a:cxnLst/>
              <a:rect l="l" t="t" r="r" b="b"/>
              <a:pathLst>
                <a:path w="489" h="1119" extrusionOk="0">
                  <a:moveTo>
                    <a:pt x="20" y="1"/>
                  </a:moveTo>
                  <a:lnTo>
                    <a:pt x="20" y="11"/>
                  </a:lnTo>
                  <a:lnTo>
                    <a:pt x="20" y="61"/>
                  </a:lnTo>
                  <a:cubicBezTo>
                    <a:pt x="20" y="81"/>
                    <a:pt x="20" y="101"/>
                    <a:pt x="10" y="121"/>
                  </a:cubicBezTo>
                  <a:lnTo>
                    <a:pt x="10" y="211"/>
                  </a:lnTo>
                  <a:cubicBezTo>
                    <a:pt x="10" y="271"/>
                    <a:pt x="10" y="340"/>
                    <a:pt x="0" y="420"/>
                  </a:cubicBezTo>
                  <a:cubicBezTo>
                    <a:pt x="0" y="500"/>
                    <a:pt x="0" y="580"/>
                    <a:pt x="10" y="660"/>
                  </a:cubicBezTo>
                  <a:cubicBezTo>
                    <a:pt x="10" y="700"/>
                    <a:pt x="20" y="730"/>
                    <a:pt x="30" y="770"/>
                  </a:cubicBezTo>
                  <a:cubicBezTo>
                    <a:pt x="30" y="790"/>
                    <a:pt x="40" y="810"/>
                    <a:pt x="40" y="819"/>
                  </a:cubicBezTo>
                  <a:lnTo>
                    <a:pt x="70" y="879"/>
                  </a:lnTo>
                  <a:cubicBezTo>
                    <a:pt x="100" y="939"/>
                    <a:pt x="149" y="990"/>
                    <a:pt x="209" y="1029"/>
                  </a:cubicBezTo>
                  <a:cubicBezTo>
                    <a:pt x="240" y="1049"/>
                    <a:pt x="280" y="1059"/>
                    <a:pt x="309" y="1079"/>
                  </a:cubicBezTo>
                  <a:cubicBezTo>
                    <a:pt x="340" y="1089"/>
                    <a:pt x="369" y="1099"/>
                    <a:pt x="399" y="1099"/>
                  </a:cubicBezTo>
                  <a:cubicBezTo>
                    <a:pt x="419" y="1109"/>
                    <a:pt x="449" y="1109"/>
                    <a:pt x="459" y="1119"/>
                  </a:cubicBezTo>
                  <a:lnTo>
                    <a:pt x="489" y="1119"/>
                  </a:lnTo>
                  <a:lnTo>
                    <a:pt x="489" y="1099"/>
                  </a:lnTo>
                  <a:lnTo>
                    <a:pt x="489" y="1059"/>
                  </a:lnTo>
                  <a:lnTo>
                    <a:pt x="489" y="999"/>
                  </a:lnTo>
                  <a:lnTo>
                    <a:pt x="489" y="910"/>
                  </a:lnTo>
                  <a:lnTo>
                    <a:pt x="489" y="700"/>
                  </a:lnTo>
                  <a:cubicBezTo>
                    <a:pt x="489" y="620"/>
                    <a:pt x="489" y="540"/>
                    <a:pt x="479" y="460"/>
                  </a:cubicBezTo>
                  <a:cubicBezTo>
                    <a:pt x="469" y="420"/>
                    <a:pt x="469" y="391"/>
                    <a:pt x="459" y="351"/>
                  </a:cubicBezTo>
                  <a:cubicBezTo>
                    <a:pt x="459" y="331"/>
                    <a:pt x="449" y="320"/>
                    <a:pt x="449" y="300"/>
                  </a:cubicBezTo>
                  <a:cubicBezTo>
                    <a:pt x="439" y="280"/>
                    <a:pt x="429" y="271"/>
                    <a:pt x="419" y="251"/>
                  </a:cubicBezTo>
                  <a:cubicBezTo>
                    <a:pt x="389" y="191"/>
                    <a:pt x="340" y="141"/>
                    <a:pt x="289" y="101"/>
                  </a:cubicBezTo>
                  <a:cubicBezTo>
                    <a:pt x="260" y="81"/>
                    <a:pt x="229" y="61"/>
                    <a:pt x="200" y="51"/>
                  </a:cubicBezTo>
                  <a:lnTo>
                    <a:pt x="110" y="21"/>
                  </a:lnTo>
                  <a:cubicBezTo>
                    <a:pt x="90" y="11"/>
                    <a:pt x="60" y="11"/>
                    <a:pt x="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6895849" y="3650542"/>
              <a:ext cx="55923" cy="114784"/>
            </a:xfrm>
            <a:custGeom>
              <a:avLst/>
              <a:gdLst/>
              <a:ahLst/>
              <a:cxnLst/>
              <a:rect l="l" t="t" r="r" b="b"/>
              <a:pathLst>
                <a:path w="609" h="1250" extrusionOk="0">
                  <a:moveTo>
                    <a:pt x="140" y="131"/>
                  </a:moveTo>
                  <a:cubicBezTo>
                    <a:pt x="140" y="131"/>
                    <a:pt x="150" y="131"/>
                    <a:pt x="160" y="141"/>
                  </a:cubicBezTo>
                  <a:cubicBezTo>
                    <a:pt x="180" y="141"/>
                    <a:pt x="209" y="151"/>
                    <a:pt x="229" y="161"/>
                  </a:cubicBezTo>
                  <a:cubicBezTo>
                    <a:pt x="260" y="181"/>
                    <a:pt x="289" y="191"/>
                    <a:pt x="309" y="211"/>
                  </a:cubicBezTo>
                  <a:cubicBezTo>
                    <a:pt x="360" y="241"/>
                    <a:pt x="400" y="291"/>
                    <a:pt x="429" y="340"/>
                  </a:cubicBezTo>
                  <a:cubicBezTo>
                    <a:pt x="439" y="351"/>
                    <a:pt x="439" y="360"/>
                    <a:pt x="449" y="371"/>
                  </a:cubicBezTo>
                  <a:lnTo>
                    <a:pt x="449" y="400"/>
                  </a:lnTo>
                  <a:cubicBezTo>
                    <a:pt x="459" y="411"/>
                    <a:pt x="459" y="411"/>
                    <a:pt x="459" y="420"/>
                  </a:cubicBezTo>
                  <a:cubicBezTo>
                    <a:pt x="469" y="460"/>
                    <a:pt x="469" y="490"/>
                    <a:pt x="479" y="530"/>
                  </a:cubicBezTo>
                  <a:cubicBezTo>
                    <a:pt x="479" y="590"/>
                    <a:pt x="489" y="670"/>
                    <a:pt x="489" y="760"/>
                  </a:cubicBezTo>
                  <a:lnTo>
                    <a:pt x="489" y="970"/>
                  </a:lnTo>
                  <a:lnTo>
                    <a:pt x="489" y="1109"/>
                  </a:lnTo>
                  <a:lnTo>
                    <a:pt x="469" y="1109"/>
                  </a:lnTo>
                  <a:cubicBezTo>
                    <a:pt x="439" y="1099"/>
                    <a:pt x="419" y="1089"/>
                    <a:pt x="389" y="1079"/>
                  </a:cubicBezTo>
                  <a:cubicBezTo>
                    <a:pt x="360" y="1069"/>
                    <a:pt x="329" y="1050"/>
                    <a:pt x="309" y="1039"/>
                  </a:cubicBezTo>
                  <a:cubicBezTo>
                    <a:pt x="249" y="1010"/>
                    <a:pt x="209" y="959"/>
                    <a:pt x="180" y="910"/>
                  </a:cubicBezTo>
                  <a:cubicBezTo>
                    <a:pt x="170" y="890"/>
                    <a:pt x="160" y="879"/>
                    <a:pt x="160" y="859"/>
                  </a:cubicBezTo>
                  <a:cubicBezTo>
                    <a:pt x="150" y="850"/>
                    <a:pt x="150" y="830"/>
                    <a:pt x="140" y="820"/>
                  </a:cubicBezTo>
                  <a:cubicBezTo>
                    <a:pt x="140" y="780"/>
                    <a:pt x="130" y="750"/>
                    <a:pt x="130" y="710"/>
                  </a:cubicBezTo>
                  <a:cubicBezTo>
                    <a:pt x="120" y="650"/>
                    <a:pt x="120" y="580"/>
                    <a:pt x="120" y="480"/>
                  </a:cubicBezTo>
                  <a:lnTo>
                    <a:pt x="140" y="131"/>
                  </a:lnTo>
                  <a:close/>
                  <a:moveTo>
                    <a:pt x="70" y="1"/>
                  </a:moveTo>
                  <a:lnTo>
                    <a:pt x="20" y="31"/>
                  </a:lnTo>
                  <a:lnTo>
                    <a:pt x="20" y="91"/>
                  </a:lnTo>
                  <a:lnTo>
                    <a:pt x="20" y="121"/>
                  </a:lnTo>
                  <a:lnTo>
                    <a:pt x="0" y="480"/>
                  </a:lnTo>
                  <a:cubicBezTo>
                    <a:pt x="0" y="580"/>
                    <a:pt x="0" y="650"/>
                    <a:pt x="10" y="720"/>
                  </a:cubicBezTo>
                  <a:cubicBezTo>
                    <a:pt x="10" y="770"/>
                    <a:pt x="20" y="810"/>
                    <a:pt x="30" y="839"/>
                  </a:cubicBezTo>
                  <a:cubicBezTo>
                    <a:pt x="30" y="870"/>
                    <a:pt x="40" y="890"/>
                    <a:pt x="50" y="910"/>
                  </a:cubicBezTo>
                  <a:cubicBezTo>
                    <a:pt x="50" y="930"/>
                    <a:pt x="60" y="950"/>
                    <a:pt x="70" y="959"/>
                  </a:cubicBezTo>
                  <a:cubicBezTo>
                    <a:pt x="110" y="1039"/>
                    <a:pt x="170" y="1099"/>
                    <a:pt x="240" y="1139"/>
                  </a:cubicBezTo>
                  <a:cubicBezTo>
                    <a:pt x="269" y="1159"/>
                    <a:pt x="309" y="1179"/>
                    <a:pt x="349" y="1189"/>
                  </a:cubicBezTo>
                  <a:cubicBezTo>
                    <a:pt x="380" y="1209"/>
                    <a:pt x="409" y="1219"/>
                    <a:pt x="439" y="1219"/>
                  </a:cubicBezTo>
                  <a:cubicBezTo>
                    <a:pt x="459" y="1229"/>
                    <a:pt x="479" y="1229"/>
                    <a:pt x="499" y="1229"/>
                  </a:cubicBezTo>
                  <a:lnTo>
                    <a:pt x="599" y="1249"/>
                  </a:lnTo>
                  <a:lnTo>
                    <a:pt x="609" y="1189"/>
                  </a:lnTo>
                  <a:lnTo>
                    <a:pt x="609" y="1159"/>
                  </a:lnTo>
                  <a:lnTo>
                    <a:pt x="609" y="1149"/>
                  </a:lnTo>
                  <a:lnTo>
                    <a:pt x="609" y="1119"/>
                  </a:lnTo>
                  <a:lnTo>
                    <a:pt x="609" y="970"/>
                  </a:lnTo>
                  <a:lnTo>
                    <a:pt x="609" y="760"/>
                  </a:lnTo>
                  <a:cubicBezTo>
                    <a:pt x="609" y="660"/>
                    <a:pt x="599" y="590"/>
                    <a:pt x="599" y="520"/>
                  </a:cubicBezTo>
                  <a:cubicBezTo>
                    <a:pt x="589" y="480"/>
                    <a:pt x="589" y="440"/>
                    <a:pt x="579" y="400"/>
                  </a:cubicBezTo>
                  <a:cubicBezTo>
                    <a:pt x="579" y="391"/>
                    <a:pt x="569" y="380"/>
                    <a:pt x="569" y="360"/>
                  </a:cubicBezTo>
                  <a:lnTo>
                    <a:pt x="559" y="340"/>
                  </a:lnTo>
                  <a:cubicBezTo>
                    <a:pt x="559" y="320"/>
                    <a:pt x="549" y="300"/>
                    <a:pt x="539" y="280"/>
                  </a:cubicBezTo>
                  <a:cubicBezTo>
                    <a:pt x="499" y="211"/>
                    <a:pt x="449" y="151"/>
                    <a:pt x="380" y="111"/>
                  </a:cubicBezTo>
                  <a:cubicBezTo>
                    <a:pt x="349" y="91"/>
                    <a:pt x="320" y="71"/>
                    <a:pt x="280" y="51"/>
                  </a:cubicBezTo>
                  <a:lnTo>
                    <a:pt x="189" y="21"/>
                  </a:lnTo>
                  <a:cubicBezTo>
                    <a:pt x="170" y="21"/>
                    <a:pt x="150" y="11"/>
                    <a:pt x="130" y="11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6941671" y="3685436"/>
              <a:ext cx="46832" cy="100918"/>
            </a:xfrm>
            <a:custGeom>
              <a:avLst/>
              <a:gdLst/>
              <a:ahLst/>
              <a:cxnLst/>
              <a:rect l="l" t="t" r="r" b="b"/>
              <a:pathLst>
                <a:path w="510" h="1099" extrusionOk="0">
                  <a:moveTo>
                    <a:pt x="10" y="0"/>
                  </a:moveTo>
                  <a:lnTo>
                    <a:pt x="10" y="20"/>
                  </a:lnTo>
                  <a:lnTo>
                    <a:pt x="10" y="60"/>
                  </a:lnTo>
                  <a:cubicBezTo>
                    <a:pt x="10" y="80"/>
                    <a:pt x="0" y="100"/>
                    <a:pt x="0" y="120"/>
                  </a:cubicBezTo>
                  <a:lnTo>
                    <a:pt x="0" y="210"/>
                  </a:lnTo>
                  <a:lnTo>
                    <a:pt x="0" y="420"/>
                  </a:lnTo>
                  <a:cubicBezTo>
                    <a:pt x="0" y="499"/>
                    <a:pt x="0" y="579"/>
                    <a:pt x="10" y="659"/>
                  </a:cubicBezTo>
                  <a:cubicBezTo>
                    <a:pt x="20" y="729"/>
                    <a:pt x="50" y="809"/>
                    <a:pt x="80" y="869"/>
                  </a:cubicBezTo>
                  <a:cubicBezTo>
                    <a:pt x="120" y="929"/>
                    <a:pt x="170" y="979"/>
                    <a:pt x="230" y="1019"/>
                  </a:cubicBezTo>
                  <a:cubicBezTo>
                    <a:pt x="260" y="1038"/>
                    <a:pt x="300" y="1049"/>
                    <a:pt x="329" y="1058"/>
                  </a:cubicBezTo>
                  <a:cubicBezTo>
                    <a:pt x="360" y="1069"/>
                    <a:pt x="389" y="1078"/>
                    <a:pt x="420" y="1078"/>
                  </a:cubicBezTo>
                  <a:cubicBezTo>
                    <a:pt x="440" y="1089"/>
                    <a:pt x="469" y="1089"/>
                    <a:pt x="480" y="1098"/>
                  </a:cubicBezTo>
                  <a:lnTo>
                    <a:pt x="509" y="1098"/>
                  </a:lnTo>
                  <a:lnTo>
                    <a:pt x="509" y="1078"/>
                  </a:lnTo>
                  <a:lnTo>
                    <a:pt x="509" y="1038"/>
                  </a:lnTo>
                  <a:cubicBezTo>
                    <a:pt x="509" y="1019"/>
                    <a:pt x="509" y="999"/>
                    <a:pt x="499" y="979"/>
                  </a:cubicBezTo>
                  <a:lnTo>
                    <a:pt x="499" y="889"/>
                  </a:lnTo>
                  <a:cubicBezTo>
                    <a:pt x="499" y="829"/>
                    <a:pt x="499" y="759"/>
                    <a:pt x="489" y="679"/>
                  </a:cubicBezTo>
                  <a:cubicBezTo>
                    <a:pt x="489" y="599"/>
                    <a:pt x="489" y="519"/>
                    <a:pt x="480" y="440"/>
                  </a:cubicBezTo>
                  <a:cubicBezTo>
                    <a:pt x="460" y="360"/>
                    <a:pt x="449" y="290"/>
                    <a:pt x="409" y="230"/>
                  </a:cubicBezTo>
                  <a:cubicBezTo>
                    <a:pt x="380" y="170"/>
                    <a:pt x="329" y="120"/>
                    <a:pt x="269" y="91"/>
                  </a:cubicBezTo>
                  <a:cubicBezTo>
                    <a:pt x="240" y="71"/>
                    <a:pt x="210" y="51"/>
                    <a:pt x="180" y="40"/>
                  </a:cubicBezTo>
                  <a:cubicBezTo>
                    <a:pt x="150" y="31"/>
                    <a:pt x="120" y="20"/>
                    <a:pt x="100" y="20"/>
                  </a:cubicBezTo>
                  <a:cubicBezTo>
                    <a:pt x="70" y="11"/>
                    <a:pt x="50" y="11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6936161" y="3679927"/>
              <a:ext cx="57759" cy="111938"/>
            </a:xfrm>
            <a:custGeom>
              <a:avLst/>
              <a:gdLst/>
              <a:ahLst/>
              <a:cxnLst/>
              <a:rect l="l" t="t" r="r" b="b"/>
              <a:pathLst>
                <a:path w="629" h="1219" extrusionOk="0">
                  <a:moveTo>
                    <a:pt x="150" y="131"/>
                  </a:moveTo>
                  <a:cubicBezTo>
                    <a:pt x="170" y="140"/>
                    <a:pt x="190" y="151"/>
                    <a:pt x="220" y="160"/>
                  </a:cubicBezTo>
                  <a:cubicBezTo>
                    <a:pt x="250" y="170"/>
                    <a:pt x="270" y="180"/>
                    <a:pt x="300" y="200"/>
                  </a:cubicBezTo>
                  <a:cubicBezTo>
                    <a:pt x="349" y="230"/>
                    <a:pt x="389" y="270"/>
                    <a:pt x="420" y="320"/>
                  </a:cubicBezTo>
                  <a:cubicBezTo>
                    <a:pt x="449" y="370"/>
                    <a:pt x="469" y="430"/>
                    <a:pt x="480" y="510"/>
                  </a:cubicBezTo>
                  <a:cubicBezTo>
                    <a:pt x="489" y="590"/>
                    <a:pt x="489" y="679"/>
                    <a:pt x="489" y="739"/>
                  </a:cubicBezTo>
                  <a:lnTo>
                    <a:pt x="509" y="1089"/>
                  </a:lnTo>
                  <a:lnTo>
                    <a:pt x="489" y="1089"/>
                  </a:lnTo>
                  <a:cubicBezTo>
                    <a:pt x="460" y="1079"/>
                    <a:pt x="429" y="1069"/>
                    <a:pt x="409" y="1059"/>
                  </a:cubicBezTo>
                  <a:lnTo>
                    <a:pt x="320" y="1029"/>
                  </a:lnTo>
                  <a:cubicBezTo>
                    <a:pt x="270" y="989"/>
                    <a:pt x="220" y="949"/>
                    <a:pt x="190" y="899"/>
                  </a:cubicBezTo>
                  <a:cubicBezTo>
                    <a:pt x="160" y="849"/>
                    <a:pt x="140" y="789"/>
                    <a:pt x="130" y="710"/>
                  </a:cubicBezTo>
                  <a:cubicBezTo>
                    <a:pt x="120" y="639"/>
                    <a:pt x="120" y="570"/>
                    <a:pt x="120" y="480"/>
                  </a:cubicBezTo>
                  <a:lnTo>
                    <a:pt x="130" y="131"/>
                  </a:lnTo>
                  <a:close/>
                  <a:moveTo>
                    <a:pt x="60" y="0"/>
                  </a:moveTo>
                  <a:lnTo>
                    <a:pt x="20" y="31"/>
                  </a:lnTo>
                  <a:lnTo>
                    <a:pt x="10" y="80"/>
                  </a:lnTo>
                  <a:lnTo>
                    <a:pt x="10" y="120"/>
                  </a:lnTo>
                  <a:lnTo>
                    <a:pt x="0" y="480"/>
                  </a:lnTo>
                  <a:cubicBezTo>
                    <a:pt x="0" y="570"/>
                    <a:pt x="0" y="650"/>
                    <a:pt x="10" y="719"/>
                  </a:cubicBezTo>
                  <a:cubicBezTo>
                    <a:pt x="30" y="819"/>
                    <a:pt x="50" y="899"/>
                    <a:pt x="90" y="959"/>
                  </a:cubicBezTo>
                  <a:cubicBezTo>
                    <a:pt x="130" y="1029"/>
                    <a:pt x="190" y="1089"/>
                    <a:pt x="260" y="1129"/>
                  </a:cubicBezTo>
                  <a:cubicBezTo>
                    <a:pt x="290" y="1149"/>
                    <a:pt x="329" y="1158"/>
                    <a:pt x="369" y="1178"/>
                  </a:cubicBezTo>
                  <a:cubicBezTo>
                    <a:pt x="400" y="1189"/>
                    <a:pt x="429" y="1198"/>
                    <a:pt x="460" y="1198"/>
                  </a:cubicBezTo>
                  <a:cubicBezTo>
                    <a:pt x="489" y="1209"/>
                    <a:pt x="509" y="1209"/>
                    <a:pt x="520" y="1209"/>
                  </a:cubicBezTo>
                  <a:lnTo>
                    <a:pt x="619" y="1218"/>
                  </a:lnTo>
                  <a:lnTo>
                    <a:pt x="629" y="1158"/>
                  </a:lnTo>
                  <a:lnTo>
                    <a:pt x="629" y="1138"/>
                  </a:lnTo>
                  <a:lnTo>
                    <a:pt x="629" y="1129"/>
                  </a:lnTo>
                  <a:lnTo>
                    <a:pt x="629" y="1098"/>
                  </a:lnTo>
                  <a:lnTo>
                    <a:pt x="609" y="739"/>
                  </a:lnTo>
                  <a:cubicBezTo>
                    <a:pt x="609" y="670"/>
                    <a:pt x="609" y="579"/>
                    <a:pt x="599" y="490"/>
                  </a:cubicBezTo>
                  <a:cubicBezTo>
                    <a:pt x="579" y="400"/>
                    <a:pt x="559" y="320"/>
                    <a:pt x="520" y="260"/>
                  </a:cubicBezTo>
                  <a:cubicBezTo>
                    <a:pt x="480" y="190"/>
                    <a:pt x="429" y="131"/>
                    <a:pt x="360" y="91"/>
                  </a:cubicBezTo>
                  <a:cubicBezTo>
                    <a:pt x="329" y="71"/>
                    <a:pt x="300" y="60"/>
                    <a:pt x="260" y="51"/>
                  </a:cubicBezTo>
                  <a:cubicBezTo>
                    <a:pt x="230" y="31"/>
                    <a:pt x="200" y="20"/>
                    <a:pt x="170" y="20"/>
                  </a:cubicBezTo>
                  <a:cubicBezTo>
                    <a:pt x="150" y="11"/>
                    <a:pt x="130" y="11"/>
                    <a:pt x="120" y="11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6941671" y="3685436"/>
              <a:ext cx="46832" cy="100918"/>
            </a:xfrm>
            <a:custGeom>
              <a:avLst/>
              <a:gdLst/>
              <a:ahLst/>
              <a:cxnLst/>
              <a:rect l="l" t="t" r="r" b="b"/>
              <a:pathLst>
                <a:path w="510" h="1099" extrusionOk="0">
                  <a:moveTo>
                    <a:pt x="10" y="0"/>
                  </a:moveTo>
                  <a:lnTo>
                    <a:pt x="10" y="20"/>
                  </a:lnTo>
                  <a:lnTo>
                    <a:pt x="10" y="60"/>
                  </a:lnTo>
                  <a:cubicBezTo>
                    <a:pt x="10" y="80"/>
                    <a:pt x="0" y="100"/>
                    <a:pt x="0" y="120"/>
                  </a:cubicBezTo>
                  <a:lnTo>
                    <a:pt x="0" y="210"/>
                  </a:lnTo>
                  <a:lnTo>
                    <a:pt x="0" y="420"/>
                  </a:lnTo>
                  <a:cubicBezTo>
                    <a:pt x="0" y="499"/>
                    <a:pt x="0" y="579"/>
                    <a:pt x="10" y="659"/>
                  </a:cubicBezTo>
                  <a:cubicBezTo>
                    <a:pt x="20" y="729"/>
                    <a:pt x="50" y="809"/>
                    <a:pt x="80" y="869"/>
                  </a:cubicBezTo>
                  <a:cubicBezTo>
                    <a:pt x="120" y="929"/>
                    <a:pt x="170" y="979"/>
                    <a:pt x="230" y="1019"/>
                  </a:cubicBezTo>
                  <a:cubicBezTo>
                    <a:pt x="260" y="1038"/>
                    <a:pt x="300" y="1049"/>
                    <a:pt x="329" y="1058"/>
                  </a:cubicBezTo>
                  <a:cubicBezTo>
                    <a:pt x="360" y="1069"/>
                    <a:pt x="389" y="1078"/>
                    <a:pt x="420" y="1078"/>
                  </a:cubicBezTo>
                  <a:cubicBezTo>
                    <a:pt x="440" y="1089"/>
                    <a:pt x="469" y="1089"/>
                    <a:pt x="480" y="1098"/>
                  </a:cubicBezTo>
                  <a:lnTo>
                    <a:pt x="509" y="1098"/>
                  </a:lnTo>
                  <a:lnTo>
                    <a:pt x="509" y="1078"/>
                  </a:lnTo>
                  <a:lnTo>
                    <a:pt x="509" y="1038"/>
                  </a:lnTo>
                  <a:cubicBezTo>
                    <a:pt x="509" y="1019"/>
                    <a:pt x="509" y="999"/>
                    <a:pt x="499" y="979"/>
                  </a:cubicBezTo>
                  <a:lnTo>
                    <a:pt x="499" y="889"/>
                  </a:lnTo>
                  <a:cubicBezTo>
                    <a:pt x="499" y="829"/>
                    <a:pt x="499" y="759"/>
                    <a:pt x="489" y="679"/>
                  </a:cubicBezTo>
                  <a:cubicBezTo>
                    <a:pt x="489" y="599"/>
                    <a:pt x="489" y="519"/>
                    <a:pt x="480" y="440"/>
                  </a:cubicBezTo>
                  <a:cubicBezTo>
                    <a:pt x="469" y="360"/>
                    <a:pt x="449" y="290"/>
                    <a:pt x="409" y="230"/>
                  </a:cubicBezTo>
                  <a:cubicBezTo>
                    <a:pt x="380" y="170"/>
                    <a:pt x="329" y="120"/>
                    <a:pt x="269" y="91"/>
                  </a:cubicBezTo>
                  <a:cubicBezTo>
                    <a:pt x="240" y="71"/>
                    <a:pt x="210" y="51"/>
                    <a:pt x="180" y="40"/>
                  </a:cubicBezTo>
                  <a:cubicBezTo>
                    <a:pt x="150" y="31"/>
                    <a:pt x="120" y="20"/>
                    <a:pt x="100" y="20"/>
                  </a:cubicBezTo>
                  <a:cubicBezTo>
                    <a:pt x="70" y="11"/>
                    <a:pt x="50" y="11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6936161" y="3679927"/>
              <a:ext cx="57759" cy="111938"/>
            </a:xfrm>
            <a:custGeom>
              <a:avLst/>
              <a:gdLst/>
              <a:ahLst/>
              <a:cxnLst/>
              <a:rect l="l" t="t" r="r" b="b"/>
              <a:pathLst>
                <a:path w="629" h="1219" extrusionOk="0">
                  <a:moveTo>
                    <a:pt x="150" y="131"/>
                  </a:moveTo>
                  <a:cubicBezTo>
                    <a:pt x="170" y="140"/>
                    <a:pt x="190" y="151"/>
                    <a:pt x="220" y="160"/>
                  </a:cubicBezTo>
                  <a:cubicBezTo>
                    <a:pt x="250" y="170"/>
                    <a:pt x="270" y="180"/>
                    <a:pt x="300" y="200"/>
                  </a:cubicBezTo>
                  <a:cubicBezTo>
                    <a:pt x="349" y="230"/>
                    <a:pt x="389" y="270"/>
                    <a:pt x="420" y="320"/>
                  </a:cubicBezTo>
                  <a:cubicBezTo>
                    <a:pt x="449" y="370"/>
                    <a:pt x="469" y="430"/>
                    <a:pt x="480" y="510"/>
                  </a:cubicBezTo>
                  <a:cubicBezTo>
                    <a:pt x="489" y="590"/>
                    <a:pt x="489" y="679"/>
                    <a:pt x="489" y="739"/>
                  </a:cubicBezTo>
                  <a:lnTo>
                    <a:pt x="509" y="1089"/>
                  </a:lnTo>
                  <a:lnTo>
                    <a:pt x="489" y="1089"/>
                  </a:lnTo>
                  <a:cubicBezTo>
                    <a:pt x="460" y="1079"/>
                    <a:pt x="429" y="1069"/>
                    <a:pt x="409" y="1059"/>
                  </a:cubicBezTo>
                  <a:lnTo>
                    <a:pt x="320" y="1029"/>
                  </a:lnTo>
                  <a:cubicBezTo>
                    <a:pt x="270" y="989"/>
                    <a:pt x="220" y="949"/>
                    <a:pt x="190" y="899"/>
                  </a:cubicBezTo>
                  <a:cubicBezTo>
                    <a:pt x="160" y="849"/>
                    <a:pt x="140" y="789"/>
                    <a:pt x="130" y="710"/>
                  </a:cubicBezTo>
                  <a:cubicBezTo>
                    <a:pt x="120" y="639"/>
                    <a:pt x="120" y="570"/>
                    <a:pt x="120" y="480"/>
                  </a:cubicBezTo>
                  <a:lnTo>
                    <a:pt x="130" y="131"/>
                  </a:lnTo>
                  <a:close/>
                  <a:moveTo>
                    <a:pt x="60" y="0"/>
                  </a:moveTo>
                  <a:lnTo>
                    <a:pt x="20" y="31"/>
                  </a:lnTo>
                  <a:lnTo>
                    <a:pt x="10" y="80"/>
                  </a:lnTo>
                  <a:lnTo>
                    <a:pt x="10" y="120"/>
                  </a:lnTo>
                  <a:lnTo>
                    <a:pt x="0" y="480"/>
                  </a:lnTo>
                  <a:cubicBezTo>
                    <a:pt x="0" y="570"/>
                    <a:pt x="0" y="650"/>
                    <a:pt x="10" y="719"/>
                  </a:cubicBezTo>
                  <a:cubicBezTo>
                    <a:pt x="30" y="819"/>
                    <a:pt x="50" y="899"/>
                    <a:pt x="90" y="959"/>
                  </a:cubicBezTo>
                  <a:cubicBezTo>
                    <a:pt x="130" y="1029"/>
                    <a:pt x="190" y="1089"/>
                    <a:pt x="260" y="1129"/>
                  </a:cubicBezTo>
                  <a:cubicBezTo>
                    <a:pt x="290" y="1149"/>
                    <a:pt x="329" y="1158"/>
                    <a:pt x="369" y="1178"/>
                  </a:cubicBezTo>
                  <a:cubicBezTo>
                    <a:pt x="400" y="1189"/>
                    <a:pt x="429" y="1198"/>
                    <a:pt x="460" y="1198"/>
                  </a:cubicBezTo>
                  <a:cubicBezTo>
                    <a:pt x="480" y="1209"/>
                    <a:pt x="509" y="1209"/>
                    <a:pt x="520" y="1209"/>
                  </a:cubicBezTo>
                  <a:lnTo>
                    <a:pt x="619" y="1218"/>
                  </a:lnTo>
                  <a:lnTo>
                    <a:pt x="629" y="1158"/>
                  </a:lnTo>
                  <a:lnTo>
                    <a:pt x="629" y="1138"/>
                  </a:lnTo>
                  <a:lnTo>
                    <a:pt x="629" y="1129"/>
                  </a:lnTo>
                  <a:lnTo>
                    <a:pt x="629" y="1098"/>
                  </a:lnTo>
                  <a:lnTo>
                    <a:pt x="609" y="739"/>
                  </a:lnTo>
                  <a:cubicBezTo>
                    <a:pt x="609" y="670"/>
                    <a:pt x="609" y="579"/>
                    <a:pt x="599" y="490"/>
                  </a:cubicBezTo>
                  <a:cubicBezTo>
                    <a:pt x="579" y="400"/>
                    <a:pt x="559" y="320"/>
                    <a:pt x="520" y="260"/>
                  </a:cubicBezTo>
                  <a:cubicBezTo>
                    <a:pt x="480" y="190"/>
                    <a:pt x="429" y="131"/>
                    <a:pt x="360" y="91"/>
                  </a:cubicBezTo>
                  <a:cubicBezTo>
                    <a:pt x="329" y="71"/>
                    <a:pt x="300" y="60"/>
                    <a:pt x="260" y="51"/>
                  </a:cubicBezTo>
                  <a:cubicBezTo>
                    <a:pt x="230" y="31"/>
                    <a:pt x="200" y="20"/>
                    <a:pt x="170" y="20"/>
                  </a:cubicBezTo>
                  <a:cubicBezTo>
                    <a:pt x="150" y="11"/>
                    <a:pt x="130" y="11"/>
                    <a:pt x="120" y="11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6981983" y="3712892"/>
              <a:ext cx="49587" cy="99082"/>
            </a:xfrm>
            <a:custGeom>
              <a:avLst/>
              <a:gdLst/>
              <a:ahLst/>
              <a:cxnLst/>
              <a:rect l="l" t="t" r="r" b="b"/>
              <a:pathLst>
                <a:path w="540" h="1079" extrusionOk="0">
                  <a:moveTo>
                    <a:pt x="1" y="1"/>
                  </a:moveTo>
                  <a:lnTo>
                    <a:pt x="1" y="11"/>
                  </a:lnTo>
                  <a:lnTo>
                    <a:pt x="1" y="61"/>
                  </a:lnTo>
                  <a:lnTo>
                    <a:pt x="1" y="121"/>
                  </a:lnTo>
                  <a:lnTo>
                    <a:pt x="1" y="211"/>
                  </a:lnTo>
                  <a:cubicBezTo>
                    <a:pt x="10" y="271"/>
                    <a:pt x="10" y="340"/>
                    <a:pt x="10" y="420"/>
                  </a:cubicBezTo>
                  <a:cubicBezTo>
                    <a:pt x="10" y="500"/>
                    <a:pt x="21" y="580"/>
                    <a:pt x="30" y="650"/>
                  </a:cubicBezTo>
                  <a:cubicBezTo>
                    <a:pt x="41" y="730"/>
                    <a:pt x="70" y="810"/>
                    <a:pt x="100" y="870"/>
                  </a:cubicBezTo>
                  <a:cubicBezTo>
                    <a:pt x="140" y="930"/>
                    <a:pt x="200" y="979"/>
                    <a:pt x="260" y="1009"/>
                  </a:cubicBezTo>
                  <a:cubicBezTo>
                    <a:pt x="290" y="1029"/>
                    <a:pt x="320" y="1039"/>
                    <a:pt x="350" y="1049"/>
                  </a:cubicBezTo>
                  <a:cubicBezTo>
                    <a:pt x="380" y="1059"/>
                    <a:pt x="409" y="1069"/>
                    <a:pt x="440" y="1069"/>
                  </a:cubicBezTo>
                  <a:cubicBezTo>
                    <a:pt x="469" y="1079"/>
                    <a:pt x="489" y="1079"/>
                    <a:pt x="509" y="1079"/>
                  </a:cubicBezTo>
                  <a:lnTo>
                    <a:pt x="540" y="1079"/>
                  </a:lnTo>
                  <a:lnTo>
                    <a:pt x="540" y="1069"/>
                  </a:lnTo>
                  <a:cubicBezTo>
                    <a:pt x="529" y="1059"/>
                    <a:pt x="529" y="1039"/>
                    <a:pt x="529" y="1029"/>
                  </a:cubicBezTo>
                  <a:lnTo>
                    <a:pt x="529" y="959"/>
                  </a:lnTo>
                  <a:cubicBezTo>
                    <a:pt x="529" y="939"/>
                    <a:pt x="520" y="910"/>
                    <a:pt x="520" y="879"/>
                  </a:cubicBezTo>
                  <a:cubicBezTo>
                    <a:pt x="520" y="819"/>
                    <a:pt x="509" y="739"/>
                    <a:pt x="509" y="660"/>
                  </a:cubicBezTo>
                  <a:cubicBezTo>
                    <a:pt x="509" y="590"/>
                    <a:pt x="500" y="510"/>
                    <a:pt x="489" y="430"/>
                  </a:cubicBezTo>
                  <a:cubicBezTo>
                    <a:pt x="469" y="351"/>
                    <a:pt x="449" y="280"/>
                    <a:pt x="409" y="220"/>
                  </a:cubicBezTo>
                  <a:cubicBezTo>
                    <a:pt x="380" y="160"/>
                    <a:pt x="330" y="111"/>
                    <a:pt x="270" y="81"/>
                  </a:cubicBezTo>
                  <a:cubicBezTo>
                    <a:pt x="240" y="61"/>
                    <a:pt x="210" y="51"/>
                    <a:pt x="180" y="41"/>
                  </a:cubicBezTo>
                  <a:lnTo>
                    <a:pt x="90" y="11"/>
                  </a:lnTo>
                  <a:cubicBezTo>
                    <a:pt x="70" y="11"/>
                    <a:pt x="41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6976473" y="3707383"/>
              <a:ext cx="60606" cy="111111"/>
            </a:xfrm>
            <a:custGeom>
              <a:avLst/>
              <a:gdLst/>
              <a:ahLst/>
              <a:cxnLst/>
              <a:rect l="l" t="t" r="r" b="b"/>
              <a:pathLst>
                <a:path w="660" h="1210" extrusionOk="0">
                  <a:moveTo>
                    <a:pt x="140" y="131"/>
                  </a:moveTo>
                  <a:cubicBezTo>
                    <a:pt x="170" y="141"/>
                    <a:pt x="190" y="141"/>
                    <a:pt x="220" y="151"/>
                  </a:cubicBezTo>
                  <a:cubicBezTo>
                    <a:pt x="250" y="161"/>
                    <a:pt x="270" y="171"/>
                    <a:pt x="300" y="191"/>
                  </a:cubicBezTo>
                  <a:cubicBezTo>
                    <a:pt x="350" y="220"/>
                    <a:pt x="390" y="260"/>
                    <a:pt x="420" y="311"/>
                  </a:cubicBezTo>
                  <a:cubicBezTo>
                    <a:pt x="450" y="360"/>
                    <a:pt x="469" y="420"/>
                    <a:pt x="489" y="500"/>
                  </a:cubicBezTo>
                  <a:cubicBezTo>
                    <a:pt x="500" y="570"/>
                    <a:pt x="509" y="650"/>
                    <a:pt x="509" y="730"/>
                  </a:cubicBezTo>
                  <a:lnTo>
                    <a:pt x="529" y="1079"/>
                  </a:lnTo>
                  <a:cubicBezTo>
                    <a:pt x="529" y="1079"/>
                    <a:pt x="520" y="1079"/>
                    <a:pt x="509" y="1069"/>
                  </a:cubicBezTo>
                  <a:cubicBezTo>
                    <a:pt x="489" y="1069"/>
                    <a:pt x="460" y="1059"/>
                    <a:pt x="430" y="1049"/>
                  </a:cubicBezTo>
                  <a:cubicBezTo>
                    <a:pt x="400" y="1039"/>
                    <a:pt x="370" y="1029"/>
                    <a:pt x="350" y="1019"/>
                  </a:cubicBezTo>
                  <a:cubicBezTo>
                    <a:pt x="290" y="990"/>
                    <a:pt x="250" y="950"/>
                    <a:pt x="220" y="890"/>
                  </a:cubicBezTo>
                  <a:cubicBezTo>
                    <a:pt x="180" y="850"/>
                    <a:pt x="160" y="790"/>
                    <a:pt x="150" y="700"/>
                  </a:cubicBezTo>
                  <a:cubicBezTo>
                    <a:pt x="140" y="640"/>
                    <a:pt x="130" y="570"/>
                    <a:pt x="130" y="480"/>
                  </a:cubicBezTo>
                  <a:lnTo>
                    <a:pt x="120" y="131"/>
                  </a:lnTo>
                  <a:close/>
                  <a:moveTo>
                    <a:pt x="41" y="1"/>
                  </a:moveTo>
                  <a:lnTo>
                    <a:pt x="1" y="41"/>
                  </a:lnTo>
                  <a:lnTo>
                    <a:pt x="1" y="81"/>
                  </a:lnTo>
                  <a:lnTo>
                    <a:pt x="1" y="91"/>
                  </a:lnTo>
                  <a:lnTo>
                    <a:pt x="1" y="121"/>
                  </a:lnTo>
                  <a:lnTo>
                    <a:pt x="10" y="480"/>
                  </a:lnTo>
                  <a:cubicBezTo>
                    <a:pt x="10" y="580"/>
                    <a:pt x="21" y="650"/>
                    <a:pt x="30" y="730"/>
                  </a:cubicBezTo>
                  <a:cubicBezTo>
                    <a:pt x="50" y="819"/>
                    <a:pt x="81" y="899"/>
                    <a:pt x="110" y="959"/>
                  </a:cubicBezTo>
                  <a:cubicBezTo>
                    <a:pt x="160" y="1029"/>
                    <a:pt x="220" y="1079"/>
                    <a:pt x="290" y="1119"/>
                  </a:cubicBezTo>
                  <a:cubicBezTo>
                    <a:pt x="320" y="1139"/>
                    <a:pt x="360" y="1159"/>
                    <a:pt x="390" y="1169"/>
                  </a:cubicBezTo>
                  <a:cubicBezTo>
                    <a:pt x="430" y="1179"/>
                    <a:pt x="460" y="1189"/>
                    <a:pt x="489" y="1189"/>
                  </a:cubicBezTo>
                  <a:cubicBezTo>
                    <a:pt x="509" y="1199"/>
                    <a:pt x="529" y="1199"/>
                    <a:pt x="549" y="1199"/>
                  </a:cubicBezTo>
                  <a:lnTo>
                    <a:pt x="649" y="1209"/>
                  </a:lnTo>
                  <a:lnTo>
                    <a:pt x="660" y="1149"/>
                  </a:lnTo>
                  <a:lnTo>
                    <a:pt x="660" y="1129"/>
                  </a:lnTo>
                  <a:lnTo>
                    <a:pt x="649" y="1109"/>
                  </a:lnTo>
                  <a:lnTo>
                    <a:pt x="649" y="1079"/>
                  </a:lnTo>
                  <a:lnTo>
                    <a:pt x="629" y="720"/>
                  </a:lnTo>
                  <a:cubicBezTo>
                    <a:pt x="629" y="640"/>
                    <a:pt x="620" y="560"/>
                    <a:pt x="609" y="480"/>
                  </a:cubicBezTo>
                  <a:cubicBezTo>
                    <a:pt x="589" y="380"/>
                    <a:pt x="560" y="311"/>
                    <a:pt x="529" y="251"/>
                  </a:cubicBezTo>
                  <a:cubicBezTo>
                    <a:pt x="489" y="181"/>
                    <a:pt x="430" y="121"/>
                    <a:pt x="360" y="81"/>
                  </a:cubicBezTo>
                  <a:cubicBezTo>
                    <a:pt x="330" y="71"/>
                    <a:pt x="290" y="51"/>
                    <a:pt x="260" y="41"/>
                  </a:cubicBezTo>
                  <a:cubicBezTo>
                    <a:pt x="230" y="31"/>
                    <a:pt x="190" y="21"/>
                    <a:pt x="170" y="11"/>
                  </a:cubicBezTo>
                  <a:cubicBezTo>
                    <a:pt x="150" y="11"/>
                    <a:pt x="130" y="1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6981983" y="3712892"/>
              <a:ext cx="49587" cy="99082"/>
            </a:xfrm>
            <a:custGeom>
              <a:avLst/>
              <a:gdLst/>
              <a:ahLst/>
              <a:cxnLst/>
              <a:rect l="l" t="t" r="r" b="b"/>
              <a:pathLst>
                <a:path w="540" h="1079" extrusionOk="0">
                  <a:moveTo>
                    <a:pt x="1" y="1"/>
                  </a:moveTo>
                  <a:lnTo>
                    <a:pt x="1" y="11"/>
                  </a:lnTo>
                  <a:lnTo>
                    <a:pt x="1" y="61"/>
                  </a:lnTo>
                  <a:lnTo>
                    <a:pt x="1" y="121"/>
                  </a:lnTo>
                  <a:lnTo>
                    <a:pt x="1" y="211"/>
                  </a:lnTo>
                  <a:cubicBezTo>
                    <a:pt x="10" y="271"/>
                    <a:pt x="10" y="340"/>
                    <a:pt x="10" y="420"/>
                  </a:cubicBezTo>
                  <a:cubicBezTo>
                    <a:pt x="10" y="500"/>
                    <a:pt x="21" y="580"/>
                    <a:pt x="30" y="650"/>
                  </a:cubicBezTo>
                  <a:cubicBezTo>
                    <a:pt x="41" y="730"/>
                    <a:pt x="70" y="810"/>
                    <a:pt x="100" y="870"/>
                  </a:cubicBezTo>
                  <a:cubicBezTo>
                    <a:pt x="140" y="930"/>
                    <a:pt x="200" y="979"/>
                    <a:pt x="260" y="1009"/>
                  </a:cubicBezTo>
                  <a:cubicBezTo>
                    <a:pt x="290" y="1029"/>
                    <a:pt x="320" y="1039"/>
                    <a:pt x="350" y="1049"/>
                  </a:cubicBezTo>
                  <a:cubicBezTo>
                    <a:pt x="380" y="1059"/>
                    <a:pt x="409" y="1069"/>
                    <a:pt x="440" y="1069"/>
                  </a:cubicBezTo>
                  <a:cubicBezTo>
                    <a:pt x="469" y="1079"/>
                    <a:pt x="489" y="1079"/>
                    <a:pt x="509" y="1079"/>
                  </a:cubicBezTo>
                  <a:lnTo>
                    <a:pt x="540" y="1079"/>
                  </a:lnTo>
                  <a:lnTo>
                    <a:pt x="540" y="1069"/>
                  </a:lnTo>
                  <a:cubicBezTo>
                    <a:pt x="529" y="1059"/>
                    <a:pt x="529" y="1039"/>
                    <a:pt x="529" y="1029"/>
                  </a:cubicBezTo>
                  <a:lnTo>
                    <a:pt x="529" y="959"/>
                  </a:lnTo>
                  <a:cubicBezTo>
                    <a:pt x="529" y="939"/>
                    <a:pt x="520" y="910"/>
                    <a:pt x="520" y="879"/>
                  </a:cubicBezTo>
                  <a:cubicBezTo>
                    <a:pt x="520" y="819"/>
                    <a:pt x="509" y="739"/>
                    <a:pt x="509" y="660"/>
                  </a:cubicBezTo>
                  <a:cubicBezTo>
                    <a:pt x="509" y="590"/>
                    <a:pt x="500" y="510"/>
                    <a:pt x="489" y="430"/>
                  </a:cubicBezTo>
                  <a:cubicBezTo>
                    <a:pt x="469" y="351"/>
                    <a:pt x="449" y="280"/>
                    <a:pt x="409" y="220"/>
                  </a:cubicBezTo>
                  <a:cubicBezTo>
                    <a:pt x="380" y="160"/>
                    <a:pt x="330" y="111"/>
                    <a:pt x="270" y="81"/>
                  </a:cubicBezTo>
                  <a:cubicBezTo>
                    <a:pt x="240" y="61"/>
                    <a:pt x="210" y="51"/>
                    <a:pt x="180" y="41"/>
                  </a:cubicBezTo>
                  <a:lnTo>
                    <a:pt x="90" y="11"/>
                  </a:lnTo>
                  <a:cubicBezTo>
                    <a:pt x="70" y="11"/>
                    <a:pt x="41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6976473" y="3707383"/>
              <a:ext cx="60606" cy="110101"/>
            </a:xfrm>
            <a:custGeom>
              <a:avLst/>
              <a:gdLst/>
              <a:ahLst/>
              <a:cxnLst/>
              <a:rect l="l" t="t" r="r" b="b"/>
              <a:pathLst>
                <a:path w="660" h="1199" extrusionOk="0">
                  <a:moveTo>
                    <a:pt x="140" y="131"/>
                  </a:moveTo>
                  <a:cubicBezTo>
                    <a:pt x="170" y="141"/>
                    <a:pt x="190" y="141"/>
                    <a:pt x="220" y="151"/>
                  </a:cubicBezTo>
                  <a:cubicBezTo>
                    <a:pt x="250" y="161"/>
                    <a:pt x="270" y="171"/>
                    <a:pt x="300" y="191"/>
                  </a:cubicBezTo>
                  <a:cubicBezTo>
                    <a:pt x="350" y="220"/>
                    <a:pt x="390" y="260"/>
                    <a:pt x="420" y="311"/>
                  </a:cubicBezTo>
                  <a:cubicBezTo>
                    <a:pt x="450" y="360"/>
                    <a:pt x="469" y="420"/>
                    <a:pt x="489" y="500"/>
                  </a:cubicBezTo>
                  <a:cubicBezTo>
                    <a:pt x="500" y="570"/>
                    <a:pt x="509" y="650"/>
                    <a:pt x="509" y="730"/>
                  </a:cubicBezTo>
                  <a:lnTo>
                    <a:pt x="529" y="1079"/>
                  </a:lnTo>
                  <a:cubicBezTo>
                    <a:pt x="529" y="1079"/>
                    <a:pt x="520" y="1079"/>
                    <a:pt x="509" y="1069"/>
                  </a:cubicBezTo>
                  <a:cubicBezTo>
                    <a:pt x="489" y="1069"/>
                    <a:pt x="460" y="1059"/>
                    <a:pt x="430" y="1049"/>
                  </a:cubicBezTo>
                  <a:cubicBezTo>
                    <a:pt x="400" y="1039"/>
                    <a:pt x="370" y="1029"/>
                    <a:pt x="350" y="1019"/>
                  </a:cubicBezTo>
                  <a:cubicBezTo>
                    <a:pt x="290" y="990"/>
                    <a:pt x="250" y="950"/>
                    <a:pt x="220" y="890"/>
                  </a:cubicBezTo>
                  <a:cubicBezTo>
                    <a:pt x="180" y="850"/>
                    <a:pt x="160" y="790"/>
                    <a:pt x="150" y="700"/>
                  </a:cubicBezTo>
                  <a:cubicBezTo>
                    <a:pt x="140" y="640"/>
                    <a:pt x="130" y="570"/>
                    <a:pt x="130" y="480"/>
                  </a:cubicBezTo>
                  <a:lnTo>
                    <a:pt x="120" y="131"/>
                  </a:lnTo>
                  <a:close/>
                  <a:moveTo>
                    <a:pt x="41" y="1"/>
                  </a:moveTo>
                  <a:lnTo>
                    <a:pt x="1" y="41"/>
                  </a:lnTo>
                  <a:lnTo>
                    <a:pt x="1" y="81"/>
                  </a:lnTo>
                  <a:lnTo>
                    <a:pt x="1" y="91"/>
                  </a:lnTo>
                  <a:lnTo>
                    <a:pt x="1" y="121"/>
                  </a:lnTo>
                  <a:lnTo>
                    <a:pt x="10" y="480"/>
                  </a:lnTo>
                  <a:cubicBezTo>
                    <a:pt x="10" y="580"/>
                    <a:pt x="21" y="650"/>
                    <a:pt x="30" y="730"/>
                  </a:cubicBezTo>
                  <a:cubicBezTo>
                    <a:pt x="50" y="819"/>
                    <a:pt x="81" y="899"/>
                    <a:pt x="110" y="959"/>
                  </a:cubicBezTo>
                  <a:cubicBezTo>
                    <a:pt x="160" y="1029"/>
                    <a:pt x="220" y="1079"/>
                    <a:pt x="290" y="1119"/>
                  </a:cubicBezTo>
                  <a:cubicBezTo>
                    <a:pt x="320" y="1139"/>
                    <a:pt x="360" y="1159"/>
                    <a:pt x="390" y="1169"/>
                  </a:cubicBezTo>
                  <a:cubicBezTo>
                    <a:pt x="430" y="1179"/>
                    <a:pt x="460" y="1189"/>
                    <a:pt x="489" y="1189"/>
                  </a:cubicBezTo>
                  <a:cubicBezTo>
                    <a:pt x="509" y="1199"/>
                    <a:pt x="529" y="1199"/>
                    <a:pt x="549" y="1199"/>
                  </a:cubicBezTo>
                  <a:lnTo>
                    <a:pt x="649" y="1199"/>
                  </a:lnTo>
                  <a:lnTo>
                    <a:pt x="660" y="1149"/>
                  </a:lnTo>
                  <a:lnTo>
                    <a:pt x="660" y="1129"/>
                  </a:lnTo>
                  <a:lnTo>
                    <a:pt x="649" y="1109"/>
                  </a:lnTo>
                  <a:lnTo>
                    <a:pt x="649" y="1079"/>
                  </a:lnTo>
                  <a:lnTo>
                    <a:pt x="629" y="720"/>
                  </a:lnTo>
                  <a:cubicBezTo>
                    <a:pt x="629" y="640"/>
                    <a:pt x="620" y="560"/>
                    <a:pt x="609" y="480"/>
                  </a:cubicBezTo>
                  <a:cubicBezTo>
                    <a:pt x="589" y="380"/>
                    <a:pt x="560" y="311"/>
                    <a:pt x="529" y="251"/>
                  </a:cubicBezTo>
                  <a:cubicBezTo>
                    <a:pt x="489" y="181"/>
                    <a:pt x="430" y="121"/>
                    <a:pt x="360" y="81"/>
                  </a:cubicBezTo>
                  <a:cubicBezTo>
                    <a:pt x="330" y="71"/>
                    <a:pt x="290" y="51"/>
                    <a:pt x="260" y="41"/>
                  </a:cubicBezTo>
                  <a:cubicBezTo>
                    <a:pt x="230" y="31"/>
                    <a:pt x="190" y="21"/>
                    <a:pt x="170" y="11"/>
                  </a:cubicBezTo>
                  <a:cubicBezTo>
                    <a:pt x="150" y="11"/>
                    <a:pt x="130" y="1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7023213" y="3739522"/>
              <a:ext cx="51423" cy="98164"/>
            </a:xfrm>
            <a:custGeom>
              <a:avLst/>
              <a:gdLst/>
              <a:ahLst/>
              <a:cxnLst/>
              <a:rect l="l" t="t" r="r" b="b"/>
              <a:pathLst>
                <a:path w="560" h="1069" extrusionOk="0">
                  <a:moveTo>
                    <a:pt x="0" y="1"/>
                  </a:moveTo>
                  <a:lnTo>
                    <a:pt x="0" y="10"/>
                  </a:lnTo>
                  <a:lnTo>
                    <a:pt x="0" y="50"/>
                  </a:lnTo>
                  <a:lnTo>
                    <a:pt x="0" y="120"/>
                  </a:lnTo>
                  <a:cubicBezTo>
                    <a:pt x="0" y="140"/>
                    <a:pt x="0" y="170"/>
                    <a:pt x="11" y="200"/>
                  </a:cubicBezTo>
                  <a:cubicBezTo>
                    <a:pt x="11" y="270"/>
                    <a:pt x="11" y="340"/>
                    <a:pt x="20" y="420"/>
                  </a:cubicBezTo>
                  <a:cubicBezTo>
                    <a:pt x="20" y="489"/>
                    <a:pt x="31" y="569"/>
                    <a:pt x="40" y="649"/>
                  </a:cubicBezTo>
                  <a:cubicBezTo>
                    <a:pt x="60" y="729"/>
                    <a:pt x="80" y="799"/>
                    <a:pt x="120" y="859"/>
                  </a:cubicBezTo>
                  <a:cubicBezTo>
                    <a:pt x="160" y="919"/>
                    <a:pt x="220" y="969"/>
                    <a:pt x="280" y="999"/>
                  </a:cubicBezTo>
                  <a:cubicBezTo>
                    <a:pt x="310" y="1019"/>
                    <a:pt x="340" y="1028"/>
                    <a:pt x="370" y="1039"/>
                  </a:cubicBezTo>
                  <a:cubicBezTo>
                    <a:pt x="410" y="1048"/>
                    <a:pt x="440" y="1059"/>
                    <a:pt x="460" y="1059"/>
                  </a:cubicBezTo>
                  <a:cubicBezTo>
                    <a:pt x="490" y="1059"/>
                    <a:pt x="520" y="1068"/>
                    <a:pt x="530" y="1068"/>
                  </a:cubicBezTo>
                  <a:lnTo>
                    <a:pt x="559" y="1068"/>
                  </a:lnTo>
                  <a:lnTo>
                    <a:pt x="559" y="1048"/>
                  </a:lnTo>
                  <a:cubicBezTo>
                    <a:pt x="559" y="1039"/>
                    <a:pt x="559" y="1028"/>
                    <a:pt x="550" y="1009"/>
                  </a:cubicBezTo>
                  <a:lnTo>
                    <a:pt x="550" y="949"/>
                  </a:lnTo>
                  <a:cubicBezTo>
                    <a:pt x="550" y="919"/>
                    <a:pt x="539" y="889"/>
                    <a:pt x="539" y="859"/>
                  </a:cubicBezTo>
                  <a:cubicBezTo>
                    <a:pt x="530" y="799"/>
                    <a:pt x="530" y="729"/>
                    <a:pt x="520" y="649"/>
                  </a:cubicBezTo>
                  <a:cubicBezTo>
                    <a:pt x="520" y="569"/>
                    <a:pt x="510" y="489"/>
                    <a:pt x="490" y="410"/>
                  </a:cubicBezTo>
                  <a:cubicBezTo>
                    <a:pt x="480" y="340"/>
                    <a:pt x="460" y="270"/>
                    <a:pt x="420" y="210"/>
                  </a:cubicBezTo>
                  <a:cubicBezTo>
                    <a:pt x="380" y="150"/>
                    <a:pt x="330" y="100"/>
                    <a:pt x="270" y="70"/>
                  </a:cubicBezTo>
                  <a:cubicBezTo>
                    <a:pt x="240" y="50"/>
                    <a:pt x="210" y="41"/>
                    <a:pt x="180" y="30"/>
                  </a:cubicBezTo>
                  <a:cubicBezTo>
                    <a:pt x="151" y="21"/>
                    <a:pt x="120" y="10"/>
                    <a:pt x="91" y="10"/>
                  </a:cubicBezTo>
                  <a:cubicBezTo>
                    <a:pt x="60" y="1"/>
                    <a:pt x="40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7017703" y="3734013"/>
              <a:ext cx="62443" cy="109183"/>
            </a:xfrm>
            <a:custGeom>
              <a:avLst/>
              <a:gdLst/>
              <a:ahLst/>
              <a:cxnLst/>
              <a:rect l="l" t="t" r="r" b="b"/>
              <a:pathLst>
                <a:path w="680" h="1189" extrusionOk="0">
                  <a:moveTo>
                    <a:pt x="120" y="121"/>
                  </a:moveTo>
                  <a:cubicBezTo>
                    <a:pt x="131" y="121"/>
                    <a:pt x="131" y="130"/>
                    <a:pt x="140" y="130"/>
                  </a:cubicBezTo>
                  <a:cubicBezTo>
                    <a:pt x="160" y="130"/>
                    <a:pt x="191" y="141"/>
                    <a:pt x="220" y="150"/>
                  </a:cubicBezTo>
                  <a:cubicBezTo>
                    <a:pt x="250" y="160"/>
                    <a:pt x="280" y="170"/>
                    <a:pt x="300" y="180"/>
                  </a:cubicBezTo>
                  <a:cubicBezTo>
                    <a:pt x="350" y="210"/>
                    <a:pt x="400" y="250"/>
                    <a:pt x="430" y="300"/>
                  </a:cubicBezTo>
                  <a:cubicBezTo>
                    <a:pt x="460" y="350"/>
                    <a:pt x="480" y="410"/>
                    <a:pt x="500" y="490"/>
                  </a:cubicBezTo>
                  <a:cubicBezTo>
                    <a:pt x="510" y="569"/>
                    <a:pt x="520" y="649"/>
                    <a:pt x="520" y="720"/>
                  </a:cubicBezTo>
                  <a:lnTo>
                    <a:pt x="550" y="1059"/>
                  </a:lnTo>
                  <a:lnTo>
                    <a:pt x="530" y="1059"/>
                  </a:lnTo>
                  <a:cubicBezTo>
                    <a:pt x="510" y="1059"/>
                    <a:pt x="480" y="1049"/>
                    <a:pt x="450" y="1039"/>
                  </a:cubicBezTo>
                  <a:cubicBezTo>
                    <a:pt x="420" y="1029"/>
                    <a:pt x="390" y="1019"/>
                    <a:pt x="370" y="1009"/>
                  </a:cubicBezTo>
                  <a:cubicBezTo>
                    <a:pt x="310" y="979"/>
                    <a:pt x="270" y="939"/>
                    <a:pt x="231" y="889"/>
                  </a:cubicBezTo>
                  <a:cubicBezTo>
                    <a:pt x="200" y="839"/>
                    <a:pt x="180" y="779"/>
                    <a:pt x="160" y="700"/>
                  </a:cubicBezTo>
                  <a:cubicBezTo>
                    <a:pt x="151" y="640"/>
                    <a:pt x="140" y="560"/>
                    <a:pt x="140" y="470"/>
                  </a:cubicBezTo>
                  <a:lnTo>
                    <a:pt x="120" y="121"/>
                  </a:lnTo>
                  <a:close/>
                  <a:moveTo>
                    <a:pt x="1" y="1"/>
                  </a:moveTo>
                  <a:lnTo>
                    <a:pt x="1" y="81"/>
                  </a:lnTo>
                  <a:lnTo>
                    <a:pt x="1" y="90"/>
                  </a:lnTo>
                  <a:lnTo>
                    <a:pt x="1" y="121"/>
                  </a:lnTo>
                  <a:lnTo>
                    <a:pt x="20" y="480"/>
                  </a:lnTo>
                  <a:cubicBezTo>
                    <a:pt x="20" y="580"/>
                    <a:pt x="31" y="649"/>
                    <a:pt x="40" y="720"/>
                  </a:cubicBezTo>
                  <a:cubicBezTo>
                    <a:pt x="60" y="819"/>
                    <a:pt x="91" y="899"/>
                    <a:pt x="131" y="959"/>
                  </a:cubicBezTo>
                  <a:cubicBezTo>
                    <a:pt x="180" y="1019"/>
                    <a:pt x="240" y="1079"/>
                    <a:pt x="310" y="1119"/>
                  </a:cubicBezTo>
                  <a:cubicBezTo>
                    <a:pt x="340" y="1128"/>
                    <a:pt x="380" y="1148"/>
                    <a:pt x="420" y="1159"/>
                  </a:cubicBezTo>
                  <a:cubicBezTo>
                    <a:pt x="450" y="1168"/>
                    <a:pt x="490" y="1168"/>
                    <a:pt x="510" y="1179"/>
                  </a:cubicBezTo>
                  <a:cubicBezTo>
                    <a:pt x="540" y="1179"/>
                    <a:pt x="560" y="1179"/>
                    <a:pt x="570" y="1188"/>
                  </a:cubicBezTo>
                  <a:lnTo>
                    <a:pt x="670" y="1188"/>
                  </a:lnTo>
                  <a:lnTo>
                    <a:pt x="679" y="1128"/>
                  </a:lnTo>
                  <a:lnTo>
                    <a:pt x="679" y="1108"/>
                  </a:lnTo>
                  <a:lnTo>
                    <a:pt x="679" y="1088"/>
                  </a:lnTo>
                  <a:cubicBezTo>
                    <a:pt x="679" y="1088"/>
                    <a:pt x="679" y="1079"/>
                    <a:pt x="670" y="1059"/>
                  </a:cubicBezTo>
                  <a:lnTo>
                    <a:pt x="639" y="709"/>
                  </a:lnTo>
                  <a:cubicBezTo>
                    <a:pt x="639" y="640"/>
                    <a:pt x="630" y="549"/>
                    <a:pt x="610" y="460"/>
                  </a:cubicBezTo>
                  <a:cubicBezTo>
                    <a:pt x="590" y="370"/>
                    <a:pt x="570" y="290"/>
                    <a:pt x="530" y="230"/>
                  </a:cubicBezTo>
                  <a:cubicBezTo>
                    <a:pt x="490" y="170"/>
                    <a:pt x="430" y="110"/>
                    <a:pt x="360" y="81"/>
                  </a:cubicBezTo>
                  <a:cubicBezTo>
                    <a:pt x="330" y="61"/>
                    <a:pt x="290" y="41"/>
                    <a:pt x="260" y="30"/>
                  </a:cubicBezTo>
                  <a:cubicBezTo>
                    <a:pt x="220" y="21"/>
                    <a:pt x="191" y="10"/>
                    <a:pt x="160" y="10"/>
                  </a:cubicBezTo>
                  <a:cubicBezTo>
                    <a:pt x="140" y="10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7023213" y="3739522"/>
              <a:ext cx="51423" cy="98164"/>
            </a:xfrm>
            <a:custGeom>
              <a:avLst/>
              <a:gdLst/>
              <a:ahLst/>
              <a:cxnLst/>
              <a:rect l="l" t="t" r="r" b="b"/>
              <a:pathLst>
                <a:path w="560" h="1069" extrusionOk="0">
                  <a:moveTo>
                    <a:pt x="0" y="1"/>
                  </a:moveTo>
                  <a:lnTo>
                    <a:pt x="0" y="10"/>
                  </a:lnTo>
                  <a:lnTo>
                    <a:pt x="0" y="50"/>
                  </a:lnTo>
                  <a:lnTo>
                    <a:pt x="0" y="120"/>
                  </a:lnTo>
                  <a:cubicBezTo>
                    <a:pt x="0" y="140"/>
                    <a:pt x="0" y="170"/>
                    <a:pt x="11" y="200"/>
                  </a:cubicBezTo>
                  <a:cubicBezTo>
                    <a:pt x="11" y="270"/>
                    <a:pt x="11" y="340"/>
                    <a:pt x="20" y="420"/>
                  </a:cubicBezTo>
                  <a:cubicBezTo>
                    <a:pt x="20" y="489"/>
                    <a:pt x="31" y="569"/>
                    <a:pt x="40" y="649"/>
                  </a:cubicBezTo>
                  <a:cubicBezTo>
                    <a:pt x="60" y="729"/>
                    <a:pt x="80" y="799"/>
                    <a:pt x="120" y="859"/>
                  </a:cubicBezTo>
                  <a:cubicBezTo>
                    <a:pt x="160" y="919"/>
                    <a:pt x="220" y="969"/>
                    <a:pt x="280" y="999"/>
                  </a:cubicBezTo>
                  <a:cubicBezTo>
                    <a:pt x="310" y="1019"/>
                    <a:pt x="340" y="1028"/>
                    <a:pt x="370" y="1039"/>
                  </a:cubicBezTo>
                  <a:cubicBezTo>
                    <a:pt x="410" y="1048"/>
                    <a:pt x="440" y="1059"/>
                    <a:pt x="460" y="1059"/>
                  </a:cubicBezTo>
                  <a:cubicBezTo>
                    <a:pt x="490" y="1059"/>
                    <a:pt x="520" y="1068"/>
                    <a:pt x="530" y="1068"/>
                  </a:cubicBezTo>
                  <a:lnTo>
                    <a:pt x="559" y="1068"/>
                  </a:lnTo>
                  <a:lnTo>
                    <a:pt x="559" y="1048"/>
                  </a:lnTo>
                  <a:cubicBezTo>
                    <a:pt x="559" y="1039"/>
                    <a:pt x="559" y="1028"/>
                    <a:pt x="550" y="1009"/>
                  </a:cubicBezTo>
                  <a:lnTo>
                    <a:pt x="550" y="949"/>
                  </a:lnTo>
                  <a:cubicBezTo>
                    <a:pt x="550" y="919"/>
                    <a:pt x="539" y="889"/>
                    <a:pt x="539" y="859"/>
                  </a:cubicBezTo>
                  <a:cubicBezTo>
                    <a:pt x="530" y="799"/>
                    <a:pt x="530" y="729"/>
                    <a:pt x="520" y="649"/>
                  </a:cubicBezTo>
                  <a:cubicBezTo>
                    <a:pt x="520" y="569"/>
                    <a:pt x="510" y="489"/>
                    <a:pt x="490" y="410"/>
                  </a:cubicBezTo>
                  <a:cubicBezTo>
                    <a:pt x="480" y="340"/>
                    <a:pt x="460" y="270"/>
                    <a:pt x="420" y="210"/>
                  </a:cubicBezTo>
                  <a:cubicBezTo>
                    <a:pt x="380" y="150"/>
                    <a:pt x="330" y="100"/>
                    <a:pt x="270" y="70"/>
                  </a:cubicBezTo>
                  <a:cubicBezTo>
                    <a:pt x="240" y="50"/>
                    <a:pt x="210" y="41"/>
                    <a:pt x="180" y="30"/>
                  </a:cubicBezTo>
                  <a:cubicBezTo>
                    <a:pt x="151" y="21"/>
                    <a:pt x="120" y="10"/>
                    <a:pt x="91" y="10"/>
                  </a:cubicBezTo>
                  <a:cubicBezTo>
                    <a:pt x="60" y="1"/>
                    <a:pt x="40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7017703" y="3734013"/>
              <a:ext cx="62443" cy="109183"/>
            </a:xfrm>
            <a:custGeom>
              <a:avLst/>
              <a:gdLst/>
              <a:ahLst/>
              <a:cxnLst/>
              <a:rect l="l" t="t" r="r" b="b"/>
              <a:pathLst>
                <a:path w="680" h="1189" extrusionOk="0">
                  <a:moveTo>
                    <a:pt x="120" y="121"/>
                  </a:moveTo>
                  <a:cubicBezTo>
                    <a:pt x="131" y="121"/>
                    <a:pt x="131" y="130"/>
                    <a:pt x="140" y="130"/>
                  </a:cubicBezTo>
                  <a:cubicBezTo>
                    <a:pt x="160" y="130"/>
                    <a:pt x="191" y="141"/>
                    <a:pt x="220" y="150"/>
                  </a:cubicBezTo>
                  <a:cubicBezTo>
                    <a:pt x="250" y="160"/>
                    <a:pt x="280" y="170"/>
                    <a:pt x="300" y="180"/>
                  </a:cubicBezTo>
                  <a:cubicBezTo>
                    <a:pt x="350" y="210"/>
                    <a:pt x="400" y="250"/>
                    <a:pt x="430" y="300"/>
                  </a:cubicBezTo>
                  <a:cubicBezTo>
                    <a:pt x="460" y="350"/>
                    <a:pt x="480" y="410"/>
                    <a:pt x="500" y="490"/>
                  </a:cubicBezTo>
                  <a:cubicBezTo>
                    <a:pt x="510" y="569"/>
                    <a:pt x="520" y="649"/>
                    <a:pt x="520" y="720"/>
                  </a:cubicBezTo>
                  <a:lnTo>
                    <a:pt x="550" y="1059"/>
                  </a:lnTo>
                  <a:lnTo>
                    <a:pt x="530" y="1059"/>
                  </a:lnTo>
                  <a:cubicBezTo>
                    <a:pt x="510" y="1059"/>
                    <a:pt x="480" y="1049"/>
                    <a:pt x="450" y="1039"/>
                  </a:cubicBezTo>
                  <a:cubicBezTo>
                    <a:pt x="420" y="1029"/>
                    <a:pt x="390" y="1019"/>
                    <a:pt x="370" y="1009"/>
                  </a:cubicBezTo>
                  <a:cubicBezTo>
                    <a:pt x="310" y="979"/>
                    <a:pt x="270" y="939"/>
                    <a:pt x="231" y="889"/>
                  </a:cubicBezTo>
                  <a:cubicBezTo>
                    <a:pt x="200" y="839"/>
                    <a:pt x="180" y="779"/>
                    <a:pt x="160" y="700"/>
                  </a:cubicBezTo>
                  <a:cubicBezTo>
                    <a:pt x="151" y="640"/>
                    <a:pt x="140" y="560"/>
                    <a:pt x="140" y="470"/>
                  </a:cubicBezTo>
                  <a:lnTo>
                    <a:pt x="120" y="121"/>
                  </a:lnTo>
                  <a:close/>
                  <a:moveTo>
                    <a:pt x="1" y="1"/>
                  </a:moveTo>
                  <a:lnTo>
                    <a:pt x="1" y="81"/>
                  </a:lnTo>
                  <a:lnTo>
                    <a:pt x="1" y="90"/>
                  </a:lnTo>
                  <a:lnTo>
                    <a:pt x="1" y="121"/>
                  </a:lnTo>
                  <a:lnTo>
                    <a:pt x="20" y="480"/>
                  </a:lnTo>
                  <a:cubicBezTo>
                    <a:pt x="20" y="580"/>
                    <a:pt x="31" y="649"/>
                    <a:pt x="40" y="720"/>
                  </a:cubicBezTo>
                  <a:cubicBezTo>
                    <a:pt x="60" y="819"/>
                    <a:pt x="91" y="899"/>
                    <a:pt x="131" y="959"/>
                  </a:cubicBezTo>
                  <a:cubicBezTo>
                    <a:pt x="180" y="1019"/>
                    <a:pt x="240" y="1079"/>
                    <a:pt x="310" y="1119"/>
                  </a:cubicBezTo>
                  <a:cubicBezTo>
                    <a:pt x="340" y="1128"/>
                    <a:pt x="380" y="1148"/>
                    <a:pt x="420" y="1159"/>
                  </a:cubicBezTo>
                  <a:cubicBezTo>
                    <a:pt x="450" y="1168"/>
                    <a:pt x="490" y="1168"/>
                    <a:pt x="510" y="1179"/>
                  </a:cubicBezTo>
                  <a:cubicBezTo>
                    <a:pt x="540" y="1179"/>
                    <a:pt x="560" y="1179"/>
                    <a:pt x="570" y="1188"/>
                  </a:cubicBezTo>
                  <a:lnTo>
                    <a:pt x="670" y="1188"/>
                  </a:lnTo>
                  <a:lnTo>
                    <a:pt x="679" y="1128"/>
                  </a:lnTo>
                  <a:lnTo>
                    <a:pt x="679" y="1108"/>
                  </a:lnTo>
                  <a:lnTo>
                    <a:pt x="679" y="1088"/>
                  </a:lnTo>
                  <a:cubicBezTo>
                    <a:pt x="679" y="1088"/>
                    <a:pt x="679" y="1079"/>
                    <a:pt x="670" y="1059"/>
                  </a:cubicBezTo>
                  <a:lnTo>
                    <a:pt x="639" y="709"/>
                  </a:lnTo>
                  <a:cubicBezTo>
                    <a:pt x="639" y="640"/>
                    <a:pt x="630" y="549"/>
                    <a:pt x="610" y="460"/>
                  </a:cubicBezTo>
                  <a:cubicBezTo>
                    <a:pt x="590" y="370"/>
                    <a:pt x="570" y="290"/>
                    <a:pt x="530" y="230"/>
                  </a:cubicBezTo>
                  <a:cubicBezTo>
                    <a:pt x="490" y="170"/>
                    <a:pt x="430" y="110"/>
                    <a:pt x="360" y="81"/>
                  </a:cubicBezTo>
                  <a:cubicBezTo>
                    <a:pt x="330" y="61"/>
                    <a:pt x="290" y="41"/>
                    <a:pt x="260" y="30"/>
                  </a:cubicBezTo>
                  <a:cubicBezTo>
                    <a:pt x="220" y="21"/>
                    <a:pt x="191" y="10"/>
                    <a:pt x="160" y="10"/>
                  </a:cubicBezTo>
                  <a:cubicBezTo>
                    <a:pt x="140" y="10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7064535" y="3764223"/>
              <a:ext cx="54086" cy="97245"/>
            </a:xfrm>
            <a:custGeom>
              <a:avLst/>
              <a:gdLst/>
              <a:ahLst/>
              <a:cxnLst/>
              <a:rect l="l" t="t" r="r" b="b"/>
              <a:pathLst>
                <a:path w="589" h="1059" extrusionOk="0">
                  <a:moveTo>
                    <a:pt x="0" y="1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0" y="61"/>
                  </a:lnTo>
                  <a:cubicBezTo>
                    <a:pt x="10" y="81"/>
                    <a:pt x="10" y="101"/>
                    <a:pt x="10" y="131"/>
                  </a:cubicBezTo>
                  <a:cubicBezTo>
                    <a:pt x="10" y="151"/>
                    <a:pt x="10" y="180"/>
                    <a:pt x="20" y="211"/>
                  </a:cubicBezTo>
                  <a:cubicBezTo>
                    <a:pt x="20" y="271"/>
                    <a:pt x="20" y="340"/>
                    <a:pt x="30" y="420"/>
                  </a:cubicBezTo>
                  <a:cubicBezTo>
                    <a:pt x="40" y="500"/>
                    <a:pt x="40" y="580"/>
                    <a:pt x="60" y="660"/>
                  </a:cubicBezTo>
                  <a:cubicBezTo>
                    <a:pt x="80" y="730"/>
                    <a:pt x="109" y="810"/>
                    <a:pt x="149" y="870"/>
                  </a:cubicBezTo>
                  <a:cubicBezTo>
                    <a:pt x="189" y="930"/>
                    <a:pt x="240" y="970"/>
                    <a:pt x="309" y="999"/>
                  </a:cubicBezTo>
                  <a:cubicBezTo>
                    <a:pt x="339" y="1019"/>
                    <a:pt x="369" y="1029"/>
                    <a:pt x="399" y="1039"/>
                  </a:cubicBezTo>
                  <a:cubicBezTo>
                    <a:pt x="429" y="1049"/>
                    <a:pt x="459" y="1049"/>
                    <a:pt x="489" y="1059"/>
                  </a:cubicBezTo>
                  <a:lnTo>
                    <a:pt x="589" y="1059"/>
                  </a:lnTo>
                  <a:lnTo>
                    <a:pt x="589" y="1049"/>
                  </a:lnTo>
                  <a:cubicBezTo>
                    <a:pt x="579" y="1039"/>
                    <a:pt x="579" y="1019"/>
                    <a:pt x="579" y="1009"/>
                  </a:cubicBezTo>
                  <a:cubicBezTo>
                    <a:pt x="579" y="989"/>
                    <a:pt x="579" y="970"/>
                    <a:pt x="569" y="939"/>
                  </a:cubicBezTo>
                  <a:cubicBezTo>
                    <a:pt x="569" y="919"/>
                    <a:pt x="569" y="890"/>
                    <a:pt x="559" y="859"/>
                  </a:cubicBezTo>
                  <a:cubicBezTo>
                    <a:pt x="559" y="799"/>
                    <a:pt x="549" y="720"/>
                    <a:pt x="539" y="650"/>
                  </a:cubicBezTo>
                  <a:cubicBezTo>
                    <a:pt x="539" y="570"/>
                    <a:pt x="529" y="490"/>
                    <a:pt x="509" y="410"/>
                  </a:cubicBezTo>
                  <a:cubicBezTo>
                    <a:pt x="489" y="331"/>
                    <a:pt x="469" y="260"/>
                    <a:pt x="429" y="200"/>
                  </a:cubicBezTo>
                  <a:cubicBezTo>
                    <a:pt x="389" y="141"/>
                    <a:pt x="339" y="101"/>
                    <a:pt x="269" y="71"/>
                  </a:cubicBezTo>
                  <a:cubicBezTo>
                    <a:pt x="240" y="51"/>
                    <a:pt x="209" y="41"/>
                    <a:pt x="180" y="31"/>
                  </a:cubicBezTo>
                  <a:cubicBezTo>
                    <a:pt x="149" y="21"/>
                    <a:pt x="120" y="21"/>
                    <a:pt x="89" y="11"/>
                  </a:cubicBezTo>
                  <a:lnTo>
                    <a:pt x="30" y="11"/>
                  </a:lnTo>
                  <a:cubicBezTo>
                    <a:pt x="20" y="1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7059025" y="3758714"/>
              <a:ext cx="65106" cy="108265"/>
            </a:xfrm>
            <a:custGeom>
              <a:avLst/>
              <a:gdLst/>
              <a:ahLst/>
              <a:cxnLst/>
              <a:rect l="l" t="t" r="r" b="b"/>
              <a:pathLst>
                <a:path w="709" h="1179" extrusionOk="0">
                  <a:moveTo>
                    <a:pt x="149" y="131"/>
                  </a:moveTo>
                  <a:cubicBezTo>
                    <a:pt x="169" y="141"/>
                    <a:pt x="200" y="141"/>
                    <a:pt x="229" y="151"/>
                  </a:cubicBezTo>
                  <a:cubicBezTo>
                    <a:pt x="249" y="161"/>
                    <a:pt x="280" y="171"/>
                    <a:pt x="309" y="181"/>
                  </a:cubicBezTo>
                  <a:cubicBezTo>
                    <a:pt x="360" y="211"/>
                    <a:pt x="409" y="251"/>
                    <a:pt x="439" y="300"/>
                  </a:cubicBezTo>
                  <a:cubicBezTo>
                    <a:pt x="469" y="340"/>
                    <a:pt x="489" y="400"/>
                    <a:pt x="509" y="480"/>
                  </a:cubicBezTo>
                  <a:cubicBezTo>
                    <a:pt x="529" y="560"/>
                    <a:pt x="539" y="650"/>
                    <a:pt x="539" y="710"/>
                  </a:cubicBezTo>
                  <a:lnTo>
                    <a:pt x="579" y="1059"/>
                  </a:lnTo>
                  <a:lnTo>
                    <a:pt x="559" y="1059"/>
                  </a:lnTo>
                  <a:cubicBezTo>
                    <a:pt x="539" y="1049"/>
                    <a:pt x="509" y="1049"/>
                    <a:pt x="479" y="1039"/>
                  </a:cubicBezTo>
                  <a:lnTo>
                    <a:pt x="389" y="1010"/>
                  </a:lnTo>
                  <a:cubicBezTo>
                    <a:pt x="329" y="979"/>
                    <a:pt x="289" y="939"/>
                    <a:pt x="260" y="890"/>
                  </a:cubicBezTo>
                  <a:cubicBezTo>
                    <a:pt x="220" y="850"/>
                    <a:pt x="200" y="780"/>
                    <a:pt x="180" y="700"/>
                  </a:cubicBezTo>
                  <a:cubicBezTo>
                    <a:pt x="169" y="640"/>
                    <a:pt x="160" y="560"/>
                    <a:pt x="149" y="480"/>
                  </a:cubicBezTo>
                  <a:lnTo>
                    <a:pt x="130" y="131"/>
                  </a:lnTo>
                  <a:close/>
                  <a:moveTo>
                    <a:pt x="50" y="1"/>
                  </a:moveTo>
                  <a:lnTo>
                    <a:pt x="0" y="31"/>
                  </a:lnTo>
                  <a:lnTo>
                    <a:pt x="0" y="71"/>
                  </a:lnTo>
                  <a:lnTo>
                    <a:pt x="0" y="101"/>
                  </a:lnTo>
                  <a:lnTo>
                    <a:pt x="0" y="131"/>
                  </a:lnTo>
                  <a:lnTo>
                    <a:pt x="30" y="490"/>
                  </a:lnTo>
                  <a:cubicBezTo>
                    <a:pt x="40" y="580"/>
                    <a:pt x="50" y="660"/>
                    <a:pt x="60" y="730"/>
                  </a:cubicBezTo>
                  <a:cubicBezTo>
                    <a:pt x="90" y="830"/>
                    <a:pt x="120" y="899"/>
                    <a:pt x="160" y="959"/>
                  </a:cubicBezTo>
                  <a:cubicBezTo>
                    <a:pt x="200" y="1030"/>
                    <a:pt x="260" y="1079"/>
                    <a:pt x="340" y="1119"/>
                  </a:cubicBezTo>
                  <a:cubicBezTo>
                    <a:pt x="369" y="1129"/>
                    <a:pt x="409" y="1149"/>
                    <a:pt x="449" y="1159"/>
                  </a:cubicBezTo>
                  <a:cubicBezTo>
                    <a:pt x="479" y="1169"/>
                    <a:pt x="509" y="1169"/>
                    <a:pt x="539" y="1179"/>
                  </a:cubicBezTo>
                  <a:lnTo>
                    <a:pt x="699" y="1179"/>
                  </a:lnTo>
                  <a:lnTo>
                    <a:pt x="709" y="1119"/>
                  </a:lnTo>
                  <a:lnTo>
                    <a:pt x="709" y="1099"/>
                  </a:lnTo>
                  <a:lnTo>
                    <a:pt x="699" y="1089"/>
                  </a:lnTo>
                  <a:lnTo>
                    <a:pt x="699" y="1059"/>
                  </a:lnTo>
                  <a:lnTo>
                    <a:pt x="659" y="700"/>
                  </a:lnTo>
                  <a:cubicBezTo>
                    <a:pt x="659" y="630"/>
                    <a:pt x="649" y="540"/>
                    <a:pt x="629" y="460"/>
                  </a:cubicBezTo>
                  <a:cubicBezTo>
                    <a:pt x="599" y="360"/>
                    <a:pt x="579" y="291"/>
                    <a:pt x="539" y="231"/>
                  </a:cubicBezTo>
                  <a:cubicBezTo>
                    <a:pt x="489" y="171"/>
                    <a:pt x="429" y="111"/>
                    <a:pt x="360" y="81"/>
                  </a:cubicBezTo>
                  <a:cubicBezTo>
                    <a:pt x="329" y="61"/>
                    <a:pt x="289" y="51"/>
                    <a:pt x="260" y="41"/>
                  </a:cubicBezTo>
                  <a:cubicBezTo>
                    <a:pt x="229" y="31"/>
                    <a:pt x="189" y="21"/>
                    <a:pt x="160" y="11"/>
                  </a:cubicBezTo>
                  <a:lnTo>
                    <a:pt x="110" y="1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7064535" y="3764223"/>
              <a:ext cx="54086" cy="97245"/>
            </a:xfrm>
            <a:custGeom>
              <a:avLst/>
              <a:gdLst/>
              <a:ahLst/>
              <a:cxnLst/>
              <a:rect l="l" t="t" r="r" b="b"/>
              <a:pathLst>
                <a:path w="589" h="1059" extrusionOk="0">
                  <a:moveTo>
                    <a:pt x="0" y="1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0" y="61"/>
                  </a:lnTo>
                  <a:cubicBezTo>
                    <a:pt x="10" y="81"/>
                    <a:pt x="10" y="101"/>
                    <a:pt x="10" y="131"/>
                  </a:cubicBezTo>
                  <a:cubicBezTo>
                    <a:pt x="10" y="151"/>
                    <a:pt x="10" y="180"/>
                    <a:pt x="20" y="211"/>
                  </a:cubicBezTo>
                  <a:cubicBezTo>
                    <a:pt x="20" y="271"/>
                    <a:pt x="20" y="340"/>
                    <a:pt x="30" y="420"/>
                  </a:cubicBezTo>
                  <a:cubicBezTo>
                    <a:pt x="40" y="500"/>
                    <a:pt x="40" y="580"/>
                    <a:pt x="60" y="660"/>
                  </a:cubicBezTo>
                  <a:cubicBezTo>
                    <a:pt x="80" y="730"/>
                    <a:pt x="109" y="810"/>
                    <a:pt x="149" y="870"/>
                  </a:cubicBezTo>
                  <a:cubicBezTo>
                    <a:pt x="189" y="930"/>
                    <a:pt x="240" y="970"/>
                    <a:pt x="309" y="999"/>
                  </a:cubicBezTo>
                  <a:cubicBezTo>
                    <a:pt x="339" y="1019"/>
                    <a:pt x="369" y="1029"/>
                    <a:pt x="399" y="1039"/>
                  </a:cubicBezTo>
                  <a:cubicBezTo>
                    <a:pt x="429" y="1049"/>
                    <a:pt x="459" y="1049"/>
                    <a:pt x="489" y="1059"/>
                  </a:cubicBezTo>
                  <a:lnTo>
                    <a:pt x="589" y="1059"/>
                  </a:lnTo>
                  <a:lnTo>
                    <a:pt x="589" y="1049"/>
                  </a:lnTo>
                  <a:cubicBezTo>
                    <a:pt x="579" y="1039"/>
                    <a:pt x="579" y="1019"/>
                    <a:pt x="579" y="1009"/>
                  </a:cubicBezTo>
                  <a:cubicBezTo>
                    <a:pt x="579" y="989"/>
                    <a:pt x="579" y="970"/>
                    <a:pt x="569" y="939"/>
                  </a:cubicBezTo>
                  <a:cubicBezTo>
                    <a:pt x="569" y="919"/>
                    <a:pt x="569" y="890"/>
                    <a:pt x="559" y="859"/>
                  </a:cubicBezTo>
                  <a:cubicBezTo>
                    <a:pt x="559" y="799"/>
                    <a:pt x="549" y="720"/>
                    <a:pt x="539" y="650"/>
                  </a:cubicBezTo>
                  <a:cubicBezTo>
                    <a:pt x="539" y="570"/>
                    <a:pt x="529" y="490"/>
                    <a:pt x="509" y="410"/>
                  </a:cubicBezTo>
                  <a:cubicBezTo>
                    <a:pt x="489" y="331"/>
                    <a:pt x="469" y="260"/>
                    <a:pt x="429" y="200"/>
                  </a:cubicBezTo>
                  <a:cubicBezTo>
                    <a:pt x="389" y="141"/>
                    <a:pt x="339" y="101"/>
                    <a:pt x="269" y="71"/>
                  </a:cubicBezTo>
                  <a:cubicBezTo>
                    <a:pt x="240" y="51"/>
                    <a:pt x="209" y="41"/>
                    <a:pt x="180" y="31"/>
                  </a:cubicBezTo>
                  <a:cubicBezTo>
                    <a:pt x="149" y="21"/>
                    <a:pt x="120" y="21"/>
                    <a:pt x="89" y="11"/>
                  </a:cubicBezTo>
                  <a:lnTo>
                    <a:pt x="30" y="11"/>
                  </a:lnTo>
                  <a:cubicBezTo>
                    <a:pt x="20" y="1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7059025" y="3758714"/>
              <a:ext cx="65106" cy="108265"/>
            </a:xfrm>
            <a:custGeom>
              <a:avLst/>
              <a:gdLst/>
              <a:ahLst/>
              <a:cxnLst/>
              <a:rect l="l" t="t" r="r" b="b"/>
              <a:pathLst>
                <a:path w="709" h="1179" extrusionOk="0">
                  <a:moveTo>
                    <a:pt x="149" y="131"/>
                  </a:moveTo>
                  <a:cubicBezTo>
                    <a:pt x="169" y="141"/>
                    <a:pt x="200" y="141"/>
                    <a:pt x="229" y="151"/>
                  </a:cubicBezTo>
                  <a:cubicBezTo>
                    <a:pt x="249" y="161"/>
                    <a:pt x="280" y="171"/>
                    <a:pt x="309" y="181"/>
                  </a:cubicBezTo>
                  <a:cubicBezTo>
                    <a:pt x="360" y="211"/>
                    <a:pt x="409" y="251"/>
                    <a:pt x="439" y="300"/>
                  </a:cubicBezTo>
                  <a:cubicBezTo>
                    <a:pt x="469" y="340"/>
                    <a:pt x="489" y="400"/>
                    <a:pt x="509" y="480"/>
                  </a:cubicBezTo>
                  <a:cubicBezTo>
                    <a:pt x="529" y="560"/>
                    <a:pt x="539" y="650"/>
                    <a:pt x="539" y="710"/>
                  </a:cubicBezTo>
                  <a:lnTo>
                    <a:pt x="579" y="1059"/>
                  </a:lnTo>
                  <a:lnTo>
                    <a:pt x="559" y="1059"/>
                  </a:lnTo>
                  <a:cubicBezTo>
                    <a:pt x="539" y="1049"/>
                    <a:pt x="509" y="1049"/>
                    <a:pt x="479" y="1039"/>
                  </a:cubicBezTo>
                  <a:lnTo>
                    <a:pt x="389" y="1010"/>
                  </a:lnTo>
                  <a:cubicBezTo>
                    <a:pt x="329" y="979"/>
                    <a:pt x="289" y="939"/>
                    <a:pt x="260" y="890"/>
                  </a:cubicBezTo>
                  <a:cubicBezTo>
                    <a:pt x="220" y="850"/>
                    <a:pt x="200" y="780"/>
                    <a:pt x="180" y="700"/>
                  </a:cubicBezTo>
                  <a:cubicBezTo>
                    <a:pt x="169" y="640"/>
                    <a:pt x="160" y="560"/>
                    <a:pt x="149" y="480"/>
                  </a:cubicBezTo>
                  <a:lnTo>
                    <a:pt x="130" y="131"/>
                  </a:lnTo>
                  <a:close/>
                  <a:moveTo>
                    <a:pt x="50" y="1"/>
                  </a:moveTo>
                  <a:lnTo>
                    <a:pt x="0" y="31"/>
                  </a:lnTo>
                  <a:lnTo>
                    <a:pt x="0" y="71"/>
                  </a:lnTo>
                  <a:lnTo>
                    <a:pt x="0" y="101"/>
                  </a:lnTo>
                  <a:lnTo>
                    <a:pt x="0" y="131"/>
                  </a:lnTo>
                  <a:lnTo>
                    <a:pt x="30" y="490"/>
                  </a:lnTo>
                  <a:cubicBezTo>
                    <a:pt x="40" y="580"/>
                    <a:pt x="50" y="660"/>
                    <a:pt x="60" y="730"/>
                  </a:cubicBezTo>
                  <a:cubicBezTo>
                    <a:pt x="90" y="830"/>
                    <a:pt x="120" y="899"/>
                    <a:pt x="160" y="959"/>
                  </a:cubicBezTo>
                  <a:cubicBezTo>
                    <a:pt x="200" y="1030"/>
                    <a:pt x="260" y="1079"/>
                    <a:pt x="340" y="1119"/>
                  </a:cubicBezTo>
                  <a:cubicBezTo>
                    <a:pt x="369" y="1129"/>
                    <a:pt x="409" y="1149"/>
                    <a:pt x="449" y="1159"/>
                  </a:cubicBezTo>
                  <a:cubicBezTo>
                    <a:pt x="479" y="1169"/>
                    <a:pt x="509" y="1169"/>
                    <a:pt x="539" y="1179"/>
                  </a:cubicBezTo>
                  <a:lnTo>
                    <a:pt x="699" y="1179"/>
                  </a:lnTo>
                  <a:lnTo>
                    <a:pt x="709" y="1119"/>
                  </a:lnTo>
                  <a:lnTo>
                    <a:pt x="709" y="1099"/>
                  </a:lnTo>
                  <a:lnTo>
                    <a:pt x="699" y="1089"/>
                  </a:lnTo>
                  <a:lnTo>
                    <a:pt x="699" y="1059"/>
                  </a:lnTo>
                  <a:lnTo>
                    <a:pt x="659" y="700"/>
                  </a:lnTo>
                  <a:cubicBezTo>
                    <a:pt x="659" y="630"/>
                    <a:pt x="649" y="540"/>
                    <a:pt x="629" y="460"/>
                  </a:cubicBezTo>
                  <a:cubicBezTo>
                    <a:pt x="599" y="360"/>
                    <a:pt x="579" y="291"/>
                    <a:pt x="539" y="231"/>
                  </a:cubicBezTo>
                  <a:cubicBezTo>
                    <a:pt x="489" y="171"/>
                    <a:pt x="429" y="111"/>
                    <a:pt x="360" y="81"/>
                  </a:cubicBezTo>
                  <a:cubicBezTo>
                    <a:pt x="329" y="61"/>
                    <a:pt x="300" y="51"/>
                    <a:pt x="260" y="41"/>
                  </a:cubicBezTo>
                  <a:cubicBezTo>
                    <a:pt x="229" y="31"/>
                    <a:pt x="189" y="21"/>
                    <a:pt x="160" y="11"/>
                  </a:cubicBezTo>
                  <a:lnTo>
                    <a:pt x="110" y="1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7106683" y="3789017"/>
              <a:ext cx="55923" cy="96327"/>
            </a:xfrm>
            <a:custGeom>
              <a:avLst/>
              <a:gdLst/>
              <a:ahLst/>
              <a:cxnLst/>
              <a:rect l="l" t="t" r="r" b="b"/>
              <a:pathLst>
                <a:path w="609" h="1049" extrusionOk="0">
                  <a:moveTo>
                    <a:pt x="0" y="1"/>
                  </a:moveTo>
                  <a:lnTo>
                    <a:pt x="0" y="10"/>
                  </a:lnTo>
                  <a:lnTo>
                    <a:pt x="0" y="21"/>
                  </a:lnTo>
                  <a:cubicBezTo>
                    <a:pt x="0" y="30"/>
                    <a:pt x="0" y="41"/>
                    <a:pt x="10" y="61"/>
                  </a:cubicBezTo>
                  <a:lnTo>
                    <a:pt x="10" y="121"/>
                  </a:lnTo>
                  <a:cubicBezTo>
                    <a:pt x="20" y="150"/>
                    <a:pt x="20" y="180"/>
                    <a:pt x="20" y="210"/>
                  </a:cubicBezTo>
                  <a:cubicBezTo>
                    <a:pt x="30" y="270"/>
                    <a:pt x="30" y="340"/>
                    <a:pt x="40" y="420"/>
                  </a:cubicBezTo>
                  <a:cubicBezTo>
                    <a:pt x="50" y="500"/>
                    <a:pt x="60" y="580"/>
                    <a:pt x="80" y="649"/>
                  </a:cubicBezTo>
                  <a:cubicBezTo>
                    <a:pt x="100" y="729"/>
                    <a:pt x="120" y="799"/>
                    <a:pt x="170" y="859"/>
                  </a:cubicBezTo>
                  <a:cubicBezTo>
                    <a:pt x="209" y="919"/>
                    <a:pt x="269" y="959"/>
                    <a:pt x="329" y="989"/>
                  </a:cubicBezTo>
                  <a:cubicBezTo>
                    <a:pt x="360" y="1009"/>
                    <a:pt x="389" y="1019"/>
                    <a:pt x="429" y="1029"/>
                  </a:cubicBezTo>
                  <a:cubicBezTo>
                    <a:pt x="459" y="1029"/>
                    <a:pt x="489" y="1039"/>
                    <a:pt x="519" y="1039"/>
                  </a:cubicBezTo>
                  <a:cubicBezTo>
                    <a:pt x="539" y="1049"/>
                    <a:pt x="569" y="1049"/>
                    <a:pt x="579" y="1049"/>
                  </a:cubicBezTo>
                  <a:lnTo>
                    <a:pt x="609" y="1049"/>
                  </a:lnTo>
                  <a:lnTo>
                    <a:pt x="609" y="1029"/>
                  </a:lnTo>
                  <a:cubicBezTo>
                    <a:pt x="609" y="1019"/>
                    <a:pt x="609" y="1009"/>
                    <a:pt x="599" y="989"/>
                  </a:cubicBezTo>
                  <a:cubicBezTo>
                    <a:pt x="599" y="969"/>
                    <a:pt x="599" y="949"/>
                    <a:pt x="589" y="929"/>
                  </a:cubicBezTo>
                  <a:cubicBezTo>
                    <a:pt x="589" y="899"/>
                    <a:pt x="589" y="869"/>
                    <a:pt x="579" y="839"/>
                  </a:cubicBezTo>
                  <a:cubicBezTo>
                    <a:pt x="579" y="779"/>
                    <a:pt x="569" y="709"/>
                    <a:pt x="559" y="629"/>
                  </a:cubicBezTo>
                  <a:cubicBezTo>
                    <a:pt x="549" y="549"/>
                    <a:pt x="539" y="470"/>
                    <a:pt x="519" y="400"/>
                  </a:cubicBezTo>
                  <a:cubicBezTo>
                    <a:pt x="499" y="320"/>
                    <a:pt x="469" y="250"/>
                    <a:pt x="429" y="190"/>
                  </a:cubicBezTo>
                  <a:cubicBezTo>
                    <a:pt x="389" y="130"/>
                    <a:pt x="340" y="90"/>
                    <a:pt x="280" y="61"/>
                  </a:cubicBezTo>
                  <a:cubicBezTo>
                    <a:pt x="249" y="50"/>
                    <a:pt x="220" y="30"/>
                    <a:pt x="180" y="30"/>
                  </a:cubicBezTo>
                  <a:cubicBezTo>
                    <a:pt x="150" y="21"/>
                    <a:pt x="120" y="10"/>
                    <a:pt x="100" y="10"/>
                  </a:cubicBezTo>
                  <a:cubicBezTo>
                    <a:pt x="70" y="1"/>
                    <a:pt x="40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7101173" y="3783507"/>
              <a:ext cx="66942" cy="107346"/>
            </a:xfrm>
            <a:custGeom>
              <a:avLst/>
              <a:gdLst/>
              <a:ahLst/>
              <a:cxnLst/>
              <a:rect l="l" t="t" r="r" b="b"/>
              <a:pathLst>
                <a:path w="729" h="1169" extrusionOk="0">
                  <a:moveTo>
                    <a:pt x="150" y="130"/>
                  </a:moveTo>
                  <a:cubicBezTo>
                    <a:pt x="170" y="130"/>
                    <a:pt x="200" y="141"/>
                    <a:pt x="230" y="141"/>
                  </a:cubicBezTo>
                  <a:cubicBezTo>
                    <a:pt x="260" y="150"/>
                    <a:pt x="289" y="161"/>
                    <a:pt x="309" y="170"/>
                  </a:cubicBezTo>
                  <a:cubicBezTo>
                    <a:pt x="360" y="200"/>
                    <a:pt x="409" y="240"/>
                    <a:pt x="440" y="290"/>
                  </a:cubicBezTo>
                  <a:cubicBezTo>
                    <a:pt x="480" y="330"/>
                    <a:pt x="499" y="390"/>
                    <a:pt x="519" y="470"/>
                  </a:cubicBezTo>
                  <a:cubicBezTo>
                    <a:pt x="539" y="549"/>
                    <a:pt x="549" y="629"/>
                    <a:pt x="559" y="700"/>
                  </a:cubicBezTo>
                  <a:lnTo>
                    <a:pt x="599" y="1039"/>
                  </a:lnTo>
                  <a:lnTo>
                    <a:pt x="579" y="1039"/>
                  </a:lnTo>
                  <a:cubicBezTo>
                    <a:pt x="559" y="1039"/>
                    <a:pt x="529" y="1039"/>
                    <a:pt x="499" y="1029"/>
                  </a:cubicBezTo>
                  <a:lnTo>
                    <a:pt x="409" y="999"/>
                  </a:lnTo>
                  <a:cubicBezTo>
                    <a:pt x="360" y="969"/>
                    <a:pt x="309" y="929"/>
                    <a:pt x="280" y="879"/>
                  </a:cubicBezTo>
                  <a:cubicBezTo>
                    <a:pt x="240" y="839"/>
                    <a:pt x="210" y="779"/>
                    <a:pt x="200" y="700"/>
                  </a:cubicBezTo>
                  <a:cubicBezTo>
                    <a:pt x="180" y="640"/>
                    <a:pt x="170" y="560"/>
                    <a:pt x="160" y="470"/>
                  </a:cubicBezTo>
                  <a:lnTo>
                    <a:pt x="130" y="130"/>
                  </a:lnTo>
                  <a:close/>
                  <a:moveTo>
                    <a:pt x="40" y="1"/>
                  </a:moveTo>
                  <a:lnTo>
                    <a:pt x="0" y="41"/>
                  </a:lnTo>
                  <a:lnTo>
                    <a:pt x="0" y="70"/>
                  </a:lnTo>
                  <a:lnTo>
                    <a:pt x="0" y="90"/>
                  </a:lnTo>
                  <a:cubicBezTo>
                    <a:pt x="10" y="101"/>
                    <a:pt x="10" y="110"/>
                    <a:pt x="10" y="121"/>
                  </a:cubicBezTo>
                  <a:lnTo>
                    <a:pt x="40" y="480"/>
                  </a:lnTo>
                  <a:cubicBezTo>
                    <a:pt x="50" y="580"/>
                    <a:pt x="60" y="660"/>
                    <a:pt x="80" y="729"/>
                  </a:cubicBezTo>
                  <a:cubicBezTo>
                    <a:pt x="100" y="819"/>
                    <a:pt x="130" y="889"/>
                    <a:pt x="180" y="959"/>
                  </a:cubicBezTo>
                  <a:cubicBezTo>
                    <a:pt x="230" y="1019"/>
                    <a:pt x="289" y="1069"/>
                    <a:pt x="360" y="1109"/>
                  </a:cubicBezTo>
                  <a:cubicBezTo>
                    <a:pt x="400" y="1119"/>
                    <a:pt x="429" y="1128"/>
                    <a:pt x="469" y="1139"/>
                  </a:cubicBezTo>
                  <a:cubicBezTo>
                    <a:pt x="509" y="1148"/>
                    <a:pt x="539" y="1159"/>
                    <a:pt x="569" y="1159"/>
                  </a:cubicBezTo>
                  <a:cubicBezTo>
                    <a:pt x="589" y="1159"/>
                    <a:pt x="609" y="1168"/>
                    <a:pt x="629" y="1168"/>
                  </a:cubicBezTo>
                  <a:lnTo>
                    <a:pt x="729" y="1168"/>
                  </a:lnTo>
                  <a:lnTo>
                    <a:pt x="729" y="1109"/>
                  </a:lnTo>
                  <a:lnTo>
                    <a:pt x="729" y="1079"/>
                  </a:lnTo>
                  <a:lnTo>
                    <a:pt x="729" y="1069"/>
                  </a:lnTo>
                  <a:cubicBezTo>
                    <a:pt x="729" y="1059"/>
                    <a:pt x="729" y="1049"/>
                    <a:pt x="719" y="1039"/>
                  </a:cubicBezTo>
                  <a:lnTo>
                    <a:pt x="679" y="680"/>
                  </a:lnTo>
                  <a:cubicBezTo>
                    <a:pt x="669" y="620"/>
                    <a:pt x="659" y="530"/>
                    <a:pt x="639" y="440"/>
                  </a:cubicBezTo>
                  <a:cubicBezTo>
                    <a:pt x="609" y="350"/>
                    <a:pt x="579" y="270"/>
                    <a:pt x="539" y="220"/>
                  </a:cubicBezTo>
                  <a:cubicBezTo>
                    <a:pt x="489" y="150"/>
                    <a:pt x="429" y="101"/>
                    <a:pt x="360" y="70"/>
                  </a:cubicBezTo>
                  <a:cubicBezTo>
                    <a:pt x="329" y="50"/>
                    <a:pt x="300" y="41"/>
                    <a:pt x="260" y="30"/>
                  </a:cubicBezTo>
                  <a:cubicBezTo>
                    <a:pt x="230" y="21"/>
                    <a:pt x="190" y="10"/>
                    <a:pt x="160" y="10"/>
                  </a:cubicBezTo>
                  <a:cubicBezTo>
                    <a:pt x="140" y="10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7106683" y="3789017"/>
              <a:ext cx="55923" cy="96327"/>
            </a:xfrm>
            <a:custGeom>
              <a:avLst/>
              <a:gdLst/>
              <a:ahLst/>
              <a:cxnLst/>
              <a:rect l="l" t="t" r="r" b="b"/>
              <a:pathLst>
                <a:path w="609" h="1049" extrusionOk="0">
                  <a:moveTo>
                    <a:pt x="0" y="1"/>
                  </a:moveTo>
                  <a:lnTo>
                    <a:pt x="0" y="10"/>
                  </a:lnTo>
                  <a:lnTo>
                    <a:pt x="0" y="21"/>
                  </a:lnTo>
                  <a:cubicBezTo>
                    <a:pt x="0" y="30"/>
                    <a:pt x="0" y="41"/>
                    <a:pt x="10" y="61"/>
                  </a:cubicBezTo>
                  <a:lnTo>
                    <a:pt x="10" y="121"/>
                  </a:lnTo>
                  <a:cubicBezTo>
                    <a:pt x="20" y="150"/>
                    <a:pt x="20" y="180"/>
                    <a:pt x="20" y="210"/>
                  </a:cubicBezTo>
                  <a:cubicBezTo>
                    <a:pt x="30" y="270"/>
                    <a:pt x="30" y="340"/>
                    <a:pt x="40" y="420"/>
                  </a:cubicBezTo>
                  <a:cubicBezTo>
                    <a:pt x="50" y="500"/>
                    <a:pt x="60" y="580"/>
                    <a:pt x="80" y="649"/>
                  </a:cubicBezTo>
                  <a:cubicBezTo>
                    <a:pt x="100" y="729"/>
                    <a:pt x="120" y="799"/>
                    <a:pt x="170" y="859"/>
                  </a:cubicBezTo>
                  <a:cubicBezTo>
                    <a:pt x="209" y="919"/>
                    <a:pt x="269" y="959"/>
                    <a:pt x="329" y="989"/>
                  </a:cubicBezTo>
                  <a:cubicBezTo>
                    <a:pt x="360" y="1009"/>
                    <a:pt x="389" y="1019"/>
                    <a:pt x="429" y="1029"/>
                  </a:cubicBezTo>
                  <a:cubicBezTo>
                    <a:pt x="459" y="1029"/>
                    <a:pt x="489" y="1039"/>
                    <a:pt x="519" y="1039"/>
                  </a:cubicBezTo>
                  <a:cubicBezTo>
                    <a:pt x="539" y="1049"/>
                    <a:pt x="569" y="1049"/>
                    <a:pt x="579" y="1049"/>
                  </a:cubicBezTo>
                  <a:lnTo>
                    <a:pt x="609" y="1049"/>
                  </a:lnTo>
                  <a:lnTo>
                    <a:pt x="609" y="1029"/>
                  </a:lnTo>
                  <a:cubicBezTo>
                    <a:pt x="609" y="1019"/>
                    <a:pt x="609" y="1009"/>
                    <a:pt x="599" y="989"/>
                  </a:cubicBezTo>
                  <a:cubicBezTo>
                    <a:pt x="599" y="969"/>
                    <a:pt x="599" y="949"/>
                    <a:pt x="589" y="929"/>
                  </a:cubicBezTo>
                  <a:cubicBezTo>
                    <a:pt x="589" y="899"/>
                    <a:pt x="589" y="869"/>
                    <a:pt x="579" y="839"/>
                  </a:cubicBezTo>
                  <a:cubicBezTo>
                    <a:pt x="579" y="779"/>
                    <a:pt x="569" y="709"/>
                    <a:pt x="559" y="629"/>
                  </a:cubicBezTo>
                  <a:cubicBezTo>
                    <a:pt x="549" y="549"/>
                    <a:pt x="539" y="470"/>
                    <a:pt x="519" y="400"/>
                  </a:cubicBezTo>
                  <a:cubicBezTo>
                    <a:pt x="499" y="320"/>
                    <a:pt x="469" y="250"/>
                    <a:pt x="429" y="190"/>
                  </a:cubicBezTo>
                  <a:cubicBezTo>
                    <a:pt x="389" y="130"/>
                    <a:pt x="340" y="90"/>
                    <a:pt x="280" y="61"/>
                  </a:cubicBezTo>
                  <a:cubicBezTo>
                    <a:pt x="249" y="50"/>
                    <a:pt x="220" y="30"/>
                    <a:pt x="180" y="30"/>
                  </a:cubicBezTo>
                  <a:cubicBezTo>
                    <a:pt x="150" y="21"/>
                    <a:pt x="120" y="10"/>
                    <a:pt x="100" y="10"/>
                  </a:cubicBezTo>
                  <a:cubicBezTo>
                    <a:pt x="70" y="1"/>
                    <a:pt x="40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7101173" y="3783507"/>
              <a:ext cx="66942" cy="107346"/>
            </a:xfrm>
            <a:custGeom>
              <a:avLst/>
              <a:gdLst/>
              <a:ahLst/>
              <a:cxnLst/>
              <a:rect l="l" t="t" r="r" b="b"/>
              <a:pathLst>
                <a:path w="729" h="1169" extrusionOk="0">
                  <a:moveTo>
                    <a:pt x="150" y="130"/>
                  </a:moveTo>
                  <a:cubicBezTo>
                    <a:pt x="170" y="130"/>
                    <a:pt x="200" y="141"/>
                    <a:pt x="230" y="141"/>
                  </a:cubicBezTo>
                  <a:cubicBezTo>
                    <a:pt x="260" y="150"/>
                    <a:pt x="289" y="161"/>
                    <a:pt x="309" y="170"/>
                  </a:cubicBezTo>
                  <a:cubicBezTo>
                    <a:pt x="360" y="200"/>
                    <a:pt x="409" y="240"/>
                    <a:pt x="440" y="290"/>
                  </a:cubicBezTo>
                  <a:cubicBezTo>
                    <a:pt x="480" y="330"/>
                    <a:pt x="499" y="390"/>
                    <a:pt x="519" y="470"/>
                  </a:cubicBezTo>
                  <a:cubicBezTo>
                    <a:pt x="539" y="549"/>
                    <a:pt x="549" y="629"/>
                    <a:pt x="559" y="700"/>
                  </a:cubicBezTo>
                  <a:lnTo>
                    <a:pt x="599" y="1039"/>
                  </a:lnTo>
                  <a:lnTo>
                    <a:pt x="579" y="1039"/>
                  </a:lnTo>
                  <a:cubicBezTo>
                    <a:pt x="559" y="1039"/>
                    <a:pt x="529" y="1039"/>
                    <a:pt x="499" y="1029"/>
                  </a:cubicBezTo>
                  <a:lnTo>
                    <a:pt x="409" y="999"/>
                  </a:lnTo>
                  <a:cubicBezTo>
                    <a:pt x="360" y="969"/>
                    <a:pt x="309" y="929"/>
                    <a:pt x="280" y="879"/>
                  </a:cubicBezTo>
                  <a:cubicBezTo>
                    <a:pt x="240" y="839"/>
                    <a:pt x="210" y="779"/>
                    <a:pt x="200" y="700"/>
                  </a:cubicBezTo>
                  <a:cubicBezTo>
                    <a:pt x="180" y="640"/>
                    <a:pt x="170" y="560"/>
                    <a:pt x="160" y="470"/>
                  </a:cubicBezTo>
                  <a:lnTo>
                    <a:pt x="130" y="130"/>
                  </a:lnTo>
                  <a:close/>
                  <a:moveTo>
                    <a:pt x="40" y="1"/>
                  </a:moveTo>
                  <a:lnTo>
                    <a:pt x="0" y="41"/>
                  </a:lnTo>
                  <a:lnTo>
                    <a:pt x="0" y="70"/>
                  </a:lnTo>
                  <a:lnTo>
                    <a:pt x="0" y="90"/>
                  </a:lnTo>
                  <a:cubicBezTo>
                    <a:pt x="10" y="101"/>
                    <a:pt x="10" y="110"/>
                    <a:pt x="10" y="121"/>
                  </a:cubicBezTo>
                  <a:lnTo>
                    <a:pt x="40" y="480"/>
                  </a:lnTo>
                  <a:cubicBezTo>
                    <a:pt x="50" y="580"/>
                    <a:pt x="60" y="660"/>
                    <a:pt x="80" y="729"/>
                  </a:cubicBezTo>
                  <a:cubicBezTo>
                    <a:pt x="100" y="819"/>
                    <a:pt x="130" y="889"/>
                    <a:pt x="180" y="959"/>
                  </a:cubicBezTo>
                  <a:cubicBezTo>
                    <a:pt x="230" y="1019"/>
                    <a:pt x="289" y="1069"/>
                    <a:pt x="360" y="1109"/>
                  </a:cubicBezTo>
                  <a:cubicBezTo>
                    <a:pt x="400" y="1119"/>
                    <a:pt x="429" y="1128"/>
                    <a:pt x="469" y="1139"/>
                  </a:cubicBezTo>
                  <a:cubicBezTo>
                    <a:pt x="509" y="1148"/>
                    <a:pt x="539" y="1159"/>
                    <a:pt x="569" y="1159"/>
                  </a:cubicBezTo>
                  <a:cubicBezTo>
                    <a:pt x="589" y="1159"/>
                    <a:pt x="609" y="1168"/>
                    <a:pt x="629" y="1168"/>
                  </a:cubicBezTo>
                  <a:lnTo>
                    <a:pt x="729" y="1168"/>
                  </a:lnTo>
                  <a:lnTo>
                    <a:pt x="729" y="1109"/>
                  </a:lnTo>
                  <a:lnTo>
                    <a:pt x="729" y="1079"/>
                  </a:lnTo>
                  <a:lnTo>
                    <a:pt x="729" y="1069"/>
                  </a:lnTo>
                  <a:cubicBezTo>
                    <a:pt x="729" y="1059"/>
                    <a:pt x="729" y="1049"/>
                    <a:pt x="719" y="1039"/>
                  </a:cubicBezTo>
                  <a:lnTo>
                    <a:pt x="679" y="680"/>
                  </a:lnTo>
                  <a:cubicBezTo>
                    <a:pt x="669" y="620"/>
                    <a:pt x="659" y="530"/>
                    <a:pt x="639" y="440"/>
                  </a:cubicBezTo>
                  <a:cubicBezTo>
                    <a:pt x="609" y="350"/>
                    <a:pt x="579" y="270"/>
                    <a:pt x="539" y="220"/>
                  </a:cubicBezTo>
                  <a:cubicBezTo>
                    <a:pt x="489" y="150"/>
                    <a:pt x="429" y="101"/>
                    <a:pt x="360" y="70"/>
                  </a:cubicBezTo>
                  <a:cubicBezTo>
                    <a:pt x="329" y="50"/>
                    <a:pt x="300" y="41"/>
                    <a:pt x="260" y="30"/>
                  </a:cubicBezTo>
                  <a:cubicBezTo>
                    <a:pt x="230" y="21"/>
                    <a:pt x="190" y="10"/>
                    <a:pt x="160" y="10"/>
                  </a:cubicBezTo>
                  <a:cubicBezTo>
                    <a:pt x="140" y="10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7149750" y="3812891"/>
              <a:ext cx="57851" cy="94490"/>
            </a:xfrm>
            <a:custGeom>
              <a:avLst/>
              <a:gdLst/>
              <a:ahLst/>
              <a:cxnLst/>
              <a:rect l="l" t="t" r="r" b="b"/>
              <a:pathLst>
                <a:path w="630" h="1029" extrusionOk="0">
                  <a:moveTo>
                    <a:pt x="0" y="0"/>
                  </a:moveTo>
                  <a:lnTo>
                    <a:pt x="0" y="10"/>
                  </a:lnTo>
                  <a:lnTo>
                    <a:pt x="0" y="50"/>
                  </a:lnTo>
                  <a:cubicBezTo>
                    <a:pt x="10" y="70"/>
                    <a:pt x="10" y="90"/>
                    <a:pt x="10" y="120"/>
                  </a:cubicBezTo>
                  <a:cubicBezTo>
                    <a:pt x="20" y="140"/>
                    <a:pt x="20" y="170"/>
                    <a:pt x="20" y="200"/>
                  </a:cubicBezTo>
                  <a:cubicBezTo>
                    <a:pt x="30" y="260"/>
                    <a:pt x="40" y="340"/>
                    <a:pt x="50" y="409"/>
                  </a:cubicBezTo>
                  <a:cubicBezTo>
                    <a:pt x="50" y="489"/>
                    <a:pt x="70" y="569"/>
                    <a:pt x="90" y="649"/>
                  </a:cubicBezTo>
                  <a:cubicBezTo>
                    <a:pt x="110" y="719"/>
                    <a:pt x="140" y="799"/>
                    <a:pt x="180" y="848"/>
                  </a:cubicBezTo>
                  <a:cubicBezTo>
                    <a:pt x="220" y="908"/>
                    <a:pt x="280" y="948"/>
                    <a:pt x="350" y="979"/>
                  </a:cubicBezTo>
                  <a:cubicBezTo>
                    <a:pt x="379" y="999"/>
                    <a:pt x="410" y="1008"/>
                    <a:pt x="439" y="1008"/>
                  </a:cubicBezTo>
                  <a:cubicBezTo>
                    <a:pt x="479" y="1019"/>
                    <a:pt x="510" y="1028"/>
                    <a:pt x="539" y="1028"/>
                  </a:cubicBezTo>
                  <a:lnTo>
                    <a:pt x="629" y="1028"/>
                  </a:lnTo>
                  <a:lnTo>
                    <a:pt x="629" y="1019"/>
                  </a:lnTo>
                  <a:cubicBezTo>
                    <a:pt x="629" y="1008"/>
                    <a:pt x="629" y="988"/>
                    <a:pt x="619" y="968"/>
                  </a:cubicBezTo>
                  <a:cubicBezTo>
                    <a:pt x="619" y="959"/>
                    <a:pt x="619" y="928"/>
                    <a:pt x="609" y="908"/>
                  </a:cubicBezTo>
                  <a:cubicBezTo>
                    <a:pt x="609" y="879"/>
                    <a:pt x="599" y="859"/>
                    <a:pt x="599" y="828"/>
                  </a:cubicBezTo>
                  <a:lnTo>
                    <a:pt x="569" y="619"/>
                  </a:lnTo>
                  <a:cubicBezTo>
                    <a:pt x="559" y="539"/>
                    <a:pt x="539" y="459"/>
                    <a:pt x="519" y="380"/>
                  </a:cubicBezTo>
                  <a:cubicBezTo>
                    <a:pt x="499" y="309"/>
                    <a:pt x="479" y="240"/>
                    <a:pt x="430" y="180"/>
                  </a:cubicBezTo>
                  <a:cubicBezTo>
                    <a:pt x="390" y="120"/>
                    <a:pt x="339" y="80"/>
                    <a:pt x="280" y="50"/>
                  </a:cubicBezTo>
                  <a:cubicBezTo>
                    <a:pt x="240" y="40"/>
                    <a:pt x="210" y="30"/>
                    <a:pt x="180" y="20"/>
                  </a:cubicBezTo>
                  <a:cubicBezTo>
                    <a:pt x="150" y="10"/>
                    <a:pt x="120" y="1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144240" y="3807382"/>
              <a:ext cx="68871" cy="105418"/>
            </a:xfrm>
            <a:custGeom>
              <a:avLst/>
              <a:gdLst/>
              <a:ahLst/>
              <a:cxnLst/>
              <a:rect l="l" t="t" r="r" b="b"/>
              <a:pathLst>
                <a:path w="750" h="1148" extrusionOk="0">
                  <a:moveTo>
                    <a:pt x="150" y="120"/>
                  </a:moveTo>
                  <a:cubicBezTo>
                    <a:pt x="170" y="120"/>
                    <a:pt x="200" y="130"/>
                    <a:pt x="230" y="140"/>
                  </a:cubicBezTo>
                  <a:cubicBezTo>
                    <a:pt x="250" y="140"/>
                    <a:pt x="280" y="150"/>
                    <a:pt x="310" y="170"/>
                  </a:cubicBezTo>
                  <a:cubicBezTo>
                    <a:pt x="360" y="190"/>
                    <a:pt x="410" y="230"/>
                    <a:pt x="450" y="270"/>
                  </a:cubicBezTo>
                  <a:cubicBezTo>
                    <a:pt x="479" y="320"/>
                    <a:pt x="499" y="380"/>
                    <a:pt x="530" y="460"/>
                  </a:cubicBezTo>
                  <a:cubicBezTo>
                    <a:pt x="550" y="539"/>
                    <a:pt x="559" y="619"/>
                    <a:pt x="570" y="679"/>
                  </a:cubicBezTo>
                  <a:lnTo>
                    <a:pt x="619" y="1028"/>
                  </a:lnTo>
                  <a:lnTo>
                    <a:pt x="599" y="1028"/>
                  </a:lnTo>
                  <a:cubicBezTo>
                    <a:pt x="579" y="1028"/>
                    <a:pt x="550" y="1019"/>
                    <a:pt x="519" y="1019"/>
                  </a:cubicBezTo>
                  <a:lnTo>
                    <a:pt x="430" y="988"/>
                  </a:lnTo>
                  <a:cubicBezTo>
                    <a:pt x="370" y="959"/>
                    <a:pt x="330" y="919"/>
                    <a:pt x="290" y="879"/>
                  </a:cubicBezTo>
                  <a:cubicBezTo>
                    <a:pt x="250" y="829"/>
                    <a:pt x="230" y="769"/>
                    <a:pt x="210" y="689"/>
                  </a:cubicBezTo>
                  <a:cubicBezTo>
                    <a:pt x="190" y="629"/>
                    <a:pt x="180" y="559"/>
                    <a:pt x="170" y="469"/>
                  </a:cubicBezTo>
                  <a:lnTo>
                    <a:pt x="130" y="120"/>
                  </a:lnTo>
                  <a:close/>
                  <a:moveTo>
                    <a:pt x="0" y="0"/>
                  </a:moveTo>
                  <a:lnTo>
                    <a:pt x="0" y="70"/>
                  </a:lnTo>
                  <a:lnTo>
                    <a:pt x="0" y="90"/>
                  </a:lnTo>
                  <a:cubicBezTo>
                    <a:pt x="0" y="100"/>
                    <a:pt x="0" y="110"/>
                    <a:pt x="11" y="120"/>
                  </a:cubicBezTo>
                  <a:lnTo>
                    <a:pt x="50" y="480"/>
                  </a:lnTo>
                  <a:cubicBezTo>
                    <a:pt x="60" y="579"/>
                    <a:pt x="70" y="649"/>
                    <a:pt x="90" y="719"/>
                  </a:cubicBezTo>
                  <a:cubicBezTo>
                    <a:pt x="120" y="819"/>
                    <a:pt x="150" y="888"/>
                    <a:pt x="190" y="948"/>
                  </a:cubicBezTo>
                  <a:cubicBezTo>
                    <a:pt x="240" y="1008"/>
                    <a:pt x="310" y="1059"/>
                    <a:pt x="379" y="1098"/>
                  </a:cubicBezTo>
                  <a:cubicBezTo>
                    <a:pt x="419" y="1108"/>
                    <a:pt x="450" y="1118"/>
                    <a:pt x="490" y="1128"/>
                  </a:cubicBezTo>
                  <a:cubicBezTo>
                    <a:pt x="530" y="1138"/>
                    <a:pt x="559" y="1148"/>
                    <a:pt x="590" y="1148"/>
                  </a:cubicBezTo>
                  <a:lnTo>
                    <a:pt x="699" y="1148"/>
                  </a:lnTo>
                  <a:lnTo>
                    <a:pt x="749" y="1128"/>
                  </a:lnTo>
                  <a:lnTo>
                    <a:pt x="749" y="1088"/>
                  </a:lnTo>
                  <a:lnTo>
                    <a:pt x="749" y="1068"/>
                  </a:lnTo>
                  <a:lnTo>
                    <a:pt x="749" y="1048"/>
                  </a:lnTo>
                  <a:cubicBezTo>
                    <a:pt x="739" y="1039"/>
                    <a:pt x="739" y="1028"/>
                    <a:pt x="739" y="1019"/>
                  </a:cubicBezTo>
                  <a:lnTo>
                    <a:pt x="689" y="669"/>
                  </a:lnTo>
                  <a:cubicBezTo>
                    <a:pt x="679" y="599"/>
                    <a:pt x="659" y="509"/>
                    <a:pt x="639" y="429"/>
                  </a:cubicBezTo>
                  <a:cubicBezTo>
                    <a:pt x="619" y="329"/>
                    <a:pt x="579" y="260"/>
                    <a:pt x="539" y="200"/>
                  </a:cubicBezTo>
                  <a:cubicBezTo>
                    <a:pt x="499" y="140"/>
                    <a:pt x="430" y="90"/>
                    <a:pt x="360" y="60"/>
                  </a:cubicBezTo>
                  <a:cubicBezTo>
                    <a:pt x="320" y="40"/>
                    <a:pt x="290" y="30"/>
                    <a:pt x="260" y="20"/>
                  </a:cubicBezTo>
                  <a:cubicBezTo>
                    <a:pt x="220" y="10"/>
                    <a:pt x="190" y="1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7149750" y="3812891"/>
              <a:ext cx="57851" cy="94490"/>
            </a:xfrm>
            <a:custGeom>
              <a:avLst/>
              <a:gdLst/>
              <a:ahLst/>
              <a:cxnLst/>
              <a:rect l="l" t="t" r="r" b="b"/>
              <a:pathLst>
                <a:path w="630" h="1029" extrusionOk="0">
                  <a:moveTo>
                    <a:pt x="0" y="0"/>
                  </a:moveTo>
                  <a:lnTo>
                    <a:pt x="0" y="10"/>
                  </a:lnTo>
                  <a:lnTo>
                    <a:pt x="0" y="50"/>
                  </a:lnTo>
                  <a:cubicBezTo>
                    <a:pt x="10" y="70"/>
                    <a:pt x="10" y="90"/>
                    <a:pt x="10" y="120"/>
                  </a:cubicBezTo>
                  <a:cubicBezTo>
                    <a:pt x="20" y="140"/>
                    <a:pt x="20" y="170"/>
                    <a:pt x="20" y="200"/>
                  </a:cubicBezTo>
                  <a:cubicBezTo>
                    <a:pt x="30" y="260"/>
                    <a:pt x="40" y="340"/>
                    <a:pt x="50" y="409"/>
                  </a:cubicBezTo>
                  <a:cubicBezTo>
                    <a:pt x="50" y="489"/>
                    <a:pt x="70" y="569"/>
                    <a:pt x="90" y="649"/>
                  </a:cubicBezTo>
                  <a:cubicBezTo>
                    <a:pt x="110" y="719"/>
                    <a:pt x="140" y="799"/>
                    <a:pt x="180" y="848"/>
                  </a:cubicBezTo>
                  <a:cubicBezTo>
                    <a:pt x="220" y="908"/>
                    <a:pt x="280" y="948"/>
                    <a:pt x="350" y="979"/>
                  </a:cubicBezTo>
                  <a:cubicBezTo>
                    <a:pt x="379" y="999"/>
                    <a:pt x="410" y="1008"/>
                    <a:pt x="439" y="1008"/>
                  </a:cubicBezTo>
                  <a:cubicBezTo>
                    <a:pt x="479" y="1019"/>
                    <a:pt x="510" y="1028"/>
                    <a:pt x="539" y="1028"/>
                  </a:cubicBezTo>
                  <a:lnTo>
                    <a:pt x="629" y="1028"/>
                  </a:lnTo>
                  <a:lnTo>
                    <a:pt x="629" y="1019"/>
                  </a:lnTo>
                  <a:cubicBezTo>
                    <a:pt x="629" y="1008"/>
                    <a:pt x="629" y="988"/>
                    <a:pt x="619" y="968"/>
                  </a:cubicBezTo>
                  <a:cubicBezTo>
                    <a:pt x="619" y="959"/>
                    <a:pt x="619" y="928"/>
                    <a:pt x="609" y="908"/>
                  </a:cubicBezTo>
                  <a:cubicBezTo>
                    <a:pt x="609" y="879"/>
                    <a:pt x="599" y="859"/>
                    <a:pt x="599" y="828"/>
                  </a:cubicBezTo>
                  <a:lnTo>
                    <a:pt x="569" y="619"/>
                  </a:lnTo>
                  <a:cubicBezTo>
                    <a:pt x="559" y="539"/>
                    <a:pt x="539" y="459"/>
                    <a:pt x="519" y="380"/>
                  </a:cubicBezTo>
                  <a:cubicBezTo>
                    <a:pt x="499" y="309"/>
                    <a:pt x="479" y="240"/>
                    <a:pt x="430" y="180"/>
                  </a:cubicBezTo>
                  <a:cubicBezTo>
                    <a:pt x="390" y="120"/>
                    <a:pt x="339" y="80"/>
                    <a:pt x="280" y="50"/>
                  </a:cubicBezTo>
                  <a:cubicBezTo>
                    <a:pt x="240" y="40"/>
                    <a:pt x="210" y="30"/>
                    <a:pt x="180" y="20"/>
                  </a:cubicBezTo>
                  <a:cubicBezTo>
                    <a:pt x="150" y="10"/>
                    <a:pt x="120" y="1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7144240" y="3807382"/>
              <a:ext cx="68871" cy="105418"/>
            </a:xfrm>
            <a:custGeom>
              <a:avLst/>
              <a:gdLst/>
              <a:ahLst/>
              <a:cxnLst/>
              <a:rect l="l" t="t" r="r" b="b"/>
              <a:pathLst>
                <a:path w="750" h="1148" extrusionOk="0">
                  <a:moveTo>
                    <a:pt x="150" y="120"/>
                  </a:moveTo>
                  <a:cubicBezTo>
                    <a:pt x="170" y="120"/>
                    <a:pt x="200" y="130"/>
                    <a:pt x="230" y="140"/>
                  </a:cubicBezTo>
                  <a:cubicBezTo>
                    <a:pt x="250" y="140"/>
                    <a:pt x="280" y="150"/>
                    <a:pt x="310" y="170"/>
                  </a:cubicBezTo>
                  <a:cubicBezTo>
                    <a:pt x="360" y="190"/>
                    <a:pt x="410" y="230"/>
                    <a:pt x="450" y="270"/>
                  </a:cubicBezTo>
                  <a:cubicBezTo>
                    <a:pt x="479" y="320"/>
                    <a:pt x="499" y="380"/>
                    <a:pt x="530" y="460"/>
                  </a:cubicBezTo>
                  <a:cubicBezTo>
                    <a:pt x="550" y="539"/>
                    <a:pt x="559" y="619"/>
                    <a:pt x="570" y="679"/>
                  </a:cubicBezTo>
                  <a:lnTo>
                    <a:pt x="619" y="1028"/>
                  </a:lnTo>
                  <a:lnTo>
                    <a:pt x="599" y="1028"/>
                  </a:lnTo>
                  <a:cubicBezTo>
                    <a:pt x="579" y="1028"/>
                    <a:pt x="550" y="1019"/>
                    <a:pt x="519" y="1019"/>
                  </a:cubicBezTo>
                  <a:lnTo>
                    <a:pt x="430" y="988"/>
                  </a:lnTo>
                  <a:cubicBezTo>
                    <a:pt x="370" y="959"/>
                    <a:pt x="330" y="919"/>
                    <a:pt x="290" y="879"/>
                  </a:cubicBezTo>
                  <a:cubicBezTo>
                    <a:pt x="250" y="829"/>
                    <a:pt x="230" y="769"/>
                    <a:pt x="210" y="689"/>
                  </a:cubicBezTo>
                  <a:cubicBezTo>
                    <a:pt x="190" y="629"/>
                    <a:pt x="180" y="559"/>
                    <a:pt x="170" y="469"/>
                  </a:cubicBezTo>
                  <a:lnTo>
                    <a:pt x="130" y="120"/>
                  </a:lnTo>
                  <a:close/>
                  <a:moveTo>
                    <a:pt x="0" y="0"/>
                  </a:moveTo>
                  <a:lnTo>
                    <a:pt x="0" y="70"/>
                  </a:lnTo>
                  <a:lnTo>
                    <a:pt x="0" y="90"/>
                  </a:lnTo>
                  <a:cubicBezTo>
                    <a:pt x="0" y="100"/>
                    <a:pt x="0" y="110"/>
                    <a:pt x="11" y="120"/>
                  </a:cubicBezTo>
                  <a:lnTo>
                    <a:pt x="50" y="480"/>
                  </a:lnTo>
                  <a:cubicBezTo>
                    <a:pt x="60" y="579"/>
                    <a:pt x="70" y="649"/>
                    <a:pt x="90" y="719"/>
                  </a:cubicBezTo>
                  <a:cubicBezTo>
                    <a:pt x="120" y="819"/>
                    <a:pt x="150" y="888"/>
                    <a:pt x="190" y="948"/>
                  </a:cubicBezTo>
                  <a:cubicBezTo>
                    <a:pt x="240" y="1008"/>
                    <a:pt x="310" y="1059"/>
                    <a:pt x="379" y="1098"/>
                  </a:cubicBezTo>
                  <a:cubicBezTo>
                    <a:pt x="419" y="1108"/>
                    <a:pt x="450" y="1118"/>
                    <a:pt x="490" y="1128"/>
                  </a:cubicBezTo>
                  <a:cubicBezTo>
                    <a:pt x="530" y="1138"/>
                    <a:pt x="559" y="1148"/>
                    <a:pt x="590" y="1148"/>
                  </a:cubicBezTo>
                  <a:lnTo>
                    <a:pt x="709" y="1148"/>
                  </a:lnTo>
                  <a:lnTo>
                    <a:pt x="749" y="1108"/>
                  </a:lnTo>
                  <a:lnTo>
                    <a:pt x="749" y="1088"/>
                  </a:lnTo>
                  <a:lnTo>
                    <a:pt x="749" y="1068"/>
                  </a:lnTo>
                  <a:lnTo>
                    <a:pt x="749" y="1048"/>
                  </a:lnTo>
                  <a:cubicBezTo>
                    <a:pt x="739" y="1039"/>
                    <a:pt x="739" y="1028"/>
                    <a:pt x="739" y="1019"/>
                  </a:cubicBezTo>
                  <a:lnTo>
                    <a:pt x="689" y="669"/>
                  </a:lnTo>
                  <a:cubicBezTo>
                    <a:pt x="679" y="599"/>
                    <a:pt x="659" y="509"/>
                    <a:pt x="639" y="429"/>
                  </a:cubicBezTo>
                  <a:cubicBezTo>
                    <a:pt x="619" y="329"/>
                    <a:pt x="579" y="260"/>
                    <a:pt x="539" y="200"/>
                  </a:cubicBezTo>
                  <a:cubicBezTo>
                    <a:pt x="499" y="140"/>
                    <a:pt x="430" y="90"/>
                    <a:pt x="360" y="60"/>
                  </a:cubicBezTo>
                  <a:cubicBezTo>
                    <a:pt x="320" y="40"/>
                    <a:pt x="290" y="30"/>
                    <a:pt x="260" y="20"/>
                  </a:cubicBezTo>
                  <a:cubicBezTo>
                    <a:pt x="220" y="10"/>
                    <a:pt x="190" y="1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7192816" y="3834838"/>
              <a:ext cx="59688" cy="94490"/>
            </a:xfrm>
            <a:custGeom>
              <a:avLst/>
              <a:gdLst/>
              <a:ahLst/>
              <a:cxnLst/>
              <a:rect l="l" t="t" r="r" b="b"/>
              <a:pathLst>
                <a:path w="650" h="1029" extrusionOk="0">
                  <a:moveTo>
                    <a:pt x="1" y="1"/>
                  </a:moveTo>
                  <a:lnTo>
                    <a:pt x="1" y="10"/>
                  </a:lnTo>
                  <a:lnTo>
                    <a:pt x="1" y="21"/>
                  </a:lnTo>
                  <a:cubicBezTo>
                    <a:pt x="10" y="30"/>
                    <a:pt x="10" y="41"/>
                    <a:pt x="10" y="61"/>
                  </a:cubicBezTo>
                  <a:cubicBezTo>
                    <a:pt x="10" y="81"/>
                    <a:pt x="10" y="101"/>
                    <a:pt x="21" y="130"/>
                  </a:cubicBezTo>
                  <a:cubicBezTo>
                    <a:pt x="21" y="150"/>
                    <a:pt x="21" y="181"/>
                    <a:pt x="30" y="210"/>
                  </a:cubicBezTo>
                  <a:cubicBezTo>
                    <a:pt x="41" y="270"/>
                    <a:pt x="50" y="340"/>
                    <a:pt x="61" y="420"/>
                  </a:cubicBezTo>
                  <a:cubicBezTo>
                    <a:pt x="70" y="500"/>
                    <a:pt x="80" y="580"/>
                    <a:pt x="100" y="649"/>
                  </a:cubicBezTo>
                  <a:cubicBezTo>
                    <a:pt x="130" y="729"/>
                    <a:pt x="160" y="799"/>
                    <a:pt x="200" y="859"/>
                  </a:cubicBezTo>
                  <a:cubicBezTo>
                    <a:pt x="250" y="909"/>
                    <a:pt x="310" y="949"/>
                    <a:pt x="370" y="979"/>
                  </a:cubicBezTo>
                  <a:cubicBezTo>
                    <a:pt x="400" y="989"/>
                    <a:pt x="440" y="999"/>
                    <a:pt x="469" y="1009"/>
                  </a:cubicBezTo>
                  <a:cubicBezTo>
                    <a:pt x="500" y="1019"/>
                    <a:pt x="529" y="1019"/>
                    <a:pt x="560" y="1019"/>
                  </a:cubicBezTo>
                  <a:cubicBezTo>
                    <a:pt x="574" y="1024"/>
                    <a:pt x="587" y="1024"/>
                    <a:pt x="598" y="1024"/>
                  </a:cubicBezTo>
                  <a:cubicBezTo>
                    <a:pt x="609" y="1024"/>
                    <a:pt x="619" y="1024"/>
                    <a:pt x="629" y="1029"/>
                  </a:cubicBezTo>
                  <a:cubicBezTo>
                    <a:pt x="640" y="1019"/>
                    <a:pt x="649" y="1019"/>
                    <a:pt x="649" y="1019"/>
                  </a:cubicBezTo>
                  <a:lnTo>
                    <a:pt x="649" y="1009"/>
                  </a:lnTo>
                  <a:cubicBezTo>
                    <a:pt x="649" y="999"/>
                    <a:pt x="649" y="979"/>
                    <a:pt x="640" y="969"/>
                  </a:cubicBezTo>
                  <a:cubicBezTo>
                    <a:pt x="640" y="949"/>
                    <a:pt x="640" y="929"/>
                    <a:pt x="629" y="899"/>
                  </a:cubicBezTo>
                  <a:cubicBezTo>
                    <a:pt x="629" y="879"/>
                    <a:pt x="620" y="849"/>
                    <a:pt x="620" y="819"/>
                  </a:cubicBezTo>
                  <a:cubicBezTo>
                    <a:pt x="609" y="760"/>
                    <a:pt x="600" y="689"/>
                    <a:pt x="580" y="609"/>
                  </a:cubicBezTo>
                  <a:cubicBezTo>
                    <a:pt x="569" y="530"/>
                    <a:pt x="560" y="450"/>
                    <a:pt x="529" y="380"/>
                  </a:cubicBezTo>
                  <a:cubicBezTo>
                    <a:pt x="509" y="300"/>
                    <a:pt x="480" y="230"/>
                    <a:pt x="440" y="181"/>
                  </a:cubicBezTo>
                  <a:cubicBezTo>
                    <a:pt x="400" y="121"/>
                    <a:pt x="340" y="81"/>
                    <a:pt x="280" y="50"/>
                  </a:cubicBezTo>
                  <a:cubicBezTo>
                    <a:pt x="250" y="41"/>
                    <a:pt x="220" y="30"/>
                    <a:pt x="180" y="21"/>
                  </a:cubicBezTo>
                  <a:cubicBezTo>
                    <a:pt x="150" y="10"/>
                    <a:pt x="120" y="10"/>
                    <a:pt x="90" y="10"/>
                  </a:cubicBezTo>
                  <a:cubicBezTo>
                    <a:pt x="70" y="10"/>
                    <a:pt x="41" y="10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7187307" y="3829328"/>
              <a:ext cx="70615" cy="105510"/>
            </a:xfrm>
            <a:custGeom>
              <a:avLst/>
              <a:gdLst/>
              <a:ahLst/>
              <a:cxnLst/>
              <a:rect l="l" t="t" r="r" b="b"/>
              <a:pathLst>
                <a:path w="769" h="1149" extrusionOk="0">
                  <a:moveTo>
                    <a:pt x="150" y="130"/>
                  </a:moveTo>
                  <a:cubicBezTo>
                    <a:pt x="170" y="130"/>
                    <a:pt x="200" y="130"/>
                    <a:pt x="230" y="141"/>
                  </a:cubicBezTo>
                  <a:lnTo>
                    <a:pt x="320" y="170"/>
                  </a:lnTo>
                  <a:cubicBezTo>
                    <a:pt x="370" y="190"/>
                    <a:pt x="420" y="230"/>
                    <a:pt x="450" y="270"/>
                  </a:cubicBezTo>
                  <a:cubicBezTo>
                    <a:pt x="489" y="320"/>
                    <a:pt x="509" y="380"/>
                    <a:pt x="540" y="450"/>
                  </a:cubicBezTo>
                  <a:cubicBezTo>
                    <a:pt x="560" y="530"/>
                    <a:pt x="569" y="620"/>
                    <a:pt x="580" y="680"/>
                  </a:cubicBezTo>
                  <a:lnTo>
                    <a:pt x="640" y="1019"/>
                  </a:lnTo>
                  <a:lnTo>
                    <a:pt x="620" y="1019"/>
                  </a:lnTo>
                  <a:cubicBezTo>
                    <a:pt x="600" y="1019"/>
                    <a:pt x="569" y="1019"/>
                    <a:pt x="540" y="1009"/>
                  </a:cubicBezTo>
                  <a:cubicBezTo>
                    <a:pt x="509" y="1009"/>
                    <a:pt x="480" y="999"/>
                    <a:pt x="450" y="989"/>
                  </a:cubicBezTo>
                  <a:cubicBezTo>
                    <a:pt x="400" y="959"/>
                    <a:pt x="350" y="929"/>
                    <a:pt x="310" y="879"/>
                  </a:cubicBezTo>
                  <a:cubicBezTo>
                    <a:pt x="270" y="840"/>
                    <a:pt x="250" y="780"/>
                    <a:pt x="220" y="700"/>
                  </a:cubicBezTo>
                  <a:cubicBezTo>
                    <a:pt x="200" y="629"/>
                    <a:pt x="190" y="560"/>
                    <a:pt x="180" y="470"/>
                  </a:cubicBezTo>
                  <a:lnTo>
                    <a:pt x="130" y="130"/>
                  </a:lnTo>
                  <a:close/>
                  <a:moveTo>
                    <a:pt x="50" y="1"/>
                  </a:moveTo>
                  <a:lnTo>
                    <a:pt x="1" y="41"/>
                  </a:lnTo>
                  <a:lnTo>
                    <a:pt x="10" y="101"/>
                  </a:lnTo>
                  <a:lnTo>
                    <a:pt x="10" y="130"/>
                  </a:lnTo>
                  <a:lnTo>
                    <a:pt x="61" y="490"/>
                  </a:lnTo>
                  <a:cubicBezTo>
                    <a:pt x="70" y="590"/>
                    <a:pt x="90" y="660"/>
                    <a:pt x="110" y="729"/>
                  </a:cubicBezTo>
                  <a:cubicBezTo>
                    <a:pt x="140" y="829"/>
                    <a:pt x="170" y="899"/>
                    <a:pt x="220" y="949"/>
                  </a:cubicBezTo>
                  <a:cubicBezTo>
                    <a:pt x="270" y="1019"/>
                    <a:pt x="330" y="1069"/>
                    <a:pt x="410" y="1099"/>
                  </a:cubicBezTo>
                  <a:cubicBezTo>
                    <a:pt x="440" y="1109"/>
                    <a:pt x="480" y="1119"/>
                    <a:pt x="520" y="1129"/>
                  </a:cubicBezTo>
                  <a:cubicBezTo>
                    <a:pt x="549" y="1139"/>
                    <a:pt x="580" y="1139"/>
                    <a:pt x="609" y="1139"/>
                  </a:cubicBezTo>
                  <a:cubicBezTo>
                    <a:pt x="629" y="1139"/>
                    <a:pt x="649" y="1149"/>
                    <a:pt x="660" y="1149"/>
                  </a:cubicBezTo>
                  <a:lnTo>
                    <a:pt x="689" y="1149"/>
                  </a:lnTo>
                  <a:cubicBezTo>
                    <a:pt x="729" y="1139"/>
                    <a:pt x="739" y="1139"/>
                    <a:pt x="759" y="1129"/>
                  </a:cubicBezTo>
                  <a:lnTo>
                    <a:pt x="769" y="1109"/>
                  </a:lnTo>
                  <a:lnTo>
                    <a:pt x="769" y="1079"/>
                  </a:lnTo>
                  <a:lnTo>
                    <a:pt x="769" y="1059"/>
                  </a:lnTo>
                  <a:lnTo>
                    <a:pt x="769" y="1049"/>
                  </a:lnTo>
                  <a:cubicBezTo>
                    <a:pt x="769" y="1039"/>
                    <a:pt x="769" y="1029"/>
                    <a:pt x="759" y="1019"/>
                  </a:cubicBezTo>
                  <a:lnTo>
                    <a:pt x="700" y="660"/>
                  </a:lnTo>
                  <a:cubicBezTo>
                    <a:pt x="689" y="590"/>
                    <a:pt x="680" y="510"/>
                    <a:pt x="649" y="420"/>
                  </a:cubicBezTo>
                  <a:cubicBezTo>
                    <a:pt x="629" y="330"/>
                    <a:pt x="589" y="261"/>
                    <a:pt x="549" y="201"/>
                  </a:cubicBezTo>
                  <a:cubicBezTo>
                    <a:pt x="500" y="141"/>
                    <a:pt x="440" y="90"/>
                    <a:pt x="360" y="61"/>
                  </a:cubicBezTo>
                  <a:cubicBezTo>
                    <a:pt x="330" y="41"/>
                    <a:pt x="290" y="31"/>
                    <a:pt x="260" y="21"/>
                  </a:cubicBezTo>
                  <a:cubicBezTo>
                    <a:pt x="220" y="21"/>
                    <a:pt x="190" y="11"/>
                    <a:pt x="160" y="11"/>
                  </a:cubicBezTo>
                  <a:cubicBezTo>
                    <a:pt x="140" y="11"/>
                    <a:pt x="121" y="11"/>
                    <a:pt x="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7192816" y="3834838"/>
              <a:ext cx="59688" cy="94490"/>
            </a:xfrm>
            <a:custGeom>
              <a:avLst/>
              <a:gdLst/>
              <a:ahLst/>
              <a:cxnLst/>
              <a:rect l="l" t="t" r="r" b="b"/>
              <a:pathLst>
                <a:path w="650" h="1029" extrusionOk="0">
                  <a:moveTo>
                    <a:pt x="1" y="1"/>
                  </a:moveTo>
                  <a:lnTo>
                    <a:pt x="1" y="10"/>
                  </a:lnTo>
                  <a:lnTo>
                    <a:pt x="1" y="21"/>
                  </a:lnTo>
                  <a:cubicBezTo>
                    <a:pt x="10" y="30"/>
                    <a:pt x="10" y="41"/>
                    <a:pt x="10" y="61"/>
                  </a:cubicBezTo>
                  <a:cubicBezTo>
                    <a:pt x="10" y="81"/>
                    <a:pt x="10" y="101"/>
                    <a:pt x="21" y="130"/>
                  </a:cubicBezTo>
                  <a:cubicBezTo>
                    <a:pt x="21" y="150"/>
                    <a:pt x="21" y="181"/>
                    <a:pt x="30" y="210"/>
                  </a:cubicBezTo>
                  <a:cubicBezTo>
                    <a:pt x="41" y="270"/>
                    <a:pt x="50" y="340"/>
                    <a:pt x="61" y="420"/>
                  </a:cubicBezTo>
                  <a:cubicBezTo>
                    <a:pt x="70" y="500"/>
                    <a:pt x="80" y="580"/>
                    <a:pt x="100" y="649"/>
                  </a:cubicBezTo>
                  <a:cubicBezTo>
                    <a:pt x="130" y="729"/>
                    <a:pt x="160" y="799"/>
                    <a:pt x="200" y="859"/>
                  </a:cubicBezTo>
                  <a:cubicBezTo>
                    <a:pt x="250" y="909"/>
                    <a:pt x="310" y="949"/>
                    <a:pt x="370" y="979"/>
                  </a:cubicBezTo>
                  <a:cubicBezTo>
                    <a:pt x="400" y="989"/>
                    <a:pt x="440" y="999"/>
                    <a:pt x="469" y="1009"/>
                  </a:cubicBezTo>
                  <a:cubicBezTo>
                    <a:pt x="500" y="1019"/>
                    <a:pt x="529" y="1019"/>
                    <a:pt x="560" y="1019"/>
                  </a:cubicBezTo>
                  <a:cubicBezTo>
                    <a:pt x="574" y="1024"/>
                    <a:pt x="587" y="1024"/>
                    <a:pt x="598" y="1024"/>
                  </a:cubicBezTo>
                  <a:cubicBezTo>
                    <a:pt x="609" y="1024"/>
                    <a:pt x="619" y="1024"/>
                    <a:pt x="629" y="1029"/>
                  </a:cubicBezTo>
                  <a:cubicBezTo>
                    <a:pt x="640" y="1019"/>
                    <a:pt x="649" y="1019"/>
                    <a:pt x="649" y="1019"/>
                  </a:cubicBezTo>
                  <a:lnTo>
                    <a:pt x="649" y="1009"/>
                  </a:lnTo>
                  <a:cubicBezTo>
                    <a:pt x="649" y="999"/>
                    <a:pt x="649" y="979"/>
                    <a:pt x="640" y="969"/>
                  </a:cubicBezTo>
                  <a:cubicBezTo>
                    <a:pt x="640" y="949"/>
                    <a:pt x="640" y="929"/>
                    <a:pt x="629" y="899"/>
                  </a:cubicBezTo>
                  <a:cubicBezTo>
                    <a:pt x="629" y="879"/>
                    <a:pt x="620" y="849"/>
                    <a:pt x="620" y="819"/>
                  </a:cubicBezTo>
                  <a:cubicBezTo>
                    <a:pt x="609" y="760"/>
                    <a:pt x="600" y="689"/>
                    <a:pt x="580" y="609"/>
                  </a:cubicBezTo>
                  <a:cubicBezTo>
                    <a:pt x="569" y="530"/>
                    <a:pt x="560" y="450"/>
                    <a:pt x="529" y="380"/>
                  </a:cubicBezTo>
                  <a:cubicBezTo>
                    <a:pt x="509" y="300"/>
                    <a:pt x="480" y="230"/>
                    <a:pt x="440" y="181"/>
                  </a:cubicBezTo>
                  <a:cubicBezTo>
                    <a:pt x="400" y="121"/>
                    <a:pt x="340" y="81"/>
                    <a:pt x="280" y="50"/>
                  </a:cubicBezTo>
                  <a:cubicBezTo>
                    <a:pt x="250" y="41"/>
                    <a:pt x="220" y="30"/>
                    <a:pt x="180" y="21"/>
                  </a:cubicBezTo>
                  <a:cubicBezTo>
                    <a:pt x="150" y="10"/>
                    <a:pt x="120" y="10"/>
                    <a:pt x="90" y="10"/>
                  </a:cubicBezTo>
                  <a:cubicBezTo>
                    <a:pt x="70" y="10"/>
                    <a:pt x="41" y="10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7187307" y="3829328"/>
              <a:ext cx="70615" cy="105510"/>
            </a:xfrm>
            <a:custGeom>
              <a:avLst/>
              <a:gdLst/>
              <a:ahLst/>
              <a:cxnLst/>
              <a:rect l="l" t="t" r="r" b="b"/>
              <a:pathLst>
                <a:path w="769" h="1149" extrusionOk="0">
                  <a:moveTo>
                    <a:pt x="150" y="130"/>
                  </a:moveTo>
                  <a:cubicBezTo>
                    <a:pt x="170" y="130"/>
                    <a:pt x="200" y="130"/>
                    <a:pt x="230" y="141"/>
                  </a:cubicBezTo>
                  <a:lnTo>
                    <a:pt x="320" y="170"/>
                  </a:lnTo>
                  <a:cubicBezTo>
                    <a:pt x="370" y="190"/>
                    <a:pt x="420" y="230"/>
                    <a:pt x="450" y="270"/>
                  </a:cubicBezTo>
                  <a:cubicBezTo>
                    <a:pt x="489" y="320"/>
                    <a:pt x="509" y="380"/>
                    <a:pt x="540" y="450"/>
                  </a:cubicBezTo>
                  <a:cubicBezTo>
                    <a:pt x="560" y="530"/>
                    <a:pt x="569" y="620"/>
                    <a:pt x="580" y="680"/>
                  </a:cubicBezTo>
                  <a:lnTo>
                    <a:pt x="640" y="1019"/>
                  </a:lnTo>
                  <a:lnTo>
                    <a:pt x="620" y="1019"/>
                  </a:lnTo>
                  <a:cubicBezTo>
                    <a:pt x="600" y="1019"/>
                    <a:pt x="569" y="1019"/>
                    <a:pt x="540" y="1009"/>
                  </a:cubicBezTo>
                  <a:cubicBezTo>
                    <a:pt x="509" y="1009"/>
                    <a:pt x="480" y="999"/>
                    <a:pt x="450" y="989"/>
                  </a:cubicBezTo>
                  <a:cubicBezTo>
                    <a:pt x="400" y="959"/>
                    <a:pt x="350" y="929"/>
                    <a:pt x="310" y="879"/>
                  </a:cubicBezTo>
                  <a:cubicBezTo>
                    <a:pt x="270" y="840"/>
                    <a:pt x="250" y="780"/>
                    <a:pt x="220" y="700"/>
                  </a:cubicBezTo>
                  <a:cubicBezTo>
                    <a:pt x="200" y="629"/>
                    <a:pt x="190" y="560"/>
                    <a:pt x="180" y="470"/>
                  </a:cubicBezTo>
                  <a:lnTo>
                    <a:pt x="130" y="130"/>
                  </a:lnTo>
                  <a:close/>
                  <a:moveTo>
                    <a:pt x="50" y="1"/>
                  </a:moveTo>
                  <a:lnTo>
                    <a:pt x="1" y="41"/>
                  </a:lnTo>
                  <a:lnTo>
                    <a:pt x="10" y="101"/>
                  </a:lnTo>
                  <a:lnTo>
                    <a:pt x="10" y="130"/>
                  </a:lnTo>
                  <a:lnTo>
                    <a:pt x="61" y="490"/>
                  </a:lnTo>
                  <a:cubicBezTo>
                    <a:pt x="70" y="590"/>
                    <a:pt x="90" y="660"/>
                    <a:pt x="110" y="729"/>
                  </a:cubicBezTo>
                  <a:cubicBezTo>
                    <a:pt x="140" y="829"/>
                    <a:pt x="170" y="899"/>
                    <a:pt x="220" y="949"/>
                  </a:cubicBezTo>
                  <a:cubicBezTo>
                    <a:pt x="270" y="1019"/>
                    <a:pt x="330" y="1069"/>
                    <a:pt x="410" y="1099"/>
                  </a:cubicBezTo>
                  <a:cubicBezTo>
                    <a:pt x="440" y="1109"/>
                    <a:pt x="480" y="1119"/>
                    <a:pt x="520" y="1129"/>
                  </a:cubicBezTo>
                  <a:cubicBezTo>
                    <a:pt x="549" y="1139"/>
                    <a:pt x="580" y="1139"/>
                    <a:pt x="609" y="1139"/>
                  </a:cubicBezTo>
                  <a:cubicBezTo>
                    <a:pt x="629" y="1139"/>
                    <a:pt x="649" y="1149"/>
                    <a:pt x="660" y="1149"/>
                  </a:cubicBezTo>
                  <a:lnTo>
                    <a:pt x="689" y="1149"/>
                  </a:lnTo>
                  <a:cubicBezTo>
                    <a:pt x="729" y="1139"/>
                    <a:pt x="729" y="1139"/>
                    <a:pt x="739" y="1139"/>
                  </a:cubicBezTo>
                  <a:lnTo>
                    <a:pt x="769" y="1119"/>
                  </a:lnTo>
                  <a:lnTo>
                    <a:pt x="769" y="1079"/>
                  </a:lnTo>
                  <a:lnTo>
                    <a:pt x="769" y="1059"/>
                  </a:lnTo>
                  <a:lnTo>
                    <a:pt x="769" y="1049"/>
                  </a:lnTo>
                  <a:cubicBezTo>
                    <a:pt x="769" y="1039"/>
                    <a:pt x="769" y="1029"/>
                    <a:pt x="759" y="999"/>
                  </a:cubicBezTo>
                  <a:lnTo>
                    <a:pt x="700" y="660"/>
                  </a:lnTo>
                  <a:cubicBezTo>
                    <a:pt x="689" y="590"/>
                    <a:pt x="680" y="510"/>
                    <a:pt x="649" y="420"/>
                  </a:cubicBezTo>
                  <a:cubicBezTo>
                    <a:pt x="629" y="330"/>
                    <a:pt x="589" y="261"/>
                    <a:pt x="549" y="201"/>
                  </a:cubicBezTo>
                  <a:cubicBezTo>
                    <a:pt x="500" y="141"/>
                    <a:pt x="440" y="90"/>
                    <a:pt x="360" y="61"/>
                  </a:cubicBezTo>
                  <a:cubicBezTo>
                    <a:pt x="330" y="41"/>
                    <a:pt x="290" y="31"/>
                    <a:pt x="260" y="21"/>
                  </a:cubicBezTo>
                  <a:cubicBezTo>
                    <a:pt x="220" y="21"/>
                    <a:pt x="190" y="11"/>
                    <a:pt x="160" y="11"/>
                  </a:cubicBezTo>
                  <a:cubicBezTo>
                    <a:pt x="140" y="11"/>
                    <a:pt x="121" y="11"/>
                    <a:pt x="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7236801" y="3856876"/>
              <a:ext cx="61524" cy="92654"/>
            </a:xfrm>
            <a:custGeom>
              <a:avLst/>
              <a:gdLst/>
              <a:ahLst/>
              <a:cxnLst/>
              <a:rect l="l" t="t" r="r" b="b"/>
              <a:pathLst>
                <a:path w="670" h="1009" extrusionOk="0">
                  <a:moveTo>
                    <a:pt x="1" y="0"/>
                  </a:moveTo>
                  <a:lnTo>
                    <a:pt x="1" y="10"/>
                  </a:lnTo>
                  <a:lnTo>
                    <a:pt x="1" y="20"/>
                  </a:lnTo>
                  <a:cubicBezTo>
                    <a:pt x="1" y="30"/>
                    <a:pt x="1" y="40"/>
                    <a:pt x="10" y="60"/>
                  </a:cubicBezTo>
                  <a:cubicBezTo>
                    <a:pt x="10" y="80"/>
                    <a:pt x="10" y="100"/>
                    <a:pt x="21" y="120"/>
                  </a:cubicBezTo>
                  <a:cubicBezTo>
                    <a:pt x="21" y="150"/>
                    <a:pt x="30" y="170"/>
                    <a:pt x="30" y="210"/>
                  </a:cubicBezTo>
                  <a:cubicBezTo>
                    <a:pt x="41" y="270"/>
                    <a:pt x="50" y="340"/>
                    <a:pt x="61" y="409"/>
                  </a:cubicBezTo>
                  <a:cubicBezTo>
                    <a:pt x="81" y="489"/>
                    <a:pt x="90" y="569"/>
                    <a:pt x="121" y="649"/>
                  </a:cubicBezTo>
                  <a:cubicBezTo>
                    <a:pt x="141" y="719"/>
                    <a:pt x="170" y="789"/>
                    <a:pt x="220" y="849"/>
                  </a:cubicBezTo>
                  <a:cubicBezTo>
                    <a:pt x="260" y="899"/>
                    <a:pt x="320" y="939"/>
                    <a:pt x="390" y="968"/>
                  </a:cubicBezTo>
                  <a:cubicBezTo>
                    <a:pt x="420" y="979"/>
                    <a:pt x="450" y="988"/>
                    <a:pt x="490" y="999"/>
                  </a:cubicBezTo>
                  <a:cubicBezTo>
                    <a:pt x="520" y="999"/>
                    <a:pt x="549" y="1008"/>
                    <a:pt x="580" y="1008"/>
                  </a:cubicBezTo>
                  <a:lnTo>
                    <a:pt x="669" y="1008"/>
                  </a:lnTo>
                  <a:lnTo>
                    <a:pt x="669" y="988"/>
                  </a:lnTo>
                  <a:cubicBezTo>
                    <a:pt x="669" y="979"/>
                    <a:pt x="669" y="968"/>
                    <a:pt x="660" y="948"/>
                  </a:cubicBezTo>
                  <a:cubicBezTo>
                    <a:pt x="660" y="928"/>
                    <a:pt x="649" y="908"/>
                    <a:pt x="649" y="889"/>
                  </a:cubicBezTo>
                  <a:cubicBezTo>
                    <a:pt x="640" y="859"/>
                    <a:pt x="640" y="829"/>
                    <a:pt x="629" y="799"/>
                  </a:cubicBezTo>
                  <a:cubicBezTo>
                    <a:pt x="620" y="739"/>
                    <a:pt x="609" y="669"/>
                    <a:pt x="589" y="589"/>
                  </a:cubicBezTo>
                  <a:cubicBezTo>
                    <a:pt x="580" y="520"/>
                    <a:pt x="560" y="440"/>
                    <a:pt x="540" y="360"/>
                  </a:cubicBezTo>
                  <a:cubicBezTo>
                    <a:pt x="520" y="290"/>
                    <a:pt x="480" y="220"/>
                    <a:pt x="440" y="160"/>
                  </a:cubicBezTo>
                  <a:cubicBezTo>
                    <a:pt x="400" y="110"/>
                    <a:pt x="340" y="70"/>
                    <a:pt x="280" y="40"/>
                  </a:cubicBezTo>
                  <a:cubicBezTo>
                    <a:pt x="250" y="30"/>
                    <a:pt x="210" y="20"/>
                    <a:pt x="180" y="10"/>
                  </a:cubicBezTo>
                  <a:cubicBezTo>
                    <a:pt x="150" y="10"/>
                    <a:pt x="121" y="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7231291" y="3851367"/>
              <a:ext cx="72544" cy="103673"/>
            </a:xfrm>
            <a:custGeom>
              <a:avLst/>
              <a:gdLst/>
              <a:ahLst/>
              <a:cxnLst/>
              <a:rect l="l" t="t" r="r" b="b"/>
              <a:pathLst>
                <a:path w="790" h="1129" extrusionOk="0">
                  <a:moveTo>
                    <a:pt x="150" y="120"/>
                  </a:moveTo>
                  <a:cubicBezTo>
                    <a:pt x="170" y="120"/>
                    <a:pt x="201" y="130"/>
                    <a:pt x="230" y="130"/>
                  </a:cubicBezTo>
                  <a:cubicBezTo>
                    <a:pt x="260" y="140"/>
                    <a:pt x="290" y="150"/>
                    <a:pt x="310" y="160"/>
                  </a:cubicBezTo>
                  <a:cubicBezTo>
                    <a:pt x="370" y="180"/>
                    <a:pt x="420" y="220"/>
                    <a:pt x="450" y="260"/>
                  </a:cubicBezTo>
                  <a:cubicBezTo>
                    <a:pt x="490" y="300"/>
                    <a:pt x="520" y="360"/>
                    <a:pt x="540" y="440"/>
                  </a:cubicBezTo>
                  <a:cubicBezTo>
                    <a:pt x="570" y="520"/>
                    <a:pt x="580" y="609"/>
                    <a:pt x="589" y="669"/>
                  </a:cubicBezTo>
                  <a:lnTo>
                    <a:pt x="660" y="1008"/>
                  </a:lnTo>
                  <a:lnTo>
                    <a:pt x="640" y="1008"/>
                  </a:lnTo>
                  <a:cubicBezTo>
                    <a:pt x="620" y="1008"/>
                    <a:pt x="589" y="999"/>
                    <a:pt x="560" y="999"/>
                  </a:cubicBezTo>
                  <a:cubicBezTo>
                    <a:pt x="530" y="988"/>
                    <a:pt x="500" y="988"/>
                    <a:pt x="470" y="968"/>
                  </a:cubicBezTo>
                  <a:cubicBezTo>
                    <a:pt x="410" y="949"/>
                    <a:pt x="360" y="919"/>
                    <a:pt x="320" y="869"/>
                  </a:cubicBezTo>
                  <a:cubicBezTo>
                    <a:pt x="290" y="819"/>
                    <a:pt x="260" y="769"/>
                    <a:pt x="230" y="689"/>
                  </a:cubicBezTo>
                  <a:cubicBezTo>
                    <a:pt x="210" y="629"/>
                    <a:pt x="201" y="560"/>
                    <a:pt x="181" y="469"/>
                  </a:cubicBezTo>
                  <a:lnTo>
                    <a:pt x="130" y="120"/>
                  </a:lnTo>
                  <a:close/>
                  <a:moveTo>
                    <a:pt x="30" y="1"/>
                  </a:moveTo>
                  <a:lnTo>
                    <a:pt x="1" y="40"/>
                  </a:lnTo>
                  <a:lnTo>
                    <a:pt x="1" y="100"/>
                  </a:lnTo>
                  <a:cubicBezTo>
                    <a:pt x="1" y="110"/>
                    <a:pt x="10" y="120"/>
                    <a:pt x="10" y="140"/>
                  </a:cubicBezTo>
                  <a:lnTo>
                    <a:pt x="61" y="480"/>
                  </a:lnTo>
                  <a:cubicBezTo>
                    <a:pt x="81" y="580"/>
                    <a:pt x="101" y="659"/>
                    <a:pt x="121" y="729"/>
                  </a:cubicBezTo>
                  <a:cubicBezTo>
                    <a:pt x="150" y="819"/>
                    <a:pt x="181" y="889"/>
                    <a:pt x="230" y="949"/>
                  </a:cubicBezTo>
                  <a:cubicBezTo>
                    <a:pt x="280" y="1008"/>
                    <a:pt x="350" y="1059"/>
                    <a:pt x="430" y="1088"/>
                  </a:cubicBezTo>
                  <a:cubicBezTo>
                    <a:pt x="460" y="1099"/>
                    <a:pt x="500" y="1108"/>
                    <a:pt x="540" y="1119"/>
                  </a:cubicBezTo>
                  <a:cubicBezTo>
                    <a:pt x="570" y="1119"/>
                    <a:pt x="609" y="1128"/>
                    <a:pt x="640" y="1128"/>
                  </a:cubicBezTo>
                  <a:lnTo>
                    <a:pt x="669" y="1128"/>
                  </a:lnTo>
                  <a:lnTo>
                    <a:pt x="760" y="1119"/>
                  </a:lnTo>
                  <a:lnTo>
                    <a:pt x="789" y="1088"/>
                  </a:lnTo>
                  <a:lnTo>
                    <a:pt x="789" y="1059"/>
                  </a:lnTo>
                  <a:lnTo>
                    <a:pt x="789" y="1039"/>
                  </a:lnTo>
                  <a:lnTo>
                    <a:pt x="789" y="1028"/>
                  </a:lnTo>
                  <a:cubicBezTo>
                    <a:pt x="789" y="1019"/>
                    <a:pt x="780" y="1008"/>
                    <a:pt x="780" y="999"/>
                  </a:cubicBezTo>
                  <a:lnTo>
                    <a:pt x="709" y="639"/>
                  </a:lnTo>
                  <a:cubicBezTo>
                    <a:pt x="700" y="580"/>
                    <a:pt x="680" y="489"/>
                    <a:pt x="660" y="400"/>
                  </a:cubicBezTo>
                  <a:cubicBezTo>
                    <a:pt x="629" y="310"/>
                    <a:pt x="589" y="240"/>
                    <a:pt x="550" y="190"/>
                  </a:cubicBezTo>
                  <a:cubicBezTo>
                    <a:pt x="500" y="120"/>
                    <a:pt x="430" y="80"/>
                    <a:pt x="360" y="50"/>
                  </a:cubicBezTo>
                  <a:cubicBezTo>
                    <a:pt x="330" y="30"/>
                    <a:pt x="290" y="21"/>
                    <a:pt x="250" y="21"/>
                  </a:cubicBezTo>
                  <a:cubicBezTo>
                    <a:pt x="221" y="10"/>
                    <a:pt x="190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7236801" y="3856876"/>
              <a:ext cx="61524" cy="92654"/>
            </a:xfrm>
            <a:custGeom>
              <a:avLst/>
              <a:gdLst/>
              <a:ahLst/>
              <a:cxnLst/>
              <a:rect l="l" t="t" r="r" b="b"/>
              <a:pathLst>
                <a:path w="670" h="1009" extrusionOk="0">
                  <a:moveTo>
                    <a:pt x="1" y="0"/>
                  </a:moveTo>
                  <a:lnTo>
                    <a:pt x="1" y="10"/>
                  </a:lnTo>
                  <a:lnTo>
                    <a:pt x="1" y="20"/>
                  </a:lnTo>
                  <a:cubicBezTo>
                    <a:pt x="1" y="30"/>
                    <a:pt x="1" y="40"/>
                    <a:pt x="10" y="60"/>
                  </a:cubicBezTo>
                  <a:cubicBezTo>
                    <a:pt x="10" y="80"/>
                    <a:pt x="10" y="100"/>
                    <a:pt x="21" y="120"/>
                  </a:cubicBezTo>
                  <a:cubicBezTo>
                    <a:pt x="21" y="150"/>
                    <a:pt x="30" y="170"/>
                    <a:pt x="30" y="210"/>
                  </a:cubicBezTo>
                  <a:cubicBezTo>
                    <a:pt x="41" y="270"/>
                    <a:pt x="50" y="340"/>
                    <a:pt x="61" y="409"/>
                  </a:cubicBezTo>
                  <a:cubicBezTo>
                    <a:pt x="81" y="489"/>
                    <a:pt x="90" y="569"/>
                    <a:pt x="121" y="649"/>
                  </a:cubicBezTo>
                  <a:cubicBezTo>
                    <a:pt x="141" y="719"/>
                    <a:pt x="170" y="789"/>
                    <a:pt x="220" y="849"/>
                  </a:cubicBezTo>
                  <a:cubicBezTo>
                    <a:pt x="260" y="899"/>
                    <a:pt x="320" y="939"/>
                    <a:pt x="390" y="968"/>
                  </a:cubicBezTo>
                  <a:cubicBezTo>
                    <a:pt x="420" y="979"/>
                    <a:pt x="450" y="988"/>
                    <a:pt x="490" y="999"/>
                  </a:cubicBezTo>
                  <a:cubicBezTo>
                    <a:pt x="520" y="999"/>
                    <a:pt x="549" y="1008"/>
                    <a:pt x="580" y="1008"/>
                  </a:cubicBezTo>
                  <a:lnTo>
                    <a:pt x="669" y="1008"/>
                  </a:lnTo>
                  <a:lnTo>
                    <a:pt x="669" y="988"/>
                  </a:lnTo>
                  <a:cubicBezTo>
                    <a:pt x="669" y="979"/>
                    <a:pt x="669" y="968"/>
                    <a:pt x="660" y="948"/>
                  </a:cubicBezTo>
                  <a:cubicBezTo>
                    <a:pt x="660" y="928"/>
                    <a:pt x="649" y="908"/>
                    <a:pt x="649" y="889"/>
                  </a:cubicBezTo>
                  <a:cubicBezTo>
                    <a:pt x="640" y="859"/>
                    <a:pt x="640" y="829"/>
                    <a:pt x="629" y="799"/>
                  </a:cubicBezTo>
                  <a:cubicBezTo>
                    <a:pt x="620" y="739"/>
                    <a:pt x="609" y="669"/>
                    <a:pt x="589" y="589"/>
                  </a:cubicBezTo>
                  <a:cubicBezTo>
                    <a:pt x="580" y="520"/>
                    <a:pt x="560" y="440"/>
                    <a:pt x="540" y="360"/>
                  </a:cubicBezTo>
                  <a:cubicBezTo>
                    <a:pt x="520" y="290"/>
                    <a:pt x="480" y="220"/>
                    <a:pt x="440" y="160"/>
                  </a:cubicBezTo>
                  <a:cubicBezTo>
                    <a:pt x="400" y="110"/>
                    <a:pt x="340" y="70"/>
                    <a:pt x="280" y="40"/>
                  </a:cubicBezTo>
                  <a:cubicBezTo>
                    <a:pt x="250" y="30"/>
                    <a:pt x="210" y="20"/>
                    <a:pt x="180" y="10"/>
                  </a:cubicBezTo>
                  <a:cubicBezTo>
                    <a:pt x="150" y="10"/>
                    <a:pt x="121" y="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7231291" y="3851367"/>
              <a:ext cx="72544" cy="103673"/>
            </a:xfrm>
            <a:custGeom>
              <a:avLst/>
              <a:gdLst/>
              <a:ahLst/>
              <a:cxnLst/>
              <a:rect l="l" t="t" r="r" b="b"/>
              <a:pathLst>
                <a:path w="790" h="1129" extrusionOk="0">
                  <a:moveTo>
                    <a:pt x="150" y="120"/>
                  </a:moveTo>
                  <a:cubicBezTo>
                    <a:pt x="170" y="120"/>
                    <a:pt x="201" y="130"/>
                    <a:pt x="230" y="130"/>
                  </a:cubicBezTo>
                  <a:cubicBezTo>
                    <a:pt x="260" y="140"/>
                    <a:pt x="290" y="150"/>
                    <a:pt x="310" y="160"/>
                  </a:cubicBezTo>
                  <a:cubicBezTo>
                    <a:pt x="370" y="180"/>
                    <a:pt x="420" y="220"/>
                    <a:pt x="450" y="260"/>
                  </a:cubicBezTo>
                  <a:cubicBezTo>
                    <a:pt x="490" y="300"/>
                    <a:pt x="520" y="360"/>
                    <a:pt x="540" y="440"/>
                  </a:cubicBezTo>
                  <a:cubicBezTo>
                    <a:pt x="570" y="520"/>
                    <a:pt x="580" y="609"/>
                    <a:pt x="589" y="669"/>
                  </a:cubicBezTo>
                  <a:lnTo>
                    <a:pt x="660" y="1008"/>
                  </a:lnTo>
                  <a:lnTo>
                    <a:pt x="640" y="1008"/>
                  </a:lnTo>
                  <a:cubicBezTo>
                    <a:pt x="620" y="1008"/>
                    <a:pt x="589" y="999"/>
                    <a:pt x="560" y="999"/>
                  </a:cubicBezTo>
                  <a:cubicBezTo>
                    <a:pt x="530" y="988"/>
                    <a:pt x="500" y="988"/>
                    <a:pt x="470" y="968"/>
                  </a:cubicBezTo>
                  <a:cubicBezTo>
                    <a:pt x="410" y="949"/>
                    <a:pt x="360" y="919"/>
                    <a:pt x="320" y="869"/>
                  </a:cubicBezTo>
                  <a:cubicBezTo>
                    <a:pt x="290" y="819"/>
                    <a:pt x="260" y="769"/>
                    <a:pt x="230" y="689"/>
                  </a:cubicBezTo>
                  <a:cubicBezTo>
                    <a:pt x="210" y="629"/>
                    <a:pt x="201" y="560"/>
                    <a:pt x="181" y="469"/>
                  </a:cubicBezTo>
                  <a:lnTo>
                    <a:pt x="130" y="120"/>
                  </a:lnTo>
                  <a:close/>
                  <a:moveTo>
                    <a:pt x="30" y="1"/>
                  </a:moveTo>
                  <a:lnTo>
                    <a:pt x="1" y="40"/>
                  </a:lnTo>
                  <a:lnTo>
                    <a:pt x="1" y="100"/>
                  </a:lnTo>
                  <a:cubicBezTo>
                    <a:pt x="1" y="110"/>
                    <a:pt x="10" y="120"/>
                    <a:pt x="10" y="140"/>
                  </a:cubicBezTo>
                  <a:lnTo>
                    <a:pt x="61" y="480"/>
                  </a:lnTo>
                  <a:cubicBezTo>
                    <a:pt x="81" y="580"/>
                    <a:pt x="101" y="659"/>
                    <a:pt x="121" y="729"/>
                  </a:cubicBezTo>
                  <a:cubicBezTo>
                    <a:pt x="150" y="819"/>
                    <a:pt x="181" y="889"/>
                    <a:pt x="230" y="949"/>
                  </a:cubicBezTo>
                  <a:cubicBezTo>
                    <a:pt x="280" y="1008"/>
                    <a:pt x="350" y="1059"/>
                    <a:pt x="430" y="1088"/>
                  </a:cubicBezTo>
                  <a:cubicBezTo>
                    <a:pt x="460" y="1099"/>
                    <a:pt x="500" y="1108"/>
                    <a:pt x="540" y="1119"/>
                  </a:cubicBezTo>
                  <a:cubicBezTo>
                    <a:pt x="570" y="1119"/>
                    <a:pt x="609" y="1128"/>
                    <a:pt x="640" y="1128"/>
                  </a:cubicBezTo>
                  <a:lnTo>
                    <a:pt x="709" y="1128"/>
                  </a:lnTo>
                  <a:cubicBezTo>
                    <a:pt x="749" y="1128"/>
                    <a:pt x="760" y="1119"/>
                    <a:pt x="780" y="1108"/>
                  </a:cubicBezTo>
                  <a:lnTo>
                    <a:pt x="789" y="1088"/>
                  </a:lnTo>
                  <a:lnTo>
                    <a:pt x="789" y="1059"/>
                  </a:lnTo>
                  <a:lnTo>
                    <a:pt x="789" y="1039"/>
                  </a:lnTo>
                  <a:lnTo>
                    <a:pt x="789" y="1028"/>
                  </a:lnTo>
                  <a:cubicBezTo>
                    <a:pt x="789" y="1019"/>
                    <a:pt x="780" y="1008"/>
                    <a:pt x="780" y="999"/>
                  </a:cubicBezTo>
                  <a:lnTo>
                    <a:pt x="709" y="639"/>
                  </a:lnTo>
                  <a:cubicBezTo>
                    <a:pt x="700" y="580"/>
                    <a:pt x="680" y="489"/>
                    <a:pt x="660" y="400"/>
                  </a:cubicBezTo>
                  <a:cubicBezTo>
                    <a:pt x="629" y="310"/>
                    <a:pt x="589" y="240"/>
                    <a:pt x="550" y="190"/>
                  </a:cubicBezTo>
                  <a:cubicBezTo>
                    <a:pt x="500" y="120"/>
                    <a:pt x="430" y="80"/>
                    <a:pt x="360" y="50"/>
                  </a:cubicBezTo>
                  <a:cubicBezTo>
                    <a:pt x="330" y="30"/>
                    <a:pt x="290" y="21"/>
                    <a:pt x="250" y="21"/>
                  </a:cubicBezTo>
                  <a:cubicBezTo>
                    <a:pt x="221" y="10"/>
                    <a:pt x="190" y="1"/>
                    <a:pt x="161" y="1"/>
                  </a:cubicBezTo>
                  <a:lnTo>
                    <a:pt x="81" y="1"/>
                  </a:lnTo>
                  <a:lnTo>
                    <a:pt x="81" y="6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7280786" y="3877537"/>
              <a:ext cx="64279" cy="91277"/>
            </a:xfrm>
            <a:custGeom>
              <a:avLst/>
              <a:gdLst/>
              <a:ahLst/>
              <a:cxnLst/>
              <a:rect l="l" t="t" r="r" b="b"/>
              <a:pathLst>
                <a:path w="700" h="994" extrusionOk="0">
                  <a:moveTo>
                    <a:pt x="71" y="0"/>
                  </a:moveTo>
                  <a:cubicBezTo>
                    <a:pt x="53" y="0"/>
                    <a:pt x="37" y="5"/>
                    <a:pt x="31" y="5"/>
                  </a:cubicBezTo>
                  <a:lnTo>
                    <a:pt x="1" y="5"/>
                  </a:lnTo>
                  <a:lnTo>
                    <a:pt x="1" y="15"/>
                  </a:lnTo>
                  <a:cubicBezTo>
                    <a:pt x="11" y="25"/>
                    <a:pt x="11" y="45"/>
                    <a:pt x="11" y="55"/>
                  </a:cubicBezTo>
                  <a:cubicBezTo>
                    <a:pt x="11" y="75"/>
                    <a:pt x="21" y="95"/>
                    <a:pt x="21" y="124"/>
                  </a:cubicBezTo>
                  <a:cubicBezTo>
                    <a:pt x="31" y="144"/>
                    <a:pt x="31" y="175"/>
                    <a:pt x="41" y="204"/>
                  </a:cubicBezTo>
                  <a:cubicBezTo>
                    <a:pt x="50" y="264"/>
                    <a:pt x="61" y="334"/>
                    <a:pt x="70" y="414"/>
                  </a:cubicBezTo>
                  <a:cubicBezTo>
                    <a:pt x="90" y="494"/>
                    <a:pt x="110" y="574"/>
                    <a:pt x="130" y="644"/>
                  </a:cubicBezTo>
                  <a:cubicBezTo>
                    <a:pt x="161" y="723"/>
                    <a:pt x="190" y="783"/>
                    <a:pt x="241" y="843"/>
                  </a:cubicBezTo>
                  <a:cubicBezTo>
                    <a:pt x="290" y="894"/>
                    <a:pt x="350" y="933"/>
                    <a:pt x="410" y="963"/>
                  </a:cubicBezTo>
                  <a:cubicBezTo>
                    <a:pt x="440" y="973"/>
                    <a:pt x="480" y="983"/>
                    <a:pt x="510" y="983"/>
                  </a:cubicBezTo>
                  <a:cubicBezTo>
                    <a:pt x="540" y="993"/>
                    <a:pt x="580" y="993"/>
                    <a:pt x="600" y="993"/>
                  </a:cubicBezTo>
                  <a:lnTo>
                    <a:pt x="700" y="993"/>
                  </a:lnTo>
                  <a:cubicBezTo>
                    <a:pt x="700" y="993"/>
                    <a:pt x="700" y="983"/>
                    <a:pt x="689" y="973"/>
                  </a:cubicBezTo>
                  <a:lnTo>
                    <a:pt x="689" y="933"/>
                  </a:lnTo>
                  <a:cubicBezTo>
                    <a:pt x="680" y="913"/>
                    <a:pt x="680" y="894"/>
                    <a:pt x="669" y="874"/>
                  </a:cubicBezTo>
                  <a:cubicBezTo>
                    <a:pt x="669" y="843"/>
                    <a:pt x="660" y="823"/>
                    <a:pt x="649" y="794"/>
                  </a:cubicBezTo>
                  <a:cubicBezTo>
                    <a:pt x="640" y="723"/>
                    <a:pt x="620" y="654"/>
                    <a:pt x="610" y="584"/>
                  </a:cubicBezTo>
                  <a:cubicBezTo>
                    <a:pt x="590" y="504"/>
                    <a:pt x="570" y="424"/>
                    <a:pt x="550" y="354"/>
                  </a:cubicBezTo>
                  <a:cubicBezTo>
                    <a:pt x="520" y="275"/>
                    <a:pt x="490" y="204"/>
                    <a:pt x="450" y="155"/>
                  </a:cubicBezTo>
                  <a:cubicBezTo>
                    <a:pt x="400" y="104"/>
                    <a:pt x="340" y="65"/>
                    <a:pt x="280" y="35"/>
                  </a:cubicBezTo>
                  <a:cubicBezTo>
                    <a:pt x="250" y="25"/>
                    <a:pt x="221" y="15"/>
                    <a:pt x="181" y="15"/>
                  </a:cubicBezTo>
                  <a:cubicBezTo>
                    <a:pt x="150" y="5"/>
                    <a:pt x="121" y="5"/>
                    <a:pt x="101" y="5"/>
                  </a:cubicBezTo>
                  <a:cubicBezTo>
                    <a:pt x="91" y="1"/>
                    <a:pt x="81" y="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7275368" y="3872395"/>
              <a:ext cx="75207" cy="101929"/>
            </a:xfrm>
            <a:custGeom>
              <a:avLst/>
              <a:gdLst/>
              <a:ahLst/>
              <a:cxnLst/>
              <a:rect l="l" t="t" r="r" b="b"/>
              <a:pathLst>
                <a:path w="819" h="1110" extrusionOk="0">
                  <a:moveTo>
                    <a:pt x="149" y="121"/>
                  </a:moveTo>
                  <a:cubicBezTo>
                    <a:pt x="180" y="121"/>
                    <a:pt x="200" y="121"/>
                    <a:pt x="229" y="131"/>
                  </a:cubicBezTo>
                  <a:cubicBezTo>
                    <a:pt x="260" y="131"/>
                    <a:pt x="289" y="141"/>
                    <a:pt x="320" y="151"/>
                  </a:cubicBezTo>
                  <a:cubicBezTo>
                    <a:pt x="379" y="171"/>
                    <a:pt x="419" y="200"/>
                    <a:pt x="459" y="251"/>
                  </a:cubicBezTo>
                  <a:cubicBezTo>
                    <a:pt x="499" y="291"/>
                    <a:pt x="529" y="351"/>
                    <a:pt x="549" y="430"/>
                  </a:cubicBezTo>
                  <a:cubicBezTo>
                    <a:pt x="579" y="500"/>
                    <a:pt x="589" y="580"/>
                    <a:pt x="609" y="650"/>
                  </a:cubicBezTo>
                  <a:lnTo>
                    <a:pt x="679" y="989"/>
                  </a:lnTo>
                  <a:lnTo>
                    <a:pt x="659" y="989"/>
                  </a:lnTo>
                  <a:cubicBezTo>
                    <a:pt x="639" y="989"/>
                    <a:pt x="609" y="989"/>
                    <a:pt x="579" y="979"/>
                  </a:cubicBezTo>
                  <a:cubicBezTo>
                    <a:pt x="549" y="979"/>
                    <a:pt x="519" y="969"/>
                    <a:pt x="489" y="959"/>
                  </a:cubicBezTo>
                  <a:cubicBezTo>
                    <a:pt x="429" y="939"/>
                    <a:pt x="379" y="910"/>
                    <a:pt x="339" y="859"/>
                  </a:cubicBezTo>
                  <a:cubicBezTo>
                    <a:pt x="309" y="819"/>
                    <a:pt x="280" y="759"/>
                    <a:pt x="249" y="680"/>
                  </a:cubicBezTo>
                  <a:cubicBezTo>
                    <a:pt x="229" y="620"/>
                    <a:pt x="209" y="550"/>
                    <a:pt x="189" y="460"/>
                  </a:cubicBezTo>
                  <a:lnTo>
                    <a:pt x="129" y="121"/>
                  </a:lnTo>
                  <a:close/>
                  <a:moveTo>
                    <a:pt x="40" y="1"/>
                  </a:moveTo>
                  <a:lnTo>
                    <a:pt x="0" y="41"/>
                  </a:lnTo>
                  <a:lnTo>
                    <a:pt x="10" y="101"/>
                  </a:lnTo>
                  <a:lnTo>
                    <a:pt x="10" y="131"/>
                  </a:lnTo>
                  <a:lnTo>
                    <a:pt x="80" y="480"/>
                  </a:lnTo>
                  <a:cubicBezTo>
                    <a:pt x="90" y="580"/>
                    <a:pt x="109" y="650"/>
                    <a:pt x="140" y="720"/>
                  </a:cubicBezTo>
                  <a:cubicBezTo>
                    <a:pt x="169" y="810"/>
                    <a:pt x="209" y="879"/>
                    <a:pt x="249" y="939"/>
                  </a:cubicBezTo>
                  <a:cubicBezTo>
                    <a:pt x="309" y="999"/>
                    <a:pt x="369" y="1049"/>
                    <a:pt x="449" y="1069"/>
                  </a:cubicBezTo>
                  <a:cubicBezTo>
                    <a:pt x="489" y="1089"/>
                    <a:pt x="519" y="1099"/>
                    <a:pt x="559" y="1099"/>
                  </a:cubicBezTo>
                  <a:cubicBezTo>
                    <a:pt x="599" y="1109"/>
                    <a:pt x="629" y="1109"/>
                    <a:pt x="659" y="1109"/>
                  </a:cubicBezTo>
                  <a:lnTo>
                    <a:pt x="779" y="1109"/>
                  </a:lnTo>
                  <a:lnTo>
                    <a:pt x="819" y="1069"/>
                  </a:lnTo>
                  <a:lnTo>
                    <a:pt x="819" y="1039"/>
                  </a:lnTo>
                  <a:cubicBezTo>
                    <a:pt x="819" y="1039"/>
                    <a:pt x="819" y="1029"/>
                    <a:pt x="808" y="1019"/>
                  </a:cubicBezTo>
                  <a:lnTo>
                    <a:pt x="808" y="1009"/>
                  </a:lnTo>
                  <a:cubicBezTo>
                    <a:pt x="808" y="999"/>
                    <a:pt x="808" y="989"/>
                    <a:pt x="799" y="979"/>
                  </a:cubicBezTo>
                  <a:lnTo>
                    <a:pt x="728" y="620"/>
                  </a:lnTo>
                  <a:cubicBezTo>
                    <a:pt x="708" y="550"/>
                    <a:pt x="688" y="470"/>
                    <a:pt x="669" y="390"/>
                  </a:cubicBezTo>
                  <a:cubicBezTo>
                    <a:pt x="639" y="300"/>
                    <a:pt x="599" y="231"/>
                    <a:pt x="549" y="171"/>
                  </a:cubicBezTo>
                  <a:cubicBezTo>
                    <a:pt x="499" y="111"/>
                    <a:pt x="439" y="71"/>
                    <a:pt x="359" y="41"/>
                  </a:cubicBezTo>
                  <a:cubicBezTo>
                    <a:pt x="329" y="21"/>
                    <a:pt x="289" y="11"/>
                    <a:pt x="260" y="11"/>
                  </a:cubicBezTo>
                  <a:cubicBezTo>
                    <a:pt x="220" y="1"/>
                    <a:pt x="189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7280786" y="3877537"/>
              <a:ext cx="64279" cy="91277"/>
            </a:xfrm>
            <a:custGeom>
              <a:avLst/>
              <a:gdLst/>
              <a:ahLst/>
              <a:cxnLst/>
              <a:rect l="l" t="t" r="r" b="b"/>
              <a:pathLst>
                <a:path w="700" h="994" extrusionOk="0">
                  <a:moveTo>
                    <a:pt x="71" y="0"/>
                  </a:moveTo>
                  <a:cubicBezTo>
                    <a:pt x="53" y="0"/>
                    <a:pt x="37" y="5"/>
                    <a:pt x="31" y="5"/>
                  </a:cubicBezTo>
                  <a:lnTo>
                    <a:pt x="1" y="5"/>
                  </a:lnTo>
                  <a:lnTo>
                    <a:pt x="1" y="15"/>
                  </a:lnTo>
                  <a:cubicBezTo>
                    <a:pt x="11" y="25"/>
                    <a:pt x="11" y="45"/>
                    <a:pt x="11" y="55"/>
                  </a:cubicBezTo>
                  <a:cubicBezTo>
                    <a:pt x="11" y="75"/>
                    <a:pt x="21" y="95"/>
                    <a:pt x="21" y="124"/>
                  </a:cubicBezTo>
                  <a:cubicBezTo>
                    <a:pt x="31" y="144"/>
                    <a:pt x="31" y="175"/>
                    <a:pt x="41" y="204"/>
                  </a:cubicBezTo>
                  <a:cubicBezTo>
                    <a:pt x="50" y="264"/>
                    <a:pt x="61" y="334"/>
                    <a:pt x="70" y="414"/>
                  </a:cubicBezTo>
                  <a:cubicBezTo>
                    <a:pt x="90" y="494"/>
                    <a:pt x="110" y="574"/>
                    <a:pt x="130" y="644"/>
                  </a:cubicBezTo>
                  <a:cubicBezTo>
                    <a:pt x="161" y="723"/>
                    <a:pt x="190" y="783"/>
                    <a:pt x="241" y="843"/>
                  </a:cubicBezTo>
                  <a:cubicBezTo>
                    <a:pt x="290" y="894"/>
                    <a:pt x="350" y="933"/>
                    <a:pt x="410" y="963"/>
                  </a:cubicBezTo>
                  <a:cubicBezTo>
                    <a:pt x="440" y="973"/>
                    <a:pt x="480" y="983"/>
                    <a:pt x="510" y="983"/>
                  </a:cubicBezTo>
                  <a:cubicBezTo>
                    <a:pt x="540" y="993"/>
                    <a:pt x="580" y="993"/>
                    <a:pt x="600" y="993"/>
                  </a:cubicBezTo>
                  <a:lnTo>
                    <a:pt x="700" y="993"/>
                  </a:lnTo>
                  <a:cubicBezTo>
                    <a:pt x="700" y="993"/>
                    <a:pt x="700" y="983"/>
                    <a:pt x="689" y="973"/>
                  </a:cubicBezTo>
                  <a:lnTo>
                    <a:pt x="689" y="933"/>
                  </a:lnTo>
                  <a:cubicBezTo>
                    <a:pt x="680" y="913"/>
                    <a:pt x="680" y="894"/>
                    <a:pt x="669" y="874"/>
                  </a:cubicBezTo>
                  <a:cubicBezTo>
                    <a:pt x="669" y="843"/>
                    <a:pt x="660" y="823"/>
                    <a:pt x="649" y="794"/>
                  </a:cubicBezTo>
                  <a:cubicBezTo>
                    <a:pt x="640" y="723"/>
                    <a:pt x="620" y="654"/>
                    <a:pt x="610" y="584"/>
                  </a:cubicBezTo>
                  <a:cubicBezTo>
                    <a:pt x="590" y="504"/>
                    <a:pt x="570" y="424"/>
                    <a:pt x="550" y="354"/>
                  </a:cubicBezTo>
                  <a:cubicBezTo>
                    <a:pt x="520" y="275"/>
                    <a:pt x="490" y="204"/>
                    <a:pt x="450" y="155"/>
                  </a:cubicBezTo>
                  <a:cubicBezTo>
                    <a:pt x="400" y="104"/>
                    <a:pt x="340" y="65"/>
                    <a:pt x="280" y="35"/>
                  </a:cubicBezTo>
                  <a:cubicBezTo>
                    <a:pt x="250" y="25"/>
                    <a:pt x="221" y="15"/>
                    <a:pt x="181" y="15"/>
                  </a:cubicBezTo>
                  <a:cubicBezTo>
                    <a:pt x="150" y="5"/>
                    <a:pt x="121" y="5"/>
                    <a:pt x="101" y="5"/>
                  </a:cubicBezTo>
                  <a:cubicBezTo>
                    <a:pt x="91" y="1"/>
                    <a:pt x="81" y="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7275368" y="3872395"/>
              <a:ext cx="75207" cy="101929"/>
            </a:xfrm>
            <a:custGeom>
              <a:avLst/>
              <a:gdLst/>
              <a:ahLst/>
              <a:cxnLst/>
              <a:rect l="l" t="t" r="r" b="b"/>
              <a:pathLst>
                <a:path w="819" h="1110" extrusionOk="0">
                  <a:moveTo>
                    <a:pt x="149" y="121"/>
                  </a:moveTo>
                  <a:cubicBezTo>
                    <a:pt x="180" y="121"/>
                    <a:pt x="200" y="121"/>
                    <a:pt x="229" y="131"/>
                  </a:cubicBezTo>
                  <a:cubicBezTo>
                    <a:pt x="260" y="131"/>
                    <a:pt x="289" y="141"/>
                    <a:pt x="320" y="151"/>
                  </a:cubicBezTo>
                  <a:cubicBezTo>
                    <a:pt x="379" y="171"/>
                    <a:pt x="419" y="200"/>
                    <a:pt x="459" y="251"/>
                  </a:cubicBezTo>
                  <a:cubicBezTo>
                    <a:pt x="499" y="291"/>
                    <a:pt x="529" y="351"/>
                    <a:pt x="549" y="430"/>
                  </a:cubicBezTo>
                  <a:cubicBezTo>
                    <a:pt x="579" y="500"/>
                    <a:pt x="589" y="580"/>
                    <a:pt x="609" y="650"/>
                  </a:cubicBezTo>
                  <a:lnTo>
                    <a:pt x="679" y="989"/>
                  </a:lnTo>
                  <a:lnTo>
                    <a:pt x="659" y="989"/>
                  </a:lnTo>
                  <a:cubicBezTo>
                    <a:pt x="639" y="989"/>
                    <a:pt x="609" y="989"/>
                    <a:pt x="579" y="979"/>
                  </a:cubicBezTo>
                  <a:cubicBezTo>
                    <a:pt x="549" y="979"/>
                    <a:pt x="519" y="969"/>
                    <a:pt x="489" y="959"/>
                  </a:cubicBezTo>
                  <a:cubicBezTo>
                    <a:pt x="429" y="939"/>
                    <a:pt x="379" y="910"/>
                    <a:pt x="339" y="859"/>
                  </a:cubicBezTo>
                  <a:cubicBezTo>
                    <a:pt x="309" y="819"/>
                    <a:pt x="280" y="759"/>
                    <a:pt x="249" y="680"/>
                  </a:cubicBezTo>
                  <a:cubicBezTo>
                    <a:pt x="229" y="620"/>
                    <a:pt x="209" y="550"/>
                    <a:pt x="189" y="460"/>
                  </a:cubicBezTo>
                  <a:lnTo>
                    <a:pt x="129" y="121"/>
                  </a:lnTo>
                  <a:close/>
                  <a:moveTo>
                    <a:pt x="40" y="1"/>
                  </a:moveTo>
                  <a:lnTo>
                    <a:pt x="0" y="41"/>
                  </a:lnTo>
                  <a:lnTo>
                    <a:pt x="10" y="101"/>
                  </a:lnTo>
                  <a:lnTo>
                    <a:pt x="10" y="131"/>
                  </a:lnTo>
                  <a:lnTo>
                    <a:pt x="80" y="480"/>
                  </a:lnTo>
                  <a:cubicBezTo>
                    <a:pt x="90" y="580"/>
                    <a:pt x="109" y="650"/>
                    <a:pt x="140" y="720"/>
                  </a:cubicBezTo>
                  <a:cubicBezTo>
                    <a:pt x="169" y="810"/>
                    <a:pt x="209" y="879"/>
                    <a:pt x="249" y="939"/>
                  </a:cubicBezTo>
                  <a:cubicBezTo>
                    <a:pt x="309" y="999"/>
                    <a:pt x="369" y="1049"/>
                    <a:pt x="449" y="1069"/>
                  </a:cubicBezTo>
                  <a:cubicBezTo>
                    <a:pt x="489" y="1089"/>
                    <a:pt x="519" y="1099"/>
                    <a:pt x="559" y="1099"/>
                  </a:cubicBezTo>
                  <a:cubicBezTo>
                    <a:pt x="599" y="1109"/>
                    <a:pt x="629" y="1109"/>
                    <a:pt x="659" y="1109"/>
                  </a:cubicBezTo>
                  <a:lnTo>
                    <a:pt x="768" y="1109"/>
                  </a:lnTo>
                  <a:lnTo>
                    <a:pt x="819" y="1079"/>
                  </a:lnTo>
                  <a:lnTo>
                    <a:pt x="819" y="1039"/>
                  </a:lnTo>
                  <a:cubicBezTo>
                    <a:pt x="819" y="1039"/>
                    <a:pt x="819" y="1029"/>
                    <a:pt x="808" y="1019"/>
                  </a:cubicBezTo>
                  <a:lnTo>
                    <a:pt x="808" y="1009"/>
                  </a:lnTo>
                  <a:cubicBezTo>
                    <a:pt x="808" y="999"/>
                    <a:pt x="808" y="989"/>
                    <a:pt x="799" y="979"/>
                  </a:cubicBezTo>
                  <a:lnTo>
                    <a:pt x="728" y="620"/>
                  </a:lnTo>
                  <a:cubicBezTo>
                    <a:pt x="708" y="550"/>
                    <a:pt x="688" y="470"/>
                    <a:pt x="669" y="390"/>
                  </a:cubicBezTo>
                  <a:cubicBezTo>
                    <a:pt x="639" y="300"/>
                    <a:pt x="599" y="231"/>
                    <a:pt x="549" y="171"/>
                  </a:cubicBezTo>
                  <a:cubicBezTo>
                    <a:pt x="499" y="111"/>
                    <a:pt x="439" y="71"/>
                    <a:pt x="359" y="41"/>
                  </a:cubicBezTo>
                  <a:cubicBezTo>
                    <a:pt x="329" y="21"/>
                    <a:pt x="289" y="11"/>
                    <a:pt x="260" y="11"/>
                  </a:cubicBezTo>
                  <a:cubicBezTo>
                    <a:pt x="220" y="1"/>
                    <a:pt x="189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7325689" y="3897188"/>
              <a:ext cx="66116" cy="89899"/>
            </a:xfrm>
            <a:custGeom>
              <a:avLst/>
              <a:gdLst/>
              <a:ahLst/>
              <a:cxnLst/>
              <a:rect l="l" t="t" r="r" b="b"/>
              <a:pathLst>
                <a:path w="720" h="979" extrusionOk="0">
                  <a:moveTo>
                    <a:pt x="1" y="1"/>
                  </a:moveTo>
                  <a:lnTo>
                    <a:pt x="1" y="10"/>
                  </a:lnTo>
                  <a:lnTo>
                    <a:pt x="1" y="21"/>
                  </a:lnTo>
                  <a:cubicBezTo>
                    <a:pt x="1" y="30"/>
                    <a:pt x="1" y="41"/>
                    <a:pt x="11" y="61"/>
                  </a:cubicBezTo>
                  <a:cubicBezTo>
                    <a:pt x="11" y="81"/>
                    <a:pt x="21" y="101"/>
                    <a:pt x="21" y="120"/>
                  </a:cubicBezTo>
                  <a:cubicBezTo>
                    <a:pt x="31" y="150"/>
                    <a:pt x="31" y="180"/>
                    <a:pt x="41" y="210"/>
                  </a:cubicBezTo>
                  <a:cubicBezTo>
                    <a:pt x="51" y="270"/>
                    <a:pt x="71" y="340"/>
                    <a:pt x="81" y="410"/>
                  </a:cubicBezTo>
                  <a:cubicBezTo>
                    <a:pt x="101" y="489"/>
                    <a:pt x="121" y="569"/>
                    <a:pt x="140" y="640"/>
                  </a:cubicBezTo>
                  <a:cubicBezTo>
                    <a:pt x="171" y="719"/>
                    <a:pt x="211" y="789"/>
                    <a:pt x="251" y="839"/>
                  </a:cubicBezTo>
                  <a:cubicBezTo>
                    <a:pt x="300" y="889"/>
                    <a:pt x="360" y="929"/>
                    <a:pt x="430" y="949"/>
                  </a:cubicBezTo>
                  <a:cubicBezTo>
                    <a:pt x="460" y="959"/>
                    <a:pt x="500" y="969"/>
                    <a:pt x="530" y="979"/>
                  </a:cubicBezTo>
                  <a:lnTo>
                    <a:pt x="719" y="979"/>
                  </a:lnTo>
                  <a:cubicBezTo>
                    <a:pt x="719" y="979"/>
                    <a:pt x="719" y="969"/>
                    <a:pt x="710" y="959"/>
                  </a:cubicBezTo>
                  <a:cubicBezTo>
                    <a:pt x="710" y="949"/>
                    <a:pt x="710" y="939"/>
                    <a:pt x="700" y="919"/>
                  </a:cubicBezTo>
                  <a:cubicBezTo>
                    <a:pt x="700" y="899"/>
                    <a:pt x="690" y="879"/>
                    <a:pt x="690" y="859"/>
                  </a:cubicBezTo>
                  <a:cubicBezTo>
                    <a:pt x="680" y="829"/>
                    <a:pt x="670" y="809"/>
                    <a:pt x="670" y="779"/>
                  </a:cubicBezTo>
                  <a:cubicBezTo>
                    <a:pt x="650" y="719"/>
                    <a:pt x="640" y="640"/>
                    <a:pt x="620" y="569"/>
                  </a:cubicBezTo>
                  <a:cubicBezTo>
                    <a:pt x="600" y="489"/>
                    <a:pt x="580" y="420"/>
                    <a:pt x="550" y="340"/>
                  </a:cubicBezTo>
                  <a:cubicBezTo>
                    <a:pt x="530" y="270"/>
                    <a:pt x="490" y="200"/>
                    <a:pt x="450" y="150"/>
                  </a:cubicBezTo>
                  <a:cubicBezTo>
                    <a:pt x="400" y="90"/>
                    <a:pt x="340" y="50"/>
                    <a:pt x="280" y="30"/>
                  </a:cubicBezTo>
                  <a:cubicBezTo>
                    <a:pt x="251" y="21"/>
                    <a:pt x="211" y="10"/>
                    <a:pt x="180" y="10"/>
                  </a:cubicBezTo>
                  <a:cubicBezTo>
                    <a:pt x="151" y="1"/>
                    <a:pt x="121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7320179" y="3891679"/>
              <a:ext cx="77135" cy="100918"/>
            </a:xfrm>
            <a:custGeom>
              <a:avLst/>
              <a:gdLst/>
              <a:ahLst/>
              <a:cxnLst/>
              <a:rect l="l" t="t" r="r" b="b"/>
              <a:pathLst>
                <a:path w="840" h="1099" extrusionOk="0">
                  <a:moveTo>
                    <a:pt x="151" y="121"/>
                  </a:moveTo>
                  <a:cubicBezTo>
                    <a:pt x="171" y="121"/>
                    <a:pt x="200" y="121"/>
                    <a:pt x="231" y="130"/>
                  </a:cubicBezTo>
                  <a:cubicBezTo>
                    <a:pt x="260" y="130"/>
                    <a:pt x="291" y="141"/>
                    <a:pt x="320" y="150"/>
                  </a:cubicBezTo>
                  <a:cubicBezTo>
                    <a:pt x="371" y="170"/>
                    <a:pt x="420" y="200"/>
                    <a:pt x="460" y="250"/>
                  </a:cubicBezTo>
                  <a:cubicBezTo>
                    <a:pt x="500" y="290"/>
                    <a:pt x="530" y="340"/>
                    <a:pt x="560" y="420"/>
                  </a:cubicBezTo>
                  <a:cubicBezTo>
                    <a:pt x="580" y="490"/>
                    <a:pt x="600" y="560"/>
                    <a:pt x="620" y="640"/>
                  </a:cubicBezTo>
                  <a:lnTo>
                    <a:pt x="700" y="979"/>
                  </a:lnTo>
                  <a:lnTo>
                    <a:pt x="600" y="979"/>
                  </a:lnTo>
                  <a:cubicBezTo>
                    <a:pt x="570" y="969"/>
                    <a:pt x="540" y="969"/>
                    <a:pt x="510" y="959"/>
                  </a:cubicBezTo>
                  <a:cubicBezTo>
                    <a:pt x="450" y="939"/>
                    <a:pt x="400" y="909"/>
                    <a:pt x="360" y="859"/>
                  </a:cubicBezTo>
                  <a:cubicBezTo>
                    <a:pt x="320" y="819"/>
                    <a:pt x="291" y="759"/>
                    <a:pt x="260" y="680"/>
                  </a:cubicBezTo>
                  <a:cubicBezTo>
                    <a:pt x="240" y="620"/>
                    <a:pt x="220" y="549"/>
                    <a:pt x="200" y="460"/>
                  </a:cubicBezTo>
                  <a:lnTo>
                    <a:pt x="131" y="121"/>
                  </a:lnTo>
                  <a:close/>
                  <a:moveTo>
                    <a:pt x="31" y="1"/>
                  </a:moveTo>
                  <a:lnTo>
                    <a:pt x="1" y="50"/>
                  </a:lnTo>
                  <a:lnTo>
                    <a:pt x="1" y="101"/>
                  </a:lnTo>
                  <a:cubicBezTo>
                    <a:pt x="11" y="110"/>
                    <a:pt x="11" y="121"/>
                    <a:pt x="11" y="130"/>
                  </a:cubicBezTo>
                  <a:lnTo>
                    <a:pt x="81" y="490"/>
                  </a:lnTo>
                  <a:cubicBezTo>
                    <a:pt x="101" y="580"/>
                    <a:pt x="121" y="660"/>
                    <a:pt x="151" y="720"/>
                  </a:cubicBezTo>
                  <a:cubicBezTo>
                    <a:pt x="181" y="819"/>
                    <a:pt x="220" y="889"/>
                    <a:pt x="271" y="939"/>
                  </a:cubicBezTo>
                  <a:cubicBezTo>
                    <a:pt x="331" y="999"/>
                    <a:pt x="400" y="1049"/>
                    <a:pt x="470" y="1069"/>
                  </a:cubicBezTo>
                  <a:cubicBezTo>
                    <a:pt x="510" y="1079"/>
                    <a:pt x="540" y="1089"/>
                    <a:pt x="580" y="1099"/>
                  </a:cubicBezTo>
                  <a:lnTo>
                    <a:pt x="760" y="1099"/>
                  </a:lnTo>
                  <a:cubicBezTo>
                    <a:pt x="790" y="1099"/>
                    <a:pt x="819" y="1089"/>
                    <a:pt x="830" y="1059"/>
                  </a:cubicBezTo>
                  <a:lnTo>
                    <a:pt x="839" y="1049"/>
                  </a:lnTo>
                  <a:lnTo>
                    <a:pt x="839" y="1029"/>
                  </a:lnTo>
                  <a:cubicBezTo>
                    <a:pt x="839" y="1029"/>
                    <a:pt x="839" y="1019"/>
                    <a:pt x="830" y="1009"/>
                  </a:cubicBezTo>
                  <a:lnTo>
                    <a:pt x="830" y="989"/>
                  </a:lnTo>
                  <a:cubicBezTo>
                    <a:pt x="830" y="989"/>
                    <a:pt x="819" y="979"/>
                    <a:pt x="819" y="969"/>
                  </a:cubicBezTo>
                  <a:lnTo>
                    <a:pt x="740" y="620"/>
                  </a:lnTo>
                  <a:cubicBezTo>
                    <a:pt x="720" y="529"/>
                    <a:pt x="690" y="450"/>
                    <a:pt x="670" y="380"/>
                  </a:cubicBezTo>
                  <a:cubicBezTo>
                    <a:pt x="640" y="290"/>
                    <a:pt x="600" y="220"/>
                    <a:pt x="550" y="170"/>
                  </a:cubicBezTo>
                  <a:cubicBezTo>
                    <a:pt x="500" y="110"/>
                    <a:pt x="430" y="61"/>
                    <a:pt x="360" y="41"/>
                  </a:cubicBezTo>
                  <a:cubicBezTo>
                    <a:pt x="320" y="21"/>
                    <a:pt x="291" y="21"/>
                    <a:pt x="251" y="10"/>
                  </a:cubicBezTo>
                  <a:cubicBezTo>
                    <a:pt x="220" y="1"/>
                    <a:pt x="181" y="1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7325689" y="3897188"/>
              <a:ext cx="66116" cy="89899"/>
            </a:xfrm>
            <a:custGeom>
              <a:avLst/>
              <a:gdLst/>
              <a:ahLst/>
              <a:cxnLst/>
              <a:rect l="l" t="t" r="r" b="b"/>
              <a:pathLst>
                <a:path w="720" h="979" extrusionOk="0">
                  <a:moveTo>
                    <a:pt x="1" y="1"/>
                  </a:moveTo>
                  <a:lnTo>
                    <a:pt x="1" y="10"/>
                  </a:lnTo>
                  <a:lnTo>
                    <a:pt x="1" y="21"/>
                  </a:lnTo>
                  <a:cubicBezTo>
                    <a:pt x="1" y="30"/>
                    <a:pt x="1" y="41"/>
                    <a:pt x="11" y="61"/>
                  </a:cubicBezTo>
                  <a:cubicBezTo>
                    <a:pt x="11" y="81"/>
                    <a:pt x="21" y="101"/>
                    <a:pt x="21" y="120"/>
                  </a:cubicBezTo>
                  <a:cubicBezTo>
                    <a:pt x="31" y="150"/>
                    <a:pt x="31" y="180"/>
                    <a:pt x="41" y="210"/>
                  </a:cubicBezTo>
                  <a:cubicBezTo>
                    <a:pt x="51" y="270"/>
                    <a:pt x="71" y="340"/>
                    <a:pt x="81" y="410"/>
                  </a:cubicBezTo>
                  <a:cubicBezTo>
                    <a:pt x="101" y="489"/>
                    <a:pt x="121" y="569"/>
                    <a:pt x="140" y="640"/>
                  </a:cubicBezTo>
                  <a:cubicBezTo>
                    <a:pt x="171" y="719"/>
                    <a:pt x="211" y="789"/>
                    <a:pt x="251" y="839"/>
                  </a:cubicBezTo>
                  <a:cubicBezTo>
                    <a:pt x="300" y="889"/>
                    <a:pt x="360" y="929"/>
                    <a:pt x="430" y="949"/>
                  </a:cubicBezTo>
                  <a:cubicBezTo>
                    <a:pt x="460" y="959"/>
                    <a:pt x="500" y="969"/>
                    <a:pt x="530" y="979"/>
                  </a:cubicBezTo>
                  <a:lnTo>
                    <a:pt x="719" y="979"/>
                  </a:lnTo>
                  <a:cubicBezTo>
                    <a:pt x="719" y="979"/>
                    <a:pt x="719" y="969"/>
                    <a:pt x="710" y="959"/>
                  </a:cubicBezTo>
                  <a:cubicBezTo>
                    <a:pt x="710" y="949"/>
                    <a:pt x="710" y="939"/>
                    <a:pt x="700" y="919"/>
                  </a:cubicBezTo>
                  <a:cubicBezTo>
                    <a:pt x="700" y="899"/>
                    <a:pt x="690" y="879"/>
                    <a:pt x="690" y="859"/>
                  </a:cubicBezTo>
                  <a:cubicBezTo>
                    <a:pt x="680" y="829"/>
                    <a:pt x="670" y="809"/>
                    <a:pt x="670" y="779"/>
                  </a:cubicBezTo>
                  <a:cubicBezTo>
                    <a:pt x="650" y="719"/>
                    <a:pt x="640" y="640"/>
                    <a:pt x="620" y="569"/>
                  </a:cubicBezTo>
                  <a:cubicBezTo>
                    <a:pt x="600" y="489"/>
                    <a:pt x="580" y="420"/>
                    <a:pt x="550" y="340"/>
                  </a:cubicBezTo>
                  <a:cubicBezTo>
                    <a:pt x="530" y="270"/>
                    <a:pt x="490" y="200"/>
                    <a:pt x="450" y="150"/>
                  </a:cubicBezTo>
                  <a:cubicBezTo>
                    <a:pt x="400" y="90"/>
                    <a:pt x="340" y="50"/>
                    <a:pt x="280" y="30"/>
                  </a:cubicBezTo>
                  <a:cubicBezTo>
                    <a:pt x="251" y="21"/>
                    <a:pt x="211" y="10"/>
                    <a:pt x="180" y="10"/>
                  </a:cubicBezTo>
                  <a:cubicBezTo>
                    <a:pt x="151" y="1"/>
                    <a:pt x="121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7320179" y="3891679"/>
              <a:ext cx="77135" cy="100918"/>
            </a:xfrm>
            <a:custGeom>
              <a:avLst/>
              <a:gdLst/>
              <a:ahLst/>
              <a:cxnLst/>
              <a:rect l="l" t="t" r="r" b="b"/>
              <a:pathLst>
                <a:path w="840" h="1099" extrusionOk="0">
                  <a:moveTo>
                    <a:pt x="151" y="121"/>
                  </a:moveTo>
                  <a:cubicBezTo>
                    <a:pt x="171" y="121"/>
                    <a:pt x="200" y="121"/>
                    <a:pt x="231" y="130"/>
                  </a:cubicBezTo>
                  <a:cubicBezTo>
                    <a:pt x="260" y="130"/>
                    <a:pt x="291" y="141"/>
                    <a:pt x="320" y="150"/>
                  </a:cubicBezTo>
                  <a:cubicBezTo>
                    <a:pt x="371" y="170"/>
                    <a:pt x="420" y="200"/>
                    <a:pt x="460" y="250"/>
                  </a:cubicBezTo>
                  <a:cubicBezTo>
                    <a:pt x="500" y="290"/>
                    <a:pt x="530" y="340"/>
                    <a:pt x="560" y="420"/>
                  </a:cubicBezTo>
                  <a:cubicBezTo>
                    <a:pt x="580" y="490"/>
                    <a:pt x="600" y="560"/>
                    <a:pt x="620" y="640"/>
                  </a:cubicBezTo>
                  <a:lnTo>
                    <a:pt x="700" y="979"/>
                  </a:lnTo>
                  <a:lnTo>
                    <a:pt x="600" y="979"/>
                  </a:lnTo>
                  <a:cubicBezTo>
                    <a:pt x="570" y="969"/>
                    <a:pt x="540" y="969"/>
                    <a:pt x="510" y="959"/>
                  </a:cubicBezTo>
                  <a:cubicBezTo>
                    <a:pt x="450" y="939"/>
                    <a:pt x="400" y="909"/>
                    <a:pt x="360" y="859"/>
                  </a:cubicBezTo>
                  <a:cubicBezTo>
                    <a:pt x="320" y="819"/>
                    <a:pt x="291" y="759"/>
                    <a:pt x="260" y="680"/>
                  </a:cubicBezTo>
                  <a:cubicBezTo>
                    <a:pt x="240" y="620"/>
                    <a:pt x="220" y="549"/>
                    <a:pt x="200" y="460"/>
                  </a:cubicBezTo>
                  <a:lnTo>
                    <a:pt x="131" y="121"/>
                  </a:lnTo>
                  <a:close/>
                  <a:moveTo>
                    <a:pt x="31" y="1"/>
                  </a:moveTo>
                  <a:lnTo>
                    <a:pt x="1" y="50"/>
                  </a:lnTo>
                  <a:lnTo>
                    <a:pt x="1" y="101"/>
                  </a:lnTo>
                  <a:cubicBezTo>
                    <a:pt x="11" y="110"/>
                    <a:pt x="11" y="121"/>
                    <a:pt x="11" y="130"/>
                  </a:cubicBezTo>
                  <a:lnTo>
                    <a:pt x="81" y="490"/>
                  </a:lnTo>
                  <a:cubicBezTo>
                    <a:pt x="101" y="580"/>
                    <a:pt x="121" y="660"/>
                    <a:pt x="151" y="720"/>
                  </a:cubicBezTo>
                  <a:cubicBezTo>
                    <a:pt x="181" y="819"/>
                    <a:pt x="220" y="889"/>
                    <a:pt x="271" y="939"/>
                  </a:cubicBezTo>
                  <a:cubicBezTo>
                    <a:pt x="331" y="999"/>
                    <a:pt x="400" y="1049"/>
                    <a:pt x="470" y="1069"/>
                  </a:cubicBezTo>
                  <a:cubicBezTo>
                    <a:pt x="510" y="1079"/>
                    <a:pt x="540" y="1089"/>
                    <a:pt x="580" y="1099"/>
                  </a:cubicBezTo>
                  <a:lnTo>
                    <a:pt x="760" y="1099"/>
                  </a:lnTo>
                  <a:cubicBezTo>
                    <a:pt x="790" y="1099"/>
                    <a:pt x="799" y="1089"/>
                    <a:pt x="819" y="1079"/>
                  </a:cubicBezTo>
                  <a:lnTo>
                    <a:pt x="839" y="1059"/>
                  </a:lnTo>
                  <a:lnTo>
                    <a:pt x="839" y="1029"/>
                  </a:lnTo>
                  <a:cubicBezTo>
                    <a:pt x="839" y="1029"/>
                    <a:pt x="839" y="1019"/>
                    <a:pt x="830" y="1009"/>
                  </a:cubicBezTo>
                  <a:lnTo>
                    <a:pt x="830" y="989"/>
                  </a:lnTo>
                  <a:cubicBezTo>
                    <a:pt x="830" y="989"/>
                    <a:pt x="819" y="979"/>
                    <a:pt x="819" y="969"/>
                  </a:cubicBezTo>
                  <a:lnTo>
                    <a:pt x="740" y="620"/>
                  </a:lnTo>
                  <a:cubicBezTo>
                    <a:pt x="720" y="529"/>
                    <a:pt x="690" y="450"/>
                    <a:pt x="670" y="380"/>
                  </a:cubicBezTo>
                  <a:cubicBezTo>
                    <a:pt x="640" y="290"/>
                    <a:pt x="600" y="220"/>
                    <a:pt x="550" y="170"/>
                  </a:cubicBezTo>
                  <a:cubicBezTo>
                    <a:pt x="500" y="110"/>
                    <a:pt x="430" y="61"/>
                    <a:pt x="360" y="41"/>
                  </a:cubicBezTo>
                  <a:cubicBezTo>
                    <a:pt x="320" y="21"/>
                    <a:pt x="291" y="21"/>
                    <a:pt x="251" y="10"/>
                  </a:cubicBezTo>
                  <a:cubicBezTo>
                    <a:pt x="220" y="1"/>
                    <a:pt x="181" y="1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7370684" y="3915553"/>
              <a:ext cx="67861" cy="88981"/>
            </a:xfrm>
            <a:custGeom>
              <a:avLst/>
              <a:gdLst/>
              <a:ahLst/>
              <a:cxnLst/>
              <a:rect l="l" t="t" r="r" b="b"/>
              <a:pathLst>
                <a:path w="739" h="969" extrusionOk="0">
                  <a:moveTo>
                    <a:pt x="90" y="0"/>
                  </a:moveTo>
                  <a:cubicBezTo>
                    <a:pt x="70" y="0"/>
                    <a:pt x="40" y="0"/>
                    <a:pt x="30" y="10"/>
                  </a:cubicBezTo>
                  <a:lnTo>
                    <a:pt x="0" y="10"/>
                  </a:lnTo>
                  <a:lnTo>
                    <a:pt x="0" y="20"/>
                  </a:lnTo>
                  <a:cubicBezTo>
                    <a:pt x="10" y="30"/>
                    <a:pt x="10" y="50"/>
                    <a:pt x="10" y="60"/>
                  </a:cubicBezTo>
                  <a:cubicBezTo>
                    <a:pt x="20" y="80"/>
                    <a:pt x="20" y="100"/>
                    <a:pt x="30" y="130"/>
                  </a:cubicBezTo>
                  <a:cubicBezTo>
                    <a:pt x="30" y="150"/>
                    <a:pt x="40" y="180"/>
                    <a:pt x="40" y="210"/>
                  </a:cubicBezTo>
                  <a:cubicBezTo>
                    <a:pt x="60" y="269"/>
                    <a:pt x="70" y="340"/>
                    <a:pt x="90" y="420"/>
                  </a:cubicBezTo>
                  <a:cubicBezTo>
                    <a:pt x="110" y="489"/>
                    <a:pt x="130" y="569"/>
                    <a:pt x="160" y="639"/>
                  </a:cubicBezTo>
                  <a:cubicBezTo>
                    <a:pt x="190" y="719"/>
                    <a:pt x="229" y="789"/>
                    <a:pt x="269" y="839"/>
                  </a:cubicBezTo>
                  <a:cubicBezTo>
                    <a:pt x="320" y="888"/>
                    <a:pt x="389" y="928"/>
                    <a:pt x="449" y="948"/>
                  </a:cubicBezTo>
                  <a:cubicBezTo>
                    <a:pt x="489" y="959"/>
                    <a:pt x="519" y="968"/>
                    <a:pt x="549" y="968"/>
                  </a:cubicBezTo>
                  <a:lnTo>
                    <a:pt x="739" y="968"/>
                  </a:lnTo>
                  <a:lnTo>
                    <a:pt x="739" y="948"/>
                  </a:lnTo>
                  <a:cubicBezTo>
                    <a:pt x="729" y="939"/>
                    <a:pt x="729" y="928"/>
                    <a:pt x="729" y="908"/>
                  </a:cubicBezTo>
                  <a:cubicBezTo>
                    <a:pt x="719" y="888"/>
                    <a:pt x="719" y="868"/>
                    <a:pt x="709" y="848"/>
                  </a:cubicBezTo>
                  <a:cubicBezTo>
                    <a:pt x="699" y="819"/>
                    <a:pt x="689" y="799"/>
                    <a:pt x="689" y="769"/>
                  </a:cubicBezTo>
                  <a:cubicBezTo>
                    <a:pt x="669" y="709"/>
                    <a:pt x="649" y="629"/>
                    <a:pt x="629" y="559"/>
                  </a:cubicBezTo>
                  <a:cubicBezTo>
                    <a:pt x="609" y="480"/>
                    <a:pt x="589" y="409"/>
                    <a:pt x="559" y="329"/>
                  </a:cubicBezTo>
                  <a:cubicBezTo>
                    <a:pt x="529" y="260"/>
                    <a:pt x="499" y="190"/>
                    <a:pt x="449" y="140"/>
                  </a:cubicBezTo>
                  <a:cubicBezTo>
                    <a:pt x="400" y="90"/>
                    <a:pt x="340" y="50"/>
                    <a:pt x="280" y="30"/>
                  </a:cubicBezTo>
                  <a:cubicBezTo>
                    <a:pt x="249" y="20"/>
                    <a:pt x="210" y="10"/>
                    <a:pt x="180" y="10"/>
                  </a:cubicBezTo>
                  <a:cubicBezTo>
                    <a:pt x="150" y="10"/>
                    <a:pt x="120" y="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7365174" y="3910044"/>
              <a:ext cx="78880" cy="100000"/>
            </a:xfrm>
            <a:custGeom>
              <a:avLst/>
              <a:gdLst/>
              <a:ahLst/>
              <a:cxnLst/>
              <a:rect l="l" t="t" r="r" b="b"/>
              <a:pathLst>
                <a:path w="859" h="1089" extrusionOk="0">
                  <a:moveTo>
                    <a:pt x="150" y="120"/>
                  </a:moveTo>
                  <a:cubicBezTo>
                    <a:pt x="170" y="120"/>
                    <a:pt x="200" y="130"/>
                    <a:pt x="240" y="130"/>
                  </a:cubicBezTo>
                  <a:cubicBezTo>
                    <a:pt x="270" y="130"/>
                    <a:pt x="289" y="140"/>
                    <a:pt x="320" y="150"/>
                  </a:cubicBezTo>
                  <a:cubicBezTo>
                    <a:pt x="380" y="170"/>
                    <a:pt x="429" y="200"/>
                    <a:pt x="469" y="240"/>
                  </a:cubicBezTo>
                  <a:cubicBezTo>
                    <a:pt x="500" y="280"/>
                    <a:pt x="539" y="340"/>
                    <a:pt x="569" y="409"/>
                  </a:cubicBezTo>
                  <a:cubicBezTo>
                    <a:pt x="599" y="489"/>
                    <a:pt x="619" y="569"/>
                    <a:pt x="629" y="629"/>
                  </a:cubicBezTo>
                  <a:lnTo>
                    <a:pt x="719" y="968"/>
                  </a:lnTo>
                  <a:lnTo>
                    <a:pt x="619" y="968"/>
                  </a:lnTo>
                  <a:cubicBezTo>
                    <a:pt x="589" y="968"/>
                    <a:pt x="559" y="959"/>
                    <a:pt x="529" y="948"/>
                  </a:cubicBezTo>
                  <a:cubicBezTo>
                    <a:pt x="469" y="928"/>
                    <a:pt x="420" y="899"/>
                    <a:pt x="380" y="859"/>
                  </a:cubicBezTo>
                  <a:cubicBezTo>
                    <a:pt x="340" y="819"/>
                    <a:pt x="309" y="759"/>
                    <a:pt x="280" y="679"/>
                  </a:cubicBezTo>
                  <a:cubicBezTo>
                    <a:pt x="250" y="619"/>
                    <a:pt x="230" y="549"/>
                    <a:pt x="210" y="460"/>
                  </a:cubicBezTo>
                  <a:lnTo>
                    <a:pt x="130" y="120"/>
                  </a:lnTo>
                  <a:close/>
                  <a:moveTo>
                    <a:pt x="100" y="0"/>
                  </a:moveTo>
                  <a:lnTo>
                    <a:pt x="30" y="10"/>
                  </a:lnTo>
                  <a:lnTo>
                    <a:pt x="0" y="50"/>
                  </a:lnTo>
                  <a:lnTo>
                    <a:pt x="10" y="110"/>
                  </a:lnTo>
                  <a:lnTo>
                    <a:pt x="10" y="140"/>
                  </a:lnTo>
                  <a:lnTo>
                    <a:pt x="90" y="489"/>
                  </a:lnTo>
                  <a:cubicBezTo>
                    <a:pt x="120" y="589"/>
                    <a:pt x="140" y="659"/>
                    <a:pt x="160" y="729"/>
                  </a:cubicBezTo>
                  <a:cubicBezTo>
                    <a:pt x="200" y="819"/>
                    <a:pt x="240" y="889"/>
                    <a:pt x="289" y="939"/>
                  </a:cubicBezTo>
                  <a:cubicBezTo>
                    <a:pt x="340" y="999"/>
                    <a:pt x="420" y="1039"/>
                    <a:pt x="500" y="1068"/>
                  </a:cubicBezTo>
                  <a:cubicBezTo>
                    <a:pt x="529" y="1079"/>
                    <a:pt x="569" y="1079"/>
                    <a:pt x="609" y="1088"/>
                  </a:cubicBezTo>
                  <a:lnTo>
                    <a:pt x="779" y="1088"/>
                  </a:lnTo>
                  <a:cubicBezTo>
                    <a:pt x="819" y="1079"/>
                    <a:pt x="829" y="1079"/>
                    <a:pt x="839" y="1068"/>
                  </a:cubicBezTo>
                  <a:lnTo>
                    <a:pt x="859" y="1048"/>
                  </a:lnTo>
                  <a:lnTo>
                    <a:pt x="859" y="1019"/>
                  </a:lnTo>
                  <a:cubicBezTo>
                    <a:pt x="859" y="1019"/>
                    <a:pt x="859" y="1008"/>
                    <a:pt x="849" y="999"/>
                  </a:cubicBezTo>
                  <a:lnTo>
                    <a:pt x="849" y="979"/>
                  </a:lnTo>
                  <a:cubicBezTo>
                    <a:pt x="849" y="968"/>
                    <a:pt x="849" y="959"/>
                    <a:pt x="839" y="948"/>
                  </a:cubicBezTo>
                  <a:lnTo>
                    <a:pt x="749" y="599"/>
                  </a:lnTo>
                  <a:cubicBezTo>
                    <a:pt x="729" y="540"/>
                    <a:pt x="709" y="449"/>
                    <a:pt x="679" y="369"/>
                  </a:cubicBezTo>
                  <a:cubicBezTo>
                    <a:pt x="639" y="280"/>
                    <a:pt x="599" y="210"/>
                    <a:pt x="559" y="160"/>
                  </a:cubicBezTo>
                  <a:cubicBezTo>
                    <a:pt x="500" y="100"/>
                    <a:pt x="429" y="60"/>
                    <a:pt x="360" y="30"/>
                  </a:cubicBezTo>
                  <a:cubicBezTo>
                    <a:pt x="320" y="20"/>
                    <a:pt x="289" y="10"/>
                    <a:pt x="250" y="10"/>
                  </a:cubicBezTo>
                  <a:cubicBezTo>
                    <a:pt x="210" y="10"/>
                    <a:pt x="180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7370684" y="3915553"/>
              <a:ext cx="67861" cy="88981"/>
            </a:xfrm>
            <a:custGeom>
              <a:avLst/>
              <a:gdLst/>
              <a:ahLst/>
              <a:cxnLst/>
              <a:rect l="l" t="t" r="r" b="b"/>
              <a:pathLst>
                <a:path w="739" h="969" extrusionOk="0">
                  <a:moveTo>
                    <a:pt x="90" y="0"/>
                  </a:moveTo>
                  <a:cubicBezTo>
                    <a:pt x="70" y="0"/>
                    <a:pt x="40" y="0"/>
                    <a:pt x="30" y="10"/>
                  </a:cubicBezTo>
                  <a:lnTo>
                    <a:pt x="0" y="10"/>
                  </a:lnTo>
                  <a:lnTo>
                    <a:pt x="0" y="20"/>
                  </a:lnTo>
                  <a:cubicBezTo>
                    <a:pt x="10" y="30"/>
                    <a:pt x="10" y="50"/>
                    <a:pt x="10" y="60"/>
                  </a:cubicBezTo>
                  <a:cubicBezTo>
                    <a:pt x="20" y="80"/>
                    <a:pt x="20" y="100"/>
                    <a:pt x="30" y="130"/>
                  </a:cubicBezTo>
                  <a:cubicBezTo>
                    <a:pt x="30" y="150"/>
                    <a:pt x="40" y="180"/>
                    <a:pt x="40" y="210"/>
                  </a:cubicBezTo>
                  <a:cubicBezTo>
                    <a:pt x="60" y="269"/>
                    <a:pt x="70" y="340"/>
                    <a:pt x="90" y="420"/>
                  </a:cubicBezTo>
                  <a:cubicBezTo>
                    <a:pt x="110" y="489"/>
                    <a:pt x="130" y="569"/>
                    <a:pt x="160" y="639"/>
                  </a:cubicBezTo>
                  <a:cubicBezTo>
                    <a:pt x="190" y="719"/>
                    <a:pt x="229" y="789"/>
                    <a:pt x="269" y="839"/>
                  </a:cubicBezTo>
                  <a:cubicBezTo>
                    <a:pt x="320" y="888"/>
                    <a:pt x="389" y="928"/>
                    <a:pt x="449" y="948"/>
                  </a:cubicBezTo>
                  <a:cubicBezTo>
                    <a:pt x="489" y="959"/>
                    <a:pt x="519" y="968"/>
                    <a:pt x="549" y="968"/>
                  </a:cubicBezTo>
                  <a:lnTo>
                    <a:pt x="739" y="968"/>
                  </a:lnTo>
                  <a:lnTo>
                    <a:pt x="739" y="948"/>
                  </a:lnTo>
                  <a:cubicBezTo>
                    <a:pt x="729" y="939"/>
                    <a:pt x="729" y="928"/>
                    <a:pt x="729" y="908"/>
                  </a:cubicBezTo>
                  <a:cubicBezTo>
                    <a:pt x="719" y="888"/>
                    <a:pt x="719" y="868"/>
                    <a:pt x="709" y="848"/>
                  </a:cubicBezTo>
                  <a:cubicBezTo>
                    <a:pt x="699" y="819"/>
                    <a:pt x="689" y="799"/>
                    <a:pt x="689" y="769"/>
                  </a:cubicBezTo>
                  <a:cubicBezTo>
                    <a:pt x="669" y="709"/>
                    <a:pt x="649" y="629"/>
                    <a:pt x="629" y="559"/>
                  </a:cubicBezTo>
                  <a:cubicBezTo>
                    <a:pt x="609" y="480"/>
                    <a:pt x="589" y="409"/>
                    <a:pt x="559" y="329"/>
                  </a:cubicBezTo>
                  <a:cubicBezTo>
                    <a:pt x="529" y="260"/>
                    <a:pt x="499" y="190"/>
                    <a:pt x="449" y="140"/>
                  </a:cubicBezTo>
                  <a:cubicBezTo>
                    <a:pt x="400" y="90"/>
                    <a:pt x="340" y="50"/>
                    <a:pt x="280" y="30"/>
                  </a:cubicBezTo>
                  <a:cubicBezTo>
                    <a:pt x="249" y="20"/>
                    <a:pt x="210" y="10"/>
                    <a:pt x="180" y="10"/>
                  </a:cubicBezTo>
                  <a:cubicBezTo>
                    <a:pt x="150" y="10"/>
                    <a:pt x="120" y="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7365174" y="3910044"/>
              <a:ext cx="78880" cy="100000"/>
            </a:xfrm>
            <a:custGeom>
              <a:avLst/>
              <a:gdLst/>
              <a:ahLst/>
              <a:cxnLst/>
              <a:rect l="l" t="t" r="r" b="b"/>
              <a:pathLst>
                <a:path w="859" h="1089" extrusionOk="0">
                  <a:moveTo>
                    <a:pt x="150" y="120"/>
                  </a:moveTo>
                  <a:cubicBezTo>
                    <a:pt x="170" y="120"/>
                    <a:pt x="200" y="130"/>
                    <a:pt x="240" y="130"/>
                  </a:cubicBezTo>
                  <a:cubicBezTo>
                    <a:pt x="270" y="130"/>
                    <a:pt x="289" y="140"/>
                    <a:pt x="320" y="150"/>
                  </a:cubicBezTo>
                  <a:cubicBezTo>
                    <a:pt x="380" y="170"/>
                    <a:pt x="429" y="200"/>
                    <a:pt x="469" y="240"/>
                  </a:cubicBezTo>
                  <a:cubicBezTo>
                    <a:pt x="500" y="280"/>
                    <a:pt x="539" y="340"/>
                    <a:pt x="569" y="409"/>
                  </a:cubicBezTo>
                  <a:cubicBezTo>
                    <a:pt x="599" y="489"/>
                    <a:pt x="619" y="569"/>
                    <a:pt x="629" y="629"/>
                  </a:cubicBezTo>
                  <a:lnTo>
                    <a:pt x="719" y="968"/>
                  </a:lnTo>
                  <a:lnTo>
                    <a:pt x="619" y="968"/>
                  </a:lnTo>
                  <a:cubicBezTo>
                    <a:pt x="589" y="968"/>
                    <a:pt x="559" y="959"/>
                    <a:pt x="529" y="948"/>
                  </a:cubicBezTo>
                  <a:cubicBezTo>
                    <a:pt x="469" y="928"/>
                    <a:pt x="420" y="899"/>
                    <a:pt x="380" y="859"/>
                  </a:cubicBezTo>
                  <a:cubicBezTo>
                    <a:pt x="340" y="819"/>
                    <a:pt x="300" y="759"/>
                    <a:pt x="280" y="679"/>
                  </a:cubicBezTo>
                  <a:cubicBezTo>
                    <a:pt x="250" y="619"/>
                    <a:pt x="230" y="549"/>
                    <a:pt x="210" y="460"/>
                  </a:cubicBezTo>
                  <a:lnTo>
                    <a:pt x="130" y="120"/>
                  </a:lnTo>
                  <a:close/>
                  <a:moveTo>
                    <a:pt x="100" y="0"/>
                  </a:moveTo>
                  <a:lnTo>
                    <a:pt x="30" y="10"/>
                  </a:lnTo>
                  <a:lnTo>
                    <a:pt x="0" y="50"/>
                  </a:lnTo>
                  <a:lnTo>
                    <a:pt x="10" y="110"/>
                  </a:lnTo>
                  <a:lnTo>
                    <a:pt x="10" y="140"/>
                  </a:lnTo>
                  <a:lnTo>
                    <a:pt x="90" y="489"/>
                  </a:lnTo>
                  <a:cubicBezTo>
                    <a:pt x="120" y="589"/>
                    <a:pt x="140" y="659"/>
                    <a:pt x="160" y="729"/>
                  </a:cubicBezTo>
                  <a:cubicBezTo>
                    <a:pt x="200" y="819"/>
                    <a:pt x="240" y="889"/>
                    <a:pt x="289" y="939"/>
                  </a:cubicBezTo>
                  <a:cubicBezTo>
                    <a:pt x="340" y="999"/>
                    <a:pt x="420" y="1039"/>
                    <a:pt x="500" y="1068"/>
                  </a:cubicBezTo>
                  <a:cubicBezTo>
                    <a:pt x="529" y="1079"/>
                    <a:pt x="569" y="1079"/>
                    <a:pt x="609" y="1088"/>
                  </a:cubicBezTo>
                  <a:lnTo>
                    <a:pt x="779" y="1088"/>
                  </a:lnTo>
                  <a:cubicBezTo>
                    <a:pt x="819" y="1079"/>
                    <a:pt x="819" y="1079"/>
                    <a:pt x="829" y="1079"/>
                  </a:cubicBezTo>
                  <a:lnTo>
                    <a:pt x="859" y="1059"/>
                  </a:lnTo>
                  <a:lnTo>
                    <a:pt x="859" y="1019"/>
                  </a:lnTo>
                  <a:cubicBezTo>
                    <a:pt x="859" y="1019"/>
                    <a:pt x="859" y="1008"/>
                    <a:pt x="849" y="999"/>
                  </a:cubicBezTo>
                  <a:lnTo>
                    <a:pt x="849" y="979"/>
                  </a:lnTo>
                  <a:cubicBezTo>
                    <a:pt x="849" y="968"/>
                    <a:pt x="849" y="959"/>
                    <a:pt x="839" y="948"/>
                  </a:cubicBezTo>
                  <a:lnTo>
                    <a:pt x="749" y="599"/>
                  </a:lnTo>
                  <a:cubicBezTo>
                    <a:pt x="729" y="540"/>
                    <a:pt x="709" y="449"/>
                    <a:pt x="679" y="369"/>
                  </a:cubicBezTo>
                  <a:cubicBezTo>
                    <a:pt x="639" y="280"/>
                    <a:pt x="599" y="210"/>
                    <a:pt x="559" y="160"/>
                  </a:cubicBezTo>
                  <a:cubicBezTo>
                    <a:pt x="500" y="100"/>
                    <a:pt x="429" y="60"/>
                    <a:pt x="360" y="30"/>
                  </a:cubicBezTo>
                  <a:cubicBezTo>
                    <a:pt x="320" y="20"/>
                    <a:pt x="289" y="10"/>
                    <a:pt x="250" y="10"/>
                  </a:cubicBezTo>
                  <a:cubicBezTo>
                    <a:pt x="210" y="10"/>
                    <a:pt x="180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7416505" y="3933460"/>
              <a:ext cx="69789" cy="87512"/>
            </a:xfrm>
            <a:custGeom>
              <a:avLst/>
              <a:gdLst/>
              <a:ahLst/>
              <a:cxnLst/>
              <a:rect l="l" t="t" r="r" b="b"/>
              <a:pathLst>
                <a:path w="760" h="953" extrusionOk="0">
                  <a:moveTo>
                    <a:pt x="120" y="0"/>
                  </a:moveTo>
                  <a:cubicBezTo>
                    <a:pt x="110" y="0"/>
                    <a:pt x="100" y="2"/>
                    <a:pt x="90" y="5"/>
                  </a:cubicBezTo>
                  <a:lnTo>
                    <a:pt x="0" y="5"/>
                  </a:lnTo>
                  <a:lnTo>
                    <a:pt x="0" y="15"/>
                  </a:lnTo>
                  <a:lnTo>
                    <a:pt x="0" y="25"/>
                  </a:lnTo>
                  <a:cubicBezTo>
                    <a:pt x="0" y="35"/>
                    <a:pt x="0" y="45"/>
                    <a:pt x="10" y="65"/>
                  </a:cubicBezTo>
                  <a:cubicBezTo>
                    <a:pt x="10" y="85"/>
                    <a:pt x="20" y="105"/>
                    <a:pt x="20" y="125"/>
                  </a:cubicBezTo>
                  <a:cubicBezTo>
                    <a:pt x="30" y="154"/>
                    <a:pt x="40" y="174"/>
                    <a:pt x="50" y="205"/>
                  </a:cubicBezTo>
                  <a:cubicBezTo>
                    <a:pt x="60" y="265"/>
                    <a:pt x="80" y="334"/>
                    <a:pt x="100" y="414"/>
                  </a:cubicBezTo>
                  <a:cubicBezTo>
                    <a:pt x="120" y="484"/>
                    <a:pt x="140" y="564"/>
                    <a:pt x="170" y="634"/>
                  </a:cubicBezTo>
                  <a:cubicBezTo>
                    <a:pt x="200" y="713"/>
                    <a:pt x="240" y="773"/>
                    <a:pt x="290" y="833"/>
                  </a:cubicBezTo>
                  <a:cubicBezTo>
                    <a:pt x="340" y="883"/>
                    <a:pt x="400" y="913"/>
                    <a:pt x="469" y="933"/>
                  </a:cubicBezTo>
                  <a:cubicBezTo>
                    <a:pt x="500" y="943"/>
                    <a:pt x="539" y="953"/>
                    <a:pt x="569" y="953"/>
                  </a:cubicBezTo>
                  <a:lnTo>
                    <a:pt x="729" y="953"/>
                  </a:lnTo>
                  <a:cubicBezTo>
                    <a:pt x="749" y="943"/>
                    <a:pt x="759" y="943"/>
                    <a:pt x="759" y="943"/>
                  </a:cubicBezTo>
                  <a:lnTo>
                    <a:pt x="749" y="933"/>
                  </a:lnTo>
                  <a:cubicBezTo>
                    <a:pt x="749" y="923"/>
                    <a:pt x="749" y="903"/>
                    <a:pt x="739" y="893"/>
                  </a:cubicBezTo>
                  <a:cubicBezTo>
                    <a:pt x="739" y="873"/>
                    <a:pt x="729" y="853"/>
                    <a:pt x="719" y="824"/>
                  </a:cubicBezTo>
                  <a:cubicBezTo>
                    <a:pt x="719" y="804"/>
                    <a:pt x="709" y="773"/>
                    <a:pt x="699" y="744"/>
                  </a:cubicBezTo>
                  <a:cubicBezTo>
                    <a:pt x="679" y="684"/>
                    <a:pt x="659" y="614"/>
                    <a:pt x="639" y="544"/>
                  </a:cubicBezTo>
                  <a:cubicBezTo>
                    <a:pt x="619" y="464"/>
                    <a:pt x="599" y="394"/>
                    <a:pt x="569" y="314"/>
                  </a:cubicBezTo>
                  <a:cubicBezTo>
                    <a:pt x="529" y="245"/>
                    <a:pt x="500" y="174"/>
                    <a:pt x="449" y="125"/>
                  </a:cubicBezTo>
                  <a:cubicBezTo>
                    <a:pt x="400" y="74"/>
                    <a:pt x="340" y="45"/>
                    <a:pt x="280" y="25"/>
                  </a:cubicBezTo>
                  <a:cubicBezTo>
                    <a:pt x="240" y="15"/>
                    <a:pt x="210" y="5"/>
                    <a:pt x="180" y="5"/>
                  </a:cubicBezTo>
                  <a:cubicBezTo>
                    <a:pt x="160" y="5"/>
                    <a:pt x="140" y="0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7410996" y="3927399"/>
              <a:ext cx="80716" cy="99082"/>
            </a:xfrm>
            <a:custGeom>
              <a:avLst/>
              <a:gdLst/>
              <a:ahLst/>
              <a:cxnLst/>
              <a:rect l="l" t="t" r="r" b="b"/>
              <a:pathLst>
                <a:path w="879" h="1079" extrusionOk="0">
                  <a:moveTo>
                    <a:pt x="170" y="121"/>
                  </a:moveTo>
                  <a:cubicBezTo>
                    <a:pt x="190" y="121"/>
                    <a:pt x="210" y="131"/>
                    <a:pt x="230" y="131"/>
                  </a:cubicBezTo>
                  <a:cubicBezTo>
                    <a:pt x="260" y="131"/>
                    <a:pt x="290" y="140"/>
                    <a:pt x="320" y="151"/>
                  </a:cubicBezTo>
                  <a:cubicBezTo>
                    <a:pt x="380" y="160"/>
                    <a:pt x="429" y="191"/>
                    <a:pt x="469" y="240"/>
                  </a:cubicBezTo>
                  <a:cubicBezTo>
                    <a:pt x="500" y="271"/>
                    <a:pt x="540" y="331"/>
                    <a:pt x="569" y="410"/>
                  </a:cubicBezTo>
                  <a:cubicBezTo>
                    <a:pt x="599" y="480"/>
                    <a:pt x="629" y="560"/>
                    <a:pt x="639" y="620"/>
                  </a:cubicBezTo>
                  <a:lnTo>
                    <a:pt x="739" y="959"/>
                  </a:lnTo>
                  <a:lnTo>
                    <a:pt x="639" y="959"/>
                  </a:lnTo>
                  <a:cubicBezTo>
                    <a:pt x="609" y="959"/>
                    <a:pt x="580" y="949"/>
                    <a:pt x="549" y="939"/>
                  </a:cubicBezTo>
                  <a:cubicBezTo>
                    <a:pt x="489" y="930"/>
                    <a:pt x="429" y="899"/>
                    <a:pt x="389" y="850"/>
                  </a:cubicBezTo>
                  <a:cubicBezTo>
                    <a:pt x="350" y="810"/>
                    <a:pt x="320" y="759"/>
                    <a:pt x="290" y="680"/>
                  </a:cubicBezTo>
                  <a:cubicBezTo>
                    <a:pt x="260" y="620"/>
                    <a:pt x="240" y="550"/>
                    <a:pt x="210" y="460"/>
                  </a:cubicBezTo>
                  <a:lnTo>
                    <a:pt x="130" y="131"/>
                  </a:lnTo>
                  <a:lnTo>
                    <a:pt x="150" y="131"/>
                  </a:lnTo>
                  <a:lnTo>
                    <a:pt x="170" y="121"/>
                  </a:lnTo>
                  <a:close/>
                  <a:moveTo>
                    <a:pt x="170" y="1"/>
                  </a:moveTo>
                  <a:lnTo>
                    <a:pt x="150" y="11"/>
                  </a:lnTo>
                  <a:lnTo>
                    <a:pt x="90" y="11"/>
                  </a:lnTo>
                  <a:lnTo>
                    <a:pt x="20" y="21"/>
                  </a:lnTo>
                  <a:lnTo>
                    <a:pt x="1" y="71"/>
                  </a:lnTo>
                  <a:lnTo>
                    <a:pt x="1" y="111"/>
                  </a:lnTo>
                  <a:cubicBezTo>
                    <a:pt x="10" y="121"/>
                    <a:pt x="10" y="131"/>
                    <a:pt x="10" y="140"/>
                  </a:cubicBezTo>
                  <a:lnTo>
                    <a:pt x="100" y="490"/>
                  </a:lnTo>
                  <a:cubicBezTo>
                    <a:pt x="120" y="590"/>
                    <a:pt x="150" y="660"/>
                    <a:pt x="170" y="730"/>
                  </a:cubicBezTo>
                  <a:cubicBezTo>
                    <a:pt x="210" y="819"/>
                    <a:pt x="260" y="890"/>
                    <a:pt x="310" y="939"/>
                  </a:cubicBezTo>
                  <a:cubicBezTo>
                    <a:pt x="360" y="989"/>
                    <a:pt x="429" y="1039"/>
                    <a:pt x="520" y="1059"/>
                  </a:cubicBezTo>
                  <a:cubicBezTo>
                    <a:pt x="549" y="1069"/>
                    <a:pt x="589" y="1079"/>
                    <a:pt x="629" y="1079"/>
                  </a:cubicBezTo>
                  <a:lnTo>
                    <a:pt x="789" y="1079"/>
                  </a:lnTo>
                  <a:lnTo>
                    <a:pt x="849" y="1069"/>
                  </a:lnTo>
                  <a:lnTo>
                    <a:pt x="879" y="1029"/>
                  </a:lnTo>
                  <a:lnTo>
                    <a:pt x="879" y="999"/>
                  </a:lnTo>
                  <a:cubicBezTo>
                    <a:pt x="879" y="999"/>
                    <a:pt x="879" y="989"/>
                    <a:pt x="869" y="979"/>
                  </a:cubicBezTo>
                  <a:lnTo>
                    <a:pt x="869" y="969"/>
                  </a:lnTo>
                  <a:cubicBezTo>
                    <a:pt x="869" y="959"/>
                    <a:pt x="859" y="949"/>
                    <a:pt x="859" y="939"/>
                  </a:cubicBezTo>
                  <a:lnTo>
                    <a:pt x="759" y="590"/>
                  </a:lnTo>
                  <a:cubicBezTo>
                    <a:pt x="739" y="530"/>
                    <a:pt x="709" y="440"/>
                    <a:pt x="679" y="360"/>
                  </a:cubicBezTo>
                  <a:cubicBezTo>
                    <a:pt x="639" y="271"/>
                    <a:pt x="599" y="200"/>
                    <a:pt x="549" y="151"/>
                  </a:cubicBezTo>
                  <a:cubicBezTo>
                    <a:pt x="500" y="101"/>
                    <a:pt x="429" y="51"/>
                    <a:pt x="350" y="31"/>
                  </a:cubicBezTo>
                  <a:cubicBezTo>
                    <a:pt x="320" y="21"/>
                    <a:pt x="280" y="11"/>
                    <a:pt x="240" y="11"/>
                  </a:cubicBezTo>
                  <a:cubicBezTo>
                    <a:pt x="220" y="11"/>
                    <a:pt x="190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7416505" y="3933460"/>
              <a:ext cx="69789" cy="87512"/>
            </a:xfrm>
            <a:custGeom>
              <a:avLst/>
              <a:gdLst/>
              <a:ahLst/>
              <a:cxnLst/>
              <a:rect l="l" t="t" r="r" b="b"/>
              <a:pathLst>
                <a:path w="760" h="953" extrusionOk="0">
                  <a:moveTo>
                    <a:pt x="120" y="0"/>
                  </a:moveTo>
                  <a:cubicBezTo>
                    <a:pt x="110" y="0"/>
                    <a:pt x="100" y="2"/>
                    <a:pt x="90" y="5"/>
                  </a:cubicBezTo>
                  <a:lnTo>
                    <a:pt x="0" y="5"/>
                  </a:lnTo>
                  <a:lnTo>
                    <a:pt x="0" y="15"/>
                  </a:lnTo>
                  <a:lnTo>
                    <a:pt x="0" y="25"/>
                  </a:lnTo>
                  <a:cubicBezTo>
                    <a:pt x="0" y="35"/>
                    <a:pt x="0" y="45"/>
                    <a:pt x="10" y="65"/>
                  </a:cubicBezTo>
                  <a:cubicBezTo>
                    <a:pt x="10" y="85"/>
                    <a:pt x="20" y="105"/>
                    <a:pt x="20" y="125"/>
                  </a:cubicBezTo>
                  <a:cubicBezTo>
                    <a:pt x="30" y="154"/>
                    <a:pt x="40" y="174"/>
                    <a:pt x="50" y="205"/>
                  </a:cubicBezTo>
                  <a:cubicBezTo>
                    <a:pt x="60" y="265"/>
                    <a:pt x="80" y="334"/>
                    <a:pt x="100" y="414"/>
                  </a:cubicBezTo>
                  <a:cubicBezTo>
                    <a:pt x="120" y="484"/>
                    <a:pt x="140" y="564"/>
                    <a:pt x="170" y="634"/>
                  </a:cubicBezTo>
                  <a:cubicBezTo>
                    <a:pt x="200" y="713"/>
                    <a:pt x="240" y="773"/>
                    <a:pt x="290" y="833"/>
                  </a:cubicBezTo>
                  <a:cubicBezTo>
                    <a:pt x="340" y="883"/>
                    <a:pt x="400" y="913"/>
                    <a:pt x="469" y="933"/>
                  </a:cubicBezTo>
                  <a:cubicBezTo>
                    <a:pt x="500" y="943"/>
                    <a:pt x="539" y="953"/>
                    <a:pt x="569" y="953"/>
                  </a:cubicBezTo>
                  <a:lnTo>
                    <a:pt x="729" y="953"/>
                  </a:lnTo>
                  <a:cubicBezTo>
                    <a:pt x="749" y="943"/>
                    <a:pt x="759" y="943"/>
                    <a:pt x="759" y="943"/>
                  </a:cubicBezTo>
                  <a:lnTo>
                    <a:pt x="749" y="933"/>
                  </a:lnTo>
                  <a:cubicBezTo>
                    <a:pt x="749" y="923"/>
                    <a:pt x="749" y="903"/>
                    <a:pt x="739" y="893"/>
                  </a:cubicBezTo>
                  <a:cubicBezTo>
                    <a:pt x="739" y="873"/>
                    <a:pt x="729" y="853"/>
                    <a:pt x="719" y="824"/>
                  </a:cubicBezTo>
                  <a:cubicBezTo>
                    <a:pt x="719" y="804"/>
                    <a:pt x="709" y="773"/>
                    <a:pt x="699" y="744"/>
                  </a:cubicBezTo>
                  <a:cubicBezTo>
                    <a:pt x="679" y="684"/>
                    <a:pt x="659" y="614"/>
                    <a:pt x="639" y="544"/>
                  </a:cubicBezTo>
                  <a:cubicBezTo>
                    <a:pt x="619" y="464"/>
                    <a:pt x="599" y="394"/>
                    <a:pt x="569" y="314"/>
                  </a:cubicBezTo>
                  <a:cubicBezTo>
                    <a:pt x="529" y="245"/>
                    <a:pt x="500" y="174"/>
                    <a:pt x="449" y="125"/>
                  </a:cubicBezTo>
                  <a:cubicBezTo>
                    <a:pt x="400" y="74"/>
                    <a:pt x="340" y="45"/>
                    <a:pt x="280" y="25"/>
                  </a:cubicBezTo>
                  <a:cubicBezTo>
                    <a:pt x="240" y="15"/>
                    <a:pt x="210" y="5"/>
                    <a:pt x="180" y="5"/>
                  </a:cubicBezTo>
                  <a:cubicBezTo>
                    <a:pt x="160" y="5"/>
                    <a:pt x="140" y="0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7410996" y="3927399"/>
              <a:ext cx="80716" cy="99082"/>
            </a:xfrm>
            <a:custGeom>
              <a:avLst/>
              <a:gdLst/>
              <a:ahLst/>
              <a:cxnLst/>
              <a:rect l="l" t="t" r="r" b="b"/>
              <a:pathLst>
                <a:path w="879" h="1079" extrusionOk="0">
                  <a:moveTo>
                    <a:pt x="170" y="121"/>
                  </a:moveTo>
                  <a:cubicBezTo>
                    <a:pt x="190" y="121"/>
                    <a:pt x="210" y="131"/>
                    <a:pt x="230" y="131"/>
                  </a:cubicBezTo>
                  <a:cubicBezTo>
                    <a:pt x="260" y="131"/>
                    <a:pt x="290" y="140"/>
                    <a:pt x="320" y="151"/>
                  </a:cubicBezTo>
                  <a:cubicBezTo>
                    <a:pt x="380" y="160"/>
                    <a:pt x="429" y="191"/>
                    <a:pt x="469" y="240"/>
                  </a:cubicBezTo>
                  <a:cubicBezTo>
                    <a:pt x="500" y="271"/>
                    <a:pt x="540" y="331"/>
                    <a:pt x="569" y="410"/>
                  </a:cubicBezTo>
                  <a:cubicBezTo>
                    <a:pt x="599" y="480"/>
                    <a:pt x="629" y="560"/>
                    <a:pt x="639" y="620"/>
                  </a:cubicBezTo>
                  <a:lnTo>
                    <a:pt x="739" y="959"/>
                  </a:lnTo>
                  <a:lnTo>
                    <a:pt x="639" y="959"/>
                  </a:lnTo>
                  <a:cubicBezTo>
                    <a:pt x="609" y="959"/>
                    <a:pt x="580" y="949"/>
                    <a:pt x="549" y="939"/>
                  </a:cubicBezTo>
                  <a:cubicBezTo>
                    <a:pt x="489" y="930"/>
                    <a:pt x="429" y="899"/>
                    <a:pt x="389" y="850"/>
                  </a:cubicBezTo>
                  <a:cubicBezTo>
                    <a:pt x="350" y="810"/>
                    <a:pt x="320" y="759"/>
                    <a:pt x="290" y="680"/>
                  </a:cubicBezTo>
                  <a:cubicBezTo>
                    <a:pt x="260" y="620"/>
                    <a:pt x="240" y="550"/>
                    <a:pt x="210" y="460"/>
                  </a:cubicBezTo>
                  <a:lnTo>
                    <a:pt x="130" y="131"/>
                  </a:lnTo>
                  <a:lnTo>
                    <a:pt x="150" y="131"/>
                  </a:lnTo>
                  <a:lnTo>
                    <a:pt x="170" y="121"/>
                  </a:lnTo>
                  <a:close/>
                  <a:moveTo>
                    <a:pt x="170" y="1"/>
                  </a:moveTo>
                  <a:lnTo>
                    <a:pt x="150" y="11"/>
                  </a:lnTo>
                  <a:lnTo>
                    <a:pt x="90" y="11"/>
                  </a:lnTo>
                  <a:lnTo>
                    <a:pt x="20" y="21"/>
                  </a:lnTo>
                  <a:lnTo>
                    <a:pt x="1" y="71"/>
                  </a:lnTo>
                  <a:lnTo>
                    <a:pt x="1" y="111"/>
                  </a:lnTo>
                  <a:cubicBezTo>
                    <a:pt x="10" y="121"/>
                    <a:pt x="10" y="131"/>
                    <a:pt x="10" y="140"/>
                  </a:cubicBezTo>
                  <a:lnTo>
                    <a:pt x="100" y="490"/>
                  </a:lnTo>
                  <a:cubicBezTo>
                    <a:pt x="120" y="590"/>
                    <a:pt x="150" y="660"/>
                    <a:pt x="170" y="730"/>
                  </a:cubicBezTo>
                  <a:cubicBezTo>
                    <a:pt x="210" y="819"/>
                    <a:pt x="260" y="890"/>
                    <a:pt x="310" y="939"/>
                  </a:cubicBezTo>
                  <a:cubicBezTo>
                    <a:pt x="360" y="989"/>
                    <a:pt x="429" y="1039"/>
                    <a:pt x="520" y="1059"/>
                  </a:cubicBezTo>
                  <a:cubicBezTo>
                    <a:pt x="549" y="1069"/>
                    <a:pt x="589" y="1079"/>
                    <a:pt x="629" y="1079"/>
                  </a:cubicBezTo>
                  <a:lnTo>
                    <a:pt x="789" y="1079"/>
                  </a:lnTo>
                  <a:lnTo>
                    <a:pt x="849" y="1069"/>
                  </a:lnTo>
                  <a:lnTo>
                    <a:pt x="879" y="1029"/>
                  </a:lnTo>
                  <a:lnTo>
                    <a:pt x="879" y="999"/>
                  </a:lnTo>
                  <a:cubicBezTo>
                    <a:pt x="879" y="999"/>
                    <a:pt x="879" y="989"/>
                    <a:pt x="869" y="979"/>
                  </a:cubicBezTo>
                  <a:lnTo>
                    <a:pt x="869" y="969"/>
                  </a:lnTo>
                  <a:cubicBezTo>
                    <a:pt x="869" y="959"/>
                    <a:pt x="859" y="949"/>
                    <a:pt x="859" y="939"/>
                  </a:cubicBezTo>
                  <a:lnTo>
                    <a:pt x="759" y="590"/>
                  </a:lnTo>
                  <a:cubicBezTo>
                    <a:pt x="739" y="530"/>
                    <a:pt x="709" y="440"/>
                    <a:pt x="679" y="360"/>
                  </a:cubicBezTo>
                  <a:cubicBezTo>
                    <a:pt x="639" y="271"/>
                    <a:pt x="599" y="200"/>
                    <a:pt x="549" y="151"/>
                  </a:cubicBezTo>
                  <a:cubicBezTo>
                    <a:pt x="500" y="101"/>
                    <a:pt x="429" y="51"/>
                    <a:pt x="350" y="31"/>
                  </a:cubicBezTo>
                  <a:cubicBezTo>
                    <a:pt x="320" y="21"/>
                    <a:pt x="280" y="11"/>
                    <a:pt x="240" y="11"/>
                  </a:cubicBezTo>
                  <a:cubicBezTo>
                    <a:pt x="220" y="11"/>
                    <a:pt x="190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7462327" y="3949437"/>
              <a:ext cx="71625" cy="87236"/>
            </a:xfrm>
            <a:custGeom>
              <a:avLst/>
              <a:gdLst/>
              <a:ahLst/>
              <a:cxnLst/>
              <a:rect l="l" t="t" r="r" b="b"/>
              <a:pathLst>
                <a:path w="780" h="950" extrusionOk="0">
                  <a:moveTo>
                    <a:pt x="90" y="0"/>
                  </a:moveTo>
                  <a:cubicBezTo>
                    <a:pt x="60" y="11"/>
                    <a:pt x="40" y="11"/>
                    <a:pt x="21" y="11"/>
                  </a:cubicBezTo>
                  <a:lnTo>
                    <a:pt x="1" y="11"/>
                  </a:lnTo>
                  <a:lnTo>
                    <a:pt x="1" y="20"/>
                  </a:lnTo>
                  <a:lnTo>
                    <a:pt x="1" y="31"/>
                  </a:lnTo>
                  <a:cubicBezTo>
                    <a:pt x="1" y="40"/>
                    <a:pt x="1" y="51"/>
                    <a:pt x="10" y="71"/>
                  </a:cubicBezTo>
                  <a:cubicBezTo>
                    <a:pt x="10" y="91"/>
                    <a:pt x="21" y="111"/>
                    <a:pt x="30" y="130"/>
                  </a:cubicBezTo>
                  <a:cubicBezTo>
                    <a:pt x="30" y="160"/>
                    <a:pt x="40" y="180"/>
                    <a:pt x="50" y="210"/>
                  </a:cubicBezTo>
                  <a:cubicBezTo>
                    <a:pt x="70" y="270"/>
                    <a:pt x="90" y="340"/>
                    <a:pt x="110" y="420"/>
                  </a:cubicBezTo>
                  <a:cubicBezTo>
                    <a:pt x="130" y="490"/>
                    <a:pt x="150" y="570"/>
                    <a:pt x="180" y="639"/>
                  </a:cubicBezTo>
                  <a:cubicBezTo>
                    <a:pt x="220" y="709"/>
                    <a:pt x="260" y="779"/>
                    <a:pt x="310" y="829"/>
                  </a:cubicBezTo>
                  <a:cubicBezTo>
                    <a:pt x="360" y="879"/>
                    <a:pt x="429" y="909"/>
                    <a:pt x="489" y="929"/>
                  </a:cubicBezTo>
                  <a:cubicBezTo>
                    <a:pt x="529" y="939"/>
                    <a:pt x="560" y="939"/>
                    <a:pt x="589" y="949"/>
                  </a:cubicBezTo>
                  <a:lnTo>
                    <a:pt x="689" y="949"/>
                  </a:lnTo>
                  <a:cubicBezTo>
                    <a:pt x="709" y="949"/>
                    <a:pt x="739" y="939"/>
                    <a:pt x="749" y="939"/>
                  </a:cubicBezTo>
                  <a:lnTo>
                    <a:pt x="779" y="939"/>
                  </a:lnTo>
                  <a:lnTo>
                    <a:pt x="779" y="919"/>
                  </a:lnTo>
                  <a:cubicBezTo>
                    <a:pt x="769" y="909"/>
                    <a:pt x="769" y="899"/>
                    <a:pt x="759" y="879"/>
                  </a:cubicBezTo>
                  <a:cubicBezTo>
                    <a:pt x="759" y="859"/>
                    <a:pt x="749" y="839"/>
                    <a:pt x="739" y="819"/>
                  </a:cubicBezTo>
                  <a:cubicBezTo>
                    <a:pt x="739" y="789"/>
                    <a:pt x="729" y="769"/>
                    <a:pt x="719" y="739"/>
                  </a:cubicBezTo>
                  <a:cubicBezTo>
                    <a:pt x="699" y="679"/>
                    <a:pt x="679" y="610"/>
                    <a:pt x="649" y="530"/>
                  </a:cubicBezTo>
                  <a:cubicBezTo>
                    <a:pt x="629" y="460"/>
                    <a:pt x="600" y="380"/>
                    <a:pt x="569" y="310"/>
                  </a:cubicBezTo>
                  <a:cubicBezTo>
                    <a:pt x="540" y="240"/>
                    <a:pt x="500" y="180"/>
                    <a:pt x="449" y="130"/>
                  </a:cubicBezTo>
                  <a:cubicBezTo>
                    <a:pt x="400" y="71"/>
                    <a:pt x="340" y="40"/>
                    <a:pt x="280" y="20"/>
                  </a:cubicBezTo>
                  <a:cubicBezTo>
                    <a:pt x="240" y="11"/>
                    <a:pt x="210" y="11"/>
                    <a:pt x="180" y="11"/>
                  </a:cubicBezTo>
                  <a:cubicBezTo>
                    <a:pt x="150" y="0"/>
                    <a:pt x="120" y="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7455899" y="3943928"/>
              <a:ext cx="83563" cy="98164"/>
            </a:xfrm>
            <a:custGeom>
              <a:avLst/>
              <a:gdLst/>
              <a:ahLst/>
              <a:cxnLst/>
              <a:rect l="l" t="t" r="r" b="b"/>
              <a:pathLst>
                <a:path w="910" h="1069" extrusionOk="0">
                  <a:moveTo>
                    <a:pt x="160" y="120"/>
                  </a:moveTo>
                  <a:cubicBezTo>
                    <a:pt x="190" y="120"/>
                    <a:pt x="210" y="120"/>
                    <a:pt x="240" y="131"/>
                  </a:cubicBezTo>
                  <a:cubicBezTo>
                    <a:pt x="270" y="131"/>
                    <a:pt x="300" y="131"/>
                    <a:pt x="330" y="140"/>
                  </a:cubicBezTo>
                  <a:cubicBezTo>
                    <a:pt x="390" y="160"/>
                    <a:pt x="440" y="190"/>
                    <a:pt x="479" y="230"/>
                  </a:cubicBezTo>
                  <a:cubicBezTo>
                    <a:pt x="519" y="270"/>
                    <a:pt x="559" y="320"/>
                    <a:pt x="590" y="400"/>
                  </a:cubicBezTo>
                  <a:cubicBezTo>
                    <a:pt x="619" y="470"/>
                    <a:pt x="650" y="550"/>
                    <a:pt x="670" y="610"/>
                  </a:cubicBezTo>
                  <a:lnTo>
                    <a:pt x="769" y="949"/>
                  </a:lnTo>
                  <a:lnTo>
                    <a:pt x="670" y="949"/>
                  </a:lnTo>
                  <a:cubicBezTo>
                    <a:pt x="639" y="949"/>
                    <a:pt x="610" y="939"/>
                    <a:pt x="579" y="929"/>
                  </a:cubicBezTo>
                  <a:cubicBezTo>
                    <a:pt x="519" y="919"/>
                    <a:pt x="459" y="889"/>
                    <a:pt x="420" y="849"/>
                  </a:cubicBezTo>
                  <a:cubicBezTo>
                    <a:pt x="380" y="809"/>
                    <a:pt x="340" y="750"/>
                    <a:pt x="310" y="679"/>
                  </a:cubicBezTo>
                  <a:cubicBezTo>
                    <a:pt x="280" y="619"/>
                    <a:pt x="260" y="550"/>
                    <a:pt x="230" y="460"/>
                  </a:cubicBezTo>
                  <a:lnTo>
                    <a:pt x="140" y="131"/>
                  </a:lnTo>
                  <a:cubicBezTo>
                    <a:pt x="150" y="131"/>
                    <a:pt x="150" y="120"/>
                    <a:pt x="160" y="120"/>
                  </a:cubicBezTo>
                  <a:close/>
                  <a:moveTo>
                    <a:pt x="160" y="0"/>
                  </a:moveTo>
                  <a:cubicBezTo>
                    <a:pt x="140" y="11"/>
                    <a:pt x="120" y="11"/>
                    <a:pt x="100" y="11"/>
                  </a:cubicBezTo>
                  <a:lnTo>
                    <a:pt x="40" y="20"/>
                  </a:lnTo>
                  <a:lnTo>
                    <a:pt x="0" y="60"/>
                  </a:lnTo>
                  <a:lnTo>
                    <a:pt x="11" y="120"/>
                  </a:lnTo>
                  <a:cubicBezTo>
                    <a:pt x="20" y="131"/>
                    <a:pt x="20" y="140"/>
                    <a:pt x="20" y="151"/>
                  </a:cubicBezTo>
                  <a:lnTo>
                    <a:pt x="120" y="490"/>
                  </a:lnTo>
                  <a:cubicBezTo>
                    <a:pt x="150" y="590"/>
                    <a:pt x="170" y="659"/>
                    <a:pt x="200" y="730"/>
                  </a:cubicBezTo>
                  <a:cubicBezTo>
                    <a:pt x="240" y="819"/>
                    <a:pt x="290" y="879"/>
                    <a:pt x="340" y="929"/>
                  </a:cubicBezTo>
                  <a:cubicBezTo>
                    <a:pt x="400" y="989"/>
                    <a:pt x="470" y="1029"/>
                    <a:pt x="550" y="1049"/>
                  </a:cubicBezTo>
                  <a:cubicBezTo>
                    <a:pt x="579" y="1059"/>
                    <a:pt x="619" y="1059"/>
                    <a:pt x="659" y="1069"/>
                  </a:cubicBezTo>
                  <a:lnTo>
                    <a:pt x="759" y="1069"/>
                  </a:lnTo>
                  <a:cubicBezTo>
                    <a:pt x="779" y="1069"/>
                    <a:pt x="799" y="1059"/>
                    <a:pt x="819" y="1059"/>
                  </a:cubicBezTo>
                  <a:lnTo>
                    <a:pt x="829" y="1059"/>
                  </a:lnTo>
                  <a:cubicBezTo>
                    <a:pt x="869" y="1049"/>
                    <a:pt x="879" y="1049"/>
                    <a:pt x="889" y="1039"/>
                  </a:cubicBezTo>
                  <a:lnTo>
                    <a:pt x="909" y="1009"/>
                  </a:lnTo>
                  <a:lnTo>
                    <a:pt x="909" y="979"/>
                  </a:lnTo>
                  <a:lnTo>
                    <a:pt x="899" y="959"/>
                  </a:lnTo>
                  <a:lnTo>
                    <a:pt x="899" y="949"/>
                  </a:lnTo>
                  <a:cubicBezTo>
                    <a:pt x="899" y="939"/>
                    <a:pt x="889" y="929"/>
                    <a:pt x="889" y="919"/>
                  </a:cubicBezTo>
                  <a:lnTo>
                    <a:pt x="779" y="579"/>
                  </a:lnTo>
                  <a:cubicBezTo>
                    <a:pt x="759" y="510"/>
                    <a:pt x="729" y="430"/>
                    <a:pt x="699" y="350"/>
                  </a:cubicBezTo>
                  <a:cubicBezTo>
                    <a:pt x="659" y="260"/>
                    <a:pt x="619" y="190"/>
                    <a:pt x="559" y="140"/>
                  </a:cubicBezTo>
                  <a:cubicBezTo>
                    <a:pt x="510" y="91"/>
                    <a:pt x="440" y="51"/>
                    <a:pt x="360" y="20"/>
                  </a:cubicBezTo>
                  <a:cubicBezTo>
                    <a:pt x="330" y="20"/>
                    <a:pt x="290" y="11"/>
                    <a:pt x="250" y="11"/>
                  </a:cubicBezTo>
                  <a:cubicBezTo>
                    <a:pt x="220" y="0"/>
                    <a:pt x="18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7462327" y="3949437"/>
              <a:ext cx="71625" cy="87236"/>
            </a:xfrm>
            <a:custGeom>
              <a:avLst/>
              <a:gdLst/>
              <a:ahLst/>
              <a:cxnLst/>
              <a:rect l="l" t="t" r="r" b="b"/>
              <a:pathLst>
                <a:path w="780" h="950" extrusionOk="0">
                  <a:moveTo>
                    <a:pt x="90" y="0"/>
                  </a:moveTo>
                  <a:cubicBezTo>
                    <a:pt x="60" y="11"/>
                    <a:pt x="40" y="11"/>
                    <a:pt x="21" y="11"/>
                  </a:cubicBezTo>
                  <a:lnTo>
                    <a:pt x="1" y="11"/>
                  </a:lnTo>
                  <a:lnTo>
                    <a:pt x="1" y="20"/>
                  </a:lnTo>
                  <a:lnTo>
                    <a:pt x="1" y="31"/>
                  </a:lnTo>
                  <a:cubicBezTo>
                    <a:pt x="1" y="40"/>
                    <a:pt x="1" y="51"/>
                    <a:pt x="10" y="71"/>
                  </a:cubicBezTo>
                  <a:cubicBezTo>
                    <a:pt x="10" y="91"/>
                    <a:pt x="21" y="111"/>
                    <a:pt x="30" y="130"/>
                  </a:cubicBezTo>
                  <a:cubicBezTo>
                    <a:pt x="30" y="160"/>
                    <a:pt x="40" y="180"/>
                    <a:pt x="50" y="210"/>
                  </a:cubicBezTo>
                  <a:cubicBezTo>
                    <a:pt x="70" y="270"/>
                    <a:pt x="90" y="340"/>
                    <a:pt x="110" y="420"/>
                  </a:cubicBezTo>
                  <a:cubicBezTo>
                    <a:pt x="130" y="490"/>
                    <a:pt x="150" y="570"/>
                    <a:pt x="180" y="639"/>
                  </a:cubicBezTo>
                  <a:cubicBezTo>
                    <a:pt x="220" y="709"/>
                    <a:pt x="260" y="779"/>
                    <a:pt x="310" y="829"/>
                  </a:cubicBezTo>
                  <a:cubicBezTo>
                    <a:pt x="360" y="879"/>
                    <a:pt x="429" y="909"/>
                    <a:pt x="489" y="929"/>
                  </a:cubicBezTo>
                  <a:cubicBezTo>
                    <a:pt x="529" y="939"/>
                    <a:pt x="560" y="939"/>
                    <a:pt x="589" y="949"/>
                  </a:cubicBezTo>
                  <a:lnTo>
                    <a:pt x="689" y="949"/>
                  </a:lnTo>
                  <a:cubicBezTo>
                    <a:pt x="709" y="949"/>
                    <a:pt x="739" y="939"/>
                    <a:pt x="749" y="939"/>
                  </a:cubicBezTo>
                  <a:lnTo>
                    <a:pt x="779" y="939"/>
                  </a:lnTo>
                  <a:lnTo>
                    <a:pt x="779" y="919"/>
                  </a:lnTo>
                  <a:cubicBezTo>
                    <a:pt x="769" y="909"/>
                    <a:pt x="769" y="899"/>
                    <a:pt x="759" y="879"/>
                  </a:cubicBezTo>
                  <a:cubicBezTo>
                    <a:pt x="759" y="859"/>
                    <a:pt x="749" y="839"/>
                    <a:pt x="739" y="819"/>
                  </a:cubicBezTo>
                  <a:cubicBezTo>
                    <a:pt x="739" y="789"/>
                    <a:pt x="729" y="769"/>
                    <a:pt x="719" y="739"/>
                  </a:cubicBezTo>
                  <a:cubicBezTo>
                    <a:pt x="699" y="679"/>
                    <a:pt x="679" y="610"/>
                    <a:pt x="649" y="530"/>
                  </a:cubicBezTo>
                  <a:cubicBezTo>
                    <a:pt x="629" y="460"/>
                    <a:pt x="600" y="380"/>
                    <a:pt x="569" y="310"/>
                  </a:cubicBezTo>
                  <a:cubicBezTo>
                    <a:pt x="540" y="240"/>
                    <a:pt x="500" y="180"/>
                    <a:pt x="449" y="130"/>
                  </a:cubicBezTo>
                  <a:cubicBezTo>
                    <a:pt x="400" y="71"/>
                    <a:pt x="340" y="40"/>
                    <a:pt x="280" y="20"/>
                  </a:cubicBezTo>
                  <a:cubicBezTo>
                    <a:pt x="240" y="11"/>
                    <a:pt x="210" y="11"/>
                    <a:pt x="180" y="11"/>
                  </a:cubicBezTo>
                  <a:cubicBezTo>
                    <a:pt x="150" y="0"/>
                    <a:pt x="120" y="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7455899" y="3943928"/>
              <a:ext cx="83563" cy="98164"/>
            </a:xfrm>
            <a:custGeom>
              <a:avLst/>
              <a:gdLst/>
              <a:ahLst/>
              <a:cxnLst/>
              <a:rect l="l" t="t" r="r" b="b"/>
              <a:pathLst>
                <a:path w="910" h="1069" extrusionOk="0">
                  <a:moveTo>
                    <a:pt x="160" y="120"/>
                  </a:moveTo>
                  <a:cubicBezTo>
                    <a:pt x="190" y="120"/>
                    <a:pt x="210" y="120"/>
                    <a:pt x="240" y="131"/>
                  </a:cubicBezTo>
                  <a:cubicBezTo>
                    <a:pt x="270" y="131"/>
                    <a:pt x="300" y="131"/>
                    <a:pt x="330" y="140"/>
                  </a:cubicBezTo>
                  <a:cubicBezTo>
                    <a:pt x="390" y="160"/>
                    <a:pt x="440" y="190"/>
                    <a:pt x="479" y="230"/>
                  </a:cubicBezTo>
                  <a:cubicBezTo>
                    <a:pt x="519" y="270"/>
                    <a:pt x="559" y="320"/>
                    <a:pt x="590" y="400"/>
                  </a:cubicBezTo>
                  <a:cubicBezTo>
                    <a:pt x="619" y="470"/>
                    <a:pt x="650" y="550"/>
                    <a:pt x="670" y="610"/>
                  </a:cubicBezTo>
                  <a:lnTo>
                    <a:pt x="769" y="949"/>
                  </a:lnTo>
                  <a:lnTo>
                    <a:pt x="670" y="949"/>
                  </a:lnTo>
                  <a:cubicBezTo>
                    <a:pt x="639" y="949"/>
                    <a:pt x="610" y="939"/>
                    <a:pt x="579" y="929"/>
                  </a:cubicBezTo>
                  <a:cubicBezTo>
                    <a:pt x="519" y="919"/>
                    <a:pt x="459" y="889"/>
                    <a:pt x="420" y="849"/>
                  </a:cubicBezTo>
                  <a:cubicBezTo>
                    <a:pt x="380" y="809"/>
                    <a:pt x="340" y="750"/>
                    <a:pt x="310" y="679"/>
                  </a:cubicBezTo>
                  <a:cubicBezTo>
                    <a:pt x="280" y="619"/>
                    <a:pt x="260" y="550"/>
                    <a:pt x="230" y="460"/>
                  </a:cubicBezTo>
                  <a:lnTo>
                    <a:pt x="140" y="131"/>
                  </a:lnTo>
                  <a:cubicBezTo>
                    <a:pt x="150" y="131"/>
                    <a:pt x="150" y="120"/>
                    <a:pt x="160" y="120"/>
                  </a:cubicBezTo>
                  <a:close/>
                  <a:moveTo>
                    <a:pt x="160" y="0"/>
                  </a:moveTo>
                  <a:cubicBezTo>
                    <a:pt x="140" y="11"/>
                    <a:pt x="120" y="11"/>
                    <a:pt x="100" y="11"/>
                  </a:cubicBezTo>
                  <a:lnTo>
                    <a:pt x="40" y="20"/>
                  </a:lnTo>
                  <a:lnTo>
                    <a:pt x="0" y="60"/>
                  </a:lnTo>
                  <a:lnTo>
                    <a:pt x="11" y="120"/>
                  </a:lnTo>
                  <a:cubicBezTo>
                    <a:pt x="20" y="131"/>
                    <a:pt x="20" y="140"/>
                    <a:pt x="20" y="151"/>
                  </a:cubicBezTo>
                  <a:lnTo>
                    <a:pt x="120" y="490"/>
                  </a:lnTo>
                  <a:cubicBezTo>
                    <a:pt x="150" y="590"/>
                    <a:pt x="170" y="659"/>
                    <a:pt x="200" y="730"/>
                  </a:cubicBezTo>
                  <a:cubicBezTo>
                    <a:pt x="240" y="819"/>
                    <a:pt x="290" y="879"/>
                    <a:pt x="340" y="929"/>
                  </a:cubicBezTo>
                  <a:cubicBezTo>
                    <a:pt x="400" y="989"/>
                    <a:pt x="470" y="1029"/>
                    <a:pt x="550" y="1049"/>
                  </a:cubicBezTo>
                  <a:cubicBezTo>
                    <a:pt x="579" y="1059"/>
                    <a:pt x="619" y="1059"/>
                    <a:pt x="659" y="1069"/>
                  </a:cubicBezTo>
                  <a:lnTo>
                    <a:pt x="759" y="1069"/>
                  </a:lnTo>
                  <a:cubicBezTo>
                    <a:pt x="779" y="1069"/>
                    <a:pt x="799" y="1059"/>
                    <a:pt x="819" y="1059"/>
                  </a:cubicBezTo>
                  <a:lnTo>
                    <a:pt x="829" y="1059"/>
                  </a:lnTo>
                  <a:cubicBezTo>
                    <a:pt x="869" y="1049"/>
                    <a:pt x="879" y="1049"/>
                    <a:pt x="889" y="1039"/>
                  </a:cubicBezTo>
                  <a:lnTo>
                    <a:pt x="909" y="1009"/>
                  </a:lnTo>
                  <a:lnTo>
                    <a:pt x="909" y="979"/>
                  </a:lnTo>
                  <a:lnTo>
                    <a:pt x="899" y="959"/>
                  </a:lnTo>
                  <a:lnTo>
                    <a:pt x="899" y="949"/>
                  </a:lnTo>
                  <a:cubicBezTo>
                    <a:pt x="899" y="939"/>
                    <a:pt x="889" y="929"/>
                    <a:pt x="889" y="919"/>
                  </a:cubicBezTo>
                  <a:lnTo>
                    <a:pt x="779" y="579"/>
                  </a:lnTo>
                  <a:cubicBezTo>
                    <a:pt x="759" y="510"/>
                    <a:pt x="729" y="430"/>
                    <a:pt x="699" y="350"/>
                  </a:cubicBezTo>
                  <a:cubicBezTo>
                    <a:pt x="659" y="260"/>
                    <a:pt x="619" y="190"/>
                    <a:pt x="559" y="140"/>
                  </a:cubicBezTo>
                  <a:cubicBezTo>
                    <a:pt x="510" y="91"/>
                    <a:pt x="440" y="51"/>
                    <a:pt x="360" y="20"/>
                  </a:cubicBezTo>
                  <a:cubicBezTo>
                    <a:pt x="330" y="20"/>
                    <a:pt x="290" y="11"/>
                    <a:pt x="250" y="11"/>
                  </a:cubicBezTo>
                  <a:cubicBezTo>
                    <a:pt x="220" y="0"/>
                    <a:pt x="18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7508148" y="3965048"/>
              <a:ext cx="74288" cy="85308"/>
            </a:xfrm>
            <a:custGeom>
              <a:avLst/>
              <a:gdLst/>
              <a:ahLst/>
              <a:cxnLst/>
              <a:rect l="l" t="t" r="r" b="b"/>
              <a:pathLst>
                <a:path w="809" h="929" extrusionOk="0">
                  <a:moveTo>
                    <a:pt x="90" y="0"/>
                  </a:moveTo>
                  <a:cubicBezTo>
                    <a:pt x="70" y="0"/>
                    <a:pt x="41" y="10"/>
                    <a:pt x="30" y="10"/>
                  </a:cubicBezTo>
                  <a:lnTo>
                    <a:pt x="1" y="10"/>
                  </a:lnTo>
                  <a:lnTo>
                    <a:pt x="1" y="20"/>
                  </a:lnTo>
                  <a:lnTo>
                    <a:pt x="1" y="30"/>
                  </a:lnTo>
                  <a:cubicBezTo>
                    <a:pt x="10" y="40"/>
                    <a:pt x="10" y="50"/>
                    <a:pt x="21" y="70"/>
                  </a:cubicBezTo>
                  <a:cubicBezTo>
                    <a:pt x="21" y="90"/>
                    <a:pt x="30" y="110"/>
                    <a:pt x="30" y="130"/>
                  </a:cubicBezTo>
                  <a:cubicBezTo>
                    <a:pt x="41" y="150"/>
                    <a:pt x="50" y="180"/>
                    <a:pt x="61" y="210"/>
                  </a:cubicBezTo>
                  <a:cubicBezTo>
                    <a:pt x="81" y="270"/>
                    <a:pt x="101" y="340"/>
                    <a:pt x="120" y="409"/>
                  </a:cubicBezTo>
                  <a:cubicBezTo>
                    <a:pt x="140" y="489"/>
                    <a:pt x="170" y="569"/>
                    <a:pt x="200" y="639"/>
                  </a:cubicBezTo>
                  <a:cubicBezTo>
                    <a:pt x="240" y="709"/>
                    <a:pt x="280" y="779"/>
                    <a:pt x="330" y="819"/>
                  </a:cubicBezTo>
                  <a:cubicBezTo>
                    <a:pt x="390" y="869"/>
                    <a:pt x="450" y="899"/>
                    <a:pt x="520" y="919"/>
                  </a:cubicBezTo>
                  <a:cubicBezTo>
                    <a:pt x="549" y="928"/>
                    <a:pt x="589" y="928"/>
                    <a:pt x="620" y="928"/>
                  </a:cubicBezTo>
                  <a:lnTo>
                    <a:pt x="709" y="928"/>
                  </a:lnTo>
                  <a:cubicBezTo>
                    <a:pt x="739" y="928"/>
                    <a:pt x="769" y="919"/>
                    <a:pt x="779" y="919"/>
                  </a:cubicBezTo>
                  <a:lnTo>
                    <a:pt x="809" y="919"/>
                  </a:lnTo>
                  <a:cubicBezTo>
                    <a:pt x="809" y="919"/>
                    <a:pt x="809" y="908"/>
                    <a:pt x="799" y="899"/>
                  </a:cubicBezTo>
                  <a:cubicBezTo>
                    <a:pt x="799" y="888"/>
                    <a:pt x="799" y="879"/>
                    <a:pt x="789" y="859"/>
                  </a:cubicBezTo>
                  <a:cubicBezTo>
                    <a:pt x="779" y="839"/>
                    <a:pt x="779" y="819"/>
                    <a:pt x="769" y="799"/>
                  </a:cubicBezTo>
                  <a:cubicBezTo>
                    <a:pt x="759" y="769"/>
                    <a:pt x="749" y="749"/>
                    <a:pt x="739" y="719"/>
                  </a:cubicBezTo>
                  <a:cubicBezTo>
                    <a:pt x="719" y="659"/>
                    <a:pt x="689" y="589"/>
                    <a:pt x="669" y="520"/>
                  </a:cubicBezTo>
                  <a:cubicBezTo>
                    <a:pt x="649" y="440"/>
                    <a:pt x="620" y="369"/>
                    <a:pt x="580" y="300"/>
                  </a:cubicBezTo>
                  <a:cubicBezTo>
                    <a:pt x="549" y="230"/>
                    <a:pt x="509" y="160"/>
                    <a:pt x="460" y="110"/>
                  </a:cubicBezTo>
                  <a:cubicBezTo>
                    <a:pt x="410" y="60"/>
                    <a:pt x="350" y="30"/>
                    <a:pt x="280" y="20"/>
                  </a:cubicBezTo>
                  <a:cubicBezTo>
                    <a:pt x="250" y="10"/>
                    <a:pt x="210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7502639" y="3959538"/>
              <a:ext cx="85308" cy="96327"/>
            </a:xfrm>
            <a:custGeom>
              <a:avLst/>
              <a:gdLst/>
              <a:ahLst/>
              <a:cxnLst/>
              <a:rect l="l" t="t" r="r" b="b"/>
              <a:pathLst>
                <a:path w="929" h="1049" extrusionOk="0">
                  <a:moveTo>
                    <a:pt x="240" y="120"/>
                  </a:moveTo>
                  <a:cubicBezTo>
                    <a:pt x="270" y="120"/>
                    <a:pt x="300" y="130"/>
                    <a:pt x="330" y="130"/>
                  </a:cubicBezTo>
                  <a:cubicBezTo>
                    <a:pt x="380" y="150"/>
                    <a:pt x="430" y="180"/>
                    <a:pt x="480" y="220"/>
                  </a:cubicBezTo>
                  <a:cubicBezTo>
                    <a:pt x="520" y="260"/>
                    <a:pt x="560" y="310"/>
                    <a:pt x="589" y="380"/>
                  </a:cubicBezTo>
                  <a:cubicBezTo>
                    <a:pt x="620" y="460"/>
                    <a:pt x="649" y="540"/>
                    <a:pt x="669" y="599"/>
                  </a:cubicBezTo>
                  <a:lnTo>
                    <a:pt x="789" y="929"/>
                  </a:lnTo>
                  <a:lnTo>
                    <a:pt x="680" y="929"/>
                  </a:lnTo>
                  <a:cubicBezTo>
                    <a:pt x="649" y="929"/>
                    <a:pt x="620" y="929"/>
                    <a:pt x="589" y="919"/>
                  </a:cubicBezTo>
                  <a:cubicBezTo>
                    <a:pt x="529" y="909"/>
                    <a:pt x="480" y="879"/>
                    <a:pt x="430" y="839"/>
                  </a:cubicBezTo>
                  <a:cubicBezTo>
                    <a:pt x="390" y="799"/>
                    <a:pt x="360" y="749"/>
                    <a:pt x="320" y="669"/>
                  </a:cubicBezTo>
                  <a:cubicBezTo>
                    <a:pt x="290" y="609"/>
                    <a:pt x="260" y="540"/>
                    <a:pt x="240" y="460"/>
                  </a:cubicBezTo>
                  <a:lnTo>
                    <a:pt x="141" y="120"/>
                  </a:lnTo>
                  <a:close/>
                  <a:moveTo>
                    <a:pt x="150" y="1"/>
                  </a:moveTo>
                  <a:cubicBezTo>
                    <a:pt x="130" y="1"/>
                    <a:pt x="110" y="10"/>
                    <a:pt x="90" y="10"/>
                  </a:cubicBezTo>
                  <a:lnTo>
                    <a:pt x="81" y="10"/>
                  </a:lnTo>
                  <a:lnTo>
                    <a:pt x="81" y="70"/>
                  </a:lnTo>
                  <a:lnTo>
                    <a:pt x="61" y="10"/>
                  </a:lnTo>
                  <a:lnTo>
                    <a:pt x="30" y="20"/>
                  </a:lnTo>
                  <a:lnTo>
                    <a:pt x="1" y="60"/>
                  </a:lnTo>
                  <a:lnTo>
                    <a:pt x="10" y="120"/>
                  </a:lnTo>
                  <a:cubicBezTo>
                    <a:pt x="10" y="130"/>
                    <a:pt x="10" y="140"/>
                    <a:pt x="21" y="150"/>
                  </a:cubicBezTo>
                  <a:lnTo>
                    <a:pt x="121" y="489"/>
                  </a:lnTo>
                  <a:cubicBezTo>
                    <a:pt x="150" y="589"/>
                    <a:pt x="180" y="659"/>
                    <a:pt x="210" y="719"/>
                  </a:cubicBezTo>
                  <a:cubicBezTo>
                    <a:pt x="260" y="819"/>
                    <a:pt x="300" y="879"/>
                    <a:pt x="350" y="929"/>
                  </a:cubicBezTo>
                  <a:cubicBezTo>
                    <a:pt x="410" y="979"/>
                    <a:pt x="490" y="1019"/>
                    <a:pt x="569" y="1039"/>
                  </a:cubicBezTo>
                  <a:cubicBezTo>
                    <a:pt x="600" y="1039"/>
                    <a:pt x="640" y="1048"/>
                    <a:pt x="680" y="1048"/>
                  </a:cubicBezTo>
                  <a:lnTo>
                    <a:pt x="779" y="1048"/>
                  </a:lnTo>
                  <a:cubicBezTo>
                    <a:pt x="799" y="1048"/>
                    <a:pt x="819" y="1039"/>
                    <a:pt x="839" y="1039"/>
                  </a:cubicBezTo>
                  <a:lnTo>
                    <a:pt x="849" y="1039"/>
                  </a:lnTo>
                  <a:cubicBezTo>
                    <a:pt x="889" y="1028"/>
                    <a:pt x="899" y="1028"/>
                    <a:pt x="909" y="1019"/>
                  </a:cubicBezTo>
                  <a:lnTo>
                    <a:pt x="929" y="988"/>
                  </a:lnTo>
                  <a:lnTo>
                    <a:pt x="929" y="959"/>
                  </a:lnTo>
                  <a:cubicBezTo>
                    <a:pt x="929" y="959"/>
                    <a:pt x="919" y="948"/>
                    <a:pt x="919" y="939"/>
                  </a:cubicBezTo>
                  <a:lnTo>
                    <a:pt x="919" y="929"/>
                  </a:lnTo>
                  <a:cubicBezTo>
                    <a:pt x="909" y="919"/>
                    <a:pt x="909" y="909"/>
                    <a:pt x="909" y="899"/>
                  </a:cubicBezTo>
                  <a:lnTo>
                    <a:pt x="789" y="560"/>
                  </a:lnTo>
                  <a:cubicBezTo>
                    <a:pt x="769" y="489"/>
                    <a:pt x="740" y="409"/>
                    <a:pt x="700" y="330"/>
                  </a:cubicBezTo>
                  <a:cubicBezTo>
                    <a:pt x="660" y="250"/>
                    <a:pt x="609" y="180"/>
                    <a:pt x="560" y="130"/>
                  </a:cubicBezTo>
                  <a:cubicBezTo>
                    <a:pt x="500" y="80"/>
                    <a:pt x="430" y="40"/>
                    <a:pt x="360" y="20"/>
                  </a:cubicBezTo>
                  <a:cubicBezTo>
                    <a:pt x="320" y="10"/>
                    <a:pt x="280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7508148" y="3965048"/>
              <a:ext cx="74288" cy="85308"/>
            </a:xfrm>
            <a:custGeom>
              <a:avLst/>
              <a:gdLst/>
              <a:ahLst/>
              <a:cxnLst/>
              <a:rect l="l" t="t" r="r" b="b"/>
              <a:pathLst>
                <a:path w="809" h="929" extrusionOk="0">
                  <a:moveTo>
                    <a:pt x="90" y="0"/>
                  </a:moveTo>
                  <a:cubicBezTo>
                    <a:pt x="70" y="0"/>
                    <a:pt x="41" y="10"/>
                    <a:pt x="30" y="10"/>
                  </a:cubicBezTo>
                  <a:lnTo>
                    <a:pt x="1" y="10"/>
                  </a:lnTo>
                  <a:lnTo>
                    <a:pt x="1" y="20"/>
                  </a:lnTo>
                  <a:lnTo>
                    <a:pt x="1" y="30"/>
                  </a:lnTo>
                  <a:cubicBezTo>
                    <a:pt x="10" y="40"/>
                    <a:pt x="10" y="50"/>
                    <a:pt x="21" y="70"/>
                  </a:cubicBezTo>
                  <a:cubicBezTo>
                    <a:pt x="21" y="90"/>
                    <a:pt x="30" y="110"/>
                    <a:pt x="30" y="130"/>
                  </a:cubicBezTo>
                  <a:cubicBezTo>
                    <a:pt x="41" y="150"/>
                    <a:pt x="50" y="180"/>
                    <a:pt x="61" y="210"/>
                  </a:cubicBezTo>
                  <a:cubicBezTo>
                    <a:pt x="81" y="270"/>
                    <a:pt x="101" y="340"/>
                    <a:pt x="120" y="409"/>
                  </a:cubicBezTo>
                  <a:cubicBezTo>
                    <a:pt x="140" y="489"/>
                    <a:pt x="170" y="569"/>
                    <a:pt x="200" y="639"/>
                  </a:cubicBezTo>
                  <a:cubicBezTo>
                    <a:pt x="240" y="709"/>
                    <a:pt x="280" y="779"/>
                    <a:pt x="330" y="819"/>
                  </a:cubicBezTo>
                  <a:cubicBezTo>
                    <a:pt x="390" y="869"/>
                    <a:pt x="450" y="899"/>
                    <a:pt x="520" y="919"/>
                  </a:cubicBezTo>
                  <a:cubicBezTo>
                    <a:pt x="549" y="928"/>
                    <a:pt x="589" y="928"/>
                    <a:pt x="620" y="928"/>
                  </a:cubicBezTo>
                  <a:lnTo>
                    <a:pt x="709" y="928"/>
                  </a:lnTo>
                  <a:cubicBezTo>
                    <a:pt x="739" y="928"/>
                    <a:pt x="769" y="919"/>
                    <a:pt x="779" y="919"/>
                  </a:cubicBezTo>
                  <a:lnTo>
                    <a:pt x="809" y="919"/>
                  </a:lnTo>
                  <a:cubicBezTo>
                    <a:pt x="809" y="919"/>
                    <a:pt x="809" y="908"/>
                    <a:pt x="799" y="899"/>
                  </a:cubicBezTo>
                  <a:cubicBezTo>
                    <a:pt x="799" y="888"/>
                    <a:pt x="799" y="879"/>
                    <a:pt x="789" y="859"/>
                  </a:cubicBezTo>
                  <a:cubicBezTo>
                    <a:pt x="779" y="839"/>
                    <a:pt x="779" y="819"/>
                    <a:pt x="769" y="799"/>
                  </a:cubicBezTo>
                  <a:cubicBezTo>
                    <a:pt x="759" y="769"/>
                    <a:pt x="749" y="749"/>
                    <a:pt x="739" y="719"/>
                  </a:cubicBezTo>
                  <a:cubicBezTo>
                    <a:pt x="719" y="659"/>
                    <a:pt x="689" y="589"/>
                    <a:pt x="669" y="520"/>
                  </a:cubicBezTo>
                  <a:cubicBezTo>
                    <a:pt x="649" y="440"/>
                    <a:pt x="620" y="369"/>
                    <a:pt x="580" y="300"/>
                  </a:cubicBezTo>
                  <a:cubicBezTo>
                    <a:pt x="549" y="230"/>
                    <a:pt x="509" y="160"/>
                    <a:pt x="460" y="110"/>
                  </a:cubicBezTo>
                  <a:cubicBezTo>
                    <a:pt x="410" y="60"/>
                    <a:pt x="350" y="30"/>
                    <a:pt x="280" y="20"/>
                  </a:cubicBezTo>
                  <a:cubicBezTo>
                    <a:pt x="250" y="10"/>
                    <a:pt x="210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7502639" y="3959538"/>
              <a:ext cx="85308" cy="96327"/>
            </a:xfrm>
            <a:custGeom>
              <a:avLst/>
              <a:gdLst/>
              <a:ahLst/>
              <a:cxnLst/>
              <a:rect l="l" t="t" r="r" b="b"/>
              <a:pathLst>
                <a:path w="929" h="1049" extrusionOk="0">
                  <a:moveTo>
                    <a:pt x="240" y="120"/>
                  </a:moveTo>
                  <a:cubicBezTo>
                    <a:pt x="270" y="120"/>
                    <a:pt x="300" y="130"/>
                    <a:pt x="330" y="130"/>
                  </a:cubicBezTo>
                  <a:cubicBezTo>
                    <a:pt x="380" y="150"/>
                    <a:pt x="430" y="180"/>
                    <a:pt x="480" y="220"/>
                  </a:cubicBezTo>
                  <a:cubicBezTo>
                    <a:pt x="520" y="260"/>
                    <a:pt x="560" y="310"/>
                    <a:pt x="589" y="380"/>
                  </a:cubicBezTo>
                  <a:cubicBezTo>
                    <a:pt x="620" y="460"/>
                    <a:pt x="649" y="540"/>
                    <a:pt x="669" y="599"/>
                  </a:cubicBezTo>
                  <a:lnTo>
                    <a:pt x="789" y="929"/>
                  </a:lnTo>
                  <a:lnTo>
                    <a:pt x="680" y="929"/>
                  </a:lnTo>
                  <a:cubicBezTo>
                    <a:pt x="649" y="929"/>
                    <a:pt x="620" y="929"/>
                    <a:pt x="589" y="919"/>
                  </a:cubicBezTo>
                  <a:cubicBezTo>
                    <a:pt x="529" y="909"/>
                    <a:pt x="480" y="879"/>
                    <a:pt x="430" y="839"/>
                  </a:cubicBezTo>
                  <a:cubicBezTo>
                    <a:pt x="390" y="799"/>
                    <a:pt x="360" y="749"/>
                    <a:pt x="320" y="669"/>
                  </a:cubicBezTo>
                  <a:cubicBezTo>
                    <a:pt x="290" y="609"/>
                    <a:pt x="270" y="540"/>
                    <a:pt x="240" y="460"/>
                  </a:cubicBezTo>
                  <a:lnTo>
                    <a:pt x="141" y="120"/>
                  </a:lnTo>
                  <a:close/>
                  <a:moveTo>
                    <a:pt x="150" y="1"/>
                  </a:moveTo>
                  <a:cubicBezTo>
                    <a:pt x="130" y="1"/>
                    <a:pt x="110" y="10"/>
                    <a:pt x="90" y="10"/>
                  </a:cubicBezTo>
                  <a:lnTo>
                    <a:pt x="30" y="20"/>
                  </a:lnTo>
                  <a:lnTo>
                    <a:pt x="1" y="60"/>
                  </a:lnTo>
                  <a:lnTo>
                    <a:pt x="10" y="120"/>
                  </a:lnTo>
                  <a:cubicBezTo>
                    <a:pt x="10" y="130"/>
                    <a:pt x="10" y="140"/>
                    <a:pt x="21" y="150"/>
                  </a:cubicBezTo>
                  <a:lnTo>
                    <a:pt x="121" y="489"/>
                  </a:lnTo>
                  <a:cubicBezTo>
                    <a:pt x="150" y="589"/>
                    <a:pt x="180" y="659"/>
                    <a:pt x="210" y="719"/>
                  </a:cubicBezTo>
                  <a:cubicBezTo>
                    <a:pt x="260" y="819"/>
                    <a:pt x="300" y="879"/>
                    <a:pt x="350" y="929"/>
                  </a:cubicBezTo>
                  <a:cubicBezTo>
                    <a:pt x="410" y="979"/>
                    <a:pt x="490" y="1019"/>
                    <a:pt x="569" y="1039"/>
                  </a:cubicBezTo>
                  <a:cubicBezTo>
                    <a:pt x="600" y="1039"/>
                    <a:pt x="640" y="1048"/>
                    <a:pt x="680" y="1048"/>
                  </a:cubicBezTo>
                  <a:lnTo>
                    <a:pt x="779" y="1048"/>
                  </a:lnTo>
                  <a:cubicBezTo>
                    <a:pt x="799" y="1048"/>
                    <a:pt x="819" y="1039"/>
                    <a:pt x="839" y="1039"/>
                  </a:cubicBezTo>
                  <a:lnTo>
                    <a:pt x="849" y="1039"/>
                  </a:lnTo>
                  <a:cubicBezTo>
                    <a:pt x="889" y="1028"/>
                    <a:pt x="899" y="1028"/>
                    <a:pt x="909" y="1019"/>
                  </a:cubicBezTo>
                  <a:lnTo>
                    <a:pt x="929" y="988"/>
                  </a:lnTo>
                  <a:lnTo>
                    <a:pt x="929" y="959"/>
                  </a:lnTo>
                  <a:cubicBezTo>
                    <a:pt x="929" y="959"/>
                    <a:pt x="919" y="948"/>
                    <a:pt x="919" y="939"/>
                  </a:cubicBezTo>
                  <a:lnTo>
                    <a:pt x="919" y="929"/>
                  </a:lnTo>
                  <a:cubicBezTo>
                    <a:pt x="909" y="919"/>
                    <a:pt x="909" y="909"/>
                    <a:pt x="909" y="899"/>
                  </a:cubicBezTo>
                  <a:lnTo>
                    <a:pt x="789" y="560"/>
                  </a:lnTo>
                  <a:cubicBezTo>
                    <a:pt x="769" y="489"/>
                    <a:pt x="740" y="409"/>
                    <a:pt x="700" y="330"/>
                  </a:cubicBezTo>
                  <a:cubicBezTo>
                    <a:pt x="660" y="250"/>
                    <a:pt x="609" y="180"/>
                    <a:pt x="560" y="130"/>
                  </a:cubicBezTo>
                  <a:cubicBezTo>
                    <a:pt x="500" y="80"/>
                    <a:pt x="430" y="40"/>
                    <a:pt x="360" y="20"/>
                  </a:cubicBezTo>
                  <a:cubicBezTo>
                    <a:pt x="320" y="10"/>
                    <a:pt x="280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7554888" y="3978730"/>
              <a:ext cx="76217" cy="84481"/>
            </a:xfrm>
            <a:custGeom>
              <a:avLst/>
              <a:gdLst/>
              <a:ahLst/>
              <a:cxnLst/>
              <a:rect l="l" t="t" r="r" b="b"/>
              <a:pathLst>
                <a:path w="830" h="920" extrusionOk="0">
                  <a:moveTo>
                    <a:pt x="180" y="1"/>
                  </a:moveTo>
                  <a:cubicBezTo>
                    <a:pt x="151" y="1"/>
                    <a:pt x="120" y="1"/>
                    <a:pt x="91" y="11"/>
                  </a:cubicBezTo>
                  <a:cubicBezTo>
                    <a:pt x="60" y="11"/>
                    <a:pt x="40" y="11"/>
                    <a:pt x="20" y="21"/>
                  </a:cubicBezTo>
                  <a:lnTo>
                    <a:pt x="0" y="21"/>
                  </a:lnTo>
                  <a:lnTo>
                    <a:pt x="0" y="41"/>
                  </a:lnTo>
                  <a:cubicBezTo>
                    <a:pt x="11" y="41"/>
                    <a:pt x="11" y="61"/>
                    <a:pt x="11" y="81"/>
                  </a:cubicBezTo>
                  <a:cubicBezTo>
                    <a:pt x="20" y="91"/>
                    <a:pt x="31" y="111"/>
                    <a:pt x="31" y="141"/>
                  </a:cubicBezTo>
                  <a:cubicBezTo>
                    <a:pt x="40" y="160"/>
                    <a:pt x="51" y="191"/>
                    <a:pt x="60" y="220"/>
                  </a:cubicBezTo>
                  <a:cubicBezTo>
                    <a:pt x="80" y="280"/>
                    <a:pt x="100" y="340"/>
                    <a:pt x="131" y="420"/>
                  </a:cubicBezTo>
                  <a:cubicBezTo>
                    <a:pt x="151" y="490"/>
                    <a:pt x="180" y="570"/>
                    <a:pt x="220" y="640"/>
                  </a:cubicBezTo>
                  <a:cubicBezTo>
                    <a:pt x="250" y="710"/>
                    <a:pt x="300" y="779"/>
                    <a:pt x="350" y="819"/>
                  </a:cubicBezTo>
                  <a:cubicBezTo>
                    <a:pt x="410" y="870"/>
                    <a:pt x="470" y="899"/>
                    <a:pt x="539" y="910"/>
                  </a:cubicBezTo>
                  <a:cubicBezTo>
                    <a:pt x="579" y="919"/>
                    <a:pt x="610" y="919"/>
                    <a:pt x="639" y="919"/>
                  </a:cubicBezTo>
                  <a:lnTo>
                    <a:pt x="739" y="919"/>
                  </a:lnTo>
                  <a:cubicBezTo>
                    <a:pt x="759" y="910"/>
                    <a:pt x="789" y="910"/>
                    <a:pt x="799" y="910"/>
                  </a:cubicBezTo>
                  <a:cubicBezTo>
                    <a:pt x="819" y="899"/>
                    <a:pt x="829" y="899"/>
                    <a:pt x="829" y="899"/>
                  </a:cubicBezTo>
                  <a:lnTo>
                    <a:pt x="819" y="890"/>
                  </a:lnTo>
                  <a:cubicBezTo>
                    <a:pt x="819" y="879"/>
                    <a:pt x="819" y="859"/>
                    <a:pt x="809" y="850"/>
                  </a:cubicBezTo>
                  <a:lnTo>
                    <a:pt x="779" y="790"/>
                  </a:lnTo>
                  <a:cubicBezTo>
                    <a:pt x="779" y="759"/>
                    <a:pt x="769" y="739"/>
                    <a:pt x="749" y="710"/>
                  </a:cubicBezTo>
                  <a:cubicBezTo>
                    <a:pt x="730" y="650"/>
                    <a:pt x="710" y="580"/>
                    <a:pt x="679" y="510"/>
                  </a:cubicBezTo>
                  <a:cubicBezTo>
                    <a:pt x="650" y="430"/>
                    <a:pt x="619" y="360"/>
                    <a:pt x="590" y="291"/>
                  </a:cubicBezTo>
                  <a:cubicBezTo>
                    <a:pt x="550" y="220"/>
                    <a:pt x="510" y="160"/>
                    <a:pt x="460" y="111"/>
                  </a:cubicBezTo>
                  <a:cubicBezTo>
                    <a:pt x="410" y="61"/>
                    <a:pt x="340" y="31"/>
                    <a:pt x="280" y="21"/>
                  </a:cubicBezTo>
                  <a:cubicBezTo>
                    <a:pt x="250" y="11"/>
                    <a:pt x="210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7549378" y="3973220"/>
              <a:ext cx="88063" cy="95501"/>
            </a:xfrm>
            <a:custGeom>
              <a:avLst/>
              <a:gdLst/>
              <a:ahLst/>
              <a:cxnLst/>
              <a:rect l="l" t="t" r="r" b="b"/>
              <a:pathLst>
                <a:path w="959" h="1040" extrusionOk="0">
                  <a:moveTo>
                    <a:pt x="240" y="121"/>
                  </a:moveTo>
                  <a:cubicBezTo>
                    <a:pt x="270" y="121"/>
                    <a:pt x="300" y="131"/>
                    <a:pt x="320" y="131"/>
                  </a:cubicBezTo>
                  <a:cubicBezTo>
                    <a:pt x="380" y="151"/>
                    <a:pt x="430" y="171"/>
                    <a:pt x="480" y="211"/>
                  </a:cubicBezTo>
                  <a:cubicBezTo>
                    <a:pt x="520" y="251"/>
                    <a:pt x="560" y="311"/>
                    <a:pt x="590" y="371"/>
                  </a:cubicBezTo>
                  <a:cubicBezTo>
                    <a:pt x="630" y="450"/>
                    <a:pt x="659" y="530"/>
                    <a:pt x="679" y="590"/>
                  </a:cubicBezTo>
                  <a:lnTo>
                    <a:pt x="809" y="919"/>
                  </a:lnTo>
                  <a:lnTo>
                    <a:pt x="710" y="919"/>
                  </a:lnTo>
                  <a:lnTo>
                    <a:pt x="710" y="979"/>
                  </a:lnTo>
                  <a:lnTo>
                    <a:pt x="699" y="919"/>
                  </a:lnTo>
                  <a:cubicBezTo>
                    <a:pt x="670" y="919"/>
                    <a:pt x="639" y="919"/>
                    <a:pt x="610" y="910"/>
                  </a:cubicBezTo>
                  <a:cubicBezTo>
                    <a:pt x="550" y="899"/>
                    <a:pt x="500" y="870"/>
                    <a:pt x="450" y="830"/>
                  </a:cubicBezTo>
                  <a:cubicBezTo>
                    <a:pt x="410" y="799"/>
                    <a:pt x="370" y="750"/>
                    <a:pt x="330" y="670"/>
                  </a:cubicBezTo>
                  <a:cubicBezTo>
                    <a:pt x="300" y="610"/>
                    <a:pt x="270" y="550"/>
                    <a:pt x="250" y="460"/>
                  </a:cubicBezTo>
                  <a:lnTo>
                    <a:pt x="140" y="131"/>
                  </a:lnTo>
                  <a:lnTo>
                    <a:pt x="160" y="131"/>
                  </a:lnTo>
                  <a:cubicBezTo>
                    <a:pt x="180" y="121"/>
                    <a:pt x="200" y="121"/>
                    <a:pt x="220" y="121"/>
                  </a:cubicBezTo>
                  <a:close/>
                  <a:moveTo>
                    <a:pt x="220" y="1"/>
                  </a:moveTo>
                  <a:cubicBezTo>
                    <a:pt x="191" y="1"/>
                    <a:pt x="171" y="1"/>
                    <a:pt x="140" y="11"/>
                  </a:cubicBezTo>
                  <a:lnTo>
                    <a:pt x="91" y="11"/>
                  </a:lnTo>
                  <a:lnTo>
                    <a:pt x="20" y="31"/>
                  </a:lnTo>
                  <a:lnTo>
                    <a:pt x="1" y="81"/>
                  </a:lnTo>
                  <a:lnTo>
                    <a:pt x="11" y="131"/>
                  </a:lnTo>
                  <a:cubicBezTo>
                    <a:pt x="11" y="131"/>
                    <a:pt x="11" y="151"/>
                    <a:pt x="20" y="161"/>
                  </a:cubicBezTo>
                  <a:lnTo>
                    <a:pt x="131" y="500"/>
                  </a:lnTo>
                  <a:cubicBezTo>
                    <a:pt x="160" y="590"/>
                    <a:pt x="191" y="660"/>
                    <a:pt x="220" y="730"/>
                  </a:cubicBezTo>
                  <a:cubicBezTo>
                    <a:pt x="270" y="819"/>
                    <a:pt x="320" y="879"/>
                    <a:pt x="370" y="930"/>
                  </a:cubicBezTo>
                  <a:cubicBezTo>
                    <a:pt x="430" y="979"/>
                    <a:pt x="510" y="1010"/>
                    <a:pt x="590" y="1029"/>
                  </a:cubicBezTo>
                  <a:cubicBezTo>
                    <a:pt x="630" y="1039"/>
                    <a:pt x="659" y="1039"/>
                    <a:pt x="699" y="1039"/>
                  </a:cubicBezTo>
                  <a:lnTo>
                    <a:pt x="799" y="1039"/>
                  </a:lnTo>
                  <a:cubicBezTo>
                    <a:pt x="819" y="1039"/>
                    <a:pt x="839" y="1029"/>
                    <a:pt x="859" y="1029"/>
                  </a:cubicBezTo>
                  <a:lnTo>
                    <a:pt x="869" y="1029"/>
                  </a:lnTo>
                  <a:cubicBezTo>
                    <a:pt x="909" y="1019"/>
                    <a:pt x="909" y="1019"/>
                    <a:pt x="919" y="1010"/>
                  </a:cubicBezTo>
                  <a:lnTo>
                    <a:pt x="959" y="990"/>
                  </a:lnTo>
                  <a:lnTo>
                    <a:pt x="949" y="950"/>
                  </a:lnTo>
                  <a:cubicBezTo>
                    <a:pt x="949" y="950"/>
                    <a:pt x="939" y="939"/>
                    <a:pt x="939" y="930"/>
                  </a:cubicBezTo>
                  <a:lnTo>
                    <a:pt x="929" y="910"/>
                  </a:lnTo>
                  <a:cubicBezTo>
                    <a:pt x="929" y="899"/>
                    <a:pt x="929" y="890"/>
                    <a:pt x="919" y="879"/>
                  </a:cubicBezTo>
                  <a:lnTo>
                    <a:pt x="799" y="550"/>
                  </a:lnTo>
                  <a:cubicBezTo>
                    <a:pt x="770" y="480"/>
                    <a:pt x="739" y="400"/>
                    <a:pt x="699" y="320"/>
                  </a:cubicBezTo>
                  <a:cubicBezTo>
                    <a:pt x="659" y="240"/>
                    <a:pt x="610" y="171"/>
                    <a:pt x="560" y="131"/>
                  </a:cubicBezTo>
                  <a:cubicBezTo>
                    <a:pt x="500" y="71"/>
                    <a:pt x="430" y="31"/>
                    <a:pt x="350" y="21"/>
                  </a:cubicBezTo>
                  <a:cubicBezTo>
                    <a:pt x="320" y="11"/>
                    <a:pt x="280" y="1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7554888" y="3978730"/>
              <a:ext cx="76217" cy="84481"/>
            </a:xfrm>
            <a:custGeom>
              <a:avLst/>
              <a:gdLst/>
              <a:ahLst/>
              <a:cxnLst/>
              <a:rect l="l" t="t" r="r" b="b"/>
              <a:pathLst>
                <a:path w="830" h="920" extrusionOk="0">
                  <a:moveTo>
                    <a:pt x="180" y="1"/>
                  </a:moveTo>
                  <a:cubicBezTo>
                    <a:pt x="151" y="1"/>
                    <a:pt x="120" y="1"/>
                    <a:pt x="91" y="11"/>
                  </a:cubicBezTo>
                  <a:cubicBezTo>
                    <a:pt x="60" y="11"/>
                    <a:pt x="40" y="11"/>
                    <a:pt x="20" y="21"/>
                  </a:cubicBezTo>
                  <a:lnTo>
                    <a:pt x="0" y="21"/>
                  </a:lnTo>
                  <a:lnTo>
                    <a:pt x="0" y="31"/>
                  </a:lnTo>
                  <a:lnTo>
                    <a:pt x="0" y="41"/>
                  </a:lnTo>
                  <a:cubicBezTo>
                    <a:pt x="11" y="41"/>
                    <a:pt x="11" y="61"/>
                    <a:pt x="11" y="81"/>
                  </a:cubicBezTo>
                  <a:cubicBezTo>
                    <a:pt x="20" y="91"/>
                    <a:pt x="31" y="111"/>
                    <a:pt x="31" y="141"/>
                  </a:cubicBezTo>
                  <a:cubicBezTo>
                    <a:pt x="40" y="160"/>
                    <a:pt x="51" y="191"/>
                    <a:pt x="60" y="220"/>
                  </a:cubicBezTo>
                  <a:cubicBezTo>
                    <a:pt x="80" y="280"/>
                    <a:pt x="100" y="340"/>
                    <a:pt x="131" y="420"/>
                  </a:cubicBezTo>
                  <a:cubicBezTo>
                    <a:pt x="151" y="490"/>
                    <a:pt x="180" y="570"/>
                    <a:pt x="220" y="640"/>
                  </a:cubicBezTo>
                  <a:cubicBezTo>
                    <a:pt x="250" y="710"/>
                    <a:pt x="300" y="779"/>
                    <a:pt x="350" y="819"/>
                  </a:cubicBezTo>
                  <a:cubicBezTo>
                    <a:pt x="410" y="870"/>
                    <a:pt x="470" y="899"/>
                    <a:pt x="539" y="910"/>
                  </a:cubicBezTo>
                  <a:cubicBezTo>
                    <a:pt x="579" y="919"/>
                    <a:pt x="610" y="919"/>
                    <a:pt x="639" y="919"/>
                  </a:cubicBezTo>
                  <a:lnTo>
                    <a:pt x="739" y="919"/>
                  </a:lnTo>
                  <a:cubicBezTo>
                    <a:pt x="759" y="910"/>
                    <a:pt x="789" y="910"/>
                    <a:pt x="799" y="910"/>
                  </a:cubicBezTo>
                  <a:cubicBezTo>
                    <a:pt x="819" y="899"/>
                    <a:pt x="829" y="899"/>
                    <a:pt x="829" y="899"/>
                  </a:cubicBezTo>
                  <a:lnTo>
                    <a:pt x="819" y="890"/>
                  </a:lnTo>
                  <a:cubicBezTo>
                    <a:pt x="819" y="879"/>
                    <a:pt x="819" y="859"/>
                    <a:pt x="809" y="850"/>
                  </a:cubicBezTo>
                  <a:lnTo>
                    <a:pt x="779" y="790"/>
                  </a:lnTo>
                  <a:cubicBezTo>
                    <a:pt x="779" y="759"/>
                    <a:pt x="769" y="739"/>
                    <a:pt x="749" y="710"/>
                  </a:cubicBezTo>
                  <a:cubicBezTo>
                    <a:pt x="730" y="650"/>
                    <a:pt x="710" y="580"/>
                    <a:pt x="679" y="510"/>
                  </a:cubicBezTo>
                  <a:cubicBezTo>
                    <a:pt x="650" y="430"/>
                    <a:pt x="619" y="360"/>
                    <a:pt x="590" y="291"/>
                  </a:cubicBezTo>
                  <a:cubicBezTo>
                    <a:pt x="550" y="220"/>
                    <a:pt x="510" y="160"/>
                    <a:pt x="460" y="111"/>
                  </a:cubicBezTo>
                  <a:cubicBezTo>
                    <a:pt x="410" y="61"/>
                    <a:pt x="340" y="31"/>
                    <a:pt x="280" y="21"/>
                  </a:cubicBezTo>
                  <a:cubicBezTo>
                    <a:pt x="250" y="11"/>
                    <a:pt x="210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7549378" y="3973220"/>
              <a:ext cx="87236" cy="95501"/>
            </a:xfrm>
            <a:custGeom>
              <a:avLst/>
              <a:gdLst/>
              <a:ahLst/>
              <a:cxnLst/>
              <a:rect l="l" t="t" r="r" b="b"/>
              <a:pathLst>
                <a:path w="950" h="1040" extrusionOk="0">
                  <a:moveTo>
                    <a:pt x="240" y="121"/>
                  </a:moveTo>
                  <a:cubicBezTo>
                    <a:pt x="270" y="121"/>
                    <a:pt x="300" y="131"/>
                    <a:pt x="320" y="131"/>
                  </a:cubicBezTo>
                  <a:cubicBezTo>
                    <a:pt x="380" y="151"/>
                    <a:pt x="430" y="171"/>
                    <a:pt x="480" y="211"/>
                  </a:cubicBezTo>
                  <a:cubicBezTo>
                    <a:pt x="520" y="251"/>
                    <a:pt x="560" y="311"/>
                    <a:pt x="590" y="371"/>
                  </a:cubicBezTo>
                  <a:cubicBezTo>
                    <a:pt x="630" y="450"/>
                    <a:pt x="659" y="530"/>
                    <a:pt x="679" y="590"/>
                  </a:cubicBezTo>
                  <a:lnTo>
                    <a:pt x="809" y="919"/>
                  </a:lnTo>
                  <a:lnTo>
                    <a:pt x="710" y="919"/>
                  </a:lnTo>
                  <a:lnTo>
                    <a:pt x="710" y="979"/>
                  </a:lnTo>
                  <a:lnTo>
                    <a:pt x="699" y="919"/>
                  </a:lnTo>
                  <a:cubicBezTo>
                    <a:pt x="670" y="919"/>
                    <a:pt x="639" y="919"/>
                    <a:pt x="610" y="910"/>
                  </a:cubicBezTo>
                  <a:cubicBezTo>
                    <a:pt x="550" y="899"/>
                    <a:pt x="500" y="870"/>
                    <a:pt x="450" y="830"/>
                  </a:cubicBezTo>
                  <a:cubicBezTo>
                    <a:pt x="410" y="799"/>
                    <a:pt x="370" y="750"/>
                    <a:pt x="330" y="670"/>
                  </a:cubicBezTo>
                  <a:cubicBezTo>
                    <a:pt x="300" y="610"/>
                    <a:pt x="270" y="550"/>
                    <a:pt x="250" y="460"/>
                  </a:cubicBezTo>
                  <a:lnTo>
                    <a:pt x="140" y="131"/>
                  </a:lnTo>
                  <a:lnTo>
                    <a:pt x="160" y="131"/>
                  </a:lnTo>
                  <a:cubicBezTo>
                    <a:pt x="180" y="121"/>
                    <a:pt x="200" y="121"/>
                    <a:pt x="220" y="121"/>
                  </a:cubicBezTo>
                  <a:close/>
                  <a:moveTo>
                    <a:pt x="220" y="1"/>
                  </a:moveTo>
                  <a:cubicBezTo>
                    <a:pt x="191" y="1"/>
                    <a:pt x="171" y="1"/>
                    <a:pt x="140" y="11"/>
                  </a:cubicBezTo>
                  <a:lnTo>
                    <a:pt x="91" y="11"/>
                  </a:lnTo>
                  <a:lnTo>
                    <a:pt x="20" y="31"/>
                  </a:lnTo>
                  <a:lnTo>
                    <a:pt x="1" y="81"/>
                  </a:lnTo>
                  <a:lnTo>
                    <a:pt x="11" y="131"/>
                  </a:lnTo>
                  <a:cubicBezTo>
                    <a:pt x="11" y="131"/>
                    <a:pt x="11" y="151"/>
                    <a:pt x="20" y="161"/>
                  </a:cubicBezTo>
                  <a:lnTo>
                    <a:pt x="131" y="500"/>
                  </a:lnTo>
                  <a:cubicBezTo>
                    <a:pt x="160" y="590"/>
                    <a:pt x="191" y="660"/>
                    <a:pt x="220" y="730"/>
                  </a:cubicBezTo>
                  <a:cubicBezTo>
                    <a:pt x="270" y="819"/>
                    <a:pt x="320" y="879"/>
                    <a:pt x="370" y="930"/>
                  </a:cubicBezTo>
                  <a:cubicBezTo>
                    <a:pt x="430" y="979"/>
                    <a:pt x="510" y="1010"/>
                    <a:pt x="590" y="1029"/>
                  </a:cubicBezTo>
                  <a:cubicBezTo>
                    <a:pt x="630" y="1039"/>
                    <a:pt x="659" y="1039"/>
                    <a:pt x="699" y="1039"/>
                  </a:cubicBezTo>
                  <a:lnTo>
                    <a:pt x="799" y="1039"/>
                  </a:lnTo>
                  <a:cubicBezTo>
                    <a:pt x="819" y="1039"/>
                    <a:pt x="839" y="1029"/>
                    <a:pt x="859" y="1029"/>
                  </a:cubicBezTo>
                  <a:lnTo>
                    <a:pt x="869" y="1029"/>
                  </a:lnTo>
                  <a:cubicBezTo>
                    <a:pt x="899" y="1019"/>
                    <a:pt x="919" y="1019"/>
                    <a:pt x="929" y="999"/>
                  </a:cubicBezTo>
                  <a:lnTo>
                    <a:pt x="949" y="979"/>
                  </a:lnTo>
                  <a:lnTo>
                    <a:pt x="949" y="950"/>
                  </a:lnTo>
                  <a:cubicBezTo>
                    <a:pt x="949" y="950"/>
                    <a:pt x="939" y="939"/>
                    <a:pt x="939" y="930"/>
                  </a:cubicBezTo>
                  <a:lnTo>
                    <a:pt x="929" y="910"/>
                  </a:lnTo>
                  <a:cubicBezTo>
                    <a:pt x="929" y="899"/>
                    <a:pt x="929" y="890"/>
                    <a:pt x="919" y="879"/>
                  </a:cubicBezTo>
                  <a:lnTo>
                    <a:pt x="799" y="550"/>
                  </a:lnTo>
                  <a:cubicBezTo>
                    <a:pt x="770" y="480"/>
                    <a:pt x="739" y="400"/>
                    <a:pt x="699" y="320"/>
                  </a:cubicBezTo>
                  <a:cubicBezTo>
                    <a:pt x="659" y="240"/>
                    <a:pt x="610" y="171"/>
                    <a:pt x="560" y="131"/>
                  </a:cubicBezTo>
                  <a:cubicBezTo>
                    <a:pt x="500" y="71"/>
                    <a:pt x="430" y="31"/>
                    <a:pt x="350" y="21"/>
                  </a:cubicBezTo>
                  <a:cubicBezTo>
                    <a:pt x="320" y="11"/>
                    <a:pt x="280" y="1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7601627" y="3991586"/>
              <a:ext cx="78053" cy="83563"/>
            </a:xfrm>
            <a:custGeom>
              <a:avLst/>
              <a:gdLst/>
              <a:ahLst/>
              <a:cxnLst/>
              <a:rect l="l" t="t" r="r" b="b"/>
              <a:pathLst>
                <a:path w="850" h="910" extrusionOk="0">
                  <a:moveTo>
                    <a:pt x="181" y="1"/>
                  </a:moveTo>
                  <a:cubicBezTo>
                    <a:pt x="150" y="1"/>
                    <a:pt x="121" y="1"/>
                    <a:pt x="90" y="11"/>
                  </a:cubicBezTo>
                  <a:cubicBezTo>
                    <a:pt x="61" y="11"/>
                    <a:pt x="41" y="20"/>
                    <a:pt x="30" y="20"/>
                  </a:cubicBezTo>
                  <a:lnTo>
                    <a:pt x="1" y="20"/>
                  </a:lnTo>
                  <a:lnTo>
                    <a:pt x="1" y="31"/>
                  </a:lnTo>
                  <a:lnTo>
                    <a:pt x="1" y="40"/>
                  </a:lnTo>
                  <a:cubicBezTo>
                    <a:pt x="10" y="51"/>
                    <a:pt x="10" y="60"/>
                    <a:pt x="21" y="80"/>
                  </a:cubicBezTo>
                  <a:cubicBezTo>
                    <a:pt x="21" y="100"/>
                    <a:pt x="30" y="120"/>
                    <a:pt x="41" y="140"/>
                  </a:cubicBezTo>
                  <a:cubicBezTo>
                    <a:pt x="50" y="160"/>
                    <a:pt x="61" y="191"/>
                    <a:pt x="70" y="220"/>
                  </a:cubicBezTo>
                  <a:cubicBezTo>
                    <a:pt x="90" y="280"/>
                    <a:pt x="110" y="350"/>
                    <a:pt x="141" y="420"/>
                  </a:cubicBezTo>
                  <a:cubicBezTo>
                    <a:pt x="170" y="490"/>
                    <a:pt x="201" y="570"/>
                    <a:pt x="240" y="639"/>
                  </a:cubicBezTo>
                  <a:cubicBezTo>
                    <a:pt x="270" y="710"/>
                    <a:pt x="320" y="770"/>
                    <a:pt x="370" y="810"/>
                  </a:cubicBezTo>
                  <a:cubicBezTo>
                    <a:pt x="430" y="859"/>
                    <a:pt x="500" y="889"/>
                    <a:pt x="570" y="899"/>
                  </a:cubicBezTo>
                  <a:cubicBezTo>
                    <a:pt x="600" y="909"/>
                    <a:pt x="640" y="909"/>
                    <a:pt x="669" y="909"/>
                  </a:cubicBezTo>
                  <a:cubicBezTo>
                    <a:pt x="700" y="909"/>
                    <a:pt x="729" y="909"/>
                    <a:pt x="760" y="899"/>
                  </a:cubicBezTo>
                  <a:cubicBezTo>
                    <a:pt x="789" y="899"/>
                    <a:pt x="809" y="889"/>
                    <a:pt x="829" y="889"/>
                  </a:cubicBezTo>
                  <a:cubicBezTo>
                    <a:pt x="839" y="889"/>
                    <a:pt x="849" y="879"/>
                    <a:pt x="849" y="879"/>
                  </a:cubicBezTo>
                  <a:lnTo>
                    <a:pt x="849" y="869"/>
                  </a:lnTo>
                  <a:cubicBezTo>
                    <a:pt x="839" y="859"/>
                    <a:pt x="839" y="839"/>
                    <a:pt x="829" y="829"/>
                  </a:cubicBezTo>
                  <a:cubicBezTo>
                    <a:pt x="819" y="810"/>
                    <a:pt x="819" y="790"/>
                    <a:pt x="809" y="770"/>
                  </a:cubicBezTo>
                  <a:cubicBezTo>
                    <a:pt x="800" y="750"/>
                    <a:pt x="789" y="719"/>
                    <a:pt x="769" y="690"/>
                  </a:cubicBezTo>
                  <a:cubicBezTo>
                    <a:pt x="749" y="630"/>
                    <a:pt x="720" y="560"/>
                    <a:pt x="689" y="490"/>
                  </a:cubicBezTo>
                  <a:cubicBezTo>
                    <a:pt x="669" y="420"/>
                    <a:pt x="629" y="340"/>
                    <a:pt x="600" y="280"/>
                  </a:cubicBezTo>
                  <a:cubicBezTo>
                    <a:pt x="560" y="211"/>
                    <a:pt x="510" y="151"/>
                    <a:pt x="460" y="100"/>
                  </a:cubicBezTo>
                  <a:cubicBezTo>
                    <a:pt x="410" y="51"/>
                    <a:pt x="350" y="31"/>
                    <a:pt x="280" y="11"/>
                  </a:cubicBezTo>
                  <a:cubicBezTo>
                    <a:pt x="250" y="11"/>
                    <a:pt x="210" y="1"/>
                    <a:pt x="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7596210" y="3986076"/>
              <a:ext cx="89899" cy="94582"/>
            </a:xfrm>
            <a:custGeom>
              <a:avLst/>
              <a:gdLst/>
              <a:ahLst/>
              <a:cxnLst/>
              <a:rect l="l" t="t" r="r" b="b"/>
              <a:pathLst>
                <a:path w="979" h="1030" extrusionOk="0">
                  <a:moveTo>
                    <a:pt x="240" y="120"/>
                  </a:moveTo>
                  <a:cubicBezTo>
                    <a:pt x="269" y="120"/>
                    <a:pt x="299" y="131"/>
                    <a:pt x="329" y="131"/>
                  </a:cubicBezTo>
                  <a:cubicBezTo>
                    <a:pt x="379" y="140"/>
                    <a:pt x="439" y="171"/>
                    <a:pt x="479" y="211"/>
                  </a:cubicBezTo>
                  <a:cubicBezTo>
                    <a:pt x="529" y="240"/>
                    <a:pt x="569" y="300"/>
                    <a:pt x="599" y="360"/>
                  </a:cubicBezTo>
                  <a:cubicBezTo>
                    <a:pt x="639" y="440"/>
                    <a:pt x="668" y="510"/>
                    <a:pt x="699" y="570"/>
                  </a:cubicBezTo>
                  <a:lnTo>
                    <a:pt x="828" y="899"/>
                  </a:lnTo>
                  <a:lnTo>
                    <a:pt x="808" y="899"/>
                  </a:lnTo>
                  <a:cubicBezTo>
                    <a:pt x="788" y="909"/>
                    <a:pt x="759" y="909"/>
                    <a:pt x="728" y="909"/>
                  </a:cubicBezTo>
                  <a:lnTo>
                    <a:pt x="719" y="969"/>
                  </a:lnTo>
                  <a:lnTo>
                    <a:pt x="719" y="909"/>
                  </a:lnTo>
                  <a:cubicBezTo>
                    <a:pt x="688" y="909"/>
                    <a:pt x="659" y="909"/>
                    <a:pt x="639" y="899"/>
                  </a:cubicBezTo>
                  <a:cubicBezTo>
                    <a:pt x="579" y="889"/>
                    <a:pt x="519" y="870"/>
                    <a:pt x="469" y="830"/>
                  </a:cubicBezTo>
                  <a:cubicBezTo>
                    <a:pt x="429" y="790"/>
                    <a:pt x="389" y="739"/>
                    <a:pt x="349" y="670"/>
                  </a:cubicBezTo>
                  <a:cubicBezTo>
                    <a:pt x="319" y="610"/>
                    <a:pt x="289" y="540"/>
                    <a:pt x="260" y="460"/>
                  </a:cubicBezTo>
                  <a:lnTo>
                    <a:pt x="140" y="131"/>
                  </a:lnTo>
                  <a:lnTo>
                    <a:pt x="160" y="131"/>
                  </a:lnTo>
                  <a:cubicBezTo>
                    <a:pt x="180" y="120"/>
                    <a:pt x="209" y="120"/>
                    <a:pt x="240" y="120"/>
                  </a:cubicBezTo>
                  <a:close/>
                  <a:moveTo>
                    <a:pt x="240" y="1"/>
                  </a:moveTo>
                  <a:cubicBezTo>
                    <a:pt x="200" y="1"/>
                    <a:pt x="169" y="1"/>
                    <a:pt x="140" y="11"/>
                  </a:cubicBezTo>
                  <a:cubicBezTo>
                    <a:pt x="120" y="11"/>
                    <a:pt x="100" y="11"/>
                    <a:pt x="89" y="21"/>
                  </a:cubicBezTo>
                  <a:lnTo>
                    <a:pt x="30" y="31"/>
                  </a:lnTo>
                  <a:lnTo>
                    <a:pt x="0" y="71"/>
                  </a:lnTo>
                  <a:lnTo>
                    <a:pt x="10" y="131"/>
                  </a:lnTo>
                  <a:cubicBezTo>
                    <a:pt x="10" y="140"/>
                    <a:pt x="20" y="151"/>
                    <a:pt x="20" y="160"/>
                  </a:cubicBezTo>
                  <a:lnTo>
                    <a:pt x="140" y="500"/>
                  </a:lnTo>
                  <a:cubicBezTo>
                    <a:pt x="180" y="590"/>
                    <a:pt x="209" y="659"/>
                    <a:pt x="240" y="730"/>
                  </a:cubicBezTo>
                  <a:cubicBezTo>
                    <a:pt x="289" y="810"/>
                    <a:pt x="339" y="879"/>
                    <a:pt x="399" y="919"/>
                  </a:cubicBezTo>
                  <a:cubicBezTo>
                    <a:pt x="459" y="969"/>
                    <a:pt x="529" y="1009"/>
                    <a:pt x="619" y="1019"/>
                  </a:cubicBezTo>
                  <a:cubicBezTo>
                    <a:pt x="648" y="1029"/>
                    <a:pt x="688" y="1029"/>
                    <a:pt x="719" y="1029"/>
                  </a:cubicBezTo>
                  <a:lnTo>
                    <a:pt x="728" y="1029"/>
                  </a:lnTo>
                  <a:cubicBezTo>
                    <a:pt x="768" y="1029"/>
                    <a:pt x="799" y="1029"/>
                    <a:pt x="828" y="1019"/>
                  </a:cubicBezTo>
                  <a:cubicBezTo>
                    <a:pt x="848" y="1019"/>
                    <a:pt x="868" y="1009"/>
                    <a:pt x="888" y="1009"/>
                  </a:cubicBezTo>
                  <a:lnTo>
                    <a:pt x="898" y="1009"/>
                  </a:lnTo>
                  <a:cubicBezTo>
                    <a:pt x="928" y="999"/>
                    <a:pt x="948" y="999"/>
                    <a:pt x="968" y="969"/>
                  </a:cubicBezTo>
                  <a:lnTo>
                    <a:pt x="978" y="949"/>
                  </a:lnTo>
                  <a:lnTo>
                    <a:pt x="968" y="929"/>
                  </a:lnTo>
                  <a:cubicBezTo>
                    <a:pt x="968" y="929"/>
                    <a:pt x="968" y="919"/>
                    <a:pt x="958" y="909"/>
                  </a:cubicBezTo>
                  <a:lnTo>
                    <a:pt x="958" y="889"/>
                  </a:lnTo>
                  <a:cubicBezTo>
                    <a:pt x="958" y="879"/>
                    <a:pt x="948" y="870"/>
                    <a:pt x="948" y="859"/>
                  </a:cubicBezTo>
                  <a:lnTo>
                    <a:pt x="808" y="530"/>
                  </a:lnTo>
                  <a:cubicBezTo>
                    <a:pt x="779" y="470"/>
                    <a:pt x="748" y="380"/>
                    <a:pt x="708" y="310"/>
                  </a:cubicBezTo>
                  <a:cubicBezTo>
                    <a:pt x="659" y="220"/>
                    <a:pt x="609" y="160"/>
                    <a:pt x="559" y="120"/>
                  </a:cubicBezTo>
                  <a:cubicBezTo>
                    <a:pt x="499" y="61"/>
                    <a:pt x="429" y="31"/>
                    <a:pt x="349" y="11"/>
                  </a:cubicBezTo>
                  <a:cubicBezTo>
                    <a:pt x="319" y="11"/>
                    <a:pt x="280" y="1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7601627" y="3991586"/>
              <a:ext cx="78053" cy="83563"/>
            </a:xfrm>
            <a:custGeom>
              <a:avLst/>
              <a:gdLst/>
              <a:ahLst/>
              <a:cxnLst/>
              <a:rect l="l" t="t" r="r" b="b"/>
              <a:pathLst>
                <a:path w="850" h="910" extrusionOk="0">
                  <a:moveTo>
                    <a:pt x="181" y="1"/>
                  </a:moveTo>
                  <a:cubicBezTo>
                    <a:pt x="150" y="1"/>
                    <a:pt x="121" y="1"/>
                    <a:pt x="90" y="11"/>
                  </a:cubicBezTo>
                  <a:cubicBezTo>
                    <a:pt x="61" y="11"/>
                    <a:pt x="41" y="20"/>
                    <a:pt x="30" y="20"/>
                  </a:cubicBezTo>
                  <a:lnTo>
                    <a:pt x="1" y="20"/>
                  </a:lnTo>
                  <a:lnTo>
                    <a:pt x="1" y="31"/>
                  </a:lnTo>
                  <a:lnTo>
                    <a:pt x="1" y="40"/>
                  </a:lnTo>
                  <a:cubicBezTo>
                    <a:pt x="10" y="51"/>
                    <a:pt x="10" y="60"/>
                    <a:pt x="21" y="80"/>
                  </a:cubicBezTo>
                  <a:cubicBezTo>
                    <a:pt x="21" y="100"/>
                    <a:pt x="30" y="120"/>
                    <a:pt x="41" y="140"/>
                  </a:cubicBezTo>
                  <a:cubicBezTo>
                    <a:pt x="50" y="160"/>
                    <a:pt x="61" y="191"/>
                    <a:pt x="70" y="220"/>
                  </a:cubicBezTo>
                  <a:cubicBezTo>
                    <a:pt x="90" y="280"/>
                    <a:pt x="110" y="350"/>
                    <a:pt x="141" y="420"/>
                  </a:cubicBezTo>
                  <a:cubicBezTo>
                    <a:pt x="170" y="490"/>
                    <a:pt x="201" y="570"/>
                    <a:pt x="240" y="639"/>
                  </a:cubicBezTo>
                  <a:cubicBezTo>
                    <a:pt x="270" y="710"/>
                    <a:pt x="320" y="770"/>
                    <a:pt x="370" y="810"/>
                  </a:cubicBezTo>
                  <a:cubicBezTo>
                    <a:pt x="430" y="859"/>
                    <a:pt x="500" y="889"/>
                    <a:pt x="570" y="899"/>
                  </a:cubicBezTo>
                  <a:cubicBezTo>
                    <a:pt x="600" y="909"/>
                    <a:pt x="640" y="909"/>
                    <a:pt x="669" y="909"/>
                  </a:cubicBezTo>
                  <a:cubicBezTo>
                    <a:pt x="700" y="909"/>
                    <a:pt x="729" y="909"/>
                    <a:pt x="760" y="899"/>
                  </a:cubicBezTo>
                  <a:cubicBezTo>
                    <a:pt x="789" y="899"/>
                    <a:pt x="809" y="889"/>
                    <a:pt x="829" y="889"/>
                  </a:cubicBezTo>
                  <a:cubicBezTo>
                    <a:pt x="839" y="889"/>
                    <a:pt x="849" y="879"/>
                    <a:pt x="849" y="879"/>
                  </a:cubicBezTo>
                  <a:lnTo>
                    <a:pt x="849" y="869"/>
                  </a:lnTo>
                  <a:cubicBezTo>
                    <a:pt x="839" y="859"/>
                    <a:pt x="839" y="839"/>
                    <a:pt x="829" y="829"/>
                  </a:cubicBezTo>
                  <a:cubicBezTo>
                    <a:pt x="819" y="810"/>
                    <a:pt x="819" y="790"/>
                    <a:pt x="809" y="770"/>
                  </a:cubicBezTo>
                  <a:cubicBezTo>
                    <a:pt x="800" y="750"/>
                    <a:pt x="789" y="719"/>
                    <a:pt x="769" y="690"/>
                  </a:cubicBezTo>
                  <a:cubicBezTo>
                    <a:pt x="749" y="630"/>
                    <a:pt x="720" y="560"/>
                    <a:pt x="689" y="490"/>
                  </a:cubicBezTo>
                  <a:cubicBezTo>
                    <a:pt x="669" y="420"/>
                    <a:pt x="629" y="340"/>
                    <a:pt x="600" y="280"/>
                  </a:cubicBezTo>
                  <a:cubicBezTo>
                    <a:pt x="560" y="211"/>
                    <a:pt x="510" y="151"/>
                    <a:pt x="460" y="100"/>
                  </a:cubicBezTo>
                  <a:cubicBezTo>
                    <a:pt x="410" y="51"/>
                    <a:pt x="350" y="31"/>
                    <a:pt x="280" y="11"/>
                  </a:cubicBezTo>
                  <a:cubicBezTo>
                    <a:pt x="250" y="11"/>
                    <a:pt x="210" y="1"/>
                    <a:pt x="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7596210" y="3986076"/>
              <a:ext cx="89899" cy="94582"/>
            </a:xfrm>
            <a:custGeom>
              <a:avLst/>
              <a:gdLst/>
              <a:ahLst/>
              <a:cxnLst/>
              <a:rect l="l" t="t" r="r" b="b"/>
              <a:pathLst>
                <a:path w="979" h="1030" extrusionOk="0">
                  <a:moveTo>
                    <a:pt x="240" y="120"/>
                  </a:moveTo>
                  <a:cubicBezTo>
                    <a:pt x="269" y="120"/>
                    <a:pt x="299" y="131"/>
                    <a:pt x="329" y="131"/>
                  </a:cubicBezTo>
                  <a:cubicBezTo>
                    <a:pt x="379" y="140"/>
                    <a:pt x="439" y="171"/>
                    <a:pt x="479" y="211"/>
                  </a:cubicBezTo>
                  <a:cubicBezTo>
                    <a:pt x="529" y="240"/>
                    <a:pt x="569" y="300"/>
                    <a:pt x="599" y="360"/>
                  </a:cubicBezTo>
                  <a:cubicBezTo>
                    <a:pt x="639" y="440"/>
                    <a:pt x="668" y="510"/>
                    <a:pt x="699" y="570"/>
                  </a:cubicBezTo>
                  <a:lnTo>
                    <a:pt x="828" y="899"/>
                  </a:lnTo>
                  <a:lnTo>
                    <a:pt x="808" y="899"/>
                  </a:lnTo>
                  <a:cubicBezTo>
                    <a:pt x="788" y="909"/>
                    <a:pt x="759" y="909"/>
                    <a:pt x="728" y="909"/>
                  </a:cubicBezTo>
                  <a:lnTo>
                    <a:pt x="719" y="969"/>
                  </a:lnTo>
                  <a:lnTo>
                    <a:pt x="719" y="909"/>
                  </a:lnTo>
                  <a:cubicBezTo>
                    <a:pt x="688" y="909"/>
                    <a:pt x="659" y="909"/>
                    <a:pt x="639" y="899"/>
                  </a:cubicBezTo>
                  <a:cubicBezTo>
                    <a:pt x="579" y="889"/>
                    <a:pt x="519" y="870"/>
                    <a:pt x="469" y="830"/>
                  </a:cubicBezTo>
                  <a:cubicBezTo>
                    <a:pt x="429" y="790"/>
                    <a:pt x="389" y="739"/>
                    <a:pt x="349" y="670"/>
                  </a:cubicBezTo>
                  <a:cubicBezTo>
                    <a:pt x="319" y="610"/>
                    <a:pt x="289" y="540"/>
                    <a:pt x="260" y="460"/>
                  </a:cubicBezTo>
                  <a:lnTo>
                    <a:pt x="140" y="131"/>
                  </a:lnTo>
                  <a:lnTo>
                    <a:pt x="160" y="131"/>
                  </a:lnTo>
                  <a:cubicBezTo>
                    <a:pt x="180" y="120"/>
                    <a:pt x="209" y="120"/>
                    <a:pt x="240" y="120"/>
                  </a:cubicBezTo>
                  <a:close/>
                  <a:moveTo>
                    <a:pt x="240" y="1"/>
                  </a:moveTo>
                  <a:cubicBezTo>
                    <a:pt x="200" y="1"/>
                    <a:pt x="169" y="1"/>
                    <a:pt x="140" y="11"/>
                  </a:cubicBezTo>
                  <a:cubicBezTo>
                    <a:pt x="120" y="11"/>
                    <a:pt x="100" y="11"/>
                    <a:pt x="89" y="21"/>
                  </a:cubicBezTo>
                  <a:lnTo>
                    <a:pt x="30" y="31"/>
                  </a:lnTo>
                  <a:lnTo>
                    <a:pt x="0" y="71"/>
                  </a:lnTo>
                  <a:lnTo>
                    <a:pt x="10" y="131"/>
                  </a:lnTo>
                  <a:cubicBezTo>
                    <a:pt x="10" y="140"/>
                    <a:pt x="20" y="151"/>
                    <a:pt x="20" y="160"/>
                  </a:cubicBezTo>
                  <a:lnTo>
                    <a:pt x="140" y="500"/>
                  </a:lnTo>
                  <a:cubicBezTo>
                    <a:pt x="180" y="590"/>
                    <a:pt x="209" y="659"/>
                    <a:pt x="240" y="730"/>
                  </a:cubicBezTo>
                  <a:cubicBezTo>
                    <a:pt x="289" y="810"/>
                    <a:pt x="339" y="879"/>
                    <a:pt x="399" y="919"/>
                  </a:cubicBezTo>
                  <a:cubicBezTo>
                    <a:pt x="459" y="969"/>
                    <a:pt x="529" y="1009"/>
                    <a:pt x="619" y="1019"/>
                  </a:cubicBezTo>
                  <a:cubicBezTo>
                    <a:pt x="648" y="1029"/>
                    <a:pt x="688" y="1029"/>
                    <a:pt x="719" y="1029"/>
                  </a:cubicBezTo>
                  <a:lnTo>
                    <a:pt x="728" y="1029"/>
                  </a:lnTo>
                  <a:cubicBezTo>
                    <a:pt x="768" y="1029"/>
                    <a:pt x="799" y="1029"/>
                    <a:pt x="828" y="1019"/>
                  </a:cubicBezTo>
                  <a:cubicBezTo>
                    <a:pt x="848" y="1019"/>
                    <a:pt x="868" y="1009"/>
                    <a:pt x="888" y="1009"/>
                  </a:cubicBezTo>
                  <a:lnTo>
                    <a:pt x="898" y="1009"/>
                  </a:lnTo>
                  <a:cubicBezTo>
                    <a:pt x="928" y="999"/>
                    <a:pt x="948" y="999"/>
                    <a:pt x="968" y="969"/>
                  </a:cubicBezTo>
                  <a:lnTo>
                    <a:pt x="978" y="949"/>
                  </a:lnTo>
                  <a:lnTo>
                    <a:pt x="968" y="929"/>
                  </a:lnTo>
                  <a:cubicBezTo>
                    <a:pt x="968" y="929"/>
                    <a:pt x="968" y="919"/>
                    <a:pt x="958" y="909"/>
                  </a:cubicBezTo>
                  <a:lnTo>
                    <a:pt x="958" y="889"/>
                  </a:lnTo>
                  <a:cubicBezTo>
                    <a:pt x="958" y="879"/>
                    <a:pt x="948" y="870"/>
                    <a:pt x="948" y="859"/>
                  </a:cubicBezTo>
                  <a:lnTo>
                    <a:pt x="808" y="530"/>
                  </a:lnTo>
                  <a:cubicBezTo>
                    <a:pt x="779" y="470"/>
                    <a:pt x="748" y="380"/>
                    <a:pt x="708" y="310"/>
                  </a:cubicBezTo>
                  <a:cubicBezTo>
                    <a:pt x="659" y="220"/>
                    <a:pt x="609" y="160"/>
                    <a:pt x="559" y="120"/>
                  </a:cubicBezTo>
                  <a:cubicBezTo>
                    <a:pt x="499" y="61"/>
                    <a:pt x="429" y="31"/>
                    <a:pt x="349" y="11"/>
                  </a:cubicBezTo>
                  <a:cubicBezTo>
                    <a:pt x="319" y="11"/>
                    <a:pt x="280" y="1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7648367" y="4003523"/>
              <a:ext cx="80808" cy="81635"/>
            </a:xfrm>
            <a:custGeom>
              <a:avLst/>
              <a:gdLst/>
              <a:ahLst/>
              <a:cxnLst/>
              <a:rect l="l" t="t" r="r" b="b"/>
              <a:pathLst>
                <a:path w="880" h="889" extrusionOk="0">
                  <a:moveTo>
                    <a:pt x="180" y="1"/>
                  </a:moveTo>
                  <a:cubicBezTo>
                    <a:pt x="151" y="1"/>
                    <a:pt x="120" y="1"/>
                    <a:pt x="100" y="10"/>
                  </a:cubicBezTo>
                  <a:cubicBezTo>
                    <a:pt x="71" y="10"/>
                    <a:pt x="51" y="21"/>
                    <a:pt x="31" y="21"/>
                  </a:cubicBezTo>
                  <a:lnTo>
                    <a:pt x="11" y="21"/>
                  </a:lnTo>
                  <a:lnTo>
                    <a:pt x="1" y="30"/>
                  </a:lnTo>
                  <a:lnTo>
                    <a:pt x="11" y="30"/>
                  </a:lnTo>
                  <a:lnTo>
                    <a:pt x="11" y="41"/>
                  </a:lnTo>
                  <a:cubicBezTo>
                    <a:pt x="11" y="50"/>
                    <a:pt x="21" y="61"/>
                    <a:pt x="21" y="81"/>
                  </a:cubicBezTo>
                  <a:lnTo>
                    <a:pt x="51" y="140"/>
                  </a:lnTo>
                  <a:cubicBezTo>
                    <a:pt x="61" y="160"/>
                    <a:pt x="71" y="190"/>
                    <a:pt x="80" y="220"/>
                  </a:cubicBezTo>
                  <a:cubicBezTo>
                    <a:pt x="100" y="270"/>
                    <a:pt x="131" y="340"/>
                    <a:pt x="160" y="410"/>
                  </a:cubicBezTo>
                  <a:cubicBezTo>
                    <a:pt x="180" y="489"/>
                    <a:pt x="220" y="560"/>
                    <a:pt x="260" y="629"/>
                  </a:cubicBezTo>
                  <a:cubicBezTo>
                    <a:pt x="300" y="699"/>
                    <a:pt x="340" y="759"/>
                    <a:pt x="400" y="799"/>
                  </a:cubicBezTo>
                  <a:cubicBezTo>
                    <a:pt x="460" y="849"/>
                    <a:pt x="530" y="869"/>
                    <a:pt x="600" y="879"/>
                  </a:cubicBezTo>
                  <a:cubicBezTo>
                    <a:pt x="630" y="889"/>
                    <a:pt x="659" y="889"/>
                    <a:pt x="699" y="889"/>
                  </a:cubicBezTo>
                  <a:cubicBezTo>
                    <a:pt x="730" y="889"/>
                    <a:pt x="759" y="889"/>
                    <a:pt x="790" y="879"/>
                  </a:cubicBezTo>
                  <a:cubicBezTo>
                    <a:pt x="819" y="879"/>
                    <a:pt x="839" y="869"/>
                    <a:pt x="859" y="869"/>
                  </a:cubicBezTo>
                  <a:cubicBezTo>
                    <a:pt x="870" y="859"/>
                    <a:pt x="879" y="859"/>
                    <a:pt x="879" y="859"/>
                  </a:cubicBezTo>
                  <a:lnTo>
                    <a:pt x="879" y="839"/>
                  </a:lnTo>
                  <a:cubicBezTo>
                    <a:pt x="870" y="839"/>
                    <a:pt x="870" y="819"/>
                    <a:pt x="859" y="809"/>
                  </a:cubicBezTo>
                  <a:lnTo>
                    <a:pt x="830" y="749"/>
                  </a:lnTo>
                  <a:cubicBezTo>
                    <a:pt x="819" y="719"/>
                    <a:pt x="810" y="699"/>
                    <a:pt x="799" y="669"/>
                  </a:cubicBezTo>
                  <a:cubicBezTo>
                    <a:pt x="770" y="609"/>
                    <a:pt x="739" y="540"/>
                    <a:pt x="710" y="469"/>
                  </a:cubicBezTo>
                  <a:cubicBezTo>
                    <a:pt x="679" y="400"/>
                    <a:pt x="650" y="330"/>
                    <a:pt x="610" y="260"/>
                  </a:cubicBezTo>
                  <a:cubicBezTo>
                    <a:pt x="570" y="190"/>
                    <a:pt x="520" y="130"/>
                    <a:pt x="470" y="90"/>
                  </a:cubicBezTo>
                  <a:cubicBezTo>
                    <a:pt x="410" y="41"/>
                    <a:pt x="350" y="21"/>
                    <a:pt x="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7642858" y="3998014"/>
              <a:ext cx="92746" cy="92654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331" y="121"/>
                  </a:moveTo>
                  <a:cubicBezTo>
                    <a:pt x="390" y="130"/>
                    <a:pt x="440" y="161"/>
                    <a:pt x="490" y="200"/>
                  </a:cubicBezTo>
                  <a:cubicBezTo>
                    <a:pt x="530" y="230"/>
                    <a:pt x="580" y="280"/>
                    <a:pt x="620" y="350"/>
                  </a:cubicBezTo>
                  <a:cubicBezTo>
                    <a:pt x="660" y="420"/>
                    <a:pt x="690" y="500"/>
                    <a:pt x="719" y="560"/>
                  </a:cubicBezTo>
                  <a:lnTo>
                    <a:pt x="859" y="879"/>
                  </a:lnTo>
                  <a:lnTo>
                    <a:pt x="839" y="879"/>
                  </a:lnTo>
                  <a:cubicBezTo>
                    <a:pt x="810" y="889"/>
                    <a:pt x="790" y="889"/>
                    <a:pt x="759" y="889"/>
                  </a:cubicBezTo>
                  <a:lnTo>
                    <a:pt x="660" y="889"/>
                  </a:lnTo>
                  <a:cubicBezTo>
                    <a:pt x="600" y="879"/>
                    <a:pt x="540" y="849"/>
                    <a:pt x="500" y="819"/>
                  </a:cubicBezTo>
                  <a:cubicBezTo>
                    <a:pt x="450" y="779"/>
                    <a:pt x="410" y="729"/>
                    <a:pt x="370" y="660"/>
                  </a:cubicBezTo>
                  <a:cubicBezTo>
                    <a:pt x="340" y="600"/>
                    <a:pt x="311" y="540"/>
                    <a:pt x="271" y="450"/>
                  </a:cubicBezTo>
                  <a:lnTo>
                    <a:pt x="140" y="130"/>
                  </a:lnTo>
                  <a:cubicBezTo>
                    <a:pt x="151" y="130"/>
                    <a:pt x="160" y="130"/>
                    <a:pt x="160" y="121"/>
                  </a:cubicBezTo>
                  <a:close/>
                  <a:moveTo>
                    <a:pt x="240" y="1"/>
                  </a:moveTo>
                  <a:cubicBezTo>
                    <a:pt x="211" y="1"/>
                    <a:pt x="180" y="1"/>
                    <a:pt x="151" y="10"/>
                  </a:cubicBezTo>
                  <a:cubicBezTo>
                    <a:pt x="131" y="10"/>
                    <a:pt x="111" y="10"/>
                    <a:pt x="91" y="21"/>
                  </a:cubicBezTo>
                  <a:lnTo>
                    <a:pt x="61" y="30"/>
                  </a:lnTo>
                  <a:lnTo>
                    <a:pt x="1" y="61"/>
                  </a:lnTo>
                  <a:lnTo>
                    <a:pt x="11" y="110"/>
                  </a:lnTo>
                  <a:lnTo>
                    <a:pt x="21" y="130"/>
                  </a:lnTo>
                  <a:cubicBezTo>
                    <a:pt x="21" y="141"/>
                    <a:pt x="21" y="150"/>
                    <a:pt x="31" y="161"/>
                  </a:cubicBezTo>
                  <a:lnTo>
                    <a:pt x="160" y="500"/>
                  </a:lnTo>
                  <a:cubicBezTo>
                    <a:pt x="200" y="589"/>
                    <a:pt x="231" y="660"/>
                    <a:pt x="260" y="720"/>
                  </a:cubicBezTo>
                  <a:cubicBezTo>
                    <a:pt x="311" y="809"/>
                    <a:pt x="370" y="869"/>
                    <a:pt x="420" y="909"/>
                  </a:cubicBezTo>
                  <a:cubicBezTo>
                    <a:pt x="490" y="959"/>
                    <a:pt x="570" y="989"/>
                    <a:pt x="650" y="999"/>
                  </a:cubicBezTo>
                  <a:cubicBezTo>
                    <a:pt x="680" y="1009"/>
                    <a:pt x="710" y="1009"/>
                    <a:pt x="739" y="1009"/>
                  </a:cubicBezTo>
                  <a:lnTo>
                    <a:pt x="759" y="1009"/>
                  </a:lnTo>
                  <a:cubicBezTo>
                    <a:pt x="799" y="1009"/>
                    <a:pt x="830" y="999"/>
                    <a:pt x="859" y="999"/>
                  </a:cubicBezTo>
                  <a:cubicBezTo>
                    <a:pt x="879" y="999"/>
                    <a:pt x="899" y="989"/>
                    <a:pt x="919" y="989"/>
                  </a:cubicBezTo>
                  <a:lnTo>
                    <a:pt x="930" y="979"/>
                  </a:lnTo>
                  <a:cubicBezTo>
                    <a:pt x="959" y="979"/>
                    <a:pt x="969" y="969"/>
                    <a:pt x="979" y="959"/>
                  </a:cubicBezTo>
                  <a:lnTo>
                    <a:pt x="1009" y="939"/>
                  </a:lnTo>
                  <a:lnTo>
                    <a:pt x="999" y="899"/>
                  </a:lnTo>
                  <a:cubicBezTo>
                    <a:pt x="999" y="899"/>
                    <a:pt x="999" y="889"/>
                    <a:pt x="989" y="879"/>
                  </a:cubicBezTo>
                  <a:lnTo>
                    <a:pt x="989" y="869"/>
                  </a:lnTo>
                  <a:cubicBezTo>
                    <a:pt x="979" y="859"/>
                    <a:pt x="979" y="849"/>
                    <a:pt x="969" y="839"/>
                  </a:cubicBezTo>
                  <a:lnTo>
                    <a:pt x="830" y="510"/>
                  </a:lnTo>
                  <a:lnTo>
                    <a:pt x="719" y="290"/>
                  </a:lnTo>
                  <a:cubicBezTo>
                    <a:pt x="670" y="210"/>
                    <a:pt x="620" y="150"/>
                    <a:pt x="570" y="101"/>
                  </a:cubicBezTo>
                  <a:cubicBezTo>
                    <a:pt x="510" y="50"/>
                    <a:pt x="430" y="21"/>
                    <a:pt x="351" y="10"/>
                  </a:cubicBezTo>
                  <a:cubicBezTo>
                    <a:pt x="320" y="1"/>
                    <a:pt x="291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7648367" y="4003523"/>
              <a:ext cx="80808" cy="81635"/>
            </a:xfrm>
            <a:custGeom>
              <a:avLst/>
              <a:gdLst/>
              <a:ahLst/>
              <a:cxnLst/>
              <a:rect l="l" t="t" r="r" b="b"/>
              <a:pathLst>
                <a:path w="880" h="889" extrusionOk="0">
                  <a:moveTo>
                    <a:pt x="180" y="1"/>
                  </a:moveTo>
                  <a:cubicBezTo>
                    <a:pt x="151" y="1"/>
                    <a:pt x="120" y="1"/>
                    <a:pt x="100" y="10"/>
                  </a:cubicBezTo>
                  <a:cubicBezTo>
                    <a:pt x="71" y="10"/>
                    <a:pt x="51" y="21"/>
                    <a:pt x="31" y="21"/>
                  </a:cubicBezTo>
                  <a:lnTo>
                    <a:pt x="11" y="21"/>
                  </a:lnTo>
                  <a:lnTo>
                    <a:pt x="1" y="30"/>
                  </a:lnTo>
                  <a:lnTo>
                    <a:pt x="11" y="30"/>
                  </a:lnTo>
                  <a:lnTo>
                    <a:pt x="11" y="41"/>
                  </a:lnTo>
                  <a:cubicBezTo>
                    <a:pt x="11" y="50"/>
                    <a:pt x="21" y="61"/>
                    <a:pt x="21" y="81"/>
                  </a:cubicBezTo>
                  <a:lnTo>
                    <a:pt x="51" y="140"/>
                  </a:lnTo>
                  <a:cubicBezTo>
                    <a:pt x="61" y="160"/>
                    <a:pt x="71" y="190"/>
                    <a:pt x="80" y="220"/>
                  </a:cubicBezTo>
                  <a:cubicBezTo>
                    <a:pt x="100" y="270"/>
                    <a:pt x="131" y="340"/>
                    <a:pt x="160" y="410"/>
                  </a:cubicBezTo>
                  <a:cubicBezTo>
                    <a:pt x="180" y="489"/>
                    <a:pt x="220" y="560"/>
                    <a:pt x="260" y="629"/>
                  </a:cubicBezTo>
                  <a:cubicBezTo>
                    <a:pt x="300" y="699"/>
                    <a:pt x="340" y="759"/>
                    <a:pt x="400" y="799"/>
                  </a:cubicBezTo>
                  <a:cubicBezTo>
                    <a:pt x="460" y="849"/>
                    <a:pt x="530" y="869"/>
                    <a:pt x="600" y="879"/>
                  </a:cubicBezTo>
                  <a:cubicBezTo>
                    <a:pt x="630" y="889"/>
                    <a:pt x="659" y="889"/>
                    <a:pt x="699" y="889"/>
                  </a:cubicBezTo>
                  <a:cubicBezTo>
                    <a:pt x="730" y="889"/>
                    <a:pt x="759" y="889"/>
                    <a:pt x="790" y="879"/>
                  </a:cubicBezTo>
                  <a:cubicBezTo>
                    <a:pt x="819" y="879"/>
                    <a:pt x="839" y="869"/>
                    <a:pt x="859" y="869"/>
                  </a:cubicBezTo>
                  <a:cubicBezTo>
                    <a:pt x="870" y="859"/>
                    <a:pt x="879" y="859"/>
                    <a:pt x="879" y="859"/>
                  </a:cubicBezTo>
                  <a:lnTo>
                    <a:pt x="879" y="839"/>
                  </a:lnTo>
                  <a:cubicBezTo>
                    <a:pt x="870" y="839"/>
                    <a:pt x="870" y="819"/>
                    <a:pt x="859" y="809"/>
                  </a:cubicBezTo>
                  <a:lnTo>
                    <a:pt x="830" y="749"/>
                  </a:lnTo>
                  <a:cubicBezTo>
                    <a:pt x="819" y="719"/>
                    <a:pt x="810" y="699"/>
                    <a:pt x="799" y="669"/>
                  </a:cubicBezTo>
                  <a:cubicBezTo>
                    <a:pt x="770" y="609"/>
                    <a:pt x="739" y="540"/>
                    <a:pt x="710" y="469"/>
                  </a:cubicBezTo>
                  <a:cubicBezTo>
                    <a:pt x="679" y="400"/>
                    <a:pt x="650" y="330"/>
                    <a:pt x="610" y="260"/>
                  </a:cubicBezTo>
                  <a:cubicBezTo>
                    <a:pt x="570" y="190"/>
                    <a:pt x="520" y="130"/>
                    <a:pt x="470" y="90"/>
                  </a:cubicBezTo>
                  <a:cubicBezTo>
                    <a:pt x="410" y="41"/>
                    <a:pt x="350" y="21"/>
                    <a:pt x="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7642858" y="3998014"/>
              <a:ext cx="92746" cy="92654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331" y="121"/>
                  </a:moveTo>
                  <a:cubicBezTo>
                    <a:pt x="390" y="130"/>
                    <a:pt x="440" y="161"/>
                    <a:pt x="490" y="200"/>
                  </a:cubicBezTo>
                  <a:cubicBezTo>
                    <a:pt x="530" y="230"/>
                    <a:pt x="580" y="280"/>
                    <a:pt x="620" y="350"/>
                  </a:cubicBezTo>
                  <a:cubicBezTo>
                    <a:pt x="660" y="420"/>
                    <a:pt x="690" y="500"/>
                    <a:pt x="719" y="560"/>
                  </a:cubicBezTo>
                  <a:lnTo>
                    <a:pt x="859" y="879"/>
                  </a:lnTo>
                  <a:lnTo>
                    <a:pt x="839" y="879"/>
                  </a:lnTo>
                  <a:cubicBezTo>
                    <a:pt x="810" y="889"/>
                    <a:pt x="790" y="889"/>
                    <a:pt x="759" y="889"/>
                  </a:cubicBezTo>
                  <a:lnTo>
                    <a:pt x="660" y="889"/>
                  </a:lnTo>
                  <a:cubicBezTo>
                    <a:pt x="600" y="879"/>
                    <a:pt x="540" y="849"/>
                    <a:pt x="500" y="819"/>
                  </a:cubicBezTo>
                  <a:cubicBezTo>
                    <a:pt x="450" y="779"/>
                    <a:pt x="410" y="729"/>
                    <a:pt x="370" y="660"/>
                  </a:cubicBezTo>
                  <a:cubicBezTo>
                    <a:pt x="340" y="600"/>
                    <a:pt x="311" y="540"/>
                    <a:pt x="271" y="450"/>
                  </a:cubicBezTo>
                  <a:lnTo>
                    <a:pt x="140" y="130"/>
                  </a:lnTo>
                  <a:cubicBezTo>
                    <a:pt x="151" y="130"/>
                    <a:pt x="160" y="130"/>
                    <a:pt x="160" y="121"/>
                  </a:cubicBezTo>
                  <a:close/>
                  <a:moveTo>
                    <a:pt x="240" y="1"/>
                  </a:moveTo>
                  <a:cubicBezTo>
                    <a:pt x="211" y="1"/>
                    <a:pt x="180" y="1"/>
                    <a:pt x="151" y="10"/>
                  </a:cubicBezTo>
                  <a:cubicBezTo>
                    <a:pt x="131" y="10"/>
                    <a:pt x="111" y="10"/>
                    <a:pt x="91" y="21"/>
                  </a:cubicBezTo>
                  <a:lnTo>
                    <a:pt x="31" y="30"/>
                  </a:lnTo>
                  <a:lnTo>
                    <a:pt x="1" y="70"/>
                  </a:lnTo>
                  <a:lnTo>
                    <a:pt x="21" y="130"/>
                  </a:lnTo>
                  <a:cubicBezTo>
                    <a:pt x="21" y="141"/>
                    <a:pt x="21" y="150"/>
                    <a:pt x="31" y="161"/>
                  </a:cubicBezTo>
                  <a:lnTo>
                    <a:pt x="160" y="500"/>
                  </a:lnTo>
                  <a:cubicBezTo>
                    <a:pt x="200" y="589"/>
                    <a:pt x="231" y="660"/>
                    <a:pt x="260" y="720"/>
                  </a:cubicBezTo>
                  <a:cubicBezTo>
                    <a:pt x="311" y="809"/>
                    <a:pt x="370" y="869"/>
                    <a:pt x="420" y="909"/>
                  </a:cubicBezTo>
                  <a:cubicBezTo>
                    <a:pt x="490" y="959"/>
                    <a:pt x="570" y="989"/>
                    <a:pt x="650" y="999"/>
                  </a:cubicBezTo>
                  <a:cubicBezTo>
                    <a:pt x="680" y="1009"/>
                    <a:pt x="710" y="1009"/>
                    <a:pt x="739" y="1009"/>
                  </a:cubicBezTo>
                  <a:lnTo>
                    <a:pt x="759" y="1009"/>
                  </a:lnTo>
                  <a:cubicBezTo>
                    <a:pt x="799" y="1009"/>
                    <a:pt x="830" y="999"/>
                    <a:pt x="859" y="999"/>
                  </a:cubicBezTo>
                  <a:cubicBezTo>
                    <a:pt x="879" y="999"/>
                    <a:pt x="899" y="989"/>
                    <a:pt x="919" y="989"/>
                  </a:cubicBezTo>
                  <a:lnTo>
                    <a:pt x="930" y="979"/>
                  </a:lnTo>
                  <a:cubicBezTo>
                    <a:pt x="959" y="979"/>
                    <a:pt x="969" y="969"/>
                    <a:pt x="979" y="959"/>
                  </a:cubicBezTo>
                  <a:lnTo>
                    <a:pt x="1009" y="939"/>
                  </a:lnTo>
                  <a:lnTo>
                    <a:pt x="999" y="899"/>
                  </a:lnTo>
                  <a:cubicBezTo>
                    <a:pt x="999" y="899"/>
                    <a:pt x="999" y="889"/>
                    <a:pt x="989" y="879"/>
                  </a:cubicBezTo>
                  <a:lnTo>
                    <a:pt x="989" y="869"/>
                  </a:lnTo>
                  <a:cubicBezTo>
                    <a:pt x="979" y="859"/>
                    <a:pt x="979" y="849"/>
                    <a:pt x="969" y="839"/>
                  </a:cubicBezTo>
                  <a:lnTo>
                    <a:pt x="830" y="510"/>
                  </a:lnTo>
                  <a:lnTo>
                    <a:pt x="719" y="290"/>
                  </a:lnTo>
                  <a:cubicBezTo>
                    <a:pt x="670" y="210"/>
                    <a:pt x="620" y="150"/>
                    <a:pt x="570" y="101"/>
                  </a:cubicBezTo>
                  <a:cubicBezTo>
                    <a:pt x="510" y="50"/>
                    <a:pt x="430" y="21"/>
                    <a:pt x="351" y="10"/>
                  </a:cubicBezTo>
                  <a:cubicBezTo>
                    <a:pt x="320" y="1"/>
                    <a:pt x="291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7696025" y="4013624"/>
              <a:ext cx="82645" cy="80716"/>
            </a:xfrm>
            <a:custGeom>
              <a:avLst/>
              <a:gdLst/>
              <a:ahLst/>
              <a:cxnLst/>
              <a:rect l="l" t="t" r="r" b="b"/>
              <a:pathLst>
                <a:path w="900" h="879" extrusionOk="0">
                  <a:moveTo>
                    <a:pt x="180" y="0"/>
                  </a:moveTo>
                  <a:cubicBezTo>
                    <a:pt x="151" y="0"/>
                    <a:pt x="121" y="0"/>
                    <a:pt x="91" y="10"/>
                  </a:cubicBezTo>
                  <a:cubicBezTo>
                    <a:pt x="71" y="10"/>
                    <a:pt x="41" y="20"/>
                    <a:pt x="31" y="20"/>
                  </a:cubicBezTo>
                  <a:cubicBezTo>
                    <a:pt x="21" y="30"/>
                    <a:pt x="11" y="30"/>
                    <a:pt x="11" y="30"/>
                  </a:cubicBezTo>
                  <a:lnTo>
                    <a:pt x="1" y="30"/>
                  </a:lnTo>
                  <a:lnTo>
                    <a:pt x="1" y="40"/>
                  </a:lnTo>
                  <a:cubicBezTo>
                    <a:pt x="1" y="40"/>
                    <a:pt x="11" y="40"/>
                    <a:pt x="11" y="50"/>
                  </a:cubicBezTo>
                  <a:cubicBezTo>
                    <a:pt x="11" y="50"/>
                    <a:pt x="21" y="70"/>
                    <a:pt x="21" y="80"/>
                  </a:cubicBezTo>
                  <a:lnTo>
                    <a:pt x="51" y="140"/>
                  </a:lnTo>
                  <a:cubicBezTo>
                    <a:pt x="61" y="170"/>
                    <a:pt x="71" y="190"/>
                    <a:pt x="81" y="220"/>
                  </a:cubicBezTo>
                  <a:cubicBezTo>
                    <a:pt x="111" y="280"/>
                    <a:pt x="131" y="350"/>
                    <a:pt x="160" y="419"/>
                  </a:cubicBezTo>
                  <a:cubicBezTo>
                    <a:pt x="191" y="490"/>
                    <a:pt x="231" y="559"/>
                    <a:pt x="271" y="629"/>
                  </a:cubicBezTo>
                  <a:cubicBezTo>
                    <a:pt x="311" y="699"/>
                    <a:pt x="360" y="759"/>
                    <a:pt x="420" y="799"/>
                  </a:cubicBezTo>
                  <a:cubicBezTo>
                    <a:pt x="480" y="839"/>
                    <a:pt x="550" y="869"/>
                    <a:pt x="620" y="869"/>
                  </a:cubicBezTo>
                  <a:cubicBezTo>
                    <a:pt x="650" y="879"/>
                    <a:pt x="690" y="879"/>
                    <a:pt x="719" y="879"/>
                  </a:cubicBezTo>
                  <a:cubicBezTo>
                    <a:pt x="750" y="869"/>
                    <a:pt x="779" y="869"/>
                    <a:pt x="810" y="859"/>
                  </a:cubicBezTo>
                  <a:cubicBezTo>
                    <a:pt x="839" y="859"/>
                    <a:pt x="859" y="849"/>
                    <a:pt x="879" y="849"/>
                  </a:cubicBezTo>
                  <a:cubicBezTo>
                    <a:pt x="890" y="839"/>
                    <a:pt x="899" y="839"/>
                    <a:pt x="899" y="839"/>
                  </a:cubicBezTo>
                  <a:lnTo>
                    <a:pt x="899" y="829"/>
                  </a:lnTo>
                  <a:cubicBezTo>
                    <a:pt x="890" y="819"/>
                    <a:pt x="890" y="799"/>
                    <a:pt x="879" y="789"/>
                  </a:cubicBezTo>
                  <a:lnTo>
                    <a:pt x="850" y="729"/>
                  </a:lnTo>
                  <a:cubicBezTo>
                    <a:pt x="839" y="709"/>
                    <a:pt x="830" y="679"/>
                    <a:pt x="810" y="649"/>
                  </a:cubicBezTo>
                  <a:cubicBezTo>
                    <a:pt x="790" y="599"/>
                    <a:pt x="750" y="530"/>
                    <a:pt x="719" y="459"/>
                  </a:cubicBezTo>
                  <a:cubicBezTo>
                    <a:pt x="690" y="390"/>
                    <a:pt x="650" y="320"/>
                    <a:pt x="610" y="250"/>
                  </a:cubicBezTo>
                  <a:cubicBezTo>
                    <a:pt x="570" y="180"/>
                    <a:pt x="520" y="120"/>
                    <a:pt x="470" y="80"/>
                  </a:cubicBezTo>
                  <a:cubicBezTo>
                    <a:pt x="410" y="40"/>
                    <a:pt x="351" y="10"/>
                    <a:pt x="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7690515" y="4008114"/>
              <a:ext cx="94582" cy="91736"/>
            </a:xfrm>
            <a:custGeom>
              <a:avLst/>
              <a:gdLst/>
              <a:ahLst/>
              <a:cxnLst/>
              <a:rect l="l" t="t" r="r" b="b"/>
              <a:pathLst>
                <a:path w="1030" h="999" extrusionOk="0">
                  <a:moveTo>
                    <a:pt x="331" y="120"/>
                  </a:moveTo>
                  <a:cubicBezTo>
                    <a:pt x="391" y="130"/>
                    <a:pt x="440" y="150"/>
                    <a:pt x="490" y="190"/>
                  </a:cubicBezTo>
                  <a:cubicBezTo>
                    <a:pt x="540" y="220"/>
                    <a:pt x="580" y="270"/>
                    <a:pt x="620" y="340"/>
                  </a:cubicBezTo>
                  <a:cubicBezTo>
                    <a:pt x="660" y="410"/>
                    <a:pt x="700" y="490"/>
                    <a:pt x="730" y="539"/>
                  </a:cubicBezTo>
                  <a:lnTo>
                    <a:pt x="879" y="859"/>
                  </a:lnTo>
                  <a:lnTo>
                    <a:pt x="859" y="859"/>
                  </a:lnTo>
                  <a:cubicBezTo>
                    <a:pt x="830" y="869"/>
                    <a:pt x="810" y="869"/>
                    <a:pt x="779" y="879"/>
                  </a:cubicBezTo>
                  <a:cubicBezTo>
                    <a:pt x="750" y="879"/>
                    <a:pt x="720" y="879"/>
                    <a:pt x="680" y="869"/>
                  </a:cubicBezTo>
                  <a:cubicBezTo>
                    <a:pt x="620" y="869"/>
                    <a:pt x="560" y="849"/>
                    <a:pt x="510" y="809"/>
                  </a:cubicBezTo>
                  <a:cubicBezTo>
                    <a:pt x="470" y="779"/>
                    <a:pt x="430" y="729"/>
                    <a:pt x="380" y="659"/>
                  </a:cubicBezTo>
                  <a:cubicBezTo>
                    <a:pt x="351" y="599"/>
                    <a:pt x="320" y="539"/>
                    <a:pt x="280" y="450"/>
                  </a:cubicBezTo>
                  <a:lnTo>
                    <a:pt x="141" y="130"/>
                  </a:lnTo>
                  <a:lnTo>
                    <a:pt x="161" y="130"/>
                  </a:lnTo>
                  <a:cubicBezTo>
                    <a:pt x="191" y="120"/>
                    <a:pt x="211" y="120"/>
                    <a:pt x="240" y="120"/>
                  </a:cubicBezTo>
                  <a:close/>
                  <a:moveTo>
                    <a:pt x="240" y="0"/>
                  </a:moveTo>
                  <a:cubicBezTo>
                    <a:pt x="200" y="0"/>
                    <a:pt x="171" y="0"/>
                    <a:pt x="141" y="11"/>
                  </a:cubicBezTo>
                  <a:cubicBezTo>
                    <a:pt x="121" y="11"/>
                    <a:pt x="101" y="20"/>
                    <a:pt x="91" y="20"/>
                  </a:cubicBezTo>
                  <a:lnTo>
                    <a:pt x="31" y="40"/>
                  </a:lnTo>
                  <a:lnTo>
                    <a:pt x="1" y="80"/>
                  </a:lnTo>
                  <a:lnTo>
                    <a:pt x="21" y="140"/>
                  </a:lnTo>
                  <a:cubicBezTo>
                    <a:pt x="21" y="150"/>
                    <a:pt x="21" y="160"/>
                    <a:pt x="31" y="170"/>
                  </a:cubicBezTo>
                  <a:lnTo>
                    <a:pt x="171" y="499"/>
                  </a:lnTo>
                  <a:cubicBezTo>
                    <a:pt x="211" y="590"/>
                    <a:pt x="240" y="659"/>
                    <a:pt x="280" y="719"/>
                  </a:cubicBezTo>
                  <a:cubicBezTo>
                    <a:pt x="331" y="809"/>
                    <a:pt x="391" y="869"/>
                    <a:pt x="450" y="909"/>
                  </a:cubicBezTo>
                  <a:cubicBezTo>
                    <a:pt x="510" y="949"/>
                    <a:pt x="590" y="979"/>
                    <a:pt x="670" y="989"/>
                  </a:cubicBezTo>
                  <a:cubicBezTo>
                    <a:pt x="690" y="998"/>
                    <a:pt x="720" y="998"/>
                    <a:pt x="740" y="998"/>
                  </a:cubicBezTo>
                  <a:lnTo>
                    <a:pt x="779" y="998"/>
                  </a:lnTo>
                  <a:cubicBezTo>
                    <a:pt x="819" y="989"/>
                    <a:pt x="850" y="989"/>
                    <a:pt x="879" y="979"/>
                  </a:cubicBezTo>
                  <a:cubicBezTo>
                    <a:pt x="899" y="979"/>
                    <a:pt x="930" y="969"/>
                    <a:pt x="939" y="969"/>
                  </a:cubicBezTo>
                  <a:lnTo>
                    <a:pt x="999" y="949"/>
                  </a:lnTo>
                  <a:lnTo>
                    <a:pt x="1029" y="909"/>
                  </a:lnTo>
                  <a:lnTo>
                    <a:pt x="1019" y="879"/>
                  </a:lnTo>
                  <a:cubicBezTo>
                    <a:pt x="1019" y="879"/>
                    <a:pt x="1019" y="869"/>
                    <a:pt x="1009" y="859"/>
                  </a:cubicBezTo>
                  <a:lnTo>
                    <a:pt x="1009" y="849"/>
                  </a:lnTo>
                  <a:cubicBezTo>
                    <a:pt x="999" y="839"/>
                    <a:pt x="999" y="829"/>
                    <a:pt x="990" y="819"/>
                  </a:cubicBezTo>
                  <a:lnTo>
                    <a:pt x="839" y="490"/>
                  </a:lnTo>
                  <a:cubicBezTo>
                    <a:pt x="810" y="430"/>
                    <a:pt x="770" y="350"/>
                    <a:pt x="720" y="280"/>
                  </a:cubicBezTo>
                  <a:cubicBezTo>
                    <a:pt x="670" y="200"/>
                    <a:pt x="620" y="140"/>
                    <a:pt x="560" y="90"/>
                  </a:cubicBezTo>
                  <a:cubicBezTo>
                    <a:pt x="500" y="51"/>
                    <a:pt x="430" y="11"/>
                    <a:pt x="3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7696025" y="4013624"/>
              <a:ext cx="82645" cy="80716"/>
            </a:xfrm>
            <a:custGeom>
              <a:avLst/>
              <a:gdLst/>
              <a:ahLst/>
              <a:cxnLst/>
              <a:rect l="l" t="t" r="r" b="b"/>
              <a:pathLst>
                <a:path w="900" h="879" extrusionOk="0">
                  <a:moveTo>
                    <a:pt x="180" y="0"/>
                  </a:moveTo>
                  <a:cubicBezTo>
                    <a:pt x="151" y="0"/>
                    <a:pt x="121" y="0"/>
                    <a:pt x="91" y="10"/>
                  </a:cubicBezTo>
                  <a:cubicBezTo>
                    <a:pt x="71" y="10"/>
                    <a:pt x="41" y="20"/>
                    <a:pt x="31" y="20"/>
                  </a:cubicBezTo>
                  <a:cubicBezTo>
                    <a:pt x="21" y="30"/>
                    <a:pt x="11" y="30"/>
                    <a:pt x="11" y="30"/>
                  </a:cubicBezTo>
                  <a:lnTo>
                    <a:pt x="1" y="30"/>
                  </a:lnTo>
                  <a:lnTo>
                    <a:pt x="1" y="40"/>
                  </a:lnTo>
                  <a:cubicBezTo>
                    <a:pt x="1" y="40"/>
                    <a:pt x="11" y="40"/>
                    <a:pt x="11" y="50"/>
                  </a:cubicBezTo>
                  <a:cubicBezTo>
                    <a:pt x="11" y="50"/>
                    <a:pt x="21" y="70"/>
                    <a:pt x="21" y="80"/>
                  </a:cubicBezTo>
                  <a:lnTo>
                    <a:pt x="51" y="140"/>
                  </a:lnTo>
                  <a:cubicBezTo>
                    <a:pt x="61" y="170"/>
                    <a:pt x="71" y="190"/>
                    <a:pt x="81" y="220"/>
                  </a:cubicBezTo>
                  <a:cubicBezTo>
                    <a:pt x="111" y="280"/>
                    <a:pt x="131" y="350"/>
                    <a:pt x="160" y="419"/>
                  </a:cubicBezTo>
                  <a:cubicBezTo>
                    <a:pt x="191" y="490"/>
                    <a:pt x="231" y="559"/>
                    <a:pt x="271" y="629"/>
                  </a:cubicBezTo>
                  <a:cubicBezTo>
                    <a:pt x="311" y="699"/>
                    <a:pt x="360" y="759"/>
                    <a:pt x="420" y="799"/>
                  </a:cubicBezTo>
                  <a:cubicBezTo>
                    <a:pt x="480" y="839"/>
                    <a:pt x="550" y="869"/>
                    <a:pt x="620" y="869"/>
                  </a:cubicBezTo>
                  <a:cubicBezTo>
                    <a:pt x="650" y="879"/>
                    <a:pt x="690" y="879"/>
                    <a:pt x="719" y="879"/>
                  </a:cubicBezTo>
                  <a:cubicBezTo>
                    <a:pt x="750" y="869"/>
                    <a:pt x="779" y="869"/>
                    <a:pt x="810" y="859"/>
                  </a:cubicBezTo>
                  <a:cubicBezTo>
                    <a:pt x="839" y="859"/>
                    <a:pt x="859" y="849"/>
                    <a:pt x="879" y="849"/>
                  </a:cubicBezTo>
                  <a:cubicBezTo>
                    <a:pt x="890" y="839"/>
                    <a:pt x="899" y="839"/>
                    <a:pt x="899" y="839"/>
                  </a:cubicBezTo>
                  <a:lnTo>
                    <a:pt x="899" y="829"/>
                  </a:lnTo>
                  <a:cubicBezTo>
                    <a:pt x="890" y="819"/>
                    <a:pt x="890" y="799"/>
                    <a:pt x="879" y="789"/>
                  </a:cubicBezTo>
                  <a:lnTo>
                    <a:pt x="850" y="729"/>
                  </a:lnTo>
                  <a:cubicBezTo>
                    <a:pt x="839" y="709"/>
                    <a:pt x="830" y="679"/>
                    <a:pt x="810" y="649"/>
                  </a:cubicBezTo>
                  <a:cubicBezTo>
                    <a:pt x="790" y="599"/>
                    <a:pt x="750" y="530"/>
                    <a:pt x="719" y="459"/>
                  </a:cubicBezTo>
                  <a:cubicBezTo>
                    <a:pt x="690" y="390"/>
                    <a:pt x="650" y="320"/>
                    <a:pt x="610" y="250"/>
                  </a:cubicBezTo>
                  <a:cubicBezTo>
                    <a:pt x="570" y="180"/>
                    <a:pt x="520" y="120"/>
                    <a:pt x="470" y="80"/>
                  </a:cubicBezTo>
                  <a:cubicBezTo>
                    <a:pt x="410" y="40"/>
                    <a:pt x="351" y="10"/>
                    <a:pt x="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7690515" y="4008114"/>
              <a:ext cx="94582" cy="91736"/>
            </a:xfrm>
            <a:custGeom>
              <a:avLst/>
              <a:gdLst/>
              <a:ahLst/>
              <a:cxnLst/>
              <a:rect l="l" t="t" r="r" b="b"/>
              <a:pathLst>
                <a:path w="1030" h="999" extrusionOk="0">
                  <a:moveTo>
                    <a:pt x="331" y="120"/>
                  </a:moveTo>
                  <a:cubicBezTo>
                    <a:pt x="391" y="130"/>
                    <a:pt x="440" y="150"/>
                    <a:pt x="490" y="190"/>
                  </a:cubicBezTo>
                  <a:cubicBezTo>
                    <a:pt x="540" y="220"/>
                    <a:pt x="580" y="270"/>
                    <a:pt x="620" y="340"/>
                  </a:cubicBezTo>
                  <a:cubicBezTo>
                    <a:pt x="660" y="410"/>
                    <a:pt x="700" y="490"/>
                    <a:pt x="730" y="539"/>
                  </a:cubicBezTo>
                  <a:lnTo>
                    <a:pt x="879" y="859"/>
                  </a:lnTo>
                  <a:lnTo>
                    <a:pt x="859" y="859"/>
                  </a:lnTo>
                  <a:cubicBezTo>
                    <a:pt x="830" y="869"/>
                    <a:pt x="810" y="869"/>
                    <a:pt x="779" y="879"/>
                  </a:cubicBezTo>
                  <a:cubicBezTo>
                    <a:pt x="750" y="879"/>
                    <a:pt x="720" y="879"/>
                    <a:pt x="680" y="869"/>
                  </a:cubicBezTo>
                  <a:cubicBezTo>
                    <a:pt x="620" y="869"/>
                    <a:pt x="560" y="849"/>
                    <a:pt x="510" y="809"/>
                  </a:cubicBezTo>
                  <a:cubicBezTo>
                    <a:pt x="470" y="779"/>
                    <a:pt x="430" y="729"/>
                    <a:pt x="380" y="659"/>
                  </a:cubicBezTo>
                  <a:cubicBezTo>
                    <a:pt x="351" y="599"/>
                    <a:pt x="320" y="539"/>
                    <a:pt x="280" y="450"/>
                  </a:cubicBezTo>
                  <a:lnTo>
                    <a:pt x="141" y="130"/>
                  </a:lnTo>
                  <a:lnTo>
                    <a:pt x="161" y="130"/>
                  </a:lnTo>
                  <a:cubicBezTo>
                    <a:pt x="191" y="120"/>
                    <a:pt x="211" y="120"/>
                    <a:pt x="240" y="120"/>
                  </a:cubicBezTo>
                  <a:close/>
                  <a:moveTo>
                    <a:pt x="240" y="0"/>
                  </a:moveTo>
                  <a:cubicBezTo>
                    <a:pt x="200" y="0"/>
                    <a:pt x="171" y="0"/>
                    <a:pt x="141" y="11"/>
                  </a:cubicBezTo>
                  <a:cubicBezTo>
                    <a:pt x="121" y="11"/>
                    <a:pt x="101" y="20"/>
                    <a:pt x="91" y="20"/>
                  </a:cubicBezTo>
                  <a:lnTo>
                    <a:pt x="31" y="40"/>
                  </a:lnTo>
                  <a:lnTo>
                    <a:pt x="1" y="80"/>
                  </a:lnTo>
                  <a:lnTo>
                    <a:pt x="21" y="140"/>
                  </a:lnTo>
                  <a:cubicBezTo>
                    <a:pt x="21" y="150"/>
                    <a:pt x="21" y="160"/>
                    <a:pt x="31" y="170"/>
                  </a:cubicBezTo>
                  <a:lnTo>
                    <a:pt x="171" y="499"/>
                  </a:lnTo>
                  <a:cubicBezTo>
                    <a:pt x="211" y="590"/>
                    <a:pt x="240" y="659"/>
                    <a:pt x="280" y="719"/>
                  </a:cubicBezTo>
                  <a:cubicBezTo>
                    <a:pt x="331" y="809"/>
                    <a:pt x="391" y="869"/>
                    <a:pt x="450" y="909"/>
                  </a:cubicBezTo>
                  <a:cubicBezTo>
                    <a:pt x="510" y="949"/>
                    <a:pt x="590" y="979"/>
                    <a:pt x="670" y="989"/>
                  </a:cubicBezTo>
                  <a:cubicBezTo>
                    <a:pt x="690" y="998"/>
                    <a:pt x="720" y="998"/>
                    <a:pt x="740" y="998"/>
                  </a:cubicBezTo>
                  <a:lnTo>
                    <a:pt x="779" y="998"/>
                  </a:lnTo>
                  <a:cubicBezTo>
                    <a:pt x="819" y="989"/>
                    <a:pt x="850" y="989"/>
                    <a:pt x="879" y="979"/>
                  </a:cubicBezTo>
                  <a:cubicBezTo>
                    <a:pt x="899" y="979"/>
                    <a:pt x="930" y="969"/>
                    <a:pt x="939" y="969"/>
                  </a:cubicBezTo>
                  <a:lnTo>
                    <a:pt x="959" y="959"/>
                  </a:lnTo>
                  <a:cubicBezTo>
                    <a:pt x="990" y="949"/>
                    <a:pt x="999" y="949"/>
                    <a:pt x="1009" y="939"/>
                  </a:cubicBezTo>
                  <a:lnTo>
                    <a:pt x="1029" y="909"/>
                  </a:lnTo>
                  <a:lnTo>
                    <a:pt x="1019" y="879"/>
                  </a:lnTo>
                  <a:cubicBezTo>
                    <a:pt x="1019" y="879"/>
                    <a:pt x="1019" y="869"/>
                    <a:pt x="1009" y="859"/>
                  </a:cubicBezTo>
                  <a:lnTo>
                    <a:pt x="1009" y="849"/>
                  </a:lnTo>
                  <a:cubicBezTo>
                    <a:pt x="999" y="839"/>
                    <a:pt x="999" y="829"/>
                    <a:pt x="990" y="819"/>
                  </a:cubicBezTo>
                  <a:lnTo>
                    <a:pt x="839" y="490"/>
                  </a:lnTo>
                  <a:cubicBezTo>
                    <a:pt x="810" y="430"/>
                    <a:pt x="770" y="350"/>
                    <a:pt x="720" y="280"/>
                  </a:cubicBezTo>
                  <a:cubicBezTo>
                    <a:pt x="670" y="200"/>
                    <a:pt x="620" y="140"/>
                    <a:pt x="560" y="90"/>
                  </a:cubicBezTo>
                  <a:cubicBezTo>
                    <a:pt x="500" y="51"/>
                    <a:pt x="430" y="11"/>
                    <a:pt x="3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7743683" y="4021888"/>
              <a:ext cx="85400" cy="79798"/>
            </a:xfrm>
            <a:custGeom>
              <a:avLst/>
              <a:gdLst/>
              <a:ahLst/>
              <a:cxnLst/>
              <a:rect l="l" t="t" r="r" b="b"/>
              <a:pathLst>
                <a:path w="930" h="869" extrusionOk="0">
                  <a:moveTo>
                    <a:pt x="181" y="0"/>
                  </a:moveTo>
                  <a:cubicBezTo>
                    <a:pt x="151" y="10"/>
                    <a:pt x="121" y="10"/>
                    <a:pt x="91" y="20"/>
                  </a:cubicBezTo>
                  <a:cubicBezTo>
                    <a:pt x="71" y="20"/>
                    <a:pt x="41" y="30"/>
                    <a:pt x="31" y="30"/>
                  </a:cubicBezTo>
                  <a:cubicBezTo>
                    <a:pt x="21" y="40"/>
                    <a:pt x="11" y="40"/>
                    <a:pt x="11" y="40"/>
                  </a:cubicBezTo>
                  <a:lnTo>
                    <a:pt x="1" y="40"/>
                  </a:lnTo>
                  <a:lnTo>
                    <a:pt x="1" y="50"/>
                  </a:lnTo>
                  <a:cubicBezTo>
                    <a:pt x="11" y="50"/>
                    <a:pt x="11" y="50"/>
                    <a:pt x="11" y="60"/>
                  </a:cubicBezTo>
                  <a:cubicBezTo>
                    <a:pt x="11" y="70"/>
                    <a:pt x="21" y="80"/>
                    <a:pt x="21" y="100"/>
                  </a:cubicBezTo>
                  <a:cubicBezTo>
                    <a:pt x="31" y="110"/>
                    <a:pt x="41" y="130"/>
                    <a:pt x="51" y="150"/>
                  </a:cubicBezTo>
                  <a:cubicBezTo>
                    <a:pt x="61" y="180"/>
                    <a:pt x="71" y="200"/>
                    <a:pt x="91" y="230"/>
                  </a:cubicBezTo>
                  <a:cubicBezTo>
                    <a:pt x="111" y="289"/>
                    <a:pt x="141" y="349"/>
                    <a:pt x="181" y="420"/>
                  </a:cubicBezTo>
                  <a:cubicBezTo>
                    <a:pt x="211" y="489"/>
                    <a:pt x="251" y="569"/>
                    <a:pt x="291" y="629"/>
                  </a:cubicBezTo>
                  <a:cubicBezTo>
                    <a:pt x="331" y="699"/>
                    <a:pt x="380" y="759"/>
                    <a:pt x="440" y="799"/>
                  </a:cubicBezTo>
                  <a:cubicBezTo>
                    <a:pt x="500" y="839"/>
                    <a:pt x="570" y="859"/>
                    <a:pt x="640" y="868"/>
                  </a:cubicBezTo>
                  <a:lnTo>
                    <a:pt x="750" y="868"/>
                  </a:lnTo>
                  <a:cubicBezTo>
                    <a:pt x="779" y="859"/>
                    <a:pt x="810" y="859"/>
                    <a:pt x="839" y="848"/>
                  </a:cubicBezTo>
                  <a:cubicBezTo>
                    <a:pt x="859" y="839"/>
                    <a:pt x="890" y="839"/>
                    <a:pt x="899" y="829"/>
                  </a:cubicBezTo>
                  <a:cubicBezTo>
                    <a:pt x="919" y="829"/>
                    <a:pt x="930" y="819"/>
                    <a:pt x="930" y="819"/>
                  </a:cubicBezTo>
                  <a:lnTo>
                    <a:pt x="919" y="809"/>
                  </a:lnTo>
                  <a:cubicBezTo>
                    <a:pt x="919" y="799"/>
                    <a:pt x="910" y="789"/>
                    <a:pt x="899" y="769"/>
                  </a:cubicBezTo>
                  <a:cubicBezTo>
                    <a:pt x="890" y="749"/>
                    <a:pt x="879" y="739"/>
                    <a:pt x="870" y="709"/>
                  </a:cubicBezTo>
                  <a:cubicBezTo>
                    <a:pt x="859" y="689"/>
                    <a:pt x="850" y="669"/>
                    <a:pt x="830" y="639"/>
                  </a:cubicBezTo>
                  <a:cubicBezTo>
                    <a:pt x="799" y="579"/>
                    <a:pt x="770" y="519"/>
                    <a:pt x="730" y="449"/>
                  </a:cubicBezTo>
                  <a:cubicBezTo>
                    <a:pt x="700" y="380"/>
                    <a:pt x="660" y="309"/>
                    <a:pt x="620" y="240"/>
                  </a:cubicBezTo>
                  <a:cubicBezTo>
                    <a:pt x="570" y="180"/>
                    <a:pt x="530" y="120"/>
                    <a:pt x="470" y="80"/>
                  </a:cubicBezTo>
                  <a:cubicBezTo>
                    <a:pt x="411" y="40"/>
                    <a:pt x="351" y="10"/>
                    <a:pt x="280" y="10"/>
                  </a:cubicBezTo>
                  <a:cubicBezTo>
                    <a:pt x="251" y="0"/>
                    <a:pt x="211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7738173" y="4016562"/>
              <a:ext cx="97337" cy="90634"/>
            </a:xfrm>
            <a:custGeom>
              <a:avLst/>
              <a:gdLst/>
              <a:ahLst/>
              <a:cxnLst/>
              <a:rect l="l" t="t" r="r" b="b"/>
              <a:pathLst>
                <a:path w="1060" h="987" extrusionOk="0">
                  <a:moveTo>
                    <a:pt x="251" y="118"/>
                  </a:moveTo>
                  <a:cubicBezTo>
                    <a:pt x="271" y="118"/>
                    <a:pt x="300" y="118"/>
                    <a:pt x="331" y="128"/>
                  </a:cubicBezTo>
                  <a:cubicBezTo>
                    <a:pt x="391" y="128"/>
                    <a:pt x="451" y="148"/>
                    <a:pt x="490" y="188"/>
                  </a:cubicBezTo>
                  <a:cubicBezTo>
                    <a:pt x="540" y="218"/>
                    <a:pt x="580" y="268"/>
                    <a:pt x="630" y="327"/>
                  </a:cubicBezTo>
                  <a:cubicBezTo>
                    <a:pt x="670" y="398"/>
                    <a:pt x="710" y="478"/>
                    <a:pt x="740" y="538"/>
                  </a:cubicBezTo>
                  <a:lnTo>
                    <a:pt x="899" y="847"/>
                  </a:lnTo>
                  <a:lnTo>
                    <a:pt x="879" y="847"/>
                  </a:lnTo>
                  <a:cubicBezTo>
                    <a:pt x="859" y="857"/>
                    <a:pt x="830" y="857"/>
                    <a:pt x="800" y="867"/>
                  </a:cubicBezTo>
                  <a:lnTo>
                    <a:pt x="710" y="867"/>
                  </a:lnTo>
                  <a:cubicBezTo>
                    <a:pt x="650" y="857"/>
                    <a:pt x="590" y="837"/>
                    <a:pt x="540" y="807"/>
                  </a:cubicBezTo>
                  <a:cubicBezTo>
                    <a:pt x="490" y="777"/>
                    <a:pt x="451" y="727"/>
                    <a:pt x="400" y="657"/>
                  </a:cubicBezTo>
                  <a:cubicBezTo>
                    <a:pt x="360" y="607"/>
                    <a:pt x="331" y="538"/>
                    <a:pt x="291" y="458"/>
                  </a:cubicBezTo>
                  <a:lnTo>
                    <a:pt x="141" y="138"/>
                  </a:lnTo>
                  <a:lnTo>
                    <a:pt x="161" y="138"/>
                  </a:lnTo>
                  <a:cubicBezTo>
                    <a:pt x="191" y="128"/>
                    <a:pt x="221" y="128"/>
                    <a:pt x="251" y="118"/>
                  </a:cubicBezTo>
                  <a:close/>
                  <a:moveTo>
                    <a:pt x="292" y="1"/>
                  </a:moveTo>
                  <a:cubicBezTo>
                    <a:pt x="273" y="1"/>
                    <a:pt x="256" y="3"/>
                    <a:pt x="241" y="8"/>
                  </a:cubicBezTo>
                  <a:cubicBezTo>
                    <a:pt x="201" y="8"/>
                    <a:pt x="171" y="8"/>
                    <a:pt x="141" y="18"/>
                  </a:cubicBezTo>
                  <a:cubicBezTo>
                    <a:pt x="121" y="18"/>
                    <a:pt x="101" y="28"/>
                    <a:pt x="81" y="28"/>
                  </a:cubicBezTo>
                  <a:lnTo>
                    <a:pt x="21" y="48"/>
                  </a:lnTo>
                  <a:lnTo>
                    <a:pt x="1" y="98"/>
                  </a:lnTo>
                  <a:lnTo>
                    <a:pt x="21" y="148"/>
                  </a:lnTo>
                  <a:cubicBezTo>
                    <a:pt x="21" y="158"/>
                    <a:pt x="31" y="168"/>
                    <a:pt x="31" y="178"/>
                  </a:cubicBezTo>
                  <a:lnTo>
                    <a:pt x="181" y="507"/>
                  </a:lnTo>
                  <a:cubicBezTo>
                    <a:pt x="221" y="597"/>
                    <a:pt x="260" y="667"/>
                    <a:pt x="300" y="727"/>
                  </a:cubicBezTo>
                  <a:cubicBezTo>
                    <a:pt x="360" y="807"/>
                    <a:pt x="411" y="867"/>
                    <a:pt x="471" y="906"/>
                  </a:cubicBezTo>
                  <a:cubicBezTo>
                    <a:pt x="540" y="946"/>
                    <a:pt x="620" y="977"/>
                    <a:pt x="700" y="986"/>
                  </a:cubicBezTo>
                  <a:lnTo>
                    <a:pt x="810" y="986"/>
                  </a:lnTo>
                  <a:cubicBezTo>
                    <a:pt x="850" y="977"/>
                    <a:pt x="879" y="977"/>
                    <a:pt x="910" y="966"/>
                  </a:cubicBezTo>
                  <a:cubicBezTo>
                    <a:pt x="930" y="957"/>
                    <a:pt x="950" y="957"/>
                    <a:pt x="970" y="946"/>
                  </a:cubicBezTo>
                  <a:lnTo>
                    <a:pt x="979" y="946"/>
                  </a:lnTo>
                  <a:cubicBezTo>
                    <a:pt x="1019" y="937"/>
                    <a:pt x="1019" y="937"/>
                    <a:pt x="1030" y="926"/>
                  </a:cubicBezTo>
                  <a:lnTo>
                    <a:pt x="1059" y="897"/>
                  </a:lnTo>
                  <a:lnTo>
                    <a:pt x="1039" y="857"/>
                  </a:lnTo>
                  <a:cubicBezTo>
                    <a:pt x="1039" y="857"/>
                    <a:pt x="1039" y="847"/>
                    <a:pt x="1030" y="837"/>
                  </a:cubicBezTo>
                  <a:lnTo>
                    <a:pt x="1030" y="827"/>
                  </a:lnTo>
                  <a:cubicBezTo>
                    <a:pt x="1019" y="817"/>
                    <a:pt x="1019" y="807"/>
                    <a:pt x="1010" y="797"/>
                  </a:cubicBezTo>
                  <a:lnTo>
                    <a:pt x="850" y="478"/>
                  </a:lnTo>
                  <a:cubicBezTo>
                    <a:pt x="820" y="418"/>
                    <a:pt x="780" y="338"/>
                    <a:pt x="730" y="268"/>
                  </a:cubicBezTo>
                  <a:cubicBezTo>
                    <a:pt x="680" y="188"/>
                    <a:pt x="620" y="128"/>
                    <a:pt x="560" y="88"/>
                  </a:cubicBezTo>
                  <a:cubicBezTo>
                    <a:pt x="500" y="38"/>
                    <a:pt x="431" y="18"/>
                    <a:pt x="351" y="8"/>
                  </a:cubicBezTo>
                  <a:cubicBezTo>
                    <a:pt x="331" y="3"/>
                    <a:pt x="311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7743683" y="4021888"/>
              <a:ext cx="85400" cy="79798"/>
            </a:xfrm>
            <a:custGeom>
              <a:avLst/>
              <a:gdLst/>
              <a:ahLst/>
              <a:cxnLst/>
              <a:rect l="l" t="t" r="r" b="b"/>
              <a:pathLst>
                <a:path w="930" h="869" extrusionOk="0">
                  <a:moveTo>
                    <a:pt x="181" y="0"/>
                  </a:moveTo>
                  <a:cubicBezTo>
                    <a:pt x="151" y="10"/>
                    <a:pt x="121" y="10"/>
                    <a:pt x="91" y="20"/>
                  </a:cubicBezTo>
                  <a:cubicBezTo>
                    <a:pt x="71" y="20"/>
                    <a:pt x="41" y="30"/>
                    <a:pt x="31" y="30"/>
                  </a:cubicBezTo>
                  <a:cubicBezTo>
                    <a:pt x="21" y="40"/>
                    <a:pt x="11" y="40"/>
                    <a:pt x="11" y="40"/>
                  </a:cubicBezTo>
                  <a:lnTo>
                    <a:pt x="1" y="40"/>
                  </a:lnTo>
                  <a:lnTo>
                    <a:pt x="1" y="50"/>
                  </a:lnTo>
                  <a:cubicBezTo>
                    <a:pt x="11" y="50"/>
                    <a:pt x="11" y="50"/>
                    <a:pt x="11" y="60"/>
                  </a:cubicBezTo>
                  <a:cubicBezTo>
                    <a:pt x="11" y="70"/>
                    <a:pt x="21" y="80"/>
                    <a:pt x="21" y="100"/>
                  </a:cubicBezTo>
                  <a:cubicBezTo>
                    <a:pt x="31" y="110"/>
                    <a:pt x="41" y="130"/>
                    <a:pt x="51" y="150"/>
                  </a:cubicBezTo>
                  <a:cubicBezTo>
                    <a:pt x="61" y="180"/>
                    <a:pt x="71" y="200"/>
                    <a:pt x="91" y="230"/>
                  </a:cubicBezTo>
                  <a:cubicBezTo>
                    <a:pt x="111" y="289"/>
                    <a:pt x="141" y="349"/>
                    <a:pt x="181" y="420"/>
                  </a:cubicBezTo>
                  <a:cubicBezTo>
                    <a:pt x="211" y="489"/>
                    <a:pt x="251" y="569"/>
                    <a:pt x="291" y="629"/>
                  </a:cubicBezTo>
                  <a:cubicBezTo>
                    <a:pt x="331" y="699"/>
                    <a:pt x="380" y="759"/>
                    <a:pt x="440" y="799"/>
                  </a:cubicBezTo>
                  <a:cubicBezTo>
                    <a:pt x="500" y="839"/>
                    <a:pt x="570" y="859"/>
                    <a:pt x="640" y="868"/>
                  </a:cubicBezTo>
                  <a:lnTo>
                    <a:pt x="750" y="868"/>
                  </a:lnTo>
                  <a:cubicBezTo>
                    <a:pt x="779" y="859"/>
                    <a:pt x="810" y="859"/>
                    <a:pt x="839" y="848"/>
                  </a:cubicBezTo>
                  <a:cubicBezTo>
                    <a:pt x="859" y="839"/>
                    <a:pt x="890" y="839"/>
                    <a:pt x="899" y="829"/>
                  </a:cubicBezTo>
                  <a:cubicBezTo>
                    <a:pt x="919" y="829"/>
                    <a:pt x="930" y="819"/>
                    <a:pt x="930" y="819"/>
                  </a:cubicBezTo>
                  <a:lnTo>
                    <a:pt x="919" y="809"/>
                  </a:lnTo>
                  <a:cubicBezTo>
                    <a:pt x="919" y="799"/>
                    <a:pt x="910" y="789"/>
                    <a:pt x="899" y="769"/>
                  </a:cubicBezTo>
                  <a:cubicBezTo>
                    <a:pt x="890" y="749"/>
                    <a:pt x="879" y="739"/>
                    <a:pt x="870" y="709"/>
                  </a:cubicBezTo>
                  <a:cubicBezTo>
                    <a:pt x="859" y="689"/>
                    <a:pt x="850" y="669"/>
                    <a:pt x="830" y="639"/>
                  </a:cubicBezTo>
                  <a:cubicBezTo>
                    <a:pt x="799" y="579"/>
                    <a:pt x="770" y="519"/>
                    <a:pt x="730" y="449"/>
                  </a:cubicBezTo>
                  <a:cubicBezTo>
                    <a:pt x="700" y="380"/>
                    <a:pt x="660" y="309"/>
                    <a:pt x="620" y="240"/>
                  </a:cubicBezTo>
                  <a:cubicBezTo>
                    <a:pt x="570" y="180"/>
                    <a:pt x="530" y="120"/>
                    <a:pt x="470" y="80"/>
                  </a:cubicBezTo>
                  <a:cubicBezTo>
                    <a:pt x="411" y="40"/>
                    <a:pt x="351" y="10"/>
                    <a:pt x="280" y="10"/>
                  </a:cubicBezTo>
                  <a:cubicBezTo>
                    <a:pt x="251" y="0"/>
                    <a:pt x="211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7738173" y="4016562"/>
              <a:ext cx="97337" cy="90634"/>
            </a:xfrm>
            <a:custGeom>
              <a:avLst/>
              <a:gdLst/>
              <a:ahLst/>
              <a:cxnLst/>
              <a:rect l="l" t="t" r="r" b="b"/>
              <a:pathLst>
                <a:path w="1060" h="987" extrusionOk="0">
                  <a:moveTo>
                    <a:pt x="251" y="118"/>
                  </a:moveTo>
                  <a:cubicBezTo>
                    <a:pt x="271" y="118"/>
                    <a:pt x="300" y="118"/>
                    <a:pt x="331" y="128"/>
                  </a:cubicBezTo>
                  <a:cubicBezTo>
                    <a:pt x="391" y="128"/>
                    <a:pt x="451" y="148"/>
                    <a:pt x="490" y="188"/>
                  </a:cubicBezTo>
                  <a:cubicBezTo>
                    <a:pt x="540" y="218"/>
                    <a:pt x="580" y="268"/>
                    <a:pt x="630" y="327"/>
                  </a:cubicBezTo>
                  <a:cubicBezTo>
                    <a:pt x="670" y="398"/>
                    <a:pt x="710" y="478"/>
                    <a:pt x="740" y="538"/>
                  </a:cubicBezTo>
                  <a:lnTo>
                    <a:pt x="899" y="847"/>
                  </a:lnTo>
                  <a:lnTo>
                    <a:pt x="879" y="847"/>
                  </a:lnTo>
                  <a:cubicBezTo>
                    <a:pt x="859" y="857"/>
                    <a:pt x="830" y="857"/>
                    <a:pt x="800" y="867"/>
                  </a:cubicBezTo>
                  <a:lnTo>
                    <a:pt x="710" y="867"/>
                  </a:lnTo>
                  <a:cubicBezTo>
                    <a:pt x="650" y="857"/>
                    <a:pt x="590" y="837"/>
                    <a:pt x="540" y="807"/>
                  </a:cubicBezTo>
                  <a:cubicBezTo>
                    <a:pt x="490" y="777"/>
                    <a:pt x="451" y="727"/>
                    <a:pt x="400" y="657"/>
                  </a:cubicBezTo>
                  <a:cubicBezTo>
                    <a:pt x="360" y="607"/>
                    <a:pt x="331" y="538"/>
                    <a:pt x="291" y="458"/>
                  </a:cubicBezTo>
                  <a:lnTo>
                    <a:pt x="141" y="138"/>
                  </a:lnTo>
                  <a:lnTo>
                    <a:pt x="161" y="138"/>
                  </a:lnTo>
                  <a:cubicBezTo>
                    <a:pt x="191" y="128"/>
                    <a:pt x="221" y="128"/>
                    <a:pt x="251" y="118"/>
                  </a:cubicBezTo>
                  <a:close/>
                  <a:moveTo>
                    <a:pt x="292" y="1"/>
                  </a:moveTo>
                  <a:cubicBezTo>
                    <a:pt x="273" y="1"/>
                    <a:pt x="256" y="3"/>
                    <a:pt x="241" y="8"/>
                  </a:cubicBezTo>
                  <a:cubicBezTo>
                    <a:pt x="201" y="8"/>
                    <a:pt x="171" y="8"/>
                    <a:pt x="141" y="18"/>
                  </a:cubicBezTo>
                  <a:cubicBezTo>
                    <a:pt x="121" y="18"/>
                    <a:pt x="101" y="28"/>
                    <a:pt x="81" y="28"/>
                  </a:cubicBezTo>
                  <a:lnTo>
                    <a:pt x="21" y="48"/>
                  </a:lnTo>
                  <a:lnTo>
                    <a:pt x="1" y="98"/>
                  </a:lnTo>
                  <a:lnTo>
                    <a:pt x="21" y="148"/>
                  </a:lnTo>
                  <a:cubicBezTo>
                    <a:pt x="21" y="158"/>
                    <a:pt x="31" y="168"/>
                    <a:pt x="31" y="178"/>
                  </a:cubicBezTo>
                  <a:lnTo>
                    <a:pt x="181" y="507"/>
                  </a:lnTo>
                  <a:cubicBezTo>
                    <a:pt x="221" y="597"/>
                    <a:pt x="260" y="667"/>
                    <a:pt x="300" y="727"/>
                  </a:cubicBezTo>
                  <a:cubicBezTo>
                    <a:pt x="360" y="807"/>
                    <a:pt x="411" y="867"/>
                    <a:pt x="471" y="906"/>
                  </a:cubicBezTo>
                  <a:cubicBezTo>
                    <a:pt x="540" y="946"/>
                    <a:pt x="620" y="977"/>
                    <a:pt x="700" y="986"/>
                  </a:cubicBezTo>
                  <a:lnTo>
                    <a:pt x="810" y="986"/>
                  </a:lnTo>
                  <a:cubicBezTo>
                    <a:pt x="850" y="977"/>
                    <a:pt x="879" y="977"/>
                    <a:pt x="910" y="966"/>
                  </a:cubicBezTo>
                  <a:cubicBezTo>
                    <a:pt x="930" y="957"/>
                    <a:pt x="950" y="957"/>
                    <a:pt x="970" y="946"/>
                  </a:cubicBezTo>
                  <a:lnTo>
                    <a:pt x="979" y="946"/>
                  </a:lnTo>
                  <a:cubicBezTo>
                    <a:pt x="1019" y="937"/>
                    <a:pt x="1019" y="937"/>
                    <a:pt x="1030" y="926"/>
                  </a:cubicBezTo>
                  <a:lnTo>
                    <a:pt x="1059" y="897"/>
                  </a:lnTo>
                  <a:lnTo>
                    <a:pt x="1039" y="857"/>
                  </a:lnTo>
                  <a:cubicBezTo>
                    <a:pt x="1039" y="857"/>
                    <a:pt x="1039" y="847"/>
                    <a:pt x="1030" y="837"/>
                  </a:cubicBezTo>
                  <a:lnTo>
                    <a:pt x="1030" y="827"/>
                  </a:lnTo>
                  <a:cubicBezTo>
                    <a:pt x="1019" y="817"/>
                    <a:pt x="1019" y="807"/>
                    <a:pt x="1010" y="797"/>
                  </a:cubicBezTo>
                  <a:lnTo>
                    <a:pt x="850" y="478"/>
                  </a:lnTo>
                  <a:cubicBezTo>
                    <a:pt x="820" y="418"/>
                    <a:pt x="780" y="338"/>
                    <a:pt x="730" y="268"/>
                  </a:cubicBezTo>
                  <a:cubicBezTo>
                    <a:pt x="680" y="188"/>
                    <a:pt x="620" y="128"/>
                    <a:pt x="560" y="88"/>
                  </a:cubicBezTo>
                  <a:cubicBezTo>
                    <a:pt x="500" y="38"/>
                    <a:pt x="420" y="18"/>
                    <a:pt x="351" y="8"/>
                  </a:cubicBezTo>
                  <a:cubicBezTo>
                    <a:pt x="331" y="3"/>
                    <a:pt x="311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7792351" y="4029235"/>
              <a:ext cx="86226" cy="77962"/>
            </a:xfrm>
            <a:custGeom>
              <a:avLst/>
              <a:gdLst/>
              <a:ahLst/>
              <a:cxnLst/>
              <a:rect l="l" t="t" r="r" b="b"/>
              <a:pathLst>
                <a:path w="939" h="849" extrusionOk="0">
                  <a:moveTo>
                    <a:pt x="269" y="0"/>
                  </a:moveTo>
                  <a:cubicBezTo>
                    <a:pt x="240" y="0"/>
                    <a:pt x="200" y="0"/>
                    <a:pt x="170" y="10"/>
                  </a:cubicBezTo>
                  <a:cubicBezTo>
                    <a:pt x="140" y="10"/>
                    <a:pt x="110" y="10"/>
                    <a:pt x="80" y="20"/>
                  </a:cubicBezTo>
                  <a:cubicBezTo>
                    <a:pt x="60" y="30"/>
                    <a:pt x="40" y="40"/>
                    <a:pt x="20" y="40"/>
                  </a:cubicBezTo>
                  <a:cubicBezTo>
                    <a:pt x="10" y="40"/>
                    <a:pt x="10" y="40"/>
                    <a:pt x="0" y="50"/>
                  </a:cubicBezTo>
                  <a:lnTo>
                    <a:pt x="0" y="60"/>
                  </a:lnTo>
                  <a:cubicBezTo>
                    <a:pt x="10" y="70"/>
                    <a:pt x="10" y="90"/>
                    <a:pt x="20" y="100"/>
                  </a:cubicBezTo>
                  <a:lnTo>
                    <a:pt x="50" y="160"/>
                  </a:lnTo>
                  <a:cubicBezTo>
                    <a:pt x="60" y="180"/>
                    <a:pt x="70" y="209"/>
                    <a:pt x="90" y="229"/>
                  </a:cubicBezTo>
                  <a:cubicBezTo>
                    <a:pt x="110" y="289"/>
                    <a:pt x="150" y="349"/>
                    <a:pt x="180" y="419"/>
                  </a:cubicBezTo>
                  <a:cubicBezTo>
                    <a:pt x="210" y="489"/>
                    <a:pt x="249" y="559"/>
                    <a:pt x="300" y="629"/>
                  </a:cubicBezTo>
                  <a:cubicBezTo>
                    <a:pt x="349" y="689"/>
                    <a:pt x="400" y="749"/>
                    <a:pt x="460" y="788"/>
                  </a:cubicBezTo>
                  <a:cubicBezTo>
                    <a:pt x="519" y="828"/>
                    <a:pt x="589" y="848"/>
                    <a:pt x="659" y="848"/>
                  </a:cubicBezTo>
                  <a:lnTo>
                    <a:pt x="759" y="848"/>
                  </a:lnTo>
                  <a:cubicBezTo>
                    <a:pt x="799" y="839"/>
                    <a:pt x="828" y="839"/>
                    <a:pt x="848" y="828"/>
                  </a:cubicBezTo>
                  <a:cubicBezTo>
                    <a:pt x="879" y="819"/>
                    <a:pt x="899" y="808"/>
                    <a:pt x="919" y="808"/>
                  </a:cubicBezTo>
                  <a:cubicBezTo>
                    <a:pt x="928" y="799"/>
                    <a:pt x="939" y="799"/>
                    <a:pt x="939" y="799"/>
                  </a:cubicBezTo>
                  <a:lnTo>
                    <a:pt x="939" y="788"/>
                  </a:lnTo>
                  <a:cubicBezTo>
                    <a:pt x="928" y="779"/>
                    <a:pt x="928" y="759"/>
                    <a:pt x="919" y="749"/>
                  </a:cubicBezTo>
                  <a:cubicBezTo>
                    <a:pt x="908" y="729"/>
                    <a:pt x="899" y="709"/>
                    <a:pt x="879" y="689"/>
                  </a:cubicBezTo>
                  <a:cubicBezTo>
                    <a:pt x="868" y="669"/>
                    <a:pt x="859" y="649"/>
                    <a:pt x="839" y="619"/>
                  </a:cubicBezTo>
                  <a:cubicBezTo>
                    <a:pt x="809" y="559"/>
                    <a:pt x="779" y="499"/>
                    <a:pt x="739" y="429"/>
                  </a:cubicBezTo>
                  <a:cubicBezTo>
                    <a:pt x="699" y="360"/>
                    <a:pt x="659" y="289"/>
                    <a:pt x="619" y="229"/>
                  </a:cubicBezTo>
                  <a:cubicBezTo>
                    <a:pt x="569" y="160"/>
                    <a:pt x="519" y="110"/>
                    <a:pt x="460" y="70"/>
                  </a:cubicBezTo>
                  <a:cubicBezTo>
                    <a:pt x="400" y="30"/>
                    <a:pt x="340" y="10"/>
                    <a:pt x="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7785923" y="4023725"/>
              <a:ext cx="98164" cy="88981"/>
            </a:xfrm>
            <a:custGeom>
              <a:avLst/>
              <a:gdLst/>
              <a:ahLst/>
              <a:cxnLst/>
              <a:rect l="l" t="t" r="r" b="b"/>
              <a:pathLst>
                <a:path w="1069" h="969" extrusionOk="0">
                  <a:moveTo>
                    <a:pt x="339" y="120"/>
                  </a:moveTo>
                  <a:cubicBezTo>
                    <a:pt x="390" y="130"/>
                    <a:pt x="450" y="150"/>
                    <a:pt x="499" y="180"/>
                  </a:cubicBezTo>
                  <a:cubicBezTo>
                    <a:pt x="549" y="210"/>
                    <a:pt x="589" y="260"/>
                    <a:pt x="639" y="320"/>
                  </a:cubicBezTo>
                  <a:cubicBezTo>
                    <a:pt x="679" y="389"/>
                    <a:pt x="729" y="460"/>
                    <a:pt x="759" y="519"/>
                  </a:cubicBezTo>
                  <a:lnTo>
                    <a:pt x="929" y="828"/>
                  </a:lnTo>
                  <a:lnTo>
                    <a:pt x="909" y="828"/>
                  </a:lnTo>
                  <a:cubicBezTo>
                    <a:pt x="879" y="839"/>
                    <a:pt x="859" y="839"/>
                    <a:pt x="829" y="848"/>
                  </a:cubicBezTo>
                  <a:lnTo>
                    <a:pt x="729" y="848"/>
                  </a:lnTo>
                  <a:cubicBezTo>
                    <a:pt x="669" y="848"/>
                    <a:pt x="609" y="828"/>
                    <a:pt x="559" y="799"/>
                  </a:cubicBezTo>
                  <a:cubicBezTo>
                    <a:pt x="510" y="769"/>
                    <a:pt x="470" y="729"/>
                    <a:pt x="419" y="659"/>
                  </a:cubicBezTo>
                  <a:cubicBezTo>
                    <a:pt x="379" y="599"/>
                    <a:pt x="350" y="539"/>
                    <a:pt x="300" y="460"/>
                  </a:cubicBezTo>
                  <a:lnTo>
                    <a:pt x="150" y="140"/>
                  </a:lnTo>
                  <a:lnTo>
                    <a:pt x="170" y="140"/>
                  </a:lnTo>
                  <a:cubicBezTo>
                    <a:pt x="190" y="130"/>
                    <a:pt x="220" y="130"/>
                    <a:pt x="250" y="120"/>
                  </a:cubicBezTo>
                  <a:close/>
                  <a:moveTo>
                    <a:pt x="350" y="0"/>
                  </a:moveTo>
                  <a:cubicBezTo>
                    <a:pt x="310" y="0"/>
                    <a:pt x="270" y="0"/>
                    <a:pt x="240" y="10"/>
                  </a:cubicBezTo>
                  <a:cubicBezTo>
                    <a:pt x="200" y="10"/>
                    <a:pt x="170" y="20"/>
                    <a:pt x="140" y="20"/>
                  </a:cubicBezTo>
                  <a:cubicBezTo>
                    <a:pt x="120" y="30"/>
                    <a:pt x="100" y="30"/>
                    <a:pt x="80" y="40"/>
                  </a:cubicBezTo>
                  <a:lnTo>
                    <a:pt x="20" y="60"/>
                  </a:lnTo>
                  <a:lnTo>
                    <a:pt x="0" y="110"/>
                  </a:lnTo>
                  <a:lnTo>
                    <a:pt x="20" y="160"/>
                  </a:lnTo>
                  <a:cubicBezTo>
                    <a:pt x="30" y="170"/>
                    <a:pt x="30" y="180"/>
                    <a:pt x="40" y="190"/>
                  </a:cubicBezTo>
                  <a:lnTo>
                    <a:pt x="200" y="509"/>
                  </a:lnTo>
                  <a:cubicBezTo>
                    <a:pt x="240" y="599"/>
                    <a:pt x="280" y="669"/>
                    <a:pt x="319" y="719"/>
                  </a:cubicBezTo>
                  <a:cubicBezTo>
                    <a:pt x="379" y="809"/>
                    <a:pt x="439" y="868"/>
                    <a:pt x="499" y="899"/>
                  </a:cubicBezTo>
                  <a:cubicBezTo>
                    <a:pt x="569" y="939"/>
                    <a:pt x="649" y="968"/>
                    <a:pt x="729" y="968"/>
                  </a:cubicBezTo>
                  <a:lnTo>
                    <a:pt x="839" y="968"/>
                  </a:lnTo>
                  <a:cubicBezTo>
                    <a:pt x="879" y="959"/>
                    <a:pt x="909" y="959"/>
                    <a:pt x="938" y="948"/>
                  </a:cubicBezTo>
                  <a:cubicBezTo>
                    <a:pt x="958" y="939"/>
                    <a:pt x="978" y="939"/>
                    <a:pt x="998" y="928"/>
                  </a:cubicBezTo>
                  <a:lnTo>
                    <a:pt x="1018" y="919"/>
                  </a:lnTo>
                  <a:cubicBezTo>
                    <a:pt x="1038" y="908"/>
                    <a:pt x="1069" y="899"/>
                    <a:pt x="1069" y="859"/>
                  </a:cubicBezTo>
                  <a:lnTo>
                    <a:pt x="1069" y="839"/>
                  </a:lnTo>
                  <a:cubicBezTo>
                    <a:pt x="1069" y="839"/>
                    <a:pt x="1069" y="828"/>
                    <a:pt x="1058" y="819"/>
                  </a:cubicBezTo>
                  <a:lnTo>
                    <a:pt x="1049" y="799"/>
                  </a:lnTo>
                  <a:cubicBezTo>
                    <a:pt x="1049" y="799"/>
                    <a:pt x="1038" y="789"/>
                    <a:pt x="1038" y="779"/>
                  </a:cubicBezTo>
                  <a:lnTo>
                    <a:pt x="859" y="460"/>
                  </a:lnTo>
                  <a:cubicBezTo>
                    <a:pt x="829" y="400"/>
                    <a:pt x="789" y="329"/>
                    <a:pt x="739" y="249"/>
                  </a:cubicBezTo>
                  <a:cubicBezTo>
                    <a:pt x="679" y="180"/>
                    <a:pt x="629" y="120"/>
                    <a:pt x="569" y="80"/>
                  </a:cubicBezTo>
                  <a:cubicBezTo>
                    <a:pt x="499" y="40"/>
                    <a:pt x="419" y="1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7792351" y="4029235"/>
              <a:ext cx="86226" cy="77962"/>
            </a:xfrm>
            <a:custGeom>
              <a:avLst/>
              <a:gdLst/>
              <a:ahLst/>
              <a:cxnLst/>
              <a:rect l="l" t="t" r="r" b="b"/>
              <a:pathLst>
                <a:path w="939" h="849" extrusionOk="0">
                  <a:moveTo>
                    <a:pt x="269" y="0"/>
                  </a:moveTo>
                  <a:cubicBezTo>
                    <a:pt x="240" y="0"/>
                    <a:pt x="200" y="0"/>
                    <a:pt x="170" y="10"/>
                  </a:cubicBezTo>
                  <a:cubicBezTo>
                    <a:pt x="140" y="10"/>
                    <a:pt x="110" y="10"/>
                    <a:pt x="80" y="20"/>
                  </a:cubicBezTo>
                  <a:cubicBezTo>
                    <a:pt x="60" y="30"/>
                    <a:pt x="40" y="40"/>
                    <a:pt x="20" y="40"/>
                  </a:cubicBezTo>
                  <a:cubicBezTo>
                    <a:pt x="10" y="40"/>
                    <a:pt x="10" y="40"/>
                    <a:pt x="0" y="50"/>
                  </a:cubicBezTo>
                  <a:lnTo>
                    <a:pt x="0" y="60"/>
                  </a:lnTo>
                  <a:cubicBezTo>
                    <a:pt x="10" y="70"/>
                    <a:pt x="10" y="90"/>
                    <a:pt x="20" y="100"/>
                  </a:cubicBezTo>
                  <a:lnTo>
                    <a:pt x="50" y="160"/>
                  </a:lnTo>
                  <a:cubicBezTo>
                    <a:pt x="60" y="180"/>
                    <a:pt x="70" y="209"/>
                    <a:pt x="90" y="229"/>
                  </a:cubicBezTo>
                  <a:cubicBezTo>
                    <a:pt x="110" y="289"/>
                    <a:pt x="150" y="349"/>
                    <a:pt x="180" y="419"/>
                  </a:cubicBezTo>
                  <a:cubicBezTo>
                    <a:pt x="210" y="489"/>
                    <a:pt x="249" y="559"/>
                    <a:pt x="300" y="629"/>
                  </a:cubicBezTo>
                  <a:cubicBezTo>
                    <a:pt x="349" y="689"/>
                    <a:pt x="400" y="749"/>
                    <a:pt x="460" y="788"/>
                  </a:cubicBezTo>
                  <a:cubicBezTo>
                    <a:pt x="519" y="828"/>
                    <a:pt x="589" y="848"/>
                    <a:pt x="659" y="848"/>
                  </a:cubicBezTo>
                  <a:lnTo>
                    <a:pt x="759" y="848"/>
                  </a:lnTo>
                  <a:cubicBezTo>
                    <a:pt x="799" y="839"/>
                    <a:pt x="828" y="839"/>
                    <a:pt x="848" y="828"/>
                  </a:cubicBezTo>
                  <a:cubicBezTo>
                    <a:pt x="879" y="819"/>
                    <a:pt x="899" y="808"/>
                    <a:pt x="919" y="808"/>
                  </a:cubicBezTo>
                  <a:cubicBezTo>
                    <a:pt x="928" y="799"/>
                    <a:pt x="939" y="799"/>
                    <a:pt x="939" y="799"/>
                  </a:cubicBezTo>
                  <a:lnTo>
                    <a:pt x="939" y="788"/>
                  </a:lnTo>
                  <a:cubicBezTo>
                    <a:pt x="928" y="779"/>
                    <a:pt x="928" y="759"/>
                    <a:pt x="919" y="749"/>
                  </a:cubicBezTo>
                  <a:cubicBezTo>
                    <a:pt x="908" y="729"/>
                    <a:pt x="899" y="709"/>
                    <a:pt x="879" y="689"/>
                  </a:cubicBezTo>
                  <a:cubicBezTo>
                    <a:pt x="868" y="669"/>
                    <a:pt x="859" y="649"/>
                    <a:pt x="839" y="619"/>
                  </a:cubicBezTo>
                  <a:cubicBezTo>
                    <a:pt x="809" y="559"/>
                    <a:pt x="779" y="499"/>
                    <a:pt x="739" y="429"/>
                  </a:cubicBezTo>
                  <a:cubicBezTo>
                    <a:pt x="699" y="360"/>
                    <a:pt x="659" y="289"/>
                    <a:pt x="619" y="229"/>
                  </a:cubicBezTo>
                  <a:cubicBezTo>
                    <a:pt x="569" y="160"/>
                    <a:pt x="519" y="110"/>
                    <a:pt x="460" y="70"/>
                  </a:cubicBezTo>
                  <a:cubicBezTo>
                    <a:pt x="400" y="30"/>
                    <a:pt x="340" y="10"/>
                    <a:pt x="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7785923" y="4023725"/>
              <a:ext cx="99082" cy="88981"/>
            </a:xfrm>
            <a:custGeom>
              <a:avLst/>
              <a:gdLst/>
              <a:ahLst/>
              <a:cxnLst/>
              <a:rect l="l" t="t" r="r" b="b"/>
              <a:pathLst>
                <a:path w="1079" h="969" extrusionOk="0">
                  <a:moveTo>
                    <a:pt x="339" y="120"/>
                  </a:moveTo>
                  <a:cubicBezTo>
                    <a:pt x="390" y="130"/>
                    <a:pt x="450" y="150"/>
                    <a:pt x="499" y="180"/>
                  </a:cubicBezTo>
                  <a:cubicBezTo>
                    <a:pt x="549" y="210"/>
                    <a:pt x="589" y="260"/>
                    <a:pt x="639" y="320"/>
                  </a:cubicBezTo>
                  <a:cubicBezTo>
                    <a:pt x="679" y="389"/>
                    <a:pt x="729" y="460"/>
                    <a:pt x="759" y="519"/>
                  </a:cubicBezTo>
                  <a:lnTo>
                    <a:pt x="929" y="828"/>
                  </a:lnTo>
                  <a:lnTo>
                    <a:pt x="909" y="828"/>
                  </a:lnTo>
                  <a:cubicBezTo>
                    <a:pt x="879" y="839"/>
                    <a:pt x="859" y="839"/>
                    <a:pt x="829" y="848"/>
                  </a:cubicBezTo>
                  <a:lnTo>
                    <a:pt x="729" y="848"/>
                  </a:lnTo>
                  <a:cubicBezTo>
                    <a:pt x="669" y="848"/>
                    <a:pt x="609" y="828"/>
                    <a:pt x="559" y="799"/>
                  </a:cubicBezTo>
                  <a:cubicBezTo>
                    <a:pt x="510" y="769"/>
                    <a:pt x="470" y="729"/>
                    <a:pt x="419" y="659"/>
                  </a:cubicBezTo>
                  <a:cubicBezTo>
                    <a:pt x="379" y="599"/>
                    <a:pt x="350" y="539"/>
                    <a:pt x="300" y="460"/>
                  </a:cubicBezTo>
                  <a:lnTo>
                    <a:pt x="150" y="140"/>
                  </a:lnTo>
                  <a:lnTo>
                    <a:pt x="170" y="140"/>
                  </a:lnTo>
                  <a:cubicBezTo>
                    <a:pt x="190" y="130"/>
                    <a:pt x="220" y="130"/>
                    <a:pt x="250" y="120"/>
                  </a:cubicBezTo>
                  <a:close/>
                  <a:moveTo>
                    <a:pt x="350" y="0"/>
                  </a:moveTo>
                  <a:cubicBezTo>
                    <a:pt x="310" y="0"/>
                    <a:pt x="270" y="0"/>
                    <a:pt x="240" y="10"/>
                  </a:cubicBezTo>
                  <a:cubicBezTo>
                    <a:pt x="200" y="10"/>
                    <a:pt x="170" y="20"/>
                    <a:pt x="140" y="20"/>
                  </a:cubicBezTo>
                  <a:cubicBezTo>
                    <a:pt x="120" y="30"/>
                    <a:pt x="100" y="30"/>
                    <a:pt x="80" y="40"/>
                  </a:cubicBezTo>
                  <a:lnTo>
                    <a:pt x="20" y="60"/>
                  </a:lnTo>
                  <a:lnTo>
                    <a:pt x="0" y="110"/>
                  </a:lnTo>
                  <a:lnTo>
                    <a:pt x="20" y="160"/>
                  </a:lnTo>
                  <a:cubicBezTo>
                    <a:pt x="30" y="170"/>
                    <a:pt x="30" y="180"/>
                    <a:pt x="40" y="190"/>
                  </a:cubicBezTo>
                  <a:lnTo>
                    <a:pt x="200" y="509"/>
                  </a:lnTo>
                  <a:cubicBezTo>
                    <a:pt x="240" y="599"/>
                    <a:pt x="280" y="669"/>
                    <a:pt x="319" y="719"/>
                  </a:cubicBezTo>
                  <a:cubicBezTo>
                    <a:pt x="379" y="809"/>
                    <a:pt x="439" y="868"/>
                    <a:pt x="499" y="899"/>
                  </a:cubicBezTo>
                  <a:cubicBezTo>
                    <a:pt x="569" y="939"/>
                    <a:pt x="649" y="968"/>
                    <a:pt x="729" y="968"/>
                  </a:cubicBezTo>
                  <a:lnTo>
                    <a:pt x="839" y="968"/>
                  </a:lnTo>
                  <a:cubicBezTo>
                    <a:pt x="879" y="959"/>
                    <a:pt x="909" y="959"/>
                    <a:pt x="938" y="948"/>
                  </a:cubicBezTo>
                  <a:cubicBezTo>
                    <a:pt x="958" y="939"/>
                    <a:pt x="978" y="939"/>
                    <a:pt x="998" y="928"/>
                  </a:cubicBezTo>
                  <a:lnTo>
                    <a:pt x="1009" y="928"/>
                  </a:lnTo>
                  <a:cubicBezTo>
                    <a:pt x="1049" y="908"/>
                    <a:pt x="1058" y="908"/>
                    <a:pt x="1069" y="888"/>
                  </a:cubicBezTo>
                  <a:lnTo>
                    <a:pt x="1078" y="859"/>
                  </a:lnTo>
                  <a:lnTo>
                    <a:pt x="1069" y="839"/>
                  </a:lnTo>
                  <a:cubicBezTo>
                    <a:pt x="1069" y="839"/>
                    <a:pt x="1069" y="828"/>
                    <a:pt x="1058" y="819"/>
                  </a:cubicBezTo>
                  <a:lnTo>
                    <a:pt x="1049" y="799"/>
                  </a:lnTo>
                  <a:cubicBezTo>
                    <a:pt x="1049" y="799"/>
                    <a:pt x="1038" y="789"/>
                    <a:pt x="1038" y="779"/>
                  </a:cubicBezTo>
                  <a:lnTo>
                    <a:pt x="859" y="460"/>
                  </a:lnTo>
                  <a:cubicBezTo>
                    <a:pt x="829" y="400"/>
                    <a:pt x="789" y="329"/>
                    <a:pt x="739" y="249"/>
                  </a:cubicBezTo>
                  <a:cubicBezTo>
                    <a:pt x="679" y="180"/>
                    <a:pt x="629" y="120"/>
                    <a:pt x="569" y="80"/>
                  </a:cubicBezTo>
                  <a:cubicBezTo>
                    <a:pt x="499" y="40"/>
                    <a:pt x="419" y="1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7840009" y="4034744"/>
              <a:ext cx="88981" cy="77043"/>
            </a:xfrm>
            <a:custGeom>
              <a:avLst/>
              <a:gdLst/>
              <a:ahLst/>
              <a:cxnLst/>
              <a:rect l="l" t="t" r="r" b="b"/>
              <a:pathLst>
                <a:path w="969" h="839" extrusionOk="0">
                  <a:moveTo>
                    <a:pt x="270" y="0"/>
                  </a:moveTo>
                  <a:cubicBezTo>
                    <a:pt x="240" y="0"/>
                    <a:pt x="210" y="10"/>
                    <a:pt x="180" y="10"/>
                  </a:cubicBezTo>
                  <a:cubicBezTo>
                    <a:pt x="140" y="10"/>
                    <a:pt x="110" y="20"/>
                    <a:pt x="90" y="30"/>
                  </a:cubicBezTo>
                  <a:cubicBezTo>
                    <a:pt x="60" y="40"/>
                    <a:pt x="40" y="40"/>
                    <a:pt x="20" y="50"/>
                  </a:cubicBezTo>
                  <a:cubicBezTo>
                    <a:pt x="20" y="50"/>
                    <a:pt x="10" y="50"/>
                    <a:pt x="10" y="60"/>
                  </a:cubicBezTo>
                  <a:lnTo>
                    <a:pt x="0" y="60"/>
                  </a:lnTo>
                  <a:cubicBezTo>
                    <a:pt x="0" y="60"/>
                    <a:pt x="0" y="70"/>
                    <a:pt x="10" y="70"/>
                  </a:cubicBezTo>
                  <a:cubicBezTo>
                    <a:pt x="10" y="80"/>
                    <a:pt x="20" y="90"/>
                    <a:pt x="30" y="110"/>
                  </a:cubicBezTo>
                  <a:cubicBezTo>
                    <a:pt x="30" y="129"/>
                    <a:pt x="40" y="140"/>
                    <a:pt x="60" y="169"/>
                  </a:cubicBezTo>
                  <a:cubicBezTo>
                    <a:pt x="70" y="189"/>
                    <a:pt x="80" y="209"/>
                    <a:pt x="100" y="240"/>
                  </a:cubicBezTo>
                  <a:cubicBezTo>
                    <a:pt x="130" y="289"/>
                    <a:pt x="160" y="359"/>
                    <a:pt x="200" y="429"/>
                  </a:cubicBezTo>
                  <a:cubicBezTo>
                    <a:pt x="230" y="499"/>
                    <a:pt x="280" y="569"/>
                    <a:pt x="320" y="629"/>
                  </a:cubicBezTo>
                  <a:cubicBezTo>
                    <a:pt x="369" y="689"/>
                    <a:pt x="429" y="748"/>
                    <a:pt x="489" y="788"/>
                  </a:cubicBezTo>
                  <a:cubicBezTo>
                    <a:pt x="549" y="819"/>
                    <a:pt x="619" y="839"/>
                    <a:pt x="689" y="839"/>
                  </a:cubicBezTo>
                  <a:cubicBezTo>
                    <a:pt x="729" y="839"/>
                    <a:pt x="759" y="839"/>
                    <a:pt x="789" y="828"/>
                  </a:cubicBezTo>
                  <a:cubicBezTo>
                    <a:pt x="829" y="828"/>
                    <a:pt x="859" y="819"/>
                    <a:pt x="879" y="808"/>
                  </a:cubicBezTo>
                  <a:cubicBezTo>
                    <a:pt x="908" y="799"/>
                    <a:pt x="928" y="788"/>
                    <a:pt x="948" y="788"/>
                  </a:cubicBezTo>
                  <a:cubicBezTo>
                    <a:pt x="959" y="779"/>
                    <a:pt x="968" y="779"/>
                    <a:pt x="968" y="779"/>
                  </a:cubicBezTo>
                  <a:lnTo>
                    <a:pt x="968" y="759"/>
                  </a:lnTo>
                  <a:cubicBezTo>
                    <a:pt x="959" y="759"/>
                    <a:pt x="948" y="739"/>
                    <a:pt x="939" y="728"/>
                  </a:cubicBezTo>
                  <a:lnTo>
                    <a:pt x="908" y="669"/>
                  </a:lnTo>
                  <a:cubicBezTo>
                    <a:pt x="899" y="649"/>
                    <a:pt x="879" y="629"/>
                    <a:pt x="859" y="599"/>
                  </a:cubicBezTo>
                  <a:cubicBezTo>
                    <a:pt x="829" y="549"/>
                    <a:pt x="789" y="479"/>
                    <a:pt x="759" y="419"/>
                  </a:cubicBezTo>
                  <a:cubicBezTo>
                    <a:pt x="719" y="349"/>
                    <a:pt x="669" y="280"/>
                    <a:pt x="629" y="220"/>
                  </a:cubicBezTo>
                  <a:cubicBezTo>
                    <a:pt x="579" y="160"/>
                    <a:pt x="529" y="100"/>
                    <a:pt x="469" y="70"/>
                  </a:cubicBezTo>
                  <a:cubicBezTo>
                    <a:pt x="409" y="30"/>
                    <a:pt x="340" y="10"/>
                    <a:pt x="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7833581" y="4029235"/>
              <a:ext cx="101837" cy="88063"/>
            </a:xfrm>
            <a:custGeom>
              <a:avLst/>
              <a:gdLst/>
              <a:ahLst/>
              <a:cxnLst/>
              <a:rect l="l" t="t" r="r" b="b"/>
              <a:pathLst>
                <a:path w="1109" h="959" extrusionOk="0">
                  <a:moveTo>
                    <a:pt x="340" y="120"/>
                  </a:moveTo>
                  <a:cubicBezTo>
                    <a:pt x="399" y="130"/>
                    <a:pt x="459" y="150"/>
                    <a:pt x="499" y="180"/>
                  </a:cubicBezTo>
                  <a:cubicBezTo>
                    <a:pt x="550" y="209"/>
                    <a:pt x="599" y="249"/>
                    <a:pt x="649" y="309"/>
                  </a:cubicBezTo>
                  <a:cubicBezTo>
                    <a:pt x="699" y="380"/>
                    <a:pt x="739" y="449"/>
                    <a:pt x="769" y="509"/>
                  </a:cubicBezTo>
                  <a:lnTo>
                    <a:pt x="949" y="808"/>
                  </a:lnTo>
                  <a:lnTo>
                    <a:pt x="939" y="808"/>
                  </a:lnTo>
                  <a:cubicBezTo>
                    <a:pt x="909" y="819"/>
                    <a:pt x="879" y="828"/>
                    <a:pt x="849" y="828"/>
                  </a:cubicBezTo>
                  <a:cubicBezTo>
                    <a:pt x="829" y="839"/>
                    <a:pt x="799" y="839"/>
                    <a:pt x="769" y="839"/>
                  </a:cubicBezTo>
                  <a:lnTo>
                    <a:pt x="769" y="899"/>
                  </a:lnTo>
                  <a:lnTo>
                    <a:pt x="759" y="839"/>
                  </a:lnTo>
                  <a:cubicBezTo>
                    <a:pt x="699" y="839"/>
                    <a:pt x="639" y="819"/>
                    <a:pt x="590" y="788"/>
                  </a:cubicBezTo>
                  <a:cubicBezTo>
                    <a:pt x="539" y="768"/>
                    <a:pt x="490" y="719"/>
                    <a:pt x="439" y="649"/>
                  </a:cubicBezTo>
                  <a:cubicBezTo>
                    <a:pt x="399" y="599"/>
                    <a:pt x="360" y="539"/>
                    <a:pt x="320" y="459"/>
                  </a:cubicBezTo>
                  <a:lnTo>
                    <a:pt x="150" y="150"/>
                  </a:lnTo>
                  <a:lnTo>
                    <a:pt x="170" y="150"/>
                  </a:lnTo>
                  <a:cubicBezTo>
                    <a:pt x="200" y="140"/>
                    <a:pt x="230" y="130"/>
                    <a:pt x="250" y="130"/>
                  </a:cubicBezTo>
                  <a:cubicBezTo>
                    <a:pt x="280" y="130"/>
                    <a:pt x="300" y="120"/>
                    <a:pt x="320" y="120"/>
                  </a:cubicBezTo>
                  <a:close/>
                  <a:moveTo>
                    <a:pt x="320" y="0"/>
                  </a:moveTo>
                  <a:cubicBezTo>
                    <a:pt x="290" y="0"/>
                    <a:pt x="260" y="10"/>
                    <a:pt x="240" y="10"/>
                  </a:cubicBezTo>
                  <a:cubicBezTo>
                    <a:pt x="200" y="20"/>
                    <a:pt x="170" y="20"/>
                    <a:pt x="140" y="30"/>
                  </a:cubicBezTo>
                  <a:cubicBezTo>
                    <a:pt x="120" y="40"/>
                    <a:pt x="100" y="40"/>
                    <a:pt x="90" y="50"/>
                  </a:cubicBezTo>
                  <a:lnTo>
                    <a:pt x="40" y="70"/>
                  </a:lnTo>
                  <a:lnTo>
                    <a:pt x="0" y="110"/>
                  </a:lnTo>
                  <a:lnTo>
                    <a:pt x="30" y="170"/>
                  </a:lnTo>
                  <a:cubicBezTo>
                    <a:pt x="30" y="180"/>
                    <a:pt x="40" y="189"/>
                    <a:pt x="40" y="200"/>
                  </a:cubicBezTo>
                  <a:lnTo>
                    <a:pt x="210" y="519"/>
                  </a:lnTo>
                  <a:cubicBezTo>
                    <a:pt x="260" y="599"/>
                    <a:pt x="300" y="669"/>
                    <a:pt x="350" y="729"/>
                  </a:cubicBezTo>
                  <a:cubicBezTo>
                    <a:pt x="410" y="808"/>
                    <a:pt x="470" y="859"/>
                    <a:pt x="530" y="899"/>
                  </a:cubicBezTo>
                  <a:cubicBezTo>
                    <a:pt x="599" y="939"/>
                    <a:pt x="679" y="959"/>
                    <a:pt x="759" y="959"/>
                  </a:cubicBezTo>
                  <a:lnTo>
                    <a:pt x="769" y="959"/>
                  </a:lnTo>
                  <a:cubicBezTo>
                    <a:pt x="799" y="959"/>
                    <a:pt x="839" y="959"/>
                    <a:pt x="869" y="948"/>
                  </a:cubicBezTo>
                  <a:cubicBezTo>
                    <a:pt x="909" y="948"/>
                    <a:pt x="939" y="939"/>
                    <a:pt x="969" y="928"/>
                  </a:cubicBezTo>
                  <a:cubicBezTo>
                    <a:pt x="989" y="919"/>
                    <a:pt x="1009" y="919"/>
                    <a:pt x="1029" y="908"/>
                  </a:cubicBezTo>
                  <a:lnTo>
                    <a:pt x="1049" y="899"/>
                  </a:lnTo>
                  <a:cubicBezTo>
                    <a:pt x="1069" y="888"/>
                    <a:pt x="1078" y="888"/>
                    <a:pt x="1078" y="879"/>
                  </a:cubicBezTo>
                  <a:lnTo>
                    <a:pt x="1109" y="848"/>
                  </a:lnTo>
                  <a:lnTo>
                    <a:pt x="1098" y="808"/>
                  </a:lnTo>
                  <a:cubicBezTo>
                    <a:pt x="1098" y="808"/>
                    <a:pt x="1089" y="808"/>
                    <a:pt x="1089" y="788"/>
                  </a:cubicBezTo>
                  <a:lnTo>
                    <a:pt x="1078" y="779"/>
                  </a:lnTo>
                  <a:cubicBezTo>
                    <a:pt x="1078" y="768"/>
                    <a:pt x="1069" y="759"/>
                    <a:pt x="1058" y="759"/>
                  </a:cubicBezTo>
                  <a:lnTo>
                    <a:pt x="879" y="449"/>
                  </a:lnTo>
                  <a:cubicBezTo>
                    <a:pt x="839" y="389"/>
                    <a:pt x="799" y="309"/>
                    <a:pt x="739" y="240"/>
                  </a:cubicBezTo>
                  <a:cubicBezTo>
                    <a:pt x="689" y="170"/>
                    <a:pt x="629" y="120"/>
                    <a:pt x="570" y="80"/>
                  </a:cubicBezTo>
                  <a:cubicBezTo>
                    <a:pt x="499" y="30"/>
                    <a:pt x="430" y="1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7840009" y="4034744"/>
              <a:ext cx="88981" cy="77043"/>
            </a:xfrm>
            <a:custGeom>
              <a:avLst/>
              <a:gdLst/>
              <a:ahLst/>
              <a:cxnLst/>
              <a:rect l="l" t="t" r="r" b="b"/>
              <a:pathLst>
                <a:path w="969" h="839" extrusionOk="0">
                  <a:moveTo>
                    <a:pt x="270" y="0"/>
                  </a:moveTo>
                  <a:cubicBezTo>
                    <a:pt x="240" y="0"/>
                    <a:pt x="210" y="10"/>
                    <a:pt x="180" y="10"/>
                  </a:cubicBezTo>
                  <a:cubicBezTo>
                    <a:pt x="140" y="10"/>
                    <a:pt x="110" y="20"/>
                    <a:pt x="90" y="30"/>
                  </a:cubicBezTo>
                  <a:cubicBezTo>
                    <a:pt x="60" y="40"/>
                    <a:pt x="40" y="40"/>
                    <a:pt x="20" y="50"/>
                  </a:cubicBezTo>
                  <a:cubicBezTo>
                    <a:pt x="20" y="50"/>
                    <a:pt x="10" y="50"/>
                    <a:pt x="10" y="60"/>
                  </a:cubicBezTo>
                  <a:lnTo>
                    <a:pt x="0" y="60"/>
                  </a:lnTo>
                  <a:cubicBezTo>
                    <a:pt x="0" y="60"/>
                    <a:pt x="0" y="70"/>
                    <a:pt x="10" y="70"/>
                  </a:cubicBezTo>
                  <a:cubicBezTo>
                    <a:pt x="10" y="80"/>
                    <a:pt x="20" y="90"/>
                    <a:pt x="30" y="110"/>
                  </a:cubicBezTo>
                  <a:cubicBezTo>
                    <a:pt x="30" y="129"/>
                    <a:pt x="40" y="140"/>
                    <a:pt x="60" y="169"/>
                  </a:cubicBezTo>
                  <a:cubicBezTo>
                    <a:pt x="70" y="189"/>
                    <a:pt x="80" y="209"/>
                    <a:pt x="100" y="240"/>
                  </a:cubicBezTo>
                  <a:cubicBezTo>
                    <a:pt x="130" y="289"/>
                    <a:pt x="160" y="359"/>
                    <a:pt x="200" y="429"/>
                  </a:cubicBezTo>
                  <a:cubicBezTo>
                    <a:pt x="230" y="499"/>
                    <a:pt x="280" y="569"/>
                    <a:pt x="320" y="629"/>
                  </a:cubicBezTo>
                  <a:cubicBezTo>
                    <a:pt x="369" y="689"/>
                    <a:pt x="429" y="748"/>
                    <a:pt x="489" y="788"/>
                  </a:cubicBezTo>
                  <a:cubicBezTo>
                    <a:pt x="549" y="819"/>
                    <a:pt x="619" y="839"/>
                    <a:pt x="689" y="839"/>
                  </a:cubicBezTo>
                  <a:cubicBezTo>
                    <a:pt x="729" y="839"/>
                    <a:pt x="759" y="839"/>
                    <a:pt x="789" y="828"/>
                  </a:cubicBezTo>
                  <a:cubicBezTo>
                    <a:pt x="829" y="828"/>
                    <a:pt x="859" y="819"/>
                    <a:pt x="879" y="808"/>
                  </a:cubicBezTo>
                  <a:cubicBezTo>
                    <a:pt x="908" y="799"/>
                    <a:pt x="928" y="788"/>
                    <a:pt x="948" y="788"/>
                  </a:cubicBezTo>
                  <a:cubicBezTo>
                    <a:pt x="959" y="779"/>
                    <a:pt x="968" y="779"/>
                    <a:pt x="968" y="779"/>
                  </a:cubicBezTo>
                  <a:lnTo>
                    <a:pt x="968" y="759"/>
                  </a:lnTo>
                  <a:cubicBezTo>
                    <a:pt x="959" y="759"/>
                    <a:pt x="948" y="739"/>
                    <a:pt x="939" y="728"/>
                  </a:cubicBezTo>
                  <a:lnTo>
                    <a:pt x="908" y="669"/>
                  </a:lnTo>
                  <a:cubicBezTo>
                    <a:pt x="899" y="649"/>
                    <a:pt x="879" y="629"/>
                    <a:pt x="859" y="599"/>
                  </a:cubicBezTo>
                  <a:cubicBezTo>
                    <a:pt x="829" y="549"/>
                    <a:pt x="789" y="479"/>
                    <a:pt x="759" y="419"/>
                  </a:cubicBezTo>
                  <a:cubicBezTo>
                    <a:pt x="719" y="349"/>
                    <a:pt x="669" y="280"/>
                    <a:pt x="629" y="220"/>
                  </a:cubicBezTo>
                  <a:cubicBezTo>
                    <a:pt x="579" y="160"/>
                    <a:pt x="529" y="100"/>
                    <a:pt x="469" y="70"/>
                  </a:cubicBezTo>
                  <a:cubicBezTo>
                    <a:pt x="409" y="30"/>
                    <a:pt x="340" y="10"/>
                    <a:pt x="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7833581" y="4029235"/>
              <a:ext cx="101837" cy="88063"/>
            </a:xfrm>
            <a:custGeom>
              <a:avLst/>
              <a:gdLst/>
              <a:ahLst/>
              <a:cxnLst/>
              <a:rect l="l" t="t" r="r" b="b"/>
              <a:pathLst>
                <a:path w="1109" h="959" extrusionOk="0">
                  <a:moveTo>
                    <a:pt x="340" y="120"/>
                  </a:moveTo>
                  <a:cubicBezTo>
                    <a:pt x="399" y="130"/>
                    <a:pt x="459" y="150"/>
                    <a:pt x="499" y="180"/>
                  </a:cubicBezTo>
                  <a:cubicBezTo>
                    <a:pt x="550" y="209"/>
                    <a:pt x="599" y="249"/>
                    <a:pt x="649" y="309"/>
                  </a:cubicBezTo>
                  <a:cubicBezTo>
                    <a:pt x="699" y="380"/>
                    <a:pt x="739" y="449"/>
                    <a:pt x="769" y="509"/>
                  </a:cubicBezTo>
                  <a:lnTo>
                    <a:pt x="949" y="808"/>
                  </a:lnTo>
                  <a:lnTo>
                    <a:pt x="939" y="808"/>
                  </a:lnTo>
                  <a:cubicBezTo>
                    <a:pt x="909" y="819"/>
                    <a:pt x="879" y="828"/>
                    <a:pt x="849" y="828"/>
                  </a:cubicBezTo>
                  <a:cubicBezTo>
                    <a:pt x="829" y="839"/>
                    <a:pt x="799" y="839"/>
                    <a:pt x="769" y="839"/>
                  </a:cubicBezTo>
                  <a:lnTo>
                    <a:pt x="769" y="899"/>
                  </a:lnTo>
                  <a:lnTo>
                    <a:pt x="759" y="839"/>
                  </a:lnTo>
                  <a:cubicBezTo>
                    <a:pt x="699" y="839"/>
                    <a:pt x="639" y="819"/>
                    <a:pt x="590" y="788"/>
                  </a:cubicBezTo>
                  <a:cubicBezTo>
                    <a:pt x="539" y="768"/>
                    <a:pt x="490" y="719"/>
                    <a:pt x="439" y="649"/>
                  </a:cubicBezTo>
                  <a:cubicBezTo>
                    <a:pt x="399" y="599"/>
                    <a:pt x="360" y="539"/>
                    <a:pt x="320" y="459"/>
                  </a:cubicBezTo>
                  <a:lnTo>
                    <a:pt x="150" y="150"/>
                  </a:lnTo>
                  <a:lnTo>
                    <a:pt x="170" y="150"/>
                  </a:lnTo>
                  <a:cubicBezTo>
                    <a:pt x="200" y="140"/>
                    <a:pt x="230" y="130"/>
                    <a:pt x="250" y="130"/>
                  </a:cubicBezTo>
                  <a:cubicBezTo>
                    <a:pt x="280" y="130"/>
                    <a:pt x="300" y="120"/>
                    <a:pt x="320" y="120"/>
                  </a:cubicBezTo>
                  <a:close/>
                  <a:moveTo>
                    <a:pt x="320" y="0"/>
                  </a:moveTo>
                  <a:cubicBezTo>
                    <a:pt x="290" y="0"/>
                    <a:pt x="260" y="10"/>
                    <a:pt x="240" y="10"/>
                  </a:cubicBezTo>
                  <a:cubicBezTo>
                    <a:pt x="200" y="20"/>
                    <a:pt x="170" y="20"/>
                    <a:pt x="140" y="30"/>
                  </a:cubicBezTo>
                  <a:cubicBezTo>
                    <a:pt x="120" y="40"/>
                    <a:pt x="100" y="40"/>
                    <a:pt x="90" y="50"/>
                  </a:cubicBezTo>
                  <a:lnTo>
                    <a:pt x="40" y="70"/>
                  </a:lnTo>
                  <a:lnTo>
                    <a:pt x="0" y="110"/>
                  </a:lnTo>
                  <a:lnTo>
                    <a:pt x="30" y="170"/>
                  </a:lnTo>
                  <a:cubicBezTo>
                    <a:pt x="30" y="180"/>
                    <a:pt x="40" y="189"/>
                    <a:pt x="40" y="200"/>
                  </a:cubicBezTo>
                  <a:lnTo>
                    <a:pt x="210" y="519"/>
                  </a:lnTo>
                  <a:cubicBezTo>
                    <a:pt x="260" y="599"/>
                    <a:pt x="300" y="669"/>
                    <a:pt x="350" y="729"/>
                  </a:cubicBezTo>
                  <a:cubicBezTo>
                    <a:pt x="410" y="808"/>
                    <a:pt x="470" y="859"/>
                    <a:pt x="530" y="899"/>
                  </a:cubicBezTo>
                  <a:cubicBezTo>
                    <a:pt x="599" y="939"/>
                    <a:pt x="679" y="959"/>
                    <a:pt x="759" y="959"/>
                  </a:cubicBezTo>
                  <a:lnTo>
                    <a:pt x="769" y="959"/>
                  </a:lnTo>
                  <a:cubicBezTo>
                    <a:pt x="799" y="959"/>
                    <a:pt x="839" y="959"/>
                    <a:pt x="869" y="948"/>
                  </a:cubicBezTo>
                  <a:cubicBezTo>
                    <a:pt x="909" y="948"/>
                    <a:pt x="939" y="939"/>
                    <a:pt x="969" y="928"/>
                  </a:cubicBezTo>
                  <a:cubicBezTo>
                    <a:pt x="989" y="919"/>
                    <a:pt x="1009" y="919"/>
                    <a:pt x="1029" y="908"/>
                  </a:cubicBezTo>
                  <a:lnTo>
                    <a:pt x="1049" y="899"/>
                  </a:lnTo>
                  <a:cubicBezTo>
                    <a:pt x="1069" y="888"/>
                    <a:pt x="1078" y="888"/>
                    <a:pt x="1078" y="879"/>
                  </a:cubicBezTo>
                  <a:lnTo>
                    <a:pt x="1109" y="848"/>
                  </a:lnTo>
                  <a:lnTo>
                    <a:pt x="1098" y="808"/>
                  </a:lnTo>
                  <a:cubicBezTo>
                    <a:pt x="1098" y="808"/>
                    <a:pt x="1089" y="808"/>
                    <a:pt x="1089" y="788"/>
                  </a:cubicBezTo>
                  <a:lnTo>
                    <a:pt x="1078" y="779"/>
                  </a:lnTo>
                  <a:cubicBezTo>
                    <a:pt x="1078" y="768"/>
                    <a:pt x="1069" y="759"/>
                    <a:pt x="1058" y="759"/>
                  </a:cubicBezTo>
                  <a:lnTo>
                    <a:pt x="879" y="449"/>
                  </a:lnTo>
                  <a:cubicBezTo>
                    <a:pt x="839" y="389"/>
                    <a:pt x="799" y="309"/>
                    <a:pt x="739" y="240"/>
                  </a:cubicBezTo>
                  <a:cubicBezTo>
                    <a:pt x="689" y="170"/>
                    <a:pt x="629" y="120"/>
                    <a:pt x="570" y="80"/>
                  </a:cubicBezTo>
                  <a:cubicBezTo>
                    <a:pt x="499" y="30"/>
                    <a:pt x="430" y="1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7888585" y="4039244"/>
              <a:ext cx="90817" cy="75299"/>
            </a:xfrm>
            <a:custGeom>
              <a:avLst/>
              <a:gdLst/>
              <a:ahLst/>
              <a:cxnLst/>
              <a:rect l="l" t="t" r="r" b="b"/>
              <a:pathLst>
                <a:path w="989" h="820" extrusionOk="0">
                  <a:moveTo>
                    <a:pt x="270" y="1"/>
                  </a:moveTo>
                  <a:cubicBezTo>
                    <a:pt x="230" y="1"/>
                    <a:pt x="200" y="1"/>
                    <a:pt x="170" y="11"/>
                  </a:cubicBezTo>
                  <a:cubicBezTo>
                    <a:pt x="140" y="11"/>
                    <a:pt x="110" y="21"/>
                    <a:pt x="80" y="31"/>
                  </a:cubicBezTo>
                  <a:cubicBezTo>
                    <a:pt x="60" y="41"/>
                    <a:pt x="40" y="51"/>
                    <a:pt x="20" y="51"/>
                  </a:cubicBezTo>
                  <a:cubicBezTo>
                    <a:pt x="10" y="51"/>
                    <a:pt x="10" y="61"/>
                    <a:pt x="0" y="61"/>
                  </a:cubicBezTo>
                  <a:lnTo>
                    <a:pt x="0" y="71"/>
                  </a:lnTo>
                  <a:lnTo>
                    <a:pt x="0" y="80"/>
                  </a:lnTo>
                  <a:cubicBezTo>
                    <a:pt x="10" y="80"/>
                    <a:pt x="10" y="100"/>
                    <a:pt x="20" y="111"/>
                  </a:cubicBezTo>
                  <a:cubicBezTo>
                    <a:pt x="30" y="131"/>
                    <a:pt x="40" y="151"/>
                    <a:pt x="60" y="171"/>
                  </a:cubicBezTo>
                  <a:cubicBezTo>
                    <a:pt x="70" y="191"/>
                    <a:pt x="80" y="211"/>
                    <a:pt x="100" y="240"/>
                  </a:cubicBezTo>
                  <a:cubicBezTo>
                    <a:pt x="130" y="291"/>
                    <a:pt x="170" y="360"/>
                    <a:pt x="200" y="420"/>
                  </a:cubicBezTo>
                  <a:cubicBezTo>
                    <a:pt x="240" y="490"/>
                    <a:pt x="290" y="560"/>
                    <a:pt x="340" y="620"/>
                  </a:cubicBezTo>
                  <a:cubicBezTo>
                    <a:pt x="390" y="679"/>
                    <a:pt x="439" y="739"/>
                    <a:pt x="510" y="770"/>
                  </a:cubicBezTo>
                  <a:cubicBezTo>
                    <a:pt x="570" y="810"/>
                    <a:pt x="639" y="819"/>
                    <a:pt x="709" y="819"/>
                  </a:cubicBezTo>
                  <a:cubicBezTo>
                    <a:pt x="749" y="819"/>
                    <a:pt x="779" y="810"/>
                    <a:pt x="819" y="810"/>
                  </a:cubicBezTo>
                  <a:lnTo>
                    <a:pt x="909" y="779"/>
                  </a:lnTo>
                  <a:cubicBezTo>
                    <a:pt x="929" y="770"/>
                    <a:pt x="949" y="759"/>
                    <a:pt x="969" y="759"/>
                  </a:cubicBezTo>
                  <a:cubicBezTo>
                    <a:pt x="978" y="750"/>
                    <a:pt x="989" y="750"/>
                    <a:pt x="989" y="750"/>
                  </a:cubicBezTo>
                  <a:cubicBezTo>
                    <a:pt x="989" y="750"/>
                    <a:pt x="989" y="739"/>
                    <a:pt x="978" y="730"/>
                  </a:cubicBezTo>
                  <a:cubicBezTo>
                    <a:pt x="978" y="719"/>
                    <a:pt x="969" y="710"/>
                    <a:pt x="958" y="699"/>
                  </a:cubicBezTo>
                  <a:cubicBezTo>
                    <a:pt x="949" y="679"/>
                    <a:pt x="938" y="659"/>
                    <a:pt x="919" y="640"/>
                  </a:cubicBezTo>
                  <a:cubicBezTo>
                    <a:pt x="909" y="620"/>
                    <a:pt x="899" y="600"/>
                    <a:pt x="879" y="570"/>
                  </a:cubicBezTo>
                  <a:cubicBezTo>
                    <a:pt x="839" y="520"/>
                    <a:pt x="799" y="460"/>
                    <a:pt x="759" y="390"/>
                  </a:cubicBezTo>
                  <a:cubicBezTo>
                    <a:pt x="719" y="330"/>
                    <a:pt x="679" y="260"/>
                    <a:pt x="629" y="200"/>
                  </a:cubicBezTo>
                  <a:cubicBezTo>
                    <a:pt x="579" y="140"/>
                    <a:pt x="519" y="91"/>
                    <a:pt x="459" y="51"/>
                  </a:cubicBezTo>
                  <a:cubicBezTo>
                    <a:pt x="399" y="21"/>
                    <a:pt x="340" y="1"/>
                    <a:pt x="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7882157" y="4033734"/>
              <a:ext cx="103673" cy="86318"/>
            </a:xfrm>
            <a:custGeom>
              <a:avLst/>
              <a:gdLst/>
              <a:ahLst/>
              <a:cxnLst/>
              <a:rect l="l" t="t" r="r" b="b"/>
              <a:pathLst>
                <a:path w="1129" h="940" extrusionOk="0">
                  <a:moveTo>
                    <a:pt x="340" y="121"/>
                  </a:moveTo>
                  <a:cubicBezTo>
                    <a:pt x="400" y="121"/>
                    <a:pt x="449" y="140"/>
                    <a:pt x="500" y="160"/>
                  </a:cubicBezTo>
                  <a:cubicBezTo>
                    <a:pt x="549" y="191"/>
                    <a:pt x="600" y="240"/>
                    <a:pt x="649" y="300"/>
                  </a:cubicBezTo>
                  <a:cubicBezTo>
                    <a:pt x="699" y="360"/>
                    <a:pt x="749" y="430"/>
                    <a:pt x="779" y="490"/>
                  </a:cubicBezTo>
                  <a:lnTo>
                    <a:pt x="969" y="779"/>
                  </a:lnTo>
                  <a:cubicBezTo>
                    <a:pt x="969" y="779"/>
                    <a:pt x="959" y="779"/>
                    <a:pt x="959" y="790"/>
                  </a:cubicBezTo>
                  <a:cubicBezTo>
                    <a:pt x="929" y="790"/>
                    <a:pt x="899" y="799"/>
                    <a:pt x="869" y="810"/>
                  </a:cubicBezTo>
                  <a:cubicBezTo>
                    <a:pt x="839" y="819"/>
                    <a:pt x="809" y="819"/>
                    <a:pt x="779" y="819"/>
                  </a:cubicBezTo>
                  <a:lnTo>
                    <a:pt x="769" y="879"/>
                  </a:lnTo>
                  <a:lnTo>
                    <a:pt x="769" y="819"/>
                  </a:lnTo>
                  <a:cubicBezTo>
                    <a:pt x="709" y="819"/>
                    <a:pt x="659" y="810"/>
                    <a:pt x="609" y="779"/>
                  </a:cubicBezTo>
                  <a:cubicBezTo>
                    <a:pt x="560" y="750"/>
                    <a:pt x="509" y="710"/>
                    <a:pt x="449" y="640"/>
                  </a:cubicBezTo>
                  <a:cubicBezTo>
                    <a:pt x="410" y="590"/>
                    <a:pt x="370" y="530"/>
                    <a:pt x="330" y="450"/>
                  </a:cubicBezTo>
                  <a:lnTo>
                    <a:pt x="150" y="151"/>
                  </a:lnTo>
                  <a:lnTo>
                    <a:pt x="170" y="151"/>
                  </a:lnTo>
                  <a:cubicBezTo>
                    <a:pt x="200" y="140"/>
                    <a:pt x="220" y="131"/>
                    <a:pt x="250" y="131"/>
                  </a:cubicBezTo>
                  <a:cubicBezTo>
                    <a:pt x="280" y="121"/>
                    <a:pt x="310" y="121"/>
                    <a:pt x="340" y="121"/>
                  </a:cubicBezTo>
                  <a:close/>
                  <a:moveTo>
                    <a:pt x="330" y="1"/>
                  </a:moveTo>
                  <a:cubicBezTo>
                    <a:pt x="300" y="1"/>
                    <a:pt x="260" y="1"/>
                    <a:pt x="230" y="11"/>
                  </a:cubicBezTo>
                  <a:cubicBezTo>
                    <a:pt x="200" y="11"/>
                    <a:pt x="160" y="21"/>
                    <a:pt x="140" y="31"/>
                  </a:cubicBezTo>
                  <a:cubicBezTo>
                    <a:pt x="120" y="41"/>
                    <a:pt x="100" y="51"/>
                    <a:pt x="80" y="51"/>
                  </a:cubicBezTo>
                  <a:lnTo>
                    <a:pt x="21" y="81"/>
                  </a:lnTo>
                  <a:lnTo>
                    <a:pt x="1" y="131"/>
                  </a:lnTo>
                  <a:lnTo>
                    <a:pt x="30" y="180"/>
                  </a:lnTo>
                  <a:cubicBezTo>
                    <a:pt x="30" y="180"/>
                    <a:pt x="41" y="191"/>
                    <a:pt x="41" y="200"/>
                  </a:cubicBezTo>
                  <a:lnTo>
                    <a:pt x="220" y="510"/>
                  </a:lnTo>
                  <a:cubicBezTo>
                    <a:pt x="270" y="600"/>
                    <a:pt x="320" y="660"/>
                    <a:pt x="360" y="719"/>
                  </a:cubicBezTo>
                  <a:cubicBezTo>
                    <a:pt x="420" y="790"/>
                    <a:pt x="480" y="850"/>
                    <a:pt x="549" y="890"/>
                  </a:cubicBezTo>
                  <a:cubicBezTo>
                    <a:pt x="620" y="919"/>
                    <a:pt x="689" y="939"/>
                    <a:pt x="769" y="939"/>
                  </a:cubicBezTo>
                  <a:lnTo>
                    <a:pt x="779" y="939"/>
                  </a:lnTo>
                  <a:cubicBezTo>
                    <a:pt x="819" y="939"/>
                    <a:pt x="859" y="930"/>
                    <a:pt x="899" y="930"/>
                  </a:cubicBezTo>
                  <a:cubicBezTo>
                    <a:pt x="929" y="919"/>
                    <a:pt x="969" y="910"/>
                    <a:pt x="989" y="899"/>
                  </a:cubicBezTo>
                  <a:cubicBezTo>
                    <a:pt x="1019" y="890"/>
                    <a:pt x="1039" y="879"/>
                    <a:pt x="1048" y="879"/>
                  </a:cubicBezTo>
                  <a:lnTo>
                    <a:pt x="1059" y="870"/>
                  </a:lnTo>
                  <a:cubicBezTo>
                    <a:pt x="1099" y="859"/>
                    <a:pt x="1099" y="859"/>
                    <a:pt x="1108" y="850"/>
                  </a:cubicBezTo>
                  <a:lnTo>
                    <a:pt x="1128" y="819"/>
                  </a:lnTo>
                  <a:lnTo>
                    <a:pt x="1119" y="779"/>
                  </a:lnTo>
                  <a:cubicBezTo>
                    <a:pt x="1119" y="779"/>
                    <a:pt x="1108" y="770"/>
                    <a:pt x="1108" y="759"/>
                  </a:cubicBezTo>
                  <a:lnTo>
                    <a:pt x="1099" y="750"/>
                  </a:lnTo>
                  <a:cubicBezTo>
                    <a:pt x="1088" y="739"/>
                    <a:pt x="1088" y="730"/>
                    <a:pt x="1079" y="719"/>
                  </a:cubicBezTo>
                  <a:lnTo>
                    <a:pt x="879" y="420"/>
                  </a:lnTo>
                  <a:cubicBezTo>
                    <a:pt x="849" y="360"/>
                    <a:pt x="799" y="291"/>
                    <a:pt x="739" y="220"/>
                  </a:cubicBezTo>
                  <a:cubicBezTo>
                    <a:pt x="679" y="151"/>
                    <a:pt x="620" y="101"/>
                    <a:pt x="560" y="61"/>
                  </a:cubicBezTo>
                  <a:cubicBezTo>
                    <a:pt x="500" y="21"/>
                    <a:pt x="42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7888585" y="4039244"/>
              <a:ext cx="90817" cy="75299"/>
            </a:xfrm>
            <a:custGeom>
              <a:avLst/>
              <a:gdLst/>
              <a:ahLst/>
              <a:cxnLst/>
              <a:rect l="l" t="t" r="r" b="b"/>
              <a:pathLst>
                <a:path w="989" h="820" extrusionOk="0">
                  <a:moveTo>
                    <a:pt x="270" y="1"/>
                  </a:moveTo>
                  <a:cubicBezTo>
                    <a:pt x="230" y="1"/>
                    <a:pt x="200" y="1"/>
                    <a:pt x="170" y="11"/>
                  </a:cubicBezTo>
                  <a:cubicBezTo>
                    <a:pt x="140" y="11"/>
                    <a:pt x="110" y="21"/>
                    <a:pt x="80" y="31"/>
                  </a:cubicBezTo>
                  <a:cubicBezTo>
                    <a:pt x="60" y="41"/>
                    <a:pt x="40" y="51"/>
                    <a:pt x="20" y="51"/>
                  </a:cubicBezTo>
                  <a:cubicBezTo>
                    <a:pt x="10" y="51"/>
                    <a:pt x="10" y="61"/>
                    <a:pt x="0" y="61"/>
                  </a:cubicBezTo>
                  <a:lnTo>
                    <a:pt x="0" y="71"/>
                  </a:lnTo>
                  <a:lnTo>
                    <a:pt x="0" y="80"/>
                  </a:lnTo>
                  <a:cubicBezTo>
                    <a:pt x="10" y="80"/>
                    <a:pt x="10" y="100"/>
                    <a:pt x="20" y="111"/>
                  </a:cubicBezTo>
                  <a:cubicBezTo>
                    <a:pt x="30" y="131"/>
                    <a:pt x="40" y="151"/>
                    <a:pt x="60" y="171"/>
                  </a:cubicBezTo>
                  <a:cubicBezTo>
                    <a:pt x="70" y="191"/>
                    <a:pt x="80" y="211"/>
                    <a:pt x="100" y="240"/>
                  </a:cubicBezTo>
                  <a:cubicBezTo>
                    <a:pt x="130" y="291"/>
                    <a:pt x="170" y="360"/>
                    <a:pt x="200" y="420"/>
                  </a:cubicBezTo>
                  <a:cubicBezTo>
                    <a:pt x="240" y="490"/>
                    <a:pt x="290" y="560"/>
                    <a:pt x="340" y="620"/>
                  </a:cubicBezTo>
                  <a:cubicBezTo>
                    <a:pt x="390" y="679"/>
                    <a:pt x="439" y="739"/>
                    <a:pt x="510" y="770"/>
                  </a:cubicBezTo>
                  <a:cubicBezTo>
                    <a:pt x="570" y="810"/>
                    <a:pt x="639" y="819"/>
                    <a:pt x="709" y="819"/>
                  </a:cubicBezTo>
                  <a:cubicBezTo>
                    <a:pt x="749" y="819"/>
                    <a:pt x="779" y="810"/>
                    <a:pt x="819" y="810"/>
                  </a:cubicBezTo>
                  <a:lnTo>
                    <a:pt x="909" y="779"/>
                  </a:lnTo>
                  <a:cubicBezTo>
                    <a:pt x="929" y="770"/>
                    <a:pt x="949" y="759"/>
                    <a:pt x="969" y="759"/>
                  </a:cubicBezTo>
                  <a:cubicBezTo>
                    <a:pt x="978" y="750"/>
                    <a:pt x="989" y="750"/>
                    <a:pt x="989" y="750"/>
                  </a:cubicBezTo>
                  <a:cubicBezTo>
                    <a:pt x="989" y="750"/>
                    <a:pt x="989" y="739"/>
                    <a:pt x="978" y="730"/>
                  </a:cubicBezTo>
                  <a:cubicBezTo>
                    <a:pt x="978" y="719"/>
                    <a:pt x="969" y="710"/>
                    <a:pt x="958" y="699"/>
                  </a:cubicBezTo>
                  <a:cubicBezTo>
                    <a:pt x="949" y="679"/>
                    <a:pt x="938" y="659"/>
                    <a:pt x="919" y="640"/>
                  </a:cubicBezTo>
                  <a:cubicBezTo>
                    <a:pt x="909" y="620"/>
                    <a:pt x="899" y="600"/>
                    <a:pt x="879" y="570"/>
                  </a:cubicBezTo>
                  <a:cubicBezTo>
                    <a:pt x="839" y="520"/>
                    <a:pt x="799" y="460"/>
                    <a:pt x="759" y="390"/>
                  </a:cubicBezTo>
                  <a:cubicBezTo>
                    <a:pt x="719" y="330"/>
                    <a:pt x="679" y="260"/>
                    <a:pt x="629" y="200"/>
                  </a:cubicBezTo>
                  <a:cubicBezTo>
                    <a:pt x="579" y="140"/>
                    <a:pt x="519" y="91"/>
                    <a:pt x="459" y="51"/>
                  </a:cubicBezTo>
                  <a:cubicBezTo>
                    <a:pt x="399" y="21"/>
                    <a:pt x="340" y="1"/>
                    <a:pt x="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7882157" y="4033734"/>
              <a:ext cx="102755" cy="86318"/>
            </a:xfrm>
            <a:custGeom>
              <a:avLst/>
              <a:gdLst/>
              <a:ahLst/>
              <a:cxnLst/>
              <a:rect l="l" t="t" r="r" b="b"/>
              <a:pathLst>
                <a:path w="1119" h="940" extrusionOk="0">
                  <a:moveTo>
                    <a:pt x="340" y="121"/>
                  </a:moveTo>
                  <a:cubicBezTo>
                    <a:pt x="400" y="121"/>
                    <a:pt x="449" y="140"/>
                    <a:pt x="500" y="160"/>
                  </a:cubicBezTo>
                  <a:cubicBezTo>
                    <a:pt x="549" y="191"/>
                    <a:pt x="600" y="240"/>
                    <a:pt x="649" y="300"/>
                  </a:cubicBezTo>
                  <a:cubicBezTo>
                    <a:pt x="699" y="360"/>
                    <a:pt x="749" y="430"/>
                    <a:pt x="779" y="490"/>
                  </a:cubicBezTo>
                  <a:lnTo>
                    <a:pt x="969" y="779"/>
                  </a:lnTo>
                  <a:cubicBezTo>
                    <a:pt x="969" y="779"/>
                    <a:pt x="959" y="779"/>
                    <a:pt x="959" y="790"/>
                  </a:cubicBezTo>
                  <a:cubicBezTo>
                    <a:pt x="929" y="790"/>
                    <a:pt x="899" y="799"/>
                    <a:pt x="869" y="810"/>
                  </a:cubicBezTo>
                  <a:cubicBezTo>
                    <a:pt x="839" y="819"/>
                    <a:pt x="809" y="819"/>
                    <a:pt x="779" y="819"/>
                  </a:cubicBezTo>
                  <a:lnTo>
                    <a:pt x="769" y="879"/>
                  </a:lnTo>
                  <a:lnTo>
                    <a:pt x="769" y="819"/>
                  </a:lnTo>
                  <a:cubicBezTo>
                    <a:pt x="709" y="819"/>
                    <a:pt x="659" y="810"/>
                    <a:pt x="609" y="779"/>
                  </a:cubicBezTo>
                  <a:cubicBezTo>
                    <a:pt x="560" y="750"/>
                    <a:pt x="509" y="710"/>
                    <a:pt x="449" y="640"/>
                  </a:cubicBezTo>
                  <a:cubicBezTo>
                    <a:pt x="410" y="590"/>
                    <a:pt x="370" y="530"/>
                    <a:pt x="330" y="450"/>
                  </a:cubicBezTo>
                  <a:lnTo>
                    <a:pt x="150" y="151"/>
                  </a:lnTo>
                  <a:lnTo>
                    <a:pt x="170" y="151"/>
                  </a:lnTo>
                  <a:cubicBezTo>
                    <a:pt x="200" y="140"/>
                    <a:pt x="220" y="131"/>
                    <a:pt x="250" y="131"/>
                  </a:cubicBezTo>
                  <a:cubicBezTo>
                    <a:pt x="280" y="121"/>
                    <a:pt x="310" y="121"/>
                    <a:pt x="340" y="121"/>
                  </a:cubicBezTo>
                  <a:close/>
                  <a:moveTo>
                    <a:pt x="330" y="1"/>
                  </a:moveTo>
                  <a:cubicBezTo>
                    <a:pt x="300" y="1"/>
                    <a:pt x="260" y="1"/>
                    <a:pt x="230" y="11"/>
                  </a:cubicBezTo>
                  <a:cubicBezTo>
                    <a:pt x="200" y="11"/>
                    <a:pt x="160" y="21"/>
                    <a:pt x="140" y="31"/>
                  </a:cubicBezTo>
                  <a:cubicBezTo>
                    <a:pt x="120" y="41"/>
                    <a:pt x="100" y="51"/>
                    <a:pt x="80" y="51"/>
                  </a:cubicBezTo>
                  <a:lnTo>
                    <a:pt x="21" y="81"/>
                  </a:lnTo>
                  <a:lnTo>
                    <a:pt x="1" y="131"/>
                  </a:lnTo>
                  <a:lnTo>
                    <a:pt x="30" y="180"/>
                  </a:lnTo>
                  <a:cubicBezTo>
                    <a:pt x="30" y="180"/>
                    <a:pt x="41" y="191"/>
                    <a:pt x="41" y="200"/>
                  </a:cubicBezTo>
                  <a:lnTo>
                    <a:pt x="220" y="510"/>
                  </a:lnTo>
                  <a:cubicBezTo>
                    <a:pt x="270" y="600"/>
                    <a:pt x="320" y="660"/>
                    <a:pt x="360" y="719"/>
                  </a:cubicBezTo>
                  <a:cubicBezTo>
                    <a:pt x="420" y="790"/>
                    <a:pt x="480" y="850"/>
                    <a:pt x="549" y="890"/>
                  </a:cubicBezTo>
                  <a:cubicBezTo>
                    <a:pt x="620" y="919"/>
                    <a:pt x="689" y="939"/>
                    <a:pt x="769" y="939"/>
                  </a:cubicBezTo>
                  <a:lnTo>
                    <a:pt x="779" y="939"/>
                  </a:lnTo>
                  <a:cubicBezTo>
                    <a:pt x="819" y="939"/>
                    <a:pt x="859" y="930"/>
                    <a:pt x="899" y="930"/>
                  </a:cubicBezTo>
                  <a:cubicBezTo>
                    <a:pt x="929" y="919"/>
                    <a:pt x="969" y="910"/>
                    <a:pt x="989" y="899"/>
                  </a:cubicBezTo>
                  <a:cubicBezTo>
                    <a:pt x="1019" y="890"/>
                    <a:pt x="1039" y="879"/>
                    <a:pt x="1048" y="879"/>
                  </a:cubicBezTo>
                  <a:lnTo>
                    <a:pt x="1059" y="870"/>
                  </a:lnTo>
                  <a:cubicBezTo>
                    <a:pt x="1099" y="859"/>
                    <a:pt x="1119" y="839"/>
                    <a:pt x="1119" y="810"/>
                  </a:cubicBezTo>
                  <a:lnTo>
                    <a:pt x="1119" y="779"/>
                  </a:lnTo>
                  <a:cubicBezTo>
                    <a:pt x="1119" y="779"/>
                    <a:pt x="1108" y="770"/>
                    <a:pt x="1108" y="759"/>
                  </a:cubicBezTo>
                  <a:lnTo>
                    <a:pt x="1099" y="750"/>
                  </a:lnTo>
                  <a:cubicBezTo>
                    <a:pt x="1088" y="739"/>
                    <a:pt x="1088" y="730"/>
                    <a:pt x="1079" y="719"/>
                  </a:cubicBezTo>
                  <a:lnTo>
                    <a:pt x="879" y="420"/>
                  </a:lnTo>
                  <a:cubicBezTo>
                    <a:pt x="849" y="360"/>
                    <a:pt x="799" y="291"/>
                    <a:pt x="739" y="220"/>
                  </a:cubicBezTo>
                  <a:cubicBezTo>
                    <a:pt x="679" y="151"/>
                    <a:pt x="620" y="101"/>
                    <a:pt x="560" y="61"/>
                  </a:cubicBezTo>
                  <a:cubicBezTo>
                    <a:pt x="500" y="21"/>
                    <a:pt x="42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7937161" y="4041080"/>
              <a:ext cx="92654" cy="74564"/>
            </a:xfrm>
            <a:custGeom>
              <a:avLst/>
              <a:gdLst/>
              <a:ahLst/>
              <a:cxnLst/>
              <a:rect l="l" t="t" r="r" b="b"/>
              <a:pathLst>
                <a:path w="1009" h="812" extrusionOk="0">
                  <a:moveTo>
                    <a:pt x="260" y="1"/>
                  </a:moveTo>
                  <a:cubicBezTo>
                    <a:pt x="230" y="11"/>
                    <a:pt x="200" y="11"/>
                    <a:pt x="170" y="21"/>
                  </a:cubicBezTo>
                  <a:cubicBezTo>
                    <a:pt x="130" y="21"/>
                    <a:pt x="110" y="31"/>
                    <a:pt x="80" y="41"/>
                  </a:cubicBezTo>
                  <a:cubicBezTo>
                    <a:pt x="50" y="51"/>
                    <a:pt x="30" y="60"/>
                    <a:pt x="21" y="71"/>
                  </a:cubicBezTo>
                  <a:cubicBezTo>
                    <a:pt x="10" y="71"/>
                    <a:pt x="1" y="71"/>
                    <a:pt x="1" y="80"/>
                  </a:cubicBezTo>
                  <a:lnTo>
                    <a:pt x="1" y="91"/>
                  </a:lnTo>
                  <a:cubicBezTo>
                    <a:pt x="10" y="100"/>
                    <a:pt x="10" y="111"/>
                    <a:pt x="21" y="131"/>
                  </a:cubicBezTo>
                  <a:cubicBezTo>
                    <a:pt x="30" y="140"/>
                    <a:pt x="41" y="160"/>
                    <a:pt x="60" y="180"/>
                  </a:cubicBezTo>
                  <a:cubicBezTo>
                    <a:pt x="70" y="200"/>
                    <a:pt x="90" y="231"/>
                    <a:pt x="100" y="251"/>
                  </a:cubicBezTo>
                  <a:cubicBezTo>
                    <a:pt x="130" y="300"/>
                    <a:pt x="170" y="370"/>
                    <a:pt x="210" y="430"/>
                  </a:cubicBezTo>
                  <a:cubicBezTo>
                    <a:pt x="260" y="500"/>
                    <a:pt x="300" y="560"/>
                    <a:pt x="350" y="620"/>
                  </a:cubicBezTo>
                  <a:cubicBezTo>
                    <a:pt x="409" y="679"/>
                    <a:pt x="460" y="730"/>
                    <a:pt x="529" y="770"/>
                  </a:cubicBezTo>
                  <a:cubicBezTo>
                    <a:pt x="579" y="794"/>
                    <a:pt x="642" y="812"/>
                    <a:pt x="702" y="812"/>
                  </a:cubicBezTo>
                  <a:cubicBezTo>
                    <a:pt x="715" y="812"/>
                    <a:pt x="727" y="811"/>
                    <a:pt x="739" y="810"/>
                  </a:cubicBezTo>
                  <a:cubicBezTo>
                    <a:pt x="769" y="810"/>
                    <a:pt x="809" y="799"/>
                    <a:pt x="839" y="799"/>
                  </a:cubicBezTo>
                  <a:lnTo>
                    <a:pt x="929" y="770"/>
                  </a:lnTo>
                  <a:cubicBezTo>
                    <a:pt x="949" y="759"/>
                    <a:pt x="979" y="750"/>
                    <a:pt x="988" y="739"/>
                  </a:cubicBezTo>
                  <a:cubicBezTo>
                    <a:pt x="999" y="730"/>
                    <a:pt x="1008" y="730"/>
                    <a:pt x="1008" y="730"/>
                  </a:cubicBezTo>
                  <a:lnTo>
                    <a:pt x="1008" y="710"/>
                  </a:lnTo>
                  <a:cubicBezTo>
                    <a:pt x="999" y="710"/>
                    <a:pt x="988" y="690"/>
                    <a:pt x="979" y="679"/>
                  </a:cubicBezTo>
                  <a:cubicBezTo>
                    <a:pt x="969" y="659"/>
                    <a:pt x="959" y="650"/>
                    <a:pt x="939" y="630"/>
                  </a:cubicBezTo>
                  <a:cubicBezTo>
                    <a:pt x="929" y="610"/>
                    <a:pt x="909" y="580"/>
                    <a:pt x="889" y="560"/>
                  </a:cubicBezTo>
                  <a:cubicBezTo>
                    <a:pt x="859" y="510"/>
                    <a:pt x="819" y="450"/>
                    <a:pt x="769" y="380"/>
                  </a:cubicBezTo>
                  <a:cubicBezTo>
                    <a:pt x="729" y="320"/>
                    <a:pt x="679" y="260"/>
                    <a:pt x="629" y="200"/>
                  </a:cubicBezTo>
                  <a:cubicBezTo>
                    <a:pt x="580" y="140"/>
                    <a:pt x="520" y="80"/>
                    <a:pt x="460" y="51"/>
                  </a:cubicBezTo>
                  <a:cubicBezTo>
                    <a:pt x="400" y="21"/>
                    <a:pt x="330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7930733" y="4035571"/>
              <a:ext cx="106428" cy="85400"/>
            </a:xfrm>
            <a:custGeom>
              <a:avLst/>
              <a:gdLst/>
              <a:ahLst/>
              <a:cxnLst/>
              <a:rect l="l" t="t" r="r" b="b"/>
              <a:pathLst>
                <a:path w="1159" h="930" extrusionOk="0">
                  <a:moveTo>
                    <a:pt x="350" y="120"/>
                  </a:moveTo>
                  <a:cubicBezTo>
                    <a:pt x="400" y="120"/>
                    <a:pt x="450" y="140"/>
                    <a:pt x="499" y="160"/>
                  </a:cubicBezTo>
                  <a:cubicBezTo>
                    <a:pt x="550" y="191"/>
                    <a:pt x="599" y="231"/>
                    <a:pt x="650" y="291"/>
                  </a:cubicBezTo>
                  <a:cubicBezTo>
                    <a:pt x="699" y="350"/>
                    <a:pt x="739" y="400"/>
                    <a:pt x="789" y="480"/>
                  </a:cubicBezTo>
                  <a:lnTo>
                    <a:pt x="909" y="650"/>
                  </a:lnTo>
                  <a:lnTo>
                    <a:pt x="989" y="759"/>
                  </a:lnTo>
                  <a:cubicBezTo>
                    <a:pt x="989" y="770"/>
                    <a:pt x="979" y="770"/>
                    <a:pt x="969" y="770"/>
                  </a:cubicBezTo>
                  <a:cubicBezTo>
                    <a:pt x="949" y="779"/>
                    <a:pt x="919" y="790"/>
                    <a:pt x="889" y="799"/>
                  </a:cubicBezTo>
                  <a:cubicBezTo>
                    <a:pt x="859" y="810"/>
                    <a:pt x="829" y="810"/>
                    <a:pt x="799" y="810"/>
                  </a:cubicBezTo>
                  <a:cubicBezTo>
                    <a:pt x="790" y="811"/>
                    <a:pt x="782" y="812"/>
                    <a:pt x="772" y="812"/>
                  </a:cubicBezTo>
                  <a:cubicBezTo>
                    <a:pt x="729" y="812"/>
                    <a:pt x="679" y="794"/>
                    <a:pt x="630" y="770"/>
                  </a:cubicBezTo>
                  <a:cubicBezTo>
                    <a:pt x="570" y="750"/>
                    <a:pt x="519" y="710"/>
                    <a:pt x="470" y="640"/>
                  </a:cubicBezTo>
                  <a:cubicBezTo>
                    <a:pt x="430" y="590"/>
                    <a:pt x="380" y="540"/>
                    <a:pt x="330" y="460"/>
                  </a:cubicBezTo>
                  <a:lnTo>
                    <a:pt x="150" y="171"/>
                  </a:lnTo>
                  <a:cubicBezTo>
                    <a:pt x="160" y="160"/>
                    <a:pt x="160" y="160"/>
                    <a:pt x="170" y="160"/>
                  </a:cubicBezTo>
                  <a:cubicBezTo>
                    <a:pt x="190" y="151"/>
                    <a:pt x="220" y="140"/>
                    <a:pt x="250" y="140"/>
                  </a:cubicBezTo>
                  <a:cubicBezTo>
                    <a:pt x="280" y="131"/>
                    <a:pt x="310" y="131"/>
                    <a:pt x="350" y="120"/>
                  </a:cubicBezTo>
                  <a:close/>
                  <a:moveTo>
                    <a:pt x="330" y="1"/>
                  </a:moveTo>
                  <a:cubicBezTo>
                    <a:pt x="300" y="11"/>
                    <a:pt x="260" y="11"/>
                    <a:pt x="220" y="21"/>
                  </a:cubicBezTo>
                  <a:lnTo>
                    <a:pt x="130" y="51"/>
                  </a:lnTo>
                  <a:cubicBezTo>
                    <a:pt x="111" y="51"/>
                    <a:pt x="91" y="61"/>
                    <a:pt x="80" y="71"/>
                  </a:cubicBezTo>
                  <a:lnTo>
                    <a:pt x="40" y="81"/>
                  </a:lnTo>
                  <a:lnTo>
                    <a:pt x="0" y="131"/>
                  </a:lnTo>
                  <a:lnTo>
                    <a:pt x="31" y="191"/>
                  </a:lnTo>
                  <a:cubicBezTo>
                    <a:pt x="31" y="200"/>
                    <a:pt x="40" y="211"/>
                    <a:pt x="40" y="220"/>
                  </a:cubicBezTo>
                  <a:lnTo>
                    <a:pt x="230" y="520"/>
                  </a:lnTo>
                  <a:cubicBezTo>
                    <a:pt x="290" y="610"/>
                    <a:pt x="330" y="670"/>
                    <a:pt x="380" y="719"/>
                  </a:cubicBezTo>
                  <a:cubicBezTo>
                    <a:pt x="440" y="799"/>
                    <a:pt x="510" y="850"/>
                    <a:pt x="570" y="879"/>
                  </a:cubicBezTo>
                  <a:cubicBezTo>
                    <a:pt x="639" y="919"/>
                    <a:pt x="709" y="929"/>
                    <a:pt x="779" y="929"/>
                  </a:cubicBezTo>
                  <a:lnTo>
                    <a:pt x="809" y="929"/>
                  </a:lnTo>
                  <a:cubicBezTo>
                    <a:pt x="849" y="929"/>
                    <a:pt x="889" y="919"/>
                    <a:pt x="919" y="910"/>
                  </a:cubicBezTo>
                  <a:cubicBezTo>
                    <a:pt x="959" y="899"/>
                    <a:pt x="989" y="890"/>
                    <a:pt x="1019" y="879"/>
                  </a:cubicBezTo>
                  <a:cubicBezTo>
                    <a:pt x="1039" y="870"/>
                    <a:pt x="1058" y="870"/>
                    <a:pt x="1069" y="859"/>
                  </a:cubicBezTo>
                  <a:lnTo>
                    <a:pt x="1089" y="850"/>
                  </a:lnTo>
                  <a:cubicBezTo>
                    <a:pt x="1118" y="830"/>
                    <a:pt x="1118" y="830"/>
                    <a:pt x="1129" y="830"/>
                  </a:cubicBezTo>
                  <a:lnTo>
                    <a:pt x="1158" y="799"/>
                  </a:lnTo>
                  <a:lnTo>
                    <a:pt x="1138" y="759"/>
                  </a:lnTo>
                  <a:lnTo>
                    <a:pt x="1118" y="739"/>
                  </a:lnTo>
                  <a:lnTo>
                    <a:pt x="1118" y="730"/>
                  </a:lnTo>
                  <a:lnTo>
                    <a:pt x="1089" y="699"/>
                  </a:lnTo>
                  <a:lnTo>
                    <a:pt x="889" y="410"/>
                  </a:lnTo>
                  <a:cubicBezTo>
                    <a:pt x="839" y="331"/>
                    <a:pt x="789" y="271"/>
                    <a:pt x="739" y="220"/>
                  </a:cubicBezTo>
                  <a:cubicBezTo>
                    <a:pt x="679" y="140"/>
                    <a:pt x="619" y="91"/>
                    <a:pt x="559" y="61"/>
                  </a:cubicBezTo>
                  <a:cubicBezTo>
                    <a:pt x="490" y="21"/>
                    <a:pt x="420" y="1"/>
                    <a:pt x="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7937161" y="4041080"/>
              <a:ext cx="92654" cy="74564"/>
            </a:xfrm>
            <a:custGeom>
              <a:avLst/>
              <a:gdLst/>
              <a:ahLst/>
              <a:cxnLst/>
              <a:rect l="l" t="t" r="r" b="b"/>
              <a:pathLst>
                <a:path w="1009" h="812" extrusionOk="0">
                  <a:moveTo>
                    <a:pt x="260" y="1"/>
                  </a:moveTo>
                  <a:cubicBezTo>
                    <a:pt x="230" y="11"/>
                    <a:pt x="200" y="11"/>
                    <a:pt x="170" y="21"/>
                  </a:cubicBezTo>
                  <a:cubicBezTo>
                    <a:pt x="130" y="21"/>
                    <a:pt x="110" y="31"/>
                    <a:pt x="80" y="41"/>
                  </a:cubicBezTo>
                  <a:cubicBezTo>
                    <a:pt x="50" y="51"/>
                    <a:pt x="30" y="60"/>
                    <a:pt x="21" y="71"/>
                  </a:cubicBezTo>
                  <a:cubicBezTo>
                    <a:pt x="10" y="71"/>
                    <a:pt x="1" y="71"/>
                    <a:pt x="1" y="80"/>
                  </a:cubicBezTo>
                  <a:lnTo>
                    <a:pt x="1" y="91"/>
                  </a:lnTo>
                  <a:cubicBezTo>
                    <a:pt x="10" y="100"/>
                    <a:pt x="10" y="111"/>
                    <a:pt x="21" y="131"/>
                  </a:cubicBezTo>
                  <a:cubicBezTo>
                    <a:pt x="30" y="140"/>
                    <a:pt x="41" y="160"/>
                    <a:pt x="60" y="180"/>
                  </a:cubicBezTo>
                  <a:cubicBezTo>
                    <a:pt x="70" y="200"/>
                    <a:pt x="90" y="231"/>
                    <a:pt x="100" y="251"/>
                  </a:cubicBezTo>
                  <a:cubicBezTo>
                    <a:pt x="130" y="300"/>
                    <a:pt x="170" y="370"/>
                    <a:pt x="210" y="430"/>
                  </a:cubicBezTo>
                  <a:cubicBezTo>
                    <a:pt x="260" y="500"/>
                    <a:pt x="300" y="560"/>
                    <a:pt x="350" y="620"/>
                  </a:cubicBezTo>
                  <a:cubicBezTo>
                    <a:pt x="409" y="679"/>
                    <a:pt x="460" y="730"/>
                    <a:pt x="529" y="770"/>
                  </a:cubicBezTo>
                  <a:cubicBezTo>
                    <a:pt x="579" y="794"/>
                    <a:pt x="642" y="812"/>
                    <a:pt x="702" y="812"/>
                  </a:cubicBezTo>
                  <a:cubicBezTo>
                    <a:pt x="715" y="812"/>
                    <a:pt x="727" y="811"/>
                    <a:pt x="739" y="810"/>
                  </a:cubicBezTo>
                  <a:cubicBezTo>
                    <a:pt x="769" y="810"/>
                    <a:pt x="809" y="799"/>
                    <a:pt x="839" y="799"/>
                  </a:cubicBezTo>
                  <a:lnTo>
                    <a:pt x="929" y="770"/>
                  </a:lnTo>
                  <a:cubicBezTo>
                    <a:pt x="949" y="759"/>
                    <a:pt x="979" y="750"/>
                    <a:pt x="988" y="739"/>
                  </a:cubicBezTo>
                  <a:cubicBezTo>
                    <a:pt x="999" y="730"/>
                    <a:pt x="1008" y="730"/>
                    <a:pt x="1008" y="730"/>
                  </a:cubicBezTo>
                  <a:lnTo>
                    <a:pt x="1008" y="710"/>
                  </a:lnTo>
                  <a:cubicBezTo>
                    <a:pt x="999" y="710"/>
                    <a:pt x="988" y="690"/>
                    <a:pt x="979" y="679"/>
                  </a:cubicBezTo>
                  <a:cubicBezTo>
                    <a:pt x="969" y="659"/>
                    <a:pt x="959" y="650"/>
                    <a:pt x="939" y="630"/>
                  </a:cubicBezTo>
                  <a:cubicBezTo>
                    <a:pt x="929" y="610"/>
                    <a:pt x="909" y="580"/>
                    <a:pt x="889" y="560"/>
                  </a:cubicBezTo>
                  <a:cubicBezTo>
                    <a:pt x="859" y="510"/>
                    <a:pt x="819" y="450"/>
                    <a:pt x="769" y="380"/>
                  </a:cubicBezTo>
                  <a:cubicBezTo>
                    <a:pt x="729" y="320"/>
                    <a:pt x="679" y="260"/>
                    <a:pt x="629" y="200"/>
                  </a:cubicBezTo>
                  <a:cubicBezTo>
                    <a:pt x="580" y="140"/>
                    <a:pt x="520" y="80"/>
                    <a:pt x="460" y="51"/>
                  </a:cubicBezTo>
                  <a:cubicBezTo>
                    <a:pt x="400" y="21"/>
                    <a:pt x="330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7930733" y="4035571"/>
              <a:ext cx="104592" cy="85400"/>
            </a:xfrm>
            <a:custGeom>
              <a:avLst/>
              <a:gdLst/>
              <a:ahLst/>
              <a:cxnLst/>
              <a:rect l="l" t="t" r="r" b="b"/>
              <a:pathLst>
                <a:path w="1139" h="930" extrusionOk="0">
                  <a:moveTo>
                    <a:pt x="350" y="120"/>
                  </a:moveTo>
                  <a:cubicBezTo>
                    <a:pt x="400" y="120"/>
                    <a:pt x="450" y="140"/>
                    <a:pt x="499" y="160"/>
                  </a:cubicBezTo>
                  <a:cubicBezTo>
                    <a:pt x="550" y="191"/>
                    <a:pt x="599" y="231"/>
                    <a:pt x="650" y="291"/>
                  </a:cubicBezTo>
                  <a:cubicBezTo>
                    <a:pt x="699" y="350"/>
                    <a:pt x="739" y="400"/>
                    <a:pt x="789" y="480"/>
                  </a:cubicBezTo>
                  <a:lnTo>
                    <a:pt x="909" y="650"/>
                  </a:lnTo>
                  <a:lnTo>
                    <a:pt x="989" y="759"/>
                  </a:lnTo>
                  <a:cubicBezTo>
                    <a:pt x="989" y="770"/>
                    <a:pt x="979" y="770"/>
                    <a:pt x="969" y="770"/>
                  </a:cubicBezTo>
                  <a:cubicBezTo>
                    <a:pt x="949" y="779"/>
                    <a:pt x="919" y="790"/>
                    <a:pt x="889" y="799"/>
                  </a:cubicBezTo>
                  <a:cubicBezTo>
                    <a:pt x="859" y="810"/>
                    <a:pt x="829" y="810"/>
                    <a:pt x="799" y="810"/>
                  </a:cubicBezTo>
                  <a:cubicBezTo>
                    <a:pt x="790" y="811"/>
                    <a:pt x="782" y="812"/>
                    <a:pt x="772" y="812"/>
                  </a:cubicBezTo>
                  <a:cubicBezTo>
                    <a:pt x="729" y="812"/>
                    <a:pt x="679" y="794"/>
                    <a:pt x="630" y="770"/>
                  </a:cubicBezTo>
                  <a:cubicBezTo>
                    <a:pt x="570" y="750"/>
                    <a:pt x="519" y="710"/>
                    <a:pt x="470" y="640"/>
                  </a:cubicBezTo>
                  <a:cubicBezTo>
                    <a:pt x="430" y="590"/>
                    <a:pt x="380" y="540"/>
                    <a:pt x="330" y="460"/>
                  </a:cubicBezTo>
                  <a:lnTo>
                    <a:pt x="150" y="171"/>
                  </a:lnTo>
                  <a:cubicBezTo>
                    <a:pt x="160" y="160"/>
                    <a:pt x="160" y="160"/>
                    <a:pt x="170" y="160"/>
                  </a:cubicBezTo>
                  <a:cubicBezTo>
                    <a:pt x="190" y="151"/>
                    <a:pt x="220" y="140"/>
                    <a:pt x="250" y="140"/>
                  </a:cubicBezTo>
                  <a:cubicBezTo>
                    <a:pt x="280" y="131"/>
                    <a:pt x="310" y="131"/>
                    <a:pt x="350" y="120"/>
                  </a:cubicBezTo>
                  <a:close/>
                  <a:moveTo>
                    <a:pt x="330" y="1"/>
                  </a:moveTo>
                  <a:cubicBezTo>
                    <a:pt x="300" y="11"/>
                    <a:pt x="260" y="11"/>
                    <a:pt x="220" y="21"/>
                  </a:cubicBezTo>
                  <a:lnTo>
                    <a:pt x="130" y="51"/>
                  </a:lnTo>
                  <a:cubicBezTo>
                    <a:pt x="111" y="51"/>
                    <a:pt x="91" y="61"/>
                    <a:pt x="80" y="71"/>
                  </a:cubicBezTo>
                  <a:lnTo>
                    <a:pt x="31" y="91"/>
                  </a:lnTo>
                  <a:lnTo>
                    <a:pt x="0" y="131"/>
                  </a:lnTo>
                  <a:lnTo>
                    <a:pt x="31" y="191"/>
                  </a:lnTo>
                  <a:cubicBezTo>
                    <a:pt x="31" y="200"/>
                    <a:pt x="40" y="211"/>
                    <a:pt x="40" y="220"/>
                  </a:cubicBezTo>
                  <a:lnTo>
                    <a:pt x="230" y="520"/>
                  </a:lnTo>
                  <a:cubicBezTo>
                    <a:pt x="290" y="610"/>
                    <a:pt x="330" y="670"/>
                    <a:pt x="380" y="719"/>
                  </a:cubicBezTo>
                  <a:cubicBezTo>
                    <a:pt x="440" y="799"/>
                    <a:pt x="510" y="850"/>
                    <a:pt x="570" y="879"/>
                  </a:cubicBezTo>
                  <a:cubicBezTo>
                    <a:pt x="639" y="919"/>
                    <a:pt x="709" y="929"/>
                    <a:pt x="779" y="929"/>
                  </a:cubicBezTo>
                  <a:lnTo>
                    <a:pt x="809" y="929"/>
                  </a:lnTo>
                  <a:cubicBezTo>
                    <a:pt x="849" y="929"/>
                    <a:pt x="889" y="919"/>
                    <a:pt x="919" y="910"/>
                  </a:cubicBezTo>
                  <a:cubicBezTo>
                    <a:pt x="959" y="899"/>
                    <a:pt x="989" y="890"/>
                    <a:pt x="1019" y="879"/>
                  </a:cubicBezTo>
                  <a:cubicBezTo>
                    <a:pt x="1039" y="870"/>
                    <a:pt x="1058" y="870"/>
                    <a:pt x="1069" y="859"/>
                  </a:cubicBezTo>
                  <a:lnTo>
                    <a:pt x="1089" y="850"/>
                  </a:lnTo>
                  <a:cubicBezTo>
                    <a:pt x="1118" y="830"/>
                    <a:pt x="1138" y="819"/>
                    <a:pt x="1138" y="790"/>
                  </a:cubicBezTo>
                  <a:lnTo>
                    <a:pt x="1138" y="770"/>
                  </a:lnTo>
                  <a:lnTo>
                    <a:pt x="1138" y="759"/>
                  </a:lnTo>
                  <a:lnTo>
                    <a:pt x="1118" y="739"/>
                  </a:lnTo>
                  <a:lnTo>
                    <a:pt x="1118" y="730"/>
                  </a:lnTo>
                  <a:cubicBezTo>
                    <a:pt x="1109" y="719"/>
                    <a:pt x="1098" y="710"/>
                    <a:pt x="1098" y="699"/>
                  </a:cubicBezTo>
                  <a:lnTo>
                    <a:pt x="889" y="410"/>
                  </a:lnTo>
                  <a:cubicBezTo>
                    <a:pt x="839" y="331"/>
                    <a:pt x="789" y="271"/>
                    <a:pt x="739" y="220"/>
                  </a:cubicBezTo>
                  <a:cubicBezTo>
                    <a:pt x="679" y="140"/>
                    <a:pt x="619" y="91"/>
                    <a:pt x="559" y="61"/>
                  </a:cubicBezTo>
                  <a:cubicBezTo>
                    <a:pt x="490" y="21"/>
                    <a:pt x="420" y="1"/>
                    <a:pt x="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7984819" y="4041998"/>
              <a:ext cx="95409" cy="72727"/>
            </a:xfrm>
            <a:custGeom>
              <a:avLst/>
              <a:gdLst/>
              <a:ahLst/>
              <a:cxnLst/>
              <a:rect l="l" t="t" r="r" b="b"/>
              <a:pathLst>
                <a:path w="1039" h="792" extrusionOk="0">
                  <a:moveTo>
                    <a:pt x="270" y="1"/>
                  </a:moveTo>
                  <a:cubicBezTo>
                    <a:pt x="230" y="11"/>
                    <a:pt x="200" y="11"/>
                    <a:pt x="170" y="21"/>
                  </a:cubicBezTo>
                  <a:cubicBezTo>
                    <a:pt x="140" y="31"/>
                    <a:pt x="110" y="41"/>
                    <a:pt x="90" y="50"/>
                  </a:cubicBezTo>
                  <a:cubicBezTo>
                    <a:pt x="61" y="50"/>
                    <a:pt x="41" y="70"/>
                    <a:pt x="30" y="70"/>
                  </a:cubicBezTo>
                  <a:cubicBezTo>
                    <a:pt x="21" y="70"/>
                    <a:pt x="10" y="81"/>
                    <a:pt x="10" y="81"/>
                  </a:cubicBezTo>
                  <a:lnTo>
                    <a:pt x="1" y="81"/>
                  </a:lnTo>
                  <a:lnTo>
                    <a:pt x="1" y="90"/>
                  </a:lnTo>
                  <a:cubicBezTo>
                    <a:pt x="10" y="90"/>
                    <a:pt x="10" y="90"/>
                    <a:pt x="10" y="101"/>
                  </a:cubicBezTo>
                  <a:cubicBezTo>
                    <a:pt x="21" y="101"/>
                    <a:pt x="21" y="121"/>
                    <a:pt x="30" y="130"/>
                  </a:cubicBezTo>
                  <a:cubicBezTo>
                    <a:pt x="41" y="150"/>
                    <a:pt x="50" y="170"/>
                    <a:pt x="70" y="190"/>
                  </a:cubicBezTo>
                  <a:cubicBezTo>
                    <a:pt x="81" y="210"/>
                    <a:pt x="101" y="230"/>
                    <a:pt x="120" y="261"/>
                  </a:cubicBezTo>
                  <a:cubicBezTo>
                    <a:pt x="150" y="310"/>
                    <a:pt x="190" y="370"/>
                    <a:pt x="230" y="430"/>
                  </a:cubicBezTo>
                  <a:cubicBezTo>
                    <a:pt x="280" y="500"/>
                    <a:pt x="330" y="560"/>
                    <a:pt x="380" y="620"/>
                  </a:cubicBezTo>
                  <a:cubicBezTo>
                    <a:pt x="440" y="680"/>
                    <a:pt x="500" y="720"/>
                    <a:pt x="560" y="749"/>
                  </a:cubicBezTo>
                  <a:cubicBezTo>
                    <a:pt x="617" y="774"/>
                    <a:pt x="674" y="792"/>
                    <a:pt x="731" y="792"/>
                  </a:cubicBezTo>
                  <a:cubicBezTo>
                    <a:pt x="744" y="792"/>
                    <a:pt x="756" y="791"/>
                    <a:pt x="769" y="789"/>
                  </a:cubicBezTo>
                  <a:cubicBezTo>
                    <a:pt x="809" y="789"/>
                    <a:pt x="839" y="780"/>
                    <a:pt x="869" y="769"/>
                  </a:cubicBezTo>
                  <a:lnTo>
                    <a:pt x="959" y="740"/>
                  </a:lnTo>
                  <a:cubicBezTo>
                    <a:pt x="979" y="729"/>
                    <a:pt x="1009" y="720"/>
                    <a:pt x="1019" y="709"/>
                  </a:cubicBezTo>
                  <a:cubicBezTo>
                    <a:pt x="1029" y="700"/>
                    <a:pt x="1039" y="700"/>
                    <a:pt x="1039" y="700"/>
                  </a:cubicBezTo>
                  <a:cubicBezTo>
                    <a:pt x="1039" y="700"/>
                    <a:pt x="1039" y="689"/>
                    <a:pt x="1029" y="680"/>
                  </a:cubicBezTo>
                  <a:cubicBezTo>
                    <a:pt x="1029" y="680"/>
                    <a:pt x="1019" y="660"/>
                    <a:pt x="1009" y="649"/>
                  </a:cubicBezTo>
                  <a:cubicBezTo>
                    <a:pt x="999" y="640"/>
                    <a:pt x="979" y="620"/>
                    <a:pt x="969" y="600"/>
                  </a:cubicBezTo>
                  <a:cubicBezTo>
                    <a:pt x="949" y="580"/>
                    <a:pt x="939" y="560"/>
                    <a:pt x="919" y="530"/>
                  </a:cubicBezTo>
                  <a:cubicBezTo>
                    <a:pt x="879" y="490"/>
                    <a:pt x="839" y="430"/>
                    <a:pt x="789" y="360"/>
                  </a:cubicBezTo>
                  <a:lnTo>
                    <a:pt x="640" y="181"/>
                  </a:lnTo>
                  <a:cubicBezTo>
                    <a:pt x="589" y="121"/>
                    <a:pt x="529" y="70"/>
                    <a:pt x="469" y="41"/>
                  </a:cubicBezTo>
                  <a:cubicBezTo>
                    <a:pt x="400" y="11"/>
                    <a:pt x="340" y="1"/>
                    <a:pt x="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7979310" y="4036581"/>
              <a:ext cx="106428" cy="83471"/>
            </a:xfrm>
            <a:custGeom>
              <a:avLst/>
              <a:gdLst/>
              <a:ahLst/>
              <a:cxnLst/>
              <a:rect l="l" t="t" r="r" b="b"/>
              <a:pathLst>
                <a:path w="1159" h="909" extrusionOk="0">
                  <a:moveTo>
                    <a:pt x="330" y="120"/>
                  </a:moveTo>
                  <a:cubicBezTo>
                    <a:pt x="390" y="120"/>
                    <a:pt x="450" y="129"/>
                    <a:pt x="500" y="160"/>
                  </a:cubicBezTo>
                  <a:cubicBezTo>
                    <a:pt x="549" y="180"/>
                    <a:pt x="600" y="220"/>
                    <a:pt x="660" y="280"/>
                  </a:cubicBezTo>
                  <a:cubicBezTo>
                    <a:pt x="709" y="339"/>
                    <a:pt x="759" y="409"/>
                    <a:pt x="799" y="459"/>
                  </a:cubicBezTo>
                  <a:cubicBezTo>
                    <a:pt x="849" y="519"/>
                    <a:pt x="889" y="579"/>
                    <a:pt x="929" y="629"/>
                  </a:cubicBezTo>
                  <a:lnTo>
                    <a:pt x="1009" y="739"/>
                  </a:lnTo>
                  <a:cubicBezTo>
                    <a:pt x="1009" y="739"/>
                    <a:pt x="999" y="739"/>
                    <a:pt x="989" y="748"/>
                  </a:cubicBezTo>
                  <a:cubicBezTo>
                    <a:pt x="969" y="759"/>
                    <a:pt x="939" y="768"/>
                    <a:pt x="909" y="779"/>
                  </a:cubicBezTo>
                  <a:cubicBezTo>
                    <a:pt x="889" y="779"/>
                    <a:pt x="859" y="788"/>
                    <a:pt x="829" y="788"/>
                  </a:cubicBezTo>
                  <a:cubicBezTo>
                    <a:pt x="811" y="791"/>
                    <a:pt x="794" y="792"/>
                    <a:pt x="778" y="792"/>
                  </a:cubicBezTo>
                  <a:cubicBezTo>
                    <a:pt x="730" y="792"/>
                    <a:pt x="687" y="781"/>
                    <a:pt x="649" y="759"/>
                  </a:cubicBezTo>
                  <a:cubicBezTo>
                    <a:pt x="589" y="739"/>
                    <a:pt x="540" y="699"/>
                    <a:pt x="480" y="639"/>
                  </a:cubicBezTo>
                  <a:cubicBezTo>
                    <a:pt x="440" y="589"/>
                    <a:pt x="400" y="529"/>
                    <a:pt x="340" y="459"/>
                  </a:cubicBezTo>
                  <a:lnTo>
                    <a:pt x="220" y="280"/>
                  </a:lnTo>
                  <a:lnTo>
                    <a:pt x="150" y="169"/>
                  </a:lnTo>
                  <a:cubicBezTo>
                    <a:pt x="150" y="169"/>
                    <a:pt x="161" y="160"/>
                    <a:pt x="170" y="160"/>
                  </a:cubicBezTo>
                  <a:cubicBezTo>
                    <a:pt x="190" y="149"/>
                    <a:pt x="220" y="149"/>
                    <a:pt x="250" y="140"/>
                  </a:cubicBezTo>
                  <a:cubicBezTo>
                    <a:pt x="280" y="129"/>
                    <a:pt x="300" y="129"/>
                    <a:pt x="330" y="120"/>
                  </a:cubicBezTo>
                  <a:close/>
                  <a:moveTo>
                    <a:pt x="320" y="0"/>
                  </a:moveTo>
                  <a:cubicBezTo>
                    <a:pt x="290" y="10"/>
                    <a:pt x="250" y="10"/>
                    <a:pt x="220" y="20"/>
                  </a:cubicBezTo>
                  <a:cubicBezTo>
                    <a:pt x="180" y="30"/>
                    <a:pt x="150" y="40"/>
                    <a:pt x="130" y="50"/>
                  </a:cubicBezTo>
                  <a:cubicBezTo>
                    <a:pt x="110" y="60"/>
                    <a:pt x="90" y="60"/>
                    <a:pt x="70" y="70"/>
                  </a:cubicBezTo>
                  <a:lnTo>
                    <a:pt x="21" y="100"/>
                  </a:lnTo>
                  <a:lnTo>
                    <a:pt x="1" y="149"/>
                  </a:lnTo>
                  <a:lnTo>
                    <a:pt x="30" y="200"/>
                  </a:lnTo>
                  <a:cubicBezTo>
                    <a:pt x="30" y="209"/>
                    <a:pt x="41" y="220"/>
                    <a:pt x="41" y="229"/>
                  </a:cubicBezTo>
                  <a:lnTo>
                    <a:pt x="130" y="349"/>
                  </a:lnTo>
                  <a:cubicBezTo>
                    <a:pt x="161" y="399"/>
                    <a:pt x="200" y="459"/>
                    <a:pt x="250" y="529"/>
                  </a:cubicBezTo>
                  <a:cubicBezTo>
                    <a:pt x="300" y="609"/>
                    <a:pt x="350" y="669"/>
                    <a:pt x="400" y="719"/>
                  </a:cubicBezTo>
                  <a:cubicBezTo>
                    <a:pt x="460" y="788"/>
                    <a:pt x="529" y="839"/>
                    <a:pt x="600" y="868"/>
                  </a:cubicBezTo>
                  <a:cubicBezTo>
                    <a:pt x="660" y="899"/>
                    <a:pt x="729" y="908"/>
                    <a:pt x="799" y="908"/>
                  </a:cubicBezTo>
                  <a:lnTo>
                    <a:pt x="829" y="908"/>
                  </a:lnTo>
                  <a:cubicBezTo>
                    <a:pt x="879" y="908"/>
                    <a:pt x="909" y="899"/>
                    <a:pt x="949" y="888"/>
                  </a:cubicBezTo>
                  <a:cubicBezTo>
                    <a:pt x="979" y="879"/>
                    <a:pt x="1019" y="868"/>
                    <a:pt x="1039" y="859"/>
                  </a:cubicBezTo>
                  <a:lnTo>
                    <a:pt x="1099" y="828"/>
                  </a:lnTo>
                  <a:lnTo>
                    <a:pt x="1108" y="819"/>
                  </a:lnTo>
                  <a:cubicBezTo>
                    <a:pt x="1139" y="799"/>
                    <a:pt x="1159" y="788"/>
                    <a:pt x="1159" y="759"/>
                  </a:cubicBezTo>
                  <a:lnTo>
                    <a:pt x="1159" y="739"/>
                  </a:lnTo>
                  <a:lnTo>
                    <a:pt x="1159" y="728"/>
                  </a:lnTo>
                  <a:lnTo>
                    <a:pt x="1139" y="708"/>
                  </a:lnTo>
                  <a:lnTo>
                    <a:pt x="1128" y="699"/>
                  </a:lnTo>
                  <a:cubicBezTo>
                    <a:pt x="1128" y="688"/>
                    <a:pt x="1119" y="679"/>
                    <a:pt x="1119" y="669"/>
                  </a:cubicBezTo>
                  <a:lnTo>
                    <a:pt x="1019" y="559"/>
                  </a:lnTo>
                  <a:cubicBezTo>
                    <a:pt x="989" y="509"/>
                    <a:pt x="939" y="449"/>
                    <a:pt x="899" y="389"/>
                  </a:cubicBezTo>
                  <a:cubicBezTo>
                    <a:pt x="859" y="329"/>
                    <a:pt x="799" y="260"/>
                    <a:pt x="740" y="200"/>
                  </a:cubicBezTo>
                  <a:cubicBezTo>
                    <a:pt x="680" y="129"/>
                    <a:pt x="609" y="80"/>
                    <a:pt x="549" y="50"/>
                  </a:cubicBezTo>
                  <a:cubicBezTo>
                    <a:pt x="480" y="10"/>
                    <a:pt x="400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7984819" y="4041998"/>
              <a:ext cx="95409" cy="72727"/>
            </a:xfrm>
            <a:custGeom>
              <a:avLst/>
              <a:gdLst/>
              <a:ahLst/>
              <a:cxnLst/>
              <a:rect l="l" t="t" r="r" b="b"/>
              <a:pathLst>
                <a:path w="1039" h="792" extrusionOk="0">
                  <a:moveTo>
                    <a:pt x="270" y="1"/>
                  </a:moveTo>
                  <a:cubicBezTo>
                    <a:pt x="230" y="11"/>
                    <a:pt x="200" y="11"/>
                    <a:pt x="170" y="21"/>
                  </a:cubicBezTo>
                  <a:cubicBezTo>
                    <a:pt x="140" y="31"/>
                    <a:pt x="110" y="41"/>
                    <a:pt x="90" y="50"/>
                  </a:cubicBezTo>
                  <a:cubicBezTo>
                    <a:pt x="61" y="50"/>
                    <a:pt x="41" y="70"/>
                    <a:pt x="30" y="70"/>
                  </a:cubicBezTo>
                  <a:cubicBezTo>
                    <a:pt x="21" y="70"/>
                    <a:pt x="10" y="81"/>
                    <a:pt x="10" y="81"/>
                  </a:cubicBezTo>
                  <a:lnTo>
                    <a:pt x="1" y="81"/>
                  </a:lnTo>
                  <a:lnTo>
                    <a:pt x="1" y="90"/>
                  </a:lnTo>
                  <a:cubicBezTo>
                    <a:pt x="10" y="90"/>
                    <a:pt x="10" y="90"/>
                    <a:pt x="10" y="101"/>
                  </a:cubicBezTo>
                  <a:cubicBezTo>
                    <a:pt x="21" y="101"/>
                    <a:pt x="21" y="121"/>
                    <a:pt x="30" y="130"/>
                  </a:cubicBezTo>
                  <a:cubicBezTo>
                    <a:pt x="41" y="150"/>
                    <a:pt x="50" y="170"/>
                    <a:pt x="70" y="190"/>
                  </a:cubicBezTo>
                  <a:cubicBezTo>
                    <a:pt x="81" y="210"/>
                    <a:pt x="101" y="230"/>
                    <a:pt x="120" y="261"/>
                  </a:cubicBezTo>
                  <a:cubicBezTo>
                    <a:pt x="150" y="310"/>
                    <a:pt x="190" y="370"/>
                    <a:pt x="230" y="430"/>
                  </a:cubicBezTo>
                  <a:cubicBezTo>
                    <a:pt x="280" y="500"/>
                    <a:pt x="330" y="560"/>
                    <a:pt x="380" y="620"/>
                  </a:cubicBezTo>
                  <a:cubicBezTo>
                    <a:pt x="440" y="680"/>
                    <a:pt x="500" y="720"/>
                    <a:pt x="560" y="749"/>
                  </a:cubicBezTo>
                  <a:cubicBezTo>
                    <a:pt x="617" y="774"/>
                    <a:pt x="674" y="792"/>
                    <a:pt x="731" y="792"/>
                  </a:cubicBezTo>
                  <a:cubicBezTo>
                    <a:pt x="744" y="792"/>
                    <a:pt x="756" y="791"/>
                    <a:pt x="769" y="789"/>
                  </a:cubicBezTo>
                  <a:cubicBezTo>
                    <a:pt x="809" y="789"/>
                    <a:pt x="839" y="780"/>
                    <a:pt x="869" y="769"/>
                  </a:cubicBezTo>
                  <a:lnTo>
                    <a:pt x="959" y="740"/>
                  </a:lnTo>
                  <a:cubicBezTo>
                    <a:pt x="979" y="729"/>
                    <a:pt x="1009" y="720"/>
                    <a:pt x="1019" y="709"/>
                  </a:cubicBezTo>
                  <a:cubicBezTo>
                    <a:pt x="1029" y="700"/>
                    <a:pt x="1039" y="700"/>
                    <a:pt x="1039" y="700"/>
                  </a:cubicBezTo>
                  <a:cubicBezTo>
                    <a:pt x="1039" y="700"/>
                    <a:pt x="1039" y="689"/>
                    <a:pt x="1029" y="680"/>
                  </a:cubicBezTo>
                  <a:cubicBezTo>
                    <a:pt x="1029" y="680"/>
                    <a:pt x="1019" y="660"/>
                    <a:pt x="1009" y="649"/>
                  </a:cubicBezTo>
                  <a:cubicBezTo>
                    <a:pt x="999" y="640"/>
                    <a:pt x="979" y="620"/>
                    <a:pt x="969" y="600"/>
                  </a:cubicBezTo>
                  <a:cubicBezTo>
                    <a:pt x="949" y="580"/>
                    <a:pt x="939" y="560"/>
                    <a:pt x="919" y="530"/>
                  </a:cubicBezTo>
                  <a:cubicBezTo>
                    <a:pt x="879" y="490"/>
                    <a:pt x="839" y="430"/>
                    <a:pt x="789" y="360"/>
                  </a:cubicBezTo>
                  <a:lnTo>
                    <a:pt x="640" y="181"/>
                  </a:lnTo>
                  <a:cubicBezTo>
                    <a:pt x="589" y="121"/>
                    <a:pt x="529" y="70"/>
                    <a:pt x="469" y="41"/>
                  </a:cubicBezTo>
                  <a:cubicBezTo>
                    <a:pt x="400" y="11"/>
                    <a:pt x="340" y="1"/>
                    <a:pt x="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7979310" y="4036581"/>
              <a:ext cx="108265" cy="83471"/>
            </a:xfrm>
            <a:custGeom>
              <a:avLst/>
              <a:gdLst/>
              <a:ahLst/>
              <a:cxnLst/>
              <a:rect l="l" t="t" r="r" b="b"/>
              <a:pathLst>
                <a:path w="1179" h="909" extrusionOk="0">
                  <a:moveTo>
                    <a:pt x="330" y="120"/>
                  </a:moveTo>
                  <a:cubicBezTo>
                    <a:pt x="390" y="120"/>
                    <a:pt x="450" y="129"/>
                    <a:pt x="500" y="160"/>
                  </a:cubicBezTo>
                  <a:cubicBezTo>
                    <a:pt x="549" y="180"/>
                    <a:pt x="600" y="220"/>
                    <a:pt x="660" y="280"/>
                  </a:cubicBezTo>
                  <a:cubicBezTo>
                    <a:pt x="709" y="339"/>
                    <a:pt x="759" y="409"/>
                    <a:pt x="799" y="459"/>
                  </a:cubicBezTo>
                  <a:cubicBezTo>
                    <a:pt x="849" y="519"/>
                    <a:pt x="889" y="579"/>
                    <a:pt x="929" y="629"/>
                  </a:cubicBezTo>
                  <a:lnTo>
                    <a:pt x="1009" y="739"/>
                  </a:lnTo>
                  <a:cubicBezTo>
                    <a:pt x="1009" y="739"/>
                    <a:pt x="999" y="739"/>
                    <a:pt x="989" y="748"/>
                  </a:cubicBezTo>
                  <a:cubicBezTo>
                    <a:pt x="969" y="759"/>
                    <a:pt x="939" y="768"/>
                    <a:pt x="909" y="779"/>
                  </a:cubicBezTo>
                  <a:cubicBezTo>
                    <a:pt x="889" y="779"/>
                    <a:pt x="859" y="788"/>
                    <a:pt x="829" y="788"/>
                  </a:cubicBezTo>
                  <a:cubicBezTo>
                    <a:pt x="811" y="791"/>
                    <a:pt x="794" y="792"/>
                    <a:pt x="778" y="792"/>
                  </a:cubicBezTo>
                  <a:cubicBezTo>
                    <a:pt x="730" y="792"/>
                    <a:pt x="687" y="781"/>
                    <a:pt x="649" y="759"/>
                  </a:cubicBezTo>
                  <a:cubicBezTo>
                    <a:pt x="589" y="739"/>
                    <a:pt x="540" y="699"/>
                    <a:pt x="480" y="639"/>
                  </a:cubicBezTo>
                  <a:cubicBezTo>
                    <a:pt x="440" y="589"/>
                    <a:pt x="400" y="529"/>
                    <a:pt x="340" y="459"/>
                  </a:cubicBezTo>
                  <a:lnTo>
                    <a:pt x="220" y="280"/>
                  </a:lnTo>
                  <a:lnTo>
                    <a:pt x="150" y="169"/>
                  </a:lnTo>
                  <a:cubicBezTo>
                    <a:pt x="150" y="169"/>
                    <a:pt x="161" y="160"/>
                    <a:pt x="170" y="160"/>
                  </a:cubicBezTo>
                  <a:cubicBezTo>
                    <a:pt x="190" y="149"/>
                    <a:pt x="220" y="149"/>
                    <a:pt x="250" y="140"/>
                  </a:cubicBezTo>
                  <a:cubicBezTo>
                    <a:pt x="280" y="129"/>
                    <a:pt x="300" y="129"/>
                    <a:pt x="330" y="120"/>
                  </a:cubicBezTo>
                  <a:close/>
                  <a:moveTo>
                    <a:pt x="320" y="0"/>
                  </a:moveTo>
                  <a:cubicBezTo>
                    <a:pt x="290" y="10"/>
                    <a:pt x="250" y="10"/>
                    <a:pt x="220" y="20"/>
                  </a:cubicBezTo>
                  <a:cubicBezTo>
                    <a:pt x="180" y="30"/>
                    <a:pt x="150" y="40"/>
                    <a:pt x="130" y="50"/>
                  </a:cubicBezTo>
                  <a:cubicBezTo>
                    <a:pt x="110" y="60"/>
                    <a:pt x="90" y="60"/>
                    <a:pt x="70" y="70"/>
                  </a:cubicBezTo>
                  <a:lnTo>
                    <a:pt x="21" y="100"/>
                  </a:lnTo>
                  <a:lnTo>
                    <a:pt x="1" y="149"/>
                  </a:lnTo>
                  <a:lnTo>
                    <a:pt x="30" y="200"/>
                  </a:lnTo>
                  <a:cubicBezTo>
                    <a:pt x="30" y="209"/>
                    <a:pt x="41" y="220"/>
                    <a:pt x="41" y="229"/>
                  </a:cubicBezTo>
                  <a:lnTo>
                    <a:pt x="130" y="349"/>
                  </a:lnTo>
                  <a:cubicBezTo>
                    <a:pt x="161" y="399"/>
                    <a:pt x="200" y="459"/>
                    <a:pt x="250" y="529"/>
                  </a:cubicBezTo>
                  <a:cubicBezTo>
                    <a:pt x="300" y="609"/>
                    <a:pt x="350" y="669"/>
                    <a:pt x="400" y="719"/>
                  </a:cubicBezTo>
                  <a:cubicBezTo>
                    <a:pt x="460" y="788"/>
                    <a:pt x="529" y="839"/>
                    <a:pt x="600" y="868"/>
                  </a:cubicBezTo>
                  <a:cubicBezTo>
                    <a:pt x="660" y="899"/>
                    <a:pt x="729" y="908"/>
                    <a:pt x="799" y="908"/>
                  </a:cubicBezTo>
                  <a:lnTo>
                    <a:pt x="829" y="908"/>
                  </a:lnTo>
                  <a:cubicBezTo>
                    <a:pt x="879" y="908"/>
                    <a:pt x="909" y="899"/>
                    <a:pt x="949" y="888"/>
                  </a:cubicBezTo>
                  <a:cubicBezTo>
                    <a:pt x="979" y="879"/>
                    <a:pt x="1019" y="868"/>
                    <a:pt x="1039" y="859"/>
                  </a:cubicBezTo>
                  <a:lnTo>
                    <a:pt x="1099" y="828"/>
                  </a:lnTo>
                  <a:lnTo>
                    <a:pt x="1108" y="819"/>
                  </a:lnTo>
                  <a:cubicBezTo>
                    <a:pt x="1139" y="808"/>
                    <a:pt x="1139" y="808"/>
                    <a:pt x="1148" y="799"/>
                  </a:cubicBezTo>
                  <a:lnTo>
                    <a:pt x="1179" y="768"/>
                  </a:lnTo>
                  <a:lnTo>
                    <a:pt x="1159" y="728"/>
                  </a:lnTo>
                  <a:lnTo>
                    <a:pt x="1139" y="708"/>
                  </a:lnTo>
                  <a:lnTo>
                    <a:pt x="1128" y="699"/>
                  </a:lnTo>
                  <a:cubicBezTo>
                    <a:pt x="1128" y="688"/>
                    <a:pt x="1119" y="679"/>
                    <a:pt x="1119" y="669"/>
                  </a:cubicBezTo>
                  <a:lnTo>
                    <a:pt x="1019" y="559"/>
                  </a:lnTo>
                  <a:cubicBezTo>
                    <a:pt x="989" y="509"/>
                    <a:pt x="939" y="449"/>
                    <a:pt x="899" y="389"/>
                  </a:cubicBezTo>
                  <a:cubicBezTo>
                    <a:pt x="859" y="329"/>
                    <a:pt x="799" y="260"/>
                    <a:pt x="740" y="200"/>
                  </a:cubicBezTo>
                  <a:cubicBezTo>
                    <a:pt x="680" y="129"/>
                    <a:pt x="609" y="80"/>
                    <a:pt x="549" y="50"/>
                  </a:cubicBezTo>
                  <a:cubicBezTo>
                    <a:pt x="480" y="10"/>
                    <a:pt x="400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8033395" y="4041080"/>
              <a:ext cx="97245" cy="71074"/>
            </a:xfrm>
            <a:custGeom>
              <a:avLst/>
              <a:gdLst/>
              <a:ahLst/>
              <a:cxnLst/>
              <a:rect l="l" t="t" r="r" b="b"/>
              <a:pathLst>
                <a:path w="1059" h="774" extrusionOk="0">
                  <a:moveTo>
                    <a:pt x="260" y="1"/>
                  </a:moveTo>
                  <a:cubicBezTo>
                    <a:pt x="230" y="11"/>
                    <a:pt x="200" y="11"/>
                    <a:pt x="170" y="21"/>
                  </a:cubicBezTo>
                  <a:lnTo>
                    <a:pt x="80" y="51"/>
                  </a:lnTo>
                  <a:lnTo>
                    <a:pt x="20" y="80"/>
                  </a:lnTo>
                  <a:lnTo>
                    <a:pt x="11" y="91"/>
                  </a:lnTo>
                  <a:lnTo>
                    <a:pt x="0" y="91"/>
                  </a:lnTo>
                  <a:cubicBezTo>
                    <a:pt x="0" y="100"/>
                    <a:pt x="11" y="100"/>
                    <a:pt x="11" y="100"/>
                  </a:cubicBezTo>
                  <a:cubicBezTo>
                    <a:pt x="11" y="111"/>
                    <a:pt x="20" y="120"/>
                    <a:pt x="31" y="140"/>
                  </a:cubicBezTo>
                  <a:cubicBezTo>
                    <a:pt x="40" y="151"/>
                    <a:pt x="60" y="171"/>
                    <a:pt x="71" y="191"/>
                  </a:cubicBezTo>
                  <a:cubicBezTo>
                    <a:pt x="80" y="211"/>
                    <a:pt x="100" y="231"/>
                    <a:pt x="120" y="260"/>
                  </a:cubicBezTo>
                  <a:cubicBezTo>
                    <a:pt x="160" y="310"/>
                    <a:pt x="200" y="370"/>
                    <a:pt x="240" y="430"/>
                  </a:cubicBezTo>
                  <a:cubicBezTo>
                    <a:pt x="290" y="500"/>
                    <a:pt x="340" y="560"/>
                    <a:pt x="400" y="610"/>
                  </a:cubicBezTo>
                  <a:cubicBezTo>
                    <a:pt x="450" y="670"/>
                    <a:pt x="519" y="719"/>
                    <a:pt x="579" y="739"/>
                  </a:cubicBezTo>
                  <a:cubicBezTo>
                    <a:pt x="632" y="762"/>
                    <a:pt x="685" y="773"/>
                    <a:pt x="737" y="773"/>
                  </a:cubicBezTo>
                  <a:cubicBezTo>
                    <a:pt x="755" y="773"/>
                    <a:pt x="772" y="772"/>
                    <a:pt x="789" y="770"/>
                  </a:cubicBezTo>
                  <a:cubicBezTo>
                    <a:pt x="829" y="770"/>
                    <a:pt x="859" y="759"/>
                    <a:pt x="889" y="750"/>
                  </a:cubicBezTo>
                  <a:cubicBezTo>
                    <a:pt x="929" y="739"/>
                    <a:pt x="959" y="730"/>
                    <a:pt x="979" y="719"/>
                  </a:cubicBezTo>
                  <a:cubicBezTo>
                    <a:pt x="1009" y="710"/>
                    <a:pt x="1029" y="690"/>
                    <a:pt x="1039" y="679"/>
                  </a:cubicBezTo>
                  <a:cubicBezTo>
                    <a:pt x="1049" y="679"/>
                    <a:pt x="1059" y="670"/>
                    <a:pt x="1059" y="670"/>
                  </a:cubicBezTo>
                  <a:cubicBezTo>
                    <a:pt x="1059" y="670"/>
                    <a:pt x="1059" y="659"/>
                    <a:pt x="1049" y="659"/>
                  </a:cubicBezTo>
                  <a:cubicBezTo>
                    <a:pt x="1049" y="650"/>
                    <a:pt x="1039" y="639"/>
                    <a:pt x="1029" y="630"/>
                  </a:cubicBezTo>
                  <a:cubicBezTo>
                    <a:pt x="1019" y="610"/>
                    <a:pt x="999" y="600"/>
                    <a:pt x="979" y="580"/>
                  </a:cubicBezTo>
                  <a:cubicBezTo>
                    <a:pt x="969" y="560"/>
                    <a:pt x="949" y="530"/>
                    <a:pt x="929" y="510"/>
                  </a:cubicBezTo>
                  <a:cubicBezTo>
                    <a:pt x="889" y="460"/>
                    <a:pt x="849" y="400"/>
                    <a:pt x="799" y="340"/>
                  </a:cubicBezTo>
                  <a:cubicBezTo>
                    <a:pt x="749" y="280"/>
                    <a:pt x="699" y="220"/>
                    <a:pt x="639" y="160"/>
                  </a:cubicBezTo>
                  <a:cubicBezTo>
                    <a:pt x="579" y="111"/>
                    <a:pt x="530" y="60"/>
                    <a:pt x="460" y="31"/>
                  </a:cubicBezTo>
                  <a:cubicBezTo>
                    <a:pt x="400" y="11"/>
                    <a:pt x="330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8027886" y="4035571"/>
              <a:ext cx="110101" cy="81726"/>
            </a:xfrm>
            <a:custGeom>
              <a:avLst/>
              <a:gdLst/>
              <a:ahLst/>
              <a:cxnLst/>
              <a:rect l="l" t="t" r="r" b="b"/>
              <a:pathLst>
                <a:path w="1199" h="890" extrusionOk="0">
                  <a:moveTo>
                    <a:pt x="330" y="120"/>
                  </a:moveTo>
                  <a:cubicBezTo>
                    <a:pt x="390" y="120"/>
                    <a:pt x="450" y="131"/>
                    <a:pt x="500" y="151"/>
                  </a:cubicBezTo>
                  <a:cubicBezTo>
                    <a:pt x="550" y="171"/>
                    <a:pt x="599" y="211"/>
                    <a:pt x="659" y="271"/>
                  </a:cubicBezTo>
                  <a:cubicBezTo>
                    <a:pt x="719" y="320"/>
                    <a:pt x="770" y="390"/>
                    <a:pt x="809" y="440"/>
                  </a:cubicBezTo>
                  <a:lnTo>
                    <a:pt x="939" y="610"/>
                  </a:lnTo>
                  <a:lnTo>
                    <a:pt x="1029" y="710"/>
                  </a:lnTo>
                  <a:cubicBezTo>
                    <a:pt x="1029" y="719"/>
                    <a:pt x="1019" y="719"/>
                    <a:pt x="1019" y="719"/>
                  </a:cubicBezTo>
                  <a:cubicBezTo>
                    <a:pt x="989" y="730"/>
                    <a:pt x="969" y="739"/>
                    <a:pt x="939" y="750"/>
                  </a:cubicBezTo>
                  <a:cubicBezTo>
                    <a:pt x="909" y="759"/>
                    <a:pt x="879" y="770"/>
                    <a:pt x="849" y="770"/>
                  </a:cubicBezTo>
                  <a:cubicBezTo>
                    <a:pt x="831" y="772"/>
                    <a:pt x="813" y="773"/>
                    <a:pt x="795" y="773"/>
                  </a:cubicBezTo>
                  <a:cubicBezTo>
                    <a:pt x="748" y="773"/>
                    <a:pt x="706" y="764"/>
                    <a:pt x="670" y="750"/>
                  </a:cubicBezTo>
                  <a:cubicBezTo>
                    <a:pt x="610" y="730"/>
                    <a:pt x="560" y="690"/>
                    <a:pt x="500" y="630"/>
                  </a:cubicBezTo>
                  <a:cubicBezTo>
                    <a:pt x="450" y="590"/>
                    <a:pt x="410" y="530"/>
                    <a:pt x="350" y="460"/>
                  </a:cubicBezTo>
                  <a:lnTo>
                    <a:pt x="151" y="171"/>
                  </a:lnTo>
                  <a:lnTo>
                    <a:pt x="171" y="171"/>
                  </a:lnTo>
                  <a:cubicBezTo>
                    <a:pt x="191" y="160"/>
                    <a:pt x="211" y="151"/>
                    <a:pt x="240" y="140"/>
                  </a:cubicBezTo>
                  <a:cubicBezTo>
                    <a:pt x="270" y="131"/>
                    <a:pt x="300" y="131"/>
                    <a:pt x="330" y="120"/>
                  </a:cubicBezTo>
                  <a:close/>
                  <a:moveTo>
                    <a:pt x="320" y="1"/>
                  </a:moveTo>
                  <a:cubicBezTo>
                    <a:pt x="280" y="11"/>
                    <a:pt x="250" y="11"/>
                    <a:pt x="211" y="21"/>
                  </a:cubicBezTo>
                  <a:lnTo>
                    <a:pt x="120" y="51"/>
                  </a:lnTo>
                  <a:cubicBezTo>
                    <a:pt x="100" y="61"/>
                    <a:pt x="80" y="71"/>
                    <a:pt x="71" y="81"/>
                  </a:cubicBezTo>
                  <a:lnTo>
                    <a:pt x="0" y="120"/>
                  </a:lnTo>
                  <a:lnTo>
                    <a:pt x="0" y="171"/>
                  </a:lnTo>
                  <a:lnTo>
                    <a:pt x="31" y="211"/>
                  </a:lnTo>
                  <a:cubicBezTo>
                    <a:pt x="31" y="220"/>
                    <a:pt x="40" y="231"/>
                    <a:pt x="51" y="240"/>
                  </a:cubicBezTo>
                  <a:lnTo>
                    <a:pt x="260" y="530"/>
                  </a:lnTo>
                  <a:cubicBezTo>
                    <a:pt x="310" y="610"/>
                    <a:pt x="360" y="670"/>
                    <a:pt x="420" y="719"/>
                  </a:cubicBezTo>
                  <a:cubicBezTo>
                    <a:pt x="490" y="790"/>
                    <a:pt x="550" y="830"/>
                    <a:pt x="619" y="859"/>
                  </a:cubicBezTo>
                  <a:cubicBezTo>
                    <a:pt x="679" y="879"/>
                    <a:pt x="739" y="890"/>
                    <a:pt x="799" y="890"/>
                  </a:cubicBezTo>
                  <a:lnTo>
                    <a:pt x="859" y="890"/>
                  </a:lnTo>
                  <a:cubicBezTo>
                    <a:pt x="899" y="890"/>
                    <a:pt x="929" y="879"/>
                    <a:pt x="969" y="870"/>
                  </a:cubicBezTo>
                  <a:cubicBezTo>
                    <a:pt x="1009" y="859"/>
                    <a:pt x="1039" y="839"/>
                    <a:pt x="1059" y="830"/>
                  </a:cubicBezTo>
                  <a:lnTo>
                    <a:pt x="1119" y="799"/>
                  </a:lnTo>
                  <a:lnTo>
                    <a:pt x="1129" y="790"/>
                  </a:lnTo>
                  <a:cubicBezTo>
                    <a:pt x="1158" y="779"/>
                    <a:pt x="1158" y="779"/>
                    <a:pt x="1169" y="770"/>
                  </a:cubicBezTo>
                  <a:lnTo>
                    <a:pt x="1198" y="739"/>
                  </a:lnTo>
                  <a:lnTo>
                    <a:pt x="1169" y="699"/>
                  </a:lnTo>
                  <a:cubicBezTo>
                    <a:pt x="1169" y="699"/>
                    <a:pt x="1169" y="690"/>
                    <a:pt x="1158" y="680"/>
                  </a:cubicBezTo>
                  <a:lnTo>
                    <a:pt x="1149" y="670"/>
                  </a:lnTo>
                  <a:cubicBezTo>
                    <a:pt x="1149" y="660"/>
                    <a:pt x="1139" y="650"/>
                    <a:pt x="1129" y="650"/>
                  </a:cubicBezTo>
                  <a:lnTo>
                    <a:pt x="899" y="370"/>
                  </a:lnTo>
                  <a:cubicBezTo>
                    <a:pt x="859" y="311"/>
                    <a:pt x="799" y="240"/>
                    <a:pt x="739" y="180"/>
                  </a:cubicBezTo>
                  <a:cubicBezTo>
                    <a:pt x="670" y="111"/>
                    <a:pt x="610" y="71"/>
                    <a:pt x="550" y="41"/>
                  </a:cubicBezTo>
                  <a:cubicBezTo>
                    <a:pt x="480" y="11"/>
                    <a:pt x="400" y="1"/>
                    <a:pt x="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8033395" y="4041080"/>
              <a:ext cx="97245" cy="71074"/>
            </a:xfrm>
            <a:custGeom>
              <a:avLst/>
              <a:gdLst/>
              <a:ahLst/>
              <a:cxnLst/>
              <a:rect l="l" t="t" r="r" b="b"/>
              <a:pathLst>
                <a:path w="1059" h="774" extrusionOk="0">
                  <a:moveTo>
                    <a:pt x="260" y="1"/>
                  </a:moveTo>
                  <a:cubicBezTo>
                    <a:pt x="230" y="11"/>
                    <a:pt x="200" y="11"/>
                    <a:pt x="170" y="21"/>
                  </a:cubicBezTo>
                  <a:lnTo>
                    <a:pt x="80" y="51"/>
                  </a:lnTo>
                  <a:lnTo>
                    <a:pt x="20" y="80"/>
                  </a:lnTo>
                  <a:lnTo>
                    <a:pt x="11" y="91"/>
                  </a:lnTo>
                  <a:lnTo>
                    <a:pt x="0" y="91"/>
                  </a:lnTo>
                  <a:cubicBezTo>
                    <a:pt x="0" y="100"/>
                    <a:pt x="11" y="100"/>
                    <a:pt x="11" y="100"/>
                  </a:cubicBezTo>
                  <a:cubicBezTo>
                    <a:pt x="11" y="111"/>
                    <a:pt x="20" y="120"/>
                    <a:pt x="31" y="140"/>
                  </a:cubicBezTo>
                  <a:cubicBezTo>
                    <a:pt x="40" y="151"/>
                    <a:pt x="60" y="171"/>
                    <a:pt x="71" y="191"/>
                  </a:cubicBezTo>
                  <a:cubicBezTo>
                    <a:pt x="80" y="211"/>
                    <a:pt x="100" y="231"/>
                    <a:pt x="120" y="260"/>
                  </a:cubicBezTo>
                  <a:cubicBezTo>
                    <a:pt x="160" y="310"/>
                    <a:pt x="200" y="370"/>
                    <a:pt x="240" y="430"/>
                  </a:cubicBezTo>
                  <a:cubicBezTo>
                    <a:pt x="290" y="500"/>
                    <a:pt x="340" y="560"/>
                    <a:pt x="400" y="610"/>
                  </a:cubicBezTo>
                  <a:cubicBezTo>
                    <a:pt x="450" y="670"/>
                    <a:pt x="519" y="719"/>
                    <a:pt x="579" y="739"/>
                  </a:cubicBezTo>
                  <a:cubicBezTo>
                    <a:pt x="632" y="762"/>
                    <a:pt x="685" y="773"/>
                    <a:pt x="737" y="773"/>
                  </a:cubicBezTo>
                  <a:cubicBezTo>
                    <a:pt x="755" y="773"/>
                    <a:pt x="772" y="772"/>
                    <a:pt x="789" y="770"/>
                  </a:cubicBezTo>
                  <a:cubicBezTo>
                    <a:pt x="829" y="770"/>
                    <a:pt x="859" y="759"/>
                    <a:pt x="889" y="750"/>
                  </a:cubicBezTo>
                  <a:cubicBezTo>
                    <a:pt x="929" y="739"/>
                    <a:pt x="959" y="730"/>
                    <a:pt x="979" y="719"/>
                  </a:cubicBezTo>
                  <a:cubicBezTo>
                    <a:pt x="1009" y="710"/>
                    <a:pt x="1029" y="690"/>
                    <a:pt x="1039" y="679"/>
                  </a:cubicBezTo>
                  <a:cubicBezTo>
                    <a:pt x="1049" y="679"/>
                    <a:pt x="1059" y="670"/>
                    <a:pt x="1059" y="670"/>
                  </a:cubicBezTo>
                  <a:cubicBezTo>
                    <a:pt x="1059" y="670"/>
                    <a:pt x="1059" y="659"/>
                    <a:pt x="1049" y="659"/>
                  </a:cubicBezTo>
                  <a:cubicBezTo>
                    <a:pt x="1049" y="650"/>
                    <a:pt x="1039" y="639"/>
                    <a:pt x="1029" y="630"/>
                  </a:cubicBezTo>
                  <a:cubicBezTo>
                    <a:pt x="1019" y="610"/>
                    <a:pt x="999" y="600"/>
                    <a:pt x="979" y="580"/>
                  </a:cubicBezTo>
                  <a:cubicBezTo>
                    <a:pt x="969" y="560"/>
                    <a:pt x="949" y="530"/>
                    <a:pt x="929" y="510"/>
                  </a:cubicBezTo>
                  <a:cubicBezTo>
                    <a:pt x="889" y="460"/>
                    <a:pt x="849" y="400"/>
                    <a:pt x="799" y="340"/>
                  </a:cubicBezTo>
                  <a:cubicBezTo>
                    <a:pt x="749" y="280"/>
                    <a:pt x="699" y="220"/>
                    <a:pt x="639" y="160"/>
                  </a:cubicBezTo>
                  <a:cubicBezTo>
                    <a:pt x="579" y="111"/>
                    <a:pt x="530" y="60"/>
                    <a:pt x="460" y="31"/>
                  </a:cubicBezTo>
                  <a:cubicBezTo>
                    <a:pt x="400" y="11"/>
                    <a:pt x="330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8027886" y="4035571"/>
              <a:ext cx="110101" cy="81726"/>
            </a:xfrm>
            <a:custGeom>
              <a:avLst/>
              <a:gdLst/>
              <a:ahLst/>
              <a:cxnLst/>
              <a:rect l="l" t="t" r="r" b="b"/>
              <a:pathLst>
                <a:path w="1199" h="890" extrusionOk="0">
                  <a:moveTo>
                    <a:pt x="330" y="120"/>
                  </a:moveTo>
                  <a:cubicBezTo>
                    <a:pt x="390" y="120"/>
                    <a:pt x="450" y="131"/>
                    <a:pt x="500" y="151"/>
                  </a:cubicBezTo>
                  <a:cubicBezTo>
                    <a:pt x="550" y="171"/>
                    <a:pt x="599" y="211"/>
                    <a:pt x="659" y="271"/>
                  </a:cubicBezTo>
                  <a:cubicBezTo>
                    <a:pt x="719" y="320"/>
                    <a:pt x="770" y="390"/>
                    <a:pt x="809" y="440"/>
                  </a:cubicBezTo>
                  <a:lnTo>
                    <a:pt x="939" y="610"/>
                  </a:lnTo>
                  <a:lnTo>
                    <a:pt x="1029" y="710"/>
                  </a:lnTo>
                  <a:cubicBezTo>
                    <a:pt x="1029" y="719"/>
                    <a:pt x="1019" y="719"/>
                    <a:pt x="1019" y="719"/>
                  </a:cubicBezTo>
                  <a:cubicBezTo>
                    <a:pt x="989" y="730"/>
                    <a:pt x="969" y="739"/>
                    <a:pt x="939" y="750"/>
                  </a:cubicBezTo>
                  <a:cubicBezTo>
                    <a:pt x="909" y="759"/>
                    <a:pt x="879" y="770"/>
                    <a:pt x="849" y="770"/>
                  </a:cubicBezTo>
                  <a:cubicBezTo>
                    <a:pt x="831" y="772"/>
                    <a:pt x="813" y="773"/>
                    <a:pt x="795" y="773"/>
                  </a:cubicBezTo>
                  <a:cubicBezTo>
                    <a:pt x="748" y="773"/>
                    <a:pt x="706" y="764"/>
                    <a:pt x="670" y="750"/>
                  </a:cubicBezTo>
                  <a:cubicBezTo>
                    <a:pt x="610" y="730"/>
                    <a:pt x="560" y="690"/>
                    <a:pt x="500" y="630"/>
                  </a:cubicBezTo>
                  <a:cubicBezTo>
                    <a:pt x="450" y="590"/>
                    <a:pt x="410" y="530"/>
                    <a:pt x="350" y="460"/>
                  </a:cubicBezTo>
                  <a:lnTo>
                    <a:pt x="151" y="171"/>
                  </a:lnTo>
                  <a:lnTo>
                    <a:pt x="171" y="171"/>
                  </a:lnTo>
                  <a:cubicBezTo>
                    <a:pt x="191" y="160"/>
                    <a:pt x="211" y="151"/>
                    <a:pt x="240" y="140"/>
                  </a:cubicBezTo>
                  <a:cubicBezTo>
                    <a:pt x="270" y="131"/>
                    <a:pt x="300" y="131"/>
                    <a:pt x="330" y="120"/>
                  </a:cubicBezTo>
                  <a:close/>
                  <a:moveTo>
                    <a:pt x="320" y="1"/>
                  </a:moveTo>
                  <a:cubicBezTo>
                    <a:pt x="280" y="11"/>
                    <a:pt x="250" y="11"/>
                    <a:pt x="211" y="21"/>
                  </a:cubicBezTo>
                  <a:lnTo>
                    <a:pt x="120" y="51"/>
                  </a:lnTo>
                  <a:cubicBezTo>
                    <a:pt x="100" y="61"/>
                    <a:pt x="80" y="71"/>
                    <a:pt x="71" y="81"/>
                  </a:cubicBezTo>
                  <a:lnTo>
                    <a:pt x="0" y="120"/>
                  </a:lnTo>
                  <a:lnTo>
                    <a:pt x="0" y="171"/>
                  </a:lnTo>
                  <a:lnTo>
                    <a:pt x="31" y="211"/>
                  </a:lnTo>
                  <a:cubicBezTo>
                    <a:pt x="31" y="220"/>
                    <a:pt x="40" y="231"/>
                    <a:pt x="51" y="240"/>
                  </a:cubicBezTo>
                  <a:lnTo>
                    <a:pt x="260" y="530"/>
                  </a:lnTo>
                  <a:cubicBezTo>
                    <a:pt x="310" y="610"/>
                    <a:pt x="360" y="670"/>
                    <a:pt x="420" y="719"/>
                  </a:cubicBezTo>
                  <a:cubicBezTo>
                    <a:pt x="490" y="790"/>
                    <a:pt x="550" y="830"/>
                    <a:pt x="619" y="859"/>
                  </a:cubicBezTo>
                  <a:cubicBezTo>
                    <a:pt x="679" y="879"/>
                    <a:pt x="739" y="890"/>
                    <a:pt x="799" y="890"/>
                  </a:cubicBezTo>
                  <a:lnTo>
                    <a:pt x="859" y="890"/>
                  </a:lnTo>
                  <a:cubicBezTo>
                    <a:pt x="899" y="890"/>
                    <a:pt x="929" y="879"/>
                    <a:pt x="969" y="870"/>
                  </a:cubicBezTo>
                  <a:cubicBezTo>
                    <a:pt x="1009" y="859"/>
                    <a:pt x="1039" y="839"/>
                    <a:pt x="1059" y="830"/>
                  </a:cubicBezTo>
                  <a:lnTo>
                    <a:pt x="1119" y="799"/>
                  </a:lnTo>
                  <a:lnTo>
                    <a:pt x="1129" y="790"/>
                  </a:lnTo>
                  <a:cubicBezTo>
                    <a:pt x="1158" y="779"/>
                    <a:pt x="1158" y="779"/>
                    <a:pt x="1169" y="770"/>
                  </a:cubicBezTo>
                  <a:lnTo>
                    <a:pt x="1198" y="739"/>
                  </a:lnTo>
                  <a:lnTo>
                    <a:pt x="1169" y="699"/>
                  </a:lnTo>
                  <a:cubicBezTo>
                    <a:pt x="1169" y="699"/>
                    <a:pt x="1169" y="690"/>
                    <a:pt x="1158" y="680"/>
                  </a:cubicBezTo>
                  <a:lnTo>
                    <a:pt x="1149" y="670"/>
                  </a:lnTo>
                  <a:cubicBezTo>
                    <a:pt x="1149" y="660"/>
                    <a:pt x="1139" y="650"/>
                    <a:pt x="1129" y="650"/>
                  </a:cubicBezTo>
                  <a:lnTo>
                    <a:pt x="899" y="370"/>
                  </a:lnTo>
                  <a:cubicBezTo>
                    <a:pt x="859" y="311"/>
                    <a:pt x="799" y="240"/>
                    <a:pt x="739" y="180"/>
                  </a:cubicBezTo>
                  <a:cubicBezTo>
                    <a:pt x="670" y="111"/>
                    <a:pt x="610" y="71"/>
                    <a:pt x="550" y="41"/>
                  </a:cubicBezTo>
                  <a:cubicBezTo>
                    <a:pt x="480" y="11"/>
                    <a:pt x="400" y="1"/>
                    <a:pt x="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8081972" y="4038142"/>
              <a:ext cx="99082" cy="69605"/>
            </a:xfrm>
            <a:custGeom>
              <a:avLst/>
              <a:gdLst/>
              <a:ahLst/>
              <a:cxnLst/>
              <a:rect l="l" t="t" r="r" b="b"/>
              <a:pathLst>
                <a:path w="1079" h="758" extrusionOk="0">
                  <a:moveTo>
                    <a:pt x="295" y="0"/>
                  </a:moveTo>
                  <a:cubicBezTo>
                    <a:pt x="283" y="0"/>
                    <a:pt x="272" y="1"/>
                    <a:pt x="260" y="3"/>
                  </a:cubicBezTo>
                  <a:cubicBezTo>
                    <a:pt x="220" y="13"/>
                    <a:pt x="190" y="13"/>
                    <a:pt x="161" y="23"/>
                  </a:cubicBezTo>
                  <a:cubicBezTo>
                    <a:pt x="130" y="33"/>
                    <a:pt x="101" y="43"/>
                    <a:pt x="81" y="63"/>
                  </a:cubicBezTo>
                  <a:cubicBezTo>
                    <a:pt x="50" y="73"/>
                    <a:pt x="30" y="83"/>
                    <a:pt x="21" y="92"/>
                  </a:cubicBezTo>
                  <a:cubicBezTo>
                    <a:pt x="10" y="92"/>
                    <a:pt x="10" y="92"/>
                    <a:pt x="1" y="103"/>
                  </a:cubicBezTo>
                  <a:cubicBezTo>
                    <a:pt x="1" y="112"/>
                    <a:pt x="1" y="112"/>
                    <a:pt x="10" y="112"/>
                  </a:cubicBezTo>
                  <a:cubicBezTo>
                    <a:pt x="10" y="123"/>
                    <a:pt x="21" y="132"/>
                    <a:pt x="30" y="152"/>
                  </a:cubicBezTo>
                  <a:cubicBezTo>
                    <a:pt x="41" y="163"/>
                    <a:pt x="61" y="183"/>
                    <a:pt x="70" y="203"/>
                  </a:cubicBezTo>
                  <a:cubicBezTo>
                    <a:pt x="90" y="223"/>
                    <a:pt x="101" y="243"/>
                    <a:pt x="121" y="263"/>
                  </a:cubicBezTo>
                  <a:cubicBezTo>
                    <a:pt x="161" y="312"/>
                    <a:pt x="210" y="372"/>
                    <a:pt x="250" y="432"/>
                  </a:cubicBezTo>
                  <a:cubicBezTo>
                    <a:pt x="300" y="492"/>
                    <a:pt x="360" y="562"/>
                    <a:pt x="410" y="612"/>
                  </a:cubicBezTo>
                  <a:cubicBezTo>
                    <a:pt x="470" y="671"/>
                    <a:pt x="540" y="711"/>
                    <a:pt x="600" y="731"/>
                  </a:cubicBezTo>
                  <a:cubicBezTo>
                    <a:pt x="644" y="751"/>
                    <a:pt x="688" y="758"/>
                    <a:pt x="732" y="758"/>
                  </a:cubicBezTo>
                  <a:cubicBezTo>
                    <a:pt x="758" y="758"/>
                    <a:pt x="783" y="755"/>
                    <a:pt x="809" y="751"/>
                  </a:cubicBezTo>
                  <a:cubicBezTo>
                    <a:pt x="849" y="751"/>
                    <a:pt x="879" y="742"/>
                    <a:pt x="909" y="731"/>
                  </a:cubicBezTo>
                  <a:cubicBezTo>
                    <a:pt x="949" y="711"/>
                    <a:pt x="969" y="702"/>
                    <a:pt x="999" y="691"/>
                  </a:cubicBezTo>
                  <a:cubicBezTo>
                    <a:pt x="1019" y="682"/>
                    <a:pt x="1039" y="662"/>
                    <a:pt x="1059" y="662"/>
                  </a:cubicBezTo>
                  <a:lnTo>
                    <a:pt x="1079" y="642"/>
                  </a:lnTo>
                  <a:lnTo>
                    <a:pt x="1069" y="632"/>
                  </a:lnTo>
                  <a:cubicBezTo>
                    <a:pt x="1059" y="622"/>
                    <a:pt x="1059" y="612"/>
                    <a:pt x="1039" y="602"/>
                  </a:cubicBezTo>
                  <a:cubicBezTo>
                    <a:pt x="1029" y="582"/>
                    <a:pt x="1019" y="572"/>
                    <a:pt x="999" y="552"/>
                  </a:cubicBezTo>
                  <a:cubicBezTo>
                    <a:pt x="979" y="532"/>
                    <a:pt x="959" y="512"/>
                    <a:pt x="939" y="482"/>
                  </a:cubicBezTo>
                  <a:cubicBezTo>
                    <a:pt x="899" y="442"/>
                    <a:pt x="849" y="382"/>
                    <a:pt x="799" y="322"/>
                  </a:cubicBezTo>
                  <a:cubicBezTo>
                    <a:pt x="749" y="263"/>
                    <a:pt x="700" y="203"/>
                    <a:pt x="640" y="152"/>
                  </a:cubicBezTo>
                  <a:cubicBezTo>
                    <a:pt x="580" y="103"/>
                    <a:pt x="520" y="53"/>
                    <a:pt x="460" y="33"/>
                  </a:cubicBezTo>
                  <a:cubicBezTo>
                    <a:pt x="403" y="16"/>
                    <a:pt x="347" y="0"/>
                    <a:pt x="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8076462" y="4032540"/>
              <a:ext cx="110101" cy="81084"/>
            </a:xfrm>
            <a:custGeom>
              <a:avLst/>
              <a:gdLst/>
              <a:ahLst/>
              <a:cxnLst/>
              <a:rect l="l" t="t" r="r" b="b"/>
              <a:pathLst>
                <a:path w="1199" h="883" extrusionOk="0">
                  <a:moveTo>
                    <a:pt x="320" y="124"/>
                  </a:moveTo>
                  <a:cubicBezTo>
                    <a:pt x="380" y="124"/>
                    <a:pt x="440" y="124"/>
                    <a:pt x="500" y="153"/>
                  </a:cubicBezTo>
                  <a:cubicBezTo>
                    <a:pt x="550" y="164"/>
                    <a:pt x="600" y="204"/>
                    <a:pt x="660" y="253"/>
                  </a:cubicBezTo>
                  <a:cubicBezTo>
                    <a:pt x="720" y="313"/>
                    <a:pt x="769" y="373"/>
                    <a:pt x="820" y="423"/>
                  </a:cubicBezTo>
                  <a:lnTo>
                    <a:pt x="1049" y="693"/>
                  </a:lnTo>
                  <a:cubicBezTo>
                    <a:pt x="1039" y="693"/>
                    <a:pt x="1039" y="693"/>
                    <a:pt x="1029" y="703"/>
                  </a:cubicBezTo>
                  <a:cubicBezTo>
                    <a:pt x="1009" y="713"/>
                    <a:pt x="979" y="723"/>
                    <a:pt x="949" y="732"/>
                  </a:cubicBezTo>
                  <a:cubicBezTo>
                    <a:pt x="919" y="743"/>
                    <a:pt x="889" y="752"/>
                    <a:pt x="859" y="752"/>
                  </a:cubicBezTo>
                  <a:cubicBezTo>
                    <a:pt x="834" y="757"/>
                    <a:pt x="809" y="759"/>
                    <a:pt x="784" y="759"/>
                  </a:cubicBezTo>
                  <a:cubicBezTo>
                    <a:pt x="749" y="759"/>
                    <a:pt x="715" y="754"/>
                    <a:pt x="680" y="743"/>
                  </a:cubicBezTo>
                  <a:cubicBezTo>
                    <a:pt x="629" y="713"/>
                    <a:pt x="570" y="683"/>
                    <a:pt x="520" y="633"/>
                  </a:cubicBezTo>
                  <a:cubicBezTo>
                    <a:pt x="470" y="583"/>
                    <a:pt x="420" y="533"/>
                    <a:pt x="360" y="453"/>
                  </a:cubicBezTo>
                  <a:lnTo>
                    <a:pt x="150" y="184"/>
                  </a:lnTo>
                  <a:lnTo>
                    <a:pt x="161" y="173"/>
                  </a:lnTo>
                  <a:cubicBezTo>
                    <a:pt x="190" y="164"/>
                    <a:pt x="210" y="153"/>
                    <a:pt x="241" y="144"/>
                  </a:cubicBezTo>
                  <a:cubicBezTo>
                    <a:pt x="270" y="134"/>
                    <a:pt x="300" y="134"/>
                    <a:pt x="320" y="124"/>
                  </a:cubicBezTo>
                  <a:close/>
                  <a:moveTo>
                    <a:pt x="365" y="0"/>
                  </a:moveTo>
                  <a:cubicBezTo>
                    <a:pt x="346" y="0"/>
                    <a:pt x="328" y="2"/>
                    <a:pt x="310" y="4"/>
                  </a:cubicBezTo>
                  <a:cubicBezTo>
                    <a:pt x="270" y="14"/>
                    <a:pt x="241" y="24"/>
                    <a:pt x="201" y="34"/>
                  </a:cubicBezTo>
                  <a:lnTo>
                    <a:pt x="110" y="64"/>
                  </a:lnTo>
                  <a:cubicBezTo>
                    <a:pt x="90" y="74"/>
                    <a:pt x="81" y="84"/>
                    <a:pt x="61" y="94"/>
                  </a:cubicBezTo>
                  <a:lnTo>
                    <a:pt x="1" y="134"/>
                  </a:lnTo>
                  <a:lnTo>
                    <a:pt x="1" y="184"/>
                  </a:lnTo>
                  <a:lnTo>
                    <a:pt x="31" y="224"/>
                  </a:lnTo>
                  <a:cubicBezTo>
                    <a:pt x="31" y="233"/>
                    <a:pt x="41" y="244"/>
                    <a:pt x="41" y="244"/>
                  </a:cubicBezTo>
                  <a:lnTo>
                    <a:pt x="270" y="533"/>
                  </a:lnTo>
                  <a:cubicBezTo>
                    <a:pt x="330" y="613"/>
                    <a:pt x="380" y="663"/>
                    <a:pt x="430" y="713"/>
                  </a:cubicBezTo>
                  <a:cubicBezTo>
                    <a:pt x="500" y="783"/>
                    <a:pt x="570" y="823"/>
                    <a:pt x="640" y="852"/>
                  </a:cubicBezTo>
                  <a:cubicBezTo>
                    <a:pt x="689" y="872"/>
                    <a:pt x="749" y="883"/>
                    <a:pt x="800" y="883"/>
                  </a:cubicBezTo>
                  <a:cubicBezTo>
                    <a:pt x="829" y="883"/>
                    <a:pt x="859" y="872"/>
                    <a:pt x="879" y="872"/>
                  </a:cubicBezTo>
                  <a:cubicBezTo>
                    <a:pt x="919" y="863"/>
                    <a:pt x="959" y="852"/>
                    <a:pt x="989" y="843"/>
                  </a:cubicBezTo>
                  <a:cubicBezTo>
                    <a:pt x="1029" y="832"/>
                    <a:pt x="1059" y="823"/>
                    <a:pt x="1089" y="803"/>
                  </a:cubicBezTo>
                  <a:cubicBezTo>
                    <a:pt x="1109" y="792"/>
                    <a:pt x="1129" y="783"/>
                    <a:pt x="1139" y="772"/>
                  </a:cubicBezTo>
                  <a:lnTo>
                    <a:pt x="1149" y="772"/>
                  </a:lnTo>
                  <a:cubicBezTo>
                    <a:pt x="1179" y="752"/>
                    <a:pt x="1199" y="732"/>
                    <a:pt x="1199" y="703"/>
                  </a:cubicBezTo>
                  <a:lnTo>
                    <a:pt x="1199" y="683"/>
                  </a:lnTo>
                  <a:lnTo>
                    <a:pt x="1189" y="673"/>
                  </a:lnTo>
                  <a:cubicBezTo>
                    <a:pt x="1189" y="673"/>
                    <a:pt x="1189" y="663"/>
                    <a:pt x="1179" y="653"/>
                  </a:cubicBezTo>
                  <a:lnTo>
                    <a:pt x="1169" y="643"/>
                  </a:lnTo>
                  <a:lnTo>
                    <a:pt x="1149" y="623"/>
                  </a:lnTo>
                  <a:lnTo>
                    <a:pt x="909" y="344"/>
                  </a:lnTo>
                  <a:lnTo>
                    <a:pt x="740" y="173"/>
                  </a:lnTo>
                  <a:cubicBezTo>
                    <a:pt x="669" y="104"/>
                    <a:pt x="600" y="64"/>
                    <a:pt x="540" y="34"/>
                  </a:cubicBezTo>
                  <a:cubicBezTo>
                    <a:pt x="480" y="12"/>
                    <a:pt x="421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8081972" y="4038142"/>
              <a:ext cx="99082" cy="69605"/>
            </a:xfrm>
            <a:custGeom>
              <a:avLst/>
              <a:gdLst/>
              <a:ahLst/>
              <a:cxnLst/>
              <a:rect l="l" t="t" r="r" b="b"/>
              <a:pathLst>
                <a:path w="1079" h="758" extrusionOk="0">
                  <a:moveTo>
                    <a:pt x="295" y="0"/>
                  </a:moveTo>
                  <a:cubicBezTo>
                    <a:pt x="283" y="0"/>
                    <a:pt x="272" y="1"/>
                    <a:pt x="260" y="3"/>
                  </a:cubicBezTo>
                  <a:cubicBezTo>
                    <a:pt x="220" y="13"/>
                    <a:pt x="190" y="13"/>
                    <a:pt x="161" y="23"/>
                  </a:cubicBezTo>
                  <a:cubicBezTo>
                    <a:pt x="130" y="33"/>
                    <a:pt x="101" y="43"/>
                    <a:pt x="81" y="63"/>
                  </a:cubicBezTo>
                  <a:cubicBezTo>
                    <a:pt x="50" y="73"/>
                    <a:pt x="30" y="83"/>
                    <a:pt x="21" y="92"/>
                  </a:cubicBezTo>
                  <a:cubicBezTo>
                    <a:pt x="10" y="92"/>
                    <a:pt x="10" y="92"/>
                    <a:pt x="1" y="103"/>
                  </a:cubicBezTo>
                  <a:cubicBezTo>
                    <a:pt x="1" y="112"/>
                    <a:pt x="1" y="112"/>
                    <a:pt x="10" y="112"/>
                  </a:cubicBezTo>
                  <a:cubicBezTo>
                    <a:pt x="10" y="123"/>
                    <a:pt x="21" y="132"/>
                    <a:pt x="30" y="152"/>
                  </a:cubicBezTo>
                  <a:cubicBezTo>
                    <a:pt x="41" y="163"/>
                    <a:pt x="61" y="183"/>
                    <a:pt x="70" y="203"/>
                  </a:cubicBezTo>
                  <a:cubicBezTo>
                    <a:pt x="90" y="223"/>
                    <a:pt x="101" y="243"/>
                    <a:pt x="121" y="263"/>
                  </a:cubicBezTo>
                  <a:cubicBezTo>
                    <a:pt x="161" y="312"/>
                    <a:pt x="210" y="372"/>
                    <a:pt x="250" y="432"/>
                  </a:cubicBezTo>
                  <a:cubicBezTo>
                    <a:pt x="300" y="492"/>
                    <a:pt x="360" y="562"/>
                    <a:pt x="410" y="612"/>
                  </a:cubicBezTo>
                  <a:cubicBezTo>
                    <a:pt x="470" y="671"/>
                    <a:pt x="540" y="711"/>
                    <a:pt x="600" y="731"/>
                  </a:cubicBezTo>
                  <a:cubicBezTo>
                    <a:pt x="644" y="751"/>
                    <a:pt x="688" y="758"/>
                    <a:pt x="732" y="758"/>
                  </a:cubicBezTo>
                  <a:cubicBezTo>
                    <a:pt x="758" y="758"/>
                    <a:pt x="783" y="755"/>
                    <a:pt x="809" y="751"/>
                  </a:cubicBezTo>
                  <a:cubicBezTo>
                    <a:pt x="849" y="751"/>
                    <a:pt x="879" y="742"/>
                    <a:pt x="909" y="731"/>
                  </a:cubicBezTo>
                  <a:cubicBezTo>
                    <a:pt x="949" y="711"/>
                    <a:pt x="969" y="702"/>
                    <a:pt x="999" y="691"/>
                  </a:cubicBezTo>
                  <a:cubicBezTo>
                    <a:pt x="1019" y="682"/>
                    <a:pt x="1039" y="662"/>
                    <a:pt x="1059" y="662"/>
                  </a:cubicBezTo>
                  <a:lnTo>
                    <a:pt x="1079" y="642"/>
                  </a:lnTo>
                  <a:lnTo>
                    <a:pt x="1069" y="632"/>
                  </a:lnTo>
                  <a:cubicBezTo>
                    <a:pt x="1059" y="622"/>
                    <a:pt x="1059" y="612"/>
                    <a:pt x="1039" y="602"/>
                  </a:cubicBezTo>
                  <a:cubicBezTo>
                    <a:pt x="1029" y="582"/>
                    <a:pt x="1019" y="572"/>
                    <a:pt x="999" y="552"/>
                  </a:cubicBezTo>
                  <a:cubicBezTo>
                    <a:pt x="979" y="532"/>
                    <a:pt x="959" y="512"/>
                    <a:pt x="939" y="482"/>
                  </a:cubicBezTo>
                  <a:cubicBezTo>
                    <a:pt x="899" y="442"/>
                    <a:pt x="849" y="382"/>
                    <a:pt x="799" y="322"/>
                  </a:cubicBezTo>
                  <a:cubicBezTo>
                    <a:pt x="749" y="263"/>
                    <a:pt x="700" y="203"/>
                    <a:pt x="640" y="152"/>
                  </a:cubicBezTo>
                  <a:cubicBezTo>
                    <a:pt x="580" y="103"/>
                    <a:pt x="520" y="53"/>
                    <a:pt x="460" y="33"/>
                  </a:cubicBezTo>
                  <a:cubicBezTo>
                    <a:pt x="403" y="16"/>
                    <a:pt x="347" y="0"/>
                    <a:pt x="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8076462" y="4032540"/>
              <a:ext cx="110101" cy="81084"/>
            </a:xfrm>
            <a:custGeom>
              <a:avLst/>
              <a:gdLst/>
              <a:ahLst/>
              <a:cxnLst/>
              <a:rect l="l" t="t" r="r" b="b"/>
              <a:pathLst>
                <a:path w="1199" h="883" extrusionOk="0">
                  <a:moveTo>
                    <a:pt x="320" y="124"/>
                  </a:moveTo>
                  <a:cubicBezTo>
                    <a:pt x="380" y="124"/>
                    <a:pt x="440" y="124"/>
                    <a:pt x="500" y="153"/>
                  </a:cubicBezTo>
                  <a:cubicBezTo>
                    <a:pt x="550" y="164"/>
                    <a:pt x="600" y="204"/>
                    <a:pt x="660" y="253"/>
                  </a:cubicBezTo>
                  <a:cubicBezTo>
                    <a:pt x="720" y="313"/>
                    <a:pt x="769" y="373"/>
                    <a:pt x="820" y="423"/>
                  </a:cubicBezTo>
                  <a:lnTo>
                    <a:pt x="1049" y="693"/>
                  </a:lnTo>
                  <a:cubicBezTo>
                    <a:pt x="1039" y="693"/>
                    <a:pt x="1039" y="693"/>
                    <a:pt x="1029" y="703"/>
                  </a:cubicBezTo>
                  <a:cubicBezTo>
                    <a:pt x="1009" y="713"/>
                    <a:pt x="979" y="723"/>
                    <a:pt x="949" y="732"/>
                  </a:cubicBezTo>
                  <a:cubicBezTo>
                    <a:pt x="919" y="743"/>
                    <a:pt x="889" y="752"/>
                    <a:pt x="859" y="752"/>
                  </a:cubicBezTo>
                  <a:cubicBezTo>
                    <a:pt x="834" y="757"/>
                    <a:pt x="809" y="759"/>
                    <a:pt x="784" y="759"/>
                  </a:cubicBezTo>
                  <a:cubicBezTo>
                    <a:pt x="749" y="759"/>
                    <a:pt x="715" y="754"/>
                    <a:pt x="680" y="743"/>
                  </a:cubicBezTo>
                  <a:cubicBezTo>
                    <a:pt x="629" y="713"/>
                    <a:pt x="570" y="683"/>
                    <a:pt x="520" y="633"/>
                  </a:cubicBezTo>
                  <a:cubicBezTo>
                    <a:pt x="470" y="583"/>
                    <a:pt x="420" y="533"/>
                    <a:pt x="360" y="453"/>
                  </a:cubicBezTo>
                  <a:lnTo>
                    <a:pt x="150" y="184"/>
                  </a:lnTo>
                  <a:lnTo>
                    <a:pt x="161" y="173"/>
                  </a:lnTo>
                  <a:cubicBezTo>
                    <a:pt x="190" y="164"/>
                    <a:pt x="210" y="153"/>
                    <a:pt x="241" y="144"/>
                  </a:cubicBezTo>
                  <a:cubicBezTo>
                    <a:pt x="270" y="134"/>
                    <a:pt x="300" y="134"/>
                    <a:pt x="320" y="124"/>
                  </a:cubicBezTo>
                  <a:close/>
                  <a:moveTo>
                    <a:pt x="365" y="0"/>
                  </a:moveTo>
                  <a:cubicBezTo>
                    <a:pt x="346" y="0"/>
                    <a:pt x="328" y="2"/>
                    <a:pt x="310" y="4"/>
                  </a:cubicBezTo>
                  <a:cubicBezTo>
                    <a:pt x="270" y="14"/>
                    <a:pt x="241" y="24"/>
                    <a:pt x="201" y="34"/>
                  </a:cubicBezTo>
                  <a:lnTo>
                    <a:pt x="110" y="64"/>
                  </a:lnTo>
                  <a:cubicBezTo>
                    <a:pt x="90" y="74"/>
                    <a:pt x="81" y="84"/>
                    <a:pt x="61" y="94"/>
                  </a:cubicBezTo>
                  <a:lnTo>
                    <a:pt x="1" y="134"/>
                  </a:lnTo>
                  <a:lnTo>
                    <a:pt x="1" y="184"/>
                  </a:lnTo>
                  <a:lnTo>
                    <a:pt x="31" y="224"/>
                  </a:lnTo>
                  <a:cubicBezTo>
                    <a:pt x="31" y="233"/>
                    <a:pt x="41" y="244"/>
                    <a:pt x="41" y="244"/>
                  </a:cubicBezTo>
                  <a:lnTo>
                    <a:pt x="270" y="533"/>
                  </a:lnTo>
                  <a:cubicBezTo>
                    <a:pt x="330" y="613"/>
                    <a:pt x="380" y="663"/>
                    <a:pt x="430" y="713"/>
                  </a:cubicBezTo>
                  <a:cubicBezTo>
                    <a:pt x="500" y="783"/>
                    <a:pt x="570" y="823"/>
                    <a:pt x="640" y="852"/>
                  </a:cubicBezTo>
                  <a:cubicBezTo>
                    <a:pt x="689" y="872"/>
                    <a:pt x="749" y="883"/>
                    <a:pt x="800" y="883"/>
                  </a:cubicBezTo>
                  <a:cubicBezTo>
                    <a:pt x="829" y="883"/>
                    <a:pt x="859" y="872"/>
                    <a:pt x="879" y="872"/>
                  </a:cubicBezTo>
                  <a:cubicBezTo>
                    <a:pt x="919" y="863"/>
                    <a:pt x="959" y="852"/>
                    <a:pt x="989" y="843"/>
                  </a:cubicBezTo>
                  <a:cubicBezTo>
                    <a:pt x="1029" y="832"/>
                    <a:pt x="1059" y="823"/>
                    <a:pt x="1089" y="803"/>
                  </a:cubicBezTo>
                  <a:cubicBezTo>
                    <a:pt x="1109" y="792"/>
                    <a:pt x="1119" y="783"/>
                    <a:pt x="1139" y="772"/>
                  </a:cubicBezTo>
                  <a:lnTo>
                    <a:pt x="1149" y="772"/>
                  </a:lnTo>
                  <a:cubicBezTo>
                    <a:pt x="1179" y="752"/>
                    <a:pt x="1199" y="732"/>
                    <a:pt x="1199" y="703"/>
                  </a:cubicBezTo>
                  <a:lnTo>
                    <a:pt x="1199" y="683"/>
                  </a:lnTo>
                  <a:lnTo>
                    <a:pt x="1189" y="673"/>
                  </a:lnTo>
                  <a:cubicBezTo>
                    <a:pt x="1189" y="673"/>
                    <a:pt x="1189" y="663"/>
                    <a:pt x="1179" y="653"/>
                  </a:cubicBezTo>
                  <a:lnTo>
                    <a:pt x="1169" y="643"/>
                  </a:lnTo>
                  <a:lnTo>
                    <a:pt x="1149" y="623"/>
                  </a:lnTo>
                  <a:lnTo>
                    <a:pt x="909" y="344"/>
                  </a:lnTo>
                  <a:lnTo>
                    <a:pt x="740" y="173"/>
                  </a:lnTo>
                  <a:cubicBezTo>
                    <a:pt x="669" y="104"/>
                    <a:pt x="600" y="64"/>
                    <a:pt x="540" y="34"/>
                  </a:cubicBezTo>
                  <a:cubicBezTo>
                    <a:pt x="480" y="12"/>
                    <a:pt x="421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8129629" y="4033367"/>
              <a:ext cx="101837" cy="68411"/>
            </a:xfrm>
            <a:custGeom>
              <a:avLst/>
              <a:gdLst/>
              <a:ahLst/>
              <a:cxnLst/>
              <a:rect l="l" t="t" r="r" b="b"/>
              <a:pathLst>
                <a:path w="1109" h="745" extrusionOk="0">
                  <a:moveTo>
                    <a:pt x="314" y="1"/>
                  </a:moveTo>
                  <a:cubicBezTo>
                    <a:pt x="297" y="1"/>
                    <a:pt x="279" y="2"/>
                    <a:pt x="261" y="5"/>
                  </a:cubicBezTo>
                  <a:cubicBezTo>
                    <a:pt x="230" y="15"/>
                    <a:pt x="190" y="25"/>
                    <a:pt x="161" y="35"/>
                  </a:cubicBezTo>
                  <a:cubicBezTo>
                    <a:pt x="130" y="45"/>
                    <a:pt x="110" y="55"/>
                    <a:pt x="81" y="65"/>
                  </a:cubicBezTo>
                  <a:cubicBezTo>
                    <a:pt x="61" y="85"/>
                    <a:pt x="41" y="95"/>
                    <a:pt x="31" y="105"/>
                  </a:cubicBezTo>
                  <a:cubicBezTo>
                    <a:pt x="21" y="105"/>
                    <a:pt x="11" y="115"/>
                    <a:pt x="11" y="115"/>
                  </a:cubicBezTo>
                  <a:lnTo>
                    <a:pt x="1" y="115"/>
                  </a:lnTo>
                  <a:lnTo>
                    <a:pt x="11" y="125"/>
                  </a:lnTo>
                  <a:cubicBezTo>
                    <a:pt x="21" y="135"/>
                    <a:pt x="31" y="144"/>
                    <a:pt x="41" y="164"/>
                  </a:cubicBezTo>
                  <a:cubicBezTo>
                    <a:pt x="50" y="175"/>
                    <a:pt x="61" y="195"/>
                    <a:pt x="81" y="215"/>
                  </a:cubicBezTo>
                  <a:lnTo>
                    <a:pt x="141" y="275"/>
                  </a:lnTo>
                  <a:cubicBezTo>
                    <a:pt x="170" y="324"/>
                    <a:pt x="221" y="374"/>
                    <a:pt x="270" y="434"/>
                  </a:cubicBezTo>
                  <a:cubicBezTo>
                    <a:pt x="320" y="494"/>
                    <a:pt x="380" y="554"/>
                    <a:pt x="440" y="604"/>
                  </a:cubicBezTo>
                  <a:cubicBezTo>
                    <a:pt x="500" y="664"/>
                    <a:pt x="560" y="704"/>
                    <a:pt x="629" y="723"/>
                  </a:cubicBezTo>
                  <a:cubicBezTo>
                    <a:pt x="673" y="736"/>
                    <a:pt x="717" y="745"/>
                    <a:pt x="760" y="745"/>
                  </a:cubicBezTo>
                  <a:cubicBezTo>
                    <a:pt x="787" y="745"/>
                    <a:pt x="813" y="741"/>
                    <a:pt x="840" y="734"/>
                  </a:cubicBezTo>
                  <a:cubicBezTo>
                    <a:pt x="879" y="723"/>
                    <a:pt x="909" y="714"/>
                    <a:pt x="939" y="704"/>
                  </a:cubicBezTo>
                  <a:cubicBezTo>
                    <a:pt x="969" y="694"/>
                    <a:pt x="999" y="684"/>
                    <a:pt x="1029" y="664"/>
                  </a:cubicBezTo>
                  <a:cubicBezTo>
                    <a:pt x="1049" y="654"/>
                    <a:pt x="1069" y="634"/>
                    <a:pt x="1079" y="634"/>
                  </a:cubicBezTo>
                  <a:cubicBezTo>
                    <a:pt x="1099" y="624"/>
                    <a:pt x="1109" y="614"/>
                    <a:pt x="1109" y="614"/>
                  </a:cubicBezTo>
                  <a:cubicBezTo>
                    <a:pt x="1109" y="614"/>
                    <a:pt x="1099" y="614"/>
                    <a:pt x="1099" y="604"/>
                  </a:cubicBezTo>
                  <a:lnTo>
                    <a:pt x="1069" y="574"/>
                  </a:lnTo>
                  <a:lnTo>
                    <a:pt x="1019" y="524"/>
                  </a:lnTo>
                  <a:lnTo>
                    <a:pt x="959" y="464"/>
                  </a:lnTo>
                  <a:cubicBezTo>
                    <a:pt x="919" y="414"/>
                    <a:pt x="869" y="364"/>
                    <a:pt x="820" y="304"/>
                  </a:cubicBezTo>
                  <a:cubicBezTo>
                    <a:pt x="760" y="255"/>
                    <a:pt x="709" y="195"/>
                    <a:pt x="649" y="144"/>
                  </a:cubicBezTo>
                  <a:cubicBezTo>
                    <a:pt x="590" y="95"/>
                    <a:pt x="530" y="55"/>
                    <a:pt x="460" y="25"/>
                  </a:cubicBezTo>
                  <a:cubicBezTo>
                    <a:pt x="409" y="10"/>
                    <a:pt x="363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8123202" y="4027949"/>
              <a:ext cx="113774" cy="79247"/>
            </a:xfrm>
            <a:custGeom>
              <a:avLst/>
              <a:gdLst/>
              <a:ahLst/>
              <a:cxnLst/>
              <a:rect l="l" t="t" r="r" b="b"/>
              <a:pathLst>
                <a:path w="1239" h="863" extrusionOk="0">
                  <a:moveTo>
                    <a:pt x="386" y="120"/>
                  </a:moveTo>
                  <a:cubicBezTo>
                    <a:pt x="427" y="120"/>
                    <a:pt x="466" y="129"/>
                    <a:pt x="510" y="144"/>
                  </a:cubicBezTo>
                  <a:cubicBezTo>
                    <a:pt x="570" y="164"/>
                    <a:pt x="620" y="203"/>
                    <a:pt x="680" y="243"/>
                  </a:cubicBezTo>
                  <a:cubicBezTo>
                    <a:pt x="739" y="303"/>
                    <a:pt x="799" y="363"/>
                    <a:pt x="839" y="414"/>
                  </a:cubicBezTo>
                  <a:lnTo>
                    <a:pt x="1079" y="663"/>
                  </a:lnTo>
                  <a:lnTo>
                    <a:pt x="1069" y="673"/>
                  </a:lnTo>
                  <a:cubicBezTo>
                    <a:pt x="1039" y="683"/>
                    <a:pt x="1019" y="703"/>
                    <a:pt x="989" y="713"/>
                  </a:cubicBezTo>
                  <a:cubicBezTo>
                    <a:pt x="959" y="723"/>
                    <a:pt x="929" y="733"/>
                    <a:pt x="899" y="733"/>
                  </a:cubicBezTo>
                  <a:cubicBezTo>
                    <a:pt x="877" y="740"/>
                    <a:pt x="854" y="744"/>
                    <a:pt x="831" y="744"/>
                  </a:cubicBezTo>
                  <a:cubicBezTo>
                    <a:pt x="794" y="744"/>
                    <a:pt x="757" y="735"/>
                    <a:pt x="719" y="723"/>
                  </a:cubicBezTo>
                  <a:cubicBezTo>
                    <a:pt x="670" y="713"/>
                    <a:pt x="610" y="673"/>
                    <a:pt x="550" y="623"/>
                  </a:cubicBezTo>
                  <a:cubicBezTo>
                    <a:pt x="500" y="583"/>
                    <a:pt x="450" y="523"/>
                    <a:pt x="390" y="453"/>
                  </a:cubicBezTo>
                  <a:lnTo>
                    <a:pt x="160" y="194"/>
                  </a:lnTo>
                  <a:cubicBezTo>
                    <a:pt x="171" y="184"/>
                    <a:pt x="171" y="184"/>
                    <a:pt x="180" y="184"/>
                  </a:cubicBezTo>
                  <a:cubicBezTo>
                    <a:pt x="200" y="174"/>
                    <a:pt x="231" y="154"/>
                    <a:pt x="260" y="144"/>
                  </a:cubicBezTo>
                  <a:cubicBezTo>
                    <a:pt x="280" y="134"/>
                    <a:pt x="311" y="134"/>
                    <a:pt x="340" y="124"/>
                  </a:cubicBezTo>
                  <a:cubicBezTo>
                    <a:pt x="356" y="121"/>
                    <a:pt x="371" y="120"/>
                    <a:pt x="386" y="120"/>
                  </a:cubicBezTo>
                  <a:close/>
                  <a:moveTo>
                    <a:pt x="379" y="0"/>
                  </a:moveTo>
                  <a:cubicBezTo>
                    <a:pt x="360" y="0"/>
                    <a:pt x="340" y="1"/>
                    <a:pt x="320" y="4"/>
                  </a:cubicBezTo>
                  <a:cubicBezTo>
                    <a:pt x="280" y="14"/>
                    <a:pt x="251" y="24"/>
                    <a:pt x="211" y="34"/>
                  </a:cubicBezTo>
                  <a:cubicBezTo>
                    <a:pt x="180" y="44"/>
                    <a:pt x="151" y="64"/>
                    <a:pt x="131" y="74"/>
                  </a:cubicBezTo>
                  <a:cubicBezTo>
                    <a:pt x="111" y="84"/>
                    <a:pt x="91" y="94"/>
                    <a:pt x="61" y="114"/>
                  </a:cubicBezTo>
                  <a:lnTo>
                    <a:pt x="1" y="174"/>
                  </a:lnTo>
                  <a:lnTo>
                    <a:pt x="31" y="214"/>
                  </a:lnTo>
                  <a:lnTo>
                    <a:pt x="41" y="234"/>
                  </a:lnTo>
                  <a:cubicBezTo>
                    <a:pt x="51" y="243"/>
                    <a:pt x="61" y="254"/>
                    <a:pt x="61" y="263"/>
                  </a:cubicBezTo>
                  <a:lnTo>
                    <a:pt x="300" y="533"/>
                  </a:lnTo>
                  <a:cubicBezTo>
                    <a:pt x="360" y="613"/>
                    <a:pt x="420" y="663"/>
                    <a:pt x="470" y="713"/>
                  </a:cubicBezTo>
                  <a:cubicBezTo>
                    <a:pt x="550" y="782"/>
                    <a:pt x="620" y="822"/>
                    <a:pt x="680" y="842"/>
                  </a:cubicBezTo>
                  <a:cubicBezTo>
                    <a:pt x="730" y="853"/>
                    <a:pt x="779" y="862"/>
                    <a:pt x="830" y="862"/>
                  </a:cubicBezTo>
                  <a:cubicBezTo>
                    <a:pt x="859" y="862"/>
                    <a:pt x="890" y="862"/>
                    <a:pt x="929" y="853"/>
                  </a:cubicBezTo>
                  <a:cubicBezTo>
                    <a:pt x="959" y="842"/>
                    <a:pt x="999" y="833"/>
                    <a:pt x="1029" y="822"/>
                  </a:cubicBezTo>
                  <a:cubicBezTo>
                    <a:pt x="1069" y="802"/>
                    <a:pt x="1099" y="793"/>
                    <a:pt x="1119" y="773"/>
                  </a:cubicBezTo>
                  <a:lnTo>
                    <a:pt x="1179" y="743"/>
                  </a:lnTo>
                  <a:lnTo>
                    <a:pt x="1189" y="733"/>
                  </a:lnTo>
                  <a:cubicBezTo>
                    <a:pt x="1219" y="713"/>
                    <a:pt x="1219" y="713"/>
                    <a:pt x="1229" y="703"/>
                  </a:cubicBezTo>
                  <a:lnTo>
                    <a:pt x="1239" y="663"/>
                  </a:lnTo>
                  <a:lnTo>
                    <a:pt x="1219" y="633"/>
                  </a:lnTo>
                  <a:lnTo>
                    <a:pt x="1209" y="623"/>
                  </a:lnTo>
                  <a:lnTo>
                    <a:pt x="1199" y="613"/>
                  </a:lnTo>
                  <a:cubicBezTo>
                    <a:pt x="1189" y="603"/>
                    <a:pt x="1189" y="593"/>
                    <a:pt x="1179" y="593"/>
                  </a:cubicBezTo>
                  <a:lnTo>
                    <a:pt x="929" y="323"/>
                  </a:lnTo>
                  <a:lnTo>
                    <a:pt x="759" y="154"/>
                  </a:lnTo>
                  <a:cubicBezTo>
                    <a:pt x="690" y="104"/>
                    <a:pt x="620" y="54"/>
                    <a:pt x="550" y="34"/>
                  </a:cubicBezTo>
                  <a:cubicBezTo>
                    <a:pt x="497" y="11"/>
                    <a:pt x="439" y="0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8129629" y="4033367"/>
              <a:ext cx="101837" cy="68411"/>
            </a:xfrm>
            <a:custGeom>
              <a:avLst/>
              <a:gdLst/>
              <a:ahLst/>
              <a:cxnLst/>
              <a:rect l="l" t="t" r="r" b="b"/>
              <a:pathLst>
                <a:path w="1109" h="745" extrusionOk="0">
                  <a:moveTo>
                    <a:pt x="314" y="1"/>
                  </a:moveTo>
                  <a:cubicBezTo>
                    <a:pt x="297" y="1"/>
                    <a:pt x="279" y="2"/>
                    <a:pt x="261" y="5"/>
                  </a:cubicBezTo>
                  <a:cubicBezTo>
                    <a:pt x="230" y="15"/>
                    <a:pt x="190" y="25"/>
                    <a:pt x="161" y="35"/>
                  </a:cubicBezTo>
                  <a:cubicBezTo>
                    <a:pt x="130" y="45"/>
                    <a:pt x="110" y="55"/>
                    <a:pt x="81" y="65"/>
                  </a:cubicBezTo>
                  <a:cubicBezTo>
                    <a:pt x="61" y="85"/>
                    <a:pt x="41" y="95"/>
                    <a:pt x="31" y="105"/>
                  </a:cubicBezTo>
                  <a:cubicBezTo>
                    <a:pt x="21" y="105"/>
                    <a:pt x="11" y="115"/>
                    <a:pt x="11" y="115"/>
                  </a:cubicBezTo>
                  <a:lnTo>
                    <a:pt x="1" y="115"/>
                  </a:lnTo>
                  <a:lnTo>
                    <a:pt x="11" y="125"/>
                  </a:lnTo>
                  <a:cubicBezTo>
                    <a:pt x="21" y="135"/>
                    <a:pt x="31" y="144"/>
                    <a:pt x="41" y="164"/>
                  </a:cubicBezTo>
                  <a:cubicBezTo>
                    <a:pt x="50" y="175"/>
                    <a:pt x="61" y="195"/>
                    <a:pt x="81" y="215"/>
                  </a:cubicBezTo>
                  <a:lnTo>
                    <a:pt x="141" y="275"/>
                  </a:lnTo>
                  <a:cubicBezTo>
                    <a:pt x="170" y="324"/>
                    <a:pt x="221" y="374"/>
                    <a:pt x="270" y="434"/>
                  </a:cubicBezTo>
                  <a:cubicBezTo>
                    <a:pt x="320" y="494"/>
                    <a:pt x="380" y="554"/>
                    <a:pt x="440" y="604"/>
                  </a:cubicBezTo>
                  <a:cubicBezTo>
                    <a:pt x="500" y="664"/>
                    <a:pt x="560" y="704"/>
                    <a:pt x="629" y="723"/>
                  </a:cubicBezTo>
                  <a:cubicBezTo>
                    <a:pt x="673" y="736"/>
                    <a:pt x="717" y="745"/>
                    <a:pt x="760" y="745"/>
                  </a:cubicBezTo>
                  <a:cubicBezTo>
                    <a:pt x="787" y="745"/>
                    <a:pt x="813" y="741"/>
                    <a:pt x="840" y="734"/>
                  </a:cubicBezTo>
                  <a:cubicBezTo>
                    <a:pt x="879" y="723"/>
                    <a:pt x="909" y="714"/>
                    <a:pt x="939" y="704"/>
                  </a:cubicBezTo>
                  <a:cubicBezTo>
                    <a:pt x="969" y="694"/>
                    <a:pt x="999" y="684"/>
                    <a:pt x="1029" y="664"/>
                  </a:cubicBezTo>
                  <a:cubicBezTo>
                    <a:pt x="1049" y="654"/>
                    <a:pt x="1069" y="634"/>
                    <a:pt x="1079" y="634"/>
                  </a:cubicBezTo>
                  <a:cubicBezTo>
                    <a:pt x="1099" y="624"/>
                    <a:pt x="1109" y="614"/>
                    <a:pt x="1109" y="614"/>
                  </a:cubicBezTo>
                  <a:cubicBezTo>
                    <a:pt x="1109" y="614"/>
                    <a:pt x="1099" y="614"/>
                    <a:pt x="1099" y="604"/>
                  </a:cubicBezTo>
                  <a:lnTo>
                    <a:pt x="1069" y="574"/>
                  </a:lnTo>
                  <a:lnTo>
                    <a:pt x="1019" y="524"/>
                  </a:lnTo>
                  <a:lnTo>
                    <a:pt x="959" y="464"/>
                  </a:lnTo>
                  <a:cubicBezTo>
                    <a:pt x="919" y="414"/>
                    <a:pt x="869" y="364"/>
                    <a:pt x="820" y="304"/>
                  </a:cubicBezTo>
                  <a:cubicBezTo>
                    <a:pt x="760" y="255"/>
                    <a:pt x="709" y="195"/>
                    <a:pt x="649" y="144"/>
                  </a:cubicBezTo>
                  <a:cubicBezTo>
                    <a:pt x="590" y="95"/>
                    <a:pt x="530" y="55"/>
                    <a:pt x="460" y="25"/>
                  </a:cubicBezTo>
                  <a:cubicBezTo>
                    <a:pt x="409" y="10"/>
                    <a:pt x="363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8123202" y="4027949"/>
              <a:ext cx="113774" cy="79247"/>
            </a:xfrm>
            <a:custGeom>
              <a:avLst/>
              <a:gdLst/>
              <a:ahLst/>
              <a:cxnLst/>
              <a:rect l="l" t="t" r="r" b="b"/>
              <a:pathLst>
                <a:path w="1239" h="863" extrusionOk="0">
                  <a:moveTo>
                    <a:pt x="386" y="120"/>
                  </a:moveTo>
                  <a:cubicBezTo>
                    <a:pt x="427" y="120"/>
                    <a:pt x="466" y="129"/>
                    <a:pt x="510" y="144"/>
                  </a:cubicBezTo>
                  <a:cubicBezTo>
                    <a:pt x="570" y="164"/>
                    <a:pt x="620" y="203"/>
                    <a:pt x="680" y="243"/>
                  </a:cubicBezTo>
                  <a:cubicBezTo>
                    <a:pt x="739" y="303"/>
                    <a:pt x="799" y="363"/>
                    <a:pt x="839" y="414"/>
                  </a:cubicBezTo>
                  <a:lnTo>
                    <a:pt x="1079" y="663"/>
                  </a:lnTo>
                  <a:lnTo>
                    <a:pt x="1069" y="673"/>
                  </a:lnTo>
                  <a:cubicBezTo>
                    <a:pt x="1039" y="683"/>
                    <a:pt x="1019" y="703"/>
                    <a:pt x="989" y="713"/>
                  </a:cubicBezTo>
                  <a:cubicBezTo>
                    <a:pt x="959" y="723"/>
                    <a:pt x="929" y="733"/>
                    <a:pt x="899" y="733"/>
                  </a:cubicBezTo>
                  <a:cubicBezTo>
                    <a:pt x="877" y="740"/>
                    <a:pt x="854" y="744"/>
                    <a:pt x="831" y="744"/>
                  </a:cubicBezTo>
                  <a:cubicBezTo>
                    <a:pt x="794" y="744"/>
                    <a:pt x="757" y="735"/>
                    <a:pt x="719" y="723"/>
                  </a:cubicBezTo>
                  <a:cubicBezTo>
                    <a:pt x="670" y="713"/>
                    <a:pt x="610" y="673"/>
                    <a:pt x="550" y="623"/>
                  </a:cubicBezTo>
                  <a:cubicBezTo>
                    <a:pt x="500" y="583"/>
                    <a:pt x="450" y="523"/>
                    <a:pt x="390" y="453"/>
                  </a:cubicBezTo>
                  <a:lnTo>
                    <a:pt x="160" y="194"/>
                  </a:lnTo>
                  <a:cubicBezTo>
                    <a:pt x="171" y="184"/>
                    <a:pt x="171" y="184"/>
                    <a:pt x="180" y="184"/>
                  </a:cubicBezTo>
                  <a:cubicBezTo>
                    <a:pt x="200" y="174"/>
                    <a:pt x="231" y="154"/>
                    <a:pt x="260" y="144"/>
                  </a:cubicBezTo>
                  <a:cubicBezTo>
                    <a:pt x="280" y="134"/>
                    <a:pt x="311" y="134"/>
                    <a:pt x="340" y="124"/>
                  </a:cubicBezTo>
                  <a:cubicBezTo>
                    <a:pt x="356" y="121"/>
                    <a:pt x="371" y="120"/>
                    <a:pt x="386" y="120"/>
                  </a:cubicBezTo>
                  <a:close/>
                  <a:moveTo>
                    <a:pt x="379" y="0"/>
                  </a:moveTo>
                  <a:cubicBezTo>
                    <a:pt x="360" y="0"/>
                    <a:pt x="340" y="1"/>
                    <a:pt x="320" y="4"/>
                  </a:cubicBezTo>
                  <a:cubicBezTo>
                    <a:pt x="280" y="14"/>
                    <a:pt x="251" y="24"/>
                    <a:pt x="211" y="34"/>
                  </a:cubicBezTo>
                  <a:cubicBezTo>
                    <a:pt x="180" y="44"/>
                    <a:pt x="151" y="64"/>
                    <a:pt x="131" y="74"/>
                  </a:cubicBezTo>
                  <a:cubicBezTo>
                    <a:pt x="111" y="84"/>
                    <a:pt x="91" y="94"/>
                    <a:pt x="61" y="114"/>
                  </a:cubicBezTo>
                  <a:lnTo>
                    <a:pt x="1" y="174"/>
                  </a:lnTo>
                  <a:lnTo>
                    <a:pt x="31" y="214"/>
                  </a:lnTo>
                  <a:lnTo>
                    <a:pt x="41" y="234"/>
                  </a:lnTo>
                  <a:cubicBezTo>
                    <a:pt x="51" y="243"/>
                    <a:pt x="61" y="254"/>
                    <a:pt x="61" y="263"/>
                  </a:cubicBezTo>
                  <a:lnTo>
                    <a:pt x="300" y="533"/>
                  </a:lnTo>
                  <a:cubicBezTo>
                    <a:pt x="360" y="613"/>
                    <a:pt x="420" y="663"/>
                    <a:pt x="470" y="713"/>
                  </a:cubicBezTo>
                  <a:cubicBezTo>
                    <a:pt x="550" y="782"/>
                    <a:pt x="620" y="822"/>
                    <a:pt x="680" y="842"/>
                  </a:cubicBezTo>
                  <a:cubicBezTo>
                    <a:pt x="730" y="853"/>
                    <a:pt x="779" y="862"/>
                    <a:pt x="830" y="862"/>
                  </a:cubicBezTo>
                  <a:cubicBezTo>
                    <a:pt x="859" y="862"/>
                    <a:pt x="890" y="862"/>
                    <a:pt x="929" y="853"/>
                  </a:cubicBezTo>
                  <a:cubicBezTo>
                    <a:pt x="959" y="842"/>
                    <a:pt x="999" y="833"/>
                    <a:pt x="1029" y="822"/>
                  </a:cubicBezTo>
                  <a:cubicBezTo>
                    <a:pt x="1069" y="802"/>
                    <a:pt x="1099" y="793"/>
                    <a:pt x="1119" y="773"/>
                  </a:cubicBezTo>
                  <a:lnTo>
                    <a:pt x="1179" y="743"/>
                  </a:lnTo>
                  <a:lnTo>
                    <a:pt x="1199" y="733"/>
                  </a:lnTo>
                  <a:cubicBezTo>
                    <a:pt x="1219" y="713"/>
                    <a:pt x="1239" y="703"/>
                    <a:pt x="1239" y="673"/>
                  </a:cubicBezTo>
                  <a:lnTo>
                    <a:pt x="1229" y="653"/>
                  </a:lnTo>
                  <a:lnTo>
                    <a:pt x="1219" y="633"/>
                  </a:lnTo>
                  <a:lnTo>
                    <a:pt x="1209" y="623"/>
                  </a:lnTo>
                  <a:lnTo>
                    <a:pt x="1199" y="613"/>
                  </a:lnTo>
                  <a:cubicBezTo>
                    <a:pt x="1189" y="603"/>
                    <a:pt x="1189" y="593"/>
                    <a:pt x="1179" y="593"/>
                  </a:cubicBezTo>
                  <a:lnTo>
                    <a:pt x="929" y="323"/>
                  </a:lnTo>
                  <a:lnTo>
                    <a:pt x="759" y="154"/>
                  </a:lnTo>
                  <a:cubicBezTo>
                    <a:pt x="690" y="104"/>
                    <a:pt x="620" y="54"/>
                    <a:pt x="550" y="34"/>
                  </a:cubicBezTo>
                  <a:cubicBezTo>
                    <a:pt x="497" y="11"/>
                    <a:pt x="439" y="0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8178206" y="4026939"/>
              <a:ext cx="102755" cy="66942"/>
            </a:xfrm>
            <a:custGeom>
              <a:avLst/>
              <a:gdLst/>
              <a:ahLst/>
              <a:cxnLst/>
              <a:rect l="l" t="t" r="r" b="b"/>
              <a:pathLst>
                <a:path w="1119" h="729" extrusionOk="0">
                  <a:moveTo>
                    <a:pt x="340" y="1"/>
                  </a:moveTo>
                  <a:cubicBezTo>
                    <a:pt x="311" y="1"/>
                    <a:pt x="282" y="6"/>
                    <a:pt x="251" y="15"/>
                  </a:cubicBezTo>
                  <a:cubicBezTo>
                    <a:pt x="220" y="15"/>
                    <a:pt x="191" y="25"/>
                    <a:pt x="160" y="35"/>
                  </a:cubicBezTo>
                  <a:cubicBezTo>
                    <a:pt x="131" y="55"/>
                    <a:pt x="100" y="65"/>
                    <a:pt x="81" y="75"/>
                  </a:cubicBezTo>
                  <a:cubicBezTo>
                    <a:pt x="51" y="95"/>
                    <a:pt x="31" y="105"/>
                    <a:pt x="21" y="115"/>
                  </a:cubicBezTo>
                  <a:cubicBezTo>
                    <a:pt x="11" y="125"/>
                    <a:pt x="11" y="125"/>
                    <a:pt x="1" y="125"/>
                  </a:cubicBezTo>
                  <a:lnTo>
                    <a:pt x="1" y="135"/>
                  </a:lnTo>
                  <a:cubicBezTo>
                    <a:pt x="1" y="135"/>
                    <a:pt x="11" y="135"/>
                    <a:pt x="11" y="145"/>
                  </a:cubicBezTo>
                  <a:cubicBezTo>
                    <a:pt x="11" y="145"/>
                    <a:pt x="21" y="165"/>
                    <a:pt x="41" y="175"/>
                  </a:cubicBezTo>
                  <a:cubicBezTo>
                    <a:pt x="51" y="185"/>
                    <a:pt x="61" y="205"/>
                    <a:pt x="81" y="225"/>
                  </a:cubicBezTo>
                  <a:cubicBezTo>
                    <a:pt x="100" y="234"/>
                    <a:pt x="111" y="265"/>
                    <a:pt x="140" y="285"/>
                  </a:cubicBezTo>
                  <a:cubicBezTo>
                    <a:pt x="180" y="325"/>
                    <a:pt x="231" y="385"/>
                    <a:pt x="280" y="434"/>
                  </a:cubicBezTo>
                  <a:cubicBezTo>
                    <a:pt x="330" y="494"/>
                    <a:pt x="390" y="554"/>
                    <a:pt x="450" y="604"/>
                  </a:cubicBezTo>
                  <a:cubicBezTo>
                    <a:pt x="510" y="654"/>
                    <a:pt x="580" y="694"/>
                    <a:pt x="650" y="714"/>
                  </a:cubicBezTo>
                  <a:cubicBezTo>
                    <a:pt x="685" y="724"/>
                    <a:pt x="720" y="729"/>
                    <a:pt x="755" y="729"/>
                  </a:cubicBezTo>
                  <a:cubicBezTo>
                    <a:pt x="789" y="729"/>
                    <a:pt x="824" y="724"/>
                    <a:pt x="859" y="714"/>
                  </a:cubicBezTo>
                  <a:cubicBezTo>
                    <a:pt x="890" y="714"/>
                    <a:pt x="929" y="694"/>
                    <a:pt x="959" y="684"/>
                  </a:cubicBezTo>
                  <a:cubicBezTo>
                    <a:pt x="989" y="674"/>
                    <a:pt x="1019" y="654"/>
                    <a:pt x="1039" y="644"/>
                  </a:cubicBezTo>
                  <a:cubicBezTo>
                    <a:pt x="1059" y="624"/>
                    <a:pt x="1079" y="614"/>
                    <a:pt x="1099" y="604"/>
                  </a:cubicBezTo>
                  <a:lnTo>
                    <a:pt x="1119" y="584"/>
                  </a:lnTo>
                  <a:cubicBezTo>
                    <a:pt x="1119" y="584"/>
                    <a:pt x="1109" y="584"/>
                    <a:pt x="1109" y="574"/>
                  </a:cubicBezTo>
                  <a:lnTo>
                    <a:pt x="1079" y="544"/>
                  </a:lnTo>
                  <a:cubicBezTo>
                    <a:pt x="1059" y="534"/>
                    <a:pt x="1049" y="514"/>
                    <a:pt x="1029" y="504"/>
                  </a:cubicBezTo>
                  <a:lnTo>
                    <a:pt x="969" y="444"/>
                  </a:lnTo>
                  <a:lnTo>
                    <a:pt x="819" y="294"/>
                  </a:lnTo>
                  <a:cubicBezTo>
                    <a:pt x="759" y="234"/>
                    <a:pt x="699" y="185"/>
                    <a:pt x="640" y="135"/>
                  </a:cubicBezTo>
                  <a:cubicBezTo>
                    <a:pt x="580" y="85"/>
                    <a:pt x="520" y="45"/>
                    <a:pt x="450" y="25"/>
                  </a:cubicBezTo>
                  <a:cubicBezTo>
                    <a:pt x="411" y="8"/>
                    <a:pt x="376" y="1"/>
                    <a:pt x="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8172696" y="4021797"/>
              <a:ext cx="114693" cy="78053"/>
            </a:xfrm>
            <a:custGeom>
              <a:avLst/>
              <a:gdLst/>
              <a:ahLst/>
              <a:cxnLst/>
              <a:rect l="l" t="t" r="r" b="b"/>
              <a:pathLst>
                <a:path w="1249" h="850" extrusionOk="0">
                  <a:moveTo>
                    <a:pt x="373" y="117"/>
                  </a:moveTo>
                  <a:cubicBezTo>
                    <a:pt x="415" y="117"/>
                    <a:pt x="455" y="124"/>
                    <a:pt x="490" y="131"/>
                  </a:cubicBezTo>
                  <a:cubicBezTo>
                    <a:pt x="540" y="151"/>
                    <a:pt x="600" y="181"/>
                    <a:pt x="670" y="241"/>
                  </a:cubicBezTo>
                  <a:cubicBezTo>
                    <a:pt x="730" y="290"/>
                    <a:pt x="790" y="341"/>
                    <a:pt x="839" y="390"/>
                  </a:cubicBezTo>
                  <a:lnTo>
                    <a:pt x="1079" y="630"/>
                  </a:lnTo>
                  <a:cubicBezTo>
                    <a:pt x="1079" y="640"/>
                    <a:pt x="1069" y="640"/>
                    <a:pt x="1069" y="650"/>
                  </a:cubicBezTo>
                  <a:cubicBezTo>
                    <a:pt x="1049" y="660"/>
                    <a:pt x="1019" y="670"/>
                    <a:pt x="989" y="690"/>
                  </a:cubicBezTo>
                  <a:cubicBezTo>
                    <a:pt x="959" y="700"/>
                    <a:pt x="930" y="710"/>
                    <a:pt x="910" y="720"/>
                  </a:cubicBezTo>
                  <a:cubicBezTo>
                    <a:pt x="881" y="724"/>
                    <a:pt x="854" y="726"/>
                    <a:pt x="829" y="726"/>
                  </a:cubicBezTo>
                  <a:cubicBezTo>
                    <a:pt x="792" y="726"/>
                    <a:pt x="759" y="722"/>
                    <a:pt x="730" y="710"/>
                  </a:cubicBezTo>
                  <a:cubicBezTo>
                    <a:pt x="670" y="700"/>
                    <a:pt x="610" y="660"/>
                    <a:pt x="550" y="610"/>
                  </a:cubicBezTo>
                  <a:cubicBezTo>
                    <a:pt x="500" y="570"/>
                    <a:pt x="440" y="520"/>
                    <a:pt x="380" y="450"/>
                  </a:cubicBezTo>
                  <a:lnTo>
                    <a:pt x="151" y="201"/>
                  </a:lnTo>
                  <a:cubicBezTo>
                    <a:pt x="151" y="191"/>
                    <a:pt x="160" y="191"/>
                    <a:pt x="171" y="191"/>
                  </a:cubicBezTo>
                  <a:cubicBezTo>
                    <a:pt x="191" y="171"/>
                    <a:pt x="211" y="161"/>
                    <a:pt x="240" y="151"/>
                  </a:cubicBezTo>
                  <a:cubicBezTo>
                    <a:pt x="271" y="141"/>
                    <a:pt x="291" y="131"/>
                    <a:pt x="320" y="121"/>
                  </a:cubicBezTo>
                  <a:cubicBezTo>
                    <a:pt x="338" y="118"/>
                    <a:pt x="356" y="117"/>
                    <a:pt x="373" y="117"/>
                  </a:cubicBezTo>
                  <a:close/>
                  <a:moveTo>
                    <a:pt x="390" y="0"/>
                  </a:moveTo>
                  <a:cubicBezTo>
                    <a:pt x="361" y="0"/>
                    <a:pt x="330" y="3"/>
                    <a:pt x="300" y="11"/>
                  </a:cubicBezTo>
                  <a:cubicBezTo>
                    <a:pt x="260" y="11"/>
                    <a:pt x="231" y="31"/>
                    <a:pt x="191" y="41"/>
                  </a:cubicBezTo>
                  <a:cubicBezTo>
                    <a:pt x="160" y="51"/>
                    <a:pt x="131" y="71"/>
                    <a:pt x="111" y="81"/>
                  </a:cubicBezTo>
                  <a:cubicBezTo>
                    <a:pt x="91" y="91"/>
                    <a:pt x="71" y="101"/>
                    <a:pt x="61" y="111"/>
                  </a:cubicBezTo>
                  <a:lnTo>
                    <a:pt x="1" y="161"/>
                  </a:lnTo>
                  <a:lnTo>
                    <a:pt x="1" y="211"/>
                  </a:lnTo>
                  <a:lnTo>
                    <a:pt x="31" y="251"/>
                  </a:lnTo>
                  <a:cubicBezTo>
                    <a:pt x="41" y="251"/>
                    <a:pt x="41" y="261"/>
                    <a:pt x="51" y="270"/>
                  </a:cubicBezTo>
                  <a:lnTo>
                    <a:pt x="291" y="540"/>
                  </a:lnTo>
                  <a:cubicBezTo>
                    <a:pt x="360" y="610"/>
                    <a:pt x="420" y="660"/>
                    <a:pt x="470" y="710"/>
                  </a:cubicBezTo>
                  <a:cubicBezTo>
                    <a:pt x="550" y="770"/>
                    <a:pt x="620" y="810"/>
                    <a:pt x="690" y="830"/>
                  </a:cubicBezTo>
                  <a:cubicBezTo>
                    <a:pt x="730" y="840"/>
                    <a:pt x="770" y="849"/>
                    <a:pt x="819" y="849"/>
                  </a:cubicBezTo>
                  <a:cubicBezTo>
                    <a:pt x="859" y="849"/>
                    <a:pt x="899" y="840"/>
                    <a:pt x="930" y="830"/>
                  </a:cubicBezTo>
                  <a:cubicBezTo>
                    <a:pt x="969" y="820"/>
                    <a:pt x="1009" y="810"/>
                    <a:pt x="1039" y="790"/>
                  </a:cubicBezTo>
                  <a:cubicBezTo>
                    <a:pt x="1079" y="780"/>
                    <a:pt x="1109" y="760"/>
                    <a:pt x="1129" y="750"/>
                  </a:cubicBezTo>
                  <a:cubicBezTo>
                    <a:pt x="1149" y="740"/>
                    <a:pt x="1169" y="720"/>
                    <a:pt x="1179" y="710"/>
                  </a:cubicBezTo>
                  <a:lnTo>
                    <a:pt x="1189" y="710"/>
                  </a:lnTo>
                  <a:lnTo>
                    <a:pt x="1229" y="670"/>
                  </a:lnTo>
                  <a:lnTo>
                    <a:pt x="1249" y="630"/>
                  </a:lnTo>
                  <a:lnTo>
                    <a:pt x="1219" y="600"/>
                  </a:lnTo>
                  <a:lnTo>
                    <a:pt x="1209" y="590"/>
                  </a:lnTo>
                  <a:lnTo>
                    <a:pt x="1199" y="580"/>
                  </a:lnTo>
                  <a:lnTo>
                    <a:pt x="1179" y="560"/>
                  </a:lnTo>
                  <a:lnTo>
                    <a:pt x="919" y="310"/>
                  </a:lnTo>
                  <a:cubicBezTo>
                    <a:pt x="870" y="261"/>
                    <a:pt x="810" y="201"/>
                    <a:pt x="739" y="141"/>
                  </a:cubicBezTo>
                  <a:cubicBezTo>
                    <a:pt x="660" y="81"/>
                    <a:pt x="590" y="41"/>
                    <a:pt x="530" y="21"/>
                  </a:cubicBezTo>
                  <a:cubicBezTo>
                    <a:pt x="487" y="9"/>
                    <a:pt x="439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8178206" y="4026939"/>
              <a:ext cx="102755" cy="66942"/>
            </a:xfrm>
            <a:custGeom>
              <a:avLst/>
              <a:gdLst/>
              <a:ahLst/>
              <a:cxnLst/>
              <a:rect l="l" t="t" r="r" b="b"/>
              <a:pathLst>
                <a:path w="1119" h="729" extrusionOk="0">
                  <a:moveTo>
                    <a:pt x="340" y="1"/>
                  </a:moveTo>
                  <a:cubicBezTo>
                    <a:pt x="311" y="1"/>
                    <a:pt x="282" y="6"/>
                    <a:pt x="251" y="15"/>
                  </a:cubicBezTo>
                  <a:cubicBezTo>
                    <a:pt x="220" y="15"/>
                    <a:pt x="191" y="25"/>
                    <a:pt x="160" y="35"/>
                  </a:cubicBezTo>
                  <a:cubicBezTo>
                    <a:pt x="131" y="55"/>
                    <a:pt x="100" y="65"/>
                    <a:pt x="81" y="75"/>
                  </a:cubicBezTo>
                  <a:cubicBezTo>
                    <a:pt x="51" y="95"/>
                    <a:pt x="31" y="105"/>
                    <a:pt x="21" y="115"/>
                  </a:cubicBezTo>
                  <a:cubicBezTo>
                    <a:pt x="11" y="125"/>
                    <a:pt x="11" y="125"/>
                    <a:pt x="1" y="125"/>
                  </a:cubicBezTo>
                  <a:lnTo>
                    <a:pt x="1" y="135"/>
                  </a:lnTo>
                  <a:cubicBezTo>
                    <a:pt x="1" y="135"/>
                    <a:pt x="11" y="135"/>
                    <a:pt x="11" y="145"/>
                  </a:cubicBezTo>
                  <a:cubicBezTo>
                    <a:pt x="11" y="145"/>
                    <a:pt x="21" y="165"/>
                    <a:pt x="41" y="175"/>
                  </a:cubicBezTo>
                  <a:cubicBezTo>
                    <a:pt x="51" y="185"/>
                    <a:pt x="61" y="205"/>
                    <a:pt x="81" y="225"/>
                  </a:cubicBezTo>
                  <a:cubicBezTo>
                    <a:pt x="100" y="234"/>
                    <a:pt x="111" y="265"/>
                    <a:pt x="140" y="285"/>
                  </a:cubicBezTo>
                  <a:cubicBezTo>
                    <a:pt x="180" y="325"/>
                    <a:pt x="231" y="385"/>
                    <a:pt x="280" y="434"/>
                  </a:cubicBezTo>
                  <a:cubicBezTo>
                    <a:pt x="330" y="494"/>
                    <a:pt x="390" y="554"/>
                    <a:pt x="450" y="604"/>
                  </a:cubicBezTo>
                  <a:cubicBezTo>
                    <a:pt x="510" y="654"/>
                    <a:pt x="580" y="694"/>
                    <a:pt x="650" y="714"/>
                  </a:cubicBezTo>
                  <a:cubicBezTo>
                    <a:pt x="685" y="724"/>
                    <a:pt x="720" y="729"/>
                    <a:pt x="755" y="729"/>
                  </a:cubicBezTo>
                  <a:cubicBezTo>
                    <a:pt x="789" y="729"/>
                    <a:pt x="824" y="724"/>
                    <a:pt x="859" y="714"/>
                  </a:cubicBezTo>
                  <a:cubicBezTo>
                    <a:pt x="890" y="714"/>
                    <a:pt x="929" y="694"/>
                    <a:pt x="959" y="684"/>
                  </a:cubicBezTo>
                  <a:cubicBezTo>
                    <a:pt x="989" y="674"/>
                    <a:pt x="1019" y="654"/>
                    <a:pt x="1039" y="644"/>
                  </a:cubicBezTo>
                  <a:cubicBezTo>
                    <a:pt x="1059" y="624"/>
                    <a:pt x="1079" y="614"/>
                    <a:pt x="1099" y="604"/>
                  </a:cubicBezTo>
                  <a:lnTo>
                    <a:pt x="1119" y="584"/>
                  </a:lnTo>
                  <a:cubicBezTo>
                    <a:pt x="1119" y="584"/>
                    <a:pt x="1109" y="584"/>
                    <a:pt x="1109" y="574"/>
                  </a:cubicBezTo>
                  <a:lnTo>
                    <a:pt x="1079" y="544"/>
                  </a:lnTo>
                  <a:cubicBezTo>
                    <a:pt x="1059" y="534"/>
                    <a:pt x="1049" y="514"/>
                    <a:pt x="1029" y="504"/>
                  </a:cubicBezTo>
                  <a:lnTo>
                    <a:pt x="969" y="444"/>
                  </a:lnTo>
                  <a:lnTo>
                    <a:pt x="819" y="294"/>
                  </a:lnTo>
                  <a:cubicBezTo>
                    <a:pt x="759" y="234"/>
                    <a:pt x="699" y="185"/>
                    <a:pt x="640" y="135"/>
                  </a:cubicBezTo>
                  <a:cubicBezTo>
                    <a:pt x="580" y="85"/>
                    <a:pt x="520" y="45"/>
                    <a:pt x="450" y="25"/>
                  </a:cubicBezTo>
                  <a:cubicBezTo>
                    <a:pt x="411" y="8"/>
                    <a:pt x="376" y="1"/>
                    <a:pt x="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8172696" y="4021797"/>
              <a:ext cx="113774" cy="78053"/>
            </a:xfrm>
            <a:custGeom>
              <a:avLst/>
              <a:gdLst/>
              <a:ahLst/>
              <a:cxnLst/>
              <a:rect l="l" t="t" r="r" b="b"/>
              <a:pathLst>
                <a:path w="1239" h="850" extrusionOk="0">
                  <a:moveTo>
                    <a:pt x="373" y="117"/>
                  </a:moveTo>
                  <a:cubicBezTo>
                    <a:pt x="415" y="117"/>
                    <a:pt x="455" y="124"/>
                    <a:pt x="490" y="131"/>
                  </a:cubicBezTo>
                  <a:cubicBezTo>
                    <a:pt x="540" y="151"/>
                    <a:pt x="600" y="181"/>
                    <a:pt x="670" y="241"/>
                  </a:cubicBezTo>
                  <a:cubicBezTo>
                    <a:pt x="730" y="290"/>
                    <a:pt x="790" y="341"/>
                    <a:pt x="839" y="390"/>
                  </a:cubicBezTo>
                  <a:lnTo>
                    <a:pt x="1079" y="630"/>
                  </a:lnTo>
                  <a:cubicBezTo>
                    <a:pt x="1079" y="640"/>
                    <a:pt x="1069" y="640"/>
                    <a:pt x="1069" y="650"/>
                  </a:cubicBezTo>
                  <a:cubicBezTo>
                    <a:pt x="1049" y="660"/>
                    <a:pt x="1019" y="670"/>
                    <a:pt x="989" y="690"/>
                  </a:cubicBezTo>
                  <a:cubicBezTo>
                    <a:pt x="959" y="700"/>
                    <a:pt x="930" y="710"/>
                    <a:pt x="910" y="720"/>
                  </a:cubicBezTo>
                  <a:cubicBezTo>
                    <a:pt x="881" y="724"/>
                    <a:pt x="854" y="726"/>
                    <a:pt x="829" y="726"/>
                  </a:cubicBezTo>
                  <a:cubicBezTo>
                    <a:pt x="792" y="726"/>
                    <a:pt x="759" y="722"/>
                    <a:pt x="730" y="710"/>
                  </a:cubicBezTo>
                  <a:cubicBezTo>
                    <a:pt x="670" y="700"/>
                    <a:pt x="610" y="660"/>
                    <a:pt x="550" y="610"/>
                  </a:cubicBezTo>
                  <a:cubicBezTo>
                    <a:pt x="500" y="570"/>
                    <a:pt x="440" y="520"/>
                    <a:pt x="380" y="450"/>
                  </a:cubicBezTo>
                  <a:lnTo>
                    <a:pt x="151" y="201"/>
                  </a:lnTo>
                  <a:cubicBezTo>
                    <a:pt x="151" y="191"/>
                    <a:pt x="160" y="191"/>
                    <a:pt x="171" y="191"/>
                  </a:cubicBezTo>
                  <a:cubicBezTo>
                    <a:pt x="191" y="171"/>
                    <a:pt x="211" y="161"/>
                    <a:pt x="240" y="151"/>
                  </a:cubicBezTo>
                  <a:cubicBezTo>
                    <a:pt x="271" y="141"/>
                    <a:pt x="291" y="131"/>
                    <a:pt x="320" y="121"/>
                  </a:cubicBezTo>
                  <a:cubicBezTo>
                    <a:pt x="338" y="118"/>
                    <a:pt x="356" y="117"/>
                    <a:pt x="373" y="117"/>
                  </a:cubicBezTo>
                  <a:close/>
                  <a:moveTo>
                    <a:pt x="390" y="0"/>
                  </a:moveTo>
                  <a:cubicBezTo>
                    <a:pt x="361" y="0"/>
                    <a:pt x="330" y="3"/>
                    <a:pt x="300" y="11"/>
                  </a:cubicBezTo>
                  <a:cubicBezTo>
                    <a:pt x="260" y="11"/>
                    <a:pt x="231" y="31"/>
                    <a:pt x="191" y="41"/>
                  </a:cubicBezTo>
                  <a:cubicBezTo>
                    <a:pt x="160" y="51"/>
                    <a:pt x="131" y="71"/>
                    <a:pt x="111" y="81"/>
                  </a:cubicBezTo>
                  <a:cubicBezTo>
                    <a:pt x="91" y="91"/>
                    <a:pt x="71" y="101"/>
                    <a:pt x="61" y="111"/>
                  </a:cubicBezTo>
                  <a:lnTo>
                    <a:pt x="1" y="161"/>
                  </a:lnTo>
                  <a:lnTo>
                    <a:pt x="1" y="211"/>
                  </a:lnTo>
                  <a:lnTo>
                    <a:pt x="31" y="251"/>
                  </a:lnTo>
                  <a:cubicBezTo>
                    <a:pt x="41" y="251"/>
                    <a:pt x="41" y="261"/>
                    <a:pt x="51" y="270"/>
                  </a:cubicBezTo>
                  <a:lnTo>
                    <a:pt x="291" y="540"/>
                  </a:lnTo>
                  <a:cubicBezTo>
                    <a:pt x="360" y="610"/>
                    <a:pt x="420" y="660"/>
                    <a:pt x="470" y="710"/>
                  </a:cubicBezTo>
                  <a:cubicBezTo>
                    <a:pt x="550" y="770"/>
                    <a:pt x="620" y="810"/>
                    <a:pt x="690" y="830"/>
                  </a:cubicBezTo>
                  <a:cubicBezTo>
                    <a:pt x="730" y="840"/>
                    <a:pt x="770" y="849"/>
                    <a:pt x="819" y="849"/>
                  </a:cubicBezTo>
                  <a:cubicBezTo>
                    <a:pt x="859" y="849"/>
                    <a:pt x="899" y="840"/>
                    <a:pt x="930" y="830"/>
                  </a:cubicBezTo>
                  <a:cubicBezTo>
                    <a:pt x="969" y="820"/>
                    <a:pt x="1009" y="810"/>
                    <a:pt x="1039" y="790"/>
                  </a:cubicBezTo>
                  <a:cubicBezTo>
                    <a:pt x="1079" y="780"/>
                    <a:pt x="1109" y="760"/>
                    <a:pt x="1129" y="750"/>
                  </a:cubicBezTo>
                  <a:cubicBezTo>
                    <a:pt x="1149" y="740"/>
                    <a:pt x="1169" y="720"/>
                    <a:pt x="1179" y="710"/>
                  </a:cubicBezTo>
                  <a:lnTo>
                    <a:pt x="1189" y="700"/>
                  </a:lnTo>
                  <a:cubicBezTo>
                    <a:pt x="1219" y="680"/>
                    <a:pt x="1239" y="670"/>
                    <a:pt x="1239" y="640"/>
                  </a:cubicBezTo>
                  <a:lnTo>
                    <a:pt x="1239" y="620"/>
                  </a:lnTo>
                  <a:lnTo>
                    <a:pt x="1219" y="600"/>
                  </a:lnTo>
                  <a:lnTo>
                    <a:pt x="1209" y="590"/>
                  </a:lnTo>
                  <a:lnTo>
                    <a:pt x="1199" y="580"/>
                  </a:lnTo>
                  <a:lnTo>
                    <a:pt x="1179" y="560"/>
                  </a:lnTo>
                  <a:lnTo>
                    <a:pt x="919" y="310"/>
                  </a:lnTo>
                  <a:cubicBezTo>
                    <a:pt x="870" y="261"/>
                    <a:pt x="810" y="201"/>
                    <a:pt x="739" y="141"/>
                  </a:cubicBezTo>
                  <a:cubicBezTo>
                    <a:pt x="660" y="81"/>
                    <a:pt x="590" y="41"/>
                    <a:pt x="530" y="21"/>
                  </a:cubicBezTo>
                  <a:cubicBezTo>
                    <a:pt x="487" y="9"/>
                    <a:pt x="439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8225864" y="4018674"/>
              <a:ext cx="103765" cy="66024"/>
            </a:xfrm>
            <a:custGeom>
              <a:avLst/>
              <a:gdLst/>
              <a:ahLst/>
              <a:cxnLst/>
              <a:rect l="l" t="t" r="r" b="b"/>
              <a:pathLst>
                <a:path w="1130" h="719" extrusionOk="0">
                  <a:moveTo>
                    <a:pt x="347" y="0"/>
                  </a:moveTo>
                  <a:cubicBezTo>
                    <a:pt x="313" y="0"/>
                    <a:pt x="281" y="5"/>
                    <a:pt x="251" y="15"/>
                  </a:cubicBezTo>
                  <a:cubicBezTo>
                    <a:pt x="220" y="25"/>
                    <a:pt x="180" y="35"/>
                    <a:pt x="160" y="45"/>
                  </a:cubicBezTo>
                  <a:cubicBezTo>
                    <a:pt x="131" y="65"/>
                    <a:pt x="101" y="75"/>
                    <a:pt x="81" y="95"/>
                  </a:cubicBezTo>
                  <a:cubicBezTo>
                    <a:pt x="51" y="105"/>
                    <a:pt x="31" y="115"/>
                    <a:pt x="21" y="125"/>
                  </a:cubicBezTo>
                  <a:cubicBezTo>
                    <a:pt x="21" y="135"/>
                    <a:pt x="11" y="135"/>
                    <a:pt x="11" y="135"/>
                  </a:cubicBezTo>
                  <a:lnTo>
                    <a:pt x="1" y="145"/>
                  </a:lnTo>
                  <a:cubicBezTo>
                    <a:pt x="11" y="145"/>
                    <a:pt x="11" y="155"/>
                    <a:pt x="11" y="155"/>
                  </a:cubicBezTo>
                  <a:lnTo>
                    <a:pt x="41" y="185"/>
                  </a:lnTo>
                  <a:cubicBezTo>
                    <a:pt x="51" y="195"/>
                    <a:pt x="71" y="215"/>
                    <a:pt x="81" y="235"/>
                  </a:cubicBezTo>
                  <a:lnTo>
                    <a:pt x="141" y="295"/>
                  </a:lnTo>
                  <a:cubicBezTo>
                    <a:pt x="191" y="335"/>
                    <a:pt x="240" y="384"/>
                    <a:pt x="291" y="444"/>
                  </a:cubicBezTo>
                  <a:cubicBezTo>
                    <a:pt x="351" y="495"/>
                    <a:pt x="410" y="554"/>
                    <a:pt x="470" y="604"/>
                  </a:cubicBezTo>
                  <a:cubicBezTo>
                    <a:pt x="530" y="644"/>
                    <a:pt x="600" y="684"/>
                    <a:pt x="670" y="704"/>
                  </a:cubicBezTo>
                  <a:cubicBezTo>
                    <a:pt x="705" y="714"/>
                    <a:pt x="740" y="719"/>
                    <a:pt x="775" y="719"/>
                  </a:cubicBezTo>
                  <a:cubicBezTo>
                    <a:pt x="810" y="719"/>
                    <a:pt x="844" y="714"/>
                    <a:pt x="879" y="704"/>
                  </a:cubicBezTo>
                  <a:cubicBezTo>
                    <a:pt x="919" y="694"/>
                    <a:pt x="950" y="674"/>
                    <a:pt x="979" y="664"/>
                  </a:cubicBezTo>
                  <a:cubicBezTo>
                    <a:pt x="1009" y="644"/>
                    <a:pt x="1039" y="634"/>
                    <a:pt x="1059" y="614"/>
                  </a:cubicBezTo>
                  <a:cubicBezTo>
                    <a:pt x="1079" y="604"/>
                    <a:pt x="1099" y="584"/>
                    <a:pt x="1109" y="574"/>
                  </a:cubicBezTo>
                  <a:cubicBezTo>
                    <a:pt x="1129" y="564"/>
                    <a:pt x="1129" y="554"/>
                    <a:pt x="1129" y="554"/>
                  </a:cubicBezTo>
                  <a:lnTo>
                    <a:pt x="1119" y="544"/>
                  </a:lnTo>
                  <a:cubicBezTo>
                    <a:pt x="1119" y="544"/>
                    <a:pt x="1109" y="534"/>
                    <a:pt x="1089" y="524"/>
                  </a:cubicBezTo>
                  <a:cubicBezTo>
                    <a:pt x="1079" y="504"/>
                    <a:pt x="1059" y="495"/>
                    <a:pt x="1039" y="475"/>
                  </a:cubicBezTo>
                  <a:cubicBezTo>
                    <a:pt x="1019" y="464"/>
                    <a:pt x="999" y="444"/>
                    <a:pt x="979" y="424"/>
                  </a:cubicBezTo>
                  <a:cubicBezTo>
                    <a:pt x="939" y="375"/>
                    <a:pt x="879" y="324"/>
                    <a:pt x="830" y="275"/>
                  </a:cubicBezTo>
                  <a:lnTo>
                    <a:pt x="650" y="125"/>
                  </a:lnTo>
                  <a:cubicBezTo>
                    <a:pt x="580" y="75"/>
                    <a:pt x="520" y="35"/>
                    <a:pt x="450" y="15"/>
                  </a:cubicBezTo>
                  <a:cubicBezTo>
                    <a:pt x="415" y="5"/>
                    <a:pt x="380" y="0"/>
                    <a:pt x="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8219528" y="4013257"/>
              <a:ext cx="117447" cy="76584"/>
            </a:xfrm>
            <a:custGeom>
              <a:avLst/>
              <a:gdLst/>
              <a:ahLst/>
              <a:cxnLst/>
              <a:rect l="l" t="t" r="r" b="b"/>
              <a:pathLst>
                <a:path w="1279" h="834" extrusionOk="0">
                  <a:moveTo>
                    <a:pt x="418" y="119"/>
                  </a:moveTo>
                  <a:cubicBezTo>
                    <a:pt x="447" y="119"/>
                    <a:pt x="474" y="124"/>
                    <a:pt x="499" y="134"/>
                  </a:cubicBezTo>
                  <a:cubicBezTo>
                    <a:pt x="559" y="154"/>
                    <a:pt x="609" y="184"/>
                    <a:pt x="679" y="234"/>
                  </a:cubicBezTo>
                  <a:cubicBezTo>
                    <a:pt x="729" y="274"/>
                    <a:pt x="789" y="314"/>
                    <a:pt x="848" y="383"/>
                  </a:cubicBezTo>
                  <a:lnTo>
                    <a:pt x="1108" y="613"/>
                  </a:lnTo>
                  <a:lnTo>
                    <a:pt x="1098" y="623"/>
                  </a:lnTo>
                  <a:cubicBezTo>
                    <a:pt x="1068" y="643"/>
                    <a:pt x="1048" y="653"/>
                    <a:pt x="1019" y="673"/>
                  </a:cubicBezTo>
                  <a:lnTo>
                    <a:pt x="928" y="703"/>
                  </a:lnTo>
                  <a:cubicBezTo>
                    <a:pt x="904" y="713"/>
                    <a:pt x="876" y="718"/>
                    <a:pt x="848" y="718"/>
                  </a:cubicBezTo>
                  <a:cubicBezTo>
                    <a:pt x="819" y="718"/>
                    <a:pt x="789" y="713"/>
                    <a:pt x="759" y="703"/>
                  </a:cubicBezTo>
                  <a:cubicBezTo>
                    <a:pt x="699" y="693"/>
                    <a:pt x="639" y="663"/>
                    <a:pt x="579" y="613"/>
                  </a:cubicBezTo>
                  <a:cubicBezTo>
                    <a:pt x="519" y="574"/>
                    <a:pt x="469" y="523"/>
                    <a:pt x="400" y="463"/>
                  </a:cubicBezTo>
                  <a:lnTo>
                    <a:pt x="160" y="214"/>
                  </a:lnTo>
                  <a:cubicBezTo>
                    <a:pt x="170" y="204"/>
                    <a:pt x="170" y="204"/>
                    <a:pt x="180" y="204"/>
                  </a:cubicBezTo>
                  <a:cubicBezTo>
                    <a:pt x="200" y="184"/>
                    <a:pt x="220" y="174"/>
                    <a:pt x="249" y="164"/>
                  </a:cubicBezTo>
                  <a:cubicBezTo>
                    <a:pt x="280" y="154"/>
                    <a:pt x="309" y="144"/>
                    <a:pt x="329" y="134"/>
                  </a:cubicBezTo>
                  <a:cubicBezTo>
                    <a:pt x="359" y="124"/>
                    <a:pt x="389" y="119"/>
                    <a:pt x="418" y="119"/>
                  </a:cubicBezTo>
                  <a:close/>
                  <a:moveTo>
                    <a:pt x="408" y="1"/>
                  </a:moveTo>
                  <a:cubicBezTo>
                    <a:pt x="372" y="1"/>
                    <a:pt x="336" y="5"/>
                    <a:pt x="300" y="14"/>
                  </a:cubicBezTo>
                  <a:cubicBezTo>
                    <a:pt x="269" y="24"/>
                    <a:pt x="229" y="34"/>
                    <a:pt x="200" y="54"/>
                  </a:cubicBezTo>
                  <a:cubicBezTo>
                    <a:pt x="170" y="64"/>
                    <a:pt x="140" y="84"/>
                    <a:pt x="120" y="94"/>
                  </a:cubicBezTo>
                  <a:cubicBezTo>
                    <a:pt x="100" y="104"/>
                    <a:pt x="80" y="124"/>
                    <a:pt x="70" y="134"/>
                  </a:cubicBezTo>
                  <a:lnTo>
                    <a:pt x="20" y="164"/>
                  </a:lnTo>
                  <a:lnTo>
                    <a:pt x="0" y="214"/>
                  </a:lnTo>
                  <a:lnTo>
                    <a:pt x="50" y="264"/>
                  </a:lnTo>
                  <a:cubicBezTo>
                    <a:pt x="50" y="274"/>
                    <a:pt x="60" y="274"/>
                    <a:pt x="70" y="284"/>
                  </a:cubicBezTo>
                  <a:lnTo>
                    <a:pt x="320" y="543"/>
                  </a:lnTo>
                  <a:cubicBezTo>
                    <a:pt x="389" y="613"/>
                    <a:pt x="449" y="663"/>
                    <a:pt x="499" y="703"/>
                  </a:cubicBezTo>
                  <a:cubicBezTo>
                    <a:pt x="579" y="763"/>
                    <a:pt x="659" y="803"/>
                    <a:pt x="729" y="823"/>
                  </a:cubicBezTo>
                  <a:cubicBezTo>
                    <a:pt x="769" y="833"/>
                    <a:pt x="808" y="833"/>
                    <a:pt x="848" y="833"/>
                  </a:cubicBezTo>
                  <a:cubicBezTo>
                    <a:pt x="888" y="833"/>
                    <a:pt x="928" y="833"/>
                    <a:pt x="968" y="813"/>
                  </a:cubicBezTo>
                  <a:cubicBezTo>
                    <a:pt x="999" y="803"/>
                    <a:pt x="1038" y="793"/>
                    <a:pt x="1078" y="773"/>
                  </a:cubicBezTo>
                  <a:cubicBezTo>
                    <a:pt x="1108" y="763"/>
                    <a:pt x="1138" y="743"/>
                    <a:pt x="1158" y="723"/>
                  </a:cubicBezTo>
                  <a:cubicBezTo>
                    <a:pt x="1178" y="713"/>
                    <a:pt x="1198" y="703"/>
                    <a:pt x="1208" y="693"/>
                  </a:cubicBezTo>
                  <a:lnTo>
                    <a:pt x="1218" y="683"/>
                  </a:lnTo>
                  <a:lnTo>
                    <a:pt x="1258" y="643"/>
                  </a:lnTo>
                  <a:lnTo>
                    <a:pt x="1278" y="613"/>
                  </a:lnTo>
                  <a:lnTo>
                    <a:pt x="1248" y="583"/>
                  </a:lnTo>
                  <a:lnTo>
                    <a:pt x="1228" y="563"/>
                  </a:lnTo>
                  <a:lnTo>
                    <a:pt x="1218" y="554"/>
                  </a:lnTo>
                  <a:cubicBezTo>
                    <a:pt x="1218" y="543"/>
                    <a:pt x="1208" y="543"/>
                    <a:pt x="1198" y="534"/>
                  </a:cubicBezTo>
                  <a:lnTo>
                    <a:pt x="939" y="294"/>
                  </a:lnTo>
                  <a:cubicBezTo>
                    <a:pt x="868" y="224"/>
                    <a:pt x="808" y="174"/>
                    <a:pt x="749" y="134"/>
                  </a:cubicBezTo>
                  <a:cubicBezTo>
                    <a:pt x="669" y="74"/>
                    <a:pt x="599" y="34"/>
                    <a:pt x="539" y="24"/>
                  </a:cubicBezTo>
                  <a:cubicBezTo>
                    <a:pt x="496" y="8"/>
                    <a:pt x="452" y="1"/>
                    <a:pt x="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8225864" y="4018674"/>
              <a:ext cx="103765" cy="66024"/>
            </a:xfrm>
            <a:custGeom>
              <a:avLst/>
              <a:gdLst/>
              <a:ahLst/>
              <a:cxnLst/>
              <a:rect l="l" t="t" r="r" b="b"/>
              <a:pathLst>
                <a:path w="1130" h="719" extrusionOk="0">
                  <a:moveTo>
                    <a:pt x="347" y="0"/>
                  </a:moveTo>
                  <a:cubicBezTo>
                    <a:pt x="313" y="0"/>
                    <a:pt x="281" y="5"/>
                    <a:pt x="251" y="15"/>
                  </a:cubicBezTo>
                  <a:cubicBezTo>
                    <a:pt x="220" y="25"/>
                    <a:pt x="180" y="35"/>
                    <a:pt x="160" y="45"/>
                  </a:cubicBezTo>
                  <a:cubicBezTo>
                    <a:pt x="131" y="65"/>
                    <a:pt x="101" y="75"/>
                    <a:pt x="81" y="95"/>
                  </a:cubicBezTo>
                  <a:cubicBezTo>
                    <a:pt x="51" y="105"/>
                    <a:pt x="31" y="115"/>
                    <a:pt x="21" y="125"/>
                  </a:cubicBezTo>
                  <a:cubicBezTo>
                    <a:pt x="21" y="135"/>
                    <a:pt x="11" y="135"/>
                    <a:pt x="11" y="135"/>
                  </a:cubicBezTo>
                  <a:lnTo>
                    <a:pt x="1" y="145"/>
                  </a:lnTo>
                  <a:cubicBezTo>
                    <a:pt x="11" y="145"/>
                    <a:pt x="11" y="155"/>
                    <a:pt x="11" y="155"/>
                  </a:cubicBezTo>
                  <a:lnTo>
                    <a:pt x="41" y="185"/>
                  </a:lnTo>
                  <a:cubicBezTo>
                    <a:pt x="51" y="195"/>
                    <a:pt x="71" y="215"/>
                    <a:pt x="81" y="235"/>
                  </a:cubicBezTo>
                  <a:lnTo>
                    <a:pt x="141" y="295"/>
                  </a:lnTo>
                  <a:cubicBezTo>
                    <a:pt x="191" y="335"/>
                    <a:pt x="240" y="384"/>
                    <a:pt x="291" y="444"/>
                  </a:cubicBezTo>
                  <a:cubicBezTo>
                    <a:pt x="351" y="495"/>
                    <a:pt x="410" y="554"/>
                    <a:pt x="470" y="604"/>
                  </a:cubicBezTo>
                  <a:cubicBezTo>
                    <a:pt x="530" y="644"/>
                    <a:pt x="600" y="684"/>
                    <a:pt x="670" y="704"/>
                  </a:cubicBezTo>
                  <a:cubicBezTo>
                    <a:pt x="705" y="714"/>
                    <a:pt x="740" y="719"/>
                    <a:pt x="775" y="719"/>
                  </a:cubicBezTo>
                  <a:cubicBezTo>
                    <a:pt x="810" y="719"/>
                    <a:pt x="844" y="714"/>
                    <a:pt x="879" y="704"/>
                  </a:cubicBezTo>
                  <a:cubicBezTo>
                    <a:pt x="919" y="694"/>
                    <a:pt x="950" y="674"/>
                    <a:pt x="979" y="664"/>
                  </a:cubicBezTo>
                  <a:cubicBezTo>
                    <a:pt x="1009" y="644"/>
                    <a:pt x="1039" y="634"/>
                    <a:pt x="1059" y="614"/>
                  </a:cubicBezTo>
                  <a:cubicBezTo>
                    <a:pt x="1079" y="604"/>
                    <a:pt x="1099" y="584"/>
                    <a:pt x="1109" y="574"/>
                  </a:cubicBezTo>
                  <a:cubicBezTo>
                    <a:pt x="1129" y="564"/>
                    <a:pt x="1129" y="554"/>
                    <a:pt x="1129" y="554"/>
                  </a:cubicBezTo>
                  <a:lnTo>
                    <a:pt x="1119" y="544"/>
                  </a:lnTo>
                  <a:cubicBezTo>
                    <a:pt x="1119" y="544"/>
                    <a:pt x="1109" y="534"/>
                    <a:pt x="1089" y="524"/>
                  </a:cubicBezTo>
                  <a:cubicBezTo>
                    <a:pt x="1079" y="504"/>
                    <a:pt x="1059" y="495"/>
                    <a:pt x="1039" y="475"/>
                  </a:cubicBezTo>
                  <a:cubicBezTo>
                    <a:pt x="1019" y="464"/>
                    <a:pt x="999" y="444"/>
                    <a:pt x="979" y="424"/>
                  </a:cubicBezTo>
                  <a:cubicBezTo>
                    <a:pt x="939" y="375"/>
                    <a:pt x="879" y="324"/>
                    <a:pt x="830" y="275"/>
                  </a:cubicBezTo>
                  <a:lnTo>
                    <a:pt x="650" y="125"/>
                  </a:lnTo>
                  <a:cubicBezTo>
                    <a:pt x="580" y="75"/>
                    <a:pt x="520" y="35"/>
                    <a:pt x="450" y="15"/>
                  </a:cubicBezTo>
                  <a:cubicBezTo>
                    <a:pt x="415" y="5"/>
                    <a:pt x="380" y="0"/>
                    <a:pt x="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8219528" y="4013257"/>
              <a:ext cx="117447" cy="76584"/>
            </a:xfrm>
            <a:custGeom>
              <a:avLst/>
              <a:gdLst/>
              <a:ahLst/>
              <a:cxnLst/>
              <a:rect l="l" t="t" r="r" b="b"/>
              <a:pathLst>
                <a:path w="1279" h="834" extrusionOk="0">
                  <a:moveTo>
                    <a:pt x="418" y="119"/>
                  </a:moveTo>
                  <a:cubicBezTo>
                    <a:pt x="447" y="119"/>
                    <a:pt x="474" y="124"/>
                    <a:pt x="499" y="134"/>
                  </a:cubicBezTo>
                  <a:cubicBezTo>
                    <a:pt x="559" y="154"/>
                    <a:pt x="609" y="184"/>
                    <a:pt x="679" y="234"/>
                  </a:cubicBezTo>
                  <a:cubicBezTo>
                    <a:pt x="729" y="274"/>
                    <a:pt x="789" y="314"/>
                    <a:pt x="848" y="383"/>
                  </a:cubicBezTo>
                  <a:lnTo>
                    <a:pt x="1108" y="613"/>
                  </a:lnTo>
                  <a:lnTo>
                    <a:pt x="1098" y="623"/>
                  </a:lnTo>
                  <a:cubicBezTo>
                    <a:pt x="1068" y="643"/>
                    <a:pt x="1048" y="653"/>
                    <a:pt x="1019" y="673"/>
                  </a:cubicBezTo>
                  <a:lnTo>
                    <a:pt x="928" y="703"/>
                  </a:lnTo>
                  <a:cubicBezTo>
                    <a:pt x="904" y="713"/>
                    <a:pt x="876" y="718"/>
                    <a:pt x="848" y="718"/>
                  </a:cubicBezTo>
                  <a:cubicBezTo>
                    <a:pt x="819" y="718"/>
                    <a:pt x="789" y="713"/>
                    <a:pt x="759" y="703"/>
                  </a:cubicBezTo>
                  <a:cubicBezTo>
                    <a:pt x="699" y="693"/>
                    <a:pt x="639" y="663"/>
                    <a:pt x="579" y="613"/>
                  </a:cubicBezTo>
                  <a:cubicBezTo>
                    <a:pt x="519" y="574"/>
                    <a:pt x="469" y="523"/>
                    <a:pt x="400" y="463"/>
                  </a:cubicBezTo>
                  <a:lnTo>
                    <a:pt x="160" y="214"/>
                  </a:lnTo>
                  <a:cubicBezTo>
                    <a:pt x="170" y="204"/>
                    <a:pt x="170" y="204"/>
                    <a:pt x="180" y="204"/>
                  </a:cubicBezTo>
                  <a:cubicBezTo>
                    <a:pt x="200" y="184"/>
                    <a:pt x="220" y="174"/>
                    <a:pt x="249" y="164"/>
                  </a:cubicBezTo>
                  <a:cubicBezTo>
                    <a:pt x="280" y="154"/>
                    <a:pt x="309" y="144"/>
                    <a:pt x="329" y="134"/>
                  </a:cubicBezTo>
                  <a:cubicBezTo>
                    <a:pt x="359" y="124"/>
                    <a:pt x="389" y="119"/>
                    <a:pt x="418" y="119"/>
                  </a:cubicBezTo>
                  <a:close/>
                  <a:moveTo>
                    <a:pt x="408" y="1"/>
                  </a:moveTo>
                  <a:cubicBezTo>
                    <a:pt x="372" y="1"/>
                    <a:pt x="336" y="5"/>
                    <a:pt x="300" y="14"/>
                  </a:cubicBezTo>
                  <a:cubicBezTo>
                    <a:pt x="269" y="24"/>
                    <a:pt x="229" y="34"/>
                    <a:pt x="200" y="54"/>
                  </a:cubicBezTo>
                  <a:cubicBezTo>
                    <a:pt x="170" y="64"/>
                    <a:pt x="140" y="84"/>
                    <a:pt x="120" y="94"/>
                  </a:cubicBezTo>
                  <a:cubicBezTo>
                    <a:pt x="100" y="104"/>
                    <a:pt x="80" y="124"/>
                    <a:pt x="70" y="134"/>
                  </a:cubicBezTo>
                  <a:lnTo>
                    <a:pt x="20" y="164"/>
                  </a:lnTo>
                  <a:lnTo>
                    <a:pt x="0" y="214"/>
                  </a:lnTo>
                  <a:lnTo>
                    <a:pt x="50" y="264"/>
                  </a:lnTo>
                  <a:cubicBezTo>
                    <a:pt x="50" y="274"/>
                    <a:pt x="60" y="274"/>
                    <a:pt x="70" y="284"/>
                  </a:cubicBezTo>
                  <a:lnTo>
                    <a:pt x="320" y="543"/>
                  </a:lnTo>
                  <a:cubicBezTo>
                    <a:pt x="389" y="613"/>
                    <a:pt x="449" y="663"/>
                    <a:pt x="499" y="703"/>
                  </a:cubicBezTo>
                  <a:cubicBezTo>
                    <a:pt x="579" y="763"/>
                    <a:pt x="659" y="803"/>
                    <a:pt x="729" y="823"/>
                  </a:cubicBezTo>
                  <a:cubicBezTo>
                    <a:pt x="769" y="833"/>
                    <a:pt x="808" y="833"/>
                    <a:pt x="848" y="833"/>
                  </a:cubicBezTo>
                  <a:cubicBezTo>
                    <a:pt x="888" y="833"/>
                    <a:pt x="928" y="833"/>
                    <a:pt x="968" y="813"/>
                  </a:cubicBezTo>
                  <a:cubicBezTo>
                    <a:pt x="999" y="803"/>
                    <a:pt x="1038" y="793"/>
                    <a:pt x="1078" y="773"/>
                  </a:cubicBezTo>
                  <a:cubicBezTo>
                    <a:pt x="1108" y="763"/>
                    <a:pt x="1138" y="743"/>
                    <a:pt x="1158" y="723"/>
                  </a:cubicBezTo>
                  <a:cubicBezTo>
                    <a:pt x="1178" y="713"/>
                    <a:pt x="1198" y="703"/>
                    <a:pt x="1208" y="693"/>
                  </a:cubicBezTo>
                  <a:lnTo>
                    <a:pt x="1218" y="683"/>
                  </a:lnTo>
                  <a:lnTo>
                    <a:pt x="1258" y="643"/>
                  </a:lnTo>
                  <a:lnTo>
                    <a:pt x="1278" y="613"/>
                  </a:lnTo>
                  <a:lnTo>
                    <a:pt x="1248" y="583"/>
                  </a:lnTo>
                  <a:lnTo>
                    <a:pt x="1228" y="563"/>
                  </a:lnTo>
                  <a:lnTo>
                    <a:pt x="1218" y="554"/>
                  </a:lnTo>
                  <a:cubicBezTo>
                    <a:pt x="1218" y="543"/>
                    <a:pt x="1208" y="543"/>
                    <a:pt x="1198" y="534"/>
                  </a:cubicBezTo>
                  <a:lnTo>
                    <a:pt x="939" y="294"/>
                  </a:lnTo>
                  <a:cubicBezTo>
                    <a:pt x="868" y="224"/>
                    <a:pt x="808" y="174"/>
                    <a:pt x="749" y="134"/>
                  </a:cubicBezTo>
                  <a:cubicBezTo>
                    <a:pt x="669" y="74"/>
                    <a:pt x="599" y="34"/>
                    <a:pt x="539" y="24"/>
                  </a:cubicBezTo>
                  <a:cubicBezTo>
                    <a:pt x="496" y="8"/>
                    <a:pt x="452" y="1"/>
                    <a:pt x="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8273521" y="4008941"/>
              <a:ext cx="105602" cy="64004"/>
            </a:xfrm>
            <a:custGeom>
              <a:avLst/>
              <a:gdLst/>
              <a:ahLst/>
              <a:cxnLst/>
              <a:rect l="l" t="t" r="r" b="b"/>
              <a:pathLst>
                <a:path w="1150" h="697" extrusionOk="0">
                  <a:moveTo>
                    <a:pt x="369" y="0"/>
                  </a:moveTo>
                  <a:cubicBezTo>
                    <a:pt x="328" y="0"/>
                    <a:pt x="284" y="9"/>
                    <a:pt x="240" y="22"/>
                  </a:cubicBezTo>
                  <a:lnTo>
                    <a:pt x="151" y="51"/>
                  </a:lnTo>
                  <a:cubicBezTo>
                    <a:pt x="121" y="71"/>
                    <a:pt x="101" y="81"/>
                    <a:pt x="71" y="101"/>
                  </a:cubicBezTo>
                  <a:cubicBezTo>
                    <a:pt x="51" y="111"/>
                    <a:pt x="31" y="131"/>
                    <a:pt x="21" y="131"/>
                  </a:cubicBezTo>
                  <a:cubicBezTo>
                    <a:pt x="11" y="141"/>
                    <a:pt x="11" y="141"/>
                    <a:pt x="11" y="151"/>
                  </a:cubicBezTo>
                  <a:lnTo>
                    <a:pt x="1" y="151"/>
                  </a:lnTo>
                  <a:cubicBezTo>
                    <a:pt x="1" y="161"/>
                    <a:pt x="11" y="161"/>
                    <a:pt x="11" y="161"/>
                  </a:cubicBezTo>
                  <a:lnTo>
                    <a:pt x="41" y="191"/>
                  </a:lnTo>
                  <a:lnTo>
                    <a:pt x="91" y="241"/>
                  </a:lnTo>
                  <a:cubicBezTo>
                    <a:pt x="111" y="251"/>
                    <a:pt x="131" y="271"/>
                    <a:pt x="151" y="301"/>
                  </a:cubicBezTo>
                  <a:cubicBezTo>
                    <a:pt x="191" y="341"/>
                    <a:pt x="240" y="391"/>
                    <a:pt x="300" y="441"/>
                  </a:cubicBezTo>
                  <a:cubicBezTo>
                    <a:pt x="360" y="490"/>
                    <a:pt x="420" y="550"/>
                    <a:pt x="480" y="590"/>
                  </a:cubicBezTo>
                  <a:cubicBezTo>
                    <a:pt x="550" y="640"/>
                    <a:pt x="620" y="670"/>
                    <a:pt x="690" y="690"/>
                  </a:cubicBezTo>
                  <a:cubicBezTo>
                    <a:pt x="719" y="694"/>
                    <a:pt x="748" y="697"/>
                    <a:pt x="778" y="697"/>
                  </a:cubicBezTo>
                  <a:cubicBezTo>
                    <a:pt x="818" y="697"/>
                    <a:pt x="859" y="692"/>
                    <a:pt x="899" y="680"/>
                  </a:cubicBezTo>
                  <a:cubicBezTo>
                    <a:pt x="930" y="670"/>
                    <a:pt x="970" y="660"/>
                    <a:pt x="999" y="640"/>
                  </a:cubicBezTo>
                  <a:cubicBezTo>
                    <a:pt x="1029" y="621"/>
                    <a:pt x="1049" y="610"/>
                    <a:pt x="1069" y="590"/>
                  </a:cubicBezTo>
                  <a:cubicBezTo>
                    <a:pt x="1099" y="570"/>
                    <a:pt x="1119" y="561"/>
                    <a:pt x="1129" y="550"/>
                  </a:cubicBezTo>
                  <a:lnTo>
                    <a:pt x="1149" y="530"/>
                  </a:lnTo>
                  <a:cubicBezTo>
                    <a:pt x="1149" y="530"/>
                    <a:pt x="1139" y="530"/>
                    <a:pt x="1139" y="521"/>
                  </a:cubicBezTo>
                  <a:cubicBezTo>
                    <a:pt x="1129" y="510"/>
                    <a:pt x="1119" y="501"/>
                    <a:pt x="1099" y="490"/>
                  </a:cubicBezTo>
                  <a:cubicBezTo>
                    <a:pt x="1089" y="481"/>
                    <a:pt x="1069" y="470"/>
                    <a:pt x="1049" y="450"/>
                  </a:cubicBezTo>
                  <a:cubicBezTo>
                    <a:pt x="1029" y="430"/>
                    <a:pt x="1010" y="421"/>
                    <a:pt x="990" y="401"/>
                  </a:cubicBezTo>
                  <a:cubicBezTo>
                    <a:pt x="939" y="361"/>
                    <a:pt x="890" y="311"/>
                    <a:pt x="830" y="261"/>
                  </a:cubicBezTo>
                  <a:cubicBezTo>
                    <a:pt x="770" y="211"/>
                    <a:pt x="710" y="151"/>
                    <a:pt x="640" y="111"/>
                  </a:cubicBezTo>
                  <a:cubicBezTo>
                    <a:pt x="580" y="61"/>
                    <a:pt x="510" y="31"/>
                    <a:pt x="440" y="11"/>
                  </a:cubicBezTo>
                  <a:cubicBezTo>
                    <a:pt x="417" y="4"/>
                    <a:pt x="393" y="0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8268012" y="4003431"/>
              <a:ext cx="117447" cy="75390"/>
            </a:xfrm>
            <a:custGeom>
              <a:avLst/>
              <a:gdLst/>
              <a:ahLst/>
              <a:cxnLst/>
              <a:rect l="l" t="t" r="r" b="b"/>
              <a:pathLst>
                <a:path w="1279" h="821" extrusionOk="0">
                  <a:moveTo>
                    <a:pt x="405" y="124"/>
                  </a:moveTo>
                  <a:cubicBezTo>
                    <a:pt x="433" y="124"/>
                    <a:pt x="461" y="126"/>
                    <a:pt x="491" y="131"/>
                  </a:cubicBezTo>
                  <a:cubicBezTo>
                    <a:pt x="540" y="141"/>
                    <a:pt x="600" y="171"/>
                    <a:pt x="670" y="221"/>
                  </a:cubicBezTo>
                  <a:cubicBezTo>
                    <a:pt x="730" y="261"/>
                    <a:pt x="800" y="321"/>
                    <a:pt x="850" y="361"/>
                  </a:cubicBezTo>
                  <a:lnTo>
                    <a:pt x="1119" y="590"/>
                  </a:lnTo>
                  <a:cubicBezTo>
                    <a:pt x="1109" y="590"/>
                    <a:pt x="1099" y="601"/>
                    <a:pt x="1099" y="601"/>
                  </a:cubicBezTo>
                  <a:cubicBezTo>
                    <a:pt x="1079" y="621"/>
                    <a:pt x="1050" y="630"/>
                    <a:pt x="1030" y="650"/>
                  </a:cubicBezTo>
                  <a:lnTo>
                    <a:pt x="939" y="681"/>
                  </a:lnTo>
                  <a:cubicBezTo>
                    <a:pt x="905" y="692"/>
                    <a:pt x="870" y="697"/>
                    <a:pt x="835" y="697"/>
                  </a:cubicBezTo>
                  <a:cubicBezTo>
                    <a:pt x="810" y="697"/>
                    <a:pt x="785" y="694"/>
                    <a:pt x="760" y="690"/>
                  </a:cubicBezTo>
                  <a:cubicBezTo>
                    <a:pt x="710" y="681"/>
                    <a:pt x="650" y="650"/>
                    <a:pt x="580" y="601"/>
                  </a:cubicBezTo>
                  <a:cubicBezTo>
                    <a:pt x="530" y="570"/>
                    <a:pt x="471" y="521"/>
                    <a:pt x="400" y="461"/>
                  </a:cubicBezTo>
                  <a:cubicBezTo>
                    <a:pt x="351" y="411"/>
                    <a:pt x="291" y="361"/>
                    <a:pt x="251" y="311"/>
                  </a:cubicBezTo>
                  <a:lnTo>
                    <a:pt x="151" y="221"/>
                  </a:lnTo>
                  <a:cubicBezTo>
                    <a:pt x="161" y="211"/>
                    <a:pt x="161" y="211"/>
                    <a:pt x="171" y="211"/>
                  </a:cubicBezTo>
                  <a:cubicBezTo>
                    <a:pt x="191" y="191"/>
                    <a:pt x="211" y="181"/>
                    <a:pt x="241" y="171"/>
                  </a:cubicBezTo>
                  <a:cubicBezTo>
                    <a:pt x="271" y="151"/>
                    <a:pt x="291" y="141"/>
                    <a:pt x="320" y="131"/>
                  </a:cubicBezTo>
                  <a:cubicBezTo>
                    <a:pt x="350" y="126"/>
                    <a:pt x="378" y="124"/>
                    <a:pt x="405" y="124"/>
                  </a:cubicBezTo>
                  <a:close/>
                  <a:moveTo>
                    <a:pt x="430" y="1"/>
                  </a:moveTo>
                  <a:cubicBezTo>
                    <a:pt x="381" y="1"/>
                    <a:pt x="334" y="9"/>
                    <a:pt x="291" y="22"/>
                  </a:cubicBezTo>
                  <a:cubicBezTo>
                    <a:pt x="251" y="31"/>
                    <a:pt x="221" y="42"/>
                    <a:pt x="191" y="62"/>
                  </a:cubicBezTo>
                  <a:cubicBezTo>
                    <a:pt x="151" y="71"/>
                    <a:pt x="131" y="91"/>
                    <a:pt x="101" y="111"/>
                  </a:cubicBezTo>
                  <a:cubicBezTo>
                    <a:pt x="81" y="121"/>
                    <a:pt x="71" y="131"/>
                    <a:pt x="51" y="141"/>
                  </a:cubicBezTo>
                  <a:lnTo>
                    <a:pt x="1" y="181"/>
                  </a:lnTo>
                  <a:lnTo>
                    <a:pt x="1" y="241"/>
                  </a:lnTo>
                  <a:lnTo>
                    <a:pt x="41" y="271"/>
                  </a:lnTo>
                  <a:cubicBezTo>
                    <a:pt x="41" y="281"/>
                    <a:pt x="51" y="291"/>
                    <a:pt x="61" y="301"/>
                  </a:cubicBezTo>
                  <a:lnTo>
                    <a:pt x="171" y="401"/>
                  </a:lnTo>
                  <a:lnTo>
                    <a:pt x="320" y="550"/>
                  </a:lnTo>
                  <a:cubicBezTo>
                    <a:pt x="391" y="610"/>
                    <a:pt x="451" y="661"/>
                    <a:pt x="510" y="700"/>
                  </a:cubicBezTo>
                  <a:cubicBezTo>
                    <a:pt x="590" y="760"/>
                    <a:pt x="670" y="790"/>
                    <a:pt x="740" y="810"/>
                  </a:cubicBezTo>
                  <a:cubicBezTo>
                    <a:pt x="770" y="810"/>
                    <a:pt x="810" y="820"/>
                    <a:pt x="840" y="820"/>
                  </a:cubicBezTo>
                  <a:cubicBezTo>
                    <a:pt x="890" y="820"/>
                    <a:pt x="930" y="810"/>
                    <a:pt x="979" y="800"/>
                  </a:cubicBezTo>
                  <a:cubicBezTo>
                    <a:pt x="1019" y="790"/>
                    <a:pt x="1050" y="770"/>
                    <a:pt x="1079" y="750"/>
                  </a:cubicBezTo>
                  <a:cubicBezTo>
                    <a:pt x="1119" y="740"/>
                    <a:pt x="1149" y="720"/>
                    <a:pt x="1169" y="700"/>
                  </a:cubicBezTo>
                  <a:cubicBezTo>
                    <a:pt x="1189" y="690"/>
                    <a:pt x="1199" y="670"/>
                    <a:pt x="1219" y="661"/>
                  </a:cubicBezTo>
                  <a:lnTo>
                    <a:pt x="1229" y="650"/>
                  </a:lnTo>
                  <a:cubicBezTo>
                    <a:pt x="1259" y="630"/>
                    <a:pt x="1259" y="630"/>
                    <a:pt x="1259" y="621"/>
                  </a:cubicBezTo>
                  <a:lnTo>
                    <a:pt x="1279" y="581"/>
                  </a:lnTo>
                  <a:lnTo>
                    <a:pt x="1249" y="550"/>
                  </a:lnTo>
                  <a:cubicBezTo>
                    <a:pt x="1249" y="550"/>
                    <a:pt x="1249" y="541"/>
                    <a:pt x="1239" y="530"/>
                  </a:cubicBezTo>
                  <a:lnTo>
                    <a:pt x="1219" y="521"/>
                  </a:lnTo>
                  <a:cubicBezTo>
                    <a:pt x="1219" y="521"/>
                    <a:pt x="1209" y="510"/>
                    <a:pt x="1199" y="510"/>
                  </a:cubicBezTo>
                  <a:lnTo>
                    <a:pt x="930" y="271"/>
                  </a:lnTo>
                  <a:cubicBezTo>
                    <a:pt x="870" y="221"/>
                    <a:pt x="810" y="171"/>
                    <a:pt x="740" y="121"/>
                  </a:cubicBezTo>
                  <a:cubicBezTo>
                    <a:pt x="660" y="62"/>
                    <a:pt x="590" y="31"/>
                    <a:pt x="520" y="11"/>
                  </a:cubicBezTo>
                  <a:cubicBezTo>
                    <a:pt x="490" y="4"/>
                    <a:pt x="460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8273521" y="4008941"/>
              <a:ext cx="105602" cy="64004"/>
            </a:xfrm>
            <a:custGeom>
              <a:avLst/>
              <a:gdLst/>
              <a:ahLst/>
              <a:cxnLst/>
              <a:rect l="l" t="t" r="r" b="b"/>
              <a:pathLst>
                <a:path w="1150" h="697" extrusionOk="0">
                  <a:moveTo>
                    <a:pt x="369" y="0"/>
                  </a:moveTo>
                  <a:cubicBezTo>
                    <a:pt x="328" y="0"/>
                    <a:pt x="284" y="9"/>
                    <a:pt x="240" y="22"/>
                  </a:cubicBezTo>
                  <a:lnTo>
                    <a:pt x="151" y="51"/>
                  </a:lnTo>
                  <a:cubicBezTo>
                    <a:pt x="121" y="71"/>
                    <a:pt x="101" y="81"/>
                    <a:pt x="71" y="101"/>
                  </a:cubicBezTo>
                  <a:cubicBezTo>
                    <a:pt x="51" y="111"/>
                    <a:pt x="31" y="131"/>
                    <a:pt x="21" y="131"/>
                  </a:cubicBezTo>
                  <a:cubicBezTo>
                    <a:pt x="11" y="141"/>
                    <a:pt x="11" y="141"/>
                    <a:pt x="11" y="151"/>
                  </a:cubicBezTo>
                  <a:lnTo>
                    <a:pt x="1" y="151"/>
                  </a:lnTo>
                  <a:cubicBezTo>
                    <a:pt x="1" y="161"/>
                    <a:pt x="11" y="161"/>
                    <a:pt x="11" y="161"/>
                  </a:cubicBezTo>
                  <a:lnTo>
                    <a:pt x="41" y="191"/>
                  </a:lnTo>
                  <a:lnTo>
                    <a:pt x="91" y="241"/>
                  </a:lnTo>
                  <a:cubicBezTo>
                    <a:pt x="111" y="251"/>
                    <a:pt x="131" y="271"/>
                    <a:pt x="151" y="301"/>
                  </a:cubicBezTo>
                  <a:cubicBezTo>
                    <a:pt x="191" y="341"/>
                    <a:pt x="240" y="391"/>
                    <a:pt x="300" y="441"/>
                  </a:cubicBezTo>
                  <a:cubicBezTo>
                    <a:pt x="360" y="490"/>
                    <a:pt x="420" y="550"/>
                    <a:pt x="480" y="590"/>
                  </a:cubicBezTo>
                  <a:cubicBezTo>
                    <a:pt x="550" y="640"/>
                    <a:pt x="620" y="670"/>
                    <a:pt x="690" y="690"/>
                  </a:cubicBezTo>
                  <a:cubicBezTo>
                    <a:pt x="719" y="694"/>
                    <a:pt x="748" y="697"/>
                    <a:pt x="778" y="697"/>
                  </a:cubicBezTo>
                  <a:cubicBezTo>
                    <a:pt x="818" y="697"/>
                    <a:pt x="859" y="692"/>
                    <a:pt x="899" y="680"/>
                  </a:cubicBezTo>
                  <a:cubicBezTo>
                    <a:pt x="930" y="670"/>
                    <a:pt x="970" y="660"/>
                    <a:pt x="999" y="640"/>
                  </a:cubicBezTo>
                  <a:cubicBezTo>
                    <a:pt x="1029" y="621"/>
                    <a:pt x="1049" y="610"/>
                    <a:pt x="1069" y="590"/>
                  </a:cubicBezTo>
                  <a:cubicBezTo>
                    <a:pt x="1099" y="570"/>
                    <a:pt x="1119" y="561"/>
                    <a:pt x="1129" y="550"/>
                  </a:cubicBezTo>
                  <a:lnTo>
                    <a:pt x="1149" y="530"/>
                  </a:lnTo>
                  <a:cubicBezTo>
                    <a:pt x="1149" y="530"/>
                    <a:pt x="1139" y="530"/>
                    <a:pt x="1139" y="521"/>
                  </a:cubicBezTo>
                  <a:cubicBezTo>
                    <a:pt x="1129" y="510"/>
                    <a:pt x="1119" y="501"/>
                    <a:pt x="1099" y="490"/>
                  </a:cubicBezTo>
                  <a:cubicBezTo>
                    <a:pt x="1089" y="481"/>
                    <a:pt x="1069" y="470"/>
                    <a:pt x="1049" y="450"/>
                  </a:cubicBezTo>
                  <a:cubicBezTo>
                    <a:pt x="1029" y="430"/>
                    <a:pt x="1010" y="421"/>
                    <a:pt x="990" y="401"/>
                  </a:cubicBezTo>
                  <a:cubicBezTo>
                    <a:pt x="939" y="361"/>
                    <a:pt x="890" y="311"/>
                    <a:pt x="830" y="261"/>
                  </a:cubicBezTo>
                  <a:cubicBezTo>
                    <a:pt x="770" y="211"/>
                    <a:pt x="710" y="151"/>
                    <a:pt x="640" y="111"/>
                  </a:cubicBezTo>
                  <a:cubicBezTo>
                    <a:pt x="580" y="61"/>
                    <a:pt x="510" y="31"/>
                    <a:pt x="440" y="11"/>
                  </a:cubicBezTo>
                  <a:cubicBezTo>
                    <a:pt x="417" y="4"/>
                    <a:pt x="393" y="0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8268012" y="4003431"/>
              <a:ext cx="116621" cy="75390"/>
            </a:xfrm>
            <a:custGeom>
              <a:avLst/>
              <a:gdLst/>
              <a:ahLst/>
              <a:cxnLst/>
              <a:rect l="l" t="t" r="r" b="b"/>
              <a:pathLst>
                <a:path w="1270" h="821" extrusionOk="0">
                  <a:moveTo>
                    <a:pt x="405" y="124"/>
                  </a:moveTo>
                  <a:cubicBezTo>
                    <a:pt x="433" y="124"/>
                    <a:pt x="461" y="126"/>
                    <a:pt x="491" y="131"/>
                  </a:cubicBezTo>
                  <a:cubicBezTo>
                    <a:pt x="540" y="141"/>
                    <a:pt x="600" y="171"/>
                    <a:pt x="670" y="221"/>
                  </a:cubicBezTo>
                  <a:cubicBezTo>
                    <a:pt x="730" y="261"/>
                    <a:pt x="800" y="321"/>
                    <a:pt x="850" y="361"/>
                  </a:cubicBezTo>
                  <a:lnTo>
                    <a:pt x="1119" y="590"/>
                  </a:lnTo>
                  <a:cubicBezTo>
                    <a:pt x="1109" y="590"/>
                    <a:pt x="1099" y="601"/>
                    <a:pt x="1099" y="601"/>
                  </a:cubicBezTo>
                  <a:cubicBezTo>
                    <a:pt x="1079" y="621"/>
                    <a:pt x="1050" y="630"/>
                    <a:pt x="1030" y="650"/>
                  </a:cubicBezTo>
                  <a:lnTo>
                    <a:pt x="939" y="681"/>
                  </a:lnTo>
                  <a:cubicBezTo>
                    <a:pt x="905" y="692"/>
                    <a:pt x="870" y="697"/>
                    <a:pt x="835" y="697"/>
                  </a:cubicBezTo>
                  <a:cubicBezTo>
                    <a:pt x="810" y="697"/>
                    <a:pt x="785" y="694"/>
                    <a:pt x="760" y="690"/>
                  </a:cubicBezTo>
                  <a:cubicBezTo>
                    <a:pt x="710" y="681"/>
                    <a:pt x="650" y="650"/>
                    <a:pt x="580" y="601"/>
                  </a:cubicBezTo>
                  <a:cubicBezTo>
                    <a:pt x="530" y="570"/>
                    <a:pt x="471" y="521"/>
                    <a:pt x="400" y="461"/>
                  </a:cubicBezTo>
                  <a:cubicBezTo>
                    <a:pt x="351" y="411"/>
                    <a:pt x="291" y="361"/>
                    <a:pt x="251" y="311"/>
                  </a:cubicBezTo>
                  <a:lnTo>
                    <a:pt x="151" y="221"/>
                  </a:lnTo>
                  <a:cubicBezTo>
                    <a:pt x="161" y="211"/>
                    <a:pt x="161" y="211"/>
                    <a:pt x="171" y="211"/>
                  </a:cubicBezTo>
                  <a:cubicBezTo>
                    <a:pt x="191" y="191"/>
                    <a:pt x="211" y="181"/>
                    <a:pt x="241" y="171"/>
                  </a:cubicBezTo>
                  <a:cubicBezTo>
                    <a:pt x="271" y="151"/>
                    <a:pt x="291" y="141"/>
                    <a:pt x="320" y="131"/>
                  </a:cubicBezTo>
                  <a:cubicBezTo>
                    <a:pt x="350" y="126"/>
                    <a:pt x="378" y="124"/>
                    <a:pt x="405" y="124"/>
                  </a:cubicBezTo>
                  <a:close/>
                  <a:moveTo>
                    <a:pt x="430" y="1"/>
                  </a:moveTo>
                  <a:cubicBezTo>
                    <a:pt x="381" y="1"/>
                    <a:pt x="334" y="9"/>
                    <a:pt x="291" y="22"/>
                  </a:cubicBezTo>
                  <a:cubicBezTo>
                    <a:pt x="251" y="31"/>
                    <a:pt x="221" y="42"/>
                    <a:pt x="191" y="62"/>
                  </a:cubicBezTo>
                  <a:cubicBezTo>
                    <a:pt x="151" y="71"/>
                    <a:pt x="131" y="91"/>
                    <a:pt x="101" y="111"/>
                  </a:cubicBezTo>
                  <a:cubicBezTo>
                    <a:pt x="81" y="121"/>
                    <a:pt x="71" y="131"/>
                    <a:pt x="51" y="141"/>
                  </a:cubicBezTo>
                  <a:lnTo>
                    <a:pt x="1" y="181"/>
                  </a:lnTo>
                  <a:lnTo>
                    <a:pt x="1" y="241"/>
                  </a:lnTo>
                  <a:lnTo>
                    <a:pt x="41" y="271"/>
                  </a:lnTo>
                  <a:cubicBezTo>
                    <a:pt x="41" y="281"/>
                    <a:pt x="51" y="291"/>
                    <a:pt x="61" y="301"/>
                  </a:cubicBezTo>
                  <a:lnTo>
                    <a:pt x="171" y="401"/>
                  </a:lnTo>
                  <a:lnTo>
                    <a:pt x="320" y="550"/>
                  </a:lnTo>
                  <a:cubicBezTo>
                    <a:pt x="391" y="610"/>
                    <a:pt x="451" y="661"/>
                    <a:pt x="510" y="700"/>
                  </a:cubicBezTo>
                  <a:cubicBezTo>
                    <a:pt x="590" y="760"/>
                    <a:pt x="670" y="790"/>
                    <a:pt x="740" y="810"/>
                  </a:cubicBezTo>
                  <a:cubicBezTo>
                    <a:pt x="770" y="810"/>
                    <a:pt x="810" y="820"/>
                    <a:pt x="840" y="820"/>
                  </a:cubicBezTo>
                  <a:cubicBezTo>
                    <a:pt x="890" y="820"/>
                    <a:pt x="930" y="810"/>
                    <a:pt x="979" y="800"/>
                  </a:cubicBezTo>
                  <a:cubicBezTo>
                    <a:pt x="1019" y="790"/>
                    <a:pt x="1050" y="770"/>
                    <a:pt x="1079" y="750"/>
                  </a:cubicBezTo>
                  <a:cubicBezTo>
                    <a:pt x="1119" y="740"/>
                    <a:pt x="1149" y="720"/>
                    <a:pt x="1169" y="700"/>
                  </a:cubicBezTo>
                  <a:cubicBezTo>
                    <a:pt x="1189" y="690"/>
                    <a:pt x="1199" y="670"/>
                    <a:pt x="1219" y="661"/>
                  </a:cubicBezTo>
                  <a:lnTo>
                    <a:pt x="1239" y="650"/>
                  </a:lnTo>
                  <a:cubicBezTo>
                    <a:pt x="1249" y="630"/>
                    <a:pt x="1269" y="621"/>
                    <a:pt x="1269" y="590"/>
                  </a:cubicBezTo>
                  <a:lnTo>
                    <a:pt x="1269" y="570"/>
                  </a:lnTo>
                  <a:lnTo>
                    <a:pt x="1249" y="550"/>
                  </a:lnTo>
                  <a:cubicBezTo>
                    <a:pt x="1249" y="550"/>
                    <a:pt x="1249" y="541"/>
                    <a:pt x="1239" y="530"/>
                  </a:cubicBezTo>
                  <a:lnTo>
                    <a:pt x="1219" y="521"/>
                  </a:lnTo>
                  <a:cubicBezTo>
                    <a:pt x="1219" y="521"/>
                    <a:pt x="1209" y="510"/>
                    <a:pt x="1199" y="510"/>
                  </a:cubicBezTo>
                  <a:lnTo>
                    <a:pt x="930" y="271"/>
                  </a:lnTo>
                  <a:cubicBezTo>
                    <a:pt x="870" y="221"/>
                    <a:pt x="810" y="171"/>
                    <a:pt x="740" y="121"/>
                  </a:cubicBezTo>
                  <a:cubicBezTo>
                    <a:pt x="660" y="62"/>
                    <a:pt x="590" y="31"/>
                    <a:pt x="520" y="11"/>
                  </a:cubicBezTo>
                  <a:cubicBezTo>
                    <a:pt x="490" y="4"/>
                    <a:pt x="460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8321179" y="3997463"/>
              <a:ext cx="106428" cy="62626"/>
            </a:xfrm>
            <a:custGeom>
              <a:avLst/>
              <a:gdLst/>
              <a:ahLst/>
              <a:cxnLst/>
              <a:rect l="l" t="t" r="r" b="b"/>
              <a:pathLst>
                <a:path w="1159" h="682" extrusionOk="0">
                  <a:moveTo>
                    <a:pt x="363" y="1"/>
                  </a:moveTo>
                  <a:cubicBezTo>
                    <a:pt x="319" y="1"/>
                    <a:pt x="275" y="8"/>
                    <a:pt x="231" y="27"/>
                  </a:cubicBezTo>
                  <a:lnTo>
                    <a:pt x="141" y="56"/>
                  </a:lnTo>
                  <a:cubicBezTo>
                    <a:pt x="121" y="76"/>
                    <a:pt x="91" y="87"/>
                    <a:pt x="71" y="107"/>
                  </a:cubicBezTo>
                  <a:cubicBezTo>
                    <a:pt x="51" y="116"/>
                    <a:pt x="31" y="136"/>
                    <a:pt x="21" y="147"/>
                  </a:cubicBezTo>
                  <a:cubicBezTo>
                    <a:pt x="11" y="147"/>
                    <a:pt x="1" y="156"/>
                    <a:pt x="1" y="156"/>
                  </a:cubicBezTo>
                  <a:lnTo>
                    <a:pt x="1" y="167"/>
                  </a:lnTo>
                  <a:lnTo>
                    <a:pt x="11" y="176"/>
                  </a:lnTo>
                  <a:lnTo>
                    <a:pt x="41" y="206"/>
                  </a:lnTo>
                  <a:cubicBezTo>
                    <a:pt x="51" y="216"/>
                    <a:pt x="71" y="226"/>
                    <a:pt x="91" y="246"/>
                  </a:cubicBezTo>
                  <a:cubicBezTo>
                    <a:pt x="101" y="266"/>
                    <a:pt x="131" y="286"/>
                    <a:pt x="151" y="306"/>
                  </a:cubicBezTo>
                  <a:cubicBezTo>
                    <a:pt x="191" y="346"/>
                    <a:pt x="251" y="396"/>
                    <a:pt x="311" y="446"/>
                  </a:cubicBezTo>
                  <a:cubicBezTo>
                    <a:pt x="371" y="496"/>
                    <a:pt x="431" y="546"/>
                    <a:pt x="500" y="586"/>
                  </a:cubicBezTo>
                  <a:cubicBezTo>
                    <a:pt x="560" y="626"/>
                    <a:pt x="630" y="666"/>
                    <a:pt x="700" y="675"/>
                  </a:cubicBezTo>
                  <a:cubicBezTo>
                    <a:pt x="726" y="679"/>
                    <a:pt x="753" y="681"/>
                    <a:pt x="780" y="681"/>
                  </a:cubicBezTo>
                  <a:cubicBezTo>
                    <a:pt x="826" y="681"/>
                    <a:pt x="872" y="674"/>
                    <a:pt x="910" y="655"/>
                  </a:cubicBezTo>
                  <a:cubicBezTo>
                    <a:pt x="950" y="646"/>
                    <a:pt x="979" y="635"/>
                    <a:pt x="1010" y="615"/>
                  </a:cubicBezTo>
                  <a:cubicBezTo>
                    <a:pt x="1039" y="606"/>
                    <a:pt x="1059" y="586"/>
                    <a:pt x="1079" y="566"/>
                  </a:cubicBezTo>
                  <a:cubicBezTo>
                    <a:pt x="1109" y="546"/>
                    <a:pt x="1119" y="535"/>
                    <a:pt x="1139" y="526"/>
                  </a:cubicBezTo>
                  <a:cubicBezTo>
                    <a:pt x="1149" y="506"/>
                    <a:pt x="1159" y="506"/>
                    <a:pt x="1159" y="506"/>
                  </a:cubicBezTo>
                  <a:cubicBezTo>
                    <a:pt x="1159" y="506"/>
                    <a:pt x="1149" y="496"/>
                    <a:pt x="1139" y="496"/>
                  </a:cubicBezTo>
                  <a:cubicBezTo>
                    <a:pt x="1139" y="486"/>
                    <a:pt x="1129" y="476"/>
                    <a:pt x="1109" y="466"/>
                  </a:cubicBezTo>
                  <a:cubicBezTo>
                    <a:pt x="1099" y="456"/>
                    <a:pt x="1079" y="446"/>
                    <a:pt x="1059" y="426"/>
                  </a:cubicBezTo>
                  <a:cubicBezTo>
                    <a:pt x="1039" y="416"/>
                    <a:pt x="1019" y="396"/>
                    <a:pt x="990" y="376"/>
                  </a:cubicBezTo>
                  <a:cubicBezTo>
                    <a:pt x="939" y="336"/>
                    <a:pt x="890" y="296"/>
                    <a:pt x="830" y="246"/>
                  </a:cubicBezTo>
                  <a:cubicBezTo>
                    <a:pt x="770" y="196"/>
                    <a:pt x="700" y="147"/>
                    <a:pt x="640" y="96"/>
                  </a:cubicBezTo>
                  <a:cubicBezTo>
                    <a:pt x="570" y="56"/>
                    <a:pt x="500" y="27"/>
                    <a:pt x="440" y="7"/>
                  </a:cubicBezTo>
                  <a:cubicBezTo>
                    <a:pt x="415" y="3"/>
                    <a:pt x="389" y="1"/>
                    <a:pt x="3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8314843" y="3991953"/>
              <a:ext cx="118274" cy="74013"/>
            </a:xfrm>
            <a:custGeom>
              <a:avLst/>
              <a:gdLst/>
              <a:ahLst/>
              <a:cxnLst/>
              <a:rect l="l" t="t" r="r" b="b"/>
              <a:pathLst>
                <a:path w="1288" h="806" extrusionOk="0">
                  <a:moveTo>
                    <a:pt x="422" y="120"/>
                  </a:moveTo>
                  <a:cubicBezTo>
                    <a:pt x="446" y="120"/>
                    <a:pt x="468" y="122"/>
                    <a:pt x="489" y="127"/>
                  </a:cubicBezTo>
                  <a:cubicBezTo>
                    <a:pt x="549" y="136"/>
                    <a:pt x="609" y="167"/>
                    <a:pt x="679" y="207"/>
                  </a:cubicBezTo>
                  <a:cubicBezTo>
                    <a:pt x="739" y="256"/>
                    <a:pt x="809" y="306"/>
                    <a:pt x="859" y="346"/>
                  </a:cubicBezTo>
                  <a:cubicBezTo>
                    <a:pt x="919" y="396"/>
                    <a:pt x="979" y="446"/>
                    <a:pt x="1028" y="486"/>
                  </a:cubicBezTo>
                  <a:lnTo>
                    <a:pt x="1128" y="566"/>
                  </a:lnTo>
                  <a:lnTo>
                    <a:pt x="1119" y="576"/>
                  </a:lnTo>
                  <a:cubicBezTo>
                    <a:pt x="1099" y="595"/>
                    <a:pt x="1068" y="615"/>
                    <a:pt x="1048" y="626"/>
                  </a:cubicBezTo>
                  <a:cubicBezTo>
                    <a:pt x="1028" y="635"/>
                    <a:pt x="999" y="655"/>
                    <a:pt x="968" y="666"/>
                  </a:cubicBezTo>
                  <a:cubicBezTo>
                    <a:pt x="934" y="677"/>
                    <a:pt x="899" y="682"/>
                    <a:pt x="862" y="682"/>
                  </a:cubicBezTo>
                  <a:cubicBezTo>
                    <a:pt x="836" y="682"/>
                    <a:pt x="808" y="680"/>
                    <a:pt x="779" y="675"/>
                  </a:cubicBezTo>
                  <a:cubicBezTo>
                    <a:pt x="729" y="666"/>
                    <a:pt x="669" y="646"/>
                    <a:pt x="599" y="595"/>
                  </a:cubicBezTo>
                  <a:cubicBezTo>
                    <a:pt x="540" y="566"/>
                    <a:pt x="480" y="516"/>
                    <a:pt x="420" y="456"/>
                  </a:cubicBezTo>
                  <a:lnTo>
                    <a:pt x="160" y="227"/>
                  </a:lnTo>
                  <a:lnTo>
                    <a:pt x="170" y="216"/>
                  </a:lnTo>
                  <a:cubicBezTo>
                    <a:pt x="190" y="196"/>
                    <a:pt x="220" y="187"/>
                    <a:pt x="240" y="176"/>
                  </a:cubicBezTo>
                  <a:cubicBezTo>
                    <a:pt x="270" y="156"/>
                    <a:pt x="300" y="147"/>
                    <a:pt x="320" y="136"/>
                  </a:cubicBezTo>
                  <a:cubicBezTo>
                    <a:pt x="355" y="125"/>
                    <a:pt x="390" y="120"/>
                    <a:pt x="422" y="120"/>
                  </a:cubicBezTo>
                  <a:close/>
                  <a:moveTo>
                    <a:pt x="431" y="1"/>
                  </a:moveTo>
                  <a:cubicBezTo>
                    <a:pt x="381" y="1"/>
                    <a:pt x="330" y="8"/>
                    <a:pt x="280" y="27"/>
                  </a:cubicBezTo>
                  <a:cubicBezTo>
                    <a:pt x="250" y="36"/>
                    <a:pt x="220" y="47"/>
                    <a:pt x="190" y="67"/>
                  </a:cubicBezTo>
                  <a:cubicBezTo>
                    <a:pt x="160" y="87"/>
                    <a:pt x="130" y="96"/>
                    <a:pt x="100" y="116"/>
                  </a:cubicBezTo>
                  <a:cubicBezTo>
                    <a:pt x="90" y="127"/>
                    <a:pt x="70" y="136"/>
                    <a:pt x="60" y="147"/>
                  </a:cubicBezTo>
                  <a:lnTo>
                    <a:pt x="20" y="187"/>
                  </a:lnTo>
                  <a:lnTo>
                    <a:pt x="0" y="236"/>
                  </a:lnTo>
                  <a:lnTo>
                    <a:pt x="50" y="286"/>
                  </a:lnTo>
                  <a:cubicBezTo>
                    <a:pt x="50" y="296"/>
                    <a:pt x="60" y="296"/>
                    <a:pt x="70" y="306"/>
                  </a:cubicBezTo>
                  <a:lnTo>
                    <a:pt x="340" y="546"/>
                  </a:lnTo>
                  <a:cubicBezTo>
                    <a:pt x="409" y="615"/>
                    <a:pt x="469" y="655"/>
                    <a:pt x="529" y="695"/>
                  </a:cubicBezTo>
                  <a:cubicBezTo>
                    <a:pt x="619" y="755"/>
                    <a:pt x="689" y="786"/>
                    <a:pt x="759" y="795"/>
                  </a:cubicBezTo>
                  <a:cubicBezTo>
                    <a:pt x="789" y="795"/>
                    <a:pt x="819" y="806"/>
                    <a:pt x="849" y="806"/>
                  </a:cubicBezTo>
                  <a:cubicBezTo>
                    <a:pt x="899" y="806"/>
                    <a:pt x="948" y="795"/>
                    <a:pt x="999" y="775"/>
                  </a:cubicBezTo>
                  <a:cubicBezTo>
                    <a:pt x="1048" y="766"/>
                    <a:pt x="1079" y="746"/>
                    <a:pt x="1108" y="726"/>
                  </a:cubicBezTo>
                  <a:cubicBezTo>
                    <a:pt x="1138" y="715"/>
                    <a:pt x="1168" y="695"/>
                    <a:pt x="1188" y="675"/>
                  </a:cubicBezTo>
                  <a:cubicBezTo>
                    <a:pt x="1208" y="655"/>
                    <a:pt x="1228" y="646"/>
                    <a:pt x="1238" y="635"/>
                  </a:cubicBezTo>
                  <a:lnTo>
                    <a:pt x="1248" y="615"/>
                  </a:lnTo>
                  <a:cubicBezTo>
                    <a:pt x="1268" y="595"/>
                    <a:pt x="1288" y="586"/>
                    <a:pt x="1288" y="566"/>
                  </a:cubicBezTo>
                  <a:lnTo>
                    <a:pt x="1288" y="536"/>
                  </a:lnTo>
                  <a:lnTo>
                    <a:pt x="1268" y="526"/>
                  </a:lnTo>
                  <a:lnTo>
                    <a:pt x="1248" y="506"/>
                  </a:lnTo>
                  <a:lnTo>
                    <a:pt x="1238" y="496"/>
                  </a:lnTo>
                  <a:cubicBezTo>
                    <a:pt x="1228" y="496"/>
                    <a:pt x="1228" y="486"/>
                    <a:pt x="1218" y="476"/>
                  </a:cubicBezTo>
                  <a:lnTo>
                    <a:pt x="1099" y="386"/>
                  </a:lnTo>
                  <a:cubicBezTo>
                    <a:pt x="1048" y="346"/>
                    <a:pt x="999" y="306"/>
                    <a:pt x="939" y="256"/>
                  </a:cubicBezTo>
                  <a:cubicBezTo>
                    <a:pt x="879" y="216"/>
                    <a:pt x="809" y="156"/>
                    <a:pt x="739" y="107"/>
                  </a:cubicBezTo>
                  <a:cubicBezTo>
                    <a:pt x="659" y="56"/>
                    <a:pt x="589" y="27"/>
                    <a:pt x="520" y="7"/>
                  </a:cubicBezTo>
                  <a:cubicBezTo>
                    <a:pt x="490" y="3"/>
                    <a:pt x="461" y="1"/>
                    <a:pt x="4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8321179" y="3997463"/>
              <a:ext cx="106428" cy="62626"/>
            </a:xfrm>
            <a:custGeom>
              <a:avLst/>
              <a:gdLst/>
              <a:ahLst/>
              <a:cxnLst/>
              <a:rect l="l" t="t" r="r" b="b"/>
              <a:pathLst>
                <a:path w="1159" h="682" extrusionOk="0">
                  <a:moveTo>
                    <a:pt x="363" y="1"/>
                  </a:moveTo>
                  <a:cubicBezTo>
                    <a:pt x="319" y="1"/>
                    <a:pt x="275" y="8"/>
                    <a:pt x="231" y="27"/>
                  </a:cubicBezTo>
                  <a:lnTo>
                    <a:pt x="141" y="56"/>
                  </a:lnTo>
                  <a:cubicBezTo>
                    <a:pt x="121" y="76"/>
                    <a:pt x="91" y="87"/>
                    <a:pt x="71" y="107"/>
                  </a:cubicBezTo>
                  <a:cubicBezTo>
                    <a:pt x="51" y="116"/>
                    <a:pt x="31" y="136"/>
                    <a:pt x="21" y="147"/>
                  </a:cubicBezTo>
                  <a:cubicBezTo>
                    <a:pt x="11" y="147"/>
                    <a:pt x="1" y="156"/>
                    <a:pt x="1" y="156"/>
                  </a:cubicBezTo>
                  <a:lnTo>
                    <a:pt x="1" y="167"/>
                  </a:lnTo>
                  <a:lnTo>
                    <a:pt x="11" y="176"/>
                  </a:lnTo>
                  <a:lnTo>
                    <a:pt x="41" y="206"/>
                  </a:lnTo>
                  <a:cubicBezTo>
                    <a:pt x="51" y="216"/>
                    <a:pt x="71" y="226"/>
                    <a:pt x="91" y="246"/>
                  </a:cubicBezTo>
                  <a:cubicBezTo>
                    <a:pt x="101" y="266"/>
                    <a:pt x="131" y="286"/>
                    <a:pt x="151" y="306"/>
                  </a:cubicBezTo>
                  <a:cubicBezTo>
                    <a:pt x="191" y="346"/>
                    <a:pt x="251" y="396"/>
                    <a:pt x="311" y="446"/>
                  </a:cubicBezTo>
                  <a:cubicBezTo>
                    <a:pt x="371" y="496"/>
                    <a:pt x="431" y="546"/>
                    <a:pt x="500" y="586"/>
                  </a:cubicBezTo>
                  <a:cubicBezTo>
                    <a:pt x="560" y="626"/>
                    <a:pt x="630" y="666"/>
                    <a:pt x="700" y="675"/>
                  </a:cubicBezTo>
                  <a:cubicBezTo>
                    <a:pt x="726" y="679"/>
                    <a:pt x="753" y="681"/>
                    <a:pt x="780" y="681"/>
                  </a:cubicBezTo>
                  <a:cubicBezTo>
                    <a:pt x="826" y="681"/>
                    <a:pt x="872" y="674"/>
                    <a:pt x="910" y="655"/>
                  </a:cubicBezTo>
                  <a:cubicBezTo>
                    <a:pt x="950" y="646"/>
                    <a:pt x="979" y="635"/>
                    <a:pt x="1010" y="615"/>
                  </a:cubicBezTo>
                  <a:cubicBezTo>
                    <a:pt x="1039" y="606"/>
                    <a:pt x="1059" y="586"/>
                    <a:pt x="1079" y="566"/>
                  </a:cubicBezTo>
                  <a:cubicBezTo>
                    <a:pt x="1109" y="546"/>
                    <a:pt x="1119" y="535"/>
                    <a:pt x="1139" y="526"/>
                  </a:cubicBezTo>
                  <a:cubicBezTo>
                    <a:pt x="1149" y="506"/>
                    <a:pt x="1159" y="506"/>
                    <a:pt x="1159" y="506"/>
                  </a:cubicBezTo>
                  <a:cubicBezTo>
                    <a:pt x="1159" y="506"/>
                    <a:pt x="1149" y="496"/>
                    <a:pt x="1139" y="496"/>
                  </a:cubicBezTo>
                  <a:cubicBezTo>
                    <a:pt x="1139" y="486"/>
                    <a:pt x="1129" y="476"/>
                    <a:pt x="1109" y="466"/>
                  </a:cubicBezTo>
                  <a:cubicBezTo>
                    <a:pt x="1099" y="456"/>
                    <a:pt x="1079" y="446"/>
                    <a:pt x="1059" y="426"/>
                  </a:cubicBezTo>
                  <a:cubicBezTo>
                    <a:pt x="1039" y="416"/>
                    <a:pt x="1019" y="396"/>
                    <a:pt x="990" y="376"/>
                  </a:cubicBezTo>
                  <a:cubicBezTo>
                    <a:pt x="939" y="336"/>
                    <a:pt x="890" y="296"/>
                    <a:pt x="830" y="246"/>
                  </a:cubicBezTo>
                  <a:cubicBezTo>
                    <a:pt x="770" y="196"/>
                    <a:pt x="700" y="147"/>
                    <a:pt x="640" y="96"/>
                  </a:cubicBezTo>
                  <a:cubicBezTo>
                    <a:pt x="570" y="56"/>
                    <a:pt x="500" y="27"/>
                    <a:pt x="440" y="7"/>
                  </a:cubicBezTo>
                  <a:cubicBezTo>
                    <a:pt x="415" y="3"/>
                    <a:pt x="389" y="1"/>
                    <a:pt x="3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8315762" y="3991953"/>
              <a:ext cx="117356" cy="74013"/>
            </a:xfrm>
            <a:custGeom>
              <a:avLst/>
              <a:gdLst/>
              <a:ahLst/>
              <a:cxnLst/>
              <a:rect l="l" t="t" r="r" b="b"/>
              <a:pathLst>
                <a:path w="1278" h="806" extrusionOk="0">
                  <a:moveTo>
                    <a:pt x="412" y="120"/>
                  </a:moveTo>
                  <a:cubicBezTo>
                    <a:pt x="436" y="120"/>
                    <a:pt x="458" y="122"/>
                    <a:pt x="479" y="127"/>
                  </a:cubicBezTo>
                  <a:cubicBezTo>
                    <a:pt x="539" y="136"/>
                    <a:pt x="599" y="167"/>
                    <a:pt x="669" y="207"/>
                  </a:cubicBezTo>
                  <a:cubicBezTo>
                    <a:pt x="729" y="256"/>
                    <a:pt x="799" y="306"/>
                    <a:pt x="849" y="346"/>
                  </a:cubicBezTo>
                  <a:cubicBezTo>
                    <a:pt x="909" y="396"/>
                    <a:pt x="969" y="446"/>
                    <a:pt x="1018" y="486"/>
                  </a:cubicBezTo>
                  <a:lnTo>
                    <a:pt x="1118" y="566"/>
                  </a:lnTo>
                  <a:lnTo>
                    <a:pt x="1109" y="576"/>
                  </a:lnTo>
                  <a:cubicBezTo>
                    <a:pt x="1089" y="595"/>
                    <a:pt x="1058" y="615"/>
                    <a:pt x="1038" y="626"/>
                  </a:cubicBezTo>
                  <a:cubicBezTo>
                    <a:pt x="1018" y="635"/>
                    <a:pt x="989" y="655"/>
                    <a:pt x="958" y="666"/>
                  </a:cubicBezTo>
                  <a:cubicBezTo>
                    <a:pt x="924" y="677"/>
                    <a:pt x="889" y="682"/>
                    <a:pt x="852" y="682"/>
                  </a:cubicBezTo>
                  <a:cubicBezTo>
                    <a:pt x="826" y="682"/>
                    <a:pt x="798" y="680"/>
                    <a:pt x="769" y="675"/>
                  </a:cubicBezTo>
                  <a:cubicBezTo>
                    <a:pt x="719" y="666"/>
                    <a:pt x="659" y="646"/>
                    <a:pt x="589" y="595"/>
                  </a:cubicBezTo>
                  <a:cubicBezTo>
                    <a:pt x="530" y="566"/>
                    <a:pt x="470" y="516"/>
                    <a:pt x="410" y="456"/>
                  </a:cubicBezTo>
                  <a:lnTo>
                    <a:pt x="150" y="227"/>
                  </a:lnTo>
                  <a:lnTo>
                    <a:pt x="160" y="216"/>
                  </a:lnTo>
                  <a:cubicBezTo>
                    <a:pt x="180" y="196"/>
                    <a:pt x="210" y="187"/>
                    <a:pt x="230" y="176"/>
                  </a:cubicBezTo>
                  <a:cubicBezTo>
                    <a:pt x="260" y="156"/>
                    <a:pt x="290" y="147"/>
                    <a:pt x="310" y="136"/>
                  </a:cubicBezTo>
                  <a:cubicBezTo>
                    <a:pt x="345" y="125"/>
                    <a:pt x="380" y="120"/>
                    <a:pt x="412" y="120"/>
                  </a:cubicBezTo>
                  <a:close/>
                  <a:moveTo>
                    <a:pt x="421" y="1"/>
                  </a:moveTo>
                  <a:cubicBezTo>
                    <a:pt x="371" y="1"/>
                    <a:pt x="320" y="8"/>
                    <a:pt x="270" y="27"/>
                  </a:cubicBezTo>
                  <a:cubicBezTo>
                    <a:pt x="240" y="36"/>
                    <a:pt x="210" y="47"/>
                    <a:pt x="180" y="67"/>
                  </a:cubicBezTo>
                  <a:cubicBezTo>
                    <a:pt x="150" y="87"/>
                    <a:pt x="120" y="96"/>
                    <a:pt x="90" y="116"/>
                  </a:cubicBezTo>
                  <a:cubicBezTo>
                    <a:pt x="80" y="127"/>
                    <a:pt x="60" y="136"/>
                    <a:pt x="50" y="147"/>
                  </a:cubicBezTo>
                  <a:lnTo>
                    <a:pt x="0" y="196"/>
                  </a:lnTo>
                  <a:lnTo>
                    <a:pt x="0" y="246"/>
                  </a:lnTo>
                  <a:lnTo>
                    <a:pt x="40" y="286"/>
                  </a:lnTo>
                  <a:cubicBezTo>
                    <a:pt x="40" y="296"/>
                    <a:pt x="50" y="296"/>
                    <a:pt x="60" y="306"/>
                  </a:cubicBezTo>
                  <a:lnTo>
                    <a:pt x="330" y="546"/>
                  </a:lnTo>
                  <a:cubicBezTo>
                    <a:pt x="399" y="615"/>
                    <a:pt x="459" y="655"/>
                    <a:pt x="519" y="695"/>
                  </a:cubicBezTo>
                  <a:cubicBezTo>
                    <a:pt x="609" y="755"/>
                    <a:pt x="679" y="786"/>
                    <a:pt x="749" y="795"/>
                  </a:cubicBezTo>
                  <a:cubicBezTo>
                    <a:pt x="779" y="795"/>
                    <a:pt x="809" y="806"/>
                    <a:pt x="839" y="806"/>
                  </a:cubicBezTo>
                  <a:cubicBezTo>
                    <a:pt x="889" y="806"/>
                    <a:pt x="938" y="795"/>
                    <a:pt x="989" y="775"/>
                  </a:cubicBezTo>
                  <a:cubicBezTo>
                    <a:pt x="1038" y="766"/>
                    <a:pt x="1069" y="746"/>
                    <a:pt x="1098" y="726"/>
                  </a:cubicBezTo>
                  <a:cubicBezTo>
                    <a:pt x="1128" y="715"/>
                    <a:pt x="1158" y="695"/>
                    <a:pt x="1178" y="675"/>
                  </a:cubicBezTo>
                  <a:cubicBezTo>
                    <a:pt x="1198" y="655"/>
                    <a:pt x="1218" y="646"/>
                    <a:pt x="1228" y="635"/>
                  </a:cubicBezTo>
                  <a:lnTo>
                    <a:pt x="1238" y="615"/>
                  </a:lnTo>
                  <a:cubicBezTo>
                    <a:pt x="1258" y="595"/>
                    <a:pt x="1278" y="586"/>
                    <a:pt x="1278" y="566"/>
                  </a:cubicBezTo>
                  <a:lnTo>
                    <a:pt x="1278" y="536"/>
                  </a:lnTo>
                  <a:lnTo>
                    <a:pt x="1258" y="526"/>
                  </a:lnTo>
                  <a:lnTo>
                    <a:pt x="1238" y="506"/>
                  </a:lnTo>
                  <a:lnTo>
                    <a:pt x="1228" y="496"/>
                  </a:lnTo>
                  <a:cubicBezTo>
                    <a:pt x="1218" y="496"/>
                    <a:pt x="1218" y="486"/>
                    <a:pt x="1208" y="476"/>
                  </a:cubicBezTo>
                  <a:lnTo>
                    <a:pt x="1089" y="386"/>
                  </a:lnTo>
                  <a:cubicBezTo>
                    <a:pt x="1038" y="346"/>
                    <a:pt x="989" y="306"/>
                    <a:pt x="929" y="256"/>
                  </a:cubicBezTo>
                  <a:cubicBezTo>
                    <a:pt x="869" y="216"/>
                    <a:pt x="799" y="156"/>
                    <a:pt x="729" y="107"/>
                  </a:cubicBezTo>
                  <a:cubicBezTo>
                    <a:pt x="649" y="56"/>
                    <a:pt x="579" y="27"/>
                    <a:pt x="510" y="7"/>
                  </a:cubicBezTo>
                  <a:cubicBezTo>
                    <a:pt x="480" y="3"/>
                    <a:pt x="451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8368011" y="3984240"/>
              <a:ext cx="107346" cy="61892"/>
            </a:xfrm>
            <a:custGeom>
              <a:avLst/>
              <a:gdLst/>
              <a:ahLst/>
              <a:cxnLst/>
              <a:rect l="l" t="t" r="r" b="b"/>
              <a:pathLst>
                <a:path w="1169" h="674" extrusionOk="0">
                  <a:moveTo>
                    <a:pt x="358" y="1"/>
                  </a:moveTo>
                  <a:cubicBezTo>
                    <a:pt x="316" y="1"/>
                    <a:pt x="275" y="11"/>
                    <a:pt x="230" y="31"/>
                  </a:cubicBezTo>
                  <a:cubicBezTo>
                    <a:pt x="200" y="41"/>
                    <a:pt x="170" y="51"/>
                    <a:pt x="140" y="71"/>
                  </a:cubicBezTo>
                  <a:cubicBezTo>
                    <a:pt x="110" y="81"/>
                    <a:pt x="90" y="100"/>
                    <a:pt x="70" y="111"/>
                  </a:cubicBezTo>
                  <a:lnTo>
                    <a:pt x="20" y="160"/>
                  </a:lnTo>
                  <a:cubicBezTo>
                    <a:pt x="10" y="160"/>
                    <a:pt x="10" y="171"/>
                    <a:pt x="0" y="171"/>
                  </a:cubicBezTo>
                  <a:lnTo>
                    <a:pt x="0" y="180"/>
                  </a:lnTo>
                  <a:cubicBezTo>
                    <a:pt x="0" y="180"/>
                    <a:pt x="10" y="180"/>
                    <a:pt x="10" y="191"/>
                  </a:cubicBezTo>
                  <a:cubicBezTo>
                    <a:pt x="20" y="191"/>
                    <a:pt x="30" y="200"/>
                    <a:pt x="40" y="211"/>
                  </a:cubicBezTo>
                  <a:cubicBezTo>
                    <a:pt x="50" y="231"/>
                    <a:pt x="70" y="240"/>
                    <a:pt x="90" y="251"/>
                  </a:cubicBezTo>
                  <a:cubicBezTo>
                    <a:pt x="110" y="271"/>
                    <a:pt x="130" y="291"/>
                    <a:pt x="160" y="311"/>
                  </a:cubicBezTo>
                  <a:cubicBezTo>
                    <a:pt x="200" y="350"/>
                    <a:pt x="260" y="400"/>
                    <a:pt x="320" y="450"/>
                  </a:cubicBezTo>
                  <a:cubicBezTo>
                    <a:pt x="380" y="500"/>
                    <a:pt x="440" y="550"/>
                    <a:pt x="509" y="590"/>
                  </a:cubicBezTo>
                  <a:cubicBezTo>
                    <a:pt x="579" y="620"/>
                    <a:pt x="649" y="660"/>
                    <a:pt x="719" y="670"/>
                  </a:cubicBezTo>
                  <a:cubicBezTo>
                    <a:pt x="736" y="672"/>
                    <a:pt x="754" y="673"/>
                    <a:pt x="772" y="673"/>
                  </a:cubicBezTo>
                  <a:cubicBezTo>
                    <a:pt x="827" y="673"/>
                    <a:pt x="883" y="662"/>
                    <a:pt x="928" y="640"/>
                  </a:cubicBezTo>
                  <a:cubicBezTo>
                    <a:pt x="959" y="630"/>
                    <a:pt x="999" y="610"/>
                    <a:pt x="1019" y="600"/>
                  </a:cubicBezTo>
                  <a:cubicBezTo>
                    <a:pt x="1048" y="580"/>
                    <a:pt x="1079" y="560"/>
                    <a:pt x="1099" y="540"/>
                  </a:cubicBezTo>
                  <a:cubicBezTo>
                    <a:pt x="1119" y="530"/>
                    <a:pt x="1138" y="510"/>
                    <a:pt x="1148" y="500"/>
                  </a:cubicBezTo>
                  <a:lnTo>
                    <a:pt x="1168" y="480"/>
                  </a:lnTo>
                  <a:lnTo>
                    <a:pt x="1158" y="470"/>
                  </a:lnTo>
                  <a:cubicBezTo>
                    <a:pt x="1148" y="460"/>
                    <a:pt x="1138" y="450"/>
                    <a:pt x="1119" y="440"/>
                  </a:cubicBezTo>
                  <a:cubicBezTo>
                    <a:pt x="1108" y="430"/>
                    <a:pt x="1088" y="420"/>
                    <a:pt x="1068" y="410"/>
                  </a:cubicBezTo>
                  <a:cubicBezTo>
                    <a:pt x="1048" y="390"/>
                    <a:pt x="1028" y="370"/>
                    <a:pt x="999" y="360"/>
                  </a:cubicBezTo>
                  <a:cubicBezTo>
                    <a:pt x="948" y="320"/>
                    <a:pt x="889" y="271"/>
                    <a:pt x="829" y="231"/>
                  </a:cubicBezTo>
                  <a:cubicBezTo>
                    <a:pt x="769" y="180"/>
                    <a:pt x="709" y="131"/>
                    <a:pt x="639" y="91"/>
                  </a:cubicBezTo>
                  <a:cubicBezTo>
                    <a:pt x="569" y="51"/>
                    <a:pt x="500" y="21"/>
                    <a:pt x="429" y="11"/>
                  </a:cubicBezTo>
                  <a:cubicBezTo>
                    <a:pt x="405" y="4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8361583" y="3978730"/>
              <a:ext cx="119192" cy="72544"/>
            </a:xfrm>
            <a:custGeom>
              <a:avLst/>
              <a:gdLst/>
              <a:ahLst/>
              <a:cxnLst/>
              <a:rect l="l" t="t" r="r" b="b"/>
              <a:pathLst>
                <a:path w="1298" h="790" extrusionOk="0">
                  <a:moveTo>
                    <a:pt x="418" y="124"/>
                  </a:moveTo>
                  <a:cubicBezTo>
                    <a:pt x="441" y="124"/>
                    <a:pt x="465" y="127"/>
                    <a:pt x="490" y="131"/>
                  </a:cubicBezTo>
                  <a:cubicBezTo>
                    <a:pt x="550" y="141"/>
                    <a:pt x="610" y="160"/>
                    <a:pt x="679" y="200"/>
                  </a:cubicBezTo>
                  <a:cubicBezTo>
                    <a:pt x="749" y="240"/>
                    <a:pt x="809" y="291"/>
                    <a:pt x="869" y="331"/>
                  </a:cubicBezTo>
                  <a:lnTo>
                    <a:pt x="919" y="380"/>
                  </a:lnTo>
                  <a:cubicBezTo>
                    <a:pt x="959" y="410"/>
                    <a:pt x="998" y="440"/>
                    <a:pt x="1038" y="460"/>
                  </a:cubicBezTo>
                  <a:lnTo>
                    <a:pt x="1149" y="540"/>
                  </a:lnTo>
                  <a:lnTo>
                    <a:pt x="1129" y="560"/>
                  </a:lnTo>
                  <a:cubicBezTo>
                    <a:pt x="1109" y="570"/>
                    <a:pt x="1089" y="590"/>
                    <a:pt x="1058" y="610"/>
                  </a:cubicBezTo>
                  <a:cubicBezTo>
                    <a:pt x="1038" y="620"/>
                    <a:pt x="1009" y="640"/>
                    <a:pt x="978" y="650"/>
                  </a:cubicBezTo>
                  <a:cubicBezTo>
                    <a:pt x="919" y="670"/>
                    <a:pt x="859" y="670"/>
                    <a:pt x="799" y="670"/>
                  </a:cubicBezTo>
                  <a:cubicBezTo>
                    <a:pt x="739" y="660"/>
                    <a:pt x="679" y="630"/>
                    <a:pt x="610" y="590"/>
                  </a:cubicBezTo>
                  <a:cubicBezTo>
                    <a:pt x="559" y="560"/>
                    <a:pt x="490" y="520"/>
                    <a:pt x="430" y="460"/>
                  </a:cubicBezTo>
                  <a:lnTo>
                    <a:pt x="160" y="240"/>
                  </a:lnTo>
                  <a:cubicBezTo>
                    <a:pt x="160" y="231"/>
                    <a:pt x="170" y="231"/>
                    <a:pt x="170" y="220"/>
                  </a:cubicBezTo>
                  <a:cubicBezTo>
                    <a:pt x="190" y="211"/>
                    <a:pt x="220" y="191"/>
                    <a:pt x="240" y="180"/>
                  </a:cubicBezTo>
                  <a:cubicBezTo>
                    <a:pt x="270" y="160"/>
                    <a:pt x="290" y="151"/>
                    <a:pt x="320" y="141"/>
                  </a:cubicBezTo>
                  <a:cubicBezTo>
                    <a:pt x="354" y="129"/>
                    <a:pt x="386" y="124"/>
                    <a:pt x="418" y="124"/>
                  </a:cubicBezTo>
                  <a:close/>
                  <a:moveTo>
                    <a:pt x="431" y="1"/>
                  </a:moveTo>
                  <a:cubicBezTo>
                    <a:pt x="382" y="1"/>
                    <a:pt x="331" y="12"/>
                    <a:pt x="280" y="31"/>
                  </a:cubicBezTo>
                  <a:cubicBezTo>
                    <a:pt x="250" y="41"/>
                    <a:pt x="210" y="61"/>
                    <a:pt x="180" y="71"/>
                  </a:cubicBezTo>
                  <a:cubicBezTo>
                    <a:pt x="150" y="91"/>
                    <a:pt x="120" y="111"/>
                    <a:pt x="100" y="131"/>
                  </a:cubicBezTo>
                  <a:cubicBezTo>
                    <a:pt x="80" y="141"/>
                    <a:pt x="70" y="151"/>
                    <a:pt x="60" y="160"/>
                  </a:cubicBezTo>
                  <a:lnTo>
                    <a:pt x="20" y="200"/>
                  </a:lnTo>
                  <a:lnTo>
                    <a:pt x="0" y="251"/>
                  </a:lnTo>
                  <a:lnTo>
                    <a:pt x="51" y="300"/>
                  </a:lnTo>
                  <a:lnTo>
                    <a:pt x="70" y="320"/>
                  </a:lnTo>
                  <a:lnTo>
                    <a:pt x="350" y="550"/>
                  </a:lnTo>
                  <a:cubicBezTo>
                    <a:pt x="419" y="610"/>
                    <a:pt x="490" y="660"/>
                    <a:pt x="550" y="700"/>
                  </a:cubicBezTo>
                  <a:cubicBezTo>
                    <a:pt x="639" y="750"/>
                    <a:pt x="709" y="770"/>
                    <a:pt x="779" y="779"/>
                  </a:cubicBezTo>
                  <a:cubicBezTo>
                    <a:pt x="809" y="790"/>
                    <a:pt x="829" y="790"/>
                    <a:pt x="849" y="790"/>
                  </a:cubicBezTo>
                  <a:cubicBezTo>
                    <a:pt x="909" y="790"/>
                    <a:pt x="969" y="779"/>
                    <a:pt x="1018" y="759"/>
                  </a:cubicBezTo>
                  <a:cubicBezTo>
                    <a:pt x="1058" y="750"/>
                    <a:pt x="1089" y="730"/>
                    <a:pt x="1118" y="710"/>
                  </a:cubicBezTo>
                  <a:cubicBezTo>
                    <a:pt x="1158" y="690"/>
                    <a:pt x="1189" y="670"/>
                    <a:pt x="1208" y="650"/>
                  </a:cubicBezTo>
                  <a:cubicBezTo>
                    <a:pt x="1228" y="640"/>
                    <a:pt x="1238" y="620"/>
                    <a:pt x="1248" y="610"/>
                  </a:cubicBezTo>
                  <a:lnTo>
                    <a:pt x="1258" y="600"/>
                  </a:lnTo>
                  <a:cubicBezTo>
                    <a:pt x="1288" y="570"/>
                    <a:pt x="1298" y="560"/>
                    <a:pt x="1298" y="540"/>
                  </a:cubicBezTo>
                  <a:lnTo>
                    <a:pt x="1298" y="510"/>
                  </a:lnTo>
                  <a:lnTo>
                    <a:pt x="1278" y="490"/>
                  </a:lnTo>
                  <a:cubicBezTo>
                    <a:pt x="1278" y="490"/>
                    <a:pt x="1268" y="490"/>
                    <a:pt x="1258" y="480"/>
                  </a:cubicBezTo>
                  <a:lnTo>
                    <a:pt x="1248" y="470"/>
                  </a:lnTo>
                  <a:cubicBezTo>
                    <a:pt x="1238" y="470"/>
                    <a:pt x="1238" y="460"/>
                    <a:pt x="1228" y="450"/>
                  </a:cubicBezTo>
                  <a:lnTo>
                    <a:pt x="1109" y="371"/>
                  </a:lnTo>
                  <a:cubicBezTo>
                    <a:pt x="1069" y="340"/>
                    <a:pt x="1038" y="311"/>
                    <a:pt x="998" y="280"/>
                  </a:cubicBezTo>
                  <a:lnTo>
                    <a:pt x="939" y="240"/>
                  </a:lnTo>
                  <a:cubicBezTo>
                    <a:pt x="889" y="200"/>
                    <a:pt x="809" y="141"/>
                    <a:pt x="739" y="101"/>
                  </a:cubicBezTo>
                  <a:cubicBezTo>
                    <a:pt x="659" y="51"/>
                    <a:pt x="579" y="21"/>
                    <a:pt x="510" y="11"/>
                  </a:cubicBezTo>
                  <a:cubicBezTo>
                    <a:pt x="485" y="4"/>
                    <a:pt x="458" y="1"/>
                    <a:pt x="4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8368011" y="3984240"/>
              <a:ext cx="107346" cy="61892"/>
            </a:xfrm>
            <a:custGeom>
              <a:avLst/>
              <a:gdLst/>
              <a:ahLst/>
              <a:cxnLst/>
              <a:rect l="l" t="t" r="r" b="b"/>
              <a:pathLst>
                <a:path w="1169" h="674" extrusionOk="0">
                  <a:moveTo>
                    <a:pt x="358" y="1"/>
                  </a:moveTo>
                  <a:cubicBezTo>
                    <a:pt x="316" y="1"/>
                    <a:pt x="275" y="11"/>
                    <a:pt x="230" y="31"/>
                  </a:cubicBezTo>
                  <a:cubicBezTo>
                    <a:pt x="200" y="41"/>
                    <a:pt x="170" y="51"/>
                    <a:pt x="140" y="71"/>
                  </a:cubicBezTo>
                  <a:cubicBezTo>
                    <a:pt x="110" y="81"/>
                    <a:pt x="90" y="100"/>
                    <a:pt x="70" y="111"/>
                  </a:cubicBezTo>
                  <a:lnTo>
                    <a:pt x="20" y="160"/>
                  </a:lnTo>
                  <a:cubicBezTo>
                    <a:pt x="10" y="160"/>
                    <a:pt x="10" y="171"/>
                    <a:pt x="0" y="171"/>
                  </a:cubicBezTo>
                  <a:lnTo>
                    <a:pt x="0" y="180"/>
                  </a:lnTo>
                  <a:cubicBezTo>
                    <a:pt x="0" y="180"/>
                    <a:pt x="10" y="180"/>
                    <a:pt x="10" y="191"/>
                  </a:cubicBezTo>
                  <a:cubicBezTo>
                    <a:pt x="20" y="191"/>
                    <a:pt x="30" y="200"/>
                    <a:pt x="40" y="211"/>
                  </a:cubicBezTo>
                  <a:cubicBezTo>
                    <a:pt x="50" y="231"/>
                    <a:pt x="70" y="240"/>
                    <a:pt x="90" y="251"/>
                  </a:cubicBezTo>
                  <a:cubicBezTo>
                    <a:pt x="110" y="271"/>
                    <a:pt x="130" y="291"/>
                    <a:pt x="160" y="311"/>
                  </a:cubicBezTo>
                  <a:cubicBezTo>
                    <a:pt x="200" y="350"/>
                    <a:pt x="260" y="400"/>
                    <a:pt x="320" y="450"/>
                  </a:cubicBezTo>
                  <a:cubicBezTo>
                    <a:pt x="380" y="500"/>
                    <a:pt x="440" y="550"/>
                    <a:pt x="509" y="590"/>
                  </a:cubicBezTo>
                  <a:cubicBezTo>
                    <a:pt x="579" y="620"/>
                    <a:pt x="649" y="660"/>
                    <a:pt x="719" y="670"/>
                  </a:cubicBezTo>
                  <a:cubicBezTo>
                    <a:pt x="736" y="672"/>
                    <a:pt x="754" y="673"/>
                    <a:pt x="772" y="673"/>
                  </a:cubicBezTo>
                  <a:cubicBezTo>
                    <a:pt x="827" y="673"/>
                    <a:pt x="883" y="662"/>
                    <a:pt x="928" y="640"/>
                  </a:cubicBezTo>
                  <a:cubicBezTo>
                    <a:pt x="959" y="630"/>
                    <a:pt x="999" y="610"/>
                    <a:pt x="1019" y="600"/>
                  </a:cubicBezTo>
                  <a:cubicBezTo>
                    <a:pt x="1048" y="580"/>
                    <a:pt x="1079" y="560"/>
                    <a:pt x="1099" y="540"/>
                  </a:cubicBezTo>
                  <a:cubicBezTo>
                    <a:pt x="1119" y="530"/>
                    <a:pt x="1138" y="510"/>
                    <a:pt x="1148" y="500"/>
                  </a:cubicBezTo>
                  <a:lnTo>
                    <a:pt x="1168" y="480"/>
                  </a:lnTo>
                  <a:lnTo>
                    <a:pt x="1158" y="470"/>
                  </a:lnTo>
                  <a:cubicBezTo>
                    <a:pt x="1148" y="460"/>
                    <a:pt x="1138" y="450"/>
                    <a:pt x="1119" y="440"/>
                  </a:cubicBezTo>
                  <a:cubicBezTo>
                    <a:pt x="1108" y="430"/>
                    <a:pt x="1088" y="420"/>
                    <a:pt x="1068" y="410"/>
                  </a:cubicBezTo>
                  <a:cubicBezTo>
                    <a:pt x="1048" y="390"/>
                    <a:pt x="1028" y="370"/>
                    <a:pt x="999" y="360"/>
                  </a:cubicBezTo>
                  <a:cubicBezTo>
                    <a:pt x="948" y="320"/>
                    <a:pt x="889" y="271"/>
                    <a:pt x="829" y="231"/>
                  </a:cubicBezTo>
                  <a:cubicBezTo>
                    <a:pt x="769" y="180"/>
                    <a:pt x="709" y="131"/>
                    <a:pt x="639" y="91"/>
                  </a:cubicBezTo>
                  <a:cubicBezTo>
                    <a:pt x="569" y="51"/>
                    <a:pt x="500" y="21"/>
                    <a:pt x="429" y="11"/>
                  </a:cubicBezTo>
                  <a:cubicBezTo>
                    <a:pt x="405" y="4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8362501" y="3978730"/>
              <a:ext cx="118274" cy="72544"/>
            </a:xfrm>
            <a:custGeom>
              <a:avLst/>
              <a:gdLst/>
              <a:ahLst/>
              <a:cxnLst/>
              <a:rect l="l" t="t" r="r" b="b"/>
              <a:pathLst>
                <a:path w="1288" h="790" extrusionOk="0">
                  <a:moveTo>
                    <a:pt x="408" y="124"/>
                  </a:moveTo>
                  <a:cubicBezTo>
                    <a:pt x="431" y="124"/>
                    <a:pt x="455" y="127"/>
                    <a:pt x="480" y="131"/>
                  </a:cubicBezTo>
                  <a:cubicBezTo>
                    <a:pt x="540" y="141"/>
                    <a:pt x="600" y="160"/>
                    <a:pt x="669" y="200"/>
                  </a:cubicBezTo>
                  <a:cubicBezTo>
                    <a:pt x="739" y="240"/>
                    <a:pt x="799" y="291"/>
                    <a:pt x="859" y="331"/>
                  </a:cubicBezTo>
                  <a:lnTo>
                    <a:pt x="909" y="380"/>
                  </a:lnTo>
                  <a:cubicBezTo>
                    <a:pt x="949" y="410"/>
                    <a:pt x="988" y="440"/>
                    <a:pt x="1028" y="460"/>
                  </a:cubicBezTo>
                  <a:lnTo>
                    <a:pt x="1139" y="540"/>
                  </a:lnTo>
                  <a:lnTo>
                    <a:pt x="1119" y="560"/>
                  </a:lnTo>
                  <a:cubicBezTo>
                    <a:pt x="1099" y="570"/>
                    <a:pt x="1079" y="590"/>
                    <a:pt x="1048" y="610"/>
                  </a:cubicBezTo>
                  <a:cubicBezTo>
                    <a:pt x="1028" y="620"/>
                    <a:pt x="999" y="640"/>
                    <a:pt x="968" y="650"/>
                  </a:cubicBezTo>
                  <a:cubicBezTo>
                    <a:pt x="925" y="665"/>
                    <a:pt x="881" y="674"/>
                    <a:pt x="837" y="674"/>
                  </a:cubicBezTo>
                  <a:cubicBezTo>
                    <a:pt x="821" y="674"/>
                    <a:pt x="805" y="673"/>
                    <a:pt x="789" y="670"/>
                  </a:cubicBezTo>
                  <a:cubicBezTo>
                    <a:pt x="729" y="660"/>
                    <a:pt x="669" y="630"/>
                    <a:pt x="600" y="590"/>
                  </a:cubicBezTo>
                  <a:cubicBezTo>
                    <a:pt x="549" y="560"/>
                    <a:pt x="480" y="520"/>
                    <a:pt x="420" y="460"/>
                  </a:cubicBezTo>
                  <a:lnTo>
                    <a:pt x="150" y="240"/>
                  </a:lnTo>
                  <a:cubicBezTo>
                    <a:pt x="150" y="231"/>
                    <a:pt x="160" y="231"/>
                    <a:pt x="160" y="220"/>
                  </a:cubicBezTo>
                  <a:cubicBezTo>
                    <a:pt x="180" y="211"/>
                    <a:pt x="210" y="191"/>
                    <a:pt x="230" y="180"/>
                  </a:cubicBezTo>
                  <a:cubicBezTo>
                    <a:pt x="260" y="160"/>
                    <a:pt x="280" y="151"/>
                    <a:pt x="310" y="141"/>
                  </a:cubicBezTo>
                  <a:cubicBezTo>
                    <a:pt x="344" y="129"/>
                    <a:pt x="376" y="124"/>
                    <a:pt x="408" y="124"/>
                  </a:cubicBezTo>
                  <a:close/>
                  <a:moveTo>
                    <a:pt x="421" y="1"/>
                  </a:moveTo>
                  <a:cubicBezTo>
                    <a:pt x="372" y="1"/>
                    <a:pt x="321" y="12"/>
                    <a:pt x="270" y="31"/>
                  </a:cubicBezTo>
                  <a:cubicBezTo>
                    <a:pt x="240" y="41"/>
                    <a:pt x="200" y="61"/>
                    <a:pt x="170" y="71"/>
                  </a:cubicBezTo>
                  <a:cubicBezTo>
                    <a:pt x="140" y="91"/>
                    <a:pt x="110" y="111"/>
                    <a:pt x="90" y="131"/>
                  </a:cubicBezTo>
                  <a:cubicBezTo>
                    <a:pt x="70" y="141"/>
                    <a:pt x="60" y="151"/>
                    <a:pt x="50" y="160"/>
                  </a:cubicBezTo>
                  <a:lnTo>
                    <a:pt x="1" y="211"/>
                  </a:lnTo>
                  <a:lnTo>
                    <a:pt x="1" y="260"/>
                  </a:lnTo>
                  <a:lnTo>
                    <a:pt x="41" y="300"/>
                  </a:lnTo>
                  <a:lnTo>
                    <a:pt x="60" y="320"/>
                  </a:lnTo>
                  <a:lnTo>
                    <a:pt x="340" y="550"/>
                  </a:lnTo>
                  <a:cubicBezTo>
                    <a:pt x="409" y="610"/>
                    <a:pt x="480" y="660"/>
                    <a:pt x="540" y="700"/>
                  </a:cubicBezTo>
                  <a:cubicBezTo>
                    <a:pt x="629" y="750"/>
                    <a:pt x="699" y="770"/>
                    <a:pt x="769" y="779"/>
                  </a:cubicBezTo>
                  <a:cubicBezTo>
                    <a:pt x="799" y="790"/>
                    <a:pt x="819" y="790"/>
                    <a:pt x="839" y="790"/>
                  </a:cubicBezTo>
                  <a:cubicBezTo>
                    <a:pt x="899" y="790"/>
                    <a:pt x="959" y="779"/>
                    <a:pt x="1008" y="759"/>
                  </a:cubicBezTo>
                  <a:cubicBezTo>
                    <a:pt x="1048" y="750"/>
                    <a:pt x="1079" y="730"/>
                    <a:pt x="1108" y="710"/>
                  </a:cubicBezTo>
                  <a:cubicBezTo>
                    <a:pt x="1148" y="690"/>
                    <a:pt x="1179" y="670"/>
                    <a:pt x="1198" y="650"/>
                  </a:cubicBezTo>
                  <a:cubicBezTo>
                    <a:pt x="1218" y="640"/>
                    <a:pt x="1228" y="620"/>
                    <a:pt x="1238" y="610"/>
                  </a:cubicBezTo>
                  <a:lnTo>
                    <a:pt x="1248" y="600"/>
                  </a:lnTo>
                  <a:cubicBezTo>
                    <a:pt x="1278" y="570"/>
                    <a:pt x="1288" y="560"/>
                    <a:pt x="1288" y="540"/>
                  </a:cubicBezTo>
                  <a:lnTo>
                    <a:pt x="1288" y="510"/>
                  </a:lnTo>
                  <a:lnTo>
                    <a:pt x="1268" y="490"/>
                  </a:lnTo>
                  <a:cubicBezTo>
                    <a:pt x="1268" y="490"/>
                    <a:pt x="1258" y="490"/>
                    <a:pt x="1248" y="480"/>
                  </a:cubicBezTo>
                  <a:lnTo>
                    <a:pt x="1238" y="470"/>
                  </a:lnTo>
                  <a:cubicBezTo>
                    <a:pt x="1228" y="470"/>
                    <a:pt x="1228" y="460"/>
                    <a:pt x="1218" y="450"/>
                  </a:cubicBezTo>
                  <a:lnTo>
                    <a:pt x="1099" y="371"/>
                  </a:lnTo>
                  <a:cubicBezTo>
                    <a:pt x="1059" y="340"/>
                    <a:pt x="1028" y="311"/>
                    <a:pt x="988" y="280"/>
                  </a:cubicBezTo>
                  <a:lnTo>
                    <a:pt x="929" y="240"/>
                  </a:lnTo>
                  <a:cubicBezTo>
                    <a:pt x="879" y="200"/>
                    <a:pt x="799" y="141"/>
                    <a:pt x="729" y="101"/>
                  </a:cubicBezTo>
                  <a:cubicBezTo>
                    <a:pt x="649" y="51"/>
                    <a:pt x="569" y="21"/>
                    <a:pt x="500" y="11"/>
                  </a:cubicBezTo>
                  <a:cubicBezTo>
                    <a:pt x="475" y="4"/>
                    <a:pt x="448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8414751" y="3969547"/>
              <a:ext cx="108265" cy="60055"/>
            </a:xfrm>
            <a:custGeom>
              <a:avLst/>
              <a:gdLst/>
              <a:ahLst/>
              <a:cxnLst/>
              <a:rect l="l" t="t" r="r" b="b"/>
              <a:pathLst>
                <a:path w="1179" h="654" extrusionOk="0">
                  <a:moveTo>
                    <a:pt x="419" y="1"/>
                  </a:moveTo>
                  <a:cubicBezTo>
                    <a:pt x="360" y="1"/>
                    <a:pt x="290" y="11"/>
                    <a:pt x="220" y="31"/>
                  </a:cubicBezTo>
                  <a:cubicBezTo>
                    <a:pt x="190" y="41"/>
                    <a:pt x="160" y="61"/>
                    <a:pt x="140" y="71"/>
                  </a:cubicBezTo>
                  <a:cubicBezTo>
                    <a:pt x="110" y="91"/>
                    <a:pt x="80" y="111"/>
                    <a:pt x="60" y="121"/>
                  </a:cubicBezTo>
                  <a:cubicBezTo>
                    <a:pt x="40" y="141"/>
                    <a:pt x="31" y="161"/>
                    <a:pt x="11" y="171"/>
                  </a:cubicBezTo>
                  <a:lnTo>
                    <a:pt x="0" y="181"/>
                  </a:lnTo>
                  <a:lnTo>
                    <a:pt x="0" y="191"/>
                  </a:lnTo>
                  <a:lnTo>
                    <a:pt x="11" y="201"/>
                  </a:lnTo>
                  <a:cubicBezTo>
                    <a:pt x="11" y="201"/>
                    <a:pt x="31" y="211"/>
                    <a:pt x="40" y="221"/>
                  </a:cubicBezTo>
                  <a:cubicBezTo>
                    <a:pt x="50" y="231"/>
                    <a:pt x="70" y="251"/>
                    <a:pt x="90" y="260"/>
                  </a:cubicBezTo>
                  <a:cubicBezTo>
                    <a:pt x="110" y="280"/>
                    <a:pt x="130" y="300"/>
                    <a:pt x="160" y="311"/>
                  </a:cubicBezTo>
                  <a:cubicBezTo>
                    <a:pt x="210" y="351"/>
                    <a:pt x="260" y="400"/>
                    <a:pt x="320" y="451"/>
                  </a:cubicBezTo>
                  <a:cubicBezTo>
                    <a:pt x="390" y="490"/>
                    <a:pt x="450" y="540"/>
                    <a:pt x="519" y="580"/>
                  </a:cubicBezTo>
                  <a:cubicBezTo>
                    <a:pt x="590" y="620"/>
                    <a:pt x="659" y="650"/>
                    <a:pt x="739" y="650"/>
                  </a:cubicBezTo>
                  <a:cubicBezTo>
                    <a:pt x="756" y="653"/>
                    <a:pt x="774" y="654"/>
                    <a:pt x="791" y="654"/>
                  </a:cubicBezTo>
                  <a:cubicBezTo>
                    <a:pt x="843" y="654"/>
                    <a:pt x="893" y="643"/>
                    <a:pt x="939" y="620"/>
                  </a:cubicBezTo>
                  <a:cubicBezTo>
                    <a:pt x="978" y="610"/>
                    <a:pt x="1009" y="590"/>
                    <a:pt x="1029" y="580"/>
                  </a:cubicBezTo>
                  <a:cubicBezTo>
                    <a:pt x="1058" y="560"/>
                    <a:pt x="1089" y="540"/>
                    <a:pt x="1109" y="520"/>
                  </a:cubicBezTo>
                  <a:lnTo>
                    <a:pt x="1158" y="471"/>
                  </a:lnTo>
                  <a:lnTo>
                    <a:pt x="1178" y="451"/>
                  </a:lnTo>
                  <a:cubicBezTo>
                    <a:pt x="1178" y="451"/>
                    <a:pt x="1169" y="451"/>
                    <a:pt x="1158" y="440"/>
                  </a:cubicBezTo>
                  <a:cubicBezTo>
                    <a:pt x="1158" y="440"/>
                    <a:pt x="1138" y="431"/>
                    <a:pt x="1129" y="420"/>
                  </a:cubicBezTo>
                  <a:cubicBezTo>
                    <a:pt x="1109" y="411"/>
                    <a:pt x="1098" y="400"/>
                    <a:pt x="1069" y="380"/>
                  </a:cubicBezTo>
                  <a:cubicBezTo>
                    <a:pt x="1049" y="371"/>
                    <a:pt x="1029" y="351"/>
                    <a:pt x="1009" y="340"/>
                  </a:cubicBezTo>
                  <a:cubicBezTo>
                    <a:pt x="949" y="300"/>
                    <a:pt x="889" y="260"/>
                    <a:pt x="829" y="211"/>
                  </a:cubicBezTo>
                  <a:cubicBezTo>
                    <a:pt x="769" y="161"/>
                    <a:pt x="699" y="121"/>
                    <a:pt x="629" y="81"/>
                  </a:cubicBezTo>
                  <a:cubicBezTo>
                    <a:pt x="559" y="41"/>
                    <a:pt x="490" y="11"/>
                    <a:pt x="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8408323" y="3964497"/>
              <a:ext cx="120202" cy="71166"/>
            </a:xfrm>
            <a:custGeom>
              <a:avLst/>
              <a:gdLst/>
              <a:ahLst/>
              <a:cxnLst/>
              <a:rect l="l" t="t" r="r" b="b"/>
              <a:pathLst>
                <a:path w="1309" h="775" extrusionOk="0">
                  <a:moveTo>
                    <a:pt x="489" y="116"/>
                  </a:moveTo>
                  <a:cubicBezTo>
                    <a:pt x="540" y="126"/>
                    <a:pt x="600" y="146"/>
                    <a:pt x="669" y="186"/>
                  </a:cubicBezTo>
                  <a:cubicBezTo>
                    <a:pt x="739" y="226"/>
                    <a:pt x="809" y="276"/>
                    <a:pt x="869" y="315"/>
                  </a:cubicBezTo>
                  <a:lnTo>
                    <a:pt x="1039" y="435"/>
                  </a:lnTo>
                  <a:cubicBezTo>
                    <a:pt x="1059" y="455"/>
                    <a:pt x="1079" y="466"/>
                    <a:pt x="1108" y="486"/>
                  </a:cubicBezTo>
                  <a:lnTo>
                    <a:pt x="1148" y="515"/>
                  </a:lnTo>
                  <a:cubicBezTo>
                    <a:pt x="1148" y="526"/>
                    <a:pt x="1139" y="526"/>
                    <a:pt x="1139" y="535"/>
                  </a:cubicBezTo>
                  <a:cubicBezTo>
                    <a:pt x="1119" y="545"/>
                    <a:pt x="1099" y="565"/>
                    <a:pt x="1068" y="585"/>
                  </a:cubicBezTo>
                  <a:cubicBezTo>
                    <a:pt x="1048" y="595"/>
                    <a:pt x="1019" y="615"/>
                    <a:pt x="989" y="625"/>
                  </a:cubicBezTo>
                  <a:cubicBezTo>
                    <a:pt x="945" y="640"/>
                    <a:pt x="901" y="649"/>
                    <a:pt x="857" y="649"/>
                  </a:cubicBezTo>
                  <a:cubicBezTo>
                    <a:pt x="841" y="649"/>
                    <a:pt x="825" y="648"/>
                    <a:pt x="809" y="645"/>
                  </a:cubicBezTo>
                  <a:cubicBezTo>
                    <a:pt x="749" y="645"/>
                    <a:pt x="689" y="625"/>
                    <a:pt x="620" y="585"/>
                  </a:cubicBezTo>
                  <a:cubicBezTo>
                    <a:pt x="560" y="545"/>
                    <a:pt x="489" y="495"/>
                    <a:pt x="430" y="455"/>
                  </a:cubicBezTo>
                  <a:lnTo>
                    <a:pt x="160" y="236"/>
                  </a:lnTo>
                  <a:lnTo>
                    <a:pt x="170" y="226"/>
                  </a:lnTo>
                  <a:cubicBezTo>
                    <a:pt x="190" y="216"/>
                    <a:pt x="210" y="196"/>
                    <a:pt x="240" y="176"/>
                  </a:cubicBezTo>
                  <a:cubicBezTo>
                    <a:pt x="260" y="166"/>
                    <a:pt x="290" y="156"/>
                    <a:pt x="320" y="146"/>
                  </a:cubicBezTo>
                  <a:cubicBezTo>
                    <a:pt x="370" y="116"/>
                    <a:pt x="430" y="116"/>
                    <a:pt x="489" y="116"/>
                  </a:cubicBezTo>
                  <a:close/>
                  <a:moveTo>
                    <a:pt x="419" y="0"/>
                  </a:moveTo>
                  <a:cubicBezTo>
                    <a:pt x="371" y="0"/>
                    <a:pt x="320" y="7"/>
                    <a:pt x="270" y="26"/>
                  </a:cubicBezTo>
                  <a:cubicBezTo>
                    <a:pt x="240" y="46"/>
                    <a:pt x="210" y="56"/>
                    <a:pt x="170" y="76"/>
                  </a:cubicBezTo>
                  <a:cubicBezTo>
                    <a:pt x="150" y="96"/>
                    <a:pt x="120" y="116"/>
                    <a:pt x="101" y="136"/>
                  </a:cubicBezTo>
                  <a:cubicBezTo>
                    <a:pt x="81" y="146"/>
                    <a:pt x="61" y="156"/>
                    <a:pt x="50" y="176"/>
                  </a:cubicBezTo>
                  <a:lnTo>
                    <a:pt x="21" y="206"/>
                  </a:lnTo>
                  <a:lnTo>
                    <a:pt x="1" y="256"/>
                  </a:lnTo>
                  <a:lnTo>
                    <a:pt x="50" y="306"/>
                  </a:lnTo>
                  <a:lnTo>
                    <a:pt x="70" y="326"/>
                  </a:lnTo>
                  <a:lnTo>
                    <a:pt x="360" y="545"/>
                  </a:lnTo>
                  <a:cubicBezTo>
                    <a:pt x="420" y="595"/>
                    <a:pt x="489" y="645"/>
                    <a:pt x="560" y="685"/>
                  </a:cubicBezTo>
                  <a:cubicBezTo>
                    <a:pt x="649" y="735"/>
                    <a:pt x="729" y="765"/>
                    <a:pt x="799" y="765"/>
                  </a:cubicBezTo>
                  <a:cubicBezTo>
                    <a:pt x="819" y="765"/>
                    <a:pt x="829" y="775"/>
                    <a:pt x="849" y="775"/>
                  </a:cubicBezTo>
                  <a:cubicBezTo>
                    <a:pt x="919" y="775"/>
                    <a:pt x="979" y="755"/>
                    <a:pt x="1039" y="735"/>
                  </a:cubicBezTo>
                  <a:cubicBezTo>
                    <a:pt x="1068" y="715"/>
                    <a:pt x="1099" y="705"/>
                    <a:pt x="1139" y="685"/>
                  </a:cubicBezTo>
                  <a:cubicBezTo>
                    <a:pt x="1168" y="655"/>
                    <a:pt x="1199" y="635"/>
                    <a:pt x="1219" y="625"/>
                  </a:cubicBezTo>
                  <a:cubicBezTo>
                    <a:pt x="1239" y="605"/>
                    <a:pt x="1248" y="595"/>
                    <a:pt x="1259" y="575"/>
                  </a:cubicBezTo>
                  <a:lnTo>
                    <a:pt x="1268" y="565"/>
                  </a:lnTo>
                  <a:cubicBezTo>
                    <a:pt x="1298" y="535"/>
                    <a:pt x="1308" y="535"/>
                    <a:pt x="1308" y="506"/>
                  </a:cubicBezTo>
                  <a:lnTo>
                    <a:pt x="1298" y="486"/>
                  </a:lnTo>
                  <a:lnTo>
                    <a:pt x="1288" y="466"/>
                  </a:lnTo>
                  <a:lnTo>
                    <a:pt x="1268" y="446"/>
                  </a:lnTo>
                  <a:lnTo>
                    <a:pt x="1259" y="446"/>
                  </a:lnTo>
                  <a:cubicBezTo>
                    <a:pt x="1248" y="435"/>
                    <a:pt x="1239" y="426"/>
                    <a:pt x="1228" y="426"/>
                  </a:cubicBezTo>
                  <a:lnTo>
                    <a:pt x="1168" y="386"/>
                  </a:lnTo>
                  <a:cubicBezTo>
                    <a:pt x="1148" y="375"/>
                    <a:pt x="1128" y="355"/>
                    <a:pt x="1108" y="346"/>
                  </a:cubicBezTo>
                  <a:lnTo>
                    <a:pt x="939" y="216"/>
                  </a:lnTo>
                  <a:cubicBezTo>
                    <a:pt x="879" y="176"/>
                    <a:pt x="809" y="126"/>
                    <a:pt x="729" y="86"/>
                  </a:cubicBezTo>
                  <a:cubicBezTo>
                    <a:pt x="649" y="36"/>
                    <a:pt x="569" y="6"/>
                    <a:pt x="500" y="6"/>
                  </a:cubicBezTo>
                  <a:cubicBezTo>
                    <a:pt x="474" y="3"/>
                    <a:pt x="447" y="0"/>
                    <a:pt x="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8414751" y="3969547"/>
              <a:ext cx="108265" cy="60055"/>
            </a:xfrm>
            <a:custGeom>
              <a:avLst/>
              <a:gdLst/>
              <a:ahLst/>
              <a:cxnLst/>
              <a:rect l="l" t="t" r="r" b="b"/>
              <a:pathLst>
                <a:path w="1179" h="654" extrusionOk="0">
                  <a:moveTo>
                    <a:pt x="419" y="1"/>
                  </a:moveTo>
                  <a:cubicBezTo>
                    <a:pt x="360" y="1"/>
                    <a:pt x="290" y="11"/>
                    <a:pt x="220" y="31"/>
                  </a:cubicBezTo>
                  <a:cubicBezTo>
                    <a:pt x="190" y="41"/>
                    <a:pt x="160" y="61"/>
                    <a:pt x="140" y="71"/>
                  </a:cubicBezTo>
                  <a:cubicBezTo>
                    <a:pt x="110" y="91"/>
                    <a:pt x="80" y="111"/>
                    <a:pt x="60" y="121"/>
                  </a:cubicBezTo>
                  <a:cubicBezTo>
                    <a:pt x="40" y="141"/>
                    <a:pt x="31" y="161"/>
                    <a:pt x="11" y="171"/>
                  </a:cubicBezTo>
                  <a:lnTo>
                    <a:pt x="0" y="181"/>
                  </a:lnTo>
                  <a:lnTo>
                    <a:pt x="0" y="191"/>
                  </a:lnTo>
                  <a:lnTo>
                    <a:pt x="11" y="201"/>
                  </a:lnTo>
                  <a:cubicBezTo>
                    <a:pt x="11" y="201"/>
                    <a:pt x="31" y="211"/>
                    <a:pt x="40" y="221"/>
                  </a:cubicBezTo>
                  <a:cubicBezTo>
                    <a:pt x="50" y="231"/>
                    <a:pt x="70" y="251"/>
                    <a:pt x="90" y="260"/>
                  </a:cubicBezTo>
                  <a:cubicBezTo>
                    <a:pt x="110" y="280"/>
                    <a:pt x="130" y="300"/>
                    <a:pt x="160" y="311"/>
                  </a:cubicBezTo>
                  <a:cubicBezTo>
                    <a:pt x="210" y="351"/>
                    <a:pt x="260" y="400"/>
                    <a:pt x="320" y="451"/>
                  </a:cubicBezTo>
                  <a:cubicBezTo>
                    <a:pt x="390" y="490"/>
                    <a:pt x="450" y="540"/>
                    <a:pt x="519" y="580"/>
                  </a:cubicBezTo>
                  <a:cubicBezTo>
                    <a:pt x="590" y="620"/>
                    <a:pt x="659" y="650"/>
                    <a:pt x="739" y="650"/>
                  </a:cubicBezTo>
                  <a:cubicBezTo>
                    <a:pt x="756" y="653"/>
                    <a:pt x="774" y="654"/>
                    <a:pt x="791" y="654"/>
                  </a:cubicBezTo>
                  <a:cubicBezTo>
                    <a:pt x="843" y="654"/>
                    <a:pt x="893" y="643"/>
                    <a:pt x="939" y="620"/>
                  </a:cubicBezTo>
                  <a:cubicBezTo>
                    <a:pt x="978" y="610"/>
                    <a:pt x="1009" y="590"/>
                    <a:pt x="1029" y="580"/>
                  </a:cubicBezTo>
                  <a:cubicBezTo>
                    <a:pt x="1058" y="560"/>
                    <a:pt x="1089" y="540"/>
                    <a:pt x="1109" y="520"/>
                  </a:cubicBezTo>
                  <a:lnTo>
                    <a:pt x="1158" y="471"/>
                  </a:lnTo>
                  <a:lnTo>
                    <a:pt x="1178" y="451"/>
                  </a:lnTo>
                  <a:cubicBezTo>
                    <a:pt x="1178" y="451"/>
                    <a:pt x="1169" y="451"/>
                    <a:pt x="1158" y="440"/>
                  </a:cubicBezTo>
                  <a:cubicBezTo>
                    <a:pt x="1158" y="440"/>
                    <a:pt x="1138" y="431"/>
                    <a:pt x="1129" y="420"/>
                  </a:cubicBezTo>
                  <a:cubicBezTo>
                    <a:pt x="1109" y="411"/>
                    <a:pt x="1098" y="400"/>
                    <a:pt x="1069" y="380"/>
                  </a:cubicBezTo>
                  <a:cubicBezTo>
                    <a:pt x="1049" y="371"/>
                    <a:pt x="1029" y="351"/>
                    <a:pt x="1009" y="340"/>
                  </a:cubicBezTo>
                  <a:cubicBezTo>
                    <a:pt x="949" y="300"/>
                    <a:pt x="889" y="260"/>
                    <a:pt x="829" y="211"/>
                  </a:cubicBezTo>
                  <a:cubicBezTo>
                    <a:pt x="769" y="161"/>
                    <a:pt x="699" y="121"/>
                    <a:pt x="629" y="81"/>
                  </a:cubicBezTo>
                  <a:cubicBezTo>
                    <a:pt x="559" y="41"/>
                    <a:pt x="490" y="11"/>
                    <a:pt x="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8408323" y="3964497"/>
              <a:ext cx="120202" cy="71166"/>
            </a:xfrm>
            <a:custGeom>
              <a:avLst/>
              <a:gdLst/>
              <a:ahLst/>
              <a:cxnLst/>
              <a:rect l="l" t="t" r="r" b="b"/>
              <a:pathLst>
                <a:path w="1309" h="775" extrusionOk="0">
                  <a:moveTo>
                    <a:pt x="489" y="116"/>
                  </a:moveTo>
                  <a:cubicBezTo>
                    <a:pt x="540" y="126"/>
                    <a:pt x="600" y="146"/>
                    <a:pt x="669" y="186"/>
                  </a:cubicBezTo>
                  <a:cubicBezTo>
                    <a:pt x="739" y="226"/>
                    <a:pt x="809" y="276"/>
                    <a:pt x="869" y="315"/>
                  </a:cubicBezTo>
                  <a:lnTo>
                    <a:pt x="1039" y="435"/>
                  </a:lnTo>
                  <a:cubicBezTo>
                    <a:pt x="1059" y="455"/>
                    <a:pt x="1079" y="466"/>
                    <a:pt x="1108" y="486"/>
                  </a:cubicBezTo>
                  <a:lnTo>
                    <a:pt x="1148" y="515"/>
                  </a:lnTo>
                  <a:cubicBezTo>
                    <a:pt x="1148" y="526"/>
                    <a:pt x="1139" y="526"/>
                    <a:pt x="1139" y="535"/>
                  </a:cubicBezTo>
                  <a:cubicBezTo>
                    <a:pt x="1119" y="545"/>
                    <a:pt x="1099" y="565"/>
                    <a:pt x="1068" y="585"/>
                  </a:cubicBezTo>
                  <a:cubicBezTo>
                    <a:pt x="1048" y="595"/>
                    <a:pt x="1019" y="615"/>
                    <a:pt x="989" y="625"/>
                  </a:cubicBezTo>
                  <a:cubicBezTo>
                    <a:pt x="945" y="640"/>
                    <a:pt x="901" y="649"/>
                    <a:pt x="857" y="649"/>
                  </a:cubicBezTo>
                  <a:cubicBezTo>
                    <a:pt x="841" y="649"/>
                    <a:pt x="825" y="648"/>
                    <a:pt x="809" y="645"/>
                  </a:cubicBezTo>
                  <a:cubicBezTo>
                    <a:pt x="749" y="645"/>
                    <a:pt x="689" y="625"/>
                    <a:pt x="620" y="585"/>
                  </a:cubicBezTo>
                  <a:cubicBezTo>
                    <a:pt x="560" y="545"/>
                    <a:pt x="489" y="495"/>
                    <a:pt x="430" y="455"/>
                  </a:cubicBezTo>
                  <a:lnTo>
                    <a:pt x="160" y="236"/>
                  </a:lnTo>
                  <a:lnTo>
                    <a:pt x="170" y="226"/>
                  </a:lnTo>
                  <a:cubicBezTo>
                    <a:pt x="190" y="216"/>
                    <a:pt x="210" y="196"/>
                    <a:pt x="240" y="176"/>
                  </a:cubicBezTo>
                  <a:cubicBezTo>
                    <a:pt x="260" y="166"/>
                    <a:pt x="290" y="156"/>
                    <a:pt x="320" y="146"/>
                  </a:cubicBezTo>
                  <a:cubicBezTo>
                    <a:pt x="370" y="116"/>
                    <a:pt x="430" y="116"/>
                    <a:pt x="489" y="116"/>
                  </a:cubicBezTo>
                  <a:close/>
                  <a:moveTo>
                    <a:pt x="419" y="0"/>
                  </a:moveTo>
                  <a:cubicBezTo>
                    <a:pt x="371" y="0"/>
                    <a:pt x="320" y="7"/>
                    <a:pt x="270" y="26"/>
                  </a:cubicBezTo>
                  <a:cubicBezTo>
                    <a:pt x="240" y="46"/>
                    <a:pt x="210" y="56"/>
                    <a:pt x="170" y="76"/>
                  </a:cubicBezTo>
                  <a:cubicBezTo>
                    <a:pt x="150" y="96"/>
                    <a:pt x="120" y="116"/>
                    <a:pt x="101" y="136"/>
                  </a:cubicBezTo>
                  <a:cubicBezTo>
                    <a:pt x="81" y="146"/>
                    <a:pt x="61" y="156"/>
                    <a:pt x="50" y="176"/>
                  </a:cubicBezTo>
                  <a:lnTo>
                    <a:pt x="21" y="206"/>
                  </a:lnTo>
                  <a:lnTo>
                    <a:pt x="1" y="256"/>
                  </a:lnTo>
                  <a:lnTo>
                    <a:pt x="50" y="306"/>
                  </a:lnTo>
                  <a:lnTo>
                    <a:pt x="70" y="326"/>
                  </a:lnTo>
                  <a:lnTo>
                    <a:pt x="360" y="545"/>
                  </a:lnTo>
                  <a:cubicBezTo>
                    <a:pt x="420" y="595"/>
                    <a:pt x="489" y="645"/>
                    <a:pt x="560" y="685"/>
                  </a:cubicBezTo>
                  <a:cubicBezTo>
                    <a:pt x="649" y="735"/>
                    <a:pt x="729" y="765"/>
                    <a:pt x="799" y="765"/>
                  </a:cubicBezTo>
                  <a:cubicBezTo>
                    <a:pt x="819" y="765"/>
                    <a:pt x="829" y="775"/>
                    <a:pt x="849" y="775"/>
                  </a:cubicBezTo>
                  <a:cubicBezTo>
                    <a:pt x="909" y="775"/>
                    <a:pt x="979" y="755"/>
                    <a:pt x="1039" y="735"/>
                  </a:cubicBezTo>
                  <a:cubicBezTo>
                    <a:pt x="1068" y="715"/>
                    <a:pt x="1099" y="705"/>
                    <a:pt x="1139" y="685"/>
                  </a:cubicBezTo>
                  <a:cubicBezTo>
                    <a:pt x="1168" y="655"/>
                    <a:pt x="1199" y="635"/>
                    <a:pt x="1219" y="625"/>
                  </a:cubicBezTo>
                  <a:cubicBezTo>
                    <a:pt x="1239" y="605"/>
                    <a:pt x="1248" y="595"/>
                    <a:pt x="1259" y="575"/>
                  </a:cubicBezTo>
                  <a:lnTo>
                    <a:pt x="1268" y="565"/>
                  </a:lnTo>
                  <a:cubicBezTo>
                    <a:pt x="1298" y="535"/>
                    <a:pt x="1308" y="535"/>
                    <a:pt x="1308" y="506"/>
                  </a:cubicBezTo>
                  <a:lnTo>
                    <a:pt x="1298" y="486"/>
                  </a:lnTo>
                  <a:lnTo>
                    <a:pt x="1288" y="466"/>
                  </a:lnTo>
                  <a:lnTo>
                    <a:pt x="1268" y="446"/>
                  </a:lnTo>
                  <a:lnTo>
                    <a:pt x="1259" y="446"/>
                  </a:lnTo>
                  <a:cubicBezTo>
                    <a:pt x="1248" y="435"/>
                    <a:pt x="1239" y="426"/>
                    <a:pt x="1228" y="426"/>
                  </a:cubicBezTo>
                  <a:lnTo>
                    <a:pt x="1168" y="386"/>
                  </a:lnTo>
                  <a:cubicBezTo>
                    <a:pt x="1148" y="375"/>
                    <a:pt x="1128" y="355"/>
                    <a:pt x="1108" y="346"/>
                  </a:cubicBezTo>
                  <a:lnTo>
                    <a:pt x="939" y="216"/>
                  </a:lnTo>
                  <a:cubicBezTo>
                    <a:pt x="879" y="176"/>
                    <a:pt x="809" y="126"/>
                    <a:pt x="729" y="86"/>
                  </a:cubicBezTo>
                  <a:cubicBezTo>
                    <a:pt x="649" y="36"/>
                    <a:pt x="569" y="6"/>
                    <a:pt x="500" y="6"/>
                  </a:cubicBezTo>
                  <a:cubicBezTo>
                    <a:pt x="474" y="3"/>
                    <a:pt x="447" y="0"/>
                    <a:pt x="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8460572" y="3953661"/>
              <a:ext cx="109183" cy="59137"/>
            </a:xfrm>
            <a:custGeom>
              <a:avLst/>
              <a:gdLst/>
              <a:ahLst/>
              <a:cxnLst/>
              <a:rect l="l" t="t" r="r" b="b"/>
              <a:pathLst>
                <a:path w="1189" h="644" extrusionOk="0">
                  <a:moveTo>
                    <a:pt x="367" y="1"/>
                  </a:moveTo>
                  <a:cubicBezTo>
                    <a:pt x="315" y="1"/>
                    <a:pt x="265" y="12"/>
                    <a:pt x="220" y="34"/>
                  </a:cubicBezTo>
                  <a:cubicBezTo>
                    <a:pt x="190" y="45"/>
                    <a:pt x="160" y="65"/>
                    <a:pt x="140" y="74"/>
                  </a:cubicBezTo>
                  <a:cubicBezTo>
                    <a:pt x="111" y="94"/>
                    <a:pt x="80" y="114"/>
                    <a:pt x="60" y="134"/>
                  </a:cubicBezTo>
                  <a:cubicBezTo>
                    <a:pt x="40" y="144"/>
                    <a:pt x="31" y="164"/>
                    <a:pt x="20" y="174"/>
                  </a:cubicBezTo>
                  <a:lnTo>
                    <a:pt x="0" y="194"/>
                  </a:lnTo>
                  <a:cubicBezTo>
                    <a:pt x="0" y="204"/>
                    <a:pt x="11" y="204"/>
                    <a:pt x="11" y="204"/>
                  </a:cubicBezTo>
                  <a:lnTo>
                    <a:pt x="40" y="234"/>
                  </a:lnTo>
                  <a:cubicBezTo>
                    <a:pt x="60" y="244"/>
                    <a:pt x="80" y="254"/>
                    <a:pt x="100" y="274"/>
                  </a:cubicBezTo>
                  <a:cubicBezTo>
                    <a:pt x="120" y="284"/>
                    <a:pt x="140" y="304"/>
                    <a:pt x="160" y="314"/>
                  </a:cubicBezTo>
                  <a:cubicBezTo>
                    <a:pt x="210" y="354"/>
                    <a:pt x="270" y="394"/>
                    <a:pt x="340" y="444"/>
                  </a:cubicBezTo>
                  <a:cubicBezTo>
                    <a:pt x="400" y="493"/>
                    <a:pt x="470" y="533"/>
                    <a:pt x="539" y="573"/>
                  </a:cubicBezTo>
                  <a:cubicBezTo>
                    <a:pt x="610" y="604"/>
                    <a:pt x="679" y="633"/>
                    <a:pt x="749" y="644"/>
                  </a:cubicBezTo>
                  <a:cubicBezTo>
                    <a:pt x="819" y="644"/>
                    <a:pt x="899" y="633"/>
                    <a:pt x="959" y="604"/>
                  </a:cubicBezTo>
                  <a:cubicBezTo>
                    <a:pt x="989" y="584"/>
                    <a:pt x="1019" y="573"/>
                    <a:pt x="1049" y="553"/>
                  </a:cubicBezTo>
                  <a:cubicBezTo>
                    <a:pt x="1078" y="533"/>
                    <a:pt x="1098" y="513"/>
                    <a:pt x="1118" y="493"/>
                  </a:cubicBezTo>
                  <a:lnTo>
                    <a:pt x="1169" y="444"/>
                  </a:lnTo>
                  <a:lnTo>
                    <a:pt x="1189" y="424"/>
                  </a:lnTo>
                  <a:cubicBezTo>
                    <a:pt x="1189" y="424"/>
                    <a:pt x="1178" y="424"/>
                    <a:pt x="1169" y="414"/>
                  </a:cubicBezTo>
                  <a:cubicBezTo>
                    <a:pt x="1169" y="414"/>
                    <a:pt x="1149" y="404"/>
                    <a:pt x="1138" y="394"/>
                  </a:cubicBezTo>
                  <a:lnTo>
                    <a:pt x="1078" y="364"/>
                  </a:lnTo>
                  <a:cubicBezTo>
                    <a:pt x="1058" y="344"/>
                    <a:pt x="1039" y="334"/>
                    <a:pt x="1009" y="314"/>
                  </a:cubicBezTo>
                  <a:cubicBezTo>
                    <a:pt x="959" y="274"/>
                    <a:pt x="899" y="234"/>
                    <a:pt x="839" y="194"/>
                  </a:cubicBezTo>
                  <a:cubicBezTo>
                    <a:pt x="769" y="154"/>
                    <a:pt x="699" y="104"/>
                    <a:pt x="630" y="74"/>
                  </a:cubicBezTo>
                  <a:cubicBezTo>
                    <a:pt x="559" y="34"/>
                    <a:pt x="490" y="5"/>
                    <a:pt x="420" y="5"/>
                  </a:cubicBezTo>
                  <a:cubicBezTo>
                    <a:pt x="402" y="2"/>
                    <a:pt x="384" y="1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8454144" y="3948152"/>
              <a:ext cx="121120" cy="70156"/>
            </a:xfrm>
            <a:custGeom>
              <a:avLst/>
              <a:gdLst/>
              <a:ahLst/>
              <a:cxnLst/>
              <a:rect l="l" t="t" r="r" b="b"/>
              <a:pathLst>
                <a:path w="1319" h="764" extrusionOk="0">
                  <a:moveTo>
                    <a:pt x="441" y="120"/>
                  </a:moveTo>
                  <a:cubicBezTo>
                    <a:pt x="457" y="120"/>
                    <a:pt x="473" y="122"/>
                    <a:pt x="490" y="125"/>
                  </a:cubicBezTo>
                  <a:cubicBezTo>
                    <a:pt x="540" y="125"/>
                    <a:pt x="600" y="144"/>
                    <a:pt x="669" y="184"/>
                  </a:cubicBezTo>
                  <a:cubicBezTo>
                    <a:pt x="749" y="224"/>
                    <a:pt x="819" y="264"/>
                    <a:pt x="869" y="304"/>
                  </a:cubicBezTo>
                  <a:lnTo>
                    <a:pt x="1168" y="493"/>
                  </a:lnTo>
                  <a:lnTo>
                    <a:pt x="1148" y="513"/>
                  </a:lnTo>
                  <a:cubicBezTo>
                    <a:pt x="1128" y="524"/>
                    <a:pt x="1109" y="544"/>
                    <a:pt x="1079" y="564"/>
                  </a:cubicBezTo>
                  <a:cubicBezTo>
                    <a:pt x="1059" y="584"/>
                    <a:pt x="1029" y="593"/>
                    <a:pt x="999" y="604"/>
                  </a:cubicBezTo>
                  <a:cubicBezTo>
                    <a:pt x="949" y="633"/>
                    <a:pt x="889" y="644"/>
                    <a:pt x="829" y="644"/>
                  </a:cubicBezTo>
                  <a:cubicBezTo>
                    <a:pt x="769" y="633"/>
                    <a:pt x="709" y="613"/>
                    <a:pt x="640" y="584"/>
                  </a:cubicBezTo>
                  <a:cubicBezTo>
                    <a:pt x="580" y="553"/>
                    <a:pt x="520" y="513"/>
                    <a:pt x="440" y="454"/>
                  </a:cubicBezTo>
                  <a:lnTo>
                    <a:pt x="161" y="254"/>
                  </a:lnTo>
                  <a:cubicBezTo>
                    <a:pt x="161" y="244"/>
                    <a:pt x="170" y="244"/>
                    <a:pt x="170" y="234"/>
                  </a:cubicBezTo>
                  <a:cubicBezTo>
                    <a:pt x="190" y="224"/>
                    <a:pt x="210" y="204"/>
                    <a:pt x="240" y="184"/>
                  </a:cubicBezTo>
                  <a:cubicBezTo>
                    <a:pt x="260" y="174"/>
                    <a:pt x="290" y="154"/>
                    <a:pt x="320" y="144"/>
                  </a:cubicBezTo>
                  <a:cubicBezTo>
                    <a:pt x="356" y="130"/>
                    <a:pt x="398" y="120"/>
                    <a:pt x="441" y="120"/>
                  </a:cubicBezTo>
                  <a:close/>
                  <a:moveTo>
                    <a:pt x="440" y="1"/>
                  </a:moveTo>
                  <a:cubicBezTo>
                    <a:pt x="380" y="1"/>
                    <a:pt x="323" y="12"/>
                    <a:pt x="270" y="34"/>
                  </a:cubicBezTo>
                  <a:cubicBezTo>
                    <a:pt x="240" y="45"/>
                    <a:pt x="200" y="65"/>
                    <a:pt x="170" y="85"/>
                  </a:cubicBezTo>
                  <a:cubicBezTo>
                    <a:pt x="141" y="105"/>
                    <a:pt x="121" y="125"/>
                    <a:pt x="101" y="144"/>
                  </a:cubicBezTo>
                  <a:cubicBezTo>
                    <a:pt x="81" y="164"/>
                    <a:pt x="61" y="174"/>
                    <a:pt x="50" y="184"/>
                  </a:cubicBezTo>
                  <a:lnTo>
                    <a:pt x="21" y="224"/>
                  </a:lnTo>
                  <a:lnTo>
                    <a:pt x="1" y="274"/>
                  </a:lnTo>
                  <a:lnTo>
                    <a:pt x="50" y="324"/>
                  </a:lnTo>
                  <a:cubicBezTo>
                    <a:pt x="61" y="324"/>
                    <a:pt x="70" y="334"/>
                    <a:pt x="81" y="344"/>
                  </a:cubicBezTo>
                  <a:lnTo>
                    <a:pt x="370" y="553"/>
                  </a:lnTo>
                  <a:cubicBezTo>
                    <a:pt x="450" y="613"/>
                    <a:pt x="520" y="653"/>
                    <a:pt x="580" y="684"/>
                  </a:cubicBezTo>
                  <a:cubicBezTo>
                    <a:pt x="669" y="733"/>
                    <a:pt x="740" y="753"/>
                    <a:pt x="819" y="763"/>
                  </a:cubicBezTo>
                  <a:lnTo>
                    <a:pt x="859" y="763"/>
                  </a:lnTo>
                  <a:cubicBezTo>
                    <a:pt x="919" y="763"/>
                    <a:pt x="989" y="743"/>
                    <a:pt x="1049" y="713"/>
                  </a:cubicBezTo>
                  <a:cubicBezTo>
                    <a:pt x="1089" y="704"/>
                    <a:pt x="1119" y="684"/>
                    <a:pt x="1148" y="664"/>
                  </a:cubicBezTo>
                  <a:cubicBezTo>
                    <a:pt x="1179" y="644"/>
                    <a:pt x="1208" y="624"/>
                    <a:pt x="1228" y="604"/>
                  </a:cubicBezTo>
                  <a:cubicBezTo>
                    <a:pt x="1248" y="584"/>
                    <a:pt x="1259" y="573"/>
                    <a:pt x="1268" y="553"/>
                  </a:cubicBezTo>
                  <a:lnTo>
                    <a:pt x="1279" y="544"/>
                  </a:lnTo>
                  <a:cubicBezTo>
                    <a:pt x="1308" y="513"/>
                    <a:pt x="1319" y="504"/>
                    <a:pt x="1319" y="484"/>
                  </a:cubicBezTo>
                  <a:lnTo>
                    <a:pt x="1319" y="454"/>
                  </a:lnTo>
                  <a:lnTo>
                    <a:pt x="1299" y="444"/>
                  </a:lnTo>
                  <a:lnTo>
                    <a:pt x="1279" y="424"/>
                  </a:lnTo>
                  <a:lnTo>
                    <a:pt x="1268" y="424"/>
                  </a:lnTo>
                  <a:cubicBezTo>
                    <a:pt x="1259" y="414"/>
                    <a:pt x="1248" y="404"/>
                    <a:pt x="1239" y="404"/>
                  </a:cubicBezTo>
                  <a:lnTo>
                    <a:pt x="939" y="204"/>
                  </a:lnTo>
                  <a:cubicBezTo>
                    <a:pt x="879" y="164"/>
                    <a:pt x="809" y="114"/>
                    <a:pt x="729" y="74"/>
                  </a:cubicBezTo>
                  <a:cubicBezTo>
                    <a:pt x="640" y="34"/>
                    <a:pt x="569" y="5"/>
                    <a:pt x="500" y="5"/>
                  </a:cubicBezTo>
                  <a:cubicBezTo>
                    <a:pt x="480" y="2"/>
                    <a:pt x="460" y="1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8460572" y="3953661"/>
              <a:ext cx="109183" cy="59137"/>
            </a:xfrm>
            <a:custGeom>
              <a:avLst/>
              <a:gdLst/>
              <a:ahLst/>
              <a:cxnLst/>
              <a:rect l="l" t="t" r="r" b="b"/>
              <a:pathLst>
                <a:path w="1189" h="644" extrusionOk="0">
                  <a:moveTo>
                    <a:pt x="367" y="1"/>
                  </a:moveTo>
                  <a:cubicBezTo>
                    <a:pt x="315" y="1"/>
                    <a:pt x="265" y="12"/>
                    <a:pt x="220" y="34"/>
                  </a:cubicBezTo>
                  <a:cubicBezTo>
                    <a:pt x="190" y="45"/>
                    <a:pt x="160" y="65"/>
                    <a:pt x="140" y="74"/>
                  </a:cubicBezTo>
                  <a:cubicBezTo>
                    <a:pt x="111" y="94"/>
                    <a:pt x="80" y="114"/>
                    <a:pt x="60" y="134"/>
                  </a:cubicBezTo>
                  <a:cubicBezTo>
                    <a:pt x="40" y="144"/>
                    <a:pt x="31" y="164"/>
                    <a:pt x="20" y="174"/>
                  </a:cubicBezTo>
                  <a:lnTo>
                    <a:pt x="0" y="194"/>
                  </a:lnTo>
                  <a:cubicBezTo>
                    <a:pt x="0" y="204"/>
                    <a:pt x="11" y="204"/>
                    <a:pt x="11" y="204"/>
                  </a:cubicBezTo>
                  <a:lnTo>
                    <a:pt x="40" y="234"/>
                  </a:lnTo>
                  <a:cubicBezTo>
                    <a:pt x="60" y="244"/>
                    <a:pt x="80" y="254"/>
                    <a:pt x="100" y="274"/>
                  </a:cubicBezTo>
                  <a:cubicBezTo>
                    <a:pt x="120" y="284"/>
                    <a:pt x="140" y="304"/>
                    <a:pt x="160" y="314"/>
                  </a:cubicBezTo>
                  <a:cubicBezTo>
                    <a:pt x="210" y="354"/>
                    <a:pt x="270" y="394"/>
                    <a:pt x="340" y="444"/>
                  </a:cubicBezTo>
                  <a:cubicBezTo>
                    <a:pt x="400" y="493"/>
                    <a:pt x="470" y="533"/>
                    <a:pt x="539" y="573"/>
                  </a:cubicBezTo>
                  <a:cubicBezTo>
                    <a:pt x="610" y="604"/>
                    <a:pt x="679" y="633"/>
                    <a:pt x="749" y="644"/>
                  </a:cubicBezTo>
                  <a:cubicBezTo>
                    <a:pt x="819" y="644"/>
                    <a:pt x="899" y="633"/>
                    <a:pt x="959" y="604"/>
                  </a:cubicBezTo>
                  <a:cubicBezTo>
                    <a:pt x="989" y="584"/>
                    <a:pt x="1019" y="573"/>
                    <a:pt x="1049" y="553"/>
                  </a:cubicBezTo>
                  <a:cubicBezTo>
                    <a:pt x="1078" y="533"/>
                    <a:pt x="1098" y="513"/>
                    <a:pt x="1118" y="493"/>
                  </a:cubicBezTo>
                  <a:lnTo>
                    <a:pt x="1169" y="444"/>
                  </a:lnTo>
                  <a:lnTo>
                    <a:pt x="1189" y="424"/>
                  </a:lnTo>
                  <a:cubicBezTo>
                    <a:pt x="1189" y="424"/>
                    <a:pt x="1178" y="424"/>
                    <a:pt x="1169" y="414"/>
                  </a:cubicBezTo>
                  <a:cubicBezTo>
                    <a:pt x="1169" y="414"/>
                    <a:pt x="1149" y="404"/>
                    <a:pt x="1138" y="394"/>
                  </a:cubicBezTo>
                  <a:lnTo>
                    <a:pt x="1078" y="364"/>
                  </a:lnTo>
                  <a:cubicBezTo>
                    <a:pt x="1058" y="344"/>
                    <a:pt x="1039" y="334"/>
                    <a:pt x="1009" y="314"/>
                  </a:cubicBezTo>
                  <a:cubicBezTo>
                    <a:pt x="959" y="274"/>
                    <a:pt x="899" y="234"/>
                    <a:pt x="839" y="194"/>
                  </a:cubicBezTo>
                  <a:cubicBezTo>
                    <a:pt x="769" y="154"/>
                    <a:pt x="699" y="104"/>
                    <a:pt x="630" y="74"/>
                  </a:cubicBezTo>
                  <a:cubicBezTo>
                    <a:pt x="559" y="34"/>
                    <a:pt x="490" y="5"/>
                    <a:pt x="420" y="5"/>
                  </a:cubicBezTo>
                  <a:cubicBezTo>
                    <a:pt x="402" y="2"/>
                    <a:pt x="384" y="1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8454144" y="3948152"/>
              <a:ext cx="122957" cy="70156"/>
            </a:xfrm>
            <a:custGeom>
              <a:avLst/>
              <a:gdLst/>
              <a:ahLst/>
              <a:cxnLst/>
              <a:rect l="l" t="t" r="r" b="b"/>
              <a:pathLst>
                <a:path w="1339" h="764" extrusionOk="0">
                  <a:moveTo>
                    <a:pt x="441" y="120"/>
                  </a:moveTo>
                  <a:cubicBezTo>
                    <a:pt x="457" y="120"/>
                    <a:pt x="473" y="122"/>
                    <a:pt x="490" y="125"/>
                  </a:cubicBezTo>
                  <a:cubicBezTo>
                    <a:pt x="540" y="125"/>
                    <a:pt x="600" y="144"/>
                    <a:pt x="669" y="184"/>
                  </a:cubicBezTo>
                  <a:cubicBezTo>
                    <a:pt x="749" y="224"/>
                    <a:pt x="819" y="264"/>
                    <a:pt x="869" y="304"/>
                  </a:cubicBezTo>
                  <a:lnTo>
                    <a:pt x="1168" y="493"/>
                  </a:lnTo>
                  <a:lnTo>
                    <a:pt x="1148" y="513"/>
                  </a:lnTo>
                  <a:cubicBezTo>
                    <a:pt x="1128" y="524"/>
                    <a:pt x="1109" y="544"/>
                    <a:pt x="1079" y="564"/>
                  </a:cubicBezTo>
                  <a:cubicBezTo>
                    <a:pt x="1059" y="584"/>
                    <a:pt x="1029" y="593"/>
                    <a:pt x="999" y="604"/>
                  </a:cubicBezTo>
                  <a:cubicBezTo>
                    <a:pt x="949" y="633"/>
                    <a:pt x="889" y="644"/>
                    <a:pt x="829" y="644"/>
                  </a:cubicBezTo>
                  <a:cubicBezTo>
                    <a:pt x="769" y="633"/>
                    <a:pt x="709" y="613"/>
                    <a:pt x="640" y="584"/>
                  </a:cubicBezTo>
                  <a:cubicBezTo>
                    <a:pt x="580" y="553"/>
                    <a:pt x="520" y="513"/>
                    <a:pt x="440" y="454"/>
                  </a:cubicBezTo>
                  <a:lnTo>
                    <a:pt x="161" y="254"/>
                  </a:lnTo>
                  <a:cubicBezTo>
                    <a:pt x="161" y="244"/>
                    <a:pt x="170" y="244"/>
                    <a:pt x="170" y="234"/>
                  </a:cubicBezTo>
                  <a:cubicBezTo>
                    <a:pt x="190" y="224"/>
                    <a:pt x="210" y="204"/>
                    <a:pt x="240" y="184"/>
                  </a:cubicBezTo>
                  <a:cubicBezTo>
                    <a:pt x="260" y="174"/>
                    <a:pt x="290" y="154"/>
                    <a:pt x="320" y="144"/>
                  </a:cubicBezTo>
                  <a:cubicBezTo>
                    <a:pt x="356" y="130"/>
                    <a:pt x="398" y="120"/>
                    <a:pt x="441" y="120"/>
                  </a:cubicBezTo>
                  <a:close/>
                  <a:moveTo>
                    <a:pt x="440" y="1"/>
                  </a:moveTo>
                  <a:cubicBezTo>
                    <a:pt x="380" y="1"/>
                    <a:pt x="323" y="12"/>
                    <a:pt x="270" y="34"/>
                  </a:cubicBezTo>
                  <a:cubicBezTo>
                    <a:pt x="240" y="54"/>
                    <a:pt x="200" y="65"/>
                    <a:pt x="170" y="85"/>
                  </a:cubicBezTo>
                  <a:cubicBezTo>
                    <a:pt x="141" y="105"/>
                    <a:pt x="121" y="125"/>
                    <a:pt x="101" y="144"/>
                  </a:cubicBezTo>
                  <a:cubicBezTo>
                    <a:pt x="81" y="164"/>
                    <a:pt x="61" y="174"/>
                    <a:pt x="50" y="184"/>
                  </a:cubicBezTo>
                  <a:lnTo>
                    <a:pt x="30" y="214"/>
                  </a:lnTo>
                  <a:lnTo>
                    <a:pt x="1" y="274"/>
                  </a:lnTo>
                  <a:lnTo>
                    <a:pt x="50" y="324"/>
                  </a:lnTo>
                  <a:cubicBezTo>
                    <a:pt x="61" y="324"/>
                    <a:pt x="70" y="334"/>
                    <a:pt x="81" y="344"/>
                  </a:cubicBezTo>
                  <a:lnTo>
                    <a:pt x="370" y="553"/>
                  </a:lnTo>
                  <a:cubicBezTo>
                    <a:pt x="450" y="613"/>
                    <a:pt x="520" y="653"/>
                    <a:pt x="580" y="684"/>
                  </a:cubicBezTo>
                  <a:cubicBezTo>
                    <a:pt x="669" y="733"/>
                    <a:pt x="740" y="753"/>
                    <a:pt x="819" y="763"/>
                  </a:cubicBezTo>
                  <a:lnTo>
                    <a:pt x="859" y="763"/>
                  </a:lnTo>
                  <a:cubicBezTo>
                    <a:pt x="919" y="763"/>
                    <a:pt x="989" y="743"/>
                    <a:pt x="1049" y="713"/>
                  </a:cubicBezTo>
                  <a:cubicBezTo>
                    <a:pt x="1089" y="704"/>
                    <a:pt x="1119" y="684"/>
                    <a:pt x="1148" y="664"/>
                  </a:cubicBezTo>
                  <a:cubicBezTo>
                    <a:pt x="1179" y="644"/>
                    <a:pt x="1208" y="624"/>
                    <a:pt x="1228" y="604"/>
                  </a:cubicBezTo>
                  <a:cubicBezTo>
                    <a:pt x="1248" y="584"/>
                    <a:pt x="1259" y="573"/>
                    <a:pt x="1268" y="553"/>
                  </a:cubicBezTo>
                  <a:lnTo>
                    <a:pt x="1339" y="474"/>
                  </a:lnTo>
                  <a:lnTo>
                    <a:pt x="1299" y="444"/>
                  </a:lnTo>
                  <a:lnTo>
                    <a:pt x="1279" y="424"/>
                  </a:lnTo>
                  <a:lnTo>
                    <a:pt x="1268" y="424"/>
                  </a:lnTo>
                  <a:cubicBezTo>
                    <a:pt x="1259" y="414"/>
                    <a:pt x="1248" y="404"/>
                    <a:pt x="1239" y="404"/>
                  </a:cubicBezTo>
                  <a:lnTo>
                    <a:pt x="939" y="204"/>
                  </a:lnTo>
                  <a:cubicBezTo>
                    <a:pt x="879" y="164"/>
                    <a:pt x="809" y="114"/>
                    <a:pt x="729" y="74"/>
                  </a:cubicBezTo>
                  <a:cubicBezTo>
                    <a:pt x="640" y="34"/>
                    <a:pt x="569" y="5"/>
                    <a:pt x="500" y="5"/>
                  </a:cubicBezTo>
                  <a:cubicBezTo>
                    <a:pt x="480" y="2"/>
                    <a:pt x="460" y="1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8506393" y="3935663"/>
              <a:ext cx="109183" cy="58127"/>
            </a:xfrm>
            <a:custGeom>
              <a:avLst/>
              <a:gdLst/>
              <a:ahLst/>
              <a:cxnLst/>
              <a:rect l="l" t="t" r="r" b="b"/>
              <a:pathLst>
                <a:path w="1189" h="633" extrusionOk="0">
                  <a:moveTo>
                    <a:pt x="410" y="1"/>
                  </a:moveTo>
                  <a:cubicBezTo>
                    <a:pt x="350" y="1"/>
                    <a:pt x="280" y="11"/>
                    <a:pt x="220" y="41"/>
                  </a:cubicBezTo>
                  <a:cubicBezTo>
                    <a:pt x="191" y="50"/>
                    <a:pt x="160" y="70"/>
                    <a:pt x="131" y="90"/>
                  </a:cubicBezTo>
                  <a:cubicBezTo>
                    <a:pt x="100" y="110"/>
                    <a:pt x="80" y="130"/>
                    <a:pt x="60" y="141"/>
                  </a:cubicBezTo>
                  <a:lnTo>
                    <a:pt x="11" y="190"/>
                  </a:lnTo>
                  <a:cubicBezTo>
                    <a:pt x="11" y="201"/>
                    <a:pt x="0" y="201"/>
                    <a:pt x="0" y="210"/>
                  </a:cubicBezTo>
                  <a:cubicBezTo>
                    <a:pt x="0" y="221"/>
                    <a:pt x="0" y="221"/>
                    <a:pt x="11" y="221"/>
                  </a:cubicBezTo>
                  <a:lnTo>
                    <a:pt x="40" y="250"/>
                  </a:lnTo>
                  <a:lnTo>
                    <a:pt x="100" y="280"/>
                  </a:lnTo>
                  <a:cubicBezTo>
                    <a:pt x="120" y="300"/>
                    <a:pt x="140" y="310"/>
                    <a:pt x="171" y="330"/>
                  </a:cubicBezTo>
                  <a:cubicBezTo>
                    <a:pt x="220" y="360"/>
                    <a:pt x="280" y="410"/>
                    <a:pt x="340" y="450"/>
                  </a:cubicBezTo>
                  <a:cubicBezTo>
                    <a:pt x="410" y="490"/>
                    <a:pt x="480" y="540"/>
                    <a:pt x="550" y="570"/>
                  </a:cubicBezTo>
                  <a:cubicBezTo>
                    <a:pt x="619" y="610"/>
                    <a:pt x="690" y="629"/>
                    <a:pt x="759" y="629"/>
                  </a:cubicBezTo>
                  <a:cubicBezTo>
                    <a:pt x="774" y="631"/>
                    <a:pt x="788" y="632"/>
                    <a:pt x="802" y="632"/>
                  </a:cubicBezTo>
                  <a:cubicBezTo>
                    <a:pt x="864" y="632"/>
                    <a:pt x="920" y="614"/>
                    <a:pt x="969" y="590"/>
                  </a:cubicBezTo>
                  <a:cubicBezTo>
                    <a:pt x="999" y="570"/>
                    <a:pt x="1029" y="560"/>
                    <a:pt x="1059" y="540"/>
                  </a:cubicBezTo>
                  <a:cubicBezTo>
                    <a:pt x="1079" y="520"/>
                    <a:pt x="1109" y="500"/>
                    <a:pt x="1129" y="480"/>
                  </a:cubicBezTo>
                  <a:cubicBezTo>
                    <a:pt x="1149" y="460"/>
                    <a:pt x="1158" y="440"/>
                    <a:pt x="1169" y="430"/>
                  </a:cubicBezTo>
                  <a:cubicBezTo>
                    <a:pt x="1178" y="410"/>
                    <a:pt x="1189" y="410"/>
                    <a:pt x="1189" y="410"/>
                  </a:cubicBezTo>
                  <a:cubicBezTo>
                    <a:pt x="1189" y="410"/>
                    <a:pt x="1189" y="400"/>
                    <a:pt x="1178" y="400"/>
                  </a:cubicBezTo>
                  <a:cubicBezTo>
                    <a:pt x="1169" y="390"/>
                    <a:pt x="1158" y="380"/>
                    <a:pt x="1138" y="380"/>
                  </a:cubicBezTo>
                  <a:cubicBezTo>
                    <a:pt x="1129" y="370"/>
                    <a:pt x="1109" y="360"/>
                    <a:pt x="1089" y="340"/>
                  </a:cubicBezTo>
                  <a:cubicBezTo>
                    <a:pt x="1059" y="330"/>
                    <a:pt x="1039" y="310"/>
                    <a:pt x="1009" y="300"/>
                  </a:cubicBezTo>
                  <a:cubicBezTo>
                    <a:pt x="959" y="261"/>
                    <a:pt x="899" y="230"/>
                    <a:pt x="829" y="181"/>
                  </a:cubicBezTo>
                  <a:cubicBezTo>
                    <a:pt x="770" y="141"/>
                    <a:pt x="699" y="101"/>
                    <a:pt x="630" y="70"/>
                  </a:cubicBezTo>
                  <a:cubicBezTo>
                    <a:pt x="559" y="31"/>
                    <a:pt x="480" y="1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8500884" y="3930246"/>
              <a:ext cx="122039" cy="68779"/>
            </a:xfrm>
            <a:custGeom>
              <a:avLst/>
              <a:gdLst/>
              <a:ahLst/>
              <a:cxnLst/>
              <a:rect l="l" t="t" r="r" b="b"/>
              <a:pathLst>
                <a:path w="1329" h="749" extrusionOk="0">
                  <a:moveTo>
                    <a:pt x="470" y="120"/>
                  </a:moveTo>
                  <a:cubicBezTo>
                    <a:pt x="530" y="129"/>
                    <a:pt x="590" y="149"/>
                    <a:pt x="659" y="180"/>
                  </a:cubicBezTo>
                  <a:cubicBezTo>
                    <a:pt x="730" y="220"/>
                    <a:pt x="810" y="260"/>
                    <a:pt x="859" y="289"/>
                  </a:cubicBezTo>
                  <a:lnTo>
                    <a:pt x="1159" y="479"/>
                  </a:lnTo>
                  <a:lnTo>
                    <a:pt x="1149" y="489"/>
                  </a:lnTo>
                  <a:cubicBezTo>
                    <a:pt x="1129" y="509"/>
                    <a:pt x="1109" y="529"/>
                    <a:pt x="1079" y="549"/>
                  </a:cubicBezTo>
                  <a:cubicBezTo>
                    <a:pt x="1059" y="569"/>
                    <a:pt x="1029" y="579"/>
                    <a:pt x="999" y="599"/>
                  </a:cubicBezTo>
                  <a:cubicBezTo>
                    <a:pt x="949" y="619"/>
                    <a:pt x="899" y="629"/>
                    <a:pt x="849" y="629"/>
                  </a:cubicBezTo>
                  <a:lnTo>
                    <a:pt x="830" y="629"/>
                  </a:lnTo>
                  <a:cubicBezTo>
                    <a:pt x="770" y="629"/>
                    <a:pt x="699" y="609"/>
                    <a:pt x="630" y="579"/>
                  </a:cubicBezTo>
                  <a:cubicBezTo>
                    <a:pt x="570" y="549"/>
                    <a:pt x="510" y="509"/>
                    <a:pt x="430" y="459"/>
                  </a:cubicBezTo>
                  <a:lnTo>
                    <a:pt x="151" y="260"/>
                  </a:lnTo>
                  <a:lnTo>
                    <a:pt x="160" y="249"/>
                  </a:lnTo>
                  <a:cubicBezTo>
                    <a:pt x="180" y="229"/>
                    <a:pt x="200" y="209"/>
                    <a:pt x="220" y="200"/>
                  </a:cubicBezTo>
                  <a:cubicBezTo>
                    <a:pt x="251" y="180"/>
                    <a:pt x="270" y="169"/>
                    <a:pt x="300" y="149"/>
                  </a:cubicBezTo>
                  <a:cubicBezTo>
                    <a:pt x="350" y="129"/>
                    <a:pt x="410" y="120"/>
                    <a:pt x="470" y="120"/>
                  </a:cubicBezTo>
                  <a:close/>
                  <a:moveTo>
                    <a:pt x="480" y="0"/>
                  </a:moveTo>
                  <a:cubicBezTo>
                    <a:pt x="400" y="0"/>
                    <a:pt x="320" y="10"/>
                    <a:pt x="251" y="40"/>
                  </a:cubicBezTo>
                  <a:lnTo>
                    <a:pt x="160" y="100"/>
                  </a:lnTo>
                  <a:cubicBezTo>
                    <a:pt x="131" y="120"/>
                    <a:pt x="100" y="140"/>
                    <a:pt x="80" y="160"/>
                  </a:cubicBezTo>
                  <a:cubicBezTo>
                    <a:pt x="60" y="169"/>
                    <a:pt x="51" y="189"/>
                    <a:pt x="40" y="200"/>
                  </a:cubicBezTo>
                  <a:lnTo>
                    <a:pt x="1" y="249"/>
                  </a:lnTo>
                  <a:lnTo>
                    <a:pt x="1" y="300"/>
                  </a:lnTo>
                  <a:lnTo>
                    <a:pt x="40" y="339"/>
                  </a:lnTo>
                  <a:cubicBezTo>
                    <a:pt x="51" y="339"/>
                    <a:pt x="60" y="349"/>
                    <a:pt x="71" y="359"/>
                  </a:cubicBezTo>
                  <a:lnTo>
                    <a:pt x="370" y="559"/>
                  </a:lnTo>
                  <a:cubicBezTo>
                    <a:pt x="450" y="609"/>
                    <a:pt x="520" y="649"/>
                    <a:pt x="580" y="688"/>
                  </a:cubicBezTo>
                  <a:cubicBezTo>
                    <a:pt x="659" y="728"/>
                    <a:pt x="739" y="748"/>
                    <a:pt x="819" y="748"/>
                  </a:cubicBezTo>
                  <a:lnTo>
                    <a:pt x="849" y="748"/>
                  </a:lnTo>
                  <a:cubicBezTo>
                    <a:pt x="919" y="748"/>
                    <a:pt x="989" y="739"/>
                    <a:pt x="1059" y="699"/>
                  </a:cubicBezTo>
                  <a:cubicBezTo>
                    <a:pt x="1089" y="688"/>
                    <a:pt x="1119" y="669"/>
                    <a:pt x="1149" y="639"/>
                  </a:cubicBezTo>
                  <a:cubicBezTo>
                    <a:pt x="1179" y="619"/>
                    <a:pt x="1209" y="599"/>
                    <a:pt x="1229" y="579"/>
                  </a:cubicBezTo>
                  <a:cubicBezTo>
                    <a:pt x="1249" y="559"/>
                    <a:pt x="1269" y="539"/>
                    <a:pt x="1278" y="519"/>
                  </a:cubicBezTo>
                  <a:cubicBezTo>
                    <a:pt x="1298" y="499"/>
                    <a:pt x="1298" y="499"/>
                    <a:pt x="1298" y="489"/>
                  </a:cubicBezTo>
                  <a:lnTo>
                    <a:pt x="1329" y="449"/>
                  </a:lnTo>
                  <a:lnTo>
                    <a:pt x="1289" y="419"/>
                  </a:lnTo>
                  <a:cubicBezTo>
                    <a:pt x="1289" y="419"/>
                    <a:pt x="1278" y="409"/>
                    <a:pt x="1269" y="409"/>
                  </a:cubicBezTo>
                  <a:lnTo>
                    <a:pt x="1258" y="399"/>
                  </a:lnTo>
                  <a:cubicBezTo>
                    <a:pt x="1249" y="389"/>
                    <a:pt x="1238" y="389"/>
                    <a:pt x="1229" y="379"/>
                  </a:cubicBezTo>
                  <a:lnTo>
                    <a:pt x="929" y="189"/>
                  </a:lnTo>
                  <a:cubicBezTo>
                    <a:pt x="869" y="160"/>
                    <a:pt x="790" y="109"/>
                    <a:pt x="710" y="70"/>
                  </a:cubicBezTo>
                  <a:cubicBezTo>
                    <a:pt x="630" y="30"/>
                    <a:pt x="550" y="1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8506393" y="3935663"/>
              <a:ext cx="109183" cy="58127"/>
            </a:xfrm>
            <a:custGeom>
              <a:avLst/>
              <a:gdLst/>
              <a:ahLst/>
              <a:cxnLst/>
              <a:rect l="l" t="t" r="r" b="b"/>
              <a:pathLst>
                <a:path w="1189" h="633" extrusionOk="0">
                  <a:moveTo>
                    <a:pt x="410" y="1"/>
                  </a:moveTo>
                  <a:cubicBezTo>
                    <a:pt x="350" y="1"/>
                    <a:pt x="280" y="11"/>
                    <a:pt x="220" y="41"/>
                  </a:cubicBezTo>
                  <a:cubicBezTo>
                    <a:pt x="191" y="50"/>
                    <a:pt x="160" y="70"/>
                    <a:pt x="131" y="90"/>
                  </a:cubicBezTo>
                  <a:cubicBezTo>
                    <a:pt x="100" y="110"/>
                    <a:pt x="80" y="130"/>
                    <a:pt x="60" y="141"/>
                  </a:cubicBezTo>
                  <a:lnTo>
                    <a:pt x="11" y="190"/>
                  </a:lnTo>
                  <a:cubicBezTo>
                    <a:pt x="11" y="201"/>
                    <a:pt x="0" y="201"/>
                    <a:pt x="0" y="210"/>
                  </a:cubicBezTo>
                  <a:cubicBezTo>
                    <a:pt x="0" y="221"/>
                    <a:pt x="0" y="221"/>
                    <a:pt x="11" y="221"/>
                  </a:cubicBezTo>
                  <a:lnTo>
                    <a:pt x="40" y="250"/>
                  </a:lnTo>
                  <a:lnTo>
                    <a:pt x="100" y="280"/>
                  </a:lnTo>
                  <a:cubicBezTo>
                    <a:pt x="120" y="300"/>
                    <a:pt x="140" y="310"/>
                    <a:pt x="171" y="330"/>
                  </a:cubicBezTo>
                  <a:cubicBezTo>
                    <a:pt x="220" y="360"/>
                    <a:pt x="280" y="410"/>
                    <a:pt x="340" y="450"/>
                  </a:cubicBezTo>
                  <a:cubicBezTo>
                    <a:pt x="410" y="490"/>
                    <a:pt x="470" y="540"/>
                    <a:pt x="550" y="570"/>
                  </a:cubicBezTo>
                  <a:cubicBezTo>
                    <a:pt x="619" y="610"/>
                    <a:pt x="690" y="629"/>
                    <a:pt x="759" y="629"/>
                  </a:cubicBezTo>
                  <a:cubicBezTo>
                    <a:pt x="774" y="631"/>
                    <a:pt x="788" y="632"/>
                    <a:pt x="802" y="632"/>
                  </a:cubicBezTo>
                  <a:cubicBezTo>
                    <a:pt x="864" y="632"/>
                    <a:pt x="920" y="614"/>
                    <a:pt x="969" y="590"/>
                  </a:cubicBezTo>
                  <a:cubicBezTo>
                    <a:pt x="999" y="570"/>
                    <a:pt x="1029" y="560"/>
                    <a:pt x="1059" y="540"/>
                  </a:cubicBezTo>
                  <a:cubicBezTo>
                    <a:pt x="1079" y="520"/>
                    <a:pt x="1109" y="500"/>
                    <a:pt x="1129" y="480"/>
                  </a:cubicBezTo>
                  <a:cubicBezTo>
                    <a:pt x="1149" y="460"/>
                    <a:pt x="1158" y="440"/>
                    <a:pt x="1169" y="430"/>
                  </a:cubicBezTo>
                  <a:cubicBezTo>
                    <a:pt x="1178" y="410"/>
                    <a:pt x="1189" y="410"/>
                    <a:pt x="1189" y="410"/>
                  </a:cubicBezTo>
                  <a:cubicBezTo>
                    <a:pt x="1189" y="410"/>
                    <a:pt x="1189" y="400"/>
                    <a:pt x="1178" y="400"/>
                  </a:cubicBezTo>
                  <a:cubicBezTo>
                    <a:pt x="1169" y="390"/>
                    <a:pt x="1158" y="380"/>
                    <a:pt x="1138" y="380"/>
                  </a:cubicBezTo>
                  <a:cubicBezTo>
                    <a:pt x="1129" y="370"/>
                    <a:pt x="1109" y="360"/>
                    <a:pt x="1089" y="340"/>
                  </a:cubicBezTo>
                  <a:cubicBezTo>
                    <a:pt x="1059" y="330"/>
                    <a:pt x="1039" y="310"/>
                    <a:pt x="1009" y="300"/>
                  </a:cubicBezTo>
                  <a:cubicBezTo>
                    <a:pt x="959" y="261"/>
                    <a:pt x="899" y="230"/>
                    <a:pt x="829" y="181"/>
                  </a:cubicBezTo>
                  <a:cubicBezTo>
                    <a:pt x="770" y="141"/>
                    <a:pt x="699" y="101"/>
                    <a:pt x="630" y="70"/>
                  </a:cubicBezTo>
                  <a:cubicBezTo>
                    <a:pt x="559" y="31"/>
                    <a:pt x="480" y="1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8500884" y="3930246"/>
              <a:ext cx="120202" cy="68779"/>
            </a:xfrm>
            <a:custGeom>
              <a:avLst/>
              <a:gdLst/>
              <a:ahLst/>
              <a:cxnLst/>
              <a:rect l="l" t="t" r="r" b="b"/>
              <a:pathLst>
                <a:path w="1309" h="749" extrusionOk="0">
                  <a:moveTo>
                    <a:pt x="470" y="120"/>
                  </a:moveTo>
                  <a:cubicBezTo>
                    <a:pt x="530" y="129"/>
                    <a:pt x="590" y="149"/>
                    <a:pt x="659" y="180"/>
                  </a:cubicBezTo>
                  <a:cubicBezTo>
                    <a:pt x="730" y="220"/>
                    <a:pt x="810" y="260"/>
                    <a:pt x="859" y="289"/>
                  </a:cubicBezTo>
                  <a:lnTo>
                    <a:pt x="1159" y="479"/>
                  </a:lnTo>
                  <a:lnTo>
                    <a:pt x="1149" y="489"/>
                  </a:lnTo>
                  <a:cubicBezTo>
                    <a:pt x="1129" y="509"/>
                    <a:pt x="1109" y="529"/>
                    <a:pt x="1079" y="549"/>
                  </a:cubicBezTo>
                  <a:cubicBezTo>
                    <a:pt x="1059" y="569"/>
                    <a:pt x="1029" y="579"/>
                    <a:pt x="999" y="599"/>
                  </a:cubicBezTo>
                  <a:cubicBezTo>
                    <a:pt x="949" y="619"/>
                    <a:pt x="899" y="629"/>
                    <a:pt x="849" y="629"/>
                  </a:cubicBezTo>
                  <a:lnTo>
                    <a:pt x="830" y="629"/>
                  </a:lnTo>
                  <a:cubicBezTo>
                    <a:pt x="770" y="629"/>
                    <a:pt x="699" y="609"/>
                    <a:pt x="630" y="579"/>
                  </a:cubicBezTo>
                  <a:cubicBezTo>
                    <a:pt x="570" y="549"/>
                    <a:pt x="510" y="509"/>
                    <a:pt x="430" y="459"/>
                  </a:cubicBezTo>
                  <a:lnTo>
                    <a:pt x="151" y="260"/>
                  </a:lnTo>
                  <a:lnTo>
                    <a:pt x="160" y="249"/>
                  </a:lnTo>
                  <a:cubicBezTo>
                    <a:pt x="180" y="229"/>
                    <a:pt x="200" y="209"/>
                    <a:pt x="220" y="200"/>
                  </a:cubicBezTo>
                  <a:cubicBezTo>
                    <a:pt x="251" y="180"/>
                    <a:pt x="270" y="169"/>
                    <a:pt x="300" y="149"/>
                  </a:cubicBezTo>
                  <a:cubicBezTo>
                    <a:pt x="350" y="129"/>
                    <a:pt x="410" y="120"/>
                    <a:pt x="470" y="120"/>
                  </a:cubicBezTo>
                  <a:close/>
                  <a:moveTo>
                    <a:pt x="480" y="0"/>
                  </a:moveTo>
                  <a:cubicBezTo>
                    <a:pt x="400" y="0"/>
                    <a:pt x="320" y="10"/>
                    <a:pt x="251" y="40"/>
                  </a:cubicBezTo>
                  <a:lnTo>
                    <a:pt x="160" y="100"/>
                  </a:lnTo>
                  <a:cubicBezTo>
                    <a:pt x="131" y="120"/>
                    <a:pt x="100" y="140"/>
                    <a:pt x="80" y="160"/>
                  </a:cubicBezTo>
                  <a:cubicBezTo>
                    <a:pt x="60" y="169"/>
                    <a:pt x="51" y="189"/>
                    <a:pt x="40" y="200"/>
                  </a:cubicBezTo>
                  <a:lnTo>
                    <a:pt x="1" y="249"/>
                  </a:lnTo>
                  <a:lnTo>
                    <a:pt x="1" y="300"/>
                  </a:lnTo>
                  <a:lnTo>
                    <a:pt x="40" y="339"/>
                  </a:lnTo>
                  <a:cubicBezTo>
                    <a:pt x="51" y="339"/>
                    <a:pt x="60" y="349"/>
                    <a:pt x="71" y="359"/>
                  </a:cubicBezTo>
                  <a:lnTo>
                    <a:pt x="370" y="559"/>
                  </a:lnTo>
                  <a:cubicBezTo>
                    <a:pt x="450" y="609"/>
                    <a:pt x="520" y="649"/>
                    <a:pt x="580" y="688"/>
                  </a:cubicBezTo>
                  <a:cubicBezTo>
                    <a:pt x="659" y="728"/>
                    <a:pt x="739" y="748"/>
                    <a:pt x="819" y="748"/>
                  </a:cubicBezTo>
                  <a:lnTo>
                    <a:pt x="849" y="748"/>
                  </a:lnTo>
                  <a:cubicBezTo>
                    <a:pt x="919" y="748"/>
                    <a:pt x="989" y="739"/>
                    <a:pt x="1059" y="699"/>
                  </a:cubicBezTo>
                  <a:cubicBezTo>
                    <a:pt x="1089" y="688"/>
                    <a:pt x="1119" y="669"/>
                    <a:pt x="1149" y="639"/>
                  </a:cubicBezTo>
                  <a:cubicBezTo>
                    <a:pt x="1179" y="619"/>
                    <a:pt x="1209" y="599"/>
                    <a:pt x="1229" y="579"/>
                  </a:cubicBezTo>
                  <a:cubicBezTo>
                    <a:pt x="1249" y="559"/>
                    <a:pt x="1269" y="539"/>
                    <a:pt x="1278" y="519"/>
                  </a:cubicBezTo>
                  <a:lnTo>
                    <a:pt x="1289" y="509"/>
                  </a:lnTo>
                  <a:cubicBezTo>
                    <a:pt x="1298" y="499"/>
                    <a:pt x="1309" y="489"/>
                    <a:pt x="1309" y="469"/>
                  </a:cubicBezTo>
                  <a:lnTo>
                    <a:pt x="1309" y="439"/>
                  </a:lnTo>
                  <a:lnTo>
                    <a:pt x="1289" y="419"/>
                  </a:lnTo>
                  <a:cubicBezTo>
                    <a:pt x="1289" y="419"/>
                    <a:pt x="1278" y="409"/>
                    <a:pt x="1269" y="409"/>
                  </a:cubicBezTo>
                  <a:lnTo>
                    <a:pt x="1258" y="399"/>
                  </a:lnTo>
                  <a:cubicBezTo>
                    <a:pt x="1249" y="389"/>
                    <a:pt x="1238" y="389"/>
                    <a:pt x="1229" y="379"/>
                  </a:cubicBezTo>
                  <a:lnTo>
                    <a:pt x="929" y="189"/>
                  </a:lnTo>
                  <a:cubicBezTo>
                    <a:pt x="869" y="160"/>
                    <a:pt x="790" y="109"/>
                    <a:pt x="710" y="70"/>
                  </a:cubicBezTo>
                  <a:cubicBezTo>
                    <a:pt x="630" y="30"/>
                    <a:pt x="550" y="1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8551388" y="3917114"/>
              <a:ext cx="110009" cy="56474"/>
            </a:xfrm>
            <a:custGeom>
              <a:avLst/>
              <a:gdLst/>
              <a:ahLst/>
              <a:cxnLst/>
              <a:rect l="l" t="t" r="r" b="b"/>
              <a:pathLst>
                <a:path w="1198" h="615" extrusionOk="0">
                  <a:moveTo>
                    <a:pt x="371" y="1"/>
                  </a:moveTo>
                  <a:cubicBezTo>
                    <a:pt x="314" y="1"/>
                    <a:pt x="258" y="18"/>
                    <a:pt x="209" y="43"/>
                  </a:cubicBezTo>
                  <a:cubicBezTo>
                    <a:pt x="180" y="53"/>
                    <a:pt x="160" y="73"/>
                    <a:pt x="129" y="93"/>
                  </a:cubicBezTo>
                  <a:cubicBezTo>
                    <a:pt x="100" y="113"/>
                    <a:pt x="80" y="133"/>
                    <a:pt x="60" y="153"/>
                  </a:cubicBezTo>
                  <a:cubicBezTo>
                    <a:pt x="40" y="173"/>
                    <a:pt x="30" y="183"/>
                    <a:pt x="20" y="203"/>
                  </a:cubicBezTo>
                  <a:cubicBezTo>
                    <a:pt x="10" y="203"/>
                    <a:pt x="10" y="213"/>
                    <a:pt x="0" y="213"/>
                  </a:cubicBezTo>
                  <a:lnTo>
                    <a:pt x="0" y="223"/>
                  </a:lnTo>
                  <a:cubicBezTo>
                    <a:pt x="10" y="223"/>
                    <a:pt x="10" y="223"/>
                    <a:pt x="10" y="233"/>
                  </a:cubicBezTo>
                  <a:cubicBezTo>
                    <a:pt x="20" y="233"/>
                    <a:pt x="30" y="243"/>
                    <a:pt x="50" y="252"/>
                  </a:cubicBezTo>
                  <a:cubicBezTo>
                    <a:pt x="60" y="263"/>
                    <a:pt x="80" y="272"/>
                    <a:pt x="100" y="283"/>
                  </a:cubicBezTo>
                  <a:cubicBezTo>
                    <a:pt x="120" y="303"/>
                    <a:pt x="149" y="312"/>
                    <a:pt x="169" y="332"/>
                  </a:cubicBezTo>
                  <a:cubicBezTo>
                    <a:pt x="220" y="363"/>
                    <a:pt x="289" y="403"/>
                    <a:pt x="349" y="443"/>
                  </a:cubicBezTo>
                  <a:cubicBezTo>
                    <a:pt x="419" y="492"/>
                    <a:pt x="489" y="532"/>
                    <a:pt x="559" y="562"/>
                  </a:cubicBezTo>
                  <a:cubicBezTo>
                    <a:pt x="629" y="592"/>
                    <a:pt x="708" y="612"/>
                    <a:pt x="779" y="612"/>
                  </a:cubicBezTo>
                  <a:cubicBezTo>
                    <a:pt x="791" y="614"/>
                    <a:pt x="804" y="615"/>
                    <a:pt x="817" y="615"/>
                  </a:cubicBezTo>
                  <a:cubicBezTo>
                    <a:pt x="873" y="615"/>
                    <a:pt x="929" y="597"/>
                    <a:pt x="978" y="572"/>
                  </a:cubicBezTo>
                  <a:lnTo>
                    <a:pt x="1068" y="512"/>
                  </a:lnTo>
                  <a:cubicBezTo>
                    <a:pt x="1088" y="492"/>
                    <a:pt x="1118" y="472"/>
                    <a:pt x="1138" y="452"/>
                  </a:cubicBezTo>
                  <a:cubicBezTo>
                    <a:pt x="1158" y="432"/>
                    <a:pt x="1168" y="412"/>
                    <a:pt x="1178" y="403"/>
                  </a:cubicBezTo>
                  <a:lnTo>
                    <a:pt x="1198" y="383"/>
                  </a:lnTo>
                  <a:lnTo>
                    <a:pt x="1188" y="372"/>
                  </a:lnTo>
                  <a:cubicBezTo>
                    <a:pt x="1178" y="372"/>
                    <a:pt x="1168" y="363"/>
                    <a:pt x="1148" y="352"/>
                  </a:cubicBezTo>
                  <a:lnTo>
                    <a:pt x="1088" y="323"/>
                  </a:lnTo>
                  <a:cubicBezTo>
                    <a:pt x="1068" y="303"/>
                    <a:pt x="1048" y="292"/>
                    <a:pt x="1018" y="272"/>
                  </a:cubicBezTo>
                  <a:cubicBezTo>
                    <a:pt x="968" y="243"/>
                    <a:pt x="898" y="203"/>
                    <a:pt x="839" y="163"/>
                  </a:cubicBezTo>
                  <a:cubicBezTo>
                    <a:pt x="768" y="123"/>
                    <a:pt x="699" y="83"/>
                    <a:pt x="629" y="53"/>
                  </a:cubicBezTo>
                  <a:cubicBezTo>
                    <a:pt x="549" y="23"/>
                    <a:pt x="479" y="3"/>
                    <a:pt x="409" y="3"/>
                  </a:cubicBezTo>
                  <a:cubicBezTo>
                    <a:pt x="396" y="1"/>
                    <a:pt x="384" y="1"/>
                    <a:pt x="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8545879" y="3911880"/>
              <a:ext cx="121029" cy="66942"/>
            </a:xfrm>
            <a:custGeom>
              <a:avLst/>
              <a:gdLst/>
              <a:ahLst/>
              <a:cxnLst/>
              <a:rect l="l" t="t" r="r" b="b"/>
              <a:pathLst>
                <a:path w="1318" h="729" extrusionOk="0">
                  <a:moveTo>
                    <a:pt x="469" y="120"/>
                  </a:moveTo>
                  <a:cubicBezTo>
                    <a:pt x="529" y="120"/>
                    <a:pt x="589" y="130"/>
                    <a:pt x="659" y="170"/>
                  </a:cubicBezTo>
                  <a:cubicBezTo>
                    <a:pt x="739" y="200"/>
                    <a:pt x="808" y="240"/>
                    <a:pt x="859" y="280"/>
                  </a:cubicBezTo>
                  <a:lnTo>
                    <a:pt x="1168" y="449"/>
                  </a:lnTo>
                  <a:lnTo>
                    <a:pt x="1148" y="469"/>
                  </a:lnTo>
                  <a:cubicBezTo>
                    <a:pt x="1138" y="489"/>
                    <a:pt x="1118" y="509"/>
                    <a:pt x="1088" y="520"/>
                  </a:cubicBezTo>
                  <a:cubicBezTo>
                    <a:pt x="1068" y="539"/>
                    <a:pt x="1038" y="559"/>
                    <a:pt x="1008" y="569"/>
                  </a:cubicBezTo>
                  <a:cubicBezTo>
                    <a:pt x="958" y="599"/>
                    <a:pt x="908" y="609"/>
                    <a:pt x="848" y="609"/>
                  </a:cubicBezTo>
                  <a:lnTo>
                    <a:pt x="848" y="669"/>
                  </a:lnTo>
                  <a:lnTo>
                    <a:pt x="839" y="609"/>
                  </a:lnTo>
                  <a:cubicBezTo>
                    <a:pt x="779" y="609"/>
                    <a:pt x="719" y="599"/>
                    <a:pt x="639" y="559"/>
                  </a:cubicBezTo>
                  <a:cubicBezTo>
                    <a:pt x="579" y="539"/>
                    <a:pt x="519" y="500"/>
                    <a:pt x="439" y="449"/>
                  </a:cubicBezTo>
                  <a:lnTo>
                    <a:pt x="149" y="260"/>
                  </a:lnTo>
                  <a:lnTo>
                    <a:pt x="160" y="250"/>
                  </a:lnTo>
                  <a:cubicBezTo>
                    <a:pt x="180" y="230"/>
                    <a:pt x="200" y="210"/>
                    <a:pt x="229" y="200"/>
                  </a:cubicBezTo>
                  <a:cubicBezTo>
                    <a:pt x="249" y="180"/>
                    <a:pt x="269" y="160"/>
                    <a:pt x="300" y="150"/>
                  </a:cubicBezTo>
                  <a:cubicBezTo>
                    <a:pt x="349" y="130"/>
                    <a:pt x="399" y="120"/>
                    <a:pt x="449" y="120"/>
                  </a:cubicBezTo>
                  <a:close/>
                  <a:moveTo>
                    <a:pt x="449" y="0"/>
                  </a:moveTo>
                  <a:cubicBezTo>
                    <a:pt x="379" y="0"/>
                    <a:pt x="309" y="10"/>
                    <a:pt x="249" y="40"/>
                  </a:cubicBezTo>
                  <a:cubicBezTo>
                    <a:pt x="209" y="60"/>
                    <a:pt x="180" y="80"/>
                    <a:pt x="149" y="100"/>
                  </a:cubicBezTo>
                  <a:cubicBezTo>
                    <a:pt x="129" y="120"/>
                    <a:pt x="100" y="140"/>
                    <a:pt x="80" y="160"/>
                  </a:cubicBezTo>
                  <a:cubicBezTo>
                    <a:pt x="60" y="180"/>
                    <a:pt x="50" y="190"/>
                    <a:pt x="40" y="210"/>
                  </a:cubicBezTo>
                  <a:lnTo>
                    <a:pt x="0" y="250"/>
                  </a:lnTo>
                  <a:lnTo>
                    <a:pt x="10" y="309"/>
                  </a:lnTo>
                  <a:lnTo>
                    <a:pt x="50" y="340"/>
                  </a:lnTo>
                  <a:cubicBezTo>
                    <a:pt x="60" y="349"/>
                    <a:pt x="70" y="349"/>
                    <a:pt x="70" y="360"/>
                  </a:cubicBezTo>
                  <a:lnTo>
                    <a:pt x="379" y="549"/>
                  </a:lnTo>
                  <a:cubicBezTo>
                    <a:pt x="459" y="609"/>
                    <a:pt x="529" y="649"/>
                    <a:pt x="589" y="669"/>
                  </a:cubicBezTo>
                  <a:cubicBezTo>
                    <a:pt x="679" y="709"/>
                    <a:pt x="759" y="729"/>
                    <a:pt x="839" y="729"/>
                  </a:cubicBezTo>
                  <a:lnTo>
                    <a:pt x="848" y="729"/>
                  </a:lnTo>
                  <a:cubicBezTo>
                    <a:pt x="919" y="729"/>
                    <a:pt x="998" y="719"/>
                    <a:pt x="1068" y="679"/>
                  </a:cubicBezTo>
                  <a:cubicBezTo>
                    <a:pt x="1098" y="659"/>
                    <a:pt x="1138" y="639"/>
                    <a:pt x="1168" y="619"/>
                  </a:cubicBezTo>
                  <a:lnTo>
                    <a:pt x="1238" y="549"/>
                  </a:lnTo>
                  <a:lnTo>
                    <a:pt x="1287" y="500"/>
                  </a:lnTo>
                  <a:lnTo>
                    <a:pt x="1318" y="460"/>
                  </a:lnTo>
                  <a:lnTo>
                    <a:pt x="1318" y="409"/>
                  </a:lnTo>
                  <a:lnTo>
                    <a:pt x="1298" y="389"/>
                  </a:lnTo>
                  <a:cubicBezTo>
                    <a:pt x="1298" y="389"/>
                    <a:pt x="1287" y="380"/>
                    <a:pt x="1278" y="380"/>
                  </a:cubicBezTo>
                  <a:lnTo>
                    <a:pt x="1258" y="369"/>
                  </a:lnTo>
                  <a:cubicBezTo>
                    <a:pt x="1258" y="369"/>
                    <a:pt x="1248" y="360"/>
                    <a:pt x="1238" y="360"/>
                  </a:cubicBezTo>
                  <a:lnTo>
                    <a:pt x="928" y="170"/>
                  </a:lnTo>
                  <a:cubicBezTo>
                    <a:pt x="868" y="140"/>
                    <a:pt x="788" y="90"/>
                    <a:pt x="708" y="60"/>
                  </a:cubicBezTo>
                  <a:cubicBezTo>
                    <a:pt x="619" y="20"/>
                    <a:pt x="539" y="0"/>
                    <a:pt x="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8551388" y="3917114"/>
              <a:ext cx="110009" cy="56474"/>
            </a:xfrm>
            <a:custGeom>
              <a:avLst/>
              <a:gdLst/>
              <a:ahLst/>
              <a:cxnLst/>
              <a:rect l="l" t="t" r="r" b="b"/>
              <a:pathLst>
                <a:path w="1198" h="615" extrusionOk="0">
                  <a:moveTo>
                    <a:pt x="371" y="1"/>
                  </a:moveTo>
                  <a:cubicBezTo>
                    <a:pt x="314" y="1"/>
                    <a:pt x="258" y="18"/>
                    <a:pt x="209" y="43"/>
                  </a:cubicBezTo>
                  <a:cubicBezTo>
                    <a:pt x="180" y="53"/>
                    <a:pt x="160" y="73"/>
                    <a:pt x="129" y="93"/>
                  </a:cubicBezTo>
                  <a:cubicBezTo>
                    <a:pt x="100" y="113"/>
                    <a:pt x="80" y="133"/>
                    <a:pt x="60" y="153"/>
                  </a:cubicBezTo>
                  <a:cubicBezTo>
                    <a:pt x="40" y="173"/>
                    <a:pt x="30" y="183"/>
                    <a:pt x="20" y="203"/>
                  </a:cubicBezTo>
                  <a:cubicBezTo>
                    <a:pt x="10" y="203"/>
                    <a:pt x="10" y="213"/>
                    <a:pt x="0" y="213"/>
                  </a:cubicBezTo>
                  <a:lnTo>
                    <a:pt x="0" y="223"/>
                  </a:lnTo>
                  <a:cubicBezTo>
                    <a:pt x="10" y="223"/>
                    <a:pt x="10" y="223"/>
                    <a:pt x="10" y="233"/>
                  </a:cubicBezTo>
                  <a:cubicBezTo>
                    <a:pt x="20" y="233"/>
                    <a:pt x="30" y="243"/>
                    <a:pt x="50" y="252"/>
                  </a:cubicBezTo>
                  <a:cubicBezTo>
                    <a:pt x="60" y="263"/>
                    <a:pt x="80" y="272"/>
                    <a:pt x="100" y="283"/>
                  </a:cubicBezTo>
                  <a:cubicBezTo>
                    <a:pt x="120" y="303"/>
                    <a:pt x="149" y="312"/>
                    <a:pt x="169" y="332"/>
                  </a:cubicBezTo>
                  <a:cubicBezTo>
                    <a:pt x="220" y="363"/>
                    <a:pt x="289" y="403"/>
                    <a:pt x="349" y="443"/>
                  </a:cubicBezTo>
                  <a:cubicBezTo>
                    <a:pt x="419" y="492"/>
                    <a:pt x="489" y="532"/>
                    <a:pt x="559" y="562"/>
                  </a:cubicBezTo>
                  <a:cubicBezTo>
                    <a:pt x="629" y="592"/>
                    <a:pt x="708" y="612"/>
                    <a:pt x="779" y="612"/>
                  </a:cubicBezTo>
                  <a:cubicBezTo>
                    <a:pt x="791" y="614"/>
                    <a:pt x="804" y="615"/>
                    <a:pt x="817" y="615"/>
                  </a:cubicBezTo>
                  <a:cubicBezTo>
                    <a:pt x="873" y="615"/>
                    <a:pt x="929" y="597"/>
                    <a:pt x="978" y="572"/>
                  </a:cubicBezTo>
                  <a:lnTo>
                    <a:pt x="1068" y="512"/>
                  </a:lnTo>
                  <a:cubicBezTo>
                    <a:pt x="1088" y="492"/>
                    <a:pt x="1118" y="472"/>
                    <a:pt x="1138" y="452"/>
                  </a:cubicBezTo>
                  <a:cubicBezTo>
                    <a:pt x="1158" y="432"/>
                    <a:pt x="1168" y="412"/>
                    <a:pt x="1178" y="403"/>
                  </a:cubicBezTo>
                  <a:lnTo>
                    <a:pt x="1198" y="383"/>
                  </a:lnTo>
                  <a:lnTo>
                    <a:pt x="1188" y="372"/>
                  </a:lnTo>
                  <a:cubicBezTo>
                    <a:pt x="1178" y="372"/>
                    <a:pt x="1168" y="363"/>
                    <a:pt x="1148" y="352"/>
                  </a:cubicBezTo>
                  <a:lnTo>
                    <a:pt x="1088" y="323"/>
                  </a:lnTo>
                  <a:cubicBezTo>
                    <a:pt x="1068" y="303"/>
                    <a:pt x="1048" y="292"/>
                    <a:pt x="1018" y="272"/>
                  </a:cubicBezTo>
                  <a:cubicBezTo>
                    <a:pt x="968" y="243"/>
                    <a:pt x="898" y="203"/>
                    <a:pt x="839" y="163"/>
                  </a:cubicBezTo>
                  <a:cubicBezTo>
                    <a:pt x="768" y="123"/>
                    <a:pt x="699" y="83"/>
                    <a:pt x="629" y="53"/>
                  </a:cubicBezTo>
                  <a:cubicBezTo>
                    <a:pt x="549" y="23"/>
                    <a:pt x="479" y="3"/>
                    <a:pt x="409" y="3"/>
                  </a:cubicBezTo>
                  <a:cubicBezTo>
                    <a:pt x="396" y="1"/>
                    <a:pt x="384" y="1"/>
                    <a:pt x="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8545879" y="3911880"/>
              <a:ext cx="121029" cy="66942"/>
            </a:xfrm>
            <a:custGeom>
              <a:avLst/>
              <a:gdLst/>
              <a:ahLst/>
              <a:cxnLst/>
              <a:rect l="l" t="t" r="r" b="b"/>
              <a:pathLst>
                <a:path w="1318" h="729" extrusionOk="0">
                  <a:moveTo>
                    <a:pt x="469" y="120"/>
                  </a:moveTo>
                  <a:cubicBezTo>
                    <a:pt x="529" y="120"/>
                    <a:pt x="589" y="130"/>
                    <a:pt x="659" y="170"/>
                  </a:cubicBezTo>
                  <a:cubicBezTo>
                    <a:pt x="739" y="200"/>
                    <a:pt x="808" y="240"/>
                    <a:pt x="859" y="280"/>
                  </a:cubicBezTo>
                  <a:lnTo>
                    <a:pt x="1168" y="449"/>
                  </a:lnTo>
                  <a:lnTo>
                    <a:pt x="1148" y="469"/>
                  </a:lnTo>
                  <a:cubicBezTo>
                    <a:pt x="1138" y="489"/>
                    <a:pt x="1118" y="509"/>
                    <a:pt x="1088" y="520"/>
                  </a:cubicBezTo>
                  <a:cubicBezTo>
                    <a:pt x="1068" y="539"/>
                    <a:pt x="1038" y="559"/>
                    <a:pt x="1008" y="569"/>
                  </a:cubicBezTo>
                  <a:cubicBezTo>
                    <a:pt x="958" y="599"/>
                    <a:pt x="908" y="609"/>
                    <a:pt x="848" y="609"/>
                  </a:cubicBezTo>
                  <a:lnTo>
                    <a:pt x="848" y="669"/>
                  </a:lnTo>
                  <a:lnTo>
                    <a:pt x="839" y="609"/>
                  </a:lnTo>
                  <a:cubicBezTo>
                    <a:pt x="779" y="609"/>
                    <a:pt x="719" y="599"/>
                    <a:pt x="639" y="559"/>
                  </a:cubicBezTo>
                  <a:cubicBezTo>
                    <a:pt x="569" y="529"/>
                    <a:pt x="489" y="480"/>
                    <a:pt x="439" y="449"/>
                  </a:cubicBezTo>
                  <a:lnTo>
                    <a:pt x="149" y="260"/>
                  </a:lnTo>
                  <a:lnTo>
                    <a:pt x="160" y="250"/>
                  </a:lnTo>
                  <a:cubicBezTo>
                    <a:pt x="180" y="230"/>
                    <a:pt x="200" y="210"/>
                    <a:pt x="229" y="200"/>
                  </a:cubicBezTo>
                  <a:cubicBezTo>
                    <a:pt x="249" y="180"/>
                    <a:pt x="269" y="160"/>
                    <a:pt x="300" y="150"/>
                  </a:cubicBezTo>
                  <a:cubicBezTo>
                    <a:pt x="349" y="130"/>
                    <a:pt x="399" y="120"/>
                    <a:pt x="449" y="120"/>
                  </a:cubicBezTo>
                  <a:close/>
                  <a:moveTo>
                    <a:pt x="449" y="0"/>
                  </a:moveTo>
                  <a:cubicBezTo>
                    <a:pt x="379" y="0"/>
                    <a:pt x="309" y="10"/>
                    <a:pt x="249" y="40"/>
                  </a:cubicBezTo>
                  <a:cubicBezTo>
                    <a:pt x="209" y="60"/>
                    <a:pt x="180" y="80"/>
                    <a:pt x="149" y="100"/>
                  </a:cubicBezTo>
                  <a:cubicBezTo>
                    <a:pt x="129" y="120"/>
                    <a:pt x="100" y="140"/>
                    <a:pt x="80" y="160"/>
                  </a:cubicBezTo>
                  <a:cubicBezTo>
                    <a:pt x="60" y="180"/>
                    <a:pt x="50" y="190"/>
                    <a:pt x="40" y="210"/>
                  </a:cubicBezTo>
                  <a:lnTo>
                    <a:pt x="0" y="250"/>
                  </a:lnTo>
                  <a:lnTo>
                    <a:pt x="10" y="309"/>
                  </a:lnTo>
                  <a:lnTo>
                    <a:pt x="50" y="340"/>
                  </a:lnTo>
                  <a:cubicBezTo>
                    <a:pt x="60" y="349"/>
                    <a:pt x="70" y="349"/>
                    <a:pt x="70" y="360"/>
                  </a:cubicBezTo>
                  <a:lnTo>
                    <a:pt x="379" y="549"/>
                  </a:lnTo>
                  <a:cubicBezTo>
                    <a:pt x="429" y="589"/>
                    <a:pt x="509" y="639"/>
                    <a:pt x="589" y="669"/>
                  </a:cubicBezTo>
                  <a:cubicBezTo>
                    <a:pt x="679" y="709"/>
                    <a:pt x="759" y="729"/>
                    <a:pt x="839" y="729"/>
                  </a:cubicBezTo>
                  <a:lnTo>
                    <a:pt x="848" y="729"/>
                  </a:lnTo>
                  <a:cubicBezTo>
                    <a:pt x="919" y="729"/>
                    <a:pt x="998" y="719"/>
                    <a:pt x="1068" y="679"/>
                  </a:cubicBezTo>
                  <a:cubicBezTo>
                    <a:pt x="1098" y="659"/>
                    <a:pt x="1138" y="639"/>
                    <a:pt x="1168" y="619"/>
                  </a:cubicBezTo>
                  <a:lnTo>
                    <a:pt x="1238" y="549"/>
                  </a:lnTo>
                  <a:lnTo>
                    <a:pt x="1287" y="500"/>
                  </a:lnTo>
                  <a:lnTo>
                    <a:pt x="1318" y="460"/>
                  </a:lnTo>
                  <a:lnTo>
                    <a:pt x="1318" y="409"/>
                  </a:lnTo>
                  <a:lnTo>
                    <a:pt x="1298" y="389"/>
                  </a:lnTo>
                  <a:cubicBezTo>
                    <a:pt x="1298" y="389"/>
                    <a:pt x="1287" y="380"/>
                    <a:pt x="1278" y="380"/>
                  </a:cubicBezTo>
                  <a:lnTo>
                    <a:pt x="1258" y="369"/>
                  </a:lnTo>
                  <a:cubicBezTo>
                    <a:pt x="1258" y="369"/>
                    <a:pt x="1248" y="360"/>
                    <a:pt x="1238" y="360"/>
                  </a:cubicBezTo>
                  <a:lnTo>
                    <a:pt x="928" y="170"/>
                  </a:lnTo>
                  <a:cubicBezTo>
                    <a:pt x="868" y="140"/>
                    <a:pt x="788" y="90"/>
                    <a:pt x="708" y="60"/>
                  </a:cubicBezTo>
                  <a:cubicBezTo>
                    <a:pt x="619" y="20"/>
                    <a:pt x="539" y="0"/>
                    <a:pt x="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8596200" y="3896913"/>
              <a:ext cx="110101" cy="55372"/>
            </a:xfrm>
            <a:custGeom>
              <a:avLst/>
              <a:gdLst/>
              <a:ahLst/>
              <a:cxnLst/>
              <a:rect l="l" t="t" r="r" b="b"/>
              <a:pathLst>
                <a:path w="1199" h="603" extrusionOk="0">
                  <a:moveTo>
                    <a:pt x="363" y="1"/>
                  </a:moveTo>
                  <a:cubicBezTo>
                    <a:pt x="309" y="1"/>
                    <a:pt x="260" y="19"/>
                    <a:pt x="211" y="44"/>
                  </a:cubicBezTo>
                  <a:lnTo>
                    <a:pt x="121" y="104"/>
                  </a:lnTo>
                  <a:lnTo>
                    <a:pt x="61" y="163"/>
                  </a:lnTo>
                  <a:cubicBezTo>
                    <a:pt x="41" y="173"/>
                    <a:pt x="21" y="193"/>
                    <a:pt x="11" y="213"/>
                  </a:cubicBezTo>
                  <a:lnTo>
                    <a:pt x="1" y="223"/>
                  </a:lnTo>
                  <a:lnTo>
                    <a:pt x="1" y="233"/>
                  </a:lnTo>
                  <a:cubicBezTo>
                    <a:pt x="1" y="233"/>
                    <a:pt x="11" y="233"/>
                    <a:pt x="11" y="243"/>
                  </a:cubicBezTo>
                  <a:cubicBezTo>
                    <a:pt x="21" y="243"/>
                    <a:pt x="31" y="253"/>
                    <a:pt x="51" y="263"/>
                  </a:cubicBezTo>
                  <a:cubicBezTo>
                    <a:pt x="61" y="273"/>
                    <a:pt x="81" y="283"/>
                    <a:pt x="101" y="293"/>
                  </a:cubicBezTo>
                  <a:cubicBezTo>
                    <a:pt x="121" y="303"/>
                    <a:pt x="151" y="323"/>
                    <a:pt x="171" y="333"/>
                  </a:cubicBezTo>
                  <a:cubicBezTo>
                    <a:pt x="231" y="373"/>
                    <a:pt x="291" y="403"/>
                    <a:pt x="351" y="443"/>
                  </a:cubicBezTo>
                  <a:cubicBezTo>
                    <a:pt x="420" y="483"/>
                    <a:pt x="490" y="523"/>
                    <a:pt x="570" y="552"/>
                  </a:cubicBezTo>
                  <a:cubicBezTo>
                    <a:pt x="640" y="592"/>
                    <a:pt x="710" y="603"/>
                    <a:pt x="790" y="603"/>
                  </a:cubicBezTo>
                  <a:cubicBezTo>
                    <a:pt x="859" y="603"/>
                    <a:pt x="930" y="583"/>
                    <a:pt x="989" y="552"/>
                  </a:cubicBezTo>
                  <a:cubicBezTo>
                    <a:pt x="1019" y="532"/>
                    <a:pt x="1049" y="512"/>
                    <a:pt x="1069" y="492"/>
                  </a:cubicBezTo>
                  <a:cubicBezTo>
                    <a:pt x="1099" y="472"/>
                    <a:pt x="1119" y="453"/>
                    <a:pt x="1139" y="433"/>
                  </a:cubicBezTo>
                  <a:cubicBezTo>
                    <a:pt x="1159" y="413"/>
                    <a:pt x="1169" y="393"/>
                    <a:pt x="1179" y="383"/>
                  </a:cubicBezTo>
                  <a:cubicBezTo>
                    <a:pt x="1189" y="363"/>
                    <a:pt x="1199" y="363"/>
                    <a:pt x="1199" y="363"/>
                  </a:cubicBezTo>
                  <a:cubicBezTo>
                    <a:pt x="1199" y="363"/>
                    <a:pt x="1199" y="353"/>
                    <a:pt x="1189" y="353"/>
                  </a:cubicBezTo>
                  <a:cubicBezTo>
                    <a:pt x="1179" y="343"/>
                    <a:pt x="1169" y="343"/>
                    <a:pt x="1149" y="333"/>
                  </a:cubicBezTo>
                  <a:lnTo>
                    <a:pt x="1089" y="303"/>
                  </a:lnTo>
                  <a:cubicBezTo>
                    <a:pt x="1069" y="293"/>
                    <a:pt x="1049" y="273"/>
                    <a:pt x="1019" y="263"/>
                  </a:cubicBezTo>
                  <a:cubicBezTo>
                    <a:pt x="959" y="233"/>
                    <a:pt x="899" y="193"/>
                    <a:pt x="830" y="153"/>
                  </a:cubicBezTo>
                  <a:cubicBezTo>
                    <a:pt x="759" y="113"/>
                    <a:pt x="690" y="84"/>
                    <a:pt x="620" y="53"/>
                  </a:cubicBezTo>
                  <a:cubicBezTo>
                    <a:pt x="550" y="24"/>
                    <a:pt x="470" y="4"/>
                    <a:pt x="400" y="4"/>
                  </a:cubicBezTo>
                  <a:cubicBezTo>
                    <a:pt x="387" y="2"/>
                    <a:pt x="375" y="1"/>
                    <a:pt x="3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8590690" y="3891679"/>
              <a:ext cx="121120" cy="66116"/>
            </a:xfrm>
            <a:custGeom>
              <a:avLst/>
              <a:gdLst/>
              <a:ahLst/>
              <a:cxnLst/>
              <a:rect l="l" t="t" r="r" b="b"/>
              <a:pathLst>
                <a:path w="1319" h="720" extrusionOk="0">
                  <a:moveTo>
                    <a:pt x="460" y="121"/>
                  </a:moveTo>
                  <a:cubicBezTo>
                    <a:pt x="520" y="121"/>
                    <a:pt x="580" y="130"/>
                    <a:pt x="660" y="161"/>
                  </a:cubicBezTo>
                  <a:cubicBezTo>
                    <a:pt x="730" y="190"/>
                    <a:pt x="810" y="230"/>
                    <a:pt x="859" y="260"/>
                  </a:cubicBezTo>
                  <a:lnTo>
                    <a:pt x="1169" y="430"/>
                  </a:lnTo>
                  <a:cubicBezTo>
                    <a:pt x="1169" y="440"/>
                    <a:pt x="1159" y="440"/>
                    <a:pt x="1159" y="450"/>
                  </a:cubicBezTo>
                  <a:lnTo>
                    <a:pt x="1099" y="510"/>
                  </a:lnTo>
                  <a:cubicBezTo>
                    <a:pt x="1069" y="529"/>
                    <a:pt x="1049" y="540"/>
                    <a:pt x="1019" y="560"/>
                  </a:cubicBezTo>
                  <a:cubicBezTo>
                    <a:pt x="970" y="589"/>
                    <a:pt x="910" y="600"/>
                    <a:pt x="850" y="600"/>
                  </a:cubicBezTo>
                  <a:lnTo>
                    <a:pt x="839" y="660"/>
                  </a:lnTo>
                  <a:lnTo>
                    <a:pt x="839" y="600"/>
                  </a:lnTo>
                  <a:cubicBezTo>
                    <a:pt x="780" y="600"/>
                    <a:pt x="720" y="589"/>
                    <a:pt x="650" y="560"/>
                  </a:cubicBezTo>
                  <a:cubicBezTo>
                    <a:pt x="590" y="529"/>
                    <a:pt x="520" y="500"/>
                    <a:pt x="450" y="450"/>
                  </a:cubicBezTo>
                  <a:lnTo>
                    <a:pt x="151" y="270"/>
                  </a:lnTo>
                  <a:lnTo>
                    <a:pt x="161" y="260"/>
                  </a:lnTo>
                  <a:lnTo>
                    <a:pt x="220" y="200"/>
                  </a:lnTo>
                  <a:cubicBezTo>
                    <a:pt x="240" y="180"/>
                    <a:pt x="271" y="170"/>
                    <a:pt x="291" y="150"/>
                  </a:cubicBezTo>
                  <a:cubicBezTo>
                    <a:pt x="340" y="130"/>
                    <a:pt x="400" y="121"/>
                    <a:pt x="460" y="121"/>
                  </a:cubicBezTo>
                  <a:close/>
                  <a:moveTo>
                    <a:pt x="450" y="1"/>
                  </a:moveTo>
                  <a:cubicBezTo>
                    <a:pt x="380" y="1"/>
                    <a:pt x="300" y="10"/>
                    <a:pt x="240" y="50"/>
                  </a:cubicBezTo>
                  <a:cubicBezTo>
                    <a:pt x="211" y="61"/>
                    <a:pt x="181" y="90"/>
                    <a:pt x="151" y="110"/>
                  </a:cubicBezTo>
                  <a:cubicBezTo>
                    <a:pt x="121" y="130"/>
                    <a:pt x="91" y="150"/>
                    <a:pt x="71" y="170"/>
                  </a:cubicBezTo>
                  <a:cubicBezTo>
                    <a:pt x="61" y="190"/>
                    <a:pt x="51" y="210"/>
                    <a:pt x="41" y="220"/>
                  </a:cubicBezTo>
                  <a:lnTo>
                    <a:pt x="1" y="270"/>
                  </a:lnTo>
                  <a:lnTo>
                    <a:pt x="1" y="320"/>
                  </a:lnTo>
                  <a:lnTo>
                    <a:pt x="51" y="350"/>
                  </a:lnTo>
                  <a:cubicBezTo>
                    <a:pt x="61" y="360"/>
                    <a:pt x="71" y="360"/>
                    <a:pt x="71" y="370"/>
                  </a:cubicBezTo>
                  <a:lnTo>
                    <a:pt x="380" y="560"/>
                  </a:lnTo>
                  <a:cubicBezTo>
                    <a:pt x="470" y="609"/>
                    <a:pt x="540" y="640"/>
                    <a:pt x="600" y="669"/>
                  </a:cubicBezTo>
                  <a:cubicBezTo>
                    <a:pt x="690" y="709"/>
                    <a:pt x="770" y="720"/>
                    <a:pt x="839" y="720"/>
                  </a:cubicBezTo>
                  <a:lnTo>
                    <a:pt x="850" y="720"/>
                  </a:lnTo>
                  <a:cubicBezTo>
                    <a:pt x="930" y="720"/>
                    <a:pt x="1010" y="700"/>
                    <a:pt x="1079" y="660"/>
                  </a:cubicBezTo>
                  <a:cubicBezTo>
                    <a:pt x="1109" y="649"/>
                    <a:pt x="1139" y="620"/>
                    <a:pt x="1169" y="600"/>
                  </a:cubicBezTo>
                  <a:cubicBezTo>
                    <a:pt x="1199" y="580"/>
                    <a:pt x="1219" y="549"/>
                    <a:pt x="1239" y="529"/>
                  </a:cubicBezTo>
                  <a:cubicBezTo>
                    <a:pt x="1259" y="510"/>
                    <a:pt x="1279" y="490"/>
                    <a:pt x="1289" y="470"/>
                  </a:cubicBezTo>
                  <a:cubicBezTo>
                    <a:pt x="1319" y="440"/>
                    <a:pt x="1319" y="440"/>
                    <a:pt x="1319" y="420"/>
                  </a:cubicBezTo>
                  <a:lnTo>
                    <a:pt x="1319" y="390"/>
                  </a:lnTo>
                  <a:lnTo>
                    <a:pt x="1299" y="370"/>
                  </a:lnTo>
                  <a:cubicBezTo>
                    <a:pt x="1299" y="370"/>
                    <a:pt x="1289" y="360"/>
                    <a:pt x="1279" y="360"/>
                  </a:cubicBezTo>
                  <a:lnTo>
                    <a:pt x="1259" y="350"/>
                  </a:lnTo>
                  <a:cubicBezTo>
                    <a:pt x="1259" y="340"/>
                    <a:pt x="1249" y="340"/>
                    <a:pt x="1239" y="340"/>
                  </a:cubicBezTo>
                  <a:lnTo>
                    <a:pt x="919" y="161"/>
                  </a:lnTo>
                  <a:cubicBezTo>
                    <a:pt x="859" y="130"/>
                    <a:pt x="780" y="81"/>
                    <a:pt x="700" y="50"/>
                  </a:cubicBezTo>
                  <a:cubicBezTo>
                    <a:pt x="610" y="10"/>
                    <a:pt x="540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8596200" y="3896913"/>
              <a:ext cx="110101" cy="55372"/>
            </a:xfrm>
            <a:custGeom>
              <a:avLst/>
              <a:gdLst/>
              <a:ahLst/>
              <a:cxnLst/>
              <a:rect l="l" t="t" r="r" b="b"/>
              <a:pathLst>
                <a:path w="1199" h="603" extrusionOk="0">
                  <a:moveTo>
                    <a:pt x="363" y="1"/>
                  </a:moveTo>
                  <a:cubicBezTo>
                    <a:pt x="309" y="1"/>
                    <a:pt x="260" y="19"/>
                    <a:pt x="211" y="44"/>
                  </a:cubicBezTo>
                  <a:lnTo>
                    <a:pt x="121" y="104"/>
                  </a:lnTo>
                  <a:lnTo>
                    <a:pt x="61" y="163"/>
                  </a:lnTo>
                  <a:cubicBezTo>
                    <a:pt x="41" y="173"/>
                    <a:pt x="21" y="193"/>
                    <a:pt x="11" y="213"/>
                  </a:cubicBezTo>
                  <a:lnTo>
                    <a:pt x="1" y="223"/>
                  </a:lnTo>
                  <a:lnTo>
                    <a:pt x="1" y="233"/>
                  </a:lnTo>
                  <a:cubicBezTo>
                    <a:pt x="1" y="233"/>
                    <a:pt x="11" y="233"/>
                    <a:pt x="11" y="243"/>
                  </a:cubicBezTo>
                  <a:cubicBezTo>
                    <a:pt x="21" y="243"/>
                    <a:pt x="31" y="253"/>
                    <a:pt x="51" y="263"/>
                  </a:cubicBezTo>
                  <a:cubicBezTo>
                    <a:pt x="61" y="273"/>
                    <a:pt x="81" y="283"/>
                    <a:pt x="101" y="293"/>
                  </a:cubicBezTo>
                  <a:cubicBezTo>
                    <a:pt x="121" y="303"/>
                    <a:pt x="151" y="323"/>
                    <a:pt x="171" y="333"/>
                  </a:cubicBezTo>
                  <a:cubicBezTo>
                    <a:pt x="231" y="373"/>
                    <a:pt x="291" y="403"/>
                    <a:pt x="351" y="443"/>
                  </a:cubicBezTo>
                  <a:cubicBezTo>
                    <a:pt x="420" y="483"/>
                    <a:pt x="490" y="523"/>
                    <a:pt x="570" y="552"/>
                  </a:cubicBezTo>
                  <a:cubicBezTo>
                    <a:pt x="640" y="592"/>
                    <a:pt x="710" y="603"/>
                    <a:pt x="790" y="603"/>
                  </a:cubicBezTo>
                  <a:cubicBezTo>
                    <a:pt x="859" y="603"/>
                    <a:pt x="930" y="583"/>
                    <a:pt x="989" y="552"/>
                  </a:cubicBezTo>
                  <a:cubicBezTo>
                    <a:pt x="1019" y="532"/>
                    <a:pt x="1049" y="512"/>
                    <a:pt x="1069" y="492"/>
                  </a:cubicBezTo>
                  <a:cubicBezTo>
                    <a:pt x="1099" y="472"/>
                    <a:pt x="1119" y="453"/>
                    <a:pt x="1139" y="433"/>
                  </a:cubicBezTo>
                  <a:cubicBezTo>
                    <a:pt x="1159" y="413"/>
                    <a:pt x="1169" y="393"/>
                    <a:pt x="1179" y="383"/>
                  </a:cubicBezTo>
                  <a:cubicBezTo>
                    <a:pt x="1189" y="363"/>
                    <a:pt x="1199" y="363"/>
                    <a:pt x="1199" y="363"/>
                  </a:cubicBezTo>
                  <a:cubicBezTo>
                    <a:pt x="1199" y="363"/>
                    <a:pt x="1199" y="353"/>
                    <a:pt x="1189" y="353"/>
                  </a:cubicBezTo>
                  <a:cubicBezTo>
                    <a:pt x="1179" y="343"/>
                    <a:pt x="1169" y="343"/>
                    <a:pt x="1149" y="333"/>
                  </a:cubicBezTo>
                  <a:lnTo>
                    <a:pt x="1089" y="303"/>
                  </a:lnTo>
                  <a:cubicBezTo>
                    <a:pt x="1069" y="293"/>
                    <a:pt x="1049" y="273"/>
                    <a:pt x="1019" y="263"/>
                  </a:cubicBezTo>
                  <a:cubicBezTo>
                    <a:pt x="959" y="233"/>
                    <a:pt x="899" y="193"/>
                    <a:pt x="830" y="153"/>
                  </a:cubicBezTo>
                  <a:cubicBezTo>
                    <a:pt x="759" y="113"/>
                    <a:pt x="690" y="84"/>
                    <a:pt x="620" y="53"/>
                  </a:cubicBezTo>
                  <a:cubicBezTo>
                    <a:pt x="550" y="24"/>
                    <a:pt x="470" y="4"/>
                    <a:pt x="400" y="4"/>
                  </a:cubicBezTo>
                  <a:cubicBezTo>
                    <a:pt x="387" y="2"/>
                    <a:pt x="375" y="1"/>
                    <a:pt x="3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8590690" y="3891679"/>
              <a:ext cx="121120" cy="66116"/>
            </a:xfrm>
            <a:custGeom>
              <a:avLst/>
              <a:gdLst/>
              <a:ahLst/>
              <a:cxnLst/>
              <a:rect l="l" t="t" r="r" b="b"/>
              <a:pathLst>
                <a:path w="1319" h="720" extrusionOk="0">
                  <a:moveTo>
                    <a:pt x="460" y="121"/>
                  </a:moveTo>
                  <a:cubicBezTo>
                    <a:pt x="520" y="121"/>
                    <a:pt x="580" y="130"/>
                    <a:pt x="660" y="161"/>
                  </a:cubicBezTo>
                  <a:cubicBezTo>
                    <a:pt x="730" y="190"/>
                    <a:pt x="810" y="230"/>
                    <a:pt x="859" y="260"/>
                  </a:cubicBezTo>
                  <a:lnTo>
                    <a:pt x="1169" y="430"/>
                  </a:lnTo>
                  <a:cubicBezTo>
                    <a:pt x="1169" y="440"/>
                    <a:pt x="1159" y="440"/>
                    <a:pt x="1159" y="450"/>
                  </a:cubicBezTo>
                  <a:lnTo>
                    <a:pt x="1099" y="510"/>
                  </a:lnTo>
                  <a:cubicBezTo>
                    <a:pt x="1069" y="529"/>
                    <a:pt x="1049" y="540"/>
                    <a:pt x="1019" y="560"/>
                  </a:cubicBezTo>
                  <a:cubicBezTo>
                    <a:pt x="970" y="589"/>
                    <a:pt x="910" y="600"/>
                    <a:pt x="850" y="600"/>
                  </a:cubicBezTo>
                  <a:lnTo>
                    <a:pt x="839" y="660"/>
                  </a:lnTo>
                  <a:lnTo>
                    <a:pt x="839" y="600"/>
                  </a:lnTo>
                  <a:cubicBezTo>
                    <a:pt x="780" y="600"/>
                    <a:pt x="720" y="589"/>
                    <a:pt x="650" y="560"/>
                  </a:cubicBezTo>
                  <a:cubicBezTo>
                    <a:pt x="590" y="529"/>
                    <a:pt x="520" y="500"/>
                    <a:pt x="450" y="450"/>
                  </a:cubicBezTo>
                  <a:lnTo>
                    <a:pt x="151" y="270"/>
                  </a:lnTo>
                  <a:lnTo>
                    <a:pt x="161" y="260"/>
                  </a:lnTo>
                  <a:lnTo>
                    <a:pt x="220" y="200"/>
                  </a:lnTo>
                  <a:cubicBezTo>
                    <a:pt x="240" y="180"/>
                    <a:pt x="271" y="170"/>
                    <a:pt x="291" y="150"/>
                  </a:cubicBezTo>
                  <a:cubicBezTo>
                    <a:pt x="340" y="130"/>
                    <a:pt x="400" y="121"/>
                    <a:pt x="460" y="121"/>
                  </a:cubicBezTo>
                  <a:close/>
                  <a:moveTo>
                    <a:pt x="450" y="1"/>
                  </a:moveTo>
                  <a:cubicBezTo>
                    <a:pt x="380" y="1"/>
                    <a:pt x="300" y="10"/>
                    <a:pt x="240" y="50"/>
                  </a:cubicBezTo>
                  <a:cubicBezTo>
                    <a:pt x="211" y="61"/>
                    <a:pt x="181" y="90"/>
                    <a:pt x="151" y="110"/>
                  </a:cubicBezTo>
                  <a:cubicBezTo>
                    <a:pt x="121" y="130"/>
                    <a:pt x="91" y="150"/>
                    <a:pt x="71" y="170"/>
                  </a:cubicBezTo>
                  <a:cubicBezTo>
                    <a:pt x="61" y="190"/>
                    <a:pt x="51" y="210"/>
                    <a:pt x="41" y="220"/>
                  </a:cubicBezTo>
                  <a:lnTo>
                    <a:pt x="1" y="270"/>
                  </a:lnTo>
                  <a:lnTo>
                    <a:pt x="1" y="320"/>
                  </a:lnTo>
                  <a:lnTo>
                    <a:pt x="51" y="350"/>
                  </a:lnTo>
                  <a:cubicBezTo>
                    <a:pt x="61" y="360"/>
                    <a:pt x="71" y="360"/>
                    <a:pt x="71" y="370"/>
                  </a:cubicBezTo>
                  <a:lnTo>
                    <a:pt x="380" y="560"/>
                  </a:lnTo>
                  <a:cubicBezTo>
                    <a:pt x="470" y="609"/>
                    <a:pt x="540" y="640"/>
                    <a:pt x="600" y="669"/>
                  </a:cubicBezTo>
                  <a:cubicBezTo>
                    <a:pt x="690" y="709"/>
                    <a:pt x="770" y="720"/>
                    <a:pt x="839" y="720"/>
                  </a:cubicBezTo>
                  <a:lnTo>
                    <a:pt x="850" y="720"/>
                  </a:lnTo>
                  <a:cubicBezTo>
                    <a:pt x="930" y="720"/>
                    <a:pt x="1010" y="700"/>
                    <a:pt x="1079" y="660"/>
                  </a:cubicBezTo>
                  <a:cubicBezTo>
                    <a:pt x="1109" y="649"/>
                    <a:pt x="1139" y="620"/>
                    <a:pt x="1169" y="600"/>
                  </a:cubicBezTo>
                  <a:cubicBezTo>
                    <a:pt x="1199" y="580"/>
                    <a:pt x="1219" y="549"/>
                    <a:pt x="1239" y="529"/>
                  </a:cubicBezTo>
                  <a:cubicBezTo>
                    <a:pt x="1259" y="510"/>
                    <a:pt x="1279" y="490"/>
                    <a:pt x="1289" y="470"/>
                  </a:cubicBezTo>
                  <a:cubicBezTo>
                    <a:pt x="1319" y="440"/>
                    <a:pt x="1319" y="440"/>
                    <a:pt x="1319" y="420"/>
                  </a:cubicBezTo>
                  <a:lnTo>
                    <a:pt x="1319" y="390"/>
                  </a:lnTo>
                  <a:lnTo>
                    <a:pt x="1299" y="370"/>
                  </a:lnTo>
                  <a:cubicBezTo>
                    <a:pt x="1299" y="370"/>
                    <a:pt x="1289" y="360"/>
                    <a:pt x="1279" y="360"/>
                  </a:cubicBezTo>
                  <a:lnTo>
                    <a:pt x="1259" y="350"/>
                  </a:lnTo>
                  <a:cubicBezTo>
                    <a:pt x="1259" y="340"/>
                    <a:pt x="1249" y="340"/>
                    <a:pt x="1239" y="340"/>
                  </a:cubicBezTo>
                  <a:lnTo>
                    <a:pt x="919" y="161"/>
                  </a:lnTo>
                  <a:cubicBezTo>
                    <a:pt x="859" y="130"/>
                    <a:pt x="780" y="81"/>
                    <a:pt x="700" y="50"/>
                  </a:cubicBezTo>
                  <a:cubicBezTo>
                    <a:pt x="610" y="10"/>
                    <a:pt x="540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8640184" y="3875242"/>
              <a:ext cx="110101" cy="55096"/>
            </a:xfrm>
            <a:custGeom>
              <a:avLst/>
              <a:gdLst/>
              <a:ahLst/>
              <a:cxnLst/>
              <a:rect l="l" t="t" r="r" b="b"/>
              <a:pathLst>
                <a:path w="1199" h="600" extrusionOk="0">
                  <a:moveTo>
                    <a:pt x="400" y="0"/>
                  </a:moveTo>
                  <a:cubicBezTo>
                    <a:pt x="331" y="0"/>
                    <a:pt x="260" y="20"/>
                    <a:pt x="201" y="50"/>
                  </a:cubicBezTo>
                  <a:cubicBezTo>
                    <a:pt x="171" y="70"/>
                    <a:pt x="151" y="90"/>
                    <a:pt x="121" y="110"/>
                  </a:cubicBezTo>
                  <a:lnTo>
                    <a:pt x="61" y="169"/>
                  </a:lnTo>
                  <a:cubicBezTo>
                    <a:pt x="41" y="189"/>
                    <a:pt x="31" y="209"/>
                    <a:pt x="21" y="220"/>
                  </a:cubicBezTo>
                  <a:lnTo>
                    <a:pt x="1" y="240"/>
                  </a:lnTo>
                  <a:lnTo>
                    <a:pt x="1" y="249"/>
                  </a:lnTo>
                  <a:lnTo>
                    <a:pt x="11" y="249"/>
                  </a:lnTo>
                  <a:cubicBezTo>
                    <a:pt x="21" y="260"/>
                    <a:pt x="31" y="269"/>
                    <a:pt x="51" y="269"/>
                  </a:cubicBezTo>
                  <a:cubicBezTo>
                    <a:pt x="61" y="280"/>
                    <a:pt x="81" y="289"/>
                    <a:pt x="101" y="309"/>
                  </a:cubicBezTo>
                  <a:cubicBezTo>
                    <a:pt x="131" y="320"/>
                    <a:pt x="151" y="329"/>
                    <a:pt x="181" y="349"/>
                  </a:cubicBezTo>
                  <a:cubicBezTo>
                    <a:pt x="231" y="379"/>
                    <a:pt x="291" y="409"/>
                    <a:pt x="360" y="449"/>
                  </a:cubicBezTo>
                  <a:cubicBezTo>
                    <a:pt x="431" y="489"/>
                    <a:pt x="500" y="529"/>
                    <a:pt x="580" y="559"/>
                  </a:cubicBezTo>
                  <a:cubicBezTo>
                    <a:pt x="650" y="589"/>
                    <a:pt x="730" y="599"/>
                    <a:pt x="800" y="599"/>
                  </a:cubicBezTo>
                  <a:cubicBezTo>
                    <a:pt x="870" y="599"/>
                    <a:pt x="939" y="579"/>
                    <a:pt x="999" y="539"/>
                  </a:cubicBezTo>
                  <a:cubicBezTo>
                    <a:pt x="1030" y="529"/>
                    <a:pt x="1059" y="509"/>
                    <a:pt x="1079" y="479"/>
                  </a:cubicBezTo>
                  <a:cubicBezTo>
                    <a:pt x="1109" y="459"/>
                    <a:pt x="1129" y="439"/>
                    <a:pt x="1149" y="419"/>
                  </a:cubicBezTo>
                  <a:cubicBezTo>
                    <a:pt x="1169" y="399"/>
                    <a:pt x="1179" y="379"/>
                    <a:pt x="1189" y="369"/>
                  </a:cubicBezTo>
                  <a:cubicBezTo>
                    <a:pt x="1199" y="349"/>
                    <a:pt x="1199" y="340"/>
                    <a:pt x="1199" y="340"/>
                  </a:cubicBezTo>
                  <a:lnTo>
                    <a:pt x="1189" y="340"/>
                  </a:lnTo>
                  <a:cubicBezTo>
                    <a:pt x="1179" y="329"/>
                    <a:pt x="1169" y="320"/>
                    <a:pt x="1149" y="320"/>
                  </a:cubicBezTo>
                  <a:cubicBezTo>
                    <a:pt x="1139" y="309"/>
                    <a:pt x="1119" y="300"/>
                    <a:pt x="1099" y="289"/>
                  </a:cubicBezTo>
                  <a:cubicBezTo>
                    <a:pt x="1069" y="280"/>
                    <a:pt x="1050" y="260"/>
                    <a:pt x="1019" y="249"/>
                  </a:cubicBezTo>
                  <a:cubicBezTo>
                    <a:pt x="970" y="220"/>
                    <a:pt x="899" y="189"/>
                    <a:pt x="830" y="149"/>
                  </a:cubicBezTo>
                  <a:cubicBezTo>
                    <a:pt x="760" y="110"/>
                    <a:pt x="690" y="80"/>
                    <a:pt x="620" y="50"/>
                  </a:cubicBezTo>
                  <a:cubicBezTo>
                    <a:pt x="540" y="20"/>
                    <a:pt x="471" y="0"/>
                    <a:pt x="4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8634767" y="3869732"/>
              <a:ext cx="121029" cy="66024"/>
            </a:xfrm>
            <a:custGeom>
              <a:avLst/>
              <a:gdLst/>
              <a:ahLst/>
              <a:cxnLst/>
              <a:rect l="l" t="t" r="r" b="b"/>
              <a:pathLst>
                <a:path w="1318" h="719" extrusionOk="0">
                  <a:moveTo>
                    <a:pt x="459" y="120"/>
                  </a:moveTo>
                  <a:cubicBezTo>
                    <a:pt x="516" y="120"/>
                    <a:pt x="581" y="132"/>
                    <a:pt x="659" y="160"/>
                  </a:cubicBezTo>
                  <a:lnTo>
                    <a:pt x="859" y="260"/>
                  </a:lnTo>
                  <a:lnTo>
                    <a:pt x="1178" y="419"/>
                  </a:lnTo>
                  <a:lnTo>
                    <a:pt x="1158" y="439"/>
                  </a:lnTo>
                  <a:cubicBezTo>
                    <a:pt x="1148" y="459"/>
                    <a:pt x="1128" y="479"/>
                    <a:pt x="1098" y="499"/>
                  </a:cubicBezTo>
                  <a:cubicBezTo>
                    <a:pt x="1078" y="519"/>
                    <a:pt x="1049" y="539"/>
                    <a:pt x="1029" y="549"/>
                  </a:cubicBezTo>
                  <a:cubicBezTo>
                    <a:pt x="978" y="579"/>
                    <a:pt x="918" y="599"/>
                    <a:pt x="859" y="599"/>
                  </a:cubicBezTo>
                  <a:lnTo>
                    <a:pt x="839" y="599"/>
                  </a:lnTo>
                  <a:cubicBezTo>
                    <a:pt x="789" y="599"/>
                    <a:pt x="729" y="589"/>
                    <a:pt x="659" y="559"/>
                  </a:cubicBezTo>
                  <a:cubicBezTo>
                    <a:pt x="579" y="529"/>
                    <a:pt x="499" y="489"/>
                    <a:pt x="450" y="459"/>
                  </a:cubicBezTo>
                  <a:lnTo>
                    <a:pt x="150" y="289"/>
                  </a:lnTo>
                  <a:cubicBezTo>
                    <a:pt x="150" y="280"/>
                    <a:pt x="160" y="280"/>
                    <a:pt x="160" y="269"/>
                  </a:cubicBezTo>
                  <a:cubicBezTo>
                    <a:pt x="180" y="249"/>
                    <a:pt x="200" y="229"/>
                    <a:pt x="220" y="220"/>
                  </a:cubicBezTo>
                  <a:cubicBezTo>
                    <a:pt x="240" y="200"/>
                    <a:pt x="270" y="180"/>
                    <a:pt x="290" y="170"/>
                  </a:cubicBezTo>
                  <a:cubicBezTo>
                    <a:pt x="338" y="137"/>
                    <a:pt x="393" y="120"/>
                    <a:pt x="459" y="120"/>
                  </a:cubicBezTo>
                  <a:close/>
                  <a:moveTo>
                    <a:pt x="459" y="0"/>
                  </a:moveTo>
                  <a:cubicBezTo>
                    <a:pt x="379" y="0"/>
                    <a:pt x="300" y="20"/>
                    <a:pt x="230" y="60"/>
                  </a:cubicBezTo>
                  <a:lnTo>
                    <a:pt x="140" y="120"/>
                  </a:lnTo>
                  <a:cubicBezTo>
                    <a:pt x="120" y="150"/>
                    <a:pt x="90" y="170"/>
                    <a:pt x="70" y="189"/>
                  </a:cubicBezTo>
                  <a:cubicBezTo>
                    <a:pt x="60" y="209"/>
                    <a:pt x="50" y="220"/>
                    <a:pt x="40" y="240"/>
                  </a:cubicBezTo>
                  <a:lnTo>
                    <a:pt x="0" y="280"/>
                  </a:lnTo>
                  <a:lnTo>
                    <a:pt x="10" y="340"/>
                  </a:lnTo>
                  <a:lnTo>
                    <a:pt x="50" y="369"/>
                  </a:lnTo>
                  <a:cubicBezTo>
                    <a:pt x="60" y="380"/>
                    <a:pt x="70" y="380"/>
                    <a:pt x="80" y="389"/>
                  </a:cubicBezTo>
                  <a:lnTo>
                    <a:pt x="390" y="559"/>
                  </a:lnTo>
                  <a:cubicBezTo>
                    <a:pt x="450" y="589"/>
                    <a:pt x="530" y="639"/>
                    <a:pt x="609" y="669"/>
                  </a:cubicBezTo>
                  <a:cubicBezTo>
                    <a:pt x="699" y="709"/>
                    <a:pt x="769" y="719"/>
                    <a:pt x="839" y="719"/>
                  </a:cubicBezTo>
                  <a:lnTo>
                    <a:pt x="859" y="719"/>
                  </a:lnTo>
                  <a:cubicBezTo>
                    <a:pt x="938" y="719"/>
                    <a:pt x="1018" y="699"/>
                    <a:pt x="1089" y="659"/>
                  </a:cubicBezTo>
                  <a:cubicBezTo>
                    <a:pt x="1118" y="639"/>
                    <a:pt x="1148" y="609"/>
                    <a:pt x="1178" y="589"/>
                  </a:cubicBezTo>
                  <a:cubicBezTo>
                    <a:pt x="1208" y="569"/>
                    <a:pt x="1228" y="539"/>
                    <a:pt x="1248" y="519"/>
                  </a:cubicBezTo>
                  <a:cubicBezTo>
                    <a:pt x="1268" y="499"/>
                    <a:pt x="1278" y="479"/>
                    <a:pt x="1298" y="459"/>
                  </a:cubicBezTo>
                  <a:cubicBezTo>
                    <a:pt x="1318" y="429"/>
                    <a:pt x="1318" y="419"/>
                    <a:pt x="1318" y="400"/>
                  </a:cubicBezTo>
                  <a:lnTo>
                    <a:pt x="1318" y="369"/>
                  </a:lnTo>
                  <a:lnTo>
                    <a:pt x="1298" y="349"/>
                  </a:lnTo>
                  <a:cubicBezTo>
                    <a:pt x="1298" y="349"/>
                    <a:pt x="1288" y="349"/>
                    <a:pt x="1278" y="340"/>
                  </a:cubicBezTo>
                  <a:lnTo>
                    <a:pt x="1268" y="340"/>
                  </a:lnTo>
                  <a:cubicBezTo>
                    <a:pt x="1258" y="329"/>
                    <a:pt x="1248" y="329"/>
                    <a:pt x="1238" y="320"/>
                  </a:cubicBezTo>
                  <a:lnTo>
                    <a:pt x="918" y="160"/>
                  </a:lnTo>
                  <a:cubicBezTo>
                    <a:pt x="829" y="110"/>
                    <a:pt x="759" y="80"/>
                    <a:pt x="699" y="50"/>
                  </a:cubicBezTo>
                  <a:cubicBezTo>
                    <a:pt x="609" y="20"/>
                    <a:pt x="539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8640184" y="3875242"/>
              <a:ext cx="110101" cy="55096"/>
            </a:xfrm>
            <a:custGeom>
              <a:avLst/>
              <a:gdLst/>
              <a:ahLst/>
              <a:cxnLst/>
              <a:rect l="l" t="t" r="r" b="b"/>
              <a:pathLst>
                <a:path w="1199" h="600" extrusionOk="0">
                  <a:moveTo>
                    <a:pt x="400" y="0"/>
                  </a:moveTo>
                  <a:cubicBezTo>
                    <a:pt x="331" y="0"/>
                    <a:pt x="260" y="20"/>
                    <a:pt x="201" y="50"/>
                  </a:cubicBezTo>
                  <a:cubicBezTo>
                    <a:pt x="171" y="70"/>
                    <a:pt x="151" y="90"/>
                    <a:pt x="121" y="110"/>
                  </a:cubicBezTo>
                  <a:lnTo>
                    <a:pt x="61" y="169"/>
                  </a:lnTo>
                  <a:cubicBezTo>
                    <a:pt x="41" y="189"/>
                    <a:pt x="31" y="209"/>
                    <a:pt x="21" y="220"/>
                  </a:cubicBezTo>
                  <a:lnTo>
                    <a:pt x="1" y="240"/>
                  </a:lnTo>
                  <a:lnTo>
                    <a:pt x="1" y="249"/>
                  </a:lnTo>
                  <a:lnTo>
                    <a:pt x="11" y="249"/>
                  </a:lnTo>
                  <a:cubicBezTo>
                    <a:pt x="21" y="260"/>
                    <a:pt x="31" y="269"/>
                    <a:pt x="51" y="269"/>
                  </a:cubicBezTo>
                  <a:cubicBezTo>
                    <a:pt x="61" y="280"/>
                    <a:pt x="81" y="289"/>
                    <a:pt x="101" y="309"/>
                  </a:cubicBezTo>
                  <a:cubicBezTo>
                    <a:pt x="131" y="320"/>
                    <a:pt x="151" y="329"/>
                    <a:pt x="181" y="349"/>
                  </a:cubicBezTo>
                  <a:cubicBezTo>
                    <a:pt x="231" y="379"/>
                    <a:pt x="291" y="409"/>
                    <a:pt x="360" y="449"/>
                  </a:cubicBezTo>
                  <a:cubicBezTo>
                    <a:pt x="431" y="489"/>
                    <a:pt x="500" y="529"/>
                    <a:pt x="580" y="559"/>
                  </a:cubicBezTo>
                  <a:cubicBezTo>
                    <a:pt x="650" y="589"/>
                    <a:pt x="730" y="599"/>
                    <a:pt x="800" y="599"/>
                  </a:cubicBezTo>
                  <a:cubicBezTo>
                    <a:pt x="870" y="599"/>
                    <a:pt x="939" y="579"/>
                    <a:pt x="999" y="539"/>
                  </a:cubicBezTo>
                  <a:cubicBezTo>
                    <a:pt x="1030" y="529"/>
                    <a:pt x="1059" y="509"/>
                    <a:pt x="1079" y="479"/>
                  </a:cubicBezTo>
                  <a:cubicBezTo>
                    <a:pt x="1109" y="459"/>
                    <a:pt x="1129" y="439"/>
                    <a:pt x="1149" y="419"/>
                  </a:cubicBezTo>
                  <a:cubicBezTo>
                    <a:pt x="1169" y="399"/>
                    <a:pt x="1179" y="379"/>
                    <a:pt x="1189" y="369"/>
                  </a:cubicBezTo>
                  <a:cubicBezTo>
                    <a:pt x="1199" y="349"/>
                    <a:pt x="1199" y="340"/>
                    <a:pt x="1199" y="340"/>
                  </a:cubicBezTo>
                  <a:lnTo>
                    <a:pt x="1189" y="340"/>
                  </a:lnTo>
                  <a:cubicBezTo>
                    <a:pt x="1179" y="329"/>
                    <a:pt x="1169" y="320"/>
                    <a:pt x="1149" y="320"/>
                  </a:cubicBezTo>
                  <a:cubicBezTo>
                    <a:pt x="1139" y="309"/>
                    <a:pt x="1119" y="300"/>
                    <a:pt x="1099" y="289"/>
                  </a:cubicBezTo>
                  <a:cubicBezTo>
                    <a:pt x="1069" y="280"/>
                    <a:pt x="1050" y="260"/>
                    <a:pt x="1019" y="249"/>
                  </a:cubicBezTo>
                  <a:cubicBezTo>
                    <a:pt x="970" y="220"/>
                    <a:pt x="899" y="189"/>
                    <a:pt x="830" y="149"/>
                  </a:cubicBezTo>
                  <a:cubicBezTo>
                    <a:pt x="760" y="110"/>
                    <a:pt x="690" y="80"/>
                    <a:pt x="620" y="50"/>
                  </a:cubicBezTo>
                  <a:cubicBezTo>
                    <a:pt x="540" y="20"/>
                    <a:pt x="471" y="0"/>
                    <a:pt x="4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8634767" y="3869732"/>
              <a:ext cx="121029" cy="66024"/>
            </a:xfrm>
            <a:custGeom>
              <a:avLst/>
              <a:gdLst/>
              <a:ahLst/>
              <a:cxnLst/>
              <a:rect l="l" t="t" r="r" b="b"/>
              <a:pathLst>
                <a:path w="1318" h="719" extrusionOk="0">
                  <a:moveTo>
                    <a:pt x="459" y="120"/>
                  </a:moveTo>
                  <a:cubicBezTo>
                    <a:pt x="516" y="120"/>
                    <a:pt x="581" y="132"/>
                    <a:pt x="659" y="160"/>
                  </a:cubicBezTo>
                  <a:lnTo>
                    <a:pt x="859" y="260"/>
                  </a:lnTo>
                  <a:lnTo>
                    <a:pt x="1178" y="419"/>
                  </a:lnTo>
                  <a:lnTo>
                    <a:pt x="1158" y="439"/>
                  </a:lnTo>
                  <a:cubicBezTo>
                    <a:pt x="1148" y="459"/>
                    <a:pt x="1128" y="479"/>
                    <a:pt x="1098" y="499"/>
                  </a:cubicBezTo>
                  <a:cubicBezTo>
                    <a:pt x="1078" y="519"/>
                    <a:pt x="1049" y="539"/>
                    <a:pt x="1029" y="549"/>
                  </a:cubicBezTo>
                  <a:cubicBezTo>
                    <a:pt x="978" y="579"/>
                    <a:pt x="918" y="599"/>
                    <a:pt x="859" y="599"/>
                  </a:cubicBezTo>
                  <a:lnTo>
                    <a:pt x="839" y="599"/>
                  </a:lnTo>
                  <a:cubicBezTo>
                    <a:pt x="789" y="599"/>
                    <a:pt x="729" y="589"/>
                    <a:pt x="659" y="559"/>
                  </a:cubicBezTo>
                  <a:cubicBezTo>
                    <a:pt x="579" y="529"/>
                    <a:pt x="499" y="489"/>
                    <a:pt x="450" y="459"/>
                  </a:cubicBezTo>
                  <a:lnTo>
                    <a:pt x="150" y="289"/>
                  </a:lnTo>
                  <a:cubicBezTo>
                    <a:pt x="150" y="280"/>
                    <a:pt x="160" y="280"/>
                    <a:pt x="160" y="269"/>
                  </a:cubicBezTo>
                  <a:cubicBezTo>
                    <a:pt x="180" y="249"/>
                    <a:pt x="200" y="229"/>
                    <a:pt x="220" y="220"/>
                  </a:cubicBezTo>
                  <a:cubicBezTo>
                    <a:pt x="240" y="200"/>
                    <a:pt x="270" y="180"/>
                    <a:pt x="290" y="170"/>
                  </a:cubicBezTo>
                  <a:cubicBezTo>
                    <a:pt x="338" y="137"/>
                    <a:pt x="393" y="120"/>
                    <a:pt x="459" y="120"/>
                  </a:cubicBezTo>
                  <a:close/>
                  <a:moveTo>
                    <a:pt x="459" y="0"/>
                  </a:moveTo>
                  <a:cubicBezTo>
                    <a:pt x="379" y="0"/>
                    <a:pt x="300" y="20"/>
                    <a:pt x="230" y="60"/>
                  </a:cubicBezTo>
                  <a:lnTo>
                    <a:pt x="140" y="120"/>
                  </a:lnTo>
                  <a:cubicBezTo>
                    <a:pt x="120" y="150"/>
                    <a:pt x="90" y="170"/>
                    <a:pt x="70" y="189"/>
                  </a:cubicBezTo>
                  <a:cubicBezTo>
                    <a:pt x="60" y="209"/>
                    <a:pt x="50" y="220"/>
                    <a:pt x="40" y="240"/>
                  </a:cubicBezTo>
                  <a:lnTo>
                    <a:pt x="0" y="280"/>
                  </a:lnTo>
                  <a:lnTo>
                    <a:pt x="10" y="340"/>
                  </a:lnTo>
                  <a:lnTo>
                    <a:pt x="50" y="369"/>
                  </a:lnTo>
                  <a:cubicBezTo>
                    <a:pt x="60" y="380"/>
                    <a:pt x="70" y="380"/>
                    <a:pt x="80" y="389"/>
                  </a:cubicBezTo>
                  <a:lnTo>
                    <a:pt x="390" y="559"/>
                  </a:lnTo>
                  <a:cubicBezTo>
                    <a:pt x="450" y="589"/>
                    <a:pt x="530" y="639"/>
                    <a:pt x="609" y="669"/>
                  </a:cubicBezTo>
                  <a:cubicBezTo>
                    <a:pt x="699" y="709"/>
                    <a:pt x="769" y="719"/>
                    <a:pt x="839" y="719"/>
                  </a:cubicBezTo>
                  <a:lnTo>
                    <a:pt x="859" y="719"/>
                  </a:lnTo>
                  <a:cubicBezTo>
                    <a:pt x="938" y="719"/>
                    <a:pt x="1018" y="699"/>
                    <a:pt x="1089" y="659"/>
                  </a:cubicBezTo>
                  <a:cubicBezTo>
                    <a:pt x="1118" y="639"/>
                    <a:pt x="1148" y="609"/>
                    <a:pt x="1178" y="589"/>
                  </a:cubicBezTo>
                  <a:cubicBezTo>
                    <a:pt x="1208" y="569"/>
                    <a:pt x="1228" y="539"/>
                    <a:pt x="1248" y="519"/>
                  </a:cubicBezTo>
                  <a:cubicBezTo>
                    <a:pt x="1268" y="499"/>
                    <a:pt x="1278" y="479"/>
                    <a:pt x="1298" y="459"/>
                  </a:cubicBezTo>
                  <a:cubicBezTo>
                    <a:pt x="1318" y="429"/>
                    <a:pt x="1318" y="419"/>
                    <a:pt x="1318" y="400"/>
                  </a:cubicBezTo>
                  <a:lnTo>
                    <a:pt x="1318" y="369"/>
                  </a:lnTo>
                  <a:lnTo>
                    <a:pt x="1298" y="349"/>
                  </a:lnTo>
                  <a:cubicBezTo>
                    <a:pt x="1298" y="349"/>
                    <a:pt x="1288" y="349"/>
                    <a:pt x="1278" y="340"/>
                  </a:cubicBezTo>
                  <a:lnTo>
                    <a:pt x="1268" y="340"/>
                  </a:lnTo>
                  <a:cubicBezTo>
                    <a:pt x="1258" y="329"/>
                    <a:pt x="1248" y="329"/>
                    <a:pt x="1238" y="320"/>
                  </a:cubicBezTo>
                  <a:lnTo>
                    <a:pt x="918" y="160"/>
                  </a:lnTo>
                  <a:cubicBezTo>
                    <a:pt x="829" y="110"/>
                    <a:pt x="759" y="80"/>
                    <a:pt x="699" y="50"/>
                  </a:cubicBezTo>
                  <a:cubicBezTo>
                    <a:pt x="609" y="20"/>
                    <a:pt x="539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8684261" y="3852928"/>
              <a:ext cx="110101" cy="54454"/>
            </a:xfrm>
            <a:custGeom>
              <a:avLst/>
              <a:gdLst/>
              <a:ahLst/>
              <a:cxnLst/>
              <a:rect l="l" t="t" r="r" b="b"/>
              <a:pathLst>
                <a:path w="1199" h="593" extrusionOk="0">
                  <a:moveTo>
                    <a:pt x="429" y="1"/>
                  </a:moveTo>
                  <a:cubicBezTo>
                    <a:pt x="415" y="1"/>
                    <a:pt x="402" y="2"/>
                    <a:pt x="390" y="4"/>
                  </a:cubicBezTo>
                  <a:cubicBezTo>
                    <a:pt x="320" y="4"/>
                    <a:pt x="260" y="23"/>
                    <a:pt x="200" y="53"/>
                  </a:cubicBezTo>
                  <a:cubicBezTo>
                    <a:pt x="170" y="73"/>
                    <a:pt x="140" y="93"/>
                    <a:pt x="120" y="113"/>
                  </a:cubicBezTo>
                  <a:cubicBezTo>
                    <a:pt x="90" y="133"/>
                    <a:pt x="70" y="153"/>
                    <a:pt x="50" y="173"/>
                  </a:cubicBezTo>
                  <a:cubicBezTo>
                    <a:pt x="40" y="193"/>
                    <a:pt x="20" y="213"/>
                    <a:pt x="10" y="233"/>
                  </a:cubicBezTo>
                  <a:lnTo>
                    <a:pt x="0" y="243"/>
                  </a:lnTo>
                  <a:lnTo>
                    <a:pt x="0" y="253"/>
                  </a:lnTo>
                  <a:cubicBezTo>
                    <a:pt x="0" y="253"/>
                    <a:pt x="10" y="253"/>
                    <a:pt x="10" y="263"/>
                  </a:cubicBezTo>
                  <a:cubicBezTo>
                    <a:pt x="20" y="263"/>
                    <a:pt x="30" y="273"/>
                    <a:pt x="50" y="283"/>
                  </a:cubicBezTo>
                  <a:cubicBezTo>
                    <a:pt x="60" y="293"/>
                    <a:pt x="80" y="303"/>
                    <a:pt x="100" y="313"/>
                  </a:cubicBezTo>
                  <a:cubicBezTo>
                    <a:pt x="130" y="323"/>
                    <a:pt x="150" y="333"/>
                    <a:pt x="180" y="353"/>
                  </a:cubicBezTo>
                  <a:cubicBezTo>
                    <a:pt x="230" y="383"/>
                    <a:pt x="300" y="412"/>
                    <a:pt x="359" y="452"/>
                  </a:cubicBezTo>
                  <a:cubicBezTo>
                    <a:pt x="430" y="483"/>
                    <a:pt x="510" y="523"/>
                    <a:pt x="579" y="552"/>
                  </a:cubicBezTo>
                  <a:cubicBezTo>
                    <a:pt x="659" y="572"/>
                    <a:pt x="729" y="592"/>
                    <a:pt x="799" y="592"/>
                  </a:cubicBezTo>
                  <a:cubicBezTo>
                    <a:pt x="869" y="583"/>
                    <a:pt x="938" y="563"/>
                    <a:pt x="998" y="523"/>
                  </a:cubicBezTo>
                  <a:cubicBezTo>
                    <a:pt x="1029" y="512"/>
                    <a:pt x="1058" y="492"/>
                    <a:pt x="1078" y="463"/>
                  </a:cubicBezTo>
                  <a:cubicBezTo>
                    <a:pt x="1109" y="443"/>
                    <a:pt x="1129" y="423"/>
                    <a:pt x="1149" y="403"/>
                  </a:cubicBezTo>
                  <a:cubicBezTo>
                    <a:pt x="1168" y="383"/>
                    <a:pt x="1178" y="363"/>
                    <a:pt x="1188" y="343"/>
                  </a:cubicBezTo>
                  <a:cubicBezTo>
                    <a:pt x="1198" y="333"/>
                    <a:pt x="1198" y="323"/>
                    <a:pt x="1198" y="323"/>
                  </a:cubicBezTo>
                  <a:lnTo>
                    <a:pt x="1188" y="313"/>
                  </a:lnTo>
                  <a:cubicBezTo>
                    <a:pt x="1178" y="313"/>
                    <a:pt x="1168" y="303"/>
                    <a:pt x="1149" y="303"/>
                  </a:cubicBezTo>
                  <a:cubicBezTo>
                    <a:pt x="1138" y="293"/>
                    <a:pt x="1118" y="283"/>
                    <a:pt x="1089" y="273"/>
                  </a:cubicBezTo>
                  <a:cubicBezTo>
                    <a:pt x="1069" y="263"/>
                    <a:pt x="1049" y="243"/>
                    <a:pt x="1018" y="233"/>
                  </a:cubicBezTo>
                  <a:cubicBezTo>
                    <a:pt x="958" y="203"/>
                    <a:pt x="899" y="173"/>
                    <a:pt x="829" y="133"/>
                  </a:cubicBezTo>
                  <a:cubicBezTo>
                    <a:pt x="759" y="103"/>
                    <a:pt x="679" y="63"/>
                    <a:pt x="609" y="43"/>
                  </a:cubicBezTo>
                  <a:cubicBezTo>
                    <a:pt x="552" y="19"/>
                    <a:pt x="488" y="1"/>
                    <a:pt x="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8677833" y="3847694"/>
              <a:ext cx="121947" cy="65106"/>
            </a:xfrm>
            <a:custGeom>
              <a:avLst/>
              <a:gdLst/>
              <a:ahLst/>
              <a:cxnLst/>
              <a:rect l="l" t="t" r="r" b="b"/>
              <a:pathLst>
                <a:path w="1328" h="709" extrusionOk="0">
                  <a:moveTo>
                    <a:pt x="480" y="120"/>
                  </a:moveTo>
                  <a:cubicBezTo>
                    <a:pt x="529" y="120"/>
                    <a:pt x="589" y="130"/>
                    <a:pt x="659" y="150"/>
                  </a:cubicBezTo>
                  <a:cubicBezTo>
                    <a:pt x="739" y="180"/>
                    <a:pt x="809" y="220"/>
                    <a:pt x="869" y="250"/>
                  </a:cubicBezTo>
                  <a:lnTo>
                    <a:pt x="1179" y="400"/>
                  </a:lnTo>
                  <a:cubicBezTo>
                    <a:pt x="1179" y="410"/>
                    <a:pt x="1179" y="410"/>
                    <a:pt x="1168" y="420"/>
                  </a:cubicBezTo>
                  <a:cubicBezTo>
                    <a:pt x="1159" y="440"/>
                    <a:pt x="1139" y="460"/>
                    <a:pt x="1108" y="480"/>
                  </a:cubicBezTo>
                  <a:cubicBezTo>
                    <a:pt x="1088" y="500"/>
                    <a:pt x="1068" y="520"/>
                    <a:pt x="1039" y="529"/>
                  </a:cubicBezTo>
                  <a:cubicBezTo>
                    <a:pt x="989" y="569"/>
                    <a:pt x="929" y="580"/>
                    <a:pt x="869" y="589"/>
                  </a:cubicBezTo>
                  <a:lnTo>
                    <a:pt x="849" y="589"/>
                  </a:lnTo>
                  <a:cubicBezTo>
                    <a:pt x="799" y="589"/>
                    <a:pt x="739" y="580"/>
                    <a:pt x="669" y="549"/>
                  </a:cubicBezTo>
                  <a:cubicBezTo>
                    <a:pt x="609" y="529"/>
                    <a:pt x="540" y="500"/>
                    <a:pt x="460" y="460"/>
                  </a:cubicBezTo>
                  <a:lnTo>
                    <a:pt x="160" y="290"/>
                  </a:lnTo>
                  <a:cubicBezTo>
                    <a:pt x="160" y="280"/>
                    <a:pt x="160" y="280"/>
                    <a:pt x="170" y="270"/>
                  </a:cubicBezTo>
                  <a:cubicBezTo>
                    <a:pt x="180" y="260"/>
                    <a:pt x="200" y="240"/>
                    <a:pt x="230" y="220"/>
                  </a:cubicBezTo>
                  <a:cubicBezTo>
                    <a:pt x="250" y="200"/>
                    <a:pt x="270" y="180"/>
                    <a:pt x="300" y="160"/>
                  </a:cubicBezTo>
                  <a:cubicBezTo>
                    <a:pt x="350" y="130"/>
                    <a:pt x="400" y="120"/>
                    <a:pt x="460" y="120"/>
                  </a:cubicBezTo>
                  <a:close/>
                  <a:moveTo>
                    <a:pt x="460" y="1"/>
                  </a:moveTo>
                  <a:cubicBezTo>
                    <a:pt x="380" y="1"/>
                    <a:pt x="300" y="21"/>
                    <a:pt x="240" y="61"/>
                  </a:cubicBezTo>
                  <a:cubicBezTo>
                    <a:pt x="200" y="80"/>
                    <a:pt x="170" y="100"/>
                    <a:pt x="150" y="130"/>
                  </a:cubicBezTo>
                  <a:cubicBezTo>
                    <a:pt x="120" y="150"/>
                    <a:pt x="100" y="170"/>
                    <a:pt x="80" y="190"/>
                  </a:cubicBezTo>
                  <a:cubicBezTo>
                    <a:pt x="61" y="210"/>
                    <a:pt x="50" y="230"/>
                    <a:pt x="41" y="240"/>
                  </a:cubicBezTo>
                  <a:lnTo>
                    <a:pt x="1" y="330"/>
                  </a:lnTo>
                  <a:lnTo>
                    <a:pt x="41" y="360"/>
                  </a:lnTo>
                  <a:lnTo>
                    <a:pt x="61" y="380"/>
                  </a:lnTo>
                  <a:cubicBezTo>
                    <a:pt x="70" y="380"/>
                    <a:pt x="80" y="390"/>
                    <a:pt x="90" y="390"/>
                  </a:cubicBezTo>
                  <a:lnTo>
                    <a:pt x="410" y="560"/>
                  </a:lnTo>
                  <a:cubicBezTo>
                    <a:pt x="489" y="609"/>
                    <a:pt x="560" y="640"/>
                    <a:pt x="629" y="659"/>
                  </a:cubicBezTo>
                  <a:cubicBezTo>
                    <a:pt x="709" y="689"/>
                    <a:pt x="779" y="709"/>
                    <a:pt x="849" y="709"/>
                  </a:cubicBezTo>
                  <a:lnTo>
                    <a:pt x="879" y="709"/>
                  </a:lnTo>
                  <a:cubicBezTo>
                    <a:pt x="949" y="699"/>
                    <a:pt x="1028" y="679"/>
                    <a:pt x="1099" y="640"/>
                  </a:cubicBezTo>
                  <a:cubicBezTo>
                    <a:pt x="1139" y="620"/>
                    <a:pt x="1168" y="589"/>
                    <a:pt x="1188" y="569"/>
                  </a:cubicBezTo>
                  <a:lnTo>
                    <a:pt x="1258" y="500"/>
                  </a:lnTo>
                  <a:cubicBezTo>
                    <a:pt x="1278" y="480"/>
                    <a:pt x="1288" y="460"/>
                    <a:pt x="1298" y="449"/>
                  </a:cubicBezTo>
                  <a:lnTo>
                    <a:pt x="1308" y="429"/>
                  </a:lnTo>
                  <a:cubicBezTo>
                    <a:pt x="1328" y="410"/>
                    <a:pt x="1328" y="400"/>
                    <a:pt x="1328" y="380"/>
                  </a:cubicBezTo>
                  <a:lnTo>
                    <a:pt x="1328" y="350"/>
                  </a:lnTo>
                  <a:lnTo>
                    <a:pt x="1308" y="330"/>
                  </a:lnTo>
                  <a:cubicBezTo>
                    <a:pt x="1308" y="330"/>
                    <a:pt x="1298" y="330"/>
                    <a:pt x="1288" y="320"/>
                  </a:cubicBezTo>
                  <a:lnTo>
                    <a:pt x="1268" y="310"/>
                  </a:lnTo>
                  <a:cubicBezTo>
                    <a:pt x="1268" y="310"/>
                    <a:pt x="1258" y="300"/>
                    <a:pt x="1248" y="300"/>
                  </a:cubicBezTo>
                  <a:lnTo>
                    <a:pt x="919" y="140"/>
                  </a:lnTo>
                  <a:cubicBezTo>
                    <a:pt x="859" y="110"/>
                    <a:pt x="779" y="70"/>
                    <a:pt x="699" y="41"/>
                  </a:cubicBezTo>
                  <a:cubicBezTo>
                    <a:pt x="620" y="10"/>
                    <a:pt x="54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8684261" y="3852928"/>
              <a:ext cx="110101" cy="54454"/>
            </a:xfrm>
            <a:custGeom>
              <a:avLst/>
              <a:gdLst/>
              <a:ahLst/>
              <a:cxnLst/>
              <a:rect l="l" t="t" r="r" b="b"/>
              <a:pathLst>
                <a:path w="1199" h="593" extrusionOk="0">
                  <a:moveTo>
                    <a:pt x="429" y="1"/>
                  </a:moveTo>
                  <a:cubicBezTo>
                    <a:pt x="415" y="1"/>
                    <a:pt x="402" y="2"/>
                    <a:pt x="390" y="4"/>
                  </a:cubicBezTo>
                  <a:cubicBezTo>
                    <a:pt x="320" y="4"/>
                    <a:pt x="260" y="23"/>
                    <a:pt x="200" y="53"/>
                  </a:cubicBezTo>
                  <a:cubicBezTo>
                    <a:pt x="170" y="73"/>
                    <a:pt x="140" y="93"/>
                    <a:pt x="120" y="113"/>
                  </a:cubicBezTo>
                  <a:cubicBezTo>
                    <a:pt x="90" y="133"/>
                    <a:pt x="70" y="153"/>
                    <a:pt x="50" y="173"/>
                  </a:cubicBezTo>
                  <a:cubicBezTo>
                    <a:pt x="40" y="193"/>
                    <a:pt x="20" y="213"/>
                    <a:pt x="10" y="233"/>
                  </a:cubicBezTo>
                  <a:lnTo>
                    <a:pt x="0" y="243"/>
                  </a:lnTo>
                  <a:lnTo>
                    <a:pt x="0" y="253"/>
                  </a:lnTo>
                  <a:cubicBezTo>
                    <a:pt x="0" y="253"/>
                    <a:pt x="10" y="253"/>
                    <a:pt x="10" y="263"/>
                  </a:cubicBezTo>
                  <a:cubicBezTo>
                    <a:pt x="20" y="263"/>
                    <a:pt x="30" y="273"/>
                    <a:pt x="50" y="283"/>
                  </a:cubicBezTo>
                  <a:cubicBezTo>
                    <a:pt x="60" y="293"/>
                    <a:pt x="80" y="303"/>
                    <a:pt x="100" y="313"/>
                  </a:cubicBezTo>
                  <a:cubicBezTo>
                    <a:pt x="130" y="323"/>
                    <a:pt x="150" y="333"/>
                    <a:pt x="180" y="353"/>
                  </a:cubicBezTo>
                  <a:cubicBezTo>
                    <a:pt x="230" y="383"/>
                    <a:pt x="300" y="412"/>
                    <a:pt x="359" y="452"/>
                  </a:cubicBezTo>
                  <a:cubicBezTo>
                    <a:pt x="430" y="483"/>
                    <a:pt x="510" y="523"/>
                    <a:pt x="579" y="552"/>
                  </a:cubicBezTo>
                  <a:cubicBezTo>
                    <a:pt x="659" y="572"/>
                    <a:pt x="729" y="592"/>
                    <a:pt x="799" y="592"/>
                  </a:cubicBezTo>
                  <a:cubicBezTo>
                    <a:pt x="869" y="583"/>
                    <a:pt x="938" y="563"/>
                    <a:pt x="998" y="523"/>
                  </a:cubicBezTo>
                  <a:cubicBezTo>
                    <a:pt x="1029" y="512"/>
                    <a:pt x="1058" y="492"/>
                    <a:pt x="1078" y="463"/>
                  </a:cubicBezTo>
                  <a:cubicBezTo>
                    <a:pt x="1109" y="443"/>
                    <a:pt x="1129" y="423"/>
                    <a:pt x="1149" y="403"/>
                  </a:cubicBezTo>
                  <a:cubicBezTo>
                    <a:pt x="1168" y="383"/>
                    <a:pt x="1178" y="363"/>
                    <a:pt x="1188" y="343"/>
                  </a:cubicBezTo>
                  <a:cubicBezTo>
                    <a:pt x="1198" y="333"/>
                    <a:pt x="1198" y="323"/>
                    <a:pt x="1198" y="323"/>
                  </a:cubicBezTo>
                  <a:lnTo>
                    <a:pt x="1188" y="313"/>
                  </a:lnTo>
                  <a:cubicBezTo>
                    <a:pt x="1178" y="313"/>
                    <a:pt x="1168" y="303"/>
                    <a:pt x="1149" y="303"/>
                  </a:cubicBezTo>
                  <a:cubicBezTo>
                    <a:pt x="1138" y="293"/>
                    <a:pt x="1118" y="283"/>
                    <a:pt x="1089" y="273"/>
                  </a:cubicBezTo>
                  <a:cubicBezTo>
                    <a:pt x="1069" y="263"/>
                    <a:pt x="1049" y="243"/>
                    <a:pt x="1018" y="233"/>
                  </a:cubicBezTo>
                  <a:cubicBezTo>
                    <a:pt x="958" y="203"/>
                    <a:pt x="899" y="173"/>
                    <a:pt x="829" y="133"/>
                  </a:cubicBezTo>
                  <a:cubicBezTo>
                    <a:pt x="759" y="103"/>
                    <a:pt x="679" y="63"/>
                    <a:pt x="609" y="43"/>
                  </a:cubicBezTo>
                  <a:cubicBezTo>
                    <a:pt x="552" y="19"/>
                    <a:pt x="488" y="1"/>
                    <a:pt x="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8678752" y="3847694"/>
              <a:ext cx="121029" cy="65106"/>
            </a:xfrm>
            <a:custGeom>
              <a:avLst/>
              <a:gdLst/>
              <a:ahLst/>
              <a:cxnLst/>
              <a:rect l="l" t="t" r="r" b="b"/>
              <a:pathLst>
                <a:path w="1318" h="709" extrusionOk="0">
                  <a:moveTo>
                    <a:pt x="470" y="120"/>
                  </a:moveTo>
                  <a:cubicBezTo>
                    <a:pt x="519" y="120"/>
                    <a:pt x="579" y="130"/>
                    <a:pt x="649" y="150"/>
                  </a:cubicBezTo>
                  <a:cubicBezTo>
                    <a:pt x="729" y="180"/>
                    <a:pt x="799" y="220"/>
                    <a:pt x="859" y="250"/>
                  </a:cubicBezTo>
                  <a:lnTo>
                    <a:pt x="1169" y="400"/>
                  </a:lnTo>
                  <a:cubicBezTo>
                    <a:pt x="1169" y="410"/>
                    <a:pt x="1169" y="410"/>
                    <a:pt x="1158" y="420"/>
                  </a:cubicBezTo>
                  <a:cubicBezTo>
                    <a:pt x="1149" y="440"/>
                    <a:pt x="1129" y="460"/>
                    <a:pt x="1098" y="480"/>
                  </a:cubicBezTo>
                  <a:cubicBezTo>
                    <a:pt x="1078" y="500"/>
                    <a:pt x="1058" y="520"/>
                    <a:pt x="1029" y="529"/>
                  </a:cubicBezTo>
                  <a:cubicBezTo>
                    <a:pt x="979" y="569"/>
                    <a:pt x="919" y="580"/>
                    <a:pt x="859" y="589"/>
                  </a:cubicBezTo>
                  <a:lnTo>
                    <a:pt x="839" y="589"/>
                  </a:lnTo>
                  <a:cubicBezTo>
                    <a:pt x="789" y="589"/>
                    <a:pt x="729" y="580"/>
                    <a:pt x="659" y="549"/>
                  </a:cubicBezTo>
                  <a:cubicBezTo>
                    <a:pt x="599" y="529"/>
                    <a:pt x="530" y="500"/>
                    <a:pt x="450" y="460"/>
                  </a:cubicBezTo>
                  <a:lnTo>
                    <a:pt x="150" y="290"/>
                  </a:lnTo>
                  <a:cubicBezTo>
                    <a:pt x="150" y="280"/>
                    <a:pt x="150" y="280"/>
                    <a:pt x="160" y="270"/>
                  </a:cubicBezTo>
                  <a:cubicBezTo>
                    <a:pt x="170" y="260"/>
                    <a:pt x="190" y="240"/>
                    <a:pt x="220" y="220"/>
                  </a:cubicBezTo>
                  <a:cubicBezTo>
                    <a:pt x="240" y="200"/>
                    <a:pt x="260" y="180"/>
                    <a:pt x="290" y="160"/>
                  </a:cubicBezTo>
                  <a:cubicBezTo>
                    <a:pt x="340" y="130"/>
                    <a:pt x="390" y="120"/>
                    <a:pt x="450" y="120"/>
                  </a:cubicBezTo>
                  <a:close/>
                  <a:moveTo>
                    <a:pt x="450" y="1"/>
                  </a:moveTo>
                  <a:cubicBezTo>
                    <a:pt x="370" y="1"/>
                    <a:pt x="290" y="21"/>
                    <a:pt x="230" y="61"/>
                  </a:cubicBezTo>
                  <a:cubicBezTo>
                    <a:pt x="190" y="80"/>
                    <a:pt x="160" y="100"/>
                    <a:pt x="140" y="130"/>
                  </a:cubicBezTo>
                  <a:cubicBezTo>
                    <a:pt x="110" y="150"/>
                    <a:pt x="90" y="170"/>
                    <a:pt x="70" y="190"/>
                  </a:cubicBezTo>
                  <a:cubicBezTo>
                    <a:pt x="51" y="210"/>
                    <a:pt x="40" y="230"/>
                    <a:pt x="31" y="240"/>
                  </a:cubicBezTo>
                  <a:lnTo>
                    <a:pt x="0" y="290"/>
                  </a:lnTo>
                  <a:lnTo>
                    <a:pt x="0" y="340"/>
                  </a:lnTo>
                  <a:lnTo>
                    <a:pt x="51" y="380"/>
                  </a:lnTo>
                  <a:cubicBezTo>
                    <a:pt x="60" y="380"/>
                    <a:pt x="70" y="390"/>
                    <a:pt x="80" y="390"/>
                  </a:cubicBezTo>
                  <a:lnTo>
                    <a:pt x="400" y="560"/>
                  </a:lnTo>
                  <a:cubicBezTo>
                    <a:pt x="479" y="609"/>
                    <a:pt x="550" y="640"/>
                    <a:pt x="619" y="659"/>
                  </a:cubicBezTo>
                  <a:cubicBezTo>
                    <a:pt x="699" y="689"/>
                    <a:pt x="769" y="709"/>
                    <a:pt x="839" y="709"/>
                  </a:cubicBezTo>
                  <a:lnTo>
                    <a:pt x="869" y="709"/>
                  </a:lnTo>
                  <a:cubicBezTo>
                    <a:pt x="939" y="699"/>
                    <a:pt x="1018" y="679"/>
                    <a:pt x="1089" y="640"/>
                  </a:cubicBezTo>
                  <a:cubicBezTo>
                    <a:pt x="1129" y="620"/>
                    <a:pt x="1158" y="589"/>
                    <a:pt x="1178" y="569"/>
                  </a:cubicBezTo>
                  <a:lnTo>
                    <a:pt x="1248" y="500"/>
                  </a:lnTo>
                  <a:cubicBezTo>
                    <a:pt x="1268" y="480"/>
                    <a:pt x="1278" y="460"/>
                    <a:pt x="1288" y="449"/>
                  </a:cubicBezTo>
                  <a:lnTo>
                    <a:pt x="1298" y="429"/>
                  </a:lnTo>
                  <a:cubicBezTo>
                    <a:pt x="1318" y="410"/>
                    <a:pt x="1318" y="400"/>
                    <a:pt x="1318" y="380"/>
                  </a:cubicBezTo>
                  <a:lnTo>
                    <a:pt x="1318" y="350"/>
                  </a:lnTo>
                  <a:lnTo>
                    <a:pt x="1298" y="330"/>
                  </a:lnTo>
                  <a:cubicBezTo>
                    <a:pt x="1298" y="330"/>
                    <a:pt x="1288" y="330"/>
                    <a:pt x="1278" y="320"/>
                  </a:cubicBezTo>
                  <a:lnTo>
                    <a:pt x="1258" y="310"/>
                  </a:lnTo>
                  <a:cubicBezTo>
                    <a:pt x="1258" y="310"/>
                    <a:pt x="1248" y="300"/>
                    <a:pt x="1238" y="300"/>
                  </a:cubicBezTo>
                  <a:lnTo>
                    <a:pt x="909" y="140"/>
                  </a:lnTo>
                  <a:cubicBezTo>
                    <a:pt x="849" y="110"/>
                    <a:pt x="769" y="70"/>
                    <a:pt x="689" y="41"/>
                  </a:cubicBezTo>
                  <a:cubicBezTo>
                    <a:pt x="610" y="10"/>
                    <a:pt x="530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8727328" y="3829328"/>
              <a:ext cx="111019" cy="53535"/>
            </a:xfrm>
            <a:custGeom>
              <a:avLst/>
              <a:gdLst/>
              <a:ahLst/>
              <a:cxnLst/>
              <a:rect l="l" t="t" r="r" b="b"/>
              <a:pathLst>
                <a:path w="1209" h="583" extrusionOk="0">
                  <a:moveTo>
                    <a:pt x="390" y="1"/>
                  </a:moveTo>
                  <a:cubicBezTo>
                    <a:pt x="320" y="11"/>
                    <a:pt x="250" y="31"/>
                    <a:pt x="190" y="61"/>
                  </a:cubicBezTo>
                  <a:cubicBezTo>
                    <a:pt x="170" y="81"/>
                    <a:pt x="140" y="101"/>
                    <a:pt x="120" y="121"/>
                  </a:cubicBezTo>
                  <a:cubicBezTo>
                    <a:pt x="90" y="141"/>
                    <a:pt x="70" y="170"/>
                    <a:pt x="50" y="190"/>
                  </a:cubicBezTo>
                  <a:cubicBezTo>
                    <a:pt x="41" y="210"/>
                    <a:pt x="21" y="230"/>
                    <a:pt x="10" y="241"/>
                  </a:cubicBezTo>
                  <a:cubicBezTo>
                    <a:pt x="10" y="250"/>
                    <a:pt x="1" y="250"/>
                    <a:pt x="1" y="261"/>
                  </a:cubicBezTo>
                  <a:lnTo>
                    <a:pt x="10" y="270"/>
                  </a:lnTo>
                  <a:cubicBezTo>
                    <a:pt x="21" y="270"/>
                    <a:pt x="30" y="280"/>
                    <a:pt x="50" y="290"/>
                  </a:cubicBezTo>
                  <a:cubicBezTo>
                    <a:pt x="61" y="300"/>
                    <a:pt x="81" y="310"/>
                    <a:pt x="110" y="320"/>
                  </a:cubicBezTo>
                  <a:cubicBezTo>
                    <a:pt x="130" y="330"/>
                    <a:pt x="150" y="340"/>
                    <a:pt x="180" y="360"/>
                  </a:cubicBezTo>
                  <a:cubicBezTo>
                    <a:pt x="240" y="380"/>
                    <a:pt x="300" y="420"/>
                    <a:pt x="370" y="450"/>
                  </a:cubicBezTo>
                  <a:cubicBezTo>
                    <a:pt x="440" y="490"/>
                    <a:pt x="509" y="520"/>
                    <a:pt x="589" y="550"/>
                  </a:cubicBezTo>
                  <a:cubicBezTo>
                    <a:pt x="647" y="566"/>
                    <a:pt x="711" y="582"/>
                    <a:pt x="771" y="582"/>
                  </a:cubicBezTo>
                  <a:cubicBezTo>
                    <a:pt x="784" y="582"/>
                    <a:pt x="797" y="582"/>
                    <a:pt x="809" y="580"/>
                  </a:cubicBezTo>
                  <a:cubicBezTo>
                    <a:pt x="879" y="580"/>
                    <a:pt x="949" y="550"/>
                    <a:pt x="1009" y="520"/>
                  </a:cubicBezTo>
                  <a:cubicBezTo>
                    <a:pt x="1039" y="500"/>
                    <a:pt x="1068" y="480"/>
                    <a:pt x="1088" y="450"/>
                  </a:cubicBezTo>
                  <a:cubicBezTo>
                    <a:pt x="1108" y="430"/>
                    <a:pt x="1139" y="410"/>
                    <a:pt x="1148" y="390"/>
                  </a:cubicBezTo>
                  <a:cubicBezTo>
                    <a:pt x="1168" y="370"/>
                    <a:pt x="1179" y="340"/>
                    <a:pt x="1188" y="330"/>
                  </a:cubicBezTo>
                  <a:lnTo>
                    <a:pt x="1208" y="310"/>
                  </a:lnTo>
                  <a:cubicBezTo>
                    <a:pt x="1208" y="310"/>
                    <a:pt x="1199" y="310"/>
                    <a:pt x="1188" y="300"/>
                  </a:cubicBezTo>
                  <a:cubicBezTo>
                    <a:pt x="1179" y="300"/>
                    <a:pt x="1168" y="290"/>
                    <a:pt x="1159" y="280"/>
                  </a:cubicBezTo>
                  <a:cubicBezTo>
                    <a:pt x="1139" y="280"/>
                    <a:pt x="1119" y="270"/>
                    <a:pt x="1099" y="261"/>
                  </a:cubicBezTo>
                  <a:cubicBezTo>
                    <a:pt x="1068" y="250"/>
                    <a:pt x="1048" y="241"/>
                    <a:pt x="1019" y="221"/>
                  </a:cubicBezTo>
                  <a:cubicBezTo>
                    <a:pt x="959" y="201"/>
                    <a:pt x="899" y="161"/>
                    <a:pt x="829" y="130"/>
                  </a:cubicBezTo>
                  <a:cubicBezTo>
                    <a:pt x="759" y="101"/>
                    <a:pt x="680" y="61"/>
                    <a:pt x="609" y="41"/>
                  </a:cubicBezTo>
                  <a:cubicBezTo>
                    <a:pt x="529" y="11"/>
                    <a:pt x="460" y="1"/>
                    <a:pt x="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8721818" y="3823911"/>
              <a:ext cx="122039" cy="64187"/>
            </a:xfrm>
            <a:custGeom>
              <a:avLst/>
              <a:gdLst/>
              <a:ahLst/>
              <a:cxnLst/>
              <a:rect l="l" t="t" r="r" b="b"/>
              <a:pathLst>
                <a:path w="1329" h="699" extrusionOk="0">
                  <a:moveTo>
                    <a:pt x="470" y="120"/>
                  </a:moveTo>
                  <a:cubicBezTo>
                    <a:pt x="520" y="120"/>
                    <a:pt x="580" y="129"/>
                    <a:pt x="649" y="149"/>
                  </a:cubicBezTo>
                  <a:cubicBezTo>
                    <a:pt x="729" y="180"/>
                    <a:pt x="799" y="220"/>
                    <a:pt x="859" y="240"/>
                  </a:cubicBezTo>
                  <a:lnTo>
                    <a:pt x="1179" y="389"/>
                  </a:lnTo>
                  <a:cubicBezTo>
                    <a:pt x="1168" y="399"/>
                    <a:pt x="1168" y="399"/>
                    <a:pt x="1168" y="409"/>
                  </a:cubicBezTo>
                  <a:lnTo>
                    <a:pt x="1108" y="469"/>
                  </a:lnTo>
                  <a:cubicBezTo>
                    <a:pt x="1089" y="489"/>
                    <a:pt x="1059" y="509"/>
                    <a:pt x="1039" y="529"/>
                  </a:cubicBezTo>
                  <a:cubicBezTo>
                    <a:pt x="989" y="559"/>
                    <a:pt x="929" y="579"/>
                    <a:pt x="869" y="579"/>
                  </a:cubicBezTo>
                  <a:cubicBezTo>
                    <a:pt x="854" y="581"/>
                    <a:pt x="839" y="583"/>
                    <a:pt x="823" y="583"/>
                  </a:cubicBezTo>
                  <a:cubicBezTo>
                    <a:pt x="775" y="583"/>
                    <a:pt x="722" y="572"/>
                    <a:pt x="669" y="549"/>
                  </a:cubicBezTo>
                  <a:cubicBezTo>
                    <a:pt x="609" y="529"/>
                    <a:pt x="540" y="499"/>
                    <a:pt x="460" y="459"/>
                  </a:cubicBezTo>
                  <a:lnTo>
                    <a:pt x="150" y="300"/>
                  </a:lnTo>
                  <a:cubicBezTo>
                    <a:pt x="150" y="300"/>
                    <a:pt x="150" y="289"/>
                    <a:pt x="161" y="280"/>
                  </a:cubicBezTo>
                  <a:cubicBezTo>
                    <a:pt x="180" y="269"/>
                    <a:pt x="190" y="249"/>
                    <a:pt x="220" y="229"/>
                  </a:cubicBezTo>
                  <a:cubicBezTo>
                    <a:pt x="240" y="209"/>
                    <a:pt x="260" y="189"/>
                    <a:pt x="290" y="169"/>
                  </a:cubicBezTo>
                  <a:cubicBezTo>
                    <a:pt x="330" y="140"/>
                    <a:pt x="390" y="120"/>
                    <a:pt x="450" y="120"/>
                  </a:cubicBezTo>
                  <a:close/>
                  <a:moveTo>
                    <a:pt x="450" y="0"/>
                  </a:moveTo>
                  <a:cubicBezTo>
                    <a:pt x="370" y="10"/>
                    <a:pt x="290" y="30"/>
                    <a:pt x="220" y="70"/>
                  </a:cubicBezTo>
                  <a:cubicBezTo>
                    <a:pt x="190" y="90"/>
                    <a:pt x="161" y="109"/>
                    <a:pt x="130" y="140"/>
                  </a:cubicBezTo>
                  <a:cubicBezTo>
                    <a:pt x="110" y="160"/>
                    <a:pt x="90" y="189"/>
                    <a:pt x="70" y="209"/>
                  </a:cubicBezTo>
                  <a:cubicBezTo>
                    <a:pt x="50" y="220"/>
                    <a:pt x="41" y="240"/>
                    <a:pt x="30" y="249"/>
                  </a:cubicBezTo>
                  <a:lnTo>
                    <a:pt x="1" y="300"/>
                  </a:lnTo>
                  <a:lnTo>
                    <a:pt x="1" y="359"/>
                  </a:lnTo>
                  <a:lnTo>
                    <a:pt x="61" y="389"/>
                  </a:lnTo>
                  <a:cubicBezTo>
                    <a:pt x="61" y="389"/>
                    <a:pt x="70" y="399"/>
                    <a:pt x="81" y="399"/>
                  </a:cubicBezTo>
                  <a:lnTo>
                    <a:pt x="400" y="569"/>
                  </a:lnTo>
                  <a:cubicBezTo>
                    <a:pt x="490" y="609"/>
                    <a:pt x="560" y="639"/>
                    <a:pt x="629" y="669"/>
                  </a:cubicBezTo>
                  <a:cubicBezTo>
                    <a:pt x="709" y="688"/>
                    <a:pt x="779" y="699"/>
                    <a:pt x="839" y="699"/>
                  </a:cubicBezTo>
                  <a:lnTo>
                    <a:pt x="879" y="699"/>
                  </a:lnTo>
                  <a:cubicBezTo>
                    <a:pt x="949" y="699"/>
                    <a:pt x="1029" y="669"/>
                    <a:pt x="1099" y="629"/>
                  </a:cubicBezTo>
                  <a:cubicBezTo>
                    <a:pt x="1128" y="609"/>
                    <a:pt x="1159" y="579"/>
                    <a:pt x="1188" y="559"/>
                  </a:cubicBezTo>
                  <a:cubicBezTo>
                    <a:pt x="1219" y="529"/>
                    <a:pt x="1239" y="509"/>
                    <a:pt x="1259" y="479"/>
                  </a:cubicBezTo>
                  <a:lnTo>
                    <a:pt x="1299" y="439"/>
                  </a:lnTo>
                  <a:lnTo>
                    <a:pt x="1299" y="419"/>
                  </a:lnTo>
                  <a:cubicBezTo>
                    <a:pt x="1319" y="389"/>
                    <a:pt x="1328" y="389"/>
                    <a:pt x="1328" y="369"/>
                  </a:cubicBezTo>
                  <a:lnTo>
                    <a:pt x="1328" y="339"/>
                  </a:lnTo>
                  <a:lnTo>
                    <a:pt x="1299" y="320"/>
                  </a:lnTo>
                  <a:cubicBezTo>
                    <a:pt x="1299" y="320"/>
                    <a:pt x="1288" y="309"/>
                    <a:pt x="1279" y="309"/>
                  </a:cubicBezTo>
                  <a:lnTo>
                    <a:pt x="1268" y="300"/>
                  </a:lnTo>
                  <a:cubicBezTo>
                    <a:pt x="1259" y="300"/>
                    <a:pt x="1248" y="289"/>
                    <a:pt x="1239" y="289"/>
                  </a:cubicBezTo>
                  <a:lnTo>
                    <a:pt x="909" y="140"/>
                  </a:lnTo>
                  <a:cubicBezTo>
                    <a:pt x="849" y="109"/>
                    <a:pt x="769" y="70"/>
                    <a:pt x="689" y="40"/>
                  </a:cubicBezTo>
                  <a:cubicBezTo>
                    <a:pt x="600" y="1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8727328" y="3829328"/>
              <a:ext cx="111019" cy="53535"/>
            </a:xfrm>
            <a:custGeom>
              <a:avLst/>
              <a:gdLst/>
              <a:ahLst/>
              <a:cxnLst/>
              <a:rect l="l" t="t" r="r" b="b"/>
              <a:pathLst>
                <a:path w="1209" h="583" extrusionOk="0">
                  <a:moveTo>
                    <a:pt x="390" y="1"/>
                  </a:moveTo>
                  <a:cubicBezTo>
                    <a:pt x="320" y="11"/>
                    <a:pt x="250" y="31"/>
                    <a:pt x="190" y="61"/>
                  </a:cubicBezTo>
                  <a:cubicBezTo>
                    <a:pt x="170" y="81"/>
                    <a:pt x="140" y="101"/>
                    <a:pt x="120" y="121"/>
                  </a:cubicBezTo>
                  <a:cubicBezTo>
                    <a:pt x="90" y="141"/>
                    <a:pt x="70" y="170"/>
                    <a:pt x="50" y="190"/>
                  </a:cubicBezTo>
                  <a:cubicBezTo>
                    <a:pt x="41" y="210"/>
                    <a:pt x="21" y="230"/>
                    <a:pt x="10" y="241"/>
                  </a:cubicBezTo>
                  <a:cubicBezTo>
                    <a:pt x="10" y="250"/>
                    <a:pt x="1" y="250"/>
                    <a:pt x="1" y="261"/>
                  </a:cubicBezTo>
                  <a:lnTo>
                    <a:pt x="10" y="270"/>
                  </a:lnTo>
                  <a:cubicBezTo>
                    <a:pt x="21" y="270"/>
                    <a:pt x="30" y="280"/>
                    <a:pt x="50" y="290"/>
                  </a:cubicBezTo>
                  <a:cubicBezTo>
                    <a:pt x="61" y="300"/>
                    <a:pt x="81" y="310"/>
                    <a:pt x="110" y="320"/>
                  </a:cubicBezTo>
                  <a:cubicBezTo>
                    <a:pt x="130" y="330"/>
                    <a:pt x="150" y="340"/>
                    <a:pt x="180" y="360"/>
                  </a:cubicBezTo>
                  <a:cubicBezTo>
                    <a:pt x="240" y="380"/>
                    <a:pt x="300" y="420"/>
                    <a:pt x="370" y="450"/>
                  </a:cubicBezTo>
                  <a:cubicBezTo>
                    <a:pt x="440" y="490"/>
                    <a:pt x="509" y="520"/>
                    <a:pt x="589" y="550"/>
                  </a:cubicBezTo>
                  <a:cubicBezTo>
                    <a:pt x="647" y="566"/>
                    <a:pt x="711" y="582"/>
                    <a:pt x="771" y="582"/>
                  </a:cubicBezTo>
                  <a:cubicBezTo>
                    <a:pt x="784" y="582"/>
                    <a:pt x="797" y="582"/>
                    <a:pt x="809" y="580"/>
                  </a:cubicBezTo>
                  <a:cubicBezTo>
                    <a:pt x="879" y="580"/>
                    <a:pt x="949" y="550"/>
                    <a:pt x="1009" y="520"/>
                  </a:cubicBezTo>
                  <a:cubicBezTo>
                    <a:pt x="1039" y="500"/>
                    <a:pt x="1068" y="480"/>
                    <a:pt x="1088" y="450"/>
                  </a:cubicBezTo>
                  <a:cubicBezTo>
                    <a:pt x="1108" y="430"/>
                    <a:pt x="1139" y="410"/>
                    <a:pt x="1148" y="390"/>
                  </a:cubicBezTo>
                  <a:cubicBezTo>
                    <a:pt x="1168" y="370"/>
                    <a:pt x="1179" y="340"/>
                    <a:pt x="1188" y="330"/>
                  </a:cubicBezTo>
                  <a:lnTo>
                    <a:pt x="1208" y="310"/>
                  </a:lnTo>
                  <a:cubicBezTo>
                    <a:pt x="1208" y="310"/>
                    <a:pt x="1199" y="310"/>
                    <a:pt x="1188" y="300"/>
                  </a:cubicBezTo>
                  <a:cubicBezTo>
                    <a:pt x="1179" y="300"/>
                    <a:pt x="1168" y="290"/>
                    <a:pt x="1159" y="280"/>
                  </a:cubicBezTo>
                  <a:cubicBezTo>
                    <a:pt x="1139" y="280"/>
                    <a:pt x="1119" y="270"/>
                    <a:pt x="1099" y="261"/>
                  </a:cubicBezTo>
                  <a:cubicBezTo>
                    <a:pt x="1068" y="250"/>
                    <a:pt x="1048" y="241"/>
                    <a:pt x="1019" y="221"/>
                  </a:cubicBezTo>
                  <a:cubicBezTo>
                    <a:pt x="959" y="201"/>
                    <a:pt x="899" y="161"/>
                    <a:pt x="829" y="130"/>
                  </a:cubicBezTo>
                  <a:cubicBezTo>
                    <a:pt x="759" y="101"/>
                    <a:pt x="680" y="61"/>
                    <a:pt x="609" y="41"/>
                  </a:cubicBezTo>
                  <a:cubicBezTo>
                    <a:pt x="529" y="11"/>
                    <a:pt x="460" y="1"/>
                    <a:pt x="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8721818" y="3823911"/>
              <a:ext cx="122957" cy="64187"/>
            </a:xfrm>
            <a:custGeom>
              <a:avLst/>
              <a:gdLst/>
              <a:ahLst/>
              <a:cxnLst/>
              <a:rect l="l" t="t" r="r" b="b"/>
              <a:pathLst>
                <a:path w="1339" h="699" extrusionOk="0">
                  <a:moveTo>
                    <a:pt x="470" y="120"/>
                  </a:moveTo>
                  <a:cubicBezTo>
                    <a:pt x="520" y="120"/>
                    <a:pt x="580" y="129"/>
                    <a:pt x="649" y="149"/>
                  </a:cubicBezTo>
                  <a:cubicBezTo>
                    <a:pt x="729" y="180"/>
                    <a:pt x="799" y="220"/>
                    <a:pt x="859" y="240"/>
                  </a:cubicBezTo>
                  <a:lnTo>
                    <a:pt x="1179" y="389"/>
                  </a:lnTo>
                  <a:cubicBezTo>
                    <a:pt x="1168" y="399"/>
                    <a:pt x="1168" y="399"/>
                    <a:pt x="1168" y="409"/>
                  </a:cubicBezTo>
                  <a:lnTo>
                    <a:pt x="1108" y="469"/>
                  </a:lnTo>
                  <a:cubicBezTo>
                    <a:pt x="1089" y="489"/>
                    <a:pt x="1059" y="509"/>
                    <a:pt x="1039" y="529"/>
                  </a:cubicBezTo>
                  <a:cubicBezTo>
                    <a:pt x="989" y="559"/>
                    <a:pt x="929" y="579"/>
                    <a:pt x="869" y="579"/>
                  </a:cubicBezTo>
                  <a:cubicBezTo>
                    <a:pt x="854" y="581"/>
                    <a:pt x="839" y="583"/>
                    <a:pt x="823" y="583"/>
                  </a:cubicBezTo>
                  <a:cubicBezTo>
                    <a:pt x="775" y="583"/>
                    <a:pt x="722" y="572"/>
                    <a:pt x="669" y="549"/>
                  </a:cubicBezTo>
                  <a:cubicBezTo>
                    <a:pt x="609" y="529"/>
                    <a:pt x="540" y="499"/>
                    <a:pt x="460" y="459"/>
                  </a:cubicBezTo>
                  <a:lnTo>
                    <a:pt x="150" y="300"/>
                  </a:lnTo>
                  <a:cubicBezTo>
                    <a:pt x="150" y="300"/>
                    <a:pt x="150" y="289"/>
                    <a:pt x="161" y="280"/>
                  </a:cubicBezTo>
                  <a:cubicBezTo>
                    <a:pt x="180" y="269"/>
                    <a:pt x="190" y="249"/>
                    <a:pt x="220" y="229"/>
                  </a:cubicBezTo>
                  <a:cubicBezTo>
                    <a:pt x="240" y="209"/>
                    <a:pt x="260" y="189"/>
                    <a:pt x="290" y="169"/>
                  </a:cubicBezTo>
                  <a:cubicBezTo>
                    <a:pt x="330" y="140"/>
                    <a:pt x="390" y="120"/>
                    <a:pt x="450" y="120"/>
                  </a:cubicBezTo>
                  <a:close/>
                  <a:moveTo>
                    <a:pt x="450" y="0"/>
                  </a:moveTo>
                  <a:cubicBezTo>
                    <a:pt x="370" y="10"/>
                    <a:pt x="290" y="30"/>
                    <a:pt x="220" y="70"/>
                  </a:cubicBezTo>
                  <a:cubicBezTo>
                    <a:pt x="190" y="90"/>
                    <a:pt x="161" y="109"/>
                    <a:pt x="130" y="140"/>
                  </a:cubicBezTo>
                  <a:cubicBezTo>
                    <a:pt x="110" y="160"/>
                    <a:pt x="90" y="189"/>
                    <a:pt x="70" y="209"/>
                  </a:cubicBezTo>
                  <a:cubicBezTo>
                    <a:pt x="50" y="220"/>
                    <a:pt x="41" y="240"/>
                    <a:pt x="30" y="249"/>
                  </a:cubicBezTo>
                  <a:lnTo>
                    <a:pt x="1" y="300"/>
                  </a:lnTo>
                  <a:lnTo>
                    <a:pt x="1" y="359"/>
                  </a:lnTo>
                  <a:lnTo>
                    <a:pt x="61" y="389"/>
                  </a:lnTo>
                  <a:cubicBezTo>
                    <a:pt x="61" y="389"/>
                    <a:pt x="70" y="399"/>
                    <a:pt x="81" y="399"/>
                  </a:cubicBezTo>
                  <a:lnTo>
                    <a:pt x="400" y="569"/>
                  </a:lnTo>
                  <a:cubicBezTo>
                    <a:pt x="490" y="609"/>
                    <a:pt x="560" y="639"/>
                    <a:pt x="629" y="669"/>
                  </a:cubicBezTo>
                  <a:cubicBezTo>
                    <a:pt x="709" y="688"/>
                    <a:pt x="779" y="699"/>
                    <a:pt x="839" y="699"/>
                  </a:cubicBezTo>
                  <a:lnTo>
                    <a:pt x="879" y="699"/>
                  </a:lnTo>
                  <a:cubicBezTo>
                    <a:pt x="949" y="699"/>
                    <a:pt x="1029" y="669"/>
                    <a:pt x="1099" y="629"/>
                  </a:cubicBezTo>
                  <a:cubicBezTo>
                    <a:pt x="1128" y="609"/>
                    <a:pt x="1159" y="579"/>
                    <a:pt x="1188" y="559"/>
                  </a:cubicBezTo>
                  <a:cubicBezTo>
                    <a:pt x="1219" y="529"/>
                    <a:pt x="1239" y="509"/>
                    <a:pt x="1259" y="479"/>
                  </a:cubicBezTo>
                  <a:cubicBezTo>
                    <a:pt x="1268" y="469"/>
                    <a:pt x="1288" y="449"/>
                    <a:pt x="1288" y="439"/>
                  </a:cubicBezTo>
                  <a:lnTo>
                    <a:pt x="1308" y="419"/>
                  </a:lnTo>
                  <a:cubicBezTo>
                    <a:pt x="1319" y="399"/>
                    <a:pt x="1338" y="369"/>
                    <a:pt x="1319" y="339"/>
                  </a:cubicBezTo>
                  <a:lnTo>
                    <a:pt x="1308" y="329"/>
                  </a:lnTo>
                  <a:lnTo>
                    <a:pt x="1299" y="320"/>
                  </a:lnTo>
                  <a:cubicBezTo>
                    <a:pt x="1299" y="320"/>
                    <a:pt x="1288" y="309"/>
                    <a:pt x="1279" y="309"/>
                  </a:cubicBezTo>
                  <a:lnTo>
                    <a:pt x="1268" y="300"/>
                  </a:lnTo>
                  <a:cubicBezTo>
                    <a:pt x="1259" y="300"/>
                    <a:pt x="1248" y="289"/>
                    <a:pt x="1239" y="289"/>
                  </a:cubicBezTo>
                  <a:lnTo>
                    <a:pt x="909" y="140"/>
                  </a:lnTo>
                  <a:cubicBezTo>
                    <a:pt x="849" y="109"/>
                    <a:pt x="769" y="70"/>
                    <a:pt x="689" y="40"/>
                  </a:cubicBezTo>
                  <a:cubicBezTo>
                    <a:pt x="600" y="1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8770394" y="3805178"/>
              <a:ext cx="110101" cy="52893"/>
            </a:xfrm>
            <a:custGeom>
              <a:avLst/>
              <a:gdLst/>
              <a:ahLst/>
              <a:cxnLst/>
              <a:rect l="l" t="t" r="r" b="b"/>
              <a:pathLst>
                <a:path w="1199" h="576" extrusionOk="0">
                  <a:moveTo>
                    <a:pt x="435" y="0"/>
                  </a:moveTo>
                  <a:cubicBezTo>
                    <a:pt x="416" y="0"/>
                    <a:pt x="398" y="2"/>
                    <a:pt x="380" y="4"/>
                  </a:cubicBezTo>
                  <a:cubicBezTo>
                    <a:pt x="310" y="4"/>
                    <a:pt x="250" y="24"/>
                    <a:pt x="191" y="64"/>
                  </a:cubicBezTo>
                  <a:cubicBezTo>
                    <a:pt x="160" y="84"/>
                    <a:pt x="131" y="104"/>
                    <a:pt x="111" y="124"/>
                  </a:cubicBezTo>
                  <a:cubicBezTo>
                    <a:pt x="91" y="144"/>
                    <a:pt x="71" y="174"/>
                    <a:pt x="51" y="194"/>
                  </a:cubicBezTo>
                  <a:cubicBezTo>
                    <a:pt x="31" y="214"/>
                    <a:pt x="20" y="234"/>
                    <a:pt x="11" y="244"/>
                  </a:cubicBezTo>
                  <a:cubicBezTo>
                    <a:pt x="11" y="254"/>
                    <a:pt x="0" y="254"/>
                    <a:pt x="0" y="264"/>
                  </a:cubicBezTo>
                  <a:lnTo>
                    <a:pt x="0" y="274"/>
                  </a:lnTo>
                  <a:lnTo>
                    <a:pt x="11" y="274"/>
                  </a:lnTo>
                  <a:cubicBezTo>
                    <a:pt x="20" y="284"/>
                    <a:pt x="31" y="284"/>
                    <a:pt x="51" y="294"/>
                  </a:cubicBezTo>
                  <a:cubicBezTo>
                    <a:pt x="60" y="304"/>
                    <a:pt x="80" y="313"/>
                    <a:pt x="100" y="324"/>
                  </a:cubicBezTo>
                  <a:cubicBezTo>
                    <a:pt x="131" y="333"/>
                    <a:pt x="151" y="344"/>
                    <a:pt x="180" y="364"/>
                  </a:cubicBezTo>
                  <a:cubicBezTo>
                    <a:pt x="240" y="384"/>
                    <a:pt x="300" y="413"/>
                    <a:pt x="370" y="453"/>
                  </a:cubicBezTo>
                  <a:cubicBezTo>
                    <a:pt x="440" y="484"/>
                    <a:pt x="520" y="524"/>
                    <a:pt x="590" y="543"/>
                  </a:cubicBezTo>
                  <a:cubicBezTo>
                    <a:pt x="655" y="560"/>
                    <a:pt x="713" y="576"/>
                    <a:pt x="770" y="576"/>
                  </a:cubicBezTo>
                  <a:cubicBezTo>
                    <a:pt x="783" y="576"/>
                    <a:pt x="796" y="575"/>
                    <a:pt x="809" y="573"/>
                  </a:cubicBezTo>
                  <a:cubicBezTo>
                    <a:pt x="889" y="563"/>
                    <a:pt x="949" y="543"/>
                    <a:pt x="1009" y="504"/>
                  </a:cubicBezTo>
                  <a:cubicBezTo>
                    <a:pt x="1039" y="484"/>
                    <a:pt x="1069" y="464"/>
                    <a:pt x="1089" y="444"/>
                  </a:cubicBezTo>
                  <a:cubicBezTo>
                    <a:pt x="1109" y="413"/>
                    <a:pt x="1129" y="393"/>
                    <a:pt x="1149" y="373"/>
                  </a:cubicBezTo>
                  <a:cubicBezTo>
                    <a:pt x="1169" y="353"/>
                    <a:pt x="1178" y="333"/>
                    <a:pt x="1189" y="313"/>
                  </a:cubicBezTo>
                  <a:cubicBezTo>
                    <a:pt x="1198" y="304"/>
                    <a:pt x="1198" y="294"/>
                    <a:pt x="1198" y="294"/>
                  </a:cubicBezTo>
                  <a:lnTo>
                    <a:pt x="1189" y="284"/>
                  </a:lnTo>
                  <a:cubicBezTo>
                    <a:pt x="1178" y="284"/>
                    <a:pt x="1169" y="274"/>
                    <a:pt x="1149" y="274"/>
                  </a:cubicBezTo>
                  <a:cubicBezTo>
                    <a:pt x="1139" y="264"/>
                    <a:pt x="1119" y="254"/>
                    <a:pt x="1089" y="244"/>
                  </a:cubicBezTo>
                  <a:cubicBezTo>
                    <a:pt x="1069" y="234"/>
                    <a:pt x="1039" y="224"/>
                    <a:pt x="1019" y="214"/>
                  </a:cubicBezTo>
                  <a:cubicBezTo>
                    <a:pt x="959" y="184"/>
                    <a:pt x="889" y="154"/>
                    <a:pt x="819" y="124"/>
                  </a:cubicBezTo>
                  <a:cubicBezTo>
                    <a:pt x="750" y="84"/>
                    <a:pt x="679" y="54"/>
                    <a:pt x="599" y="34"/>
                  </a:cubicBezTo>
                  <a:cubicBezTo>
                    <a:pt x="548" y="12"/>
                    <a:pt x="490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8764885" y="3799668"/>
              <a:ext cx="121120" cy="63636"/>
            </a:xfrm>
            <a:custGeom>
              <a:avLst/>
              <a:gdLst/>
              <a:ahLst/>
              <a:cxnLst/>
              <a:rect l="l" t="t" r="r" b="b"/>
              <a:pathLst>
                <a:path w="1319" h="693" extrusionOk="0">
                  <a:moveTo>
                    <a:pt x="491" y="120"/>
                  </a:moveTo>
                  <a:cubicBezTo>
                    <a:pt x="535" y="120"/>
                    <a:pt x="588" y="132"/>
                    <a:pt x="639" y="154"/>
                  </a:cubicBezTo>
                  <a:cubicBezTo>
                    <a:pt x="699" y="164"/>
                    <a:pt x="770" y="194"/>
                    <a:pt x="859" y="234"/>
                  </a:cubicBezTo>
                  <a:lnTo>
                    <a:pt x="1179" y="384"/>
                  </a:lnTo>
                  <a:cubicBezTo>
                    <a:pt x="1169" y="384"/>
                    <a:pt x="1169" y="393"/>
                    <a:pt x="1159" y="393"/>
                  </a:cubicBezTo>
                  <a:cubicBezTo>
                    <a:pt x="1149" y="413"/>
                    <a:pt x="1129" y="433"/>
                    <a:pt x="1109" y="453"/>
                  </a:cubicBezTo>
                  <a:cubicBezTo>
                    <a:pt x="1089" y="484"/>
                    <a:pt x="1059" y="493"/>
                    <a:pt x="1039" y="513"/>
                  </a:cubicBezTo>
                  <a:cubicBezTo>
                    <a:pt x="989" y="544"/>
                    <a:pt x="929" y="573"/>
                    <a:pt x="869" y="573"/>
                  </a:cubicBezTo>
                  <a:cubicBezTo>
                    <a:pt x="854" y="576"/>
                    <a:pt x="839" y="577"/>
                    <a:pt x="824" y="577"/>
                  </a:cubicBezTo>
                  <a:cubicBezTo>
                    <a:pt x="778" y="577"/>
                    <a:pt x="730" y="566"/>
                    <a:pt x="670" y="544"/>
                  </a:cubicBezTo>
                  <a:cubicBezTo>
                    <a:pt x="610" y="524"/>
                    <a:pt x="540" y="493"/>
                    <a:pt x="460" y="453"/>
                  </a:cubicBezTo>
                  <a:lnTo>
                    <a:pt x="140" y="304"/>
                  </a:lnTo>
                  <a:cubicBezTo>
                    <a:pt x="151" y="304"/>
                    <a:pt x="151" y="294"/>
                    <a:pt x="160" y="294"/>
                  </a:cubicBezTo>
                  <a:cubicBezTo>
                    <a:pt x="171" y="274"/>
                    <a:pt x="191" y="254"/>
                    <a:pt x="211" y="234"/>
                  </a:cubicBezTo>
                  <a:cubicBezTo>
                    <a:pt x="231" y="204"/>
                    <a:pt x="260" y="194"/>
                    <a:pt x="280" y="174"/>
                  </a:cubicBezTo>
                  <a:cubicBezTo>
                    <a:pt x="330" y="144"/>
                    <a:pt x="390" y="124"/>
                    <a:pt x="450" y="124"/>
                  </a:cubicBezTo>
                  <a:cubicBezTo>
                    <a:pt x="463" y="122"/>
                    <a:pt x="477" y="120"/>
                    <a:pt x="491" y="120"/>
                  </a:cubicBezTo>
                  <a:close/>
                  <a:moveTo>
                    <a:pt x="495" y="1"/>
                  </a:moveTo>
                  <a:cubicBezTo>
                    <a:pt x="476" y="1"/>
                    <a:pt x="458" y="2"/>
                    <a:pt x="440" y="5"/>
                  </a:cubicBezTo>
                  <a:cubicBezTo>
                    <a:pt x="360" y="5"/>
                    <a:pt x="280" y="34"/>
                    <a:pt x="220" y="74"/>
                  </a:cubicBezTo>
                  <a:cubicBezTo>
                    <a:pt x="191" y="94"/>
                    <a:pt x="160" y="114"/>
                    <a:pt x="131" y="144"/>
                  </a:cubicBezTo>
                  <a:cubicBezTo>
                    <a:pt x="100" y="164"/>
                    <a:pt x="80" y="194"/>
                    <a:pt x="60" y="214"/>
                  </a:cubicBezTo>
                  <a:cubicBezTo>
                    <a:pt x="51" y="234"/>
                    <a:pt x="41" y="244"/>
                    <a:pt x="31" y="264"/>
                  </a:cubicBezTo>
                  <a:lnTo>
                    <a:pt x="1" y="314"/>
                  </a:lnTo>
                  <a:lnTo>
                    <a:pt x="1" y="364"/>
                  </a:lnTo>
                  <a:lnTo>
                    <a:pt x="51" y="393"/>
                  </a:lnTo>
                  <a:cubicBezTo>
                    <a:pt x="60" y="404"/>
                    <a:pt x="71" y="404"/>
                    <a:pt x="80" y="413"/>
                  </a:cubicBezTo>
                  <a:lnTo>
                    <a:pt x="410" y="564"/>
                  </a:lnTo>
                  <a:cubicBezTo>
                    <a:pt x="490" y="613"/>
                    <a:pt x="570" y="643"/>
                    <a:pt x="630" y="663"/>
                  </a:cubicBezTo>
                  <a:cubicBezTo>
                    <a:pt x="710" y="683"/>
                    <a:pt x="779" y="693"/>
                    <a:pt x="839" y="693"/>
                  </a:cubicBezTo>
                  <a:lnTo>
                    <a:pt x="879" y="693"/>
                  </a:lnTo>
                  <a:cubicBezTo>
                    <a:pt x="959" y="683"/>
                    <a:pt x="1039" y="663"/>
                    <a:pt x="1099" y="613"/>
                  </a:cubicBezTo>
                  <a:cubicBezTo>
                    <a:pt x="1139" y="593"/>
                    <a:pt x="1169" y="573"/>
                    <a:pt x="1189" y="544"/>
                  </a:cubicBezTo>
                  <a:lnTo>
                    <a:pt x="1258" y="473"/>
                  </a:lnTo>
                  <a:cubicBezTo>
                    <a:pt x="1269" y="453"/>
                    <a:pt x="1278" y="433"/>
                    <a:pt x="1289" y="424"/>
                  </a:cubicBezTo>
                  <a:lnTo>
                    <a:pt x="1298" y="404"/>
                  </a:lnTo>
                  <a:cubicBezTo>
                    <a:pt x="1318" y="373"/>
                    <a:pt x="1318" y="373"/>
                    <a:pt x="1318" y="354"/>
                  </a:cubicBezTo>
                  <a:lnTo>
                    <a:pt x="1318" y="324"/>
                  </a:lnTo>
                  <a:lnTo>
                    <a:pt x="1298" y="304"/>
                  </a:lnTo>
                  <a:cubicBezTo>
                    <a:pt x="1298" y="304"/>
                    <a:pt x="1289" y="294"/>
                    <a:pt x="1278" y="294"/>
                  </a:cubicBezTo>
                  <a:lnTo>
                    <a:pt x="1258" y="284"/>
                  </a:lnTo>
                  <a:cubicBezTo>
                    <a:pt x="1258" y="284"/>
                    <a:pt x="1249" y="274"/>
                    <a:pt x="1238" y="274"/>
                  </a:cubicBezTo>
                  <a:lnTo>
                    <a:pt x="909" y="124"/>
                  </a:lnTo>
                  <a:cubicBezTo>
                    <a:pt x="819" y="84"/>
                    <a:pt x="750" y="54"/>
                    <a:pt x="679" y="34"/>
                  </a:cubicBezTo>
                  <a:cubicBezTo>
                    <a:pt x="613" y="12"/>
                    <a:pt x="551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8770394" y="3805178"/>
              <a:ext cx="110101" cy="52893"/>
            </a:xfrm>
            <a:custGeom>
              <a:avLst/>
              <a:gdLst/>
              <a:ahLst/>
              <a:cxnLst/>
              <a:rect l="l" t="t" r="r" b="b"/>
              <a:pathLst>
                <a:path w="1199" h="576" extrusionOk="0">
                  <a:moveTo>
                    <a:pt x="435" y="0"/>
                  </a:moveTo>
                  <a:cubicBezTo>
                    <a:pt x="416" y="0"/>
                    <a:pt x="398" y="2"/>
                    <a:pt x="380" y="4"/>
                  </a:cubicBezTo>
                  <a:cubicBezTo>
                    <a:pt x="310" y="4"/>
                    <a:pt x="250" y="24"/>
                    <a:pt x="191" y="64"/>
                  </a:cubicBezTo>
                  <a:cubicBezTo>
                    <a:pt x="160" y="84"/>
                    <a:pt x="131" y="104"/>
                    <a:pt x="111" y="124"/>
                  </a:cubicBezTo>
                  <a:cubicBezTo>
                    <a:pt x="91" y="144"/>
                    <a:pt x="71" y="174"/>
                    <a:pt x="51" y="194"/>
                  </a:cubicBezTo>
                  <a:cubicBezTo>
                    <a:pt x="31" y="214"/>
                    <a:pt x="20" y="234"/>
                    <a:pt x="11" y="244"/>
                  </a:cubicBezTo>
                  <a:cubicBezTo>
                    <a:pt x="11" y="254"/>
                    <a:pt x="0" y="254"/>
                    <a:pt x="0" y="264"/>
                  </a:cubicBezTo>
                  <a:lnTo>
                    <a:pt x="0" y="274"/>
                  </a:lnTo>
                  <a:lnTo>
                    <a:pt x="11" y="274"/>
                  </a:lnTo>
                  <a:cubicBezTo>
                    <a:pt x="20" y="284"/>
                    <a:pt x="31" y="284"/>
                    <a:pt x="51" y="294"/>
                  </a:cubicBezTo>
                  <a:cubicBezTo>
                    <a:pt x="60" y="304"/>
                    <a:pt x="80" y="313"/>
                    <a:pt x="100" y="324"/>
                  </a:cubicBezTo>
                  <a:cubicBezTo>
                    <a:pt x="131" y="333"/>
                    <a:pt x="151" y="344"/>
                    <a:pt x="180" y="364"/>
                  </a:cubicBezTo>
                  <a:cubicBezTo>
                    <a:pt x="240" y="384"/>
                    <a:pt x="300" y="413"/>
                    <a:pt x="370" y="453"/>
                  </a:cubicBezTo>
                  <a:cubicBezTo>
                    <a:pt x="440" y="484"/>
                    <a:pt x="520" y="524"/>
                    <a:pt x="590" y="543"/>
                  </a:cubicBezTo>
                  <a:cubicBezTo>
                    <a:pt x="655" y="560"/>
                    <a:pt x="713" y="576"/>
                    <a:pt x="770" y="576"/>
                  </a:cubicBezTo>
                  <a:cubicBezTo>
                    <a:pt x="783" y="576"/>
                    <a:pt x="796" y="575"/>
                    <a:pt x="809" y="573"/>
                  </a:cubicBezTo>
                  <a:cubicBezTo>
                    <a:pt x="889" y="563"/>
                    <a:pt x="949" y="543"/>
                    <a:pt x="1009" y="504"/>
                  </a:cubicBezTo>
                  <a:cubicBezTo>
                    <a:pt x="1039" y="484"/>
                    <a:pt x="1069" y="464"/>
                    <a:pt x="1089" y="444"/>
                  </a:cubicBezTo>
                  <a:cubicBezTo>
                    <a:pt x="1109" y="413"/>
                    <a:pt x="1129" y="393"/>
                    <a:pt x="1149" y="373"/>
                  </a:cubicBezTo>
                  <a:cubicBezTo>
                    <a:pt x="1169" y="353"/>
                    <a:pt x="1178" y="333"/>
                    <a:pt x="1189" y="313"/>
                  </a:cubicBezTo>
                  <a:cubicBezTo>
                    <a:pt x="1198" y="304"/>
                    <a:pt x="1198" y="294"/>
                    <a:pt x="1198" y="294"/>
                  </a:cubicBezTo>
                  <a:lnTo>
                    <a:pt x="1189" y="284"/>
                  </a:lnTo>
                  <a:cubicBezTo>
                    <a:pt x="1178" y="284"/>
                    <a:pt x="1169" y="274"/>
                    <a:pt x="1149" y="274"/>
                  </a:cubicBezTo>
                  <a:cubicBezTo>
                    <a:pt x="1139" y="264"/>
                    <a:pt x="1119" y="254"/>
                    <a:pt x="1089" y="244"/>
                  </a:cubicBezTo>
                  <a:cubicBezTo>
                    <a:pt x="1069" y="234"/>
                    <a:pt x="1039" y="224"/>
                    <a:pt x="1019" y="214"/>
                  </a:cubicBezTo>
                  <a:cubicBezTo>
                    <a:pt x="959" y="184"/>
                    <a:pt x="889" y="154"/>
                    <a:pt x="819" y="124"/>
                  </a:cubicBezTo>
                  <a:cubicBezTo>
                    <a:pt x="750" y="84"/>
                    <a:pt x="679" y="54"/>
                    <a:pt x="599" y="34"/>
                  </a:cubicBezTo>
                  <a:cubicBezTo>
                    <a:pt x="548" y="12"/>
                    <a:pt x="490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8764885" y="3799668"/>
              <a:ext cx="121120" cy="63636"/>
            </a:xfrm>
            <a:custGeom>
              <a:avLst/>
              <a:gdLst/>
              <a:ahLst/>
              <a:cxnLst/>
              <a:rect l="l" t="t" r="r" b="b"/>
              <a:pathLst>
                <a:path w="1319" h="693" extrusionOk="0">
                  <a:moveTo>
                    <a:pt x="491" y="120"/>
                  </a:moveTo>
                  <a:cubicBezTo>
                    <a:pt x="535" y="120"/>
                    <a:pt x="588" y="132"/>
                    <a:pt x="639" y="154"/>
                  </a:cubicBezTo>
                  <a:cubicBezTo>
                    <a:pt x="699" y="164"/>
                    <a:pt x="770" y="194"/>
                    <a:pt x="859" y="234"/>
                  </a:cubicBezTo>
                  <a:lnTo>
                    <a:pt x="1179" y="384"/>
                  </a:lnTo>
                  <a:cubicBezTo>
                    <a:pt x="1169" y="384"/>
                    <a:pt x="1169" y="393"/>
                    <a:pt x="1159" y="393"/>
                  </a:cubicBezTo>
                  <a:cubicBezTo>
                    <a:pt x="1149" y="413"/>
                    <a:pt x="1129" y="433"/>
                    <a:pt x="1109" y="453"/>
                  </a:cubicBezTo>
                  <a:cubicBezTo>
                    <a:pt x="1089" y="484"/>
                    <a:pt x="1059" y="493"/>
                    <a:pt x="1039" y="513"/>
                  </a:cubicBezTo>
                  <a:cubicBezTo>
                    <a:pt x="989" y="544"/>
                    <a:pt x="929" y="573"/>
                    <a:pt x="869" y="573"/>
                  </a:cubicBezTo>
                  <a:cubicBezTo>
                    <a:pt x="854" y="576"/>
                    <a:pt x="839" y="577"/>
                    <a:pt x="824" y="577"/>
                  </a:cubicBezTo>
                  <a:cubicBezTo>
                    <a:pt x="778" y="577"/>
                    <a:pt x="730" y="566"/>
                    <a:pt x="670" y="544"/>
                  </a:cubicBezTo>
                  <a:cubicBezTo>
                    <a:pt x="610" y="524"/>
                    <a:pt x="540" y="493"/>
                    <a:pt x="460" y="453"/>
                  </a:cubicBezTo>
                  <a:lnTo>
                    <a:pt x="140" y="304"/>
                  </a:lnTo>
                  <a:cubicBezTo>
                    <a:pt x="151" y="304"/>
                    <a:pt x="151" y="294"/>
                    <a:pt x="160" y="294"/>
                  </a:cubicBezTo>
                  <a:cubicBezTo>
                    <a:pt x="171" y="274"/>
                    <a:pt x="191" y="254"/>
                    <a:pt x="211" y="234"/>
                  </a:cubicBezTo>
                  <a:cubicBezTo>
                    <a:pt x="231" y="204"/>
                    <a:pt x="260" y="194"/>
                    <a:pt x="280" y="174"/>
                  </a:cubicBezTo>
                  <a:cubicBezTo>
                    <a:pt x="330" y="144"/>
                    <a:pt x="390" y="124"/>
                    <a:pt x="450" y="124"/>
                  </a:cubicBezTo>
                  <a:cubicBezTo>
                    <a:pt x="463" y="122"/>
                    <a:pt x="477" y="120"/>
                    <a:pt x="491" y="120"/>
                  </a:cubicBezTo>
                  <a:close/>
                  <a:moveTo>
                    <a:pt x="495" y="1"/>
                  </a:moveTo>
                  <a:cubicBezTo>
                    <a:pt x="476" y="1"/>
                    <a:pt x="458" y="2"/>
                    <a:pt x="440" y="5"/>
                  </a:cubicBezTo>
                  <a:cubicBezTo>
                    <a:pt x="360" y="5"/>
                    <a:pt x="280" y="34"/>
                    <a:pt x="220" y="74"/>
                  </a:cubicBezTo>
                  <a:cubicBezTo>
                    <a:pt x="191" y="94"/>
                    <a:pt x="160" y="114"/>
                    <a:pt x="131" y="144"/>
                  </a:cubicBezTo>
                  <a:cubicBezTo>
                    <a:pt x="100" y="164"/>
                    <a:pt x="80" y="194"/>
                    <a:pt x="60" y="214"/>
                  </a:cubicBezTo>
                  <a:cubicBezTo>
                    <a:pt x="51" y="234"/>
                    <a:pt x="41" y="244"/>
                    <a:pt x="31" y="264"/>
                  </a:cubicBezTo>
                  <a:lnTo>
                    <a:pt x="1" y="314"/>
                  </a:lnTo>
                  <a:lnTo>
                    <a:pt x="1" y="364"/>
                  </a:lnTo>
                  <a:lnTo>
                    <a:pt x="51" y="393"/>
                  </a:lnTo>
                  <a:cubicBezTo>
                    <a:pt x="60" y="404"/>
                    <a:pt x="71" y="404"/>
                    <a:pt x="80" y="413"/>
                  </a:cubicBezTo>
                  <a:lnTo>
                    <a:pt x="410" y="564"/>
                  </a:lnTo>
                  <a:cubicBezTo>
                    <a:pt x="490" y="613"/>
                    <a:pt x="570" y="643"/>
                    <a:pt x="630" y="663"/>
                  </a:cubicBezTo>
                  <a:cubicBezTo>
                    <a:pt x="710" y="683"/>
                    <a:pt x="779" y="693"/>
                    <a:pt x="839" y="693"/>
                  </a:cubicBezTo>
                  <a:lnTo>
                    <a:pt x="879" y="693"/>
                  </a:lnTo>
                  <a:cubicBezTo>
                    <a:pt x="959" y="683"/>
                    <a:pt x="1039" y="663"/>
                    <a:pt x="1099" y="613"/>
                  </a:cubicBezTo>
                  <a:cubicBezTo>
                    <a:pt x="1139" y="593"/>
                    <a:pt x="1169" y="573"/>
                    <a:pt x="1189" y="544"/>
                  </a:cubicBezTo>
                  <a:lnTo>
                    <a:pt x="1258" y="473"/>
                  </a:lnTo>
                  <a:cubicBezTo>
                    <a:pt x="1269" y="453"/>
                    <a:pt x="1278" y="433"/>
                    <a:pt x="1289" y="424"/>
                  </a:cubicBezTo>
                  <a:lnTo>
                    <a:pt x="1298" y="404"/>
                  </a:lnTo>
                  <a:cubicBezTo>
                    <a:pt x="1318" y="373"/>
                    <a:pt x="1318" y="373"/>
                    <a:pt x="1318" y="354"/>
                  </a:cubicBezTo>
                  <a:lnTo>
                    <a:pt x="1318" y="324"/>
                  </a:lnTo>
                  <a:lnTo>
                    <a:pt x="1298" y="304"/>
                  </a:lnTo>
                  <a:cubicBezTo>
                    <a:pt x="1298" y="304"/>
                    <a:pt x="1289" y="294"/>
                    <a:pt x="1278" y="294"/>
                  </a:cubicBezTo>
                  <a:lnTo>
                    <a:pt x="1258" y="284"/>
                  </a:lnTo>
                  <a:cubicBezTo>
                    <a:pt x="1258" y="284"/>
                    <a:pt x="1249" y="274"/>
                    <a:pt x="1238" y="274"/>
                  </a:cubicBezTo>
                  <a:lnTo>
                    <a:pt x="909" y="124"/>
                  </a:lnTo>
                  <a:cubicBezTo>
                    <a:pt x="819" y="84"/>
                    <a:pt x="750" y="54"/>
                    <a:pt x="679" y="34"/>
                  </a:cubicBezTo>
                  <a:cubicBezTo>
                    <a:pt x="613" y="12"/>
                    <a:pt x="551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8812543" y="3779834"/>
              <a:ext cx="111019" cy="52617"/>
            </a:xfrm>
            <a:custGeom>
              <a:avLst/>
              <a:gdLst/>
              <a:ahLst/>
              <a:cxnLst/>
              <a:rect l="l" t="t" r="r" b="b"/>
              <a:pathLst>
                <a:path w="1209" h="573" extrusionOk="0">
                  <a:moveTo>
                    <a:pt x="380" y="1"/>
                  </a:moveTo>
                  <a:cubicBezTo>
                    <a:pt x="311" y="10"/>
                    <a:pt x="240" y="30"/>
                    <a:pt x="191" y="70"/>
                  </a:cubicBezTo>
                  <a:cubicBezTo>
                    <a:pt x="160" y="90"/>
                    <a:pt x="131" y="110"/>
                    <a:pt x="111" y="130"/>
                  </a:cubicBezTo>
                  <a:cubicBezTo>
                    <a:pt x="91" y="161"/>
                    <a:pt x="71" y="181"/>
                    <a:pt x="51" y="201"/>
                  </a:cubicBezTo>
                  <a:cubicBezTo>
                    <a:pt x="31" y="221"/>
                    <a:pt x="21" y="240"/>
                    <a:pt x="11" y="260"/>
                  </a:cubicBezTo>
                  <a:lnTo>
                    <a:pt x="1" y="270"/>
                  </a:lnTo>
                  <a:lnTo>
                    <a:pt x="1" y="280"/>
                  </a:lnTo>
                  <a:lnTo>
                    <a:pt x="11" y="280"/>
                  </a:lnTo>
                  <a:cubicBezTo>
                    <a:pt x="21" y="290"/>
                    <a:pt x="31" y="300"/>
                    <a:pt x="51" y="300"/>
                  </a:cubicBezTo>
                  <a:lnTo>
                    <a:pt x="111" y="330"/>
                  </a:lnTo>
                  <a:cubicBezTo>
                    <a:pt x="131" y="340"/>
                    <a:pt x="160" y="350"/>
                    <a:pt x="180" y="370"/>
                  </a:cubicBezTo>
                  <a:cubicBezTo>
                    <a:pt x="240" y="390"/>
                    <a:pt x="311" y="420"/>
                    <a:pt x="380" y="460"/>
                  </a:cubicBezTo>
                  <a:cubicBezTo>
                    <a:pt x="450" y="490"/>
                    <a:pt x="520" y="520"/>
                    <a:pt x="600" y="540"/>
                  </a:cubicBezTo>
                  <a:cubicBezTo>
                    <a:pt x="657" y="556"/>
                    <a:pt x="720" y="572"/>
                    <a:pt x="779" y="572"/>
                  </a:cubicBezTo>
                  <a:cubicBezTo>
                    <a:pt x="793" y="572"/>
                    <a:pt x="806" y="571"/>
                    <a:pt x="819" y="570"/>
                  </a:cubicBezTo>
                  <a:cubicBezTo>
                    <a:pt x="890" y="560"/>
                    <a:pt x="959" y="540"/>
                    <a:pt x="1019" y="500"/>
                  </a:cubicBezTo>
                  <a:cubicBezTo>
                    <a:pt x="1049" y="480"/>
                    <a:pt x="1069" y="460"/>
                    <a:pt x="1099" y="430"/>
                  </a:cubicBezTo>
                  <a:cubicBezTo>
                    <a:pt x="1119" y="410"/>
                    <a:pt x="1139" y="380"/>
                    <a:pt x="1159" y="360"/>
                  </a:cubicBezTo>
                  <a:cubicBezTo>
                    <a:pt x="1169" y="340"/>
                    <a:pt x="1189" y="320"/>
                    <a:pt x="1189" y="310"/>
                  </a:cubicBezTo>
                  <a:cubicBezTo>
                    <a:pt x="1199" y="290"/>
                    <a:pt x="1209" y="280"/>
                    <a:pt x="1209" y="280"/>
                  </a:cubicBezTo>
                  <a:lnTo>
                    <a:pt x="1189" y="280"/>
                  </a:lnTo>
                  <a:cubicBezTo>
                    <a:pt x="1179" y="270"/>
                    <a:pt x="1169" y="270"/>
                    <a:pt x="1159" y="260"/>
                  </a:cubicBezTo>
                  <a:cubicBezTo>
                    <a:pt x="1139" y="250"/>
                    <a:pt x="1119" y="250"/>
                    <a:pt x="1099" y="240"/>
                  </a:cubicBezTo>
                  <a:cubicBezTo>
                    <a:pt x="1069" y="230"/>
                    <a:pt x="1049" y="210"/>
                    <a:pt x="1019" y="201"/>
                  </a:cubicBezTo>
                  <a:cubicBezTo>
                    <a:pt x="959" y="181"/>
                    <a:pt x="890" y="150"/>
                    <a:pt x="819" y="121"/>
                  </a:cubicBezTo>
                  <a:cubicBezTo>
                    <a:pt x="750" y="90"/>
                    <a:pt x="680" y="50"/>
                    <a:pt x="600" y="30"/>
                  </a:cubicBezTo>
                  <a:cubicBezTo>
                    <a:pt x="530" y="10"/>
                    <a:pt x="450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8807033" y="3774416"/>
              <a:ext cx="122039" cy="63269"/>
            </a:xfrm>
            <a:custGeom>
              <a:avLst/>
              <a:gdLst/>
              <a:ahLst/>
              <a:cxnLst/>
              <a:rect l="l" t="t" r="r" b="b"/>
              <a:pathLst>
                <a:path w="1329" h="689" extrusionOk="0">
                  <a:moveTo>
                    <a:pt x="450" y="120"/>
                  </a:moveTo>
                  <a:cubicBezTo>
                    <a:pt x="500" y="120"/>
                    <a:pt x="570" y="129"/>
                    <a:pt x="640" y="149"/>
                  </a:cubicBezTo>
                  <a:cubicBezTo>
                    <a:pt x="710" y="169"/>
                    <a:pt x="770" y="189"/>
                    <a:pt x="859" y="229"/>
                  </a:cubicBezTo>
                  <a:lnTo>
                    <a:pt x="1179" y="369"/>
                  </a:lnTo>
                  <a:cubicBezTo>
                    <a:pt x="1179" y="379"/>
                    <a:pt x="1169" y="379"/>
                    <a:pt x="1169" y="389"/>
                  </a:cubicBezTo>
                  <a:lnTo>
                    <a:pt x="1109" y="449"/>
                  </a:lnTo>
                  <a:cubicBezTo>
                    <a:pt x="1089" y="469"/>
                    <a:pt x="1069" y="489"/>
                    <a:pt x="1039" y="509"/>
                  </a:cubicBezTo>
                  <a:cubicBezTo>
                    <a:pt x="989" y="539"/>
                    <a:pt x="939" y="559"/>
                    <a:pt x="879" y="569"/>
                  </a:cubicBezTo>
                  <a:cubicBezTo>
                    <a:pt x="864" y="571"/>
                    <a:pt x="848" y="573"/>
                    <a:pt x="832" y="573"/>
                  </a:cubicBezTo>
                  <a:cubicBezTo>
                    <a:pt x="784" y="573"/>
                    <a:pt x="732" y="561"/>
                    <a:pt x="680" y="539"/>
                  </a:cubicBezTo>
                  <a:cubicBezTo>
                    <a:pt x="600" y="519"/>
                    <a:pt x="520" y="489"/>
                    <a:pt x="460" y="459"/>
                  </a:cubicBezTo>
                  <a:lnTo>
                    <a:pt x="151" y="309"/>
                  </a:lnTo>
                  <a:cubicBezTo>
                    <a:pt x="151" y="309"/>
                    <a:pt x="151" y="299"/>
                    <a:pt x="161" y="299"/>
                  </a:cubicBezTo>
                  <a:cubicBezTo>
                    <a:pt x="171" y="280"/>
                    <a:pt x="191" y="260"/>
                    <a:pt x="211" y="240"/>
                  </a:cubicBezTo>
                  <a:cubicBezTo>
                    <a:pt x="231" y="220"/>
                    <a:pt x="260" y="200"/>
                    <a:pt x="280" y="180"/>
                  </a:cubicBezTo>
                  <a:cubicBezTo>
                    <a:pt x="331" y="149"/>
                    <a:pt x="391" y="129"/>
                    <a:pt x="450" y="120"/>
                  </a:cubicBezTo>
                  <a:close/>
                  <a:moveTo>
                    <a:pt x="440" y="0"/>
                  </a:moveTo>
                  <a:cubicBezTo>
                    <a:pt x="360" y="10"/>
                    <a:pt x="280" y="30"/>
                    <a:pt x="211" y="80"/>
                  </a:cubicBezTo>
                  <a:cubicBezTo>
                    <a:pt x="180" y="100"/>
                    <a:pt x="151" y="120"/>
                    <a:pt x="131" y="149"/>
                  </a:cubicBezTo>
                  <a:lnTo>
                    <a:pt x="61" y="220"/>
                  </a:lnTo>
                  <a:cubicBezTo>
                    <a:pt x="51" y="240"/>
                    <a:pt x="41" y="260"/>
                    <a:pt x="31" y="269"/>
                  </a:cubicBezTo>
                  <a:lnTo>
                    <a:pt x="1" y="319"/>
                  </a:lnTo>
                  <a:lnTo>
                    <a:pt x="1" y="369"/>
                  </a:lnTo>
                  <a:lnTo>
                    <a:pt x="61" y="399"/>
                  </a:lnTo>
                  <a:lnTo>
                    <a:pt x="81" y="419"/>
                  </a:lnTo>
                  <a:lnTo>
                    <a:pt x="410" y="569"/>
                  </a:lnTo>
                  <a:cubicBezTo>
                    <a:pt x="480" y="599"/>
                    <a:pt x="560" y="629"/>
                    <a:pt x="640" y="659"/>
                  </a:cubicBezTo>
                  <a:cubicBezTo>
                    <a:pt x="720" y="679"/>
                    <a:pt x="779" y="688"/>
                    <a:pt x="839" y="688"/>
                  </a:cubicBezTo>
                  <a:lnTo>
                    <a:pt x="890" y="688"/>
                  </a:lnTo>
                  <a:cubicBezTo>
                    <a:pt x="970" y="679"/>
                    <a:pt x="1039" y="648"/>
                    <a:pt x="1109" y="609"/>
                  </a:cubicBezTo>
                  <a:cubicBezTo>
                    <a:pt x="1139" y="589"/>
                    <a:pt x="1169" y="559"/>
                    <a:pt x="1199" y="529"/>
                  </a:cubicBezTo>
                  <a:cubicBezTo>
                    <a:pt x="1219" y="509"/>
                    <a:pt x="1249" y="479"/>
                    <a:pt x="1259" y="459"/>
                  </a:cubicBezTo>
                  <a:cubicBezTo>
                    <a:pt x="1279" y="439"/>
                    <a:pt x="1289" y="419"/>
                    <a:pt x="1299" y="409"/>
                  </a:cubicBezTo>
                  <a:lnTo>
                    <a:pt x="1309" y="399"/>
                  </a:lnTo>
                  <a:cubicBezTo>
                    <a:pt x="1319" y="369"/>
                    <a:pt x="1329" y="359"/>
                    <a:pt x="1329" y="339"/>
                  </a:cubicBezTo>
                  <a:lnTo>
                    <a:pt x="1329" y="309"/>
                  </a:lnTo>
                  <a:lnTo>
                    <a:pt x="1299" y="289"/>
                  </a:lnTo>
                  <a:cubicBezTo>
                    <a:pt x="1299" y="289"/>
                    <a:pt x="1289" y="289"/>
                    <a:pt x="1279" y="280"/>
                  </a:cubicBezTo>
                  <a:lnTo>
                    <a:pt x="1269" y="280"/>
                  </a:lnTo>
                  <a:cubicBezTo>
                    <a:pt x="1259" y="269"/>
                    <a:pt x="1249" y="269"/>
                    <a:pt x="1239" y="269"/>
                  </a:cubicBezTo>
                  <a:lnTo>
                    <a:pt x="910" y="120"/>
                  </a:lnTo>
                  <a:cubicBezTo>
                    <a:pt x="819" y="80"/>
                    <a:pt x="750" y="50"/>
                    <a:pt x="680" y="30"/>
                  </a:cubicBezTo>
                  <a:cubicBezTo>
                    <a:pt x="590" y="10"/>
                    <a:pt x="500" y="0"/>
                    <a:pt x="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8812543" y="3779834"/>
              <a:ext cx="111019" cy="52617"/>
            </a:xfrm>
            <a:custGeom>
              <a:avLst/>
              <a:gdLst/>
              <a:ahLst/>
              <a:cxnLst/>
              <a:rect l="l" t="t" r="r" b="b"/>
              <a:pathLst>
                <a:path w="1209" h="573" extrusionOk="0">
                  <a:moveTo>
                    <a:pt x="380" y="1"/>
                  </a:moveTo>
                  <a:cubicBezTo>
                    <a:pt x="311" y="10"/>
                    <a:pt x="240" y="30"/>
                    <a:pt x="191" y="70"/>
                  </a:cubicBezTo>
                  <a:cubicBezTo>
                    <a:pt x="160" y="90"/>
                    <a:pt x="131" y="110"/>
                    <a:pt x="111" y="130"/>
                  </a:cubicBezTo>
                  <a:cubicBezTo>
                    <a:pt x="91" y="161"/>
                    <a:pt x="71" y="181"/>
                    <a:pt x="51" y="201"/>
                  </a:cubicBezTo>
                  <a:cubicBezTo>
                    <a:pt x="31" y="221"/>
                    <a:pt x="21" y="240"/>
                    <a:pt x="11" y="260"/>
                  </a:cubicBezTo>
                  <a:lnTo>
                    <a:pt x="1" y="270"/>
                  </a:lnTo>
                  <a:lnTo>
                    <a:pt x="1" y="280"/>
                  </a:lnTo>
                  <a:lnTo>
                    <a:pt x="11" y="280"/>
                  </a:lnTo>
                  <a:cubicBezTo>
                    <a:pt x="21" y="290"/>
                    <a:pt x="31" y="300"/>
                    <a:pt x="51" y="300"/>
                  </a:cubicBezTo>
                  <a:lnTo>
                    <a:pt x="111" y="330"/>
                  </a:lnTo>
                  <a:cubicBezTo>
                    <a:pt x="131" y="340"/>
                    <a:pt x="160" y="350"/>
                    <a:pt x="180" y="370"/>
                  </a:cubicBezTo>
                  <a:cubicBezTo>
                    <a:pt x="240" y="390"/>
                    <a:pt x="311" y="420"/>
                    <a:pt x="380" y="460"/>
                  </a:cubicBezTo>
                  <a:cubicBezTo>
                    <a:pt x="450" y="490"/>
                    <a:pt x="520" y="520"/>
                    <a:pt x="600" y="540"/>
                  </a:cubicBezTo>
                  <a:cubicBezTo>
                    <a:pt x="657" y="556"/>
                    <a:pt x="720" y="572"/>
                    <a:pt x="779" y="572"/>
                  </a:cubicBezTo>
                  <a:cubicBezTo>
                    <a:pt x="793" y="572"/>
                    <a:pt x="806" y="571"/>
                    <a:pt x="819" y="570"/>
                  </a:cubicBezTo>
                  <a:cubicBezTo>
                    <a:pt x="890" y="560"/>
                    <a:pt x="959" y="540"/>
                    <a:pt x="1019" y="500"/>
                  </a:cubicBezTo>
                  <a:cubicBezTo>
                    <a:pt x="1049" y="480"/>
                    <a:pt x="1069" y="460"/>
                    <a:pt x="1099" y="430"/>
                  </a:cubicBezTo>
                  <a:cubicBezTo>
                    <a:pt x="1119" y="410"/>
                    <a:pt x="1139" y="380"/>
                    <a:pt x="1159" y="360"/>
                  </a:cubicBezTo>
                  <a:cubicBezTo>
                    <a:pt x="1169" y="340"/>
                    <a:pt x="1189" y="320"/>
                    <a:pt x="1189" y="310"/>
                  </a:cubicBezTo>
                  <a:cubicBezTo>
                    <a:pt x="1199" y="290"/>
                    <a:pt x="1209" y="280"/>
                    <a:pt x="1209" y="280"/>
                  </a:cubicBezTo>
                  <a:lnTo>
                    <a:pt x="1189" y="280"/>
                  </a:lnTo>
                  <a:cubicBezTo>
                    <a:pt x="1179" y="270"/>
                    <a:pt x="1169" y="270"/>
                    <a:pt x="1159" y="260"/>
                  </a:cubicBezTo>
                  <a:cubicBezTo>
                    <a:pt x="1139" y="250"/>
                    <a:pt x="1119" y="250"/>
                    <a:pt x="1099" y="240"/>
                  </a:cubicBezTo>
                  <a:cubicBezTo>
                    <a:pt x="1069" y="230"/>
                    <a:pt x="1049" y="210"/>
                    <a:pt x="1019" y="201"/>
                  </a:cubicBezTo>
                  <a:cubicBezTo>
                    <a:pt x="959" y="181"/>
                    <a:pt x="890" y="150"/>
                    <a:pt x="819" y="121"/>
                  </a:cubicBezTo>
                  <a:cubicBezTo>
                    <a:pt x="750" y="90"/>
                    <a:pt x="680" y="50"/>
                    <a:pt x="600" y="30"/>
                  </a:cubicBezTo>
                  <a:cubicBezTo>
                    <a:pt x="530" y="10"/>
                    <a:pt x="450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8807033" y="3774416"/>
              <a:ext cx="122957" cy="63269"/>
            </a:xfrm>
            <a:custGeom>
              <a:avLst/>
              <a:gdLst/>
              <a:ahLst/>
              <a:cxnLst/>
              <a:rect l="l" t="t" r="r" b="b"/>
              <a:pathLst>
                <a:path w="1339" h="689" extrusionOk="0">
                  <a:moveTo>
                    <a:pt x="450" y="120"/>
                  </a:moveTo>
                  <a:cubicBezTo>
                    <a:pt x="500" y="120"/>
                    <a:pt x="570" y="129"/>
                    <a:pt x="640" y="149"/>
                  </a:cubicBezTo>
                  <a:cubicBezTo>
                    <a:pt x="710" y="169"/>
                    <a:pt x="770" y="189"/>
                    <a:pt x="859" y="229"/>
                  </a:cubicBezTo>
                  <a:lnTo>
                    <a:pt x="1179" y="369"/>
                  </a:lnTo>
                  <a:cubicBezTo>
                    <a:pt x="1179" y="379"/>
                    <a:pt x="1169" y="379"/>
                    <a:pt x="1169" y="389"/>
                  </a:cubicBezTo>
                  <a:lnTo>
                    <a:pt x="1109" y="449"/>
                  </a:lnTo>
                  <a:cubicBezTo>
                    <a:pt x="1089" y="469"/>
                    <a:pt x="1069" y="489"/>
                    <a:pt x="1039" y="509"/>
                  </a:cubicBezTo>
                  <a:cubicBezTo>
                    <a:pt x="989" y="539"/>
                    <a:pt x="939" y="559"/>
                    <a:pt x="879" y="569"/>
                  </a:cubicBezTo>
                  <a:cubicBezTo>
                    <a:pt x="864" y="571"/>
                    <a:pt x="848" y="573"/>
                    <a:pt x="832" y="573"/>
                  </a:cubicBezTo>
                  <a:cubicBezTo>
                    <a:pt x="784" y="573"/>
                    <a:pt x="732" y="561"/>
                    <a:pt x="680" y="539"/>
                  </a:cubicBezTo>
                  <a:cubicBezTo>
                    <a:pt x="600" y="519"/>
                    <a:pt x="520" y="489"/>
                    <a:pt x="460" y="459"/>
                  </a:cubicBezTo>
                  <a:lnTo>
                    <a:pt x="151" y="309"/>
                  </a:lnTo>
                  <a:cubicBezTo>
                    <a:pt x="151" y="309"/>
                    <a:pt x="151" y="299"/>
                    <a:pt x="161" y="299"/>
                  </a:cubicBezTo>
                  <a:cubicBezTo>
                    <a:pt x="171" y="280"/>
                    <a:pt x="191" y="260"/>
                    <a:pt x="211" y="240"/>
                  </a:cubicBezTo>
                  <a:cubicBezTo>
                    <a:pt x="231" y="220"/>
                    <a:pt x="260" y="200"/>
                    <a:pt x="280" y="180"/>
                  </a:cubicBezTo>
                  <a:cubicBezTo>
                    <a:pt x="331" y="149"/>
                    <a:pt x="391" y="129"/>
                    <a:pt x="450" y="120"/>
                  </a:cubicBezTo>
                  <a:close/>
                  <a:moveTo>
                    <a:pt x="440" y="0"/>
                  </a:moveTo>
                  <a:cubicBezTo>
                    <a:pt x="360" y="10"/>
                    <a:pt x="280" y="30"/>
                    <a:pt x="211" y="80"/>
                  </a:cubicBezTo>
                  <a:cubicBezTo>
                    <a:pt x="180" y="100"/>
                    <a:pt x="151" y="120"/>
                    <a:pt x="131" y="149"/>
                  </a:cubicBezTo>
                  <a:lnTo>
                    <a:pt x="61" y="220"/>
                  </a:lnTo>
                  <a:cubicBezTo>
                    <a:pt x="51" y="240"/>
                    <a:pt x="41" y="260"/>
                    <a:pt x="31" y="269"/>
                  </a:cubicBezTo>
                  <a:lnTo>
                    <a:pt x="1" y="319"/>
                  </a:lnTo>
                  <a:lnTo>
                    <a:pt x="1" y="369"/>
                  </a:lnTo>
                  <a:lnTo>
                    <a:pt x="61" y="399"/>
                  </a:lnTo>
                  <a:lnTo>
                    <a:pt x="81" y="419"/>
                  </a:lnTo>
                  <a:lnTo>
                    <a:pt x="410" y="569"/>
                  </a:lnTo>
                  <a:cubicBezTo>
                    <a:pt x="480" y="599"/>
                    <a:pt x="560" y="639"/>
                    <a:pt x="640" y="659"/>
                  </a:cubicBezTo>
                  <a:cubicBezTo>
                    <a:pt x="720" y="679"/>
                    <a:pt x="779" y="688"/>
                    <a:pt x="839" y="688"/>
                  </a:cubicBezTo>
                  <a:lnTo>
                    <a:pt x="890" y="688"/>
                  </a:lnTo>
                  <a:cubicBezTo>
                    <a:pt x="970" y="679"/>
                    <a:pt x="1039" y="648"/>
                    <a:pt x="1109" y="609"/>
                  </a:cubicBezTo>
                  <a:cubicBezTo>
                    <a:pt x="1139" y="589"/>
                    <a:pt x="1169" y="559"/>
                    <a:pt x="1199" y="529"/>
                  </a:cubicBezTo>
                  <a:cubicBezTo>
                    <a:pt x="1219" y="509"/>
                    <a:pt x="1249" y="479"/>
                    <a:pt x="1259" y="459"/>
                  </a:cubicBezTo>
                  <a:cubicBezTo>
                    <a:pt x="1279" y="439"/>
                    <a:pt x="1289" y="419"/>
                    <a:pt x="1299" y="409"/>
                  </a:cubicBezTo>
                  <a:lnTo>
                    <a:pt x="1309" y="389"/>
                  </a:lnTo>
                  <a:cubicBezTo>
                    <a:pt x="1319" y="369"/>
                    <a:pt x="1338" y="339"/>
                    <a:pt x="1309" y="299"/>
                  </a:cubicBezTo>
                  <a:lnTo>
                    <a:pt x="1299" y="289"/>
                  </a:lnTo>
                  <a:cubicBezTo>
                    <a:pt x="1299" y="289"/>
                    <a:pt x="1289" y="289"/>
                    <a:pt x="1279" y="280"/>
                  </a:cubicBezTo>
                  <a:lnTo>
                    <a:pt x="1269" y="280"/>
                  </a:lnTo>
                  <a:cubicBezTo>
                    <a:pt x="1259" y="269"/>
                    <a:pt x="1249" y="269"/>
                    <a:pt x="1239" y="269"/>
                  </a:cubicBezTo>
                  <a:lnTo>
                    <a:pt x="910" y="120"/>
                  </a:lnTo>
                  <a:cubicBezTo>
                    <a:pt x="819" y="80"/>
                    <a:pt x="750" y="50"/>
                    <a:pt x="680" y="30"/>
                  </a:cubicBezTo>
                  <a:cubicBezTo>
                    <a:pt x="590" y="10"/>
                    <a:pt x="500" y="0"/>
                    <a:pt x="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8854691" y="3753939"/>
              <a:ext cx="111111" cy="52066"/>
            </a:xfrm>
            <a:custGeom>
              <a:avLst/>
              <a:gdLst/>
              <a:ahLst/>
              <a:cxnLst/>
              <a:rect l="l" t="t" r="r" b="b"/>
              <a:pathLst>
                <a:path w="1210" h="567" extrusionOk="0">
                  <a:moveTo>
                    <a:pt x="420" y="1"/>
                  </a:moveTo>
                  <a:cubicBezTo>
                    <a:pt x="407" y="1"/>
                    <a:pt x="394" y="1"/>
                    <a:pt x="380" y="3"/>
                  </a:cubicBezTo>
                  <a:cubicBezTo>
                    <a:pt x="311" y="13"/>
                    <a:pt x="240" y="33"/>
                    <a:pt x="181" y="73"/>
                  </a:cubicBezTo>
                  <a:cubicBezTo>
                    <a:pt x="161" y="93"/>
                    <a:pt x="131" y="113"/>
                    <a:pt x="111" y="143"/>
                  </a:cubicBezTo>
                  <a:cubicBezTo>
                    <a:pt x="81" y="163"/>
                    <a:pt x="61" y="183"/>
                    <a:pt x="51" y="213"/>
                  </a:cubicBezTo>
                  <a:cubicBezTo>
                    <a:pt x="31" y="233"/>
                    <a:pt x="21" y="253"/>
                    <a:pt x="11" y="263"/>
                  </a:cubicBezTo>
                  <a:cubicBezTo>
                    <a:pt x="11" y="273"/>
                    <a:pt x="1" y="273"/>
                    <a:pt x="1" y="283"/>
                  </a:cubicBezTo>
                  <a:cubicBezTo>
                    <a:pt x="1" y="292"/>
                    <a:pt x="11" y="292"/>
                    <a:pt x="11" y="292"/>
                  </a:cubicBezTo>
                  <a:cubicBezTo>
                    <a:pt x="21" y="292"/>
                    <a:pt x="31" y="303"/>
                    <a:pt x="51" y="312"/>
                  </a:cubicBezTo>
                  <a:cubicBezTo>
                    <a:pt x="71" y="323"/>
                    <a:pt x="81" y="323"/>
                    <a:pt x="111" y="332"/>
                  </a:cubicBezTo>
                  <a:cubicBezTo>
                    <a:pt x="131" y="343"/>
                    <a:pt x="161" y="363"/>
                    <a:pt x="191" y="372"/>
                  </a:cubicBezTo>
                  <a:cubicBezTo>
                    <a:pt x="240" y="392"/>
                    <a:pt x="311" y="423"/>
                    <a:pt x="380" y="452"/>
                  </a:cubicBezTo>
                  <a:cubicBezTo>
                    <a:pt x="451" y="492"/>
                    <a:pt x="530" y="522"/>
                    <a:pt x="600" y="542"/>
                  </a:cubicBezTo>
                  <a:cubicBezTo>
                    <a:pt x="658" y="557"/>
                    <a:pt x="712" y="566"/>
                    <a:pt x="768" y="566"/>
                  </a:cubicBezTo>
                  <a:cubicBezTo>
                    <a:pt x="788" y="566"/>
                    <a:pt x="809" y="565"/>
                    <a:pt x="830" y="562"/>
                  </a:cubicBezTo>
                  <a:cubicBezTo>
                    <a:pt x="899" y="562"/>
                    <a:pt x="959" y="532"/>
                    <a:pt x="1019" y="492"/>
                  </a:cubicBezTo>
                  <a:cubicBezTo>
                    <a:pt x="1049" y="472"/>
                    <a:pt x="1069" y="452"/>
                    <a:pt x="1099" y="423"/>
                  </a:cubicBezTo>
                  <a:cubicBezTo>
                    <a:pt x="1119" y="403"/>
                    <a:pt x="1139" y="383"/>
                    <a:pt x="1159" y="352"/>
                  </a:cubicBezTo>
                  <a:cubicBezTo>
                    <a:pt x="1169" y="332"/>
                    <a:pt x="1179" y="312"/>
                    <a:pt x="1189" y="303"/>
                  </a:cubicBezTo>
                  <a:cubicBezTo>
                    <a:pt x="1199" y="283"/>
                    <a:pt x="1209" y="273"/>
                    <a:pt x="1209" y="273"/>
                  </a:cubicBezTo>
                  <a:lnTo>
                    <a:pt x="1189" y="273"/>
                  </a:lnTo>
                  <a:cubicBezTo>
                    <a:pt x="1179" y="263"/>
                    <a:pt x="1169" y="263"/>
                    <a:pt x="1149" y="253"/>
                  </a:cubicBezTo>
                  <a:cubicBezTo>
                    <a:pt x="1139" y="243"/>
                    <a:pt x="1119" y="243"/>
                    <a:pt x="1089" y="233"/>
                  </a:cubicBezTo>
                  <a:cubicBezTo>
                    <a:pt x="1069" y="223"/>
                    <a:pt x="1039" y="213"/>
                    <a:pt x="1019" y="193"/>
                  </a:cubicBezTo>
                  <a:cubicBezTo>
                    <a:pt x="959" y="173"/>
                    <a:pt x="890" y="143"/>
                    <a:pt x="819" y="113"/>
                  </a:cubicBezTo>
                  <a:cubicBezTo>
                    <a:pt x="750" y="83"/>
                    <a:pt x="670" y="53"/>
                    <a:pt x="600" y="33"/>
                  </a:cubicBezTo>
                  <a:cubicBezTo>
                    <a:pt x="535" y="17"/>
                    <a:pt x="477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8849181" y="3748337"/>
              <a:ext cx="122131" cy="63636"/>
            </a:xfrm>
            <a:custGeom>
              <a:avLst/>
              <a:gdLst/>
              <a:ahLst/>
              <a:cxnLst/>
              <a:rect l="l" t="t" r="r" b="b"/>
              <a:pathLst>
                <a:path w="1330" h="693" extrusionOk="0">
                  <a:moveTo>
                    <a:pt x="486" y="120"/>
                  </a:moveTo>
                  <a:cubicBezTo>
                    <a:pt x="532" y="120"/>
                    <a:pt x="580" y="132"/>
                    <a:pt x="640" y="154"/>
                  </a:cubicBezTo>
                  <a:cubicBezTo>
                    <a:pt x="720" y="174"/>
                    <a:pt x="800" y="204"/>
                    <a:pt x="860" y="234"/>
                  </a:cubicBezTo>
                  <a:lnTo>
                    <a:pt x="1179" y="364"/>
                  </a:lnTo>
                  <a:cubicBezTo>
                    <a:pt x="1179" y="373"/>
                    <a:pt x="1169" y="373"/>
                    <a:pt x="1169" y="384"/>
                  </a:cubicBezTo>
                  <a:lnTo>
                    <a:pt x="1109" y="444"/>
                  </a:lnTo>
                  <a:cubicBezTo>
                    <a:pt x="1090" y="464"/>
                    <a:pt x="1070" y="484"/>
                    <a:pt x="1039" y="504"/>
                  </a:cubicBezTo>
                  <a:cubicBezTo>
                    <a:pt x="999" y="544"/>
                    <a:pt x="939" y="564"/>
                    <a:pt x="879" y="564"/>
                  </a:cubicBezTo>
                  <a:cubicBezTo>
                    <a:pt x="864" y="566"/>
                    <a:pt x="848" y="567"/>
                    <a:pt x="831" y="567"/>
                  </a:cubicBezTo>
                  <a:cubicBezTo>
                    <a:pt x="786" y="567"/>
                    <a:pt x="738" y="558"/>
                    <a:pt x="680" y="544"/>
                  </a:cubicBezTo>
                  <a:cubicBezTo>
                    <a:pt x="610" y="524"/>
                    <a:pt x="540" y="504"/>
                    <a:pt x="460" y="464"/>
                  </a:cubicBezTo>
                  <a:lnTo>
                    <a:pt x="141" y="324"/>
                  </a:lnTo>
                  <a:lnTo>
                    <a:pt x="161" y="304"/>
                  </a:lnTo>
                  <a:cubicBezTo>
                    <a:pt x="171" y="284"/>
                    <a:pt x="191" y="264"/>
                    <a:pt x="211" y="244"/>
                  </a:cubicBezTo>
                  <a:cubicBezTo>
                    <a:pt x="231" y="224"/>
                    <a:pt x="251" y="204"/>
                    <a:pt x="281" y="184"/>
                  </a:cubicBezTo>
                  <a:cubicBezTo>
                    <a:pt x="331" y="154"/>
                    <a:pt x="380" y="134"/>
                    <a:pt x="440" y="124"/>
                  </a:cubicBezTo>
                  <a:cubicBezTo>
                    <a:pt x="455" y="122"/>
                    <a:pt x="470" y="120"/>
                    <a:pt x="486" y="120"/>
                  </a:cubicBezTo>
                  <a:close/>
                  <a:moveTo>
                    <a:pt x="485" y="1"/>
                  </a:moveTo>
                  <a:cubicBezTo>
                    <a:pt x="466" y="1"/>
                    <a:pt x="448" y="2"/>
                    <a:pt x="431" y="4"/>
                  </a:cubicBezTo>
                  <a:cubicBezTo>
                    <a:pt x="351" y="14"/>
                    <a:pt x="281" y="44"/>
                    <a:pt x="211" y="84"/>
                  </a:cubicBezTo>
                  <a:cubicBezTo>
                    <a:pt x="181" y="104"/>
                    <a:pt x="151" y="134"/>
                    <a:pt x="121" y="154"/>
                  </a:cubicBezTo>
                  <a:cubicBezTo>
                    <a:pt x="101" y="184"/>
                    <a:pt x="81" y="214"/>
                    <a:pt x="61" y="234"/>
                  </a:cubicBezTo>
                  <a:cubicBezTo>
                    <a:pt x="51" y="254"/>
                    <a:pt x="41" y="264"/>
                    <a:pt x="31" y="284"/>
                  </a:cubicBezTo>
                  <a:lnTo>
                    <a:pt x="1" y="334"/>
                  </a:lnTo>
                  <a:lnTo>
                    <a:pt x="1" y="384"/>
                  </a:lnTo>
                  <a:lnTo>
                    <a:pt x="61" y="413"/>
                  </a:lnTo>
                  <a:cubicBezTo>
                    <a:pt x="71" y="413"/>
                    <a:pt x="71" y="424"/>
                    <a:pt x="81" y="424"/>
                  </a:cubicBezTo>
                  <a:lnTo>
                    <a:pt x="411" y="573"/>
                  </a:lnTo>
                  <a:cubicBezTo>
                    <a:pt x="500" y="613"/>
                    <a:pt x="580" y="643"/>
                    <a:pt x="650" y="663"/>
                  </a:cubicBezTo>
                  <a:cubicBezTo>
                    <a:pt x="720" y="683"/>
                    <a:pt x="780" y="693"/>
                    <a:pt x="840" y="693"/>
                  </a:cubicBezTo>
                  <a:cubicBezTo>
                    <a:pt x="860" y="693"/>
                    <a:pt x="870" y="683"/>
                    <a:pt x="890" y="683"/>
                  </a:cubicBezTo>
                  <a:cubicBezTo>
                    <a:pt x="970" y="673"/>
                    <a:pt x="1050" y="653"/>
                    <a:pt x="1109" y="603"/>
                  </a:cubicBezTo>
                  <a:cubicBezTo>
                    <a:pt x="1139" y="583"/>
                    <a:pt x="1169" y="553"/>
                    <a:pt x="1199" y="524"/>
                  </a:cubicBezTo>
                  <a:cubicBezTo>
                    <a:pt x="1219" y="504"/>
                    <a:pt x="1249" y="473"/>
                    <a:pt x="1259" y="453"/>
                  </a:cubicBezTo>
                  <a:cubicBezTo>
                    <a:pt x="1279" y="433"/>
                    <a:pt x="1289" y="413"/>
                    <a:pt x="1299" y="393"/>
                  </a:cubicBezTo>
                  <a:lnTo>
                    <a:pt x="1309" y="384"/>
                  </a:lnTo>
                  <a:cubicBezTo>
                    <a:pt x="1319" y="364"/>
                    <a:pt x="1329" y="353"/>
                    <a:pt x="1329" y="334"/>
                  </a:cubicBezTo>
                  <a:lnTo>
                    <a:pt x="1329" y="304"/>
                  </a:lnTo>
                  <a:lnTo>
                    <a:pt x="1299" y="284"/>
                  </a:lnTo>
                  <a:cubicBezTo>
                    <a:pt x="1299" y="284"/>
                    <a:pt x="1289" y="284"/>
                    <a:pt x="1279" y="274"/>
                  </a:cubicBezTo>
                  <a:lnTo>
                    <a:pt x="1259" y="274"/>
                  </a:lnTo>
                  <a:cubicBezTo>
                    <a:pt x="1259" y="264"/>
                    <a:pt x="1249" y="264"/>
                    <a:pt x="1239" y="264"/>
                  </a:cubicBezTo>
                  <a:lnTo>
                    <a:pt x="899" y="124"/>
                  </a:lnTo>
                  <a:cubicBezTo>
                    <a:pt x="840" y="94"/>
                    <a:pt x="760" y="54"/>
                    <a:pt x="670" y="34"/>
                  </a:cubicBezTo>
                  <a:cubicBezTo>
                    <a:pt x="603" y="12"/>
                    <a:pt x="54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8854691" y="3753939"/>
              <a:ext cx="111111" cy="52066"/>
            </a:xfrm>
            <a:custGeom>
              <a:avLst/>
              <a:gdLst/>
              <a:ahLst/>
              <a:cxnLst/>
              <a:rect l="l" t="t" r="r" b="b"/>
              <a:pathLst>
                <a:path w="1210" h="567" extrusionOk="0">
                  <a:moveTo>
                    <a:pt x="420" y="1"/>
                  </a:moveTo>
                  <a:cubicBezTo>
                    <a:pt x="407" y="1"/>
                    <a:pt x="394" y="1"/>
                    <a:pt x="380" y="3"/>
                  </a:cubicBezTo>
                  <a:cubicBezTo>
                    <a:pt x="311" y="13"/>
                    <a:pt x="240" y="33"/>
                    <a:pt x="181" y="73"/>
                  </a:cubicBezTo>
                  <a:cubicBezTo>
                    <a:pt x="161" y="93"/>
                    <a:pt x="131" y="113"/>
                    <a:pt x="111" y="143"/>
                  </a:cubicBezTo>
                  <a:cubicBezTo>
                    <a:pt x="81" y="163"/>
                    <a:pt x="61" y="183"/>
                    <a:pt x="51" y="213"/>
                  </a:cubicBezTo>
                  <a:cubicBezTo>
                    <a:pt x="31" y="233"/>
                    <a:pt x="21" y="253"/>
                    <a:pt x="11" y="263"/>
                  </a:cubicBezTo>
                  <a:cubicBezTo>
                    <a:pt x="11" y="273"/>
                    <a:pt x="1" y="273"/>
                    <a:pt x="1" y="283"/>
                  </a:cubicBezTo>
                  <a:cubicBezTo>
                    <a:pt x="1" y="292"/>
                    <a:pt x="11" y="292"/>
                    <a:pt x="11" y="292"/>
                  </a:cubicBezTo>
                  <a:cubicBezTo>
                    <a:pt x="21" y="292"/>
                    <a:pt x="31" y="303"/>
                    <a:pt x="51" y="312"/>
                  </a:cubicBezTo>
                  <a:cubicBezTo>
                    <a:pt x="71" y="323"/>
                    <a:pt x="81" y="323"/>
                    <a:pt x="111" y="332"/>
                  </a:cubicBezTo>
                  <a:cubicBezTo>
                    <a:pt x="131" y="343"/>
                    <a:pt x="161" y="363"/>
                    <a:pt x="191" y="372"/>
                  </a:cubicBezTo>
                  <a:cubicBezTo>
                    <a:pt x="240" y="392"/>
                    <a:pt x="311" y="423"/>
                    <a:pt x="380" y="452"/>
                  </a:cubicBezTo>
                  <a:cubicBezTo>
                    <a:pt x="451" y="492"/>
                    <a:pt x="530" y="522"/>
                    <a:pt x="600" y="542"/>
                  </a:cubicBezTo>
                  <a:cubicBezTo>
                    <a:pt x="658" y="557"/>
                    <a:pt x="712" y="566"/>
                    <a:pt x="768" y="566"/>
                  </a:cubicBezTo>
                  <a:cubicBezTo>
                    <a:pt x="788" y="566"/>
                    <a:pt x="809" y="565"/>
                    <a:pt x="830" y="562"/>
                  </a:cubicBezTo>
                  <a:cubicBezTo>
                    <a:pt x="899" y="562"/>
                    <a:pt x="959" y="532"/>
                    <a:pt x="1019" y="492"/>
                  </a:cubicBezTo>
                  <a:cubicBezTo>
                    <a:pt x="1049" y="472"/>
                    <a:pt x="1069" y="452"/>
                    <a:pt x="1099" y="423"/>
                  </a:cubicBezTo>
                  <a:cubicBezTo>
                    <a:pt x="1119" y="403"/>
                    <a:pt x="1139" y="383"/>
                    <a:pt x="1159" y="352"/>
                  </a:cubicBezTo>
                  <a:cubicBezTo>
                    <a:pt x="1169" y="332"/>
                    <a:pt x="1179" y="312"/>
                    <a:pt x="1189" y="303"/>
                  </a:cubicBezTo>
                  <a:cubicBezTo>
                    <a:pt x="1199" y="283"/>
                    <a:pt x="1209" y="273"/>
                    <a:pt x="1209" y="273"/>
                  </a:cubicBezTo>
                  <a:lnTo>
                    <a:pt x="1189" y="273"/>
                  </a:lnTo>
                  <a:cubicBezTo>
                    <a:pt x="1179" y="263"/>
                    <a:pt x="1169" y="263"/>
                    <a:pt x="1149" y="253"/>
                  </a:cubicBezTo>
                  <a:cubicBezTo>
                    <a:pt x="1139" y="243"/>
                    <a:pt x="1119" y="243"/>
                    <a:pt x="1089" y="233"/>
                  </a:cubicBezTo>
                  <a:cubicBezTo>
                    <a:pt x="1069" y="223"/>
                    <a:pt x="1039" y="213"/>
                    <a:pt x="1019" y="193"/>
                  </a:cubicBezTo>
                  <a:cubicBezTo>
                    <a:pt x="959" y="173"/>
                    <a:pt x="890" y="143"/>
                    <a:pt x="819" y="113"/>
                  </a:cubicBezTo>
                  <a:cubicBezTo>
                    <a:pt x="750" y="83"/>
                    <a:pt x="670" y="53"/>
                    <a:pt x="600" y="33"/>
                  </a:cubicBezTo>
                  <a:cubicBezTo>
                    <a:pt x="535" y="17"/>
                    <a:pt x="477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8849181" y="3748337"/>
              <a:ext cx="122131" cy="63636"/>
            </a:xfrm>
            <a:custGeom>
              <a:avLst/>
              <a:gdLst/>
              <a:ahLst/>
              <a:cxnLst/>
              <a:rect l="l" t="t" r="r" b="b"/>
              <a:pathLst>
                <a:path w="1330" h="693" extrusionOk="0">
                  <a:moveTo>
                    <a:pt x="486" y="120"/>
                  </a:moveTo>
                  <a:cubicBezTo>
                    <a:pt x="532" y="120"/>
                    <a:pt x="580" y="132"/>
                    <a:pt x="640" y="154"/>
                  </a:cubicBezTo>
                  <a:cubicBezTo>
                    <a:pt x="720" y="174"/>
                    <a:pt x="800" y="204"/>
                    <a:pt x="860" y="234"/>
                  </a:cubicBezTo>
                  <a:lnTo>
                    <a:pt x="1179" y="364"/>
                  </a:lnTo>
                  <a:cubicBezTo>
                    <a:pt x="1179" y="373"/>
                    <a:pt x="1169" y="373"/>
                    <a:pt x="1169" y="384"/>
                  </a:cubicBezTo>
                  <a:lnTo>
                    <a:pt x="1109" y="444"/>
                  </a:lnTo>
                  <a:cubicBezTo>
                    <a:pt x="1090" y="464"/>
                    <a:pt x="1070" y="484"/>
                    <a:pt x="1039" y="504"/>
                  </a:cubicBezTo>
                  <a:cubicBezTo>
                    <a:pt x="999" y="544"/>
                    <a:pt x="939" y="564"/>
                    <a:pt x="879" y="564"/>
                  </a:cubicBezTo>
                  <a:cubicBezTo>
                    <a:pt x="864" y="566"/>
                    <a:pt x="848" y="567"/>
                    <a:pt x="831" y="567"/>
                  </a:cubicBezTo>
                  <a:cubicBezTo>
                    <a:pt x="786" y="567"/>
                    <a:pt x="738" y="558"/>
                    <a:pt x="680" y="544"/>
                  </a:cubicBezTo>
                  <a:cubicBezTo>
                    <a:pt x="610" y="524"/>
                    <a:pt x="540" y="504"/>
                    <a:pt x="460" y="464"/>
                  </a:cubicBezTo>
                  <a:lnTo>
                    <a:pt x="141" y="324"/>
                  </a:lnTo>
                  <a:lnTo>
                    <a:pt x="161" y="304"/>
                  </a:lnTo>
                  <a:cubicBezTo>
                    <a:pt x="171" y="284"/>
                    <a:pt x="191" y="264"/>
                    <a:pt x="211" y="244"/>
                  </a:cubicBezTo>
                  <a:cubicBezTo>
                    <a:pt x="231" y="224"/>
                    <a:pt x="251" y="204"/>
                    <a:pt x="281" y="184"/>
                  </a:cubicBezTo>
                  <a:cubicBezTo>
                    <a:pt x="331" y="154"/>
                    <a:pt x="380" y="134"/>
                    <a:pt x="440" y="124"/>
                  </a:cubicBezTo>
                  <a:cubicBezTo>
                    <a:pt x="455" y="122"/>
                    <a:pt x="470" y="120"/>
                    <a:pt x="486" y="120"/>
                  </a:cubicBezTo>
                  <a:close/>
                  <a:moveTo>
                    <a:pt x="485" y="1"/>
                  </a:moveTo>
                  <a:cubicBezTo>
                    <a:pt x="466" y="1"/>
                    <a:pt x="448" y="2"/>
                    <a:pt x="431" y="4"/>
                  </a:cubicBezTo>
                  <a:cubicBezTo>
                    <a:pt x="351" y="14"/>
                    <a:pt x="281" y="44"/>
                    <a:pt x="211" y="84"/>
                  </a:cubicBezTo>
                  <a:cubicBezTo>
                    <a:pt x="181" y="104"/>
                    <a:pt x="151" y="134"/>
                    <a:pt x="121" y="154"/>
                  </a:cubicBezTo>
                  <a:cubicBezTo>
                    <a:pt x="101" y="184"/>
                    <a:pt x="81" y="214"/>
                    <a:pt x="61" y="234"/>
                  </a:cubicBezTo>
                  <a:cubicBezTo>
                    <a:pt x="51" y="254"/>
                    <a:pt x="41" y="264"/>
                    <a:pt x="31" y="284"/>
                  </a:cubicBezTo>
                  <a:lnTo>
                    <a:pt x="1" y="334"/>
                  </a:lnTo>
                  <a:lnTo>
                    <a:pt x="1" y="384"/>
                  </a:lnTo>
                  <a:lnTo>
                    <a:pt x="61" y="413"/>
                  </a:lnTo>
                  <a:cubicBezTo>
                    <a:pt x="71" y="413"/>
                    <a:pt x="71" y="424"/>
                    <a:pt x="81" y="424"/>
                  </a:cubicBezTo>
                  <a:lnTo>
                    <a:pt x="411" y="573"/>
                  </a:lnTo>
                  <a:cubicBezTo>
                    <a:pt x="500" y="613"/>
                    <a:pt x="580" y="643"/>
                    <a:pt x="650" y="663"/>
                  </a:cubicBezTo>
                  <a:cubicBezTo>
                    <a:pt x="720" y="683"/>
                    <a:pt x="780" y="693"/>
                    <a:pt x="840" y="693"/>
                  </a:cubicBezTo>
                  <a:cubicBezTo>
                    <a:pt x="860" y="693"/>
                    <a:pt x="870" y="683"/>
                    <a:pt x="890" y="683"/>
                  </a:cubicBezTo>
                  <a:cubicBezTo>
                    <a:pt x="970" y="673"/>
                    <a:pt x="1050" y="653"/>
                    <a:pt x="1109" y="603"/>
                  </a:cubicBezTo>
                  <a:cubicBezTo>
                    <a:pt x="1139" y="583"/>
                    <a:pt x="1169" y="553"/>
                    <a:pt x="1199" y="524"/>
                  </a:cubicBezTo>
                  <a:cubicBezTo>
                    <a:pt x="1219" y="504"/>
                    <a:pt x="1249" y="473"/>
                    <a:pt x="1259" y="453"/>
                  </a:cubicBezTo>
                  <a:cubicBezTo>
                    <a:pt x="1279" y="433"/>
                    <a:pt x="1289" y="413"/>
                    <a:pt x="1299" y="404"/>
                  </a:cubicBezTo>
                  <a:lnTo>
                    <a:pt x="1309" y="384"/>
                  </a:lnTo>
                  <a:cubicBezTo>
                    <a:pt x="1319" y="364"/>
                    <a:pt x="1329" y="353"/>
                    <a:pt x="1329" y="334"/>
                  </a:cubicBezTo>
                  <a:lnTo>
                    <a:pt x="1329" y="304"/>
                  </a:lnTo>
                  <a:lnTo>
                    <a:pt x="1299" y="284"/>
                  </a:lnTo>
                  <a:cubicBezTo>
                    <a:pt x="1299" y="284"/>
                    <a:pt x="1289" y="284"/>
                    <a:pt x="1279" y="274"/>
                  </a:cubicBezTo>
                  <a:lnTo>
                    <a:pt x="1259" y="274"/>
                  </a:lnTo>
                  <a:cubicBezTo>
                    <a:pt x="1259" y="264"/>
                    <a:pt x="1249" y="264"/>
                    <a:pt x="1239" y="264"/>
                  </a:cubicBezTo>
                  <a:lnTo>
                    <a:pt x="899" y="124"/>
                  </a:lnTo>
                  <a:cubicBezTo>
                    <a:pt x="840" y="94"/>
                    <a:pt x="760" y="54"/>
                    <a:pt x="670" y="34"/>
                  </a:cubicBezTo>
                  <a:cubicBezTo>
                    <a:pt x="603" y="12"/>
                    <a:pt x="54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8896013" y="3727585"/>
              <a:ext cx="111019" cy="51791"/>
            </a:xfrm>
            <a:custGeom>
              <a:avLst/>
              <a:gdLst/>
              <a:ahLst/>
              <a:cxnLst/>
              <a:rect l="l" t="t" r="r" b="b"/>
              <a:pathLst>
                <a:path w="1209" h="564" extrusionOk="0">
                  <a:moveTo>
                    <a:pt x="380" y="0"/>
                  </a:moveTo>
                  <a:cubicBezTo>
                    <a:pt x="310" y="11"/>
                    <a:pt x="240" y="40"/>
                    <a:pt x="190" y="80"/>
                  </a:cubicBezTo>
                  <a:cubicBezTo>
                    <a:pt x="160" y="100"/>
                    <a:pt x="130" y="120"/>
                    <a:pt x="110" y="140"/>
                  </a:cubicBezTo>
                  <a:cubicBezTo>
                    <a:pt x="90" y="171"/>
                    <a:pt x="70" y="191"/>
                    <a:pt x="50" y="211"/>
                  </a:cubicBezTo>
                  <a:cubicBezTo>
                    <a:pt x="40" y="230"/>
                    <a:pt x="20" y="260"/>
                    <a:pt x="20" y="270"/>
                  </a:cubicBezTo>
                  <a:cubicBezTo>
                    <a:pt x="10" y="270"/>
                    <a:pt x="10" y="280"/>
                    <a:pt x="10" y="280"/>
                  </a:cubicBezTo>
                  <a:lnTo>
                    <a:pt x="1" y="290"/>
                  </a:lnTo>
                  <a:lnTo>
                    <a:pt x="10" y="290"/>
                  </a:lnTo>
                  <a:cubicBezTo>
                    <a:pt x="10" y="290"/>
                    <a:pt x="10" y="300"/>
                    <a:pt x="20" y="300"/>
                  </a:cubicBezTo>
                  <a:cubicBezTo>
                    <a:pt x="30" y="300"/>
                    <a:pt x="40" y="310"/>
                    <a:pt x="50" y="320"/>
                  </a:cubicBezTo>
                  <a:cubicBezTo>
                    <a:pt x="70" y="320"/>
                    <a:pt x="90" y="330"/>
                    <a:pt x="110" y="340"/>
                  </a:cubicBezTo>
                  <a:cubicBezTo>
                    <a:pt x="140" y="350"/>
                    <a:pt x="160" y="360"/>
                    <a:pt x="190" y="370"/>
                  </a:cubicBezTo>
                  <a:cubicBezTo>
                    <a:pt x="250" y="400"/>
                    <a:pt x="320" y="430"/>
                    <a:pt x="389" y="460"/>
                  </a:cubicBezTo>
                  <a:cubicBezTo>
                    <a:pt x="460" y="490"/>
                    <a:pt x="529" y="520"/>
                    <a:pt x="609" y="540"/>
                  </a:cubicBezTo>
                  <a:cubicBezTo>
                    <a:pt x="667" y="554"/>
                    <a:pt x="721" y="564"/>
                    <a:pt x="772" y="564"/>
                  </a:cubicBezTo>
                  <a:cubicBezTo>
                    <a:pt x="791" y="564"/>
                    <a:pt x="810" y="562"/>
                    <a:pt x="829" y="560"/>
                  </a:cubicBezTo>
                  <a:cubicBezTo>
                    <a:pt x="909" y="550"/>
                    <a:pt x="968" y="530"/>
                    <a:pt x="1028" y="490"/>
                  </a:cubicBezTo>
                  <a:cubicBezTo>
                    <a:pt x="1059" y="470"/>
                    <a:pt x="1079" y="440"/>
                    <a:pt x="1099" y="420"/>
                  </a:cubicBezTo>
                  <a:cubicBezTo>
                    <a:pt x="1128" y="400"/>
                    <a:pt x="1148" y="370"/>
                    <a:pt x="1159" y="350"/>
                  </a:cubicBezTo>
                  <a:cubicBezTo>
                    <a:pt x="1178" y="330"/>
                    <a:pt x="1188" y="310"/>
                    <a:pt x="1198" y="290"/>
                  </a:cubicBezTo>
                  <a:cubicBezTo>
                    <a:pt x="1208" y="280"/>
                    <a:pt x="1208" y="270"/>
                    <a:pt x="1208" y="270"/>
                  </a:cubicBezTo>
                  <a:lnTo>
                    <a:pt x="1198" y="260"/>
                  </a:lnTo>
                  <a:cubicBezTo>
                    <a:pt x="1188" y="260"/>
                    <a:pt x="1178" y="250"/>
                    <a:pt x="1159" y="250"/>
                  </a:cubicBezTo>
                  <a:lnTo>
                    <a:pt x="1099" y="220"/>
                  </a:lnTo>
                  <a:cubicBezTo>
                    <a:pt x="1079" y="211"/>
                    <a:pt x="1048" y="200"/>
                    <a:pt x="1019" y="191"/>
                  </a:cubicBezTo>
                  <a:cubicBezTo>
                    <a:pt x="959" y="171"/>
                    <a:pt x="899" y="140"/>
                    <a:pt x="829" y="111"/>
                  </a:cubicBezTo>
                  <a:cubicBezTo>
                    <a:pt x="749" y="80"/>
                    <a:pt x="679" y="51"/>
                    <a:pt x="599" y="31"/>
                  </a:cubicBezTo>
                  <a:cubicBezTo>
                    <a:pt x="529" y="11"/>
                    <a:pt x="449" y="0"/>
                    <a:pt x="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8890503" y="3722075"/>
              <a:ext cx="121947" cy="63361"/>
            </a:xfrm>
            <a:custGeom>
              <a:avLst/>
              <a:gdLst/>
              <a:ahLst/>
              <a:cxnLst/>
              <a:rect l="l" t="t" r="r" b="b"/>
              <a:pathLst>
                <a:path w="1328" h="690" extrusionOk="0">
                  <a:moveTo>
                    <a:pt x="449" y="120"/>
                  </a:moveTo>
                  <a:cubicBezTo>
                    <a:pt x="500" y="120"/>
                    <a:pt x="569" y="131"/>
                    <a:pt x="649" y="151"/>
                  </a:cubicBezTo>
                  <a:cubicBezTo>
                    <a:pt x="729" y="171"/>
                    <a:pt x="809" y="200"/>
                    <a:pt x="859" y="220"/>
                  </a:cubicBezTo>
                  <a:lnTo>
                    <a:pt x="1179" y="360"/>
                  </a:lnTo>
                  <a:cubicBezTo>
                    <a:pt x="1179" y="360"/>
                    <a:pt x="1179" y="370"/>
                    <a:pt x="1168" y="380"/>
                  </a:cubicBezTo>
                  <a:cubicBezTo>
                    <a:pt x="1159" y="400"/>
                    <a:pt x="1139" y="420"/>
                    <a:pt x="1119" y="440"/>
                  </a:cubicBezTo>
                  <a:cubicBezTo>
                    <a:pt x="1099" y="460"/>
                    <a:pt x="1079" y="480"/>
                    <a:pt x="1048" y="500"/>
                  </a:cubicBezTo>
                  <a:cubicBezTo>
                    <a:pt x="999" y="530"/>
                    <a:pt x="949" y="560"/>
                    <a:pt x="889" y="560"/>
                  </a:cubicBezTo>
                  <a:cubicBezTo>
                    <a:pt x="873" y="562"/>
                    <a:pt x="856" y="564"/>
                    <a:pt x="838" y="564"/>
                  </a:cubicBezTo>
                  <a:cubicBezTo>
                    <a:pt x="791" y="564"/>
                    <a:pt x="740" y="554"/>
                    <a:pt x="689" y="540"/>
                  </a:cubicBezTo>
                  <a:cubicBezTo>
                    <a:pt x="609" y="520"/>
                    <a:pt x="520" y="490"/>
                    <a:pt x="469" y="460"/>
                  </a:cubicBezTo>
                  <a:lnTo>
                    <a:pt x="150" y="320"/>
                  </a:lnTo>
                  <a:lnTo>
                    <a:pt x="160" y="310"/>
                  </a:lnTo>
                  <a:cubicBezTo>
                    <a:pt x="180" y="290"/>
                    <a:pt x="190" y="271"/>
                    <a:pt x="210" y="251"/>
                  </a:cubicBezTo>
                  <a:cubicBezTo>
                    <a:pt x="240" y="220"/>
                    <a:pt x="260" y="200"/>
                    <a:pt x="280" y="191"/>
                  </a:cubicBezTo>
                  <a:cubicBezTo>
                    <a:pt x="330" y="151"/>
                    <a:pt x="390" y="131"/>
                    <a:pt x="449" y="120"/>
                  </a:cubicBezTo>
                  <a:close/>
                  <a:moveTo>
                    <a:pt x="429" y="1"/>
                  </a:moveTo>
                  <a:cubicBezTo>
                    <a:pt x="350" y="11"/>
                    <a:pt x="280" y="41"/>
                    <a:pt x="210" y="91"/>
                  </a:cubicBezTo>
                  <a:cubicBezTo>
                    <a:pt x="180" y="111"/>
                    <a:pt x="160" y="131"/>
                    <a:pt x="130" y="160"/>
                  </a:cubicBezTo>
                  <a:cubicBezTo>
                    <a:pt x="100" y="191"/>
                    <a:pt x="80" y="211"/>
                    <a:pt x="70" y="240"/>
                  </a:cubicBezTo>
                  <a:cubicBezTo>
                    <a:pt x="50" y="251"/>
                    <a:pt x="41" y="271"/>
                    <a:pt x="30" y="280"/>
                  </a:cubicBezTo>
                  <a:lnTo>
                    <a:pt x="1" y="330"/>
                  </a:lnTo>
                  <a:lnTo>
                    <a:pt x="10" y="390"/>
                  </a:lnTo>
                  <a:lnTo>
                    <a:pt x="61" y="420"/>
                  </a:lnTo>
                  <a:cubicBezTo>
                    <a:pt x="70" y="420"/>
                    <a:pt x="80" y="430"/>
                    <a:pt x="90" y="430"/>
                  </a:cubicBezTo>
                  <a:lnTo>
                    <a:pt x="420" y="570"/>
                  </a:lnTo>
                  <a:cubicBezTo>
                    <a:pt x="480" y="600"/>
                    <a:pt x="569" y="630"/>
                    <a:pt x="659" y="659"/>
                  </a:cubicBezTo>
                  <a:cubicBezTo>
                    <a:pt x="729" y="679"/>
                    <a:pt x="789" y="690"/>
                    <a:pt x="839" y="690"/>
                  </a:cubicBezTo>
                  <a:cubicBezTo>
                    <a:pt x="859" y="690"/>
                    <a:pt x="879" y="679"/>
                    <a:pt x="899" y="679"/>
                  </a:cubicBezTo>
                  <a:cubicBezTo>
                    <a:pt x="979" y="670"/>
                    <a:pt x="1059" y="639"/>
                    <a:pt x="1119" y="600"/>
                  </a:cubicBezTo>
                  <a:cubicBezTo>
                    <a:pt x="1148" y="570"/>
                    <a:pt x="1179" y="550"/>
                    <a:pt x="1208" y="520"/>
                  </a:cubicBezTo>
                  <a:cubicBezTo>
                    <a:pt x="1228" y="500"/>
                    <a:pt x="1248" y="470"/>
                    <a:pt x="1268" y="450"/>
                  </a:cubicBezTo>
                  <a:cubicBezTo>
                    <a:pt x="1278" y="430"/>
                    <a:pt x="1288" y="410"/>
                    <a:pt x="1298" y="400"/>
                  </a:cubicBezTo>
                  <a:lnTo>
                    <a:pt x="1328" y="350"/>
                  </a:lnTo>
                  <a:lnTo>
                    <a:pt x="1328" y="300"/>
                  </a:lnTo>
                  <a:lnTo>
                    <a:pt x="1298" y="280"/>
                  </a:lnTo>
                  <a:lnTo>
                    <a:pt x="1278" y="271"/>
                  </a:lnTo>
                  <a:lnTo>
                    <a:pt x="1268" y="260"/>
                  </a:lnTo>
                  <a:cubicBezTo>
                    <a:pt x="1258" y="260"/>
                    <a:pt x="1248" y="260"/>
                    <a:pt x="1238" y="251"/>
                  </a:cubicBezTo>
                  <a:lnTo>
                    <a:pt x="909" y="111"/>
                  </a:lnTo>
                  <a:cubicBezTo>
                    <a:pt x="849" y="91"/>
                    <a:pt x="769" y="60"/>
                    <a:pt x="679" y="31"/>
                  </a:cubicBezTo>
                  <a:cubicBezTo>
                    <a:pt x="580" y="11"/>
                    <a:pt x="500" y="1"/>
                    <a:pt x="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8896013" y="3727585"/>
              <a:ext cx="111019" cy="51791"/>
            </a:xfrm>
            <a:custGeom>
              <a:avLst/>
              <a:gdLst/>
              <a:ahLst/>
              <a:cxnLst/>
              <a:rect l="l" t="t" r="r" b="b"/>
              <a:pathLst>
                <a:path w="1209" h="564" extrusionOk="0">
                  <a:moveTo>
                    <a:pt x="380" y="0"/>
                  </a:moveTo>
                  <a:cubicBezTo>
                    <a:pt x="310" y="11"/>
                    <a:pt x="240" y="40"/>
                    <a:pt x="190" y="80"/>
                  </a:cubicBezTo>
                  <a:cubicBezTo>
                    <a:pt x="160" y="100"/>
                    <a:pt x="130" y="120"/>
                    <a:pt x="110" y="140"/>
                  </a:cubicBezTo>
                  <a:cubicBezTo>
                    <a:pt x="90" y="171"/>
                    <a:pt x="70" y="191"/>
                    <a:pt x="50" y="211"/>
                  </a:cubicBezTo>
                  <a:cubicBezTo>
                    <a:pt x="40" y="230"/>
                    <a:pt x="20" y="260"/>
                    <a:pt x="20" y="270"/>
                  </a:cubicBezTo>
                  <a:cubicBezTo>
                    <a:pt x="10" y="270"/>
                    <a:pt x="10" y="280"/>
                    <a:pt x="10" y="280"/>
                  </a:cubicBezTo>
                  <a:lnTo>
                    <a:pt x="1" y="290"/>
                  </a:lnTo>
                  <a:lnTo>
                    <a:pt x="10" y="290"/>
                  </a:lnTo>
                  <a:cubicBezTo>
                    <a:pt x="10" y="290"/>
                    <a:pt x="10" y="300"/>
                    <a:pt x="20" y="300"/>
                  </a:cubicBezTo>
                  <a:cubicBezTo>
                    <a:pt x="30" y="300"/>
                    <a:pt x="40" y="310"/>
                    <a:pt x="50" y="320"/>
                  </a:cubicBezTo>
                  <a:cubicBezTo>
                    <a:pt x="70" y="320"/>
                    <a:pt x="90" y="330"/>
                    <a:pt x="110" y="340"/>
                  </a:cubicBezTo>
                  <a:cubicBezTo>
                    <a:pt x="140" y="350"/>
                    <a:pt x="160" y="360"/>
                    <a:pt x="190" y="370"/>
                  </a:cubicBezTo>
                  <a:cubicBezTo>
                    <a:pt x="250" y="400"/>
                    <a:pt x="320" y="430"/>
                    <a:pt x="389" y="460"/>
                  </a:cubicBezTo>
                  <a:cubicBezTo>
                    <a:pt x="460" y="490"/>
                    <a:pt x="529" y="520"/>
                    <a:pt x="609" y="540"/>
                  </a:cubicBezTo>
                  <a:cubicBezTo>
                    <a:pt x="667" y="554"/>
                    <a:pt x="721" y="564"/>
                    <a:pt x="772" y="564"/>
                  </a:cubicBezTo>
                  <a:cubicBezTo>
                    <a:pt x="791" y="564"/>
                    <a:pt x="810" y="562"/>
                    <a:pt x="829" y="560"/>
                  </a:cubicBezTo>
                  <a:cubicBezTo>
                    <a:pt x="909" y="550"/>
                    <a:pt x="968" y="530"/>
                    <a:pt x="1028" y="490"/>
                  </a:cubicBezTo>
                  <a:cubicBezTo>
                    <a:pt x="1059" y="470"/>
                    <a:pt x="1079" y="440"/>
                    <a:pt x="1099" y="420"/>
                  </a:cubicBezTo>
                  <a:cubicBezTo>
                    <a:pt x="1128" y="400"/>
                    <a:pt x="1148" y="370"/>
                    <a:pt x="1159" y="350"/>
                  </a:cubicBezTo>
                  <a:cubicBezTo>
                    <a:pt x="1178" y="330"/>
                    <a:pt x="1188" y="310"/>
                    <a:pt x="1198" y="290"/>
                  </a:cubicBezTo>
                  <a:cubicBezTo>
                    <a:pt x="1208" y="280"/>
                    <a:pt x="1208" y="270"/>
                    <a:pt x="1208" y="270"/>
                  </a:cubicBezTo>
                  <a:lnTo>
                    <a:pt x="1198" y="260"/>
                  </a:lnTo>
                  <a:cubicBezTo>
                    <a:pt x="1188" y="260"/>
                    <a:pt x="1178" y="250"/>
                    <a:pt x="1159" y="250"/>
                  </a:cubicBezTo>
                  <a:lnTo>
                    <a:pt x="1099" y="220"/>
                  </a:lnTo>
                  <a:cubicBezTo>
                    <a:pt x="1079" y="211"/>
                    <a:pt x="1048" y="200"/>
                    <a:pt x="1019" y="191"/>
                  </a:cubicBezTo>
                  <a:cubicBezTo>
                    <a:pt x="959" y="171"/>
                    <a:pt x="899" y="140"/>
                    <a:pt x="829" y="111"/>
                  </a:cubicBezTo>
                  <a:cubicBezTo>
                    <a:pt x="749" y="80"/>
                    <a:pt x="679" y="51"/>
                    <a:pt x="599" y="31"/>
                  </a:cubicBezTo>
                  <a:cubicBezTo>
                    <a:pt x="529" y="11"/>
                    <a:pt x="449" y="0"/>
                    <a:pt x="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8890503" y="3722075"/>
              <a:ext cx="121947" cy="63361"/>
            </a:xfrm>
            <a:custGeom>
              <a:avLst/>
              <a:gdLst/>
              <a:ahLst/>
              <a:cxnLst/>
              <a:rect l="l" t="t" r="r" b="b"/>
              <a:pathLst>
                <a:path w="1328" h="690" extrusionOk="0">
                  <a:moveTo>
                    <a:pt x="449" y="120"/>
                  </a:moveTo>
                  <a:cubicBezTo>
                    <a:pt x="500" y="120"/>
                    <a:pt x="569" y="131"/>
                    <a:pt x="649" y="151"/>
                  </a:cubicBezTo>
                  <a:cubicBezTo>
                    <a:pt x="729" y="171"/>
                    <a:pt x="809" y="200"/>
                    <a:pt x="859" y="220"/>
                  </a:cubicBezTo>
                  <a:lnTo>
                    <a:pt x="1179" y="360"/>
                  </a:lnTo>
                  <a:cubicBezTo>
                    <a:pt x="1179" y="360"/>
                    <a:pt x="1179" y="370"/>
                    <a:pt x="1168" y="380"/>
                  </a:cubicBezTo>
                  <a:cubicBezTo>
                    <a:pt x="1159" y="400"/>
                    <a:pt x="1139" y="420"/>
                    <a:pt x="1119" y="440"/>
                  </a:cubicBezTo>
                  <a:cubicBezTo>
                    <a:pt x="1099" y="460"/>
                    <a:pt x="1079" y="480"/>
                    <a:pt x="1048" y="500"/>
                  </a:cubicBezTo>
                  <a:cubicBezTo>
                    <a:pt x="999" y="530"/>
                    <a:pt x="949" y="560"/>
                    <a:pt x="889" y="560"/>
                  </a:cubicBezTo>
                  <a:cubicBezTo>
                    <a:pt x="873" y="562"/>
                    <a:pt x="856" y="564"/>
                    <a:pt x="838" y="564"/>
                  </a:cubicBezTo>
                  <a:cubicBezTo>
                    <a:pt x="791" y="564"/>
                    <a:pt x="740" y="554"/>
                    <a:pt x="689" y="540"/>
                  </a:cubicBezTo>
                  <a:cubicBezTo>
                    <a:pt x="609" y="520"/>
                    <a:pt x="520" y="490"/>
                    <a:pt x="469" y="460"/>
                  </a:cubicBezTo>
                  <a:lnTo>
                    <a:pt x="150" y="320"/>
                  </a:lnTo>
                  <a:lnTo>
                    <a:pt x="160" y="310"/>
                  </a:lnTo>
                  <a:cubicBezTo>
                    <a:pt x="180" y="290"/>
                    <a:pt x="190" y="271"/>
                    <a:pt x="210" y="251"/>
                  </a:cubicBezTo>
                  <a:cubicBezTo>
                    <a:pt x="240" y="220"/>
                    <a:pt x="260" y="200"/>
                    <a:pt x="280" y="191"/>
                  </a:cubicBezTo>
                  <a:cubicBezTo>
                    <a:pt x="330" y="151"/>
                    <a:pt x="390" y="131"/>
                    <a:pt x="449" y="120"/>
                  </a:cubicBezTo>
                  <a:close/>
                  <a:moveTo>
                    <a:pt x="429" y="1"/>
                  </a:moveTo>
                  <a:cubicBezTo>
                    <a:pt x="350" y="11"/>
                    <a:pt x="280" y="41"/>
                    <a:pt x="210" y="91"/>
                  </a:cubicBezTo>
                  <a:cubicBezTo>
                    <a:pt x="180" y="111"/>
                    <a:pt x="160" y="131"/>
                    <a:pt x="130" y="160"/>
                  </a:cubicBezTo>
                  <a:cubicBezTo>
                    <a:pt x="100" y="191"/>
                    <a:pt x="80" y="211"/>
                    <a:pt x="70" y="240"/>
                  </a:cubicBezTo>
                  <a:cubicBezTo>
                    <a:pt x="50" y="251"/>
                    <a:pt x="41" y="271"/>
                    <a:pt x="30" y="290"/>
                  </a:cubicBezTo>
                  <a:lnTo>
                    <a:pt x="1" y="330"/>
                  </a:lnTo>
                  <a:lnTo>
                    <a:pt x="10" y="390"/>
                  </a:lnTo>
                  <a:lnTo>
                    <a:pt x="61" y="420"/>
                  </a:lnTo>
                  <a:cubicBezTo>
                    <a:pt x="70" y="420"/>
                    <a:pt x="80" y="430"/>
                    <a:pt x="90" y="430"/>
                  </a:cubicBezTo>
                  <a:lnTo>
                    <a:pt x="420" y="570"/>
                  </a:lnTo>
                  <a:cubicBezTo>
                    <a:pt x="480" y="600"/>
                    <a:pt x="569" y="630"/>
                    <a:pt x="659" y="659"/>
                  </a:cubicBezTo>
                  <a:cubicBezTo>
                    <a:pt x="729" y="679"/>
                    <a:pt x="789" y="690"/>
                    <a:pt x="839" y="690"/>
                  </a:cubicBezTo>
                  <a:cubicBezTo>
                    <a:pt x="859" y="690"/>
                    <a:pt x="879" y="679"/>
                    <a:pt x="899" y="679"/>
                  </a:cubicBezTo>
                  <a:cubicBezTo>
                    <a:pt x="979" y="670"/>
                    <a:pt x="1059" y="639"/>
                    <a:pt x="1119" y="600"/>
                  </a:cubicBezTo>
                  <a:cubicBezTo>
                    <a:pt x="1148" y="570"/>
                    <a:pt x="1179" y="550"/>
                    <a:pt x="1208" y="520"/>
                  </a:cubicBezTo>
                  <a:cubicBezTo>
                    <a:pt x="1228" y="500"/>
                    <a:pt x="1248" y="470"/>
                    <a:pt x="1268" y="450"/>
                  </a:cubicBezTo>
                  <a:cubicBezTo>
                    <a:pt x="1278" y="430"/>
                    <a:pt x="1288" y="410"/>
                    <a:pt x="1298" y="400"/>
                  </a:cubicBezTo>
                  <a:lnTo>
                    <a:pt x="1308" y="380"/>
                  </a:lnTo>
                  <a:cubicBezTo>
                    <a:pt x="1328" y="350"/>
                    <a:pt x="1328" y="350"/>
                    <a:pt x="1328" y="330"/>
                  </a:cubicBezTo>
                  <a:lnTo>
                    <a:pt x="1328" y="300"/>
                  </a:lnTo>
                  <a:lnTo>
                    <a:pt x="1298" y="280"/>
                  </a:lnTo>
                  <a:lnTo>
                    <a:pt x="1278" y="271"/>
                  </a:lnTo>
                  <a:lnTo>
                    <a:pt x="1268" y="260"/>
                  </a:lnTo>
                  <a:cubicBezTo>
                    <a:pt x="1258" y="260"/>
                    <a:pt x="1248" y="260"/>
                    <a:pt x="1238" y="251"/>
                  </a:cubicBezTo>
                  <a:lnTo>
                    <a:pt x="909" y="111"/>
                  </a:lnTo>
                  <a:cubicBezTo>
                    <a:pt x="849" y="91"/>
                    <a:pt x="769" y="60"/>
                    <a:pt x="679" y="31"/>
                  </a:cubicBezTo>
                  <a:cubicBezTo>
                    <a:pt x="580" y="11"/>
                    <a:pt x="500" y="1"/>
                    <a:pt x="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8938161" y="3701047"/>
              <a:ext cx="111019" cy="51791"/>
            </a:xfrm>
            <a:custGeom>
              <a:avLst/>
              <a:gdLst/>
              <a:ahLst/>
              <a:cxnLst/>
              <a:rect l="l" t="t" r="r" b="b"/>
              <a:pathLst>
                <a:path w="1209" h="564" extrusionOk="0">
                  <a:moveTo>
                    <a:pt x="370" y="0"/>
                  </a:moveTo>
                  <a:cubicBezTo>
                    <a:pt x="300" y="10"/>
                    <a:pt x="240" y="40"/>
                    <a:pt x="180" y="80"/>
                  </a:cubicBezTo>
                  <a:cubicBezTo>
                    <a:pt x="150" y="100"/>
                    <a:pt x="130" y="120"/>
                    <a:pt x="101" y="140"/>
                  </a:cubicBezTo>
                  <a:cubicBezTo>
                    <a:pt x="81" y="170"/>
                    <a:pt x="61" y="190"/>
                    <a:pt x="50" y="210"/>
                  </a:cubicBezTo>
                  <a:cubicBezTo>
                    <a:pt x="30" y="240"/>
                    <a:pt x="21" y="260"/>
                    <a:pt x="10" y="270"/>
                  </a:cubicBezTo>
                  <a:cubicBezTo>
                    <a:pt x="10" y="280"/>
                    <a:pt x="1" y="280"/>
                    <a:pt x="1" y="289"/>
                  </a:cubicBezTo>
                  <a:lnTo>
                    <a:pt x="1" y="300"/>
                  </a:lnTo>
                  <a:lnTo>
                    <a:pt x="10" y="300"/>
                  </a:lnTo>
                  <a:cubicBezTo>
                    <a:pt x="21" y="300"/>
                    <a:pt x="30" y="309"/>
                    <a:pt x="50" y="320"/>
                  </a:cubicBezTo>
                  <a:cubicBezTo>
                    <a:pt x="70" y="320"/>
                    <a:pt x="90" y="329"/>
                    <a:pt x="110" y="340"/>
                  </a:cubicBezTo>
                  <a:cubicBezTo>
                    <a:pt x="130" y="349"/>
                    <a:pt x="160" y="360"/>
                    <a:pt x="190" y="369"/>
                  </a:cubicBezTo>
                  <a:cubicBezTo>
                    <a:pt x="240" y="400"/>
                    <a:pt x="310" y="429"/>
                    <a:pt x="380" y="460"/>
                  </a:cubicBezTo>
                  <a:cubicBezTo>
                    <a:pt x="450" y="489"/>
                    <a:pt x="529" y="519"/>
                    <a:pt x="609" y="539"/>
                  </a:cubicBezTo>
                  <a:cubicBezTo>
                    <a:pt x="661" y="554"/>
                    <a:pt x="718" y="563"/>
                    <a:pt x="772" y="563"/>
                  </a:cubicBezTo>
                  <a:cubicBezTo>
                    <a:pt x="791" y="563"/>
                    <a:pt x="810" y="562"/>
                    <a:pt x="829" y="559"/>
                  </a:cubicBezTo>
                  <a:cubicBezTo>
                    <a:pt x="899" y="549"/>
                    <a:pt x="969" y="519"/>
                    <a:pt x="1019" y="480"/>
                  </a:cubicBezTo>
                  <a:cubicBezTo>
                    <a:pt x="1049" y="460"/>
                    <a:pt x="1068" y="440"/>
                    <a:pt x="1099" y="420"/>
                  </a:cubicBezTo>
                  <a:cubicBezTo>
                    <a:pt x="1119" y="389"/>
                    <a:pt x="1139" y="369"/>
                    <a:pt x="1159" y="349"/>
                  </a:cubicBezTo>
                  <a:cubicBezTo>
                    <a:pt x="1168" y="329"/>
                    <a:pt x="1179" y="300"/>
                    <a:pt x="1188" y="289"/>
                  </a:cubicBezTo>
                  <a:lnTo>
                    <a:pt x="1208" y="270"/>
                  </a:lnTo>
                  <a:cubicBezTo>
                    <a:pt x="1208" y="270"/>
                    <a:pt x="1199" y="270"/>
                    <a:pt x="1188" y="260"/>
                  </a:cubicBezTo>
                  <a:cubicBezTo>
                    <a:pt x="1179" y="260"/>
                    <a:pt x="1168" y="250"/>
                    <a:pt x="1148" y="250"/>
                  </a:cubicBezTo>
                  <a:cubicBezTo>
                    <a:pt x="1139" y="240"/>
                    <a:pt x="1119" y="230"/>
                    <a:pt x="1088" y="220"/>
                  </a:cubicBezTo>
                  <a:cubicBezTo>
                    <a:pt x="1068" y="210"/>
                    <a:pt x="1039" y="200"/>
                    <a:pt x="1009" y="190"/>
                  </a:cubicBezTo>
                  <a:cubicBezTo>
                    <a:pt x="959" y="170"/>
                    <a:pt x="889" y="140"/>
                    <a:pt x="819" y="110"/>
                  </a:cubicBezTo>
                  <a:cubicBezTo>
                    <a:pt x="749" y="80"/>
                    <a:pt x="669" y="50"/>
                    <a:pt x="589" y="30"/>
                  </a:cubicBezTo>
                  <a:cubicBezTo>
                    <a:pt x="520" y="10"/>
                    <a:pt x="440" y="0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8932652" y="3695537"/>
              <a:ext cx="122039" cy="62443"/>
            </a:xfrm>
            <a:custGeom>
              <a:avLst/>
              <a:gdLst/>
              <a:ahLst/>
              <a:cxnLst/>
              <a:rect l="l" t="t" r="r" b="b"/>
              <a:pathLst>
                <a:path w="1329" h="680" extrusionOk="0">
                  <a:moveTo>
                    <a:pt x="440" y="120"/>
                  </a:moveTo>
                  <a:cubicBezTo>
                    <a:pt x="500" y="120"/>
                    <a:pt x="560" y="120"/>
                    <a:pt x="640" y="140"/>
                  </a:cubicBezTo>
                  <a:cubicBezTo>
                    <a:pt x="720" y="170"/>
                    <a:pt x="799" y="200"/>
                    <a:pt x="859" y="220"/>
                  </a:cubicBezTo>
                  <a:lnTo>
                    <a:pt x="1179" y="360"/>
                  </a:lnTo>
                  <a:cubicBezTo>
                    <a:pt x="1168" y="360"/>
                    <a:pt x="1168" y="369"/>
                    <a:pt x="1168" y="369"/>
                  </a:cubicBezTo>
                  <a:cubicBezTo>
                    <a:pt x="1148" y="389"/>
                    <a:pt x="1128" y="409"/>
                    <a:pt x="1109" y="440"/>
                  </a:cubicBezTo>
                  <a:lnTo>
                    <a:pt x="1049" y="500"/>
                  </a:lnTo>
                  <a:cubicBezTo>
                    <a:pt x="999" y="529"/>
                    <a:pt x="939" y="549"/>
                    <a:pt x="879" y="560"/>
                  </a:cubicBezTo>
                  <a:cubicBezTo>
                    <a:pt x="863" y="562"/>
                    <a:pt x="847" y="563"/>
                    <a:pt x="831" y="563"/>
                  </a:cubicBezTo>
                  <a:cubicBezTo>
                    <a:pt x="786" y="563"/>
                    <a:pt x="738" y="554"/>
                    <a:pt x="680" y="540"/>
                  </a:cubicBezTo>
                  <a:cubicBezTo>
                    <a:pt x="600" y="520"/>
                    <a:pt x="520" y="480"/>
                    <a:pt x="470" y="460"/>
                  </a:cubicBezTo>
                  <a:lnTo>
                    <a:pt x="141" y="330"/>
                  </a:lnTo>
                  <a:lnTo>
                    <a:pt x="161" y="310"/>
                  </a:lnTo>
                  <a:cubicBezTo>
                    <a:pt x="170" y="290"/>
                    <a:pt x="190" y="270"/>
                    <a:pt x="210" y="250"/>
                  </a:cubicBezTo>
                  <a:cubicBezTo>
                    <a:pt x="230" y="220"/>
                    <a:pt x="250" y="200"/>
                    <a:pt x="280" y="190"/>
                  </a:cubicBezTo>
                  <a:cubicBezTo>
                    <a:pt x="320" y="150"/>
                    <a:pt x="380" y="130"/>
                    <a:pt x="440" y="120"/>
                  </a:cubicBezTo>
                  <a:close/>
                  <a:moveTo>
                    <a:pt x="430" y="0"/>
                  </a:moveTo>
                  <a:cubicBezTo>
                    <a:pt x="350" y="10"/>
                    <a:pt x="270" y="40"/>
                    <a:pt x="210" y="90"/>
                  </a:cubicBezTo>
                  <a:cubicBezTo>
                    <a:pt x="181" y="110"/>
                    <a:pt x="150" y="140"/>
                    <a:pt x="121" y="160"/>
                  </a:cubicBezTo>
                  <a:cubicBezTo>
                    <a:pt x="101" y="190"/>
                    <a:pt x="81" y="220"/>
                    <a:pt x="61" y="240"/>
                  </a:cubicBezTo>
                  <a:cubicBezTo>
                    <a:pt x="50" y="260"/>
                    <a:pt x="30" y="270"/>
                    <a:pt x="30" y="290"/>
                  </a:cubicBezTo>
                  <a:lnTo>
                    <a:pt x="1" y="340"/>
                  </a:lnTo>
                  <a:lnTo>
                    <a:pt x="1" y="389"/>
                  </a:lnTo>
                  <a:lnTo>
                    <a:pt x="61" y="420"/>
                  </a:lnTo>
                  <a:cubicBezTo>
                    <a:pt x="70" y="420"/>
                    <a:pt x="81" y="429"/>
                    <a:pt x="90" y="429"/>
                  </a:cubicBezTo>
                  <a:lnTo>
                    <a:pt x="420" y="569"/>
                  </a:lnTo>
                  <a:cubicBezTo>
                    <a:pt x="480" y="599"/>
                    <a:pt x="560" y="629"/>
                    <a:pt x="649" y="659"/>
                  </a:cubicBezTo>
                  <a:cubicBezTo>
                    <a:pt x="720" y="669"/>
                    <a:pt x="779" y="679"/>
                    <a:pt x="839" y="679"/>
                  </a:cubicBezTo>
                  <a:lnTo>
                    <a:pt x="899" y="679"/>
                  </a:lnTo>
                  <a:cubicBezTo>
                    <a:pt x="979" y="669"/>
                    <a:pt x="1049" y="639"/>
                    <a:pt x="1119" y="589"/>
                  </a:cubicBezTo>
                  <a:cubicBezTo>
                    <a:pt x="1148" y="569"/>
                    <a:pt x="1168" y="549"/>
                    <a:pt x="1199" y="520"/>
                  </a:cubicBezTo>
                  <a:cubicBezTo>
                    <a:pt x="1228" y="489"/>
                    <a:pt x="1248" y="469"/>
                    <a:pt x="1259" y="440"/>
                  </a:cubicBezTo>
                  <a:cubicBezTo>
                    <a:pt x="1279" y="429"/>
                    <a:pt x="1288" y="409"/>
                    <a:pt x="1299" y="389"/>
                  </a:cubicBezTo>
                  <a:lnTo>
                    <a:pt x="1308" y="369"/>
                  </a:lnTo>
                  <a:cubicBezTo>
                    <a:pt x="1319" y="349"/>
                    <a:pt x="1328" y="349"/>
                    <a:pt x="1328" y="330"/>
                  </a:cubicBezTo>
                  <a:lnTo>
                    <a:pt x="1319" y="290"/>
                  </a:lnTo>
                  <a:lnTo>
                    <a:pt x="1299" y="280"/>
                  </a:lnTo>
                  <a:cubicBezTo>
                    <a:pt x="1299" y="280"/>
                    <a:pt x="1288" y="270"/>
                    <a:pt x="1279" y="270"/>
                  </a:cubicBezTo>
                  <a:lnTo>
                    <a:pt x="1259" y="260"/>
                  </a:lnTo>
                  <a:cubicBezTo>
                    <a:pt x="1248" y="260"/>
                    <a:pt x="1248" y="250"/>
                    <a:pt x="1239" y="250"/>
                  </a:cubicBezTo>
                  <a:lnTo>
                    <a:pt x="899" y="110"/>
                  </a:lnTo>
                  <a:cubicBezTo>
                    <a:pt x="839" y="90"/>
                    <a:pt x="760" y="50"/>
                    <a:pt x="669" y="30"/>
                  </a:cubicBezTo>
                  <a:cubicBezTo>
                    <a:pt x="580" y="0"/>
                    <a:pt x="500" y="0"/>
                    <a:pt x="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8938161" y="3701047"/>
              <a:ext cx="111019" cy="51791"/>
            </a:xfrm>
            <a:custGeom>
              <a:avLst/>
              <a:gdLst/>
              <a:ahLst/>
              <a:cxnLst/>
              <a:rect l="l" t="t" r="r" b="b"/>
              <a:pathLst>
                <a:path w="1209" h="564" extrusionOk="0">
                  <a:moveTo>
                    <a:pt x="370" y="0"/>
                  </a:moveTo>
                  <a:cubicBezTo>
                    <a:pt x="300" y="10"/>
                    <a:pt x="240" y="40"/>
                    <a:pt x="180" y="80"/>
                  </a:cubicBezTo>
                  <a:cubicBezTo>
                    <a:pt x="150" y="100"/>
                    <a:pt x="130" y="120"/>
                    <a:pt x="101" y="140"/>
                  </a:cubicBezTo>
                  <a:cubicBezTo>
                    <a:pt x="81" y="170"/>
                    <a:pt x="61" y="190"/>
                    <a:pt x="50" y="210"/>
                  </a:cubicBezTo>
                  <a:cubicBezTo>
                    <a:pt x="30" y="240"/>
                    <a:pt x="21" y="260"/>
                    <a:pt x="10" y="270"/>
                  </a:cubicBezTo>
                  <a:cubicBezTo>
                    <a:pt x="10" y="280"/>
                    <a:pt x="1" y="280"/>
                    <a:pt x="1" y="289"/>
                  </a:cubicBezTo>
                  <a:lnTo>
                    <a:pt x="1" y="300"/>
                  </a:lnTo>
                  <a:lnTo>
                    <a:pt x="10" y="300"/>
                  </a:lnTo>
                  <a:cubicBezTo>
                    <a:pt x="21" y="300"/>
                    <a:pt x="30" y="309"/>
                    <a:pt x="50" y="320"/>
                  </a:cubicBezTo>
                  <a:cubicBezTo>
                    <a:pt x="70" y="320"/>
                    <a:pt x="90" y="329"/>
                    <a:pt x="110" y="340"/>
                  </a:cubicBezTo>
                  <a:cubicBezTo>
                    <a:pt x="130" y="349"/>
                    <a:pt x="160" y="360"/>
                    <a:pt x="190" y="369"/>
                  </a:cubicBezTo>
                  <a:cubicBezTo>
                    <a:pt x="240" y="400"/>
                    <a:pt x="310" y="429"/>
                    <a:pt x="380" y="460"/>
                  </a:cubicBezTo>
                  <a:cubicBezTo>
                    <a:pt x="450" y="489"/>
                    <a:pt x="529" y="519"/>
                    <a:pt x="609" y="539"/>
                  </a:cubicBezTo>
                  <a:cubicBezTo>
                    <a:pt x="661" y="554"/>
                    <a:pt x="718" y="563"/>
                    <a:pt x="772" y="563"/>
                  </a:cubicBezTo>
                  <a:cubicBezTo>
                    <a:pt x="791" y="563"/>
                    <a:pt x="810" y="562"/>
                    <a:pt x="829" y="559"/>
                  </a:cubicBezTo>
                  <a:cubicBezTo>
                    <a:pt x="899" y="549"/>
                    <a:pt x="969" y="519"/>
                    <a:pt x="1019" y="480"/>
                  </a:cubicBezTo>
                  <a:cubicBezTo>
                    <a:pt x="1049" y="460"/>
                    <a:pt x="1068" y="440"/>
                    <a:pt x="1099" y="420"/>
                  </a:cubicBezTo>
                  <a:cubicBezTo>
                    <a:pt x="1119" y="389"/>
                    <a:pt x="1139" y="369"/>
                    <a:pt x="1159" y="349"/>
                  </a:cubicBezTo>
                  <a:cubicBezTo>
                    <a:pt x="1168" y="329"/>
                    <a:pt x="1179" y="300"/>
                    <a:pt x="1188" y="289"/>
                  </a:cubicBezTo>
                  <a:lnTo>
                    <a:pt x="1208" y="270"/>
                  </a:lnTo>
                  <a:cubicBezTo>
                    <a:pt x="1208" y="270"/>
                    <a:pt x="1199" y="270"/>
                    <a:pt x="1188" y="260"/>
                  </a:cubicBezTo>
                  <a:cubicBezTo>
                    <a:pt x="1179" y="260"/>
                    <a:pt x="1168" y="250"/>
                    <a:pt x="1148" y="250"/>
                  </a:cubicBezTo>
                  <a:cubicBezTo>
                    <a:pt x="1139" y="240"/>
                    <a:pt x="1119" y="230"/>
                    <a:pt x="1088" y="220"/>
                  </a:cubicBezTo>
                  <a:cubicBezTo>
                    <a:pt x="1068" y="210"/>
                    <a:pt x="1039" y="200"/>
                    <a:pt x="1009" y="190"/>
                  </a:cubicBezTo>
                  <a:cubicBezTo>
                    <a:pt x="959" y="170"/>
                    <a:pt x="889" y="140"/>
                    <a:pt x="819" y="110"/>
                  </a:cubicBezTo>
                  <a:cubicBezTo>
                    <a:pt x="749" y="80"/>
                    <a:pt x="669" y="50"/>
                    <a:pt x="589" y="30"/>
                  </a:cubicBezTo>
                  <a:cubicBezTo>
                    <a:pt x="520" y="10"/>
                    <a:pt x="440" y="0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8931733" y="3695537"/>
              <a:ext cx="122957" cy="62443"/>
            </a:xfrm>
            <a:custGeom>
              <a:avLst/>
              <a:gdLst/>
              <a:ahLst/>
              <a:cxnLst/>
              <a:rect l="l" t="t" r="r" b="b"/>
              <a:pathLst>
                <a:path w="1339" h="680" extrusionOk="0">
                  <a:moveTo>
                    <a:pt x="450" y="120"/>
                  </a:moveTo>
                  <a:cubicBezTo>
                    <a:pt x="510" y="120"/>
                    <a:pt x="570" y="120"/>
                    <a:pt x="650" y="140"/>
                  </a:cubicBezTo>
                  <a:cubicBezTo>
                    <a:pt x="730" y="170"/>
                    <a:pt x="809" y="200"/>
                    <a:pt x="869" y="220"/>
                  </a:cubicBezTo>
                  <a:lnTo>
                    <a:pt x="1189" y="360"/>
                  </a:lnTo>
                  <a:cubicBezTo>
                    <a:pt x="1178" y="360"/>
                    <a:pt x="1178" y="369"/>
                    <a:pt x="1178" y="369"/>
                  </a:cubicBezTo>
                  <a:cubicBezTo>
                    <a:pt x="1158" y="389"/>
                    <a:pt x="1138" y="409"/>
                    <a:pt x="1119" y="440"/>
                  </a:cubicBezTo>
                  <a:lnTo>
                    <a:pt x="1059" y="500"/>
                  </a:lnTo>
                  <a:cubicBezTo>
                    <a:pt x="1009" y="529"/>
                    <a:pt x="949" y="549"/>
                    <a:pt x="889" y="560"/>
                  </a:cubicBezTo>
                  <a:cubicBezTo>
                    <a:pt x="873" y="562"/>
                    <a:pt x="857" y="563"/>
                    <a:pt x="841" y="563"/>
                  </a:cubicBezTo>
                  <a:cubicBezTo>
                    <a:pt x="796" y="563"/>
                    <a:pt x="748" y="554"/>
                    <a:pt x="690" y="540"/>
                  </a:cubicBezTo>
                  <a:cubicBezTo>
                    <a:pt x="610" y="520"/>
                    <a:pt x="530" y="480"/>
                    <a:pt x="480" y="460"/>
                  </a:cubicBezTo>
                  <a:lnTo>
                    <a:pt x="151" y="330"/>
                  </a:lnTo>
                  <a:lnTo>
                    <a:pt x="171" y="310"/>
                  </a:lnTo>
                  <a:cubicBezTo>
                    <a:pt x="180" y="290"/>
                    <a:pt x="200" y="270"/>
                    <a:pt x="220" y="250"/>
                  </a:cubicBezTo>
                  <a:cubicBezTo>
                    <a:pt x="240" y="220"/>
                    <a:pt x="260" y="200"/>
                    <a:pt x="290" y="190"/>
                  </a:cubicBezTo>
                  <a:cubicBezTo>
                    <a:pt x="330" y="150"/>
                    <a:pt x="390" y="130"/>
                    <a:pt x="450" y="120"/>
                  </a:cubicBezTo>
                  <a:close/>
                  <a:moveTo>
                    <a:pt x="440" y="0"/>
                  </a:moveTo>
                  <a:cubicBezTo>
                    <a:pt x="360" y="10"/>
                    <a:pt x="280" y="40"/>
                    <a:pt x="220" y="90"/>
                  </a:cubicBezTo>
                  <a:cubicBezTo>
                    <a:pt x="191" y="110"/>
                    <a:pt x="160" y="140"/>
                    <a:pt x="131" y="160"/>
                  </a:cubicBezTo>
                  <a:cubicBezTo>
                    <a:pt x="111" y="190"/>
                    <a:pt x="91" y="220"/>
                    <a:pt x="71" y="240"/>
                  </a:cubicBezTo>
                  <a:cubicBezTo>
                    <a:pt x="60" y="260"/>
                    <a:pt x="40" y="270"/>
                    <a:pt x="40" y="290"/>
                  </a:cubicBezTo>
                  <a:lnTo>
                    <a:pt x="0" y="349"/>
                  </a:lnTo>
                  <a:lnTo>
                    <a:pt x="31" y="400"/>
                  </a:lnTo>
                  <a:lnTo>
                    <a:pt x="71" y="420"/>
                  </a:lnTo>
                  <a:cubicBezTo>
                    <a:pt x="80" y="420"/>
                    <a:pt x="91" y="429"/>
                    <a:pt x="100" y="429"/>
                  </a:cubicBezTo>
                  <a:lnTo>
                    <a:pt x="430" y="569"/>
                  </a:lnTo>
                  <a:cubicBezTo>
                    <a:pt x="490" y="599"/>
                    <a:pt x="570" y="629"/>
                    <a:pt x="659" y="659"/>
                  </a:cubicBezTo>
                  <a:cubicBezTo>
                    <a:pt x="730" y="669"/>
                    <a:pt x="789" y="679"/>
                    <a:pt x="849" y="679"/>
                  </a:cubicBezTo>
                  <a:lnTo>
                    <a:pt x="909" y="679"/>
                  </a:lnTo>
                  <a:cubicBezTo>
                    <a:pt x="989" y="669"/>
                    <a:pt x="1059" y="639"/>
                    <a:pt x="1129" y="589"/>
                  </a:cubicBezTo>
                  <a:cubicBezTo>
                    <a:pt x="1158" y="569"/>
                    <a:pt x="1178" y="549"/>
                    <a:pt x="1209" y="520"/>
                  </a:cubicBezTo>
                  <a:cubicBezTo>
                    <a:pt x="1238" y="489"/>
                    <a:pt x="1258" y="469"/>
                    <a:pt x="1269" y="440"/>
                  </a:cubicBezTo>
                  <a:cubicBezTo>
                    <a:pt x="1289" y="429"/>
                    <a:pt x="1298" y="409"/>
                    <a:pt x="1309" y="389"/>
                  </a:cubicBezTo>
                  <a:lnTo>
                    <a:pt x="1318" y="369"/>
                  </a:lnTo>
                  <a:cubicBezTo>
                    <a:pt x="1329" y="349"/>
                    <a:pt x="1338" y="349"/>
                    <a:pt x="1338" y="330"/>
                  </a:cubicBezTo>
                  <a:lnTo>
                    <a:pt x="1329" y="290"/>
                  </a:lnTo>
                  <a:lnTo>
                    <a:pt x="1309" y="280"/>
                  </a:lnTo>
                  <a:cubicBezTo>
                    <a:pt x="1309" y="280"/>
                    <a:pt x="1298" y="270"/>
                    <a:pt x="1289" y="270"/>
                  </a:cubicBezTo>
                  <a:lnTo>
                    <a:pt x="1269" y="260"/>
                  </a:lnTo>
                  <a:cubicBezTo>
                    <a:pt x="1258" y="260"/>
                    <a:pt x="1258" y="250"/>
                    <a:pt x="1249" y="250"/>
                  </a:cubicBezTo>
                  <a:lnTo>
                    <a:pt x="909" y="110"/>
                  </a:lnTo>
                  <a:cubicBezTo>
                    <a:pt x="849" y="90"/>
                    <a:pt x="770" y="50"/>
                    <a:pt x="679" y="30"/>
                  </a:cubicBezTo>
                  <a:cubicBezTo>
                    <a:pt x="590" y="0"/>
                    <a:pt x="510" y="0"/>
                    <a:pt x="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8979391" y="3674050"/>
              <a:ext cx="111019" cy="52066"/>
            </a:xfrm>
            <a:custGeom>
              <a:avLst/>
              <a:gdLst/>
              <a:ahLst/>
              <a:cxnLst/>
              <a:rect l="l" t="t" r="r" b="b"/>
              <a:pathLst>
                <a:path w="1209" h="567" extrusionOk="0">
                  <a:moveTo>
                    <a:pt x="436" y="1"/>
                  </a:moveTo>
                  <a:cubicBezTo>
                    <a:pt x="417" y="1"/>
                    <a:pt x="399" y="2"/>
                    <a:pt x="380" y="4"/>
                  </a:cubicBezTo>
                  <a:cubicBezTo>
                    <a:pt x="300" y="15"/>
                    <a:pt x="240" y="44"/>
                    <a:pt x="180" y="84"/>
                  </a:cubicBezTo>
                  <a:cubicBezTo>
                    <a:pt x="160" y="104"/>
                    <a:pt x="131" y="124"/>
                    <a:pt x="111" y="144"/>
                  </a:cubicBezTo>
                  <a:cubicBezTo>
                    <a:pt x="91" y="175"/>
                    <a:pt x="71" y="195"/>
                    <a:pt x="51" y="215"/>
                  </a:cubicBezTo>
                  <a:cubicBezTo>
                    <a:pt x="31" y="234"/>
                    <a:pt x="21" y="264"/>
                    <a:pt x="11" y="274"/>
                  </a:cubicBezTo>
                  <a:cubicBezTo>
                    <a:pt x="11" y="284"/>
                    <a:pt x="1" y="284"/>
                    <a:pt x="1" y="294"/>
                  </a:cubicBezTo>
                  <a:lnTo>
                    <a:pt x="11" y="304"/>
                  </a:lnTo>
                  <a:cubicBezTo>
                    <a:pt x="21" y="304"/>
                    <a:pt x="40" y="314"/>
                    <a:pt x="51" y="324"/>
                  </a:cubicBezTo>
                  <a:cubicBezTo>
                    <a:pt x="71" y="324"/>
                    <a:pt x="91" y="334"/>
                    <a:pt x="111" y="344"/>
                  </a:cubicBezTo>
                  <a:cubicBezTo>
                    <a:pt x="140" y="354"/>
                    <a:pt x="160" y="364"/>
                    <a:pt x="191" y="374"/>
                  </a:cubicBezTo>
                  <a:cubicBezTo>
                    <a:pt x="251" y="404"/>
                    <a:pt x="310" y="424"/>
                    <a:pt x="390" y="454"/>
                  </a:cubicBezTo>
                  <a:cubicBezTo>
                    <a:pt x="460" y="484"/>
                    <a:pt x="530" y="514"/>
                    <a:pt x="610" y="534"/>
                  </a:cubicBezTo>
                  <a:cubicBezTo>
                    <a:pt x="675" y="550"/>
                    <a:pt x="733" y="566"/>
                    <a:pt x="790" y="566"/>
                  </a:cubicBezTo>
                  <a:cubicBezTo>
                    <a:pt x="803" y="566"/>
                    <a:pt x="816" y="565"/>
                    <a:pt x="830" y="564"/>
                  </a:cubicBezTo>
                  <a:cubicBezTo>
                    <a:pt x="899" y="554"/>
                    <a:pt x="969" y="524"/>
                    <a:pt x="1019" y="484"/>
                  </a:cubicBezTo>
                  <a:cubicBezTo>
                    <a:pt x="1049" y="464"/>
                    <a:pt x="1079" y="444"/>
                    <a:pt x="1099" y="424"/>
                  </a:cubicBezTo>
                  <a:cubicBezTo>
                    <a:pt x="1119" y="394"/>
                    <a:pt x="1139" y="374"/>
                    <a:pt x="1159" y="354"/>
                  </a:cubicBezTo>
                  <a:cubicBezTo>
                    <a:pt x="1169" y="334"/>
                    <a:pt x="1189" y="314"/>
                    <a:pt x="1198" y="294"/>
                  </a:cubicBezTo>
                  <a:cubicBezTo>
                    <a:pt x="1198" y="284"/>
                    <a:pt x="1209" y="274"/>
                    <a:pt x="1209" y="274"/>
                  </a:cubicBezTo>
                  <a:cubicBezTo>
                    <a:pt x="1209" y="274"/>
                    <a:pt x="1198" y="274"/>
                    <a:pt x="1189" y="264"/>
                  </a:cubicBezTo>
                  <a:cubicBezTo>
                    <a:pt x="1189" y="264"/>
                    <a:pt x="1169" y="254"/>
                    <a:pt x="1159" y="254"/>
                  </a:cubicBezTo>
                  <a:lnTo>
                    <a:pt x="1099" y="224"/>
                  </a:lnTo>
                  <a:cubicBezTo>
                    <a:pt x="1069" y="215"/>
                    <a:pt x="1049" y="204"/>
                    <a:pt x="1019" y="195"/>
                  </a:cubicBezTo>
                  <a:cubicBezTo>
                    <a:pt x="959" y="164"/>
                    <a:pt x="889" y="135"/>
                    <a:pt x="819" y="104"/>
                  </a:cubicBezTo>
                  <a:cubicBezTo>
                    <a:pt x="750" y="75"/>
                    <a:pt x="679" y="44"/>
                    <a:pt x="600" y="24"/>
                  </a:cubicBezTo>
                  <a:cubicBezTo>
                    <a:pt x="541" y="10"/>
                    <a:pt x="488" y="1"/>
                    <a:pt x="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8973882" y="3668632"/>
              <a:ext cx="122039" cy="62718"/>
            </a:xfrm>
            <a:custGeom>
              <a:avLst/>
              <a:gdLst/>
              <a:ahLst/>
              <a:cxnLst/>
              <a:rect l="l" t="t" r="r" b="b"/>
              <a:pathLst>
                <a:path w="1329" h="683" extrusionOk="0">
                  <a:moveTo>
                    <a:pt x="490" y="120"/>
                  </a:moveTo>
                  <a:cubicBezTo>
                    <a:pt x="537" y="120"/>
                    <a:pt x="589" y="129"/>
                    <a:pt x="640" y="143"/>
                  </a:cubicBezTo>
                  <a:cubicBezTo>
                    <a:pt x="710" y="163"/>
                    <a:pt x="770" y="183"/>
                    <a:pt x="859" y="223"/>
                  </a:cubicBezTo>
                  <a:lnTo>
                    <a:pt x="1179" y="363"/>
                  </a:lnTo>
                  <a:lnTo>
                    <a:pt x="1169" y="373"/>
                  </a:lnTo>
                  <a:cubicBezTo>
                    <a:pt x="1159" y="393"/>
                    <a:pt x="1139" y="413"/>
                    <a:pt x="1119" y="433"/>
                  </a:cubicBezTo>
                  <a:cubicBezTo>
                    <a:pt x="1099" y="463"/>
                    <a:pt x="1069" y="483"/>
                    <a:pt x="1049" y="493"/>
                  </a:cubicBezTo>
                  <a:cubicBezTo>
                    <a:pt x="999" y="533"/>
                    <a:pt x="939" y="553"/>
                    <a:pt x="890" y="563"/>
                  </a:cubicBezTo>
                  <a:cubicBezTo>
                    <a:pt x="830" y="563"/>
                    <a:pt x="759" y="563"/>
                    <a:pt x="690" y="543"/>
                  </a:cubicBezTo>
                  <a:cubicBezTo>
                    <a:pt x="610" y="513"/>
                    <a:pt x="520" y="483"/>
                    <a:pt x="470" y="463"/>
                  </a:cubicBezTo>
                  <a:lnTo>
                    <a:pt x="151" y="333"/>
                  </a:lnTo>
                  <a:cubicBezTo>
                    <a:pt x="151" y="323"/>
                    <a:pt x="151" y="313"/>
                    <a:pt x="160" y="313"/>
                  </a:cubicBezTo>
                  <a:cubicBezTo>
                    <a:pt x="171" y="293"/>
                    <a:pt x="191" y="274"/>
                    <a:pt x="211" y="243"/>
                  </a:cubicBezTo>
                  <a:cubicBezTo>
                    <a:pt x="231" y="223"/>
                    <a:pt x="251" y="203"/>
                    <a:pt x="280" y="183"/>
                  </a:cubicBezTo>
                  <a:cubicBezTo>
                    <a:pt x="330" y="154"/>
                    <a:pt x="380" y="134"/>
                    <a:pt x="440" y="123"/>
                  </a:cubicBezTo>
                  <a:cubicBezTo>
                    <a:pt x="456" y="121"/>
                    <a:pt x="473" y="120"/>
                    <a:pt x="490" y="120"/>
                  </a:cubicBezTo>
                  <a:close/>
                  <a:moveTo>
                    <a:pt x="484" y="0"/>
                  </a:moveTo>
                  <a:cubicBezTo>
                    <a:pt x="465" y="0"/>
                    <a:pt x="447" y="1"/>
                    <a:pt x="430" y="4"/>
                  </a:cubicBezTo>
                  <a:cubicBezTo>
                    <a:pt x="350" y="14"/>
                    <a:pt x="271" y="44"/>
                    <a:pt x="211" y="94"/>
                  </a:cubicBezTo>
                  <a:cubicBezTo>
                    <a:pt x="180" y="114"/>
                    <a:pt x="151" y="134"/>
                    <a:pt x="120" y="163"/>
                  </a:cubicBezTo>
                  <a:cubicBezTo>
                    <a:pt x="100" y="194"/>
                    <a:pt x="81" y="214"/>
                    <a:pt x="61" y="243"/>
                  </a:cubicBezTo>
                  <a:cubicBezTo>
                    <a:pt x="51" y="263"/>
                    <a:pt x="41" y="274"/>
                    <a:pt x="31" y="293"/>
                  </a:cubicBezTo>
                  <a:lnTo>
                    <a:pt x="1" y="343"/>
                  </a:lnTo>
                  <a:lnTo>
                    <a:pt x="11" y="393"/>
                  </a:lnTo>
                  <a:lnTo>
                    <a:pt x="61" y="423"/>
                  </a:lnTo>
                  <a:cubicBezTo>
                    <a:pt x="71" y="423"/>
                    <a:pt x="81" y="433"/>
                    <a:pt x="91" y="433"/>
                  </a:cubicBezTo>
                  <a:lnTo>
                    <a:pt x="420" y="573"/>
                  </a:lnTo>
                  <a:cubicBezTo>
                    <a:pt x="480" y="593"/>
                    <a:pt x="570" y="633"/>
                    <a:pt x="660" y="653"/>
                  </a:cubicBezTo>
                  <a:cubicBezTo>
                    <a:pt x="730" y="673"/>
                    <a:pt x="790" y="682"/>
                    <a:pt x="839" y="682"/>
                  </a:cubicBezTo>
                  <a:lnTo>
                    <a:pt x="899" y="682"/>
                  </a:lnTo>
                  <a:cubicBezTo>
                    <a:pt x="979" y="673"/>
                    <a:pt x="1049" y="642"/>
                    <a:pt x="1119" y="593"/>
                  </a:cubicBezTo>
                  <a:cubicBezTo>
                    <a:pt x="1149" y="573"/>
                    <a:pt x="1179" y="553"/>
                    <a:pt x="1199" y="523"/>
                  </a:cubicBezTo>
                  <a:cubicBezTo>
                    <a:pt x="1229" y="493"/>
                    <a:pt x="1249" y="473"/>
                    <a:pt x="1269" y="443"/>
                  </a:cubicBezTo>
                  <a:cubicBezTo>
                    <a:pt x="1278" y="433"/>
                    <a:pt x="1289" y="413"/>
                    <a:pt x="1298" y="403"/>
                  </a:cubicBezTo>
                  <a:lnTo>
                    <a:pt x="1309" y="373"/>
                  </a:lnTo>
                  <a:cubicBezTo>
                    <a:pt x="1318" y="353"/>
                    <a:pt x="1329" y="353"/>
                    <a:pt x="1329" y="333"/>
                  </a:cubicBezTo>
                  <a:lnTo>
                    <a:pt x="1329" y="303"/>
                  </a:lnTo>
                  <a:lnTo>
                    <a:pt x="1298" y="283"/>
                  </a:lnTo>
                  <a:cubicBezTo>
                    <a:pt x="1298" y="283"/>
                    <a:pt x="1289" y="274"/>
                    <a:pt x="1278" y="274"/>
                  </a:cubicBezTo>
                  <a:lnTo>
                    <a:pt x="1269" y="263"/>
                  </a:lnTo>
                  <a:cubicBezTo>
                    <a:pt x="1258" y="263"/>
                    <a:pt x="1249" y="254"/>
                    <a:pt x="1238" y="254"/>
                  </a:cubicBezTo>
                  <a:lnTo>
                    <a:pt x="909" y="114"/>
                  </a:lnTo>
                  <a:cubicBezTo>
                    <a:pt x="819" y="74"/>
                    <a:pt x="739" y="44"/>
                    <a:pt x="679" y="34"/>
                  </a:cubicBezTo>
                  <a:cubicBezTo>
                    <a:pt x="604" y="11"/>
                    <a:pt x="541" y="0"/>
                    <a:pt x="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8979391" y="3674050"/>
              <a:ext cx="111019" cy="52066"/>
            </a:xfrm>
            <a:custGeom>
              <a:avLst/>
              <a:gdLst/>
              <a:ahLst/>
              <a:cxnLst/>
              <a:rect l="l" t="t" r="r" b="b"/>
              <a:pathLst>
                <a:path w="1209" h="567" extrusionOk="0">
                  <a:moveTo>
                    <a:pt x="436" y="1"/>
                  </a:moveTo>
                  <a:cubicBezTo>
                    <a:pt x="417" y="1"/>
                    <a:pt x="399" y="2"/>
                    <a:pt x="380" y="4"/>
                  </a:cubicBezTo>
                  <a:cubicBezTo>
                    <a:pt x="300" y="15"/>
                    <a:pt x="240" y="44"/>
                    <a:pt x="180" y="84"/>
                  </a:cubicBezTo>
                  <a:cubicBezTo>
                    <a:pt x="160" y="104"/>
                    <a:pt x="131" y="124"/>
                    <a:pt x="111" y="144"/>
                  </a:cubicBezTo>
                  <a:cubicBezTo>
                    <a:pt x="91" y="175"/>
                    <a:pt x="71" y="195"/>
                    <a:pt x="51" y="215"/>
                  </a:cubicBezTo>
                  <a:cubicBezTo>
                    <a:pt x="31" y="234"/>
                    <a:pt x="21" y="264"/>
                    <a:pt x="11" y="274"/>
                  </a:cubicBezTo>
                  <a:cubicBezTo>
                    <a:pt x="11" y="284"/>
                    <a:pt x="1" y="284"/>
                    <a:pt x="1" y="294"/>
                  </a:cubicBezTo>
                  <a:lnTo>
                    <a:pt x="11" y="304"/>
                  </a:lnTo>
                  <a:cubicBezTo>
                    <a:pt x="21" y="304"/>
                    <a:pt x="40" y="314"/>
                    <a:pt x="51" y="324"/>
                  </a:cubicBezTo>
                  <a:cubicBezTo>
                    <a:pt x="71" y="324"/>
                    <a:pt x="91" y="334"/>
                    <a:pt x="111" y="344"/>
                  </a:cubicBezTo>
                  <a:cubicBezTo>
                    <a:pt x="140" y="354"/>
                    <a:pt x="160" y="364"/>
                    <a:pt x="191" y="374"/>
                  </a:cubicBezTo>
                  <a:cubicBezTo>
                    <a:pt x="251" y="404"/>
                    <a:pt x="310" y="424"/>
                    <a:pt x="390" y="454"/>
                  </a:cubicBezTo>
                  <a:cubicBezTo>
                    <a:pt x="460" y="484"/>
                    <a:pt x="530" y="514"/>
                    <a:pt x="610" y="534"/>
                  </a:cubicBezTo>
                  <a:cubicBezTo>
                    <a:pt x="675" y="550"/>
                    <a:pt x="733" y="566"/>
                    <a:pt x="790" y="566"/>
                  </a:cubicBezTo>
                  <a:cubicBezTo>
                    <a:pt x="803" y="566"/>
                    <a:pt x="816" y="565"/>
                    <a:pt x="830" y="564"/>
                  </a:cubicBezTo>
                  <a:cubicBezTo>
                    <a:pt x="899" y="554"/>
                    <a:pt x="969" y="524"/>
                    <a:pt x="1019" y="484"/>
                  </a:cubicBezTo>
                  <a:cubicBezTo>
                    <a:pt x="1049" y="464"/>
                    <a:pt x="1079" y="444"/>
                    <a:pt x="1099" y="424"/>
                  </a:cubicBezTo>
                  <a:cubicBezTo>
                    <a:pt x="1119" y="394"/>
                    <a:pt x="1139" y="374"/>
                    <a:pt x="1159" y="354"/>
                  </a:cubicBezTo>
                  <a:cubicBezTo>
                    <a:pt x="1169" y="334"/>
                    <a:pt x="1189" y="314"/>
                    <a:pt x="1198" y="294"/>
                  </a:cubicBezTo>
                  <a:cubicBezTo>
                    <a:pt x="1198" y="284"/>
                    <a:pt x="1209" y="274"/>
                    <a:pt x="1209" y="274"/>
                  </a:cubicBezTo>
                  <a:cubicBezTo>
                    <a:pt x="1209" y="274"/>
                    <a:pt x="1198" y="274"/>
                    <a:pt x="1189" y="264"/>
                  </a:cubicBezTo>
                  <a:cubicBezTo>
                    <a:pt x="1189" y="264"/>
                    <a:pt x="1169" y="254"/>
                    <a:pt x="1159" y="254"/>
                  </a:cubicBezTo>
                  <a:lnTo>
                    <a:pt x="1099" y="224"/>
                  </a:lnTo>
                  <a:cubicBezTo>
                    <a:pt x="1069" y="215"/>
                    <a:pt x="1049" y="204"/>
                    <a:pt x="1019" y="195"/>
                  </a:cubicBezTo>
                  <a:cubicBezTo>
                    <a:pt x="959" y="164"/>
                    <a:pt x="889" y="135"/>
                    <a:pt x="819" y="104"/>
                  </a:cubicBezTo>
                  <a:cubicBezTo>
                    <a:pt x="750" y="75"/>
                    <a:pt x="679" y="44"/>
                    <a:pt x="600" y="24"/>
                  </a:cubicBezTo>
                  <a:cubicBezTo>
                    <a:pt x="541" y="10"/>
                    <a:pt x="488" y="1"/>
                    <a:pt x="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8973882" y="3668632"/>
              <a:ext cx="122039" cy="62718"/>
            </a:xfrm>
            <a:custGeom>
              <a:avLst/>
              <a:gdLst/>
              <a:ahLst/>
              <a:cxnLst/>
              <a:rect l="l" t="t" r="r" b="b"/>
              <a:pathLst>
                <a:path w="1329" h="683" extrusionOk="0">
                  <a:moveTo>
                    <a:pt x="490" y="120"/>
                  </a:moveTo>
                  <a:cubicBezTo>
                    <a:pt x="537" y="120"/>
                    <a:pt x="589" y="129"/>
                    <a:pt x="640" y="143"/>
                  </a:cubicBezTo>
                  <a:cubicBezTo>
                    <a:pt x="710" y="163"/>
                    <a:pt x="770" y="183"/>
                    <a:pt x="859" y="223"/>
                  </a:cubicBezTo>
                  <a:lnTo>
                    <a:pt x="1179" y="363"/>
                  </a:lnTo>
                  <a:lnTo>
                    <a:pt x="1169" y="373"/>
                  </a:lnTo>
                  <a:cubicBezTo>
                    <a:pt x="1159" y="393"/>
                    <a:pt x="1139" y="413"/>
                    <a:pt x="1119" y="433"/>
                  </a:cubicBezTo>
                  <a:cubicBezTo>
                    <a:pt x="1099" y="463"/>
                    <a:pt x="1069" y="483"/>
                    <a:pt x="1049" y="493"/>
                  </a:cubicBezTo>
                  <a:cubicBezTo>
                    <a:pt x="999" y="533"/>
                    <a:pt x="939" y="553"/>
                    <a:pt x="890" y="563"/>
                  </a:cubicBezTo>
                  <a:cubicBezTo>
                    <a:pt x="830" y="563"/>
                    <a:pt x="759" y="563"/>
                    <a:pt x="690" y="543"/>
                  </a:cubicBezTo>
                  <a:cubicBezTo>
                    <a:pt x="610" y="513"/>
                    <a:pt x="520" y="483"/>
                    <a:pt x="470" y="463"/>
                  </a:cubicBezTo>
                  <a:lnTo>
                    <a:pt x="151" y="333"/>
                  </a:lnTo>
                  <a:cubicBezTo>
                    <a:pt x="151" y="323"/>
                    <a:pt x="151" y="313"/>
                    <a:pt x="160" y="313"/>
                  </a:cubicBezTo>
                  <a:cubicBezTo>
                    <a:pt x="171" y="293"/>
                    <a:pt x="191" y="274"/>
                    <a:pt x="211" y="243"/>
                  </a:cubicBezTo>
                  <a:cubicBezTo>
                    <a:pt x="231" y="223"/>
                    <a:pt x="251" y="203"/>
                    <a:pt x="280" y="183"/>
                  </a:cubicBezTo>
                  <a:cubicBezTo>
                    <a:pt x="330" y="154"/>
                    <a:pt x="380" y="134"/>
                    <a:pt x="440" y="123"/>
                  </a:cubicBezTo>
                  <a:cubicBezTo>
                    <a:pt x="456" y="121"/>
                    <a:pt x="473" y="120"/>
                    <a:pt x="490" y="120"/>
                  </a:cubicBezTo>
                  <a:close/>
                  <a:moveTo>
                    <a:pt x="484" y="0"/>
                  </a:moveTo>
                  <a:cubicBezTo>
                    <a:pt x="465" y="0"/>
                    <a:pt x="447" y="1"/>
                    <a:pt x="430" y="4"/>
                  </a:cubicBezTo>
                  <a:cubicBezTo>
                    <a:pt x="350" y="14"/>
                    <a:pt x="271" y="44"/>
                    <a:pt x="211" y="94"/>
                  </a:cubicBezTo>
                  <a:cubicBezTo>
                    <a:pt x="180" y="114"/>
                    <a:pt x="151" y="134"/>
                    <a:pt x="120" y="163"/>
                  </a:cubicBezTo>
                  <a:cubicBezTo>
                    <a:pt x="100" y="194"/>
                    <a:pt x="81" y="214"/>
                    <a:pt x="61" y="243"/>
                  </a:cubicBezTo>
                  <a:cubicBezTo>
                    <a:pt x="51" y="263"/>
                    <a:pt x="41" y="274"/>
                    <a:pt x="31" y="293"/>
                  </a:cubicBezTo>
                  <a:lnTo>
                    <a:pt x="1" y="343"/>
                  </a:lnTo>
                  <a:lnTo>
                    <a:pt x="11" y="393"/>
                  </a:lnTo>
                  <a:lnTo>
                    <a:pt x="61" y="423"/>
                  </a:lnTo>
                  <a:cubicBezTo>
                    <a:pt x="71" y="423"/>
                    <a:pt x="81" y="433"/>
                    <a:pt x="91" y="433"/>
                  </a:cubicBezTo>
                  <a:lnTo>
                    <a:pt x="420" y="573"/>
                  </a:lnTo>
                  <a:cubicBezTo>
                    <a:pt x="480" y="593"/>
                    <a:pt x="570" y="633"/>
                    <a:pt x="660" y="653"/>
                  </a:cubicBezTo>
                  <a:cubicBezTo>
                    <a:pt x="730" y="673"/>
                    <a:pt x="790" y="682"/>
                    <a:pt x="839" y="682"/>
                  </a:cubicBezTo>
                  <a:lnTo>
                    <a:pt x="899" y="682"/>
                  </a:lnTo>
                  <a:cubicBezTo>
                    <a:pt x="979" y="673"/>
                    <a:pt x="1049" y="642"/>
                    <a:pt x="1119" y="593"/>
                  </a:cubicBezTo>
                  <a:cubicBezTo>
                    <a:pt x="1149" y="573"/>
                    <a:pt x="1179" y="553"/>
                    <a:pt x="1199" y="523"/>
                  </a:cubicBezTo>
                  <a:cubicBezTo>
                    <a:pt x="1229" y="493"/>
                    <a:pt x="1249" y="473"/>
                    <a:pt x="1269" y="443"/>
                  </a:cubicBezTo>
                  <a:cubicBezTo>
                    <a:pt x="1278" y="433"/>
                    <a:pt x="1289" y="413"/>
                    <a:pt x="1298" y="403"/>
                  </a:cubicBezTo>
                  <a:lnTo>
                    <a:pt x="1309" y="383"/>
                  </a:lnTo>
                  <a:cubicBezTo>
                    <a:pt x="1329" y="353"/>
                    <a:pt x="1329" y="353"/>
                    <a:pt x="1329" y="333"/>
                  </a:cubicBezTo>
                  <a:lnTo>
                    <a:pt x="1329" y="303"/>
                  </a:lnTo>
                  <a:lnTo>
                    <a:pt x="1298" y="283"/>
                  </a:lnTo>
                  <a:cubicBezTo>
                    <a:pt x="1298" y="283"/>
                    <a:pt x="1289" y="274"/>
                    <a:pt x="1278" y="274"/>
                  </a:cubicBezTo>
                  <a:lnTo>
                    <a:pt x="1269" y="263"/>
                  </a:lnTo>
                  <a:cubicBezTo>
                    <a:pt x="1258" y="263"/>
                    <a:pt x="1249" y="254"/>
                    <a:pt x="1238" y="254"/>
                  </a:cubicBezTo>
                  <a:lnTo>
                    <a:pt x="909" y="114"/>
                  </a:lnTo>
                  <a:cubicBezTo>
                    <a:pt x="819" y="74"/>
                    <a:pt x="739" y="44"/>
                    <a:pt x="679" y="34"/>
                  </a:cubicBezTo>
                  <a:cubicBezTo>
                    <a:pt x="604" y="11"/>
                    <a:pt x="541" y="0"/>
                    <a:pt x="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9020713" y="3647512"/>
              <a:ext cx="110928" cy="51974"/>
            </a:xfrm>
            <a:custGeom>
              <a:avLst/>
              <a:gdLst/>
              <a:ahLst/>
              <a:cxnLst/>
              <a:rect l="l" t="t" r="r" b="b"/>
              <a:pathLst>
                <a:path w="1208" h="566" extrusionOk="0">
                  <a:moveTo>
                    <a:pt x="442" y="0"/>
                  </a:moveTo>
                  <a:cubicBezTo>
                    <a:pt x="422" y="0"/>
                    <a:pt x="401" y="2"/>
                    <a:pt x="380" y="4"/>
                  </a:cubicBezTo>
                  <a:cubicBezTo>
                    <a:pt x="309" y="14"/>
                    <a:pt x="249" y="34"/>
                    <a:pt x="189" y="74"/>
                  </a:cubicBezTo>
                  <a:cubicBezTo>
                    <a:pt x="160" y="94"/>
                    <a:pt x="140" y="124"/>
                    <a:pt x="110" y="144"/>
                  </a:cubicBezTo>
                  <a:cubicBezTo>
                    <a:pt x="90" y="164"/>
                    <a:pt x="70" y="194"/>
                    <a:pt x="50" y="214"/>
                  </a:cubicBezTo>
                  <a:lnTo>
                    <a:pt x="20" y="274"/>
                  </a:lnTo>
                  <a:cubicBezTo>
                    <a:pt x="10" y="274"/>
                    <a:pt x="10" y="284"/>
                    <a:pt x="10" y="284"/>
                  </a:cubicBezTo>
                  <a:lnTo>
                    <a:pt x="0" y="293"/>
                  </a:lnTo>
                  <a:lnTo>
                    <a:pt x="10" y="293"/>
                  </a:lnTo>
                  <a:lnTo>
                    <a:pt x="20" y="304"/>
                  </a:lnTo>
                  <a:cubicBezTo>
                    <a:pt x="30" y="304"/>
                    <a:pt x="40" y="313"/>
                    <a:pt x="60" y="313"/>
                  </a:cubicBezTo>
                  <a:cubicBezTo>
                    <a:pt x="70" y="324"/>
                    <a:pt x="90" y="333"/>
                    <a:pt x="120" y="344"/>
                  </a:cubicBezTo>
                  <a:cubicBezTo>
                    <a:pt x="140" y="353"/>
                    <a:pt x="169" y="364"/>
                    <a:pt x="189" y="373"/>
                  </a:cubicBezTo>
                  <a:cubicBezTo>
                    <a:pt x="249" y="393"/>
                    <a:pt x="320" y="424"/>
                    <a:pt x="389" y="453"/>
                  </a:cubicBezTo>
                  <a:cubicBezTo>
                    <a:pt x="459" y="484"/>
                    <a:pt x="539" y="513"/>
                    <a:pt x="609" y="533"/>
                  </a:cubicBezTo>
                  <a:cubicBezTo>
                    <a:pt x="674" y="549"/>
                    <a:pt x="734" y="566"/>
                    <a:pt x="797" y="566"/>
                  </a:cubicBezTo>
                  <a:cubicBezTo>
                    <a:pt x="811" y="566"/>
                    <a:pt x="824" y="565"/>
                    <a:pt x="839" y="563"/>
                  </a:cubicBezTo>
                  <a:cubicBezTo>
                    <a:pt x="908" y="553"/>
                    <a:pt x="968" y="533"/>
                    <a:pt x="1028" y="493"/>
                  </a:cubicBezTo>
                  <a:cubicBezTo>
                    <a:pt x="1048" y="473"/>
                    <a:pt x="1078" y="453"/>
                    <a:pt x="1098" y="424"/>
                  </a:cubicBezTo>
                  <a:cubicBezTo>
                    <a:pt x="1128" y="404"/>
                    <a:pt x="1138" y="384"/>
                    <a:pt x="1158" y="364"/>
                  </a:cubicBezTo>
                  <a:cubicBezTo>
                    <a:pt x="1178" y="333"/>
                    <a:pt x="1188" y="313"/>
                    <a:pt x="1198" y="304"/>
                  </a:cubicBezTo>
                  <a:cubicBezTo>
                    <a:pt x="1208" y="293"/>
                    <a:pt x="1208" y="284"/>
                    <a:pt x="1208" y="284"/>
                  </a:cubicBezTo>
                  <a:lnTo>
                    <a:pt x="1198" y="274"/>
                  </a:lnTo>
                  <a:cubicBezTo>
                    <a:pt x="1188" y="274"/>
                    <a:pt x="1178" y="264"/>
                    <a:pt x="1158" y="254"/>
                  </a:cubicBezTo>
                  <a:cubicBezTo>
                    <a:pt x="1138" y="254"/>
                    <a:pt x="1118" y="244"/>
                    <a:pt x="1098" y="234"/>
                  </a:cubicBezTo>
                  <a:cubicBezTo>
                    <a:pt x="1078" y="224"/>
                    <a:pt x="1048" y="214"/>
                    <a:pt x="1028" y="194"/>
                  </a:cubicBezTo>
                  <a:cubicBezTo>
                    <a:pt x="968" y="174"/>
                    <a:pt x="899" y="144"/>
                    <a:pt x="828" y="114"/>
                  </a:cubicBezTo>
                  <a:cubicBezTo>
                    <a:pt x="759" y="84"/>
                    <a:pt x="679" y="44"/>
                    <a:pt x="609" y="24"/>
                  </a:cubicBezTo>
                  <a:cubicBezTo>
                    <a:pt x="550" y="10"/>
                    <a:pt x="498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9015204" y="3642002"/>
              <a:ext cx="121947" cy="62810"/>
            </a:xfrm>
            <a:custGeom>
              <a:avLst/>
              <a:gdLst/>
              <a:ahLst/>
              <a:cxnLst/>
              <a:rect l="l" t="t" r="r" b="b"/>
              <a:pathLst>
                <a:path w="1328" h="684" extrusionOk="0">
                  <a:moveTo>
                    <a:pt x="498" y="120"/>
                  </a:moveTo>
                  <a:cubicBezTo>
                    <a:pt x="543" y="120"/>
                    <a:pt x="590" y="130"/>
                    <a:pt x="649" y="144"/>
                  </a:cubicBezTo>
                  <a:cubicBezTo>
                    <a:pt x="709" y="164"/>
                    <a:pt x="779" y="184"/>
                    <a:pt x="868" y="224"/>
                  </a:cubicBezTo>
                  <a:lnTo>
                    <a:pt x="1188" y="364"/>
                  </a:lnTo>
                  <a:lnTo>
                    <a:pt x="1168" y="384"/>
                  </a:lnTo>
                  <a:cubicBezTo>
                    <a:pt x="1158" y="404"/>
                    <a:pt x="1138" y="424"/>
                    <a:pt x="1118" y="444"/>
                  </a:cubicBezTo>
                  <a:cubicBezTo>
                    <a:pt x="1098" y="464"/>
                    <a:pt x="1078" y="484"/>
                    <a:pt x="1048" y="504"/>
                  </a:cubicBezTo>
                  <a:cubicBezTo>
                    <a:pt x="999" y="533"/>
                    <a:pt x="948" y="553"/>
                    <a:pt x="888" y="564"/>
                  </a:cubicBezTo>
                  <a:cubicBezTo>
                    <a:pt x="828" y="564"/>
                    <a:pt x="769" y="564"/>
                    <a:pt x="689" y="544"/>
                  </a:cubicBezTo>
                  <a:cubicBezTo>
                    <a:pt x="609" y="513"/>
                    <a:pt x="539" y="484"/>
                    <a:pt x="469" y="464"/>
                  </a:cubicBezTo>
                  <a:lnTo>
                    <a:pt x="150" y="324"/>
                  </a:lnTo>
                  <a:cubicBezTo>
                    <a:pt x="150" y="324"/>
                    <a:pt x="160" y="314"/>
                    <a:pt x="160" y="304"/>
                  </a:cubicBezTo>
                  <a:lnTo>
                    <a:pt x="220" y="244"/>
                  </a:lnTo>
                  <a:lnTo>
                    <a:pt x="280" y="184"/>
                  </a:lnTo>
                  <a:cubicBezTo>
                    <a:pt x="329" y="154"/>
                    <a:pt x="389" y="124"/>
                    <a:pt x="449" y="124"/>
                  </a:cubicBezTo>
                  <a:cubicBezTo>
                    <a:pt x="465" y="121"/>
                    <a:pt x="481" y="120"/>
                    <a:pt x="498" y="120"/>
                  </a:cubicBezTo>
                  <a:close/>
                  <a:moveTo>
                    <a:pt x="498" y="0"/>
                  </a:moveTo>
                  <a:cubicBezTo>
                    <a:pt x="478" y="0"/>
                    <a:pt x="458" y="2"/>
                    <a:pt x="440" y="4"/>
                  </a:cubicBezTo>
                  <a:cubicBezTo>
                    <a:pt x="360" y="14"/>
                    <a:pt x="280" y="44"/>
                    <a:pt x="210" y="84"/>
                  </a:cubicBezTo>
                  <a:lnTo>
                    <a:pt x="130" y="164"/>
                  </a:lnTo>
                  <a:cubicBezTo>
                    <a:pt x="100" y="184"/>
                    <a:pt x="80" y="214"/>
                    <a:pt x="70" y="234"/>
                  </a:cubicBezTo>
                  <a:cubicBezTo>
                    <a:pt x="50" y="254"/>
                    <a:pt x="40" y="274"/>
                    <a:pt x="30" y="284"/>
                  </a:cubicBezTo>
                  <a:lnTo>
                    <a:pt x="0" y="334"/>
                  </a:lnTo>
                  <a:lnTo>
                    <a:pt x="10" y="393"/>
                  </a:lnTo>
                  <a:lnTo>
                    <a:pt x="70" y="424"/>
                  </a:lnTo>
                  <a:cubicBezTo>
                    <a:pt x="70" y="424"/>
                    <a:pt x="80" y="424"/>
                    <a:pt x="90" y="433"/>
                  </a:cubicBezTo>
                  <a:lnTo>
                    <a:pt x="429" y="573"/>
                  </a:lnTo>
                  <a:cubicBezTo>
                    <a:pt x="499" y="603"/>
                    <a:pt x="579" y="633"/>
                    <a:pt x="659" y="653"/>
                  </a:cubicBezTo>
                  <a:cubicBezTo>
                    <a:pt x="729" y="673"/>
                    <a:pt x="788" y="683"/>
                    <a:pt x="848" y="683"/>
                  </a:cubicBezTo>
                  <a:lnTo>
                    <a:pt x="899" y="683"/>
                  </a:lnTo>
                  <a:cubicBezTo>
                    <a:pt x="979" y="673"/>
                    <a:pt x="1058" y="643"/>
                    <a:pt x="1118" y="603"/>
                  </a:cubicBezTo>
                  <a:cubicBezTo>
                    <a:pt x="1148" y="583"/>
                    <a:pt x="1178" y="553"/>
                    <a:pt x="1208" y="533"/>
                  </a:cubicBezTo>
                  <a:cubicBezTo>
                    <a:pt x="1228" y="504"/>
                    <a:pt x="1248" y="484"/>
                    <a:pt x="1268" y="453"/>
                  </a:cubicBezTo>
                  <a:cubicBezTo>
                    <a:pt x="1278" y="444"/>
                    <a:pt x="1288" y="424"/>
                    <a:pt x="1298" y="413"/>
                  </a:cubicBezTo>
                  <a:lnTo>
                    <a:pt x="1308" y="393"/>
                  </a:lnTo>
                  <a:cubicBezTo>
                    <a:pt x="1328" y="364"/>
                    <a:pt x="1328" y="364"/>
                    <a:pt x="1328" y="344"/>
                  </a:cubicBezTo>
                  <a:lnTo>
                    <a:pt x="1328" y="314"/>
                  </a:lnTo>
                  <a:lnTo>
                    <a:pt x="1298" y="294"/>
                  </a:lnTo>
                  <a:cubicBezTo>
                    <a:pt x="1298" y="294"/>
                    <a:pt x="1298" y="284"/>
                    <a:pt x="1278" y="284"/>
                  </a:cubicBezTo>
                  <a:lnTo>
                    <a:pt x="1268" y="274"/>
                  </a:lnTo>
                  <a:cubicBezTo>
                    <a:pt x="1258" y="274"/>
                    <a:pt x="1258" y="264"/>
                    <a:pt x="1238" y="264"/>
                  </a:cubicBezTo>
                  <a:lnTo>
                    <a:pt x="919" y="114"/>
                  </a:lnTo>
                  <a:cubicBezTo>
                    <a:pt x="828" y="74"/>
                    <a:pt x="749" y="44"/>
                    <a:pt x="679" y="24"/>
                  </a:cubicBezTo>
                  <a:cubicBezTo>
                    <a:pt x="613" y="10"/>
                    <a:pt x="553" y="0"/>
                    <a:pt x="4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9020713" y="3647512"/>
              <a:ext cx="110928" cy="51974"/>
            </a:xfrm>
            <a:custGeom>
              <a:avLst/>
              <a:gdLst/>
              <a:ahLst/>
              <a:cxnLst/>
              <a:rect l="l" t="t" r="r" b="b"/>
              <a:pathLst>
                <a:path w="1208" h="566" extrusionOk="0">
                  <a:moveTo>
                    <a:pt x="442" y="0"/>
                  </a:moveTo>
                  <a:cubicBezTo>
                    <a:pt x="422" y="0"/>
                    <a:pt x="401" y="2"/>
                    <a:pt x="380" y="4"/>
                  </a:cubicBezTo>
                  <a:cubicBezTo>
                    <a:pt x="309" y="14"/>
                    <a:pt x="249" y="34"/>
                    <a:pt x="189" y="74"/>
                  </a:cubicBezTo>
                  <a:cubicBezTo>
                    <a:pt x="160" y="94"/>
                    <a:pt x="140" y="124"/>
                    <a:pt x="110" y="144"/>
                  </a:cubicBezTo>
                  <a:cubicBezTo>
                    <a:pt x="90" y="164"/>
                    <a:pt x="70" y="194"/>
                    <a:pt x="50" y="214"/>
                  </a:cubicBezTo>
                  <a:lnTo>
                    <a:pt x="20" y="274"/>
                  </a:lnTo>
                  <a:cubicBezTo>
                    <a:pt x="10" y="274"/>
                    <a:pt x="10" y="284"/>
                    <a:pt x="10" y="284"/>
                  </a:cubicBezTo>
                  <a:lnTo>
                    <a:pt x="0" y="293"/>
                  </a:lnTo>
                  <a:lnTo>
                    <a:pt x="10" y="293"/>
                  </a:lnTo>
                  <a:lnTo>
                    <a:pt x="20" y="304"/>
                  </a:lnTo>
                  <a:cubicBezTo>
                    <a:pt x="30" y="304"/>
                    <a:pt x="40" y="313"/>
                    <a:pt x="60" y="313"/>
                  </a:cubicBezTo>
                  <a:cubicBezTo>
                    <a:pt x="70" y="324"/>
                    <a:pt x="90" y="333"/>
                    <a:pt x="120" y="344"/>
                  </a:cubicBezTo>
                  <a:cubicBezTo>
                    <a:pt x="140" y="353"/>
                    <a:pt x="169" y="364"/>
                    <a:pt x="189" y="373"/>
                  </a:cubicBezTo>
                  <a:cubicBezTo>
                    <a:pt x="249" y="393"/>
                    <a:pt x="320" y="424"/>
                    <a:pt x="389" y="453"/>
                  </a:cubicBezTo>
                  <a:cubicBezTo>
                    <a:pt x="459" y="484"/>
                    <a:pt x="539" y="513"/>
                    <a:pt x="609" y="533"/>
                  </a:cubicBezTo>
                  <a:cubicBezTo>
                    <a:pt x="674" y="549"/>
                    <a:pt x="734" y="566"/>
                    <a:pt x="797" y="566"/>
                  </a:cubicBezTo>
                  <a:cubicBezTo>
                    <a:pt x="811" y="566"/>
                    <a:pt x="824" y="565"/>
                    <a:pt x="839" y="563"/>
                  </a:cubicBezTo>
                  <a:cubicBezTo>
                    <a:pt x="908" y="553"/>
                    <a:pt x="968" y="533"/>
                    <a:pt x="1028" y="493"/>
                  </a:cubicBezTo>
                  <a:cubicBezTo>
                    <a:pt x="1048" y="473"/>
                    <a:pt x="1078" y="453"/>
                    <a:pt x="1098" y="424"/>
                  </a:cubicBezTo>
                  <a:cubicBezTo>
                    <a:pt x="1128" y="404"/>
                    <a:pt x="1138" y="384"/>
                    <a:pt x="1158" y="364"/>
                  </a:cubicBezTo>
                  <a:cubicBezTo>
                    <a:pt x="1178" y="333"/>
                    <a:pt x="1188" y="313"/>
                    <a:pt x="1198" y="304"/>
                  </a:cubicBezTo>
                  <a:cubicBezTo>
                    <a:pt x="1208" y="293"/>
                    <a:pt x="1208" y="284"/>
                    <a:pt x="1208" y="284"/>
                  </a:cubicBezTo>
                  <a:lnTo>
                    <a:pt x="1198" y="274"/>
                  </a:lnTo>
                  <a:cubicBezTo>
                    <a:pt x="1188" y="274"/>
                    <a:pt x="1178" y="264"/>
                    <a:pt x="1158" y="254"/>
                  </a:cubicBezTo>
                  <a:cubicBezTo>
                    <a:pt x="1138" y="254"/>
                    <a:pt x="1118" y="244"/>
                    <a:pt x="1098" y="234"/>
                  </a:cubicBezTo>
                  <a:cubicBezTo>
                    <a:pt x="1078" y="224"/>
                    <a:pt x="1048" y="214"/>
                    <a:pt x="1028" y="194"/>
                  </a:cubicBezTo>
                  <a:cubicBezTo>
                    <a:pt x="968" y="174"/>
                    <a:pt x="899" y="144"/>
                    <a:pt x="828" y="114"/>
                  </a:cubicBezTo>
                  <a:cubicBezTo>
                    <a:pt x="759" y="84"/>
                    <a:pt x="679" y="44"/>
                    <a:pt x="609" y="24"/>
                  </a:cubicBezTo>
                  <a:cubicBezTo>
                    <a:pt x="550" y="10"/>
                    <a:pt x="498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9015204" y="3642002"/>
              <a:ext cx="122865" cy="62810"/>
            </a:xfrm>
            <a:custGeom>
              <a:avLst/>
              <a:gdLst/>
              <a:ahLst/>
              <a:cxnLst/>
              <a:rect l="l" t="t" r="r" b="b"/>
              <a:pathLst>
                <a:path w="1338" h="684" extrusionOk="0">
                  <a:moveTo>
                    <a:pt x="498" y="120"/>
                  </a:moveTo>
                  <a:cubicBezTo>
                    <a:pt x="543" y="120"/>
                    <a:pt x="590" y="130"/>
                    <a:pt x="649" y="144"/>
                  </a:cubicBezTo>
                  <a:cubicBezTo>
                    <a:pt x="709" y="164"/>
                    <a:pt x="779" y="184"/>
                    <a:pt x="868" y="224"/>
                  </a:cubicBezTo>
                  <a:lnTo>
                    <a:pt x="1188" y="364"/>
                  </a:lnTo>
                  <a:lnTo>
                    <a:pt x="1168" y="384"/>
                  </a:lnTo>
                  <a:cubicBezTo>
                    <a:pt x="1158" y="404"/>
                    <a:pt x="1138" y="424"/>
                    <a:pt x="1118" y="444"/>
                  </a:cubicBezTo>
                  <a:cubicBezTo>
                    <a:pt x="1098" y="464"/>
                    <a:pt x="1078" y="484"/>
                    <a:pt x="1048" y="504"/>
                  </a:cubicBezTo>
                  <a:cubicBezTo>
                    <a:pt x="999" y="533"/>
                    <a:pt x="948" y="553"/>
                    <a:pt x="888" y="564"/>
                  </a:cubicBezTo>
                  <a:cubicBezTo>
                    <a:pt x="828" y="564"/>
                    <a:pt x="769" y="564"/>
                    <a:pt x="689" y="544"/>
                  </a:cubicBezTo>
                  <a:cubicBezTo>
                    <a:pt x="609" y="513"/>
                    <a:pt x="539" y="484"/>
                    <a:pt x="469" y="464"/>
                  </a:cubicBezTo>
                  <a:lnTo>
                    <a:pt x="150" y="324"/>
                  </a:lnTo>
                  <a:cubicBezTo>
                    <a:pt x="150" y="324"/>
                    <a:pt x="160" y="314"/>
                    <a:pt x="160" y="304"/>
                  </a:cubicBezTo>
                  <a:lnTo>
                    <a:pt x="220" y="244"/>
                  </a:lnTo>
                  <a:lnTo>
                    <a:pt x="280" y="184"/>
                  </a:lnTo>
                  <a:cubicBezTo>
                    <a:pt x="329" y="154"/>
                    <a:pt x="389" y="124"/>
                    <a:pt x="449" y="124"/>
                  </a:cubicBezTo>
                  <a:cubicBezTo>
                    <a:pt x="465" y="121"/>
                    <a:pt x="481" y="120"/>
                    <a:pt x="498" y="120"/>
                  </a:cubicBezTo>
                  <a:close/>
                  <a:moveTo>
                    <a:pt x="498" y="0"/>
                  </a:moveTo>
                  <a:cubicBezTo>
                    <a:pt x="478" y="0"/>
                    <a:pt x="458" y="2"/>
                    <a:pt x="440" y="4"/>
                  </a:cubicBezTo>
                  <a:cubicBezTo>
                    <a:pt x="360" y="14"/>
                    <a:pt x="280" y="44"/>
                    <a:pt x="210" y="84"/>
                  </a:cubicBezTo>
                  <a:lnTo>
                    <a:pt x="130" y="164"/>
                  </a:lnTo>
                  <a:cubicBezTo>
                    <a:pt x="100" y="184"/>
                    <a:pt x="80" y="214"/>
                    <a:pt x="70" y="234"/>
                  </a:cubicBezTo>
                  <a:cubicBezTo>
                    <a:pt x="50" y="254"/>
                    <a:pt x="40" y="274"/>
                    <a:pt x="30" y="284"/>
                  </a:cubicBezTo>
                  <a:lnTo>
                    <a:pt x="0" y="334"/>
                  </a:lnTo>
                  <a:lnTo>
                    <a:pt x="10" y="393"/>
                  </a:lnTo>
                  <a:lnTo>
                    <a:pt x="70" y="424"/>
                  </a:lnTo>
                  <a:cubicBezTo>
                    <a:pt x="70" y="424"/>
                    <a:pt x="80" y="424"/>
                    <a:pt x="90" y="433"/>
                  </a:cubicBezTo>
                  <a:lnTo>
                    <a:pt x="429" y="573"/>
                  </a:lnTo>
                  <a:cubicBezTo>
                    <a:pt x="499" y="603"/>
                    <a:pt x="579" y="633"/>
                    <a:pt x="659" y="653"/>
                  </a:cubicBezTo>
                  <a:cubicBezTo>
                    <a:pt x="729" y="673"/>
                    <a:pt x="788" y="683"/>
                    <a:pt x="848" y="683"/>
                  </a:cubicBezTo>
                  <a:lnTo>
                    <a:pt x="899" y="683"/>
                  </a:lnTo>
                  <a:cubicBezTo>
                    <a:pt x="979" y="673"/>
                    <a:pt x="1058" y="643"/>
                    <a:pt x="1118" y="603"/>
                  </a:cubicBezTo>
                  <a:cubicBezTo>
                    <a:pt x="1148" y="583"/>
                    <a:pt x="1178" y="553"/>
                    <a:pt x="1208" y="533"/>
                  </a:cubicBezTo>
                  <a:cubicBezTo>
                    <a:pt x="1228" y="504"/>
                    <a:pt x="1248" y="484"/>
                    <a:pt x="1268" y="453"/>
                  </a:cubicBezTo>
                  <a:cubicBezTo>
                    <a:pt x="1278" y="444"/>
                    <a:pt x="1288" y="424"/>
                    <a:pt x="1298" y="413"/>
                  </a:cubicBezTo>
                  <a:lnTo>
                    <a:pt x="1308" y="393"/>
                  </a:lnTo>
                  <a:cubicBezTo>
                    <a:pt x="1328" y="364"/>
                    <a:pt x="1338" y="344"/>
                    <a:pt x="1328" y="314"/>
                  </a:cubicBezTo>
                  <a:lnTo>
                    <a:pt x="1318" y="304"/>
                  </a:lnTo>
                  <a:lnTo>
                    <a:pt x="1298" y="294"/>
                  </a:lnTo>
                  <a:cubicBezTo>
                    <a:pt x="1298" y="294"/>
                    <a:pt x="1298" y="284"/>
                    <a:pt x="1278" y="284"/>
                  </a:cubicBezTo>
                  <a:lnTo>
                    <a:pt x="1268" y="274"/>
                  </a:lnTo>
                  <a:cubicBezTo>
                    <a:pt x="1258" y="274"/>
                    <a:pt x="1258" y="264"/>
                    <a:pt x="1238" y="264"/>
                  </a:cubicBezTo>
                  <a:lnTo>
                    <a:pt x="919" y="114"/>
                  </a:lnTo>
                  <a:cubicBezTo>
                    <a:pt x="828" y="74"/>
                    <a:pt x="749" y="44"/>
                    <a:pt x="679" y="24"/>
                  </a:cubicBezTo>
                  <a:cubicBezTo>
                    <a:pt x="613" y="10"/>
                    <a:pt x="553" y="0"/>
                    <a:pt x="4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9062861" y="3621066"/>
              <a:ext cx="110928" cy="52525"/>
            </a:xfrm>
            <a:custGeom>
              <a:avLst/>
              <a:gdLst/>
              <a:ahLst/>
              <a:cxnLst/>
              <a:rect l="l" t="t" r="r" b="b"/>
              <a:pathLst>
                <a:path w="1208" h="572" extrusionOk="0">
                  <a:moveTo>
                    <a:pt x="428" y="0"/>
                  </a:moveTo>
                  <a:cubicBezTo>
                    <a:pt x="415" y="0"/>
                    <a:pt x="402" y="1"/>
                    <a:pt x="389" y="2"/>
                  </a:cubicBezTo>
                  <a:cubicBezTo>
                    <a:pt x="320" y="13"/>
                    <a:pt x="250" y="33"/>
                    <a:pt x="190" y="73"/>
                  </a:cubicBezTo>
                  <a:cubicBezTo>
                    <a:pt x="160" y="93"/>
                    <a:pt x="140" y="113"/>
                    <a:pt x="110" y="142"/>
                  </a:cubicBezTo>
                  <a:cubicBezTo>
                    <a:pt x="90" y="162"/>
                    <a:pt x="70" y="182"/>
                    <a:pt x="50" y="213"/>
                  </a:cubicBezTo>
                  <a:cubicBezTo>
                    <a:pt x="40" y="232"/>
                    <a:pt x="20" y="252"/>
                    <a:pt x="20" y="262"/>
                  </a:cubicBezTo>
                  <a:cubicBezTo>
                    <a:pt x="10" y="272"/>
                    <a:pt x="10" y="282"/>
                    <a:pt x="10" y="282"/>
                  </a:cubicBezTo>
                  <a:cubicBezTo>
                    <a:pt x="0" y="282"/>
                    <a:pt x="0" y="292"/>
                    <a:pt x="0" y="292"/>
                  </a:cubicBezTo>
                  <a:lnTo>
                    <a:pt x="20" y="292"/>
                  </a:lnTo>
                  <a:cubicBezTo>
                    <a:pt x="20" y="302"/>
                    <a:pt x="40" y="302"/>
                    <a:pt x="50" y="312"/>
                  </a:cubicBezTo>
                  <a:lnTo>
                    <a:pt x="110" y="342"/>
                  </a:lnTo>
                  <a:cubicBezTo>
                    <a:pt x="140" y="352"/>
                    <a:pt x="160" y="362"/>
                    <a:pt x="190" y="372"/>
                  </a:cubicBezTo>
                  <a:cubicBezTo>
                    <a:pt x="250" y="392"/>
                    <a:pt x="320" y="422"/>
                    <a:pt x="389" y="452"/>
                  </a:cubicBezTo>
                  <a:cubicBezTo>
                    <a:pt x="460" y="492"/>
                    <a:pt x="529" y="522"/>
                    <a:pt x="609" y="542"/>
                  </a:cubicBezTo>
                  <a:cubicBezTo>
                    <a:pt x="679" y="562"/>
                    <a:pt x="759" y="572"/>
                    <a:pt x="829" y="572"/>
                  </a:cubicBezTo>
                  <a:cubicBezTo>
                    <a:pt x="899" y="572"/>
                    <a:pt x="959" y="542"/>
                    <a:pt x="1019" y="512"/>
                  </a:cubicBezTo>
                  <a:cubicBezTo>
                    <a:pt x="1048" y="492"/>
                    <a:pt x="1068" y="472"/>
                    <a:pt x="1098" y="452"/>
                  </a:cubicBezTo>
                  <a:cubicBezTo>
                    <a:pt x="1118" y="422"/>
                    <a:pt x="1138" y="402"/>
                    <a:pt x="1158" y="382"/>
                  </a:cubicBezTo>
                  <a:cubicBezTo>
                    <a:pt x="1168" y="362"/>
                    <a:pt x="1188" y="342"/>
                    <a:pt x="1198" y="332"/>
                  </a:cubicBezTo>
                  <a:cubicBezTo>
                    <a:pt x="1198" y="322"/>
                    <a:pt x="1208" y="312"/>
                    <a:pt x="1208" y="312"/>
                  </a:cubicBezTo>
                  <a:cubicBezTo>
                    <a:pt x="1208" y="312"/>
                    <a:pt x="1208" y="302"/>
                    <a:pt x="1198" y="302"/>
                  </a:cubicBezTo>
                  <a:cubicBezTo>
                    <a:pt x="1188" y="302"/>
                    <a:pt x="1178" y="292"/>
                    <a:pt x="1158" y="282"/>
                  </a:cubicBezTo>
                  <a:lnTo>
                    <a:pt x="1098" y="252"/>
                  </a:lnTo>
                  <a:cubicBezTo>
                    <a:pt x="1078" y="242"/>
                    <a:pt x="1048" y="232"/>
                    <a:pt x="1028" y="213"/>
                  </a:cubicBezTo>
                  <a:cubicBezTo>
                    <a:pt x="968" y="193"/>
                    <a:pt x="908" y="153"/>
                    <a:pt x="839" y="122"/>
                  </a:cubicBezTo>
                  <a:cubicBezTo>
                    <a:pt x="769" y="82"/>
                    <a:pt x="689" y="53"/>
                    <a:pt x="619" y="33"/>
                  </a:cubicBezTo>
                  <a:cubicBezTo>
                    <a:pt x="554" y="16"/>
                    <a:pt x="488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9057352" y="3615465"/>
              <a:ext cx="121947" cy="63636"/>
            </a:xfrm>
            <a:custGeom>
              <a:avLst/>
              <a:gdLst/>
              <a:ahLst/>
              <a:cxnLst/>
              <a:rect l="l" t="t" r="r" b="b"/>
              <a:pathLst>
                <a:path w="1328" h="693" extrusionOk="0">
                  <a:moveTo>
                    <a:pt x="504" y="120"/>
                  </a:moveTo>
                  <a:cubicBezTo>
                    <a:pt x="550" y="120"/>
                    <a:pt x="599" y="131"/>
                    <a:pt x="659" y="154"/>
                  </a:cubicBezTo>
                  <a:cubicBezTo>
                    <a:pt x="719" y="174"/>
                    <a:pt x="789" y="194"/>
                    <a:pt x="869" y="234"/>
                  </a:cubicBezTo>
                  <a:lnTo>
                    <a:pt x="1178" y="393"/>
                  </a:lnTo>
                  <a:lnTo>
                    <a:pt x="1168" y="403"/>
                  </a:lnTo>
                  <a:cubicBezTo>
                    <a:pt x="1148" y="423"/>
                    <a:pt x="1138" y="443"/>
                    <a:pt x="1119" y="463"/>
                  </a:cubicBezTo>
                  <a:cubicBezTo>
                    <a:pt x="1088" y="483"/>
                    <a:pt x="1068" y="503"/>
                    <a:pt x="1048" y="523"/>
                  </a:cubicBezTo>
                  <a:cubicBezTo>
                    <a:pt x="999" y="553"/>
                    <a:pt x="939" y="573"/>
                    <a:pt x="879" y="573"/>
                  </a:cubicBezTo>
                  <a:cubicBezTo>
                    <a:pt x="829" y="573"/>
                    <a:pt x="759" y="563"/>
                    <a:pt x="689" y="543"/>
                  </a:cubicBezTo>
                  <a:cubicBezTo>
                    <a:pt x="609" y="523"/>
                    <a:pt x="529" y="493"/>
                    <a:pt x="469" y="463"/>
                  </a:cubicBezTo>
                  <a:lnTo>
                    <a:pt x="150" y="323"/>
                  </a:lnTo>
                  <a:cubicBezTo>
                    <a:pt x="150" y="313"/>
                    <a:pt x="160" y="313"/>
                    <a:pt x="160" y="303"/>
                  </a:cubicBezTo>
                  <a:lnTo>
                    <a:pt x="220" y="243"/>
                  </a:lnTo>
                  <a:cubicBezTo>
                    <a:pt x="240" y="223"/>
                    <a:pt x="260" y="203"/>
                    <a:pt x="290" y="183"/>
                  </a:cubicBezTo>
                  <a:cubicBezTo>
                    <a:pt x="340" y="154"/>
                    <a:pt x="400" y="123"/>
                    <a:pt x="460" y="123"/>
                  </a:cubicBezTo>
                  <a:cubicBezTo>
                    <a:pt x="474" y="121"/>
                    <a:pt x="489" y="120"/>
                    <a:pt x="504" y="120"/>
                  </a:cubicBezTo>
                  <a:close/>
                  <a:moveTo>
                    <a:pt x="499" y="0"/>
                  </a:moveTo>
                  <a:cubicBezTo>
                    <a:pt x="479" y="0"/>
                    <a:pt x="459" y="1"/>
                    <a:pt x="440" y="4"/>
                  </a:cubicBezTo>
                  <a:cubicBezTo>
                    <a:pt x="369" y="14"/>
                    <a:pt x="290" y="44"/>
                    <a:pt x="220" y="83"/>
                  </a:cubicBezTo>
                  <a:cubicBezTo>
                    <a:pt x="190" y="103"/>
                    <a:pt x="160" y="134"/>
                    <a:pt x="130" y="163"/>
                  </a:cubicBezTo>
                  <a:cubicBezTo>
                    <a:pt x="110" y="183"/>
                    <a:pt x="80" y="214"/>
                    <a:pt x="70" y="234"/>
                  </a:cubicBezTo>
                  <a:cubicBezTo>
                    <a:pt x="50" y="254"/>
                    <a:pt x="40" y="274"/>
                    <a:pt x="30" y="283"/>
                  </a:cubicBezTo>
                  <a:lnTo>
                    <a:pt x="0" y="333"/>
                  </a:lnTo>
                  <a:lnTo>
                    <a:pt x="10" y="393"/>
                  </a:lnTo>
                  <a:lnTo>
                    <a:pt x="60" y="413"/>
                  </a:lnTo>
                  <a:cubicBezTo>
                    <a:pt x="70" y="423"/>
                    <a:pt x="80" y="423"/>
                    <a:pt x="90" y="433"/>
                  </a:cubicBezTo>
                  <a:lnTo>
                    <a:pt x="420" y="573"/>
                  </a:lnTo>
                  <a:cubicBezTo>
                    <a:pt x="489" y="603"/>
                    <a:pt x="569" y="633"/>
                    <a:pt x="649" y="662"/>
                  </a:cubicBezTo>
                  <a:cubicBezTo>
                    <a:pt x="729" y="682"/>
                    <a:pt x="799" y="693"/>
                    <a:pt x="859" y="693"/>
                  </a:cubicBezTo>
                  <a:lnTo>
                    <a:pt x="889" y="693"/>
                  </a:lnTo>
                  <a:cubicBezTo>
                    <a:pt x="968" y="693"/>
                    <a:pt x="1048" y="662"/>
                    <a:pt x="1108" y="623"/>
                  </a:cubicBezTo>
                  <a:cubicBezTo>
                    <a:pt x="1148" y="593"/>
                    <a:pt x="1168" y="573"/>
                    <a:pt x="1198" y="553"/>
                  </a:cubicBezTo>
                  <a:cubicBezTo>
                    <a:pt x="1218" y="533"/>
                    <a:pt x="1238" y="503"/>
                    <a:pt x="1258" y="483"/>
                  </a:cubicBezTo>
                  <a:cubicBezTo>
                    <a:pt x="1278" y="463"/>
                    <a:pt x="1288" y="453"/>
                    <a:pt x="1298" y="433"/>
                  </a:cubicBezTo>
                  <a:lnTo>
                    <a:pt x="1328" y="383"/>
                  </a:lnTo>
                  <a:lnTo>
                    <a:pt x="1328" y="343"/>
                  </a:lnTo>
                  <a:lnTo>
                    <a:pt x="1298" y="323"/>
                  </a:lnTo>
                  <a:cubicBezTo>
                    <a:pt x="1298" y="323"/>
                    <a:pt x="1298" y="313"/>
                    <a:pt x="1278" y="313"/>
                  </a:cubicBezTo>
                  <a:lnTo>
                    <a:pt x="1268" y="303"/>
                  </a:lnTo>
                  <a:cubicBezTo>
                    <a:pt x="1268" y="303"/>
                    <a:pt x="1258" y="293"/>
                    <a:pt x="1248" y="293"/>
                  </a:cubicBezTo>
                  <a:lnTo>
                    <a:pt x="919" y="123"/>
                  </a:lnTo>
                  <a:cubicBezTo>
                    <a:pt x="829" y="83"/>
                    <a:pt x="759" y="54"/>
                    <a:pt x="689" y="34"/>
                  </a:cubicBezTo>
                  <a:cubicBezTo>
                    <a:pt x="622" y="11"/>
                    <a:pt x="560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9062861" y="3621066"/>
              <a:ext cx="110928" cy="52525"/>
            </a:xfrm>
            <a:custGeom>
              <a:avLst/>
              <a:gdLst/>
              <a:ahLst/>
              <a:cxnLst/>
              <a:rect l="l" t="t" r="r" b="b"/>
              <a:pathLst>
                <a:path w="1208" h="572" extrusionOk="0">
                  <a:moveTo>
                    <a:pt x="428" y="0"/>
                  </a:moveTo>
                  <a:cubicBezTo>
                    <a:pt x="415" y="0"/>
                    <a:pt x="402" y="1"/>
                    <a:pt x="389" y="2"/>
                  </a:cubicBezTo>
                  <a:cubicBezTo>
                    <a:pt x="320" y="13"/>
                    <a:pt x="250" y="33"/>
                    <a:pt x="190" y="73"/>
                  </a:cubicBezTo>
                  <a:cubicBezTo>
                    <a:pt x="160" y="93"/>
                    <a:pt x="140" y="113"/>
                    <a:pt x="110" y="142"/>
                  </a:cubicBezTo>
                  <a:cubicBezTo>
                    <a:pt x="90" y="162"/>
                    <a:pt x="70" y="182"/>
                    <a:pt x="50" y="213"/>
                  </a:cubicBezTo>
                  <a:cubicBezTo>
                    <a:pt x="40" y="232"/>
                    <a:pt x="20" y="252"/>
                    <a:pt x="20" y="262"/>
                  </a:cubicBezTo>
                  <a:cubicBezTo>
                    <a:pt x="10" y="272"/>
                    <a:pt x="10" y="282"/>
                    <a:pt x="10" y="282"/>
                  </a:cubicBezTo>
                  <a:cubicBezTo>
                    <a:pt x="0" y="282"/>
                    <a:pt x="0" y="292"/>
                    <a:pt x="0" y="292"/>
                  </a:cubicBezTo>
                  <a:lnTo>
                    <a:pt x="20" y="292"/>
                  </a:lnTo>
                  <a:cubicBezTo>
                    <a:pt x="20" y="302"/>
                    <a:pt x="40" y="302"/>
                    <a:pt x="50" y="312"/>
                  </a:cubicBezTo>
                  <a:lnTo>
                    <a:pt x="110" y="342"/>
                  </a:lnTo>
                  <a:cubicBezTo>
                    <a:pt x="140" y="352"/>
                    <a:pt x="160" y="362"/>
                    <a:pt x="190" y="372"/>
                  </a:cubicBezTo>
                  <a:cubicBezTo>
                    <a:pt x="250" y="392"/>
                    <a:pt x="320" y="422"/>
                    <a:pt x="389" y="452"/>
                  </a:cubicBezTo>
                  <a:cubicBezTo>
                    <a:pt x="460" y="492"/>
                    <a:pt x="529" y="522"/>
                    <a:pt x="609" y="542"/>
                  </a:cubicBezTo>
                  <a:cubicBezTo>
                    <a:pt x="679" y="562"/>
                    <a:pt x="759" y="572"/>
                    <a:pt x="829" y="572"/>
                  </a:cubicBezTo>
                  <a:cubicBezTo>
                    <a:pt x="899" y="572"/>
                    <a:pt x="959" y="542"/>
                    <a:pt x="1019" y="512"/>
                  </a:cubicBezTo>
                  <a:cubicBezTo>
                    <a:pt x="1048" y="492"/>
                    <a:pt x="1068" y="472"/>
                    <a:pt x="1098" y="452"/>
                  </a:cubicBezTo>
                  <a:cubicBezTo>
                    <a:pt x="1118" y="422"/>
                    <a:pt x="1138" y="402"/>
                    <a:pt x="1158" y="382"/>
                  </a:cubicBezTo>
                  <a:cubicBezTo>
                    <a:pt x="1168" y="362"/>
                    <a:pt x="1188" y="342"/>
                    <a:pt x="1198" y="332"/>
                  </a:cubicBezTo>
                  <a:cubicBezTo>
                    <a:pt x="1198" y="322"/>
                    <a:pt x="1208" y="312"/>
                    <a:pt x="1208" y="312"/>
                  </a:cubicBezTo>
                  <a:cubicBezTo>
                    <a:pt x="1208" y="312"/>
                    <a:pt x="1208" y="302"/>
                    <a:pt x="1198" y="302"/>
                  </a:cubicBezTo>
                  <a:cubicBezTo>
                    <a:pt x="1188" y="302"/>
                    <a:pt x="1178" y="292"/>
                    <a:pt x="1158" y="282"/>
                  </a:cubicBezTo>
                  <a:lnTo>
                    <a:pt x="1098" y="252"/>
                  </a:lnTo>
                  <a:cubicBezTo>
                    <a:pt x="1078" y="242"/>
                    <a:pt x="1048" y="232"/>
                    <a:pt x="1028" y="213"/>
                  </a:cubicBezTo>
                  <a:cubicBezTo>
                    <a:pt x="968" y="193"/>
                    <a:pt x="908" y="153"/>
                    <a:pt x="839" y="122"/>
                  </a:cubicBezTo>
                  <a:cubicBezTo>
                    <a:pt x="769" y="82"/>
                    <a:pt x="689" y="53"/>
                    <a:pt x="619" y="33"/>
                  </a:cubicBezTo>
                  <a:cubicBezTo>
                    <a:pt x="554" y="16"/>
                    <a:pt x="488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9057352" y="3615465"/>
              <a:ext cx="121947" cy="63636"/>
            </a:xfrm>
            <a:custGeom>
              <a:avLst/>
              <a:gdLst/>
              <a:ahLst/>
              <a:cxnLst/>
              <a:rect l="l" t="t" r="r" b="b"/>
              <a:pathLst>
                <a:path w="1328" h="693" extrusionOk="0">
                  <a:moveTo>
                    <a:pt x="504" y="120"/>
                  </a:moveTo>
                  <a:cubicBezTo>
                    <a:pt x="550" y="120"/>
                    <a:pt x="599" y="131"/>
                    <a:pt x="659" y="154"/>
                  </a:cubicBezTo>
                  <a:cubicBezTo>
                    <a:pt x="719" y="174"/>
                    <a:pt x="789" y="194"/>
                    <a:pt x="869" y="234"/>
                  </a:cubicBezTo>
                  <a:lnTo>
                    <a:pt x="1178" y="393"/>
                  </a:lnTo>
                  <a:lnTo>
                    <a:pt x="1168" y="403"/>
                  </a:lnTo>
                  <a:cubicBezTo>
                    <a:pt x="1148" y="423"/>
                    <a:pt x="1138" y="443"/>
                    <a:pt x="1119" y="463"/>
                  </a:cubicBezTo>
                  <a:cubicBezTo>
                    <a:pt x="1088" y="483"/>
                    <a:pt x="1068" y="503"/>
                    <a:pt x="1048" y="523"/>
                  </a:cubicBezTo>
                  <a:cubicBezTo>
                    <a:pt x="999" y="553"/>
                    <a:pt x="939" y="573"/>
                    <a:pt x="879" y="573"/>
                  </a:cubicBezTo>
                  <a:cubicBezTo>
                    <a:pt x="829" y="573"/>
                    <a:pt x="759" y="563"/>
                    <a:pt x="689" y="543"/>
                  </a:cubicBezTo>
                  <a:cubicBezTo>
                    <a:pt x="609" y="523"/>
                    <a:pt x="529" y="493"/>
                    <a:pt x="469" y="463"/>
                  </a:cubicBezTo>
                  <a:lnTo>
                    <a:pt x="150" y="323"/>
                  </a:lnTo>
                  <a:cubicBezTo>
                    <a:pt x="150" y="313"/>
                    <a:pt x="160" y="313"/>
                    <a:pt x="160" y="303"/>
                  </a:cubicBezTo>
                  <a:lnTo>
                    <a:pt x="220" y="243"/>
                  </a:lnTo>
                  <a:cubicBezTo>
                    <a:pt x="240" y="223"/>
                    <a:pt x="260" y="203"/>
                    <a:pt x="290" y="183"/>
                  </a:cubicBezTo>
                  <a:cubicBezTo>
                    <a:pt x="340" y="154"/>
                    <a:pt x="400" y="123"/>
                    <a:pt x="460" y="123"/>
                  </a:cubicBezTo>
                  <a:cubicBezTo>
                    <a:pt x="474" y="121"/>
                    <a:pt x="489" y="120"/>
                    <a:pt x="504" y="120"/>
                  </a:cubicBezTo>
                  <a:close/>
                  <a:moveTo>
                    <a:pt x="499" y="0"/>
                  </a:moveTo>
                  <a:cubicBezTo>
                    <a:pt x="479" y="0"/>
                    <a:pt x="459" y="1"/>
                    <a:pt x="440" y="4"/>
                  </a:cubicBezTo>
                  <a:cubicBezTo>
                    <a:pt x="369" y="14"/>
                    <a:pt x="290" y="44"/>
                    <a:pt x="220" y="83"/>
                  </a:cubicBezTo>
                  <a:cubicBezTo>
                    <a:pt x="190" y="103"/>
                    <a:pt x="160" y="134"/>
                    <a:pt x="130" y="163"/>
                  </a:cubicBezTo>
                  <a:cubicBezTo>
                    <a:pt x="110" y="183"/>
                    <a:pt x="80" y="214"/>
                    <a:pt x="70" y="234"/>
                  </a:cubicBezTo>
                  <a:cubicBezTo>
                    <a:pt x="50" y="254"/>
                    <a:pt x="40" y="274"/>
                    <a:pt x="30" y="283"/>
                  </a:cubicBezTo>
                  <a:lnTo>
                    <a:pt x="0" y="333"/>
                  </a:lnTo>
                  <a:lnTo>
                    <a:pt x="10" y="393"/>
                  </a:lnTo>
                  <a:lnTo>
                    <a:pt x="60" y="413"/>
                  </a:lnTo>
                  <a:cubicBezTo>
                    <a:pt x="70" y="423"/>
                    <a:pt x="80" y="423"/>
                    <a:pt x="90" y="433"/>
                  </a:cubicBezTo>
                  <a:lnTo>
                    <a:pt x="420" y="573"/>
                  </a:lnTo>
                  <a:cubicBezTo>
                    <a:pt x="489" y="603"/>
                    <a:pt x="569" y="633"/>
                    <a:pt x="649" y="662"/>
                  </a:cubicBezTo>
                  <a:cubicBezTo>
                    <a:pt x="729" y="682"/>
                    <a:pt x="799" y="693"/>
                    <a:pt x="859" y="693"/>
                  </a:cubicBezTo>
                  <a:lnTo>
                    <a:pt x="889" y="693"/>
                  </a:lnTo>
                  <a:cubicBezTo>
                    <a:pt x="968" y="693"/>
                    <a:pt x="1048" y="662"/>
                    <a:pt x="1108" y="623"/>
                  </a:cubicBezTo>
                  <a:cubicBezTo>
                    <a:pt x="1148" y="593"/>
                    <a:pt x="1168" y="573"/>
                    <a:pt x="1198" y="553"/>
                  </a:cubicBezTo>
                  <a:cubicBezTo>
                    <a:pt x="1218" y="533"/>
                    <a:pt x="1238" y="503"/>
                    <a:pt x="1258" y="483"/>
                  </a:cubicBezTo>
                  <a:cubicBezTo>
                    <a:pt x="1278" y="463"/>
                    <a:pt x="1288" y="453"/>
                    <a:pt x="1298" y="433"/>
                  </a:cubicBezTo>
                  <a:lnTo>
                    <a:pt x="1328" y="383"/>
                  </a:lnTo>
                  <a:lnTo>
                    <a:pt x="1328" y="343"/>
                  </a:lnTo>
                  <a:lnTo>
                    <a:pt x="1298" y="323"/>
                  </a:lnTo>
                  <a:cubicBezTo>
                    <a:pt x="1298" y="323"/>
                    <a:pt x="1298" y="313"/>
                    <a:pt x="1278" y="313"/>
                  </a:cubicBezTo>
                  <a:lnTo>
                    <a:pt x="1268" y="303"/>
                  </a:lnTo>
                  <a:cubicBezTo>
                    <a:pt x="1268" y="303"/>
                    <a:pt x="1258" y="293"/>
                    <a:pt x="1248" y="293"/>
                  </a:cubicBezTo>
                  <a:lnTo>
                    <a:pt x="919" y="123"/>
                  </a:lnTo>
                  <a:cubicBezTo>
                    <a:pt x="829" y="83"/>
                    <a:pt x="759" y="54"/>
                    <a:pt x="689" y="34"/>
                  </a:cubicBezTo>
                  <a:cubicBezTo>
                    <a:pt x="622" y="11"/>
                    <a:pt x="560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9105928" y="3595538"/>
              <a:ext cx="110101" cy="54270"/>
            </a:xfrm>
            <a:custGeom>
              <a:avLst/>
              <a:gdLst/>
              <a:ahLst/>
              <a:cxnLst/>
              <a:rect l="l" t="t" r="r" b="b"/>
              <a:pathLst>
                <a:path w="1199" h="591" extrusionOk="0">
                  <a:moveTo>
                    <a:pt x="399" y="1"/>
                  </a:moveTo>
                  <a:cubicBezTo>
                    <a:pt x="330" y="11"/>
                    <a:pt x="260" y="31"/>
                    <a:pt x="200" y="71"/>
                  </a:cubicBezTo>
                  <a:cubicBezTo>
                    <a:pt x="170" y="91"/>
                    <a:pt x="140" y="111"/>
                    <a:pt x="120" y="131"/>
                  </a:cubicBezTo>
                  <a:lnTo>
                    <a:pt x="50" y="201"/>
                  </a:lnTo>
                  <a:cubicBezTo>
                    <a:pt x="40" y="221"/>
                    <a:pt x="20" y="241"/>
                    <a:pt x="11" y="261"/>
                  </a:cubicBezTo>
                  <a:cubicBezTo>
                    <a:pt x="11" y="261"/>
                    <a:pt x="11" y="271"/>
                    <a:pt x="0" y="271"/>
                  </a:cubicBezTo>
                  <a:lnTo>
                    <a:pt x="0" y="280"/>
                  </a:lnTo>
                  <a:cubicBezTo>
                    <a:pt x="11" y="280"/>
                    <a:pt x="11" y="280"/>
                    <a:pt x="11" y="291"/>
                  </a:cubicBezTo>
                  <a:cubicBezTo>
                    <a:pt x="20" y="291"/>
                    <a:pt x="31" y="300"/>
                    <a:pt x="50" y="300"/>
                  </a:cubicBezTo>
                  <a:lnTo>
                    <a:pt x="110" y="331"/>
                  </a:lnTo>
                  <a:cubicBezTo>
                    <a:pt x="130" y="340"/>
                    <a:pt x="160" y="351"/>
                    <a:pt x="190" y="371"/>
                  </a:cubicBezTo>
                  <a:cubicBezTo>
                    <a:pt x="240" y="391"/>
                    <a:pt x="310" y="420"/>
                    <a:pt x="379" y="460"/>
                  </a:cubicBezTo>
                  <a:cubicBezTo>
                    <a:pt x="450" y="491"/>
                    <a:pt x="530" y="530"/>
                    <a:pt x="599" y="550"/>
                  </a:cubicBezTo>
                  <a:cubicBezTo>
                    <a:pt x="669" y="580"/>
                    <a:pt x="749" y="590"/>
                    <a:pt x="809" y="590"/>
                  </a:cubicBezTo>
                  <a:cubicBezTo>
                    <a:pt x="879" y="590"/>
                    <a:pt x="949" y="570"/>
                    <a:pt x="998" y="540"/>
                  </a:cubicBezTo>
                  <a:cubicBezTo>
                    <a:pt x="1029" y="520"/>
                    <a:pt x="1058" y="510"/>
                    <a:pt x="1078" y="480"/>
                  </a:cubicBezTo>
                  <a:cubicBezTo>
                    <a:pt x="1109" y="471"/>
                    <a:pt x="1129" y="451"/>
                    <a:pt x="1138" y="431"/>
                  </a:cubicBezTo>
                  <a:lnTo>
                    <a:pt x="1188" y="380"/>
                  </a:lnTo>
                  <a:cubicBezTo>
                    <a:pt x="1188" y="371"/>
                    <a:pt x="1198" y="360"/>
                    <a:pt x="1198" y="360"/>
                  </a:cubicBezTo>
                  <a:lnTo>
                    <a:pt x="1188" y="351"/>
                  </a:lnTo>
                  <a:cubicBezTo>
                    <a:pt x="1178" y="351"/>
                    <a:pt x="1169" y="340"/>
                    <a:pt x="1149" y="331"/>
                  </a:cubicBezTo>
                  <a:cubicBezTo>
                    <a:pt x="1138" y="320"/>
                    <a:pt x="1118" y="311"/>
                    <a:pt x="1098" y="291"/>
                  </a:cubicBezTo>
                  <a:cubicBezTo>
                    <a:pt x="1078" y="280"/>
                    <a:pt x="1058" y="271"/>
                    <a:pt x="1029" y="251"/>
                  </a:cubicBezTo>
                  <a:cubicBezTo>
                    <a:pt x="978" y="221"/>
                    <a:pt x="909" y="181"/>
                    <a:pt x="849" y="141"/>
                  </a:cubicBezTo>
                  <a:cubicBezTo>
                    <a:pt x="779" y="101"/>
                    <a:pt x="699" y="71"/>
                    <a:pt x="629" y="41"/>
                  </a:cubicBezTo>
                  <a:cubicBezTo>
                    <a:pt x="550" y="11"/>
                    <a:pt x="479" y="1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9100419" y="3590121"/>
              <a:ext cx="121029" cy="65198"/>
            </a:xfrm>
            <a:custGeom>
              <a:avLst/>
              <a:gdLst/>
              <a:ahLst/>
              <a:cxnLst/>
              <a:rect l="l" t="t" r="r" b="b"/>
              <a:pathLst>
                <a:path w="1318" h="710" extrusionOk="0">
                  <a:moveTo>
                    <a:pt x="470" y="120"/>
                  </a:moveTo>
                  <a:cubicBezTo>
                    <a:pt x="530" y="120"/>
                    <a:pt x="590" y="130"/>
                    <a:pt x="669" y="160"/>
                  </a:cubicBezTo>
                  <a:cubicBezTo>
                    <a:pt x="729" y="180"/>
                    <a:pt x="799" y="210"/>
                    <a:pt x="879" y="260"/>
                  </a:cubicBezTo>
                  <a:cubicBezTo>
                    <a:pt x="939" y="290"/>
                    <a:pt x="999" y="330"/>
                    <a:pt x="1058" y="359"/>
                  </a:cubicBezTo>
                  <a:lnTo>
                    <a:pt x="1169" y="430"/>
                  </a:lnTo>
                  <a:cubicBezTo>
                    <a:pt x="1169" y="439"/>
                    <a:pt x="1158" y="439"/>
                    <a:pt x="1158" y="450"/>
                  </a:cubicBezTo>
                  <a:cubicBezTo>
                    <a:pt x="1138" y="459"/>
                    <a:pt x="1129" y="479"/>
                    <a:pt x="1098" y="499"/>
                  </a:cubicBezTo>
                  <a:cubicBezTo>
                    <a:pt x="1078" y="519"/>
                    <a:pt x="1058" y="530"/>
                    <a:pt x="1029" y="550"/>
                  </a:cubicBezTo>
                  <a:cubicBezTo>
                    <a:pt x="989" y="579"/>
                    <a:pt x="929" y="589"/>
                    <a:pt x="869" y="589"/>
                  </a:cubicBezTo>
                  <a:lnTo>
                    <a:pt x="859" y="589"/>
                  </a:lnTo>
                  <a:cubicBezTo>
                    <a:pt x="809" y="589"/>
                    <a:pt x="749" y="579"/>
                    <a:pt x="679" y="550"/>
                  </a:cubicBezTo>
                  <a:cubicBezTo>
                    <a:pt x="610" y="530"/>
                    <a:pt x="539" y="499"/>
                    <a:pt x="470" y="459"/>
                  </a:cubicBezTo>
                  <a:lnTo>
                    <a:pt x="150" y="320"/>
                  </a:lnTo>
                  <a:cubicBezTo>
                    <a:pt x="150" y="310"/>
                    <a:pt x="160" y="300"/>
                    <a:pt x="160" y="300"/>
                  </a:cubicBezTo>
                  <a:lnTo>
                    <a:pt x="220" y="240"/>
                  </a:lnTo>
                  <a:cubicBezTo>
                    <a:pt x="240" y="210"/>
                    <a:pt x="270" y="190"/>
                    <a:pt x="290" y="180"/>
                  </a:cubicBezTo>
                  <a:cubicBezTo>
                    <a:pt x="350" y="140"/>
                    <a:pt x="410" y="130"/>
                    <a:pt x="470" y="120"/>
                  </a:cubicBezTo>
                  <a:close/>
                  <a:moveTo>
                    <a:pt x="459" y="0"/>
                  </a:moveTo>
                  <a:cubicBezTo>
                    <a:pt x="380" y="10"/>
                    <a:pt x="300" y="30"/>
                    <a:pt x="230" y="80"/>
                  </a:cubicBezTo>
                  <a:cubicBezTo>
                    <a:pt x="200" y="100"/>
                    <a:pt x="170" y="120"/>
                    <a:pt x="140" y="150"/>
                  </a:cubicBezTo>
                  <a:cubicBezTo>
                    <a:pt x="110" y="170"/>
                    <a:pt x="91" y="200"/>
                    <a:pt x="71" y="220"/>
                  </a:cubicBezTo>
                  <a:cubicBezTo>
                    <a:pt x="51" y="240"/>
                    <a:pt x="40" y="260"/>
                    <a:pt x="31" y="270"/>
                  </a:cubicBezTo>
                  <a:lnTo>
                    <a:pt x="0" y="320"/>
                  </a:lnTo>
                  <a:lnTo>
                    <a:pt x="11" y="379"/>
                  </a:lnTo>
                  <a:lnTo>
                    <a:pt x="60" y="410"/>
                  </a:lnTo>
                  <a:cubicBezTo>
                    <a:pt x="71" y="410"/>
                    <a:pt x="80" y="419"/>
                    <a:pt x="91" y="419"/>
                  </a:cubicBezTo>
                  <a:lnTo>
                    <a:pt x="410" y="569"/>
                  </a:lnTo>
                  <a:cubicBezTo>
                    <a:pt x="490" y="609"/>
                    <a:pt x="559" y="639"/>
                    <a:pt x="639" y="669"/>
                  </a:cubicBezTo>
                  <a:cubicBezTo>
                    <a:pt x="719" y="699"/>
                    <a:pt x="799" y="709"/>
                    <a:pt x="859" y="709"/>
                  </a:cubicBezTo>
                  <a:lnTo>
                    <a:pt x="869" y="709"/>
                  </a:lnTo>
                  <a:cubicBezTo>
                    <a:pt x="949" y="709"/>
                    <a:pt x="1029" y="689"/>
                    <a:pt x="1089" y="649"/>
                  </a:cubicBezTo>
                  <a:cubicBezTo>
                    <a:pt x="1118" y="639"/>
                    <a:pt x="1149" y="609"/>
                    <a:pt x="1178" y="589"/>
                  </a:cubicBezTo>
                  <a:cubicBezTo>
                    <a:pt x="1209" y="569"/>
                    <a:pt x="1229" y="550"/>
                    <a:pt x="1248" y="530"/>
                  </a:cubicBezTo>
                  <a:cubicBezTo>
                    <a:pt x="1258" y="510"/>
                    <a:pt x="1268" y="499"/>
                    <a:pt x="1278" y="490"/>
                  </a:cubicBezTo>
                  <a:lnTo>
                    <a:pt x="1288" y="479"/>
                  </a:lnTo>
                  <a:cubicBezTo>
                    <a:pt x="1308" y="450"/>
                    <a:pt x="1318" y="439"/>
                    <a:pt x="1318" y="419"/>
                  </a:cubicBezTo>
                  <a:lnTo>
                    <a:pt x="1318" y="390"/>
                  </a:lnTo>
                  <a:lnTo>
                    <a:pt x="1298" y="370"/>
                  </a:lnTo>
                  <a:cubicBezTo>
                    <a:pt x="1298" y="370"/>
                    <a:pt x="1288" y="370"/>
                    <a:pt x="1278" y="359"/>
                  </a:cubicBezTo>
                  <a:lnTo>
                    <a:pt x="1268" y="350"/>
                  </a:lnTo>
                  <a:cubicBezTo>
                    <a:pt x="1258" y="350"/>
                    <a:pt x="1258" y="339"/>
                    <a:pt x="1248" y="339"/>
                  </a:cubicBezTo>
                  <a:lnTo>
                    <a:pt x="1118" y="260"/>
                  </a:lnTo>
                  <a:cubicBezTo>
                    <a:pt x="1069" y="230"/>
                    <a:pt x="999" y="190"/>
                    <a:pt x="939" y="150"/>
                  </a:cubicBezTo>
                  <a:cubicBezTo>
                    <a:pt x="849" y="100"/>
                    <a:pt x="779" y="70"/>
                    <a:pt x="709" y="40"/>
                  </a:cubicBezTo>
                  <a:cubicBezTo>
                    <a:pt x="619" y="10"/>
                    <a:pt x="530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9105928" y="3595538"/>
              <a:ext cx="110101" cy="54270"/>
            </a:xfrm>
            <a:custGeom>
              <a:avLst/>
              <a:gdLst/>
              <a:ahLst/>
              <a:cxnLst/>
              <a:rect l="l" t="t" r="r" b="b"/>
              <a:pathLst>
                <a:path w="1199" h="591" extrusionOk="0">
                  <a:moveTo>
                    <a:pt x="399" y="1"/>
                  </a:moveTo>
                  <a:cubicBezTo>
                    <a:pt x="330" y="11"/>
                    <a:pt x="260" y="31"/>
                    <a:pt x="200" y="71"/>
                  </a:cubicBezTo>
                  <a:cubicBezTo>
                    <a:pt x="170" y="91"/>
                    <a:pt x="140" y="111"/>
                    <a:pt x="120" y="131"/>
                  </a:cubicBezTo>
                  <a:lnTo>
                    <a:pt x="50" y="201"/>
                  </a:lnTo>
                  <a:cubicBezTo>
                    <a:pt x="40" y="221"/>
                    <a:pt x="20" y="241"/>
                    <a:pt x="11" y="261"/>
                  </a:cubicBezTo>
                  <a:cubicBezTo>
                    <a:pt x="11" y="261"/>
                    <a:pt x="11" y="271"/>
                    <a:pt x="0" y="271"/>
                  </a:cubicBezTo>
                  <a:lnTo>
                    <a:pt x="0" y="280"/>
                  </a:lnTo>
                  <a:cubicBezTo>
                    <a:pt x="11" y="280"/>
                    <a:pt x="11" y="280"/>
                    <a:pt x="11" y="291"/>
                  </a:cubicBezTo>
                  <a:cubicBezTo>
                    <a:pt x="20" y="291"/>
                    <a:pt x="31" y="300"/>
                    <a:pt x="50" y="300"/>
                  </a:cubicBezTo>
                  <a:lnTo>
                    <a:pt x="110" y="331"/>
                  </a:lnTo>
                  <a:cubicBezTo>
                    <a:pt x="130" y="340"/>
                    <a:pt x="160" y="351"/>
                    <a:pt x="190" y="371"/>
                  </a:cubicBezTo>
                  <a:cubicBezTo>
                    <a:pt x="240" y="391"/>
                    <a:pt x="310" y="420"/>
                    <a:pt x="379" y="460"/>
                  </a:cubicBezTo>
                  <a:cubicBezTo>
                    <a:pt x="450" y="491"/>
                    <a:pt x="530" y="530"/>
                    <a:pt x="599" y="550"/>
                  </a:cubicBezTo>
                  <a:cubicBezTo>
                    <a:pt x="669" y="580"/>
                    <a:pt x="749" y="590"/>
                    <a:pt x="809" y="590"/>
                  </a:cubicBezTo>
                  <a:cubicBezTo>
                    <a:pt x="879" y="590"/>
                    <a:pt x="949" y="570"/>
                    <a:pt x="998" y="540"/>
                  </a:cubicBezTo>
                  <a:cubicBezTo>
                    <a:pt x="1029" y="520"/>
                    <a:pt x="1058" y="510"/>
                    <a:pt x="1078" y="480"/>
                  </a:cubicBezTo>
                  <a:cubicBezTo>
                    <a:pt x="1109" y="471"/>
                    <a:pt x="1129" y="451"/>
                    <a:pt x="1138" y="431"/>
                  </a:cubicBezTo>
                  <a:lnTo>
                    <a:pt x="1188" y="380"/>
                  </a:lnTo>
                  <a:cubicBezTo>
                    <a:pt x="1188" y="371"/>
                    <a:pt x="1198" y="360"/>
                    <a:pt x="1198" y="360"/>
                  </a:cubicBezTo>
                  <a:lnTo>
                    <a:pt x="1188" y="351"/>
                  </a:lnTo>
                  <a:cubicBezTo>
                    <a:pt x="1178" y="351"/>
                    <a:pt x="1169" y="340"/>
                    <a:pt x="1149" y="331"/>
                  </a:cubicBezTo>
                  <a:cubicBezTo>
                    <a:pt x="1138" y="320"/>
                    <a:pt x="1118" y="311"/>
                    <a:pt x="1098" y="291"/>
                  </a:cubicBezTo>
                  <a:cubicBezTo>
                    <a:pt x="1078" y="280"/>
                    <a:pt x="1058" y="271"/>
                    <a:pt x="1029" y="251"/>
                  </a:cubicBezTo>
                  <a:cubicBezTo>
                    <a:pt x="978" y="221"/>
                    <a:pt x="909" y="181"/>
                    <a:pt x="849" y="141"/>
                  </a:cubicBezTo>
                  <a:cubicBezTo>
                    <a:pt x="779" y="101"/>
                    <a:pt x="699" y="71"/>
                    <a:pt x="629" y="41"/>
                  </a:cubicBezTo>
                  <a:cubicBezTo>
                    <a:pt x="550" y="11"/>
                    <a:pt x="479" y="1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9100419" y="3590121"/>
              <a:ext cx="121029" cy="65198"/>
            </a:xfrm>
            <a:custGeom>
              <a:avLst/>
              <a:gdLst/>
              <a:ahLst/>
              <a:cxnLst/>
              <a:rect l="l" t="t" r="r" b="b"/>
              <a:pathLst>
                <a:path w="1318" h="710" extrusionOk="0">
                  <a:moveTo>
                    <a:pt x="470" y="120"/>
                  </a:moveTo>
                  <a:cubicBezTo>
                    <a:pt x="530" y="120"/>
                    <a:pt x="590" y="130"/>
                    <a:pt x="669" y="160"/>
                  </a:cubicBezTo>
                  <a:cubicBezTo>
                    <a:pt x="729" y="180"/>
                    <a:pt x="799" y="210"/>
                    <a:pt x="879" y="260"/>
                  </a:cubicBezTo>
                  <a:cubicBezTo>
                    <a:pt x="939" y="290"/>
                    <a:pt x="999" y="330"/>
                    <a:pt x="1058" y="359"/>
                  </a:cubicBezTo>
                  <a:lnTo>
                    <a:pt x="1169" y="430"/>
                  </a:lnTo>
                  <a:cubicBezTo>
                    <a:pt x="1169" y="439"/>
                    <a:pt x="1158" y="439"/>
                    <a:pt x="1158" y="450"/>
                  </a:cubicBezTo>
                  <a:cubicBezTo>
                    <a:pt x="1138" y="459"/>
                    <a:pt x="1129" y="479"/>
                    <a:pt x="1098" y="499"/>
                  </a:cubicBezTo>
                  <a:cubicBezTo>
                    <a:pt x="1078" y="519"/>
                    <a:pt x="1058" y="530"/>
                    <a:pt x="1029" y="550"/>
                  </a:cubicBezTo>
                  <a:cubicBezTo>
                    <a:pt x="989" y="579"/>
                    <a:pt x="929" y="589"/>
                    <a:pt x="869" y="589"/>
                  </a:cubicBezTo>
                  <a:lnTo>
                    <a:pt x="859" y="589"/>
                  </a:lnTo>
                  <a:cubicBezTo>
                    <a:pt x="809" y="589"/>
                    <a:pt x="749" y="579"/>
                    <a:pt x="679" y="550"/>
                  </a:cubicBezTo>
                  <a:cubicBezTo>
                    <a:pt x="610" y="530"/>
                    <a:pt x="539" y="499"/>
                    <a:pt x="470" y="459"/>
                  </a:cubicBezTo>
                  <a:lnTo>
                    <a:pt x="150" y="320"/>
                  </a:lnTo>
                  <a:cubicBezTo>
                    <a:pt x="150" y="310"/>
                    <a:pt x="160" y="300"/>
                    <a:pt x="160" y="300"/>
                  </a:cubicBezTo>
                  <a:lnTo>
                    <a:pt x="220" y="240"/>
                  </a:lnTo>
                  <a:cubicBezTo>
                    <a:pt x="240" y="210"/>
                    <a:pt x="270" y="190"/>
                    <a:pt x="290" y="180"/>
                  </a:cubicBezTo>
                  <a:cubicBezTo>
                    <a:pt x="350" y="140"/>
                    <a:pt x="410" y="130"/>
                    <a:pt x="470" y="120"/>
                  </a:cubicBezTo>
                  <a:close/>
                  <a:moveTo>
                    <a:pt x="459" y="0"/>
                  </a:moveTo>
                  <a:cubicBezTo>
                    <a:pt x="380" y="10"/>
                    <a:pt x="300" y="30"/>
                    <a:pt x="230" y="80"/>
                  </a:cubicBezTo>
                  <a:cubicBezTo>
                    <a:pt x="200" y="100"/>
                    <a:pt x="170" y="120"/>
                    <a:pt x="140" y="150"/>
                  </a:cubicBezTo>
                  <a:cubicBezTo>
                    <a:pt x="110" y="170"/>
                    <a:pt x="91" y="200"/>
                    <a:pt x="71" y="220"/>
                  </a:cubicBezTo>
                  <a:cubicBezTo>
                    <a:pt x="51" y="240"/>
                    <a:pt x="40" y="260"/>
                    <a:pt x="31" y="270"/>
                  </a:cubicBezTo>
                  <a:lnTo>
                    <a:pt x="0" y="320"/>
                  </a:lnTo>
                  <a:lnTo>
                    <a:pt x="11" y="379"/>
                  </a:lnTo>
                  <a:lnTo>
                    <a:pt x="60" y="410"/>
                  </a:lnTo>
                  <a:cubicBezTo>
                    <a:pt x="71" y="410"/>
                    <a:pt x="80" y="419"/>
                    <a:pt x="91" y="419"/>
                  </a:cubicBezTo>
                  <a:lnTo>
                    <a:pt x="410" y="569"/>
                  </a:lnTo>
                  <a:cubicBezTo>
                    <a:pt x="490" y="609"/>
                    <a:pt x="559" y="639"/>
                    <a:pt x="639" y="669"/>
                  </a:cubicBezTo>
                  <a:cubicBezTo>
                    <a:pt x="719" y="699"/>
                    <a:pt x="799" y="709"/>
                    <a:pt x="859" y="709"/>
                  </a:cubicBezTo>
                  <a:lnTo>
                    <a:pt x="869" y="709"/>
                  </a:lnTo>
                  <a:cubicBezTo>
                    <a:pt x="949" y="709"/>
                    <a:pt x="1029" y="689"/>
                    <a:pt x="1089" y="649"/>
                  </a:cubicBezTo>
                  <a:cubicBezTo>
                    <a:pt x="1118" y="639"/>
                    <a:pt x="1149" y="609"/>
                    <a:pt x="1178" y="589"/>
                  </a:cubicBezTo>
                  <a:cubicBezTo>
                    <a:pt x="1209" y="569"/>
                    <a:pt x="1229" y="550"/>
                    <a:pt x="1248" y="530"/>
                  </a:cubicBezTo>
                  <a:cubicBezTo>
                    <a:pt x="1258" y="510"/>
                    <a:pt x="1268" y="499"/>
                    <a:pt x="1278" y="490"/>
                  </a:cubicBezTo>
                  <a:lnTo>
                    <a:pt x="1288" y="479"/>
                  </a:lnTo>
                  <a:cubicBezTo>
                    <a:pt x="1308" y="450"/>
                    <a:pt x="1318" y="439"/>
                    <a:pt x="1318" y="419"/>
                  </a:cubicBezTo>
                  <a:lnTo>
                    <a:pt x="1318" y="390"/>
                  </a:lnTo>
                  <a:lnTo>
                    <a:pt x="1298" y="370"/>
                  </a:lnTo>
                  <a:cubicBezTo>
                    <a:pt x="1298" y="370"/>
                    <a:pt x="1288" y="370"/>
                    <a:pt x="1278" y="359"/>
                  </a:cubicBezTo>
                  <a:lnTo>
                    <a:pt x="1268" y="350"/>
                  </a:lnTo>
                  <a:cubicBezTo>
                    <a:pt x="1258" y="350"/>
                    <a:pt x="1258" y="339"/>
                    <a:pt x="1248" y="339"/>
                  </a:cubicBezTo>
                  <a:lnTo>
                    <a:pt x="1118" y="260"/>
                  </a:lnTo>
                  <a:cubicBezTo>
                    <a:pt x="1069" y="230"/>
                    <a:pt x="999" y="190"/>
                    <a:pt x="939" y="150"/>
                  </a:cubicBezTo>
                  <a:cubicBezTo>
                    <a:pt x="849" y="100"/>
                    <a:pt x="779" y="70"/>
                    <a:pt x="709" y="40"/>
                  </a:cubicBezTo>
                  <a:cubicBezTo>
                    <a:pt x="619" y="10"/>
                    <a:pt x="530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9149913" y="3572673"/>
              <a:ext cx="108265" cy="57300"/>
            </a:xfrm>
            <a:custGeom>
              <a:avLst/>
              <a:gdLst/>
              <a:ahLst/>
              <a:cxnLst/>
              <a:rect l="l" t="t" r="r" b="b"/>
              <a:pathLst>
                <a:path w="1179" h="624" extrusionOk="0">
                  <a:moveTo>
                    <a:pt x="440" y="1"/>
                  </a:moveTo>
                  <a:cubicBezTo>
                    <a:pt x="360" y="1"/>
                    <a:pt x="280" y="10"/>
                    <a:pt x="220" y="50"/>
                  </a:cubicBezTo>
                  <a:lnTo>
                    <a:pt x="130" y="110"/>
                  </a:lnTo>
                  <a:lnTo>
                    <a:pt x="60" y="180"/>
                  </a:lnTo>
                  <a:cubicBezTo>
                    <a:pt x="40" y="200"/>
                    <a:pt x="31" y="220"/>
                    <a:pt x="20" y="230"/>
                  </a:cubicBezTo>
                  <a:cubicBezTo>
                    <a:pt x="11" y="240"/>
                    <a:pt x="11" y="240"/>
                    <a:pt x="11" y="250"/>
                  </a:cubicBezTo>
                  <a:lnTo>
                    <a:pt x="0" y="250"/>
                  </a:lnTo>
                  <a:cubicBezTo>
                    <a:pt x="0" y="250"/>
                    <a:pt x="0" y="260"/>
                    <a:pt x="11" y="260"/>
                  </a:cubicBezTo>
                  <a:lnTo>
                    <a:pt x="20" y="260"/>
                  </a:lnTo>
                  <a:cubicBezTo>
                    <a:pt x="20" y="270"/>
                    <a:pt x="40" y="270"/>
                    <a:pt x="51" y="280"/>
                  </a:cubicBezTo>
                  <a:lnTo>
                    <a:pt x="111" y="310"/>
                  </a:lnTo>
                  <a:cubicBezTo>
                    <a:pt x="140" y="320"/>
                    <a:pt x="160" y="340"/>
                    <a:pt x="190" y="350"/>
                  </a:cubicBezTo>
                  <a:cubicBezTo>
                    <a:pt x="240" y="380"/>
                    <a:pt x="310" y="410"/>
                    <a:pt x="380" y="450"/>
                  </a:cubicBezTo>
                  <a:cubicBezTo>
                    <a:pt x="440" y="490"/>
                    <a:pt x="510" y="529"/>
                    <a:pt x="590" y="560"/>
                  </a:cubicBezTo>
                  <a:cubicBezTo>
                    <a:pt x="659" y="589"/>
                    <a:pt x="729" y="620"/>
                    <a:pt x="789" y="620"/>
                  </a:cubicBezTo>
                  <a:cubicBezTo>
                    <a:pt x="808" y="622"/>
                    <a:pt x="826" y="623"/>
                    <a:pt x="843" y="623"/>
                  </a:cubicBezTo>
                  <a:cubicBezTo>
                    <a:pt x="891" y="623"/>
                    <a:pt x="935" y="614"/>
                    <a:pt x="979" y="600"/>
                  </a:cubicBezTo>
                  <a:cubicBezTo>
                    <a:pt x="999" y="580"/>
                    <a:pt x="1029" y="569"/>
                    <a:pt x="1049" y="549"/>
                  </a:cubicBezTo>
                  <a:cubicBezTo>
                    <a:pt x="1078" y="540"/>
                    <a:pt x="1098" y="520"/>
                    <a:pt x="1118" y="510"/>
                  </a:cubicBezTo>
                  <a:lnTo>
                    <a:pt x="1158" y="470"/>
                  </a:lnTo>
                  <a:lnTo>
                    <a:pt x="1178" y="450"/>
                  </a:lnTo>
                  <a:lnTo>
                    <a:pt x="1169" y="440"/>
                  </a:lnTo>
                  <a:lnTo>
                    <a:pt x="1138" y="410"/>
                  </a:lnTo>
                  <a:cubicBezTo>
                    <a:pt x="1129" y="400"/>
                    <a:pt x="1109" y="390"/>
                    <a:pt x="1098" y="370"/>
                  </a:cubicBezTo>
                  <a:cubicBezTo>
                    <a:pt x="1078" y="350"/>
                    <a:pt x="1058" y="340"/>
                    <a:pt x="1029" y="310"/>
                  </a:cubicBezTo>
                  <a:cubicBezTo>
                    <a:pt x="989" y="270"/>
                    <a:pt x="929" y="220"/>
                    <a:pt x="869" y="180"/>
                  </a:cubicBezTo>
                  <a:cubicBezTo>
                    <a:pt x="809" y="141"/>
                    <a:pt x="739" y="90"/>
                    <a:pt x="659" y="50"/>
                  </a:cubicBezTo>
                  <a:cubicBezTo>
                    <a:pt x="590" y="21"/>
                    <a:pt x="510" y="1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9144403" y="3567164"/>
              <a:ext cx="119284" cy="67952"/>
            </a:xfrm>
            <a:custGeom>
              <a:avLst/>
              <a:gdLst/>
              <a:ahLst/>
              <a:cxnLst/>
              <a:rect l="l" t="t" r="r" b="b"/>
              <a:pathLst>
                <a:path w="1299" h="740" extrusionOk="0">
                  <a:moveTo>
                    <a:pt x="500" y="121"/>
                  </a:moveTo>
                  <a:cubicBezTo>
                    <a:pt x="559" y="121"/>
                    <a:pt x="630" y="130"/>
                    <a:pt x="699" y="170"/>
                  </a:cubicBezTo>
                  <a:cubicBezTo>
                    <a:pt x="759" y="201"/>
                    <a:pt x="819" y="240"/>
                    <a:pt x="899" y="290"/>
                  </a:cubicBezTo>
                  <a:cubicBezTo>
                    <a:pt x="949" y="330"/>
                    <a:pt x="1009" y="380"/>
                    <a:pt x="1049" y="420"/>
                  </a:cubicBezTo>
                  <a:lnTo>
                    <a:pt x="1149" y="510"/>
                  </a:lnTo>
                  <a:lnTo>
                    <a:pt x="1138" y="520"/>
                  </a:lnTo>
                  <a:cubicBezTo>
                    <a:pt x="1118" y="540"/>
                    <a:pt x="1099" y="550"/>
                    <a:pt x="1089" y="560"/>
                  </a:cubicBezTo>
                  <a:lnTo>
                    <a:pt x="1059" y="580"/>
                  </a:lnTo>
                  <a:cubicBezTo>
                    <a:pt x="1049" y="580"/>
                    <a:pt x="1029" y="589"/>
                    <a:pt x="1009" y="600"/>
                  </a:cubicBezTo>
                  <a:cubicBezTo>
                    <a:pt x="980" y="615"/>
                    <a:pt x="945" y="624"/>
                    <a:pt x="905" y="624"/>
                  </a:cubicBezTo>
                  <a:cubicBezTo>
                    <a:pt x="890" y="624"/>
                    <a:pt x="875" y="622"/>
                    <a:pt x="859" y="620"/>
                  </a:cubicBezTo>
                  <a:cubicBezTo>
                    <a:pt x="809" y="620"/>
                    <a:pt x="750" y="600"/>
                    <a:pt x="670" y="570"/>
                  </a:cubicBezTo>
                  <a:cubicBezTo>
                    <a:pt x="599" y="530"/>
                    <a:pt x="530" y="500"/>
                    <a:pt x="470" y="460"/>
                  </a:cubicBezTo>
                  <a:cubicBezTo>
                    <a:pt x="400" y="420"/>
                    <a:pt x="330" y="390"/>
                    <a:pt x="280" y="360"/>
                  </a:cubicBezTo>
                  <a:lnTo>
                    <a:pt x="151" y="290"/>
                  </a:lnTo>
                  <a:cubicBezTo>
                    <a:pt x="160" y="290"/>
                    <a:pt x="160" y="280"/>
                    <a:pt x="171" y="280"/>
                  </a:cubicBezTo>
                  <a:cubicBezTo>
                    <a:pt x="180" y="260"/>
                    <a:pt x="210" y="240"/>
                    <a:pt x="230" y="221"/>
                  </a:cubicBezTo>
                  <a:cubicBezTo>
                    <a:pt x="260" y="201"/>
                    <a:pt x="280" y="181"/>
                    <a:pt x="310" y="161"/>
                  </a:cubicBezTo>
                  <a:cubicBezTo>
                    <a:pt x="360" y="130"/>
                    <a:pt x="420" y="121"/>
                    <a:pt x="500" y="121"/>
                  </a:cubicBezTo>
                  <a:close/>
                  <a:moveTo>
                    <a:pt x="490" y="1"/>
                  </a:moveTo>
                  <a:cubicBezTo>
                    <a:pt x="400" y="1"/>
                    <a:pt x="320" y="21"/>
                    <a:pt x="250" y="61"/>
                  </a:cubicBezTo>
                  <a:cubicBezTo>
                    <a:pt x="220" y="81"/>
                    <a:pt x="180" y="101"/>
                    <a:pt x="151" y="130"/>
                  </a:cubicBezTo>
                  <a:cubicBezTo>
                    <a:pt x="131" y="150"/>
                    <a:pt x="100" y="170"/>
                    <a:pt x="80" y="201"/>
                  </a:cubicBezTo>
                  <a:cubicBezTo>
                    <a:pt x="60" y="221"/>
                    <a:pt x="40" y="240"/>
                    <a:pt x="20" y="270"/>
                  </a:cubicBezTo>
                  <a:lnTo>
                    <a:pt x="0" y="300"/>
                  </a:lnTo>
                  <a:lnTo>
                    <a:pt x="11" y="350"/>
                  </a:lnTo>
                  <a:lnTo>
                    <a:pt x="60" y="380"/>
                  </a:lnTo>
                  <a:cubicBezTo>
                    <a:pt x="71" y="390"/>
                    <a:pt x="80" y="390"/>
                    <a:pt x="91" y="400"/>
                  </a:cubicBezTo>
                  <a:lnTo>
                    <a:pt x="220" y="460"/>
                  </a:lnTo>
                  <a:cubicBezTo>
                    <a:pt x="280" y="490"/>
                    <a:pt x="340" y="530"/>
                    <a:pt x="410" y="560"/>
                  </a:cubicBezTo>
                  <a:lnTo>
                    <a:pt x="619" y="680"/>
                  </a:lnTo>
                  <a:cubicBezTo>
                    <a:pt x="710" y="720"/>
                    <a:pt x="779" y="740"/>
                    <a:pt x="849" y="740"/>
                  </a:cubicBezTo>
                  <a:lnTo>
                    <a:pt x="899" y="740"/>
                  </a:lnTo>
                  <a:cubicBezTo>
                    <a:pt x="959" y="740"/>
                    <a:pt x="1009" y="729"/>
                    <a:pt x="1059" y="709"/>
                  </a:cubicBezTo>
                  <a:lnTo>
                    <a:pt x="1118" y="680"/>
                  </a:lnTo>
                  <a:lnTo>
                    <a:pt x="1138" y="669"/>
                  </a:lnTo>
                  <a:cubicBezTo>
                    <a:pt x="1169" y="649"/>
                    <a:pt x="1198" y="629"/>
                    <a:pt x="1209" y="620"/>
                  </a:cubicBezTo>
                  <a:lnTo>
                    <a:pt x="1249" y="580"/>
                  </a:lnTo>
                  <a:lnTo>
                    <a:pt x="1298" y="540"/>
                  </a:lnTo>
                  <a:lnTo>
                    <a:pt x="1298" y="490"/>
                  </a:lnTo>
                  <a:lnTo>
                    <a:pt x="1289" y="480"/>
                  </a:lnTo>
                  <a:lnTo>
                    <a:pt x="1258" y="450"/>
                  </a:lnTo>
                  <a:cubicBezTo>
                    <a:pt x="1258" y="440"/>
                    <a:pt x="1249" y="440"/>
                    <a:pt x="1238" y="430"/>
                  </a:cubicBezTo>
                  <a:lnTo>
                    <a:pt x="1129" y="330"/>
                  </a:lnTo>
                  <a:cubicBezTo>
                    <a:pt x="1079" y="290"/>
                    <a:pt x="1029" y="240"/>
                    <a:pt x="969" y="190"/>
                  </a:cubicBezTo>
                  <a:cubicBezTo>
                    <a:pt x="889" y="141"/>
                    <a:pt x="819" y="90"/>
                    <a:pt x="750" y="61"/>
                  </a:cubicBezTo>
                  <a:cubicBezTo>
                    <a:pt x="659" y="21"/>
                    <a:pt x="579" y="1"/>
                    <a:pt x="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9149913" y="3572673"/>
              <a:ext cx="108265" cy="57300"/>
            </a:xfrm>
            <a:custGeom>
              <a:avLst/>
              <a:gdLst/>
              <a:ahLst/>
              <a:cxnLst/>
              <a:rect l="l" t="t" r="r" b="b"/>
              <a:pathLst>
                <a:path w="1179" h="624" extrusionOk="0">
                  <a:moveTo>
                    <a:pt x="440" y="1"/>
                  </a:moveTo>
                  <a:cubicBezTo>
                    <a:pt x="360" y="1"/>
                    <a:pt x="280" y="10"/>
                    <a:pt x="220" y="50"/>
                  </a:cubicBezTo>
                  <a:lnTo>
                    <a:pt x="130" y="110"/>
                  </a:lnTo>
                  <a:lnTo>
                    <a:pt x="60" y="180"/>
                  </a:lnTo>
                  <a:cubicBezTo>
                    <a:pt x="40" y="200"/>
                    <a:pt x="31" y="220"/>
                    <a:pt x="20" y="230"/>
                  </a:cubicBezTo>
                  <a:cubicBezTo>
                    <a:pt x="11" y="240"/>
                    <a:pt x="11" y="240"/>
                    <a:pt x="11" y="250"/>
                  </a:cubicBezTo>
                  <a:lnTo>
                    <a:pt x="0" y="250"/>
                  </a:lnTo>
                  <a:cubicBezTo>
                    <a:pt x="0" y="250"/>
                    <a:pt x="0" y="260"/>
                    <a:pt x="11" y="260"/>
                  </a:cubicBezTo>
                  <a:lnTo>
                    <a:pt x="20" y="260"/>
                  </a:lnTo>
                  <a:cubicBezTo>
                    <a:pt x="20" y="270"/>
                    <a:pt x="40" y="270"/>
                    <a:pt x="51" y="280"/>
                  </a:cubicBezTo>
                  <a:lnTo>
                    <a:pt x="111" y="310"/>
                  </a:lnTo>
                  <a:cubicBezTo>
                    <a:pt x="140" y="320"/>
                    <a:pt x="160" y="340"/>
                    <a:pt x="190" y="350"/>
                  </a:cubicBezTo>
                  <a:cubicBezTo>
                    <a:pt x="240" y="380"/>
                    <a:pt x="310" y="410"/>
                    <a:pt x="380" y="450"/>
                  </a:cubicBezTo>
                  <a:cubicBezTo>
                    <a:pt x="440" y="490"/>
                    <a:pt x="510" y="529"/>
                    <a:pt x="590" y="560"/>
                  </a:cubicBezTo>
                  <a:cubicBezTo>
                    <a:pt x="659" y="589"/>
                    <a:pt x="729" y="620"/>
                    <a:pt x="789" y="620"/>
                  </a:cubicBezTo>
                  <a:cubicBezTo>
                    <a:pt x="808" y="622"/>
                    <a:pt x="826" y="623"/>
                    <a:pt x="843" y="623"/>
                  </a:cubicBezTo>
                  <a:cubicBezTo>
                    <a:pt x="891" y="623"/>
                    <a:pt x="935" y="614"/>
                    <a:pt x="979" y="600"/>
                  </a:cubicBezTo>
                  <a:cubicBezTo>
                    <a:pt x="999" y="580"/>
                    <a:pt x="1029" y="569"/>
                    <a:pt x="1049" y="549"/>
                  </a:cubicBezTo>
                  <a:cubicBezTo>
                    <a:pt x="1078" y="540"/>
                    <a:pt x="1098" y="520"/>
                    <a:pt x="1118" y="510"/>
                  </a:cubicBezTo>
                  <a:lnTo>
                    <a:pt x="1158" y="470"/>
                  </a:lnTo>
                  <a:lnTo>
                    <a:pt x="1178" y="450"/>
                  </a:lnTo>
                  <a:lnTo>
                    <a:pt x="1169" y="440"/>
                  </a:lnTo>
                  <a:lnTo>
                    <a:pt x="1138" y="410"/>
                  </a:lnTo>
                  <a:cubicBezTo>
                    <a:pt x="1129" y="400"/>
                    <a:pt x="1109" y="390"/>
                    <a:pt x="1098" y="370"/>
                  </a:cubicBezTo>
                  <a:cubicBezTo>
                    <a:pt x="1078" y="350"/>
                    <a:pt x="1058" y="340"/>
                    <a:pt x="1029" y="310"/>
                  </a:cubicBezTo>
                  <a:cubicBezTo>
                    <a:pt x="989" y="270"/>
                    <a:pt x="929" y="220"/>
                    <a:pt x="869" y="180"/>
                  </a:cubicBezTo>
                  <a:cubicBezTo>
                    <a:pt x="809" y="141"/>
                    <a:pt x="739" y="90"/>
                    <a:pt x="659" y="50"/>
                  </a:cubicBezTo>
                  <a:cubicBezTo>
                    <a:pt x="590" y="21"/>
                    <a:pt x="510" y="1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9144403" y="3567164"/>
              <a:ext cx="120202" cy="67952"/>
            </a:xfrm>
            <a:custGeom>
              <a:avLst/>
              <a:gdLst/>
              <a:ahLst/>
              <a:cxnLst/>
              <a:rect l="l" t="t" r="r" b="b"/>
              <a:pathLst>
                <a:path w="1309" h="740" extrusionOk="0">
                  <a:moveTo>
                    <a:pt x="500" y="121"/>
                  </a:moveTo>
                  <a:cubicBezTo>
                    <a:pt x="559" y="121"/>
                    <a:pt x="630" y="130"/>
                    <a:pt x="699" y="170"/>
                  </a:cubicBezTo>
                  <a:cubicBezTo>
                    <a:pt x="759" y="201"/>
                    <a:pt x="819" y="240"/>
                    <a:pt x="899" y="290"/>
                  </a:cubicBezTo>
                  <a:cubicBezTo>
                    <a:pt x="949" y="330"/>
                    <a:pt x="1009" y="380"/>
                    <a:pt x="1049" y="420"/>
                  </a:cubicBezTo>
                  <a:lnTo>
                    <a:pt x="1149" y="510"/>
                  </a:lnTo>
                  <a:lnTo>
                    <a:pt x="1138" y="520"/>
                  </a:lnTo>
                  <a:cubicBezTo>
                    <a:pt x="1118" y="540"/>
                    <a:pt x="1099" y="550"/>
                    <a:pt x="1089" y="560"/>
                  </a:cubicBezTo>
                  <a:lnTo>
                    <a:pt x="1059" y="580"/>
                  </a:lnTo>
                  <a:cubicBezTo>
                    <a:pt x="1049" y="580"/>
                    <a:pt x="1029" y="589"/>
                    <a:pt x="1009" y="600"/>
                  </a:cubicBezTo>
                  <a:cubicBezTo>
                    <a:pt x="980" y="615"/>
                    <a:pt x="945" y="624"/>
                    <a:pt x="905" y="624"/>
                  </a:cubicBezTo>
                  <a:cubicBezTo>
                    <a:pt x="890" y="624"/>
                    <a:pt x="875" y="622"/>
                    <a:pt x="859" y="620"/>
                  </a:cubicBezTo>
                  <a:cubicBezTo>
                    <a:pt x="809" y="620"/>
                    <a:pt x="750" y="600"/>
                    <a:pt x="670" y="570"/>
                  </a:cubicBezTo>
                  <a:cubicBezTo>
                    <a:pt x="599" y="530"/>
                    <a:pt x="530" y="500"/>
                    <a:pt x="470" y="460"/>
                  </a:cubicBezTo>
                  <a:cubicBezTo>
                    <a:pt x="400" y="420"/>
                    <a:pt x="330" y="390"/>
                    <a:pt x="280" y="360"/>
                  </a:cubicBezTo>
                  <a:lnTo>
                    <a:pt x="151" y="290"/>
                  </a:lnTo>
                  <a:cubicBezTo>
                    <a:pt x="160" y="290"/>
                    <a:pt x="160" y="280"/>
                    <a:pt x="171" y="280"/>
                  </a:cubicBezTo>
                  <a:cubicBezTo>
                    <a:pt x="180" y="260"/>
                    <a:pt x="210" y="240"/>
                    <a:pt x="230" y="221"/>
                  </a:cubicBezTo>
                  <a:cubicBezTo>
                    <a:pt x="260" y="201"/>
                    <a:pt x="280" y="181"/>
                    <a:pt x="310" y="161"/>
                  </a:cubicBezTo>
                  <a:cubicBezTo>
                    <a:pt x="360" y="130"/>
                    <a:pt x="420" y="121"/>
                    <a:pt x="500" y="121"/>
                  </a:cubicBezTo>
                  <a:close/>
                  <a:moveTo>
                    <a:pt x="490" y="1"/>
                  </a:moveTo>
                  <a:cubicBezTo>
                    <a:pt x="400" y="1"/>
                    <a:pt x="320" y="21"/>
                    <a:pt x="250" y="61"/>
                  </a:cubicBezTo>
                  <a:cubicBezTo>
                    <a:pt x="220" y="81"/>
                    <a:pt x="180" y="101"/>
                    <a:pt x="151" y="130"/>
                  </a:cubicBezTo>
                  <a:cubicBezTo>
                    <a:pt x="131" y="150"/>
                    <a:pt x="100" y="170"/>
                    <a:pt x="80" y="201"/>
                  </a:cubicBezTo>
                  <a:cubicBezTo>
                    <a:pt x="60" y="221"/>
                    <a:pt x="40" y="240"/>
                    <a:pt x="20" y="270"/>
                  </a:cubicBezTo>
                  <a:lnTo>
                    <a:pt x="0" y="300"/>
                  </a:lnTo>
                  <a:lnTo>
                    <a:pt x="11" y="350"/>
                  </a:lnTo>
                  <a:lnTo>
                    <a:pt x="60" y="380"/>
                  </a:lnTo>
                  <a:cubicBezTo>
                    <a:pt x="71" y="390"/>
                    <a:pt x="80" y="390"/>
                    <a:pt x="91" y="400"/>
                  </a:cubicBezTo>
                  <a:lnTo>
                    <a:pt x="220" y="460"/>
                  </a:lnTo>
                  <a:cubicBezTo>
                    <a:pt x="280" y="490"/>
                    <a:pt x="340" y="530"/>
                    <a:pt x="410" y="560"/>
                  </a:cubicBezTo>
                  <a:lnTo>
                    <a:pt x="619" y="680"/>
                  </a:lnTo>
                  <a:cubicBezTo>
                    <a:pt x="710" y="720"/>
                    <a:pt x="779" y="740"/>
                    <a:pt x="849" y="740"/>
                  </a:cubicBezTo>
                  <a:lnTo>
                    <a:pt x="899" y="740"/>
                  </a:lnTo>
                  <a:cubicBezTo>
                    <a:pt x="959" y="740"/>
                    <a:pt x="1009" y="729"/>
                    <a:pt x="1059" y="709"/>
                  </a:cubicBezTo>
                  <a:lnTo>
                    <a:pt x="1118" y="680"/>
                  </a:lnTo>
                  <a:lnTo>
                    <a:pt x="1138" y="669"/>
                  </a:lnTo>
                  <a:cubicBezTo>
                    <a:pt x="1169" y="649"/>
                    <a:pt x="1198" y="629"/>
                    <a:pt x="1209" y="620"/>
                  </a:cubicBezTo>
                  <a:lnTo>
                    <a:pt x="1249" y="580"/>
                  </a:lnTo>
                  <a:lnTo>
                    <a:pt x="1309" y="510"/>
                  </a:lnTo>
                  <a:lnTo>
                    <a:pt x="1289" y="480"/>
                  </a:lnTo>
                  <a:lnTo>
                    <a:pt x="1258" y="450"/>
                  </a:lnTo>
                  <a:cubicBezTo>
                    <a:pt x="1258" y="440"/>
                    <a:pt x="1249" y="440"/>
                    <a:pt x="1238" y="430"/>
                  </a:cubicBezTo>
                  <a:lnTo>
                    <a:pt x="1129" y="330"/>
                  </a:lnTo>
                  <a:cubicBezTo>
                    <a:pt x="1079" y="290"/>
                    <a:pt x="1029" y="240"/>
                    <a:pt x="969" y="190"/>
                  </a:cubicBezTo>
                  <a:cubicBezTo>
                    <a:pt x="889" y="141"/>
                    <a:pt x="819" y="90"/>
                    <a:pt x="750" y="61"/>
                  </a:cubicBezTo>
                  <a:cubicBezTo>
                    <a:pt x="659" y="21"/>
                    <a:pt x="579" y="1"/>
                    <a:pt x="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9197571" y="3553757"/>
              <a:ext cx="108265" cy="63636"/>
            </a:xfrm>
            <a:custGeom>
              <a:avLst/>
              <a:gdLst/>
              <a:ahLst/>
              <a:cxnLst/>
              <a:rect l="l" t="t" r="r" b="b"/>
              <a:pathLst>
                <a:path w="1179" h="693" extrusionOk="0">
                  <a:moveTo>
                    <a:pt x="402" y="1"/>
                  </a:moveTo>
                  <a:cubicBezTo>
                    <a:pt x="351" y="1"/>
                    <a:pt x="301" y="8"/>
                    <a:pt x="250" y="27"/>
                  </a:cubicBezTo>
                  <a:cubicBezTo>
                    <a:pt x="220" y="47"/>
                    <a:pt x="180" y="67"/>
                    <a:pt x="151" y="87"/>
                  </a:cubicBezTo>
                  <a:cubicBezTo>
                    <a:pt x="120" y="97"/>
                    <a:pt x="91" y="127"/>
                    <a:pt x="71" y="137"/>
                  </a:cubicBezTo>
                  <a:lnTo>
                    <a:pt x="20" y="187"/>
                  </a:lnTo>
                  <a:cubicBezTo>
                    <a:pt x="11" y="196"/>
                    <a:pt x="11" y="207"/>
                    <a:pt x="0" y="207"/>
                  </a:cubicBezTo>
                  <a:lnTo>
                    <a:pt x="0" y="216"/>
                  </a:lnTo>
                  <a:lnTo>
                    <a:pt x="11" y="216"/>
                  </a:lnTo>
                  <a:cubicBezTo>
                    <a:pt x="20" y="227"/>
                    <a:pt x="31" y="236"/>
                    <a:pt x="51" y="247"/>
                  </a:cubicBezTo>
                  <a:cubicBezTo>
                    <a:pt x="60" y="256"/>
                    <a:pt x="80" y="267"/>
                    <a:pt x="100" y="276"/>
                  </a:cubicBezTo>
                  <a:cubicBezTo>
                    <a:pt x="131" y="296"/>
                    <a:pt x="151" y="307"/>
                    <a:pt x="180" y="327"/>
                  </a:cubicBezTo>
                  <a:cubicBezTo>
                    <a:pt x="230" y="356"/>
                    <a:pt x="290" y="406"/>
                    <a:pt x="350" y="446"/>
                  </a:cubicBezTo>
                  <a:cubicBezTo>
                    <a:pt x="420" y="496"/>
                    <a:pt x="480" y="546"/>
                    <a:pt x="539" y="586"/>
                  </a:cubicBezTo>
                  <a:lnTo>
                    <a:pt x="630" y="646"/>
                  </a:lnTo>
                  <a:cubicBezTo>
                    <a:pt x="650" y="656"/>
                    <a:pt x="659" y="656"/>
                    <a:pt x="679" y="666"/>
                  </a:cubicBezTo>
                  <a:cubicBezTo>
                    <a:pt x="690" y="676"/>
                    <a:pt x="710" y="676"/>
                    <a:pt x="730" y="686"/>
                  </a:cubicBezTo>
                  <a:cubicBezTo>
                    <a:pt x="758" y="690"/>
                    <a:pt x="787" y="692"/>
                    <a:pt x="815" y="692"/>
                  </a:cubicBezTo>
                  <a:cubicBezTo>
                    <a:pt x="855" y="692"/>
                    <a:pt x="894" y="687"/>
                    <a:pt x="929" y="676"/>
                  </a:cubicBezTo>
                  <a:cubicBezTo>
                    <a:pt x="969" y="676"/>
                    <a:pt x="999" y="656"/>
                    <a:pt x="1029" y="646"/>
                  </a:cubicBezTo>
                  <a:cubicBezTo>
                    <a:pt x="1059" y="636"/>
                    <a:pt x="1089" y="616"/>
                    <a:pt x="1109" y="596"/>
                  </a:cubicBezTo>
                  <a:cubicBezTo>
                    <a:pt x="1129" y="586"/>
                    <a:pt x="1149" y="566"/>
                    <a:pt x="1158" y="566"/>
                  </a:cubicBezTo>
                  <a:cubicBezTo>
                    <a:pt x="1178" y="556"/>
                    <a:pt x="1178" y="546"/>
                    <a:pt x="1178" y="546"/>
                  </a:cubicBezTo>
                  <a:cubicBezTo>
                    <a:pt x="1178" y="546"/>
                    <a:pt x="1178" y="536"/>
                    <a:pt x="1169" y="536"/>
                  </a:cubicBezTo>
                  <a:cubicBezTo>
                    <a:pt x="1169" y="526"/>
                    <a:pt x="1158" y="516"/>
                    <a:pt x="1138" y="506"/>
                  </a:cubicBezTo>
                  <a:lnTo>
                    <a:pt x="1089" y="456"/>
                  </a:lnTo>
                  <a:cubicBezTo>
                    <a:pt x="1079" y="446"/>
                    <a:pt x="1059" y="426"/>
                    <a:pt x="1029" y="406"/>
                  </a:cubicBezTo>
                  <a:cubicBezTo>
                    <a:pt x="989" y="356"/>
                    <a:pt x="939" y="307"/>
                    <a:pt x="879" y="256"/>
                  </a:cubicBezTo>
                  <a:cubicBezTo>
                    <a:pt x="819" y="207"/>
                    <a:pt x="759" y="147"/>
                    <a:pt x="699" y="107"/>
                  </a:cubicBezTo>
                  <a:cubicBezTo>
                    <a:pt x="670" y="77"/>
                    <a:pt x="630" y="57"/>
                    <a:pt x="599" y="37"/>
                  </a:cubicBezTo>
                  <a:cubicBezTo>
                    <a:pt x="579" y="37"/>
                    <a:pt x="570" y="27"/>
                    <a:pt x="550" y="17"/>
                  </a:cubicBezTo>
                  <a:cubicBezTo>
                    <a:pt x="530" y="7"/>
                    <a:pt x="510" y="7"/>
                    <a:pt x="490" y="7"/>
                  </a:cubicBezTo>
                  <a:cubicBezTo>
                    <a:pt x="461" y="3"/>
                    <a:pt x="431" y="1"/>
                    <a:pt x="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9192061" y="3548523"/>
              <a:ext cx="120202" cy="74656"/>
            </a:xfrm>
            <a:custGeom>
              <a:avLst/>
              <a:gdLst/>
              <a:ahLst/>
              <a:cxnLst/>
              <a:rect l="l" t="t" r="r" b="b"/>
              <a:pathLst>
                <a:path w="1309" h="813" extrusionOk="0">
                  <a:moveTo>
                    <a:pt x="483" y="120"/>
                  </a:moveTo>
                  <a:cubicBezTo>
                    <a:pt x="502" y="120"/>
                    <a:pt x="521" y="121"/>
                    <a:pt x="540" y="124"/>
                  </a:cubicBezTo>
                  <a:cubicBezTo>
                    <a:pt x="560" y="124"/>
                    <a:pt x="580" y="124"/>
                    <a:pt x="590" y="134"/>
                  </a:cubicBezTo>
                  <a:cubicBezTo>
                    <a:pt x="599" y="134"/>
                    <a:pt x="619" y="144"/>
                    <a:pt x="630" y="154"/>
                  </a:cubicBezTo>
                  <a:cubicBezTo>
                    <a:pt x="659" y="164"/>
                    <a:pt x="690" y="184"/>
                    <a:pt x="719" y="204"/>
                  </a:cubicBezTo>
                  <a:cubicBezTo>
                    <a:pt x="790" y="253"/>
                    <a:pt x="859" y="313"/>
                    <a:pt x="899" y="353"/>
                  </a:cubicBezTo>
                  <a:lnTo>
                    <a:pt x="1149" y="593"/>
                  </a:lnTo>
                  <a:cubicBezTo>
                    <a:pt x="1149" y="603"/>
                    <a:pt x="1139" y="603"/>
                    <a:pt x="1139" y="603"/>
                  </a:cubicBezTo>
                  <a:cubicBezTo>
                    <a:pt x="1109" y="623"/>
                    <a:pt x="1089" y="633"/>
                    <a:pt x="1059" y="653"/>
                  </a:cubicBezTo>
                  <a:cubicBezTo>
                    <a:pt x="1039" y="663"/>
                    <a:pt x="1009" y="673"/>
                    <a:pt x="979" y="683"/>
                  </a:cubicBezTo>
                  <a:cubicBezTo>
                    <a:pt x="949" y="688"/>
                    <a:pt x="919" y="690"/>
                    <a:pt x="889" y="690"/>
                  </a:cubicBezTo>
                  <a:cubicBezTo>
                    <a:pt x="859" y="690"/>
                    <a:pt x="829" y="688"/>
                    <a:pt x="799" y="683"/>
                  </a:cubicBezTo>
                  <a:cubicBezTo>
                    <a:pt x="790" y="673"/>
                    <a:pt x="770" y="673"/>
                    <a:pt x="759" y="663"/>
                  </a:cubicBezTo>
                  <a:cubicBezTo>
                    <a:pt x="750" y="663"/>
                    <a:pt x="730" y="653"/>
                    <a:pt x="719" y="653"/>
                  </a:cubicBezTo>
                  <a:cubicBezTo>
                    <a:pt x="690" y="633"/>
                    <a:pt x="659" y="613"/>
                    <a:pt x="639" y="593"/>
                  </a:cubicBezTo>
                  <a:lnTo>
                    <a:pt x="450" y="453"/>
                  </a:lnTo>
                  <a:cubicBezTo>
                    <a:pt x="380" y="413"/>
                    <a:pt x="320" y="364"/>
                    <a:pt x="270" y="333"/>
                  </a:cubicBezTo>
                  <a:cubicBezTo>
                    <a:pt x="240" y="313"/>
                    <a:pt x="220" y="293"/>
                    <a:pt x="191" y="284"/>
                  </a:cubicBezTo>
                  <a:lnTo>
                    <a:pt x="151" y="253"/>
                  </a:lnTo>
                  <a:cubicBezTo>
                    <a:pt x="160" y="253"/>
                    <a:pt x="160" y="253"/>
                    <a:pt x="171" y="244"/>
                  </a:cubicBezTo>
                  <a:cubicBezTo>
                    <a:pt x="191" y="224"/>
                    <a:pt x="211" y="204"/>
                    <a:pt x="240" y="194"/>
                  </a:cubicBezTo>
                  <a:cubicBezTo>
                    <a:pt x="270" y="174"/>
                    <a:pt x="300" y="154"/>
                    <a:pt x="330" y="144"/>
                  </a:cubicBezTo>
                  <a:cubicBezTo>
                    <a:pt x="381" y="129"/>
                    <a:pt x="432" y="120"/>
                    <a:pt x="483" y="120"/>
                  </a:cubicBezTo>
                  <a:close/>
                  <a:moveTo>
                    <a:pt x="490" y="0"/>
                  </a:moveTo>
                  <a:cubicBezTo>
                    <a:pt x="421" y="0"/>
                    <a:pt x="350" y="12"/>
                    <a:pt x="290" y="34"/>
                  </a:cubicBezTo>
                  <a:cubicBezTo>
                    <a:pt x="250" y="44"/>
                    <a:pt x="211" y="64"/>
                    <a:pt x="180" y="84"/>
                  </a:cubicBezTo>
                  <a:cubicBezTo>
                    <a:pt x="151" y="114"/>
                    <a:pt x="120" y="134"/>
                    <a:pt x="91" y="154"/>
                  </a:cubicBezTo>
                  <a:cubicBezTo>
                    <a:pt x="60" y="174"/>
                    <a:pt x="40" y="194"/>
                    <a:pt x="31" y="213"/>
                  </a:cubicBezTo>
                  <a:lnTo>
                    <a:pt x="1" y="244"/>
                  </a:lnTo>
                  <a:lnTo>
                    <a:pt x="1" y="304"/>
                  </a:lnTo>
                  <a:lnTo>
                    <a:pt x="51" y="333"/>
                  </a:lnTo>
                  <a:cubicBezTo>
                    <a:pt x="60" y="344"/>
                    <a:pt x="71" y="344"/>
                    <a:pt x="80" y="353"/>
                  </a:cubicBezTo>
                  <a:lnTo>
                    <a:pt x="131" y="384"/>
                  </a:lnTo>
                  <a:cubicBezTo>
                    <a:pt x="151" y="404"/>
                    <a:pt x="180" y="413"/>
                    <a:pt x="200" y="433"/>
                  </a:cubicBezTo>
                  <a:cubicBezTo>
                    <a:pt x="260" y="463"/>
                    <a:pt x="320" y="503"/>
                    <a:pt x="380" y="553"/>
                  </a:cubicBezTo>
                  <a:lnTo>
                    <a:pt x="570" y="693"/>
                  </a:lnTo>
                  <a:lnTo>
                    <a:pt x="659" y="753"/>
                  </a:lnTo>
                  <a:cubicBezTo>
                    <a:pt x="679" y="763"/>
                    <a:pt x="699" y="773"/>
                    <a:pt x="710" y="783"/>
                  </a:cubicBezTo>
                  <a:cubicBezTo>
                    <a:pt x="730" y="783"/>
                    <a:pt x="750" y="792"/>
                    <a:pt x="770" y="792"/>
                  </a:cubicBezTo>
                  <a:cubicBezTo>
                    <a:pt x="810" y="803"/>
                    <a:pt x="849" y="812"/>
                    <a:pt x="889" y="812"/>
                  </a:cubicBezTo>
                  <a:cubicBezTo>
                    <a:pt x="929" y="812"/>
                    <a:pt x="969" y="803"/>
                    <a:pt x="1009" y="792"/>
                  </a:cubicBezTo>
                  <a:cubicBezTo>
                    <a:pt x="1049" y="783"/>
                    <a:pt x="1079" y="773"/>
                    <a:pt x="1109" y="753"/>
                  </a:cubicBezTo>
                  <a:cubicBezTo>
                    <a:pt x="1149" y="743"/>
                    <a:pt x="1178" y="723"/>
                    <a:pt x="1198" y="713"/>
                  </a:cubicBezTo>
                  <a:cubicBezTo>
                    <a:pt x="1218" y="693"/>
                    <a:pt x="1238" y="683"/>
                    <a:pt x="1249" y="673"/>
                  </a:cubicBezTo>
                  <a:lnTo>
                    <a:pt x="1269" y="663"/>
                  </a:lnTo>
                  <a:lnTo>
                    <a:pt x="1298" y="633"/>
                  </a:lnTo>
                  <a:lnTo>
                    <a:pt x="1309" y="593"/>
                  </a:lnTo>
                  <a:lnTo>
                    <a:pt x="1289" y="563"/>
                  </a:lnTo>
                  <a:cubicBezTo>
                    <a:pt x="1289" y="563"/>
                    <a:pt x="1278" y="553"/>
                    <a:pt x="1269" y="553"/>
                  </a:cubicBezTo>
                  <a:lnTo>
                    <a:pt x="1258" y="533"/>
                  </a:lnTo>
                  <a:lnTo>
                    <a:pt x="1238" y="513"/>
                  </a:lnTo>
                  <a:lnTo>
                    <a:pt x="979" y="273"/>
                  </a:lnTo>
                  <a:cubicBezTo>
                    <a:pt x="939" y="224"/>
                    <a:pt x="869" y="164"/>
                    <a:pt x="790" y="114"/>
                  </a:cubicBezTo>
                  <a:cubicBezTo>
                    <a:pt x="759" y="84"/>
                    <a:pt x="719" y="64"/>
                    <a:pt x="690" y="44"/>
                  </a:cubicBezTo>
                  <a:lnTo>
                    <a:pt x="630" y="14"/>
                  </a:lnTo>
                  <a:cubicBezTo>
                    <a:pt x="610" y="14"/>
                    <a:pt x="580" y="4"/>
                    <a:pt x="560" y="4"/>
                  </a:cubicBezTo>
                  <a:cubicBezTo>
                    <a:pt x="537" y="2"/>
                    <a:pt x="514" y="0"/>
                    <a:pt x="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7069952" y="3574510"/>
              <a:ext cx="106428" cy="44995"/>
            </a:xfrm>
            <a:custGeom>
              <a:avLst/>
              <a:gdLst/>
              <a:ahLst/>
              <a:cxnLst/>
              <a:rect l="l" t="t" r="r" b="b"/>
              <a:pathLst>
                <a:path w="1159" h="490" extrusionOk="0">
                  <a:moveTo>
                    <a:pt x="510" y="1"/>
                  </a:moveTo>
                  <a:cubicBezTo>
                    <a:pt x="430" y="1"/>
                    <a:pt x="350" y="10"/>
                    <a:pt x="280" y="41"/>
                  </a:cubicBezTo>
                  <a:cubicBezTo>
                    <a:pt x="221" y="70"/>
                    <a:pt x="161" y="110"/>
                    <a:pt x="121" y="170"/>
                  </a:cubicBezTo>
                  <a:cubicBezTo>
                    <a:pt x="101" y="200"/>
                    <a:pt x="81" y="220"/>
                    <a:pt x="70" y="250"/>
                  </a:cubicBezTo>
                  <a:cubicBezTo>
                    <a:pt x="50" y="280"/>
                    <a:pt x="41" y="310"/>
                    <a:pt x="30" y="340"/>
                  </a:cubicBezTo>
                  <a:cubicBezTo>
                    <a:pt x="21" y="360"/>
                    <a:pt x="11" y="390"/>
                    <a:pt x="11" y="400"/>
                  </a:cubicBezTo>
                  <a:cubicBezTo>
                    <a:pt x="11" y="410"/>
                    <a:pt x="11" y="420"/>
                    <a:pt x="1" y="420"/>
                  </a:cubicBezTo>
                  <a:lnTo>
                    <a:pt x="1" y="430"/>
                  </a:lnTo>
                  <a:lnTo>
                    <a:pt x="21" y="430"/>
                  </a:lnTo>
                  <a:cubicBezTo>
                    <a:pt x="30" y="430"/>
                    <a:pt x="41" y="430"/>
                    <a:pt x="61" y="440"/>
                  </a:cubicBezTo>
                  <a:lnTo>
                    <a:pt x="130" y="440"/>
                  </a:lnTo>
                  <a:cubicBezTo>
                    <a:pt x="150" y="440"/>
                    <a:pt x="181" y="450"/>
                    <a:pt x="210" y="450"/>
                  </a:cubicBezTo>
                  <a:cubicBezTo>
                    <a:pt x="270" y="460"/>
                    <a:pt x="340" y="470"/>
                    <a:pt x="420" y="480"/>
                  </a:cubicBezTo>
                  <a:cubicBezTo>
                    <a:pt x="500" y="480"/>
                    <a:pt x="580" y="490"/>
                    <a:pt x="660" y="490"/>
                  </a:cubicBezTo>
                  <a:cubicBezTo>
                    <a:pt x="740" y="490"/>
                    <a:pt x="809" y="470"/>
                    <a:pt x="879" y="450"/>
                  </a:cubicBezTo>
                  <a:cubicBezTo>
                    <a:pt x="939" y="430"/>
                    <a:pt x="999" y="390"/>
                    <a:pt x="1039" y="330"/>
                  </a:cubicBezTo>
                  <a:cubicBezTo>
                    <a:pt x="1059" y="310"/>
                    <a:pt x="1079" y="280"/>
                    <a:pt x="1089" y="250"/>
                  </a:cubicBezTo>
                  <a:cubicBezTo>
                    <a:pt x="1109" y="230"/>
                    <a:pt x="1119" y="200"/>
                    <a:pt x="1129" y="180"/>
                  </a:cubicBezTo>
                  <a:cubicBezTo>
                    <a:pt x="1139" y="150"/>
                    <a:pt x="1149" y="130"/>
                    <a:pt x="1149" y="121"/>
                  </a:cubicBezTo>
                  <a:cubicBezTo>
                    <a:pt x="1159" y="101"/>
                    <a:pt x="1159" y="90"/>
                    <a:pt x="1159" y="90"/>
                  </a:cubicBezTo>
                  <a:lnTo>
                    <a:pt x="1139" y="90"/>
                  </a:lnTo>
                  <a:cubicBezTo>
                    <a:pt x="1139" y="90"/>
                    <a:pt x="1119" y="81"/>
                    <a:pt x="1099" y="81"/>
                  </a:cubicBezTo>
                  <a:cubicBezTo>
                    <a:pt x="1089" y="81"/>
                    <a:pt x="1069" y="70"/>
                    <a:pt x="1039" y="70"/>
                  </a:cubicBezTo>
                  <a:cubicBezTo>
                    <a:pt x="1019" y="61"/>
                    <a:pt x="989" y="61"/>
                    <a:pt x="959" y="50"/>
                  </a:cubicBezTo>
                  <a:cubicBezTo>
                    <a:pt x="899" y="41"/>
                    <a:pt x="820" y="30"/>
                    <a:pt x="749" y="21"/>
                  </a:cubicBezTo>
                  <a:cubicBezTo>
                    <a:pt x="669" y="10"/>
                    <a:pt x="590" y="1"/>
                    <a:pt x="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7064535" y="3569000"/>
              <a:ext cx="117356" cy="56015"/>
            </a:xfrm>
            <a:custGeom>
              <a:avLst/>
              <a:gdLst/>
              <a:ahLst/>
              <a:cxnLst/>
              <a:rect l="l" t="t" r="r" b="b"/>
              <a:pathLst>
                <a:path w="1278" h="610" extrusionOk="0">
                  <a:moveTo>
                    <a:pt x="579" y="121"/>
                  </a:moveTo>
                  <a:cubicBezTo>
                    <a:pt x="639" y="121"/>
                    <a:pt x="719" y="130"/>
                    <a:pt x="799" y="141"/>
                  </a:cubicBezTo>
                  <a:cubicBezTo>
                    <a:pt x="848" y="150"/>
                    <a:pt x="908" y="161"/>
                    <a:pt x="958" y="161"/>
                  </a:cubicBezTo>
                  <a:lnTo>
                    <a:pt x="1138" y="201"/>
                  </a:lnTo>
                  <a:cubicBezTo>
                    <a:pt x="1138" y="201"/>
                    <a:pt x="1138" y="210"/>
                    <a:pt x="1128" y="210"/>
                  </a:cubicBezTo>
                  <a:cubicBezTo>
                    <a:pt x="1128" y="240"/>
                    <a:pt x="1108" y="260"/>
                    <a:pt x="1098" y="280"/>
                  </a:cubicBezTo>
                  <a:cubicBezTo>
                    <a:pt x="1088" y="310"/>
                    <a:pt x="1068" y="330"/>
                    <a:pt x="1048" y="360"/>
                  </a:cubicBezTo>
                  <a:cubicBezTo>
                    <a:pt x="1008" y="400"/>
                    <a:pt x="968" y="430"/>
                    <a:pt x="918" y="450"/>
                  </a:cubicBezTo>
                  <a:cubicBezTo>
                    <a:pt x="859" y="480"/>
                    <a:pt x="788" y="490"/>
                    <a:pt x="719" y="490"/>
                  </a:cubicBezTo>
                  <a:lnTo>
                    <a:pt x="688" y="490"/>
                  </a:lnTo>
                  <a:cubicBezTo>
                    <a:pt x="619" y="490"/>
                    <a:pt x="539" y="480"/>
                    <a:pt x="489" y="480"/>
                  </a:cubicBezTo>
                  <a:lnTo>
                    <a:pt x="140" y="440"/>
                  </a:lnTo>
                  <a:cubicBezTo>
                    <a:pt x="140" y="430"/>
                    <a:pt x="140" y="420"/>
                    <a:pt x="149" y="420"/>
                  </a:cubicBezTo>
                  <a:cubicBezTo>
                    <a:pt x="149" y="390"/>
                    <a:pt x="169" y="370"/>
                    <a:pt x="180" y="340"/>
                  </a:cubicBezTo>
                  <a:cubicBezTo>
                    <a:pt x="189" y="310"/>
                    <a:pt x="209" y="290"/>
                    <a:pt x="229" y="260"/>
                  </a:cubicBezTo>
                  <a:cubicBezTo>
                    <a:pt x="260" y="220"/>
                    <a:pt x="309" y="181"/>
                    <a:pt x="369" y="161"/>
                  </a:cubicBezTo>
                  <a:cubicBezTo>
                    <a:pt x="419" y="130"/>
                    <a:pt x="489" y="121"/>
                    <a:pt x="579" y="121"/>
                  </a:cubicBezTo>
                  <a:close/>
                  <a:moveTo>
                    <a:pt x="569" y="1"/>
                  </a:moveTo>
                  <a:cubicBezTo>
                    <a:pt x="479" y="1"/>
                    <a:pt x="389" y="21"/>
                    <a:pt x="319" y="50"/>
                  </a:cubicBezTo>
                  <a:cubicBezTo>
                    <a:pt x="249" y="81"/>
                    <a:pt x="180" y="130"/>
                    <a:pt x="129" y="190"/>
                  </a:cubicBezTo>
                  <a:cubicBezTo>
                    <a:pt x="109" y="220"/>
                    <a:pt x="89" y="250"/>
                    <a:pt x="70" y="290"/>
                  </a:cubicBezTo>
                  <a:cubicBezTo>
                    <a:pt x="60" y="320"/>
                    <a:pt x="40" y="350"/>
                    <a:pt x="30" y="380"/>
                  </a:cubicBezTo>
                  <a:cubicBezTo>
                    <a:pt x="30" y="400"/>
                    <a:pt x="20" y="420"/>
                    <a:pt x="20" y="430"/>
                  </a:cubicBezTo>
                  <a:lnTo>
                    <a:pt x="0" y="510"/>
                  </a:lnTo>
                  <a:lnTo>
                    <a:pt x="40" y="540"/>
                  </a:lnTo>
                  <a:lnTo>
                    <a:pt x="80" y="550"/>
                  </a:lnTo>
                  <a:lnTo>
                    <a:pt x="109" y="550"/>
                  </a:lnTo>
                  <a:lnTo>
                    <a:pt x="469" y="589"/>
                  </a:lnTo>
                  <a:cubicBezTo>
                    <a:pt x="529" y="600"/>
                    <a:pt x="609" y="609"/>
                    <a:pt x="688" y="609"/>
                  </a:cubicBezTo>
                  <a:lnTo>
                    <a:pt x="719" y="609"/>
                  </a:lnTo>
                  <a:cubicBezTo>
                    <a:pt x="799" y="609"/>
                    <a:pt x="888" y="589"/>
                    <a:pt x="958" y="569"/>
                  </a:cubicBezTo>
                  <a:cubicBezTo>
                    <a:pt x="1028" y="540"/>
                    <a:pt x="1098" y="490"/>
                    <a:pt x="1138" y="430"/>
                  </a:cubicBezTo>
                  <a:cubicBezTo>
                    <a:pt x="1168" y="400"/>
                    <a:pt x="1188" y="370"/>
                    <a:pt x="1198" y="340"/>
                  </a:cubicBezTo>
                  <a:cubicBezTo>
                    <a:pt x="1218" y="320"/>
                    <a:pt x="1228" y="290"/>
                    <a:pt x="1247" y="260"/>
                  </a:cubicBezTo>
                  <a:cubicBezTo>
                    <a:pt x="1247" y="240"/>
                    <a:pt x="1258" y="220"/>
                    <a:pt x="1267" y="210"/>
                  </a:cubicBezTo>
                  <a:lnTo>
                    <a:pt x="1267" y="190"/>
                  </a:lnTo>
                  <a:cubicBezTo>
                    <a:pt x="1278" y="161"/>
                    <a:pt x="1278" y="161"/>
                    <a:pt x="1278" y="150"/>
                  </a:cubicBezTo>
                  <a:lnTo>
                    <a:pt x="1278" y="110"/>
                  </a:lnTo>
                  <a:lnTo>
                    <a:pt x="1238" y="90"/>
                  </a:lnTo>
                  <a:lnTo>
                    <a:pt x="1198" y="90"/>
                  </a:lnTo>
                  <a:cubicBezTo>
                    <a:pt x="1198" y="81"/>
                    <a:pt x="1178" y="81"/>
                    <a:pt x="1168" y="81"/>
                  </a:cubicBezTo>
                  <a:lnTo>
                    <a:pt x="978" y="50"/>
                  </a:lnTo>
                  <a:cubicBezTo>
                    <a:pt x="928" y="41"/>
                    <a:pt x="868" y="30"/>
                    <a:pt x="819" y="21"/>
                  </a:cubicBezTo>
                  <a:cubicBezTo>
                    <a:pt x="728" y="10"/>
                    <a:pt x="649" y="1"/>
                    <a:pt x="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7103010" y="3537504"/>
              <a:ext cx="108265" cy="46281"/>
            </a:xfrm>
            <a:custGeom>
              <a:avLst/>
              <a:gdLst/>
              <a:ahLst/>
              <a:cxnLst/>
              <a:rect l="l" t="t" r="r" b="b"/>
              <a:pathLst>
                <a:path w="1179" h="504" extrusionOk="0">
                  <a:moveTo>
                    <a:pt x="470" y="1"/>
                  </a:moveTo>
                  <a:cubicBezTo>
                    <a:pt x="414" y="1"/>
                    <a:pt x="362" y="12"/>
                    <a:pt x="309" y="34"/>
                  </a:cubicBezTo>
                  <a:cubicBezTo>
                    <a:pt x="240" y="54"/>
                    <a:pt x="180" y="104"/>
                    <a:pt x="130" y="154"/>
                  </a:cubicBezTo>
                  <a:lnTo>
                    <a:pt x="70" y="244"/>
                  </a:lnTo>
                  <a:cubicBezTo>
                    <a:pt x="50" y="274"/>
                    <a:pt x="40" y="304"/>
                    <a:pt x="30" y="333"/>
                  </a:cubicBezTo>
                  <a:cubicBezTo>
                    <a:pt x="20" y="353"/>
                    <a:pt x="10" y="384"/>
                    <a:pt x="10" y="393"/>
                  </a:cubicBezTo>
                  <a:cubicBezTo>
                    <a:pt x="0" y="404"/>
                    <a:pt x="0" y="413"/>
                    <a:pt x="0" y="413"/>
                  </a:cubicBezTo>
                  <a:lnTo>
                    <a:pt x="0" y="424"/>
                  </a:lnTo>
                  <a:lnTo>
                    <a:pt x="10" y="424"/>
                  </a:lnTo>
                  <a:cubicBezTo>
                    <a:pt x="20" y="424"/>
                    <a:pt x="40" y="424"/>
                    <a:pt x="60" y="433"/>
                  </a:cubicBezTo>
                  <a:lnTo>
                    <a:pt x="120" y="433"/>
                  </a:lnTo>
                  <a:cubicBezTo>
                    <a:pt x="150" y="444"/>
                    <a:pt x="180" y="444"/>
                    <a:pt x="210" y="444"/>
                  </a:cubicBezTo>
                  <a:cubicBezTo>
                    <a:pt x="269" y="453"/>
                    <a:pt x="340" y="464"/>
                    <a:pt x="420" y="473"/>
                  </a:cubicBezTo>
                  <a:cubicBezTo>
                    <a:pt x="489" y="484"/>
                    <a:pt x="579" y="493"/>
                    <a:pt x="649" y="504"/>
                  </a:cubicBezTo>
                  <a:cubicBezTo>
                    <a:pt x="729" y="504"/>
                    <a:pt x="809" y="504"/>
                    <a:pt x="868" y="473"/>
                  </a:cubicBezTo>
                  <a:cubicBezTo>
                    <a:pt x="939" y="453"/>
                    <a:pt x="999" y="424"/>
                    <a:pt x="1039" y="373"/>
                  </a:cubicBezTo>
                  <a:cubicBezTo>
                    <a:pt x="1058" y="344"/>
                    <a:pt x="1078" y="324"/>
                    <a:pt x="1098" y="294"/>
                  </a:cubicBezTo>
                  <a:cubicBezTo>
                    <a:pt x="1118" y="274"/>
                    <a:pt x="1128" y="244"/>
                    <a:pt x="1138" y="224"/>
                  </a:cubicBezTo>
                  <a:cubicBezTo>
                    <a:pt x="1148" y="194"/>
                    <a:pt x="1158" y="174"/>
                    <a:pt x="1168" y="164"/>
                  </a:cubicBezTo>
                  <a:cubicBezTo>
                    <a:pt x="1168" y="144"/>
                    <a:pt x="1178" y="134"/>
                    <a:pt x="1178" y="134"/>
                  </a:cubicBezTo>
                  <a:lnTo>
                    <a:pt x="1158" y="134"/>
                  </a:lnTo>
                  <a:cubicBezTo>
                    <a:pt x="1148" y="124"/>
                    <a:pt x="1138" y="124"/>
                    <a:pt x="1118" y="124"/>
                  </a:cubicBezTo>
                  <a:cubicBezTo>
                    <a:pt x="1108" y="114"/>
                    <a:pt x="1078" y="114"/>
                    <a:pt x="1058" y="104"/>
                  </a:cubicBezTo>
                  <a:cubicBezTo>
                    <a:pt x="1039" y="104"/>
                    <a:pt x="1008" y="94"/>
                    <a:pt x="979" y="84"/>
                  </a:cubicBezTo>
                  <a:cubicBezTo>
                    <a:pt x="919" y="74"/>
                    <a:pt x="848" y="54"/>
                    <a:pt x="769" y="44"/>
                  </a:cubicBezTo>
                  <a:cubicBezTo>
                    <a:pt x="699" y="24"/>
                    <a:pt x="619" y="4"/>
                    <a:pt x="529" y="4"/>
                  </a:cubicBezTo>
                  <a:cubicBezTo>
                    <a:pt x="509" y="2"/>
                    <a:pt x="489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7096582" y="3531994"/>
              <a:ext cx="120202" cy="57300"/>
            </a:xfrm>
            <a:custGeom>
              <a:avLst/>
              <a:gdLst/>
              <a:ahLst/>
              <a:cxnLst/>
              <a:rect l="l" t="t" r="r" b="b"/>
              <a:pathLst>
                <a:path w="1309" h="624" extrusionOk="0">
                  <a:moveTo>
                    <a:pt x="543" y="120"/>
                  </a:moveTo>
                  <a:cubicBezTo>
                    <a:pt x="561" y="120"/>
                    <a:pt x="580" y="122"/>
                    <a:pt x="599" y="124"/>
                  </a:cubicBezTo>
                  <a:cubicBezTo>
                    <a:pt x="669" y="124"/>
                    <a:pt x="739" y="134"/>
                    <a:pt x="829" y="154"/>
                  </a:cubicBezTo>
                  <a:lnTo>
                    <a:pt x="1168" y="234"/>
                  </a:lnTo>
                  <a:cubicBezTo>
                    <a:pt x="1158" y="244"/>
                    <a:pt x="1158" y="244"/>
                    <a:pt x="1158" y="254"/>
                  </a:cubicBezTo>
                  <a:cubicBezTo>
                    <a:pt x="1148" y="274"/>
                    <a:pt x="1138" y="304"/>
                    <a:pt x="1118" y="324"/>
                  </a:cubicBezTo>
                  <a:cubicBezTo>
                    <a:pt x="1098" y="344"/>
                    <a:pt x="1089" y="374"/>
                    <a:pt x="1069" y="393"/>
                  </a:cubicBezTo>
                  <a:cubicBezTo>
                    <a:pt x="1029" y="433"/>
                    <a:pt x="978" y="464"/>
                    <a:pt x="918" y="484"/>
                  </a:cubicBezTo>
                  <a:cubicBezTo>
                    <a:pt x="869" y="493"/>
                    <a:pt x="799" y="504"/>
                    <a:pt x="729" y="504"/>
                  </a:cubicBezTo>
                  <a:lnTo>
                    <a:pt x="519" y="473"/>
                  </a:lnTo>
                  <a:lnTo>
                    <a:pt x="479" y="473"/>
                  </a:lnTo>
                  <a:cubicBezTo>
                    <a:pt x="410" y="464"/>
                    <a:pt x="339" y="453"/>
                    <a:pt x="280" y="444"/>
                  </a:cubicBezTo>
                  <a:lnTo>
                    <a:pt x="150" y="433"/>
                  </a:lnTo>
                  <a:lnTo>
                    <a:pt x="150" y="413"/>
                  </a:lnTo>
                  <a:cubicBezTo>
                    <a:pt x="160" y="384"/>
                    <a:pt x="180" y="364"/>
                    <a:pt x="190" y="334"/>
                  </a:cubicBezTo>
                  <a:cubicBezTo>
                    <a:pt x="210" y="304"/>
                    <a:pt x="230" y="274"/>
                    <a:pt x="250" y="254"/>
                  </a:cubicBezTo>
                  <a:cubicBezTo>
                    <a:pt x="290" y="204"/>
                    <a:pt x="339" y="174"/>
                    <a:pt x="399" y="144"/>
                  </a:cubicBezTo>
                  <a:cubicBezTo>
                    <a:pt x="443" y="130"/>
                    <a:pt x="492" y="120"/>
                    <a:pt x="543" y="120"/>
                  </a:cubicBezTo>
                  <a:close/>
                  <a:moveTo>
                    <a:pt x="541" y="1"/>
                  </a:moveTo>
                  <a:cubicBezTo>
                    <a:pt x="475" y="1"/>
                    <a:pt x="412" y="12"/>
                    <a:pt x="359" y="34"/>
                  </a:cubicBezTo>
                  <a:cubicBezTo>
                    <a:pt x="280" y="64"/>
                    <a:pt x="210" y="114"/>
                    <a:pt x="150" y="174"/>
                  </a:cubicBezTo>
                  <a:cubicBezTo>
                    <a:pt x="130" y="204"/>
                    <a:pt x="110" y="244"/>
                    <a:pt x="90" y="274"/>
                  </a:cubicBezTo>
                  <a:cubicBezTo>
                    <a:pt x="70" y="304"/>
                    <a:pt x="50" y="344"/>
                    <a:pt x="40" y="364"/>
                  </a:cubicBezTo>
                  <a:cubicBezTo>
                    <a:pt x="30" y="393"/>
                    <a:pt x="30" y="413"/>
                    <a:pt x="20" y="433"/>
                  </a:cubicBezTo>
                  <a:lnTo>
                    <a:pt x="0" y="493"/>
                  </a:lnTo>
                  <a:lnTo>
                    <a:pt x="40" y="533"/>
                  </a:lnTo>
                  <a:lnTo>
                    <a:pt x="90" y="544"/>
                  </a:lnTo>
                  <a:cubicBezTo>
                    <a:pt x="100" y="544"/>
                    <a:pt x="110" y="553"/>
                    <a:pt x="120" y="553"/>
                  </a:cubicBezTo>
                  <a:lnTo>
                    <a:pt x="270" y="564"/>
                  </a:lnTo>
                  <a:cubicBezTo>
                    <a:pt x="330" y="573"/>
                    <a:pt x="399" y="584"/>
                    <a:pt x="470" y="593"/>
                  </a:cubicBezTo>
                  <a:lnTo>
                    <a:pt x="499" y="593"/>
                  </a:lnTo>
                  <a:cubicBezTo>
                    <a:pt x="579" y="604"/>
                    <a:pt x="649" y="613"/>
                    <a:pt x="719" y="623"/>
                  </a:cubicBezTo>
                  <a:lnTo>
                    <a:pt x="769" y="623"/>
                  </a:lnTo>
                  <a:cubicBezTo>
                    <a:pt x="839" y="623"/>
                    <a:pt x="909" y="613"/>
                    <a:pt x="958" y="593"/>
                  </a:cubicBezTo>
                  <a:cubicBezTo>
                    <a:pt x="1038" y="564"/>
                    <a:pt x="1098" y="524"/>
                    <a:pt x="1148" y="473"/>
                  </a:cubicBezTo>
                  <a:cubicBezTo>
                    <a:pt x="1178" y="444"/>
                    <a:pt x="1198" y="424"/>
                    <a:pt x="1218" y="393"/>
                  </a:cubicBezTo>
                  <a:cubicBezTo>
                    <a:pt x="1238" y="364"/>
                    <a:pt x="1258" y="334"/>
                    <a:pt x="1268" y="304"/>
                  </a:cubicBezTo>
                  <a:cubicBezTo>
                    <a:pt x="1278" y="294"/>
                    <a:pt x="1278" y="274"/>
                    <a:pt x="1288" y="264"/>
                  </a:cubicBezTo>
                  <a:lnTo>
                    <a:pt x="1288" y="244"/>
                  </a:lnTo>
                  <a:cubicBezTo>
                    <a:pt x="1308" y="204"/>
                    <a:pt x="1308" y="204"/>
                    <a:pt x="1308" y="194"/>
                  </a:cubicBezTo>
                  <a:lnTo>
                    <a:pt x="1308" y="154"/>
                  </a:lnTo>
                  <a:lnTo>
                    <a:pt x="1268" y="144"/>
                  </a:lnTo>
                  <a:cubicBezTo>
                    <a:pt x="1268" y="144"/>
                    <a:pt x="1258" y="134"/>
                    <a:pt x="1248" y="134"/>
                  </a:cubicBezTo>
                  <a:lnTo>
                    <a:pt x="1238" y="134"/>
                  </a:lnTo>
                  <a:cubicBezTo>
                    <a:pt x="1228" y="124"/>
                    <a:pt x="1218" y="124"/>
                    <a:pt x="1208" y="124"/>
                  </a:cubicBezTo>
                  <a:lnTo>
                    <a:pt x="859" y="44"/>
                  </a:lnTo>
                  <a:cubicBezTo>
                    <a:pt x="759" y="25"/>
                    <a:pt x="679" y="5"/>
                    <a:pt x="609" y="5"/>
                  </a:cubicBezTo>
                  <a:cubicBezTo>
                    <a:pt x="587" y="2"/>
                    <a:pt x="564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7103010" y="3537504"/>
              <a:ext cx="108265" cy="46281"/>
            </a:xfrm>
            <a:custGeom>
              <a:avLst/>
              <a:gdLst/>
              <a:ahLst/>
              <a:cxnLst/>
              <a:rect l="l" t="t" r="r" b="b"/>
              <a:pathLst>
                <a:path w="1179" h="504" extrusionOk="0">
                  <a:moveTo>
                    <a:pt x="470" y="1"/>
                  </a:moveTo>
                  <a:cubicBezTo>
                    <a:pt x="414" y="1"/>
                    <a:pt x="362" y="12"/>
                    <a:pt x="309" y="34"/>
                  </a:cubicBezTo>
                  <a:cubicBezTo>
                    <a:pt x="240" y="54"/>
                    <a:pt x="180" y="104"/>
                    <a:pt x="130" y="154"/>
                  </a:cubicBezTo>
                  <a:lnTo>
                    <a:pt x="70" y="244"/>
                  </a:lnTo>
                  <a:cubicBezTo>
                    <a:pt x="50" y="274"/>
                    <a:pt x="40" y="304"/>
                    <a:pt x="30" y="333"/>
                  </a:cubicBezTo>
                  <a:cubicBezTo>
                    <a:pt x="20" y="353"/>
                    <a:pt x="10" y="384"/>
                    <a:pt x="10" y="393"/>
                  </a:cubicBezTo>
                  <a:cubicBezTo>
                    <a:pt x="0" y="404"/>
                    <a:pt x="0" y="413"/>
                    <a:pt x="0" y="413"/>
                  </a:cubicBezTo>
                  <a:lnTo>
                    <a:pt x="0" y="424"/>
                  </a:lnTo>
                  <a:lnTo>
                    <a:pt x="10" y="424"/>
                  </a:lnTo>
                  <a:cubicBezTo>
                    <a:pt x="20" y="424"/>
                    <a:pt x="40" y="424"/>
                    <a:pt x="60" y="433"/>
                  </a:cubicBezTo>
                  <a:lnTo>
                    <a:pt x="120" y="433"/>
                  </a:lnTo>
                  <a:cubicBezTo>
                    <a:pt x="150" y="444"/>
                    <a:pt x="180" y="444"/>
                    <a:pt x="210" y="444"/>
                  </a:cubicBezTo>
                  <a:cubicBezTo>
                    <a:pt x="269" y="453"/>
                    <a:pt x="340" y="464"/>
                    <a:pt x="420" y="473"/>
                  </a:cubicBezTo>
                  <a:cubicBezTo>
                    <a:pt x="489" y="484"/>
                    <a:pt x="579" y="493"/>
                    <a:pt x="649" y="504"/>
                  </a:cubicBezTo>
                  <a:cubicBezTo>
                    <a:pt x="729" y="504"/>
                    <a:pt x="809" y="504"/>
                    <a:pt x="868" y="473"/>
                  </a:cubicBezTo>
                  <a:cubicBezTo>
                    <a:pt x="939" y="453"/>
                    <a:pt x="999" y="424"/>
                    <a:pt x="1039" y="373"/>
                  </a:cubicBezTo>
                  <a:cubicBezTo>
                    <a:pt x="1058" y="344"/>
                    <a:pt x="1078" y="324"/>
                    <a:pt x="1098" y="294"/>
                  </a:cubicBezTo>
                  <a:cubicBezTo>
                    <a:pt x="1118" y="274"/>
                    <a:pt x="1128" y="244"/>
                    <a:pt x="1138" y="224"/>
                  </a:cubicBezTo>
                  <a:cubicBezTo>
                    <a:pt x="1148" y="194"/>
                    <a:pt x="1158" y="174"/>
                    <a:pt x="1168" y="164"/>
                  </a:cubicBezTo>
                  <a:cubicBezTo>
                    <a:pt x="1168" y="144"/>
                    <a:pt x="1178" y="134"/>
                    <a:pt x="1178" y="134"/>
                  </a:cubicBezTo>
                  <a:lnTo>
                    <a:pt x="1158" y="134"/>
                  </a:lnTo>
                  <a:cubicBezTo>
                    <a:pt x="1148" y="124"/>
                    <a:pt x="1138" y="124"/>
                    <a:pt x="1118" y="124"/>
                  </a:cubicBezTo>
                  <a:cubicBezTo>
                    <a:pt x="1108" y="114"/>
                    <a:pt x="1078" y="114"/>
                    <a:pt x="1058" y="104"/>
                  </a:cubicBezTo>
                  <a:cubicBezTo>
                    <a:pt x="1039" y="104"/>
                    <a:pt x="1008" y="94"/>
                    <a:pt x="979" y="84"/>
                  </a:cubicBezTo>
                  <a:cubicBezTo>
                    <a:pt x="919" y="74"/>
                    <a:pt x="848" y="54"/>
                    <a:pt x="769" y="44"/>
                  </a:cubicBezTo>
                  <a:cubicBezTo>
                    <a:pt x="699" y="24"/>
                    <a:pt x="619" y="4"/>
                    <a:pt x="529" y="4"/>
                  </a:cubicBezTo>
                  <a:cubicBezTo>
                    <a:pt x="509" y="2"/>
                    <a:pt x="489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7096582" y="3531994"/>
              <a:ext cx="121029" cy="57300"/>
            </a:xfrm>
            <a:custGeom>
              <a:avLst/>
              <a:gdLst/>
              <a:ahLst/>
              <a:cxnLst/>
              <a:rect l="l" t="t" r="r" b="b"/>
              <a:pathLst>
                <a:path w="1318" h="624" extrusionOk="0">
                  <a:moveTo>
                    <a:pt x="543" y="120"/>
                  </a:moveTo>
                  <a:cubicBezTo>
                    <a:pt x="561" y="120"/>
                    <a:pt x="580" y="122"/>
                    <a:pt x="599" y="124"/>
                  </a:cubicBezTo>
                  <a:cubicBezTo>
                    <a:pt x="669" y="124"/>
                    <a:pt x="739" y="134"/>
                    <a:pt x="829" y="154"/>
                  </a:cubicBezTo>
                  <a:lnTo>
                    <a:pt x="1168" y="234"/>
                  </a:lnTo>
                  <a:cubicBezTo>
                    <a:pt x="1158" y="244"/>
                    <a:pt x="1158" y="244"/>
                    <a:pt x="1158" y="254"/>
                  </a:cubicBezTo>
                  <a:cubicBezTo>
                    <a:pt x="1148" y="274"/>
                    <a:pt x="1138" y="304"/>
                    <a:pt x="1118" y="324"/>
                  </a:cubicBezTo>
                  <a:cubicBezTo>
                    <a:pt x="1098" y="344"/>
                    <a:pt x="1089" y="374"/>
                    <a:pt x="1069" y="393"/>
                  </a:cubicBezTo>
                  <a:cubicBezTo>
                    <a:pt x="1029" y="433"/>
                    <a:pt x="978" y="464"/>
                    <a:pt x="918" y="484"/>
                  </a:cubicBezTo>
                  <a:cubicBezTo>
                    <a:pt x="869" y="493"/>
                    <a:pt x="799" y="504"/>
                    <a:pt x="729" y="504"/>
                  </a:cubicBezTo>
                  <a:lnTo>
                    <a:pt x="519" y="473"/>
                  </a:lnTo>
                  <a:lnTo>
                    <a:pt x="479" y="473"/>
                  </a:lnTo>
                  <a:cubicBezTo>
                    <a:pt x="410" y="464"/>
                    <a:pt x="339" y="453"/>
                    <a:pt x="280" y="444"/>
                  </a:cubicBezTo>
                  <a:lnTo>
                    <a:pt x="150" y="433"/>
                  </a:lnTo>
                  <a:lnTo>
                    <a:pt x="150" y="413"/>
                  </a:lnTo>
                  <a:cubicBezTo>
                    <a:pt x="160" y="384"/>
                    <a:pt x="180" y="364"/>
                    <a:pt x="190" y="334"/>
                  </a:cubicBezTo>
                  <a:cubicBezTo>
                    <a:pt x="210" y="304"/>
                    <a:pt x="230" y="274"/>
                    <a:pt x="250" y="254"/>
                  </a:cubicBezTo>
                  <a:cubicBezTo>
                    <a:pt x="290" y="204"/>
                    <a:pt x="339" y="174"/>
                    <a:pt x="399" y="144"/>
                  </a:cubicBezTo>
                  <a:cubicBezTo>
                    <a:pt x="443" y="130"/>
                    <a:pt x="492" y="120"/>
                    <a:pt x="543" y="120"/>
                  </a:cubicBezTo>
                  <a:close/>
                  <a:moveTo>
                    <a:pt x="541" y="1"/>
                  </a:moveTo>
                  <a:cubicBezTo>
                    <a:pt x="475" y="1"/>
                    <a:pt x="412" y="12"/>
                    <a:pt x="359" y="34"/>
                  </a:cubicBezTo>
                  <a:cubicBezTo>
                    <a:pt x="280" y="64"/>
                    <a:pt x="210" y="114"/>
                    <a:pt x="150" y="174"/>
                  </a:cubicBezTo>
                  <a:cubicBezTo>
                    <a:pt x="130" y="204"/>
                    <a:pt x="110" y="244"/>
                    <a:pt x="90" y="274"/>
                  </a:cubicBezTo>
                  <a:cubicBezTo>
                    <a:pt x="70" y="304"/>
                    <a:pt x="50" y="344"/>
                    <a:pt x="40" y="364"/>
                  </a:cubicBezTo>
                  <a:cubicBezTo>
                    <a:pt x="30" y="393"/>
                    <a:pt x="30" y="413"/>
                    <a:pt x="20" y="433"/>
                  </a:cubicBezTo>
                  <a:lnTo>
                    <a:pt x="0" y="493"/>
                  </a:lnTo>
                  <a:lnTo>
                    <a:pt x="40" y="533"/>
                  </a:lnTo>
                  <a:lnTo>
                    <a:pt x="90" y="544"/>
                  </a:lnTo>
                  <a:cubicBezTo>
                    <a:pt x="100" y="544"/>
                    <a:pt x="110" y="553"/>
                    <a:pt x="120" y="553"/>
                  </a:cubicBezTo>
                  <a:lnTo>
                    <a:pt x="270" y="564"/>
                  </a:lnTo>
                  <a:cubicBezTo>
                    <a:pt x="330" y="573"/>
                    <a:pt x="399" y="584"/>
                    <a:pt x="470" y="593"/>
                  </a:cubicBezTo>
                  <a:lnTo>
                    <a:pt x="499" y="593"/>
                  </a:lnTo>
                  <a:cubicBezTo>
                    <a:pt x="579" y="604"/>
                    <a:pt x="649" y="613"/>
                    <a:pt x="719" y="623"/>
                  </a:cubicBezTo>
                  <a:lnTo>
                    <a:pt x="769" y="623"/>
                  </a:lnTo>
                  <a:cubicBezTo>
                    <a:pt x="839" y="623"/>
                    <a:pt x="909" y="613"/>
                    <a:pt x="958" y="593"/>
                  </a:cubicBezTo>
                  <a:cubicBezTo>
                    <a:pt x="1038" y="564"/>
                    <a:pt x="1098" y="524"/>
                    <a:pt x="1148" y="473"/>
                  </a:cubicBezTo>
                  <a:cubicBezTo>
                    <a:pt x="1178" y="444"/>
                    <a:pt x="1198" y="424"/>
                    <a:pt x="1218" y="393"/>
                  </a:cubicBezTo>
                  <a:cubicBezTo>
                    <a:pt x="1238" y="364"/>
                    <a:pt x="1258" y="334"/>
                    <a:pt x="1268" y="304"/>
                  </a:cubicBezTo>
                  <a:cubicBezTo>
                    <a:pt x="1278" y="294"/>
                    <a:pt x="1278" y="274"/>
                    <a:pt x="1288" y="264"/>
                  </a:cubicBezTo>
                  <a:lnTo>
                    <a:pt x="1298" y="234"/>
                  </a:lnTo>
                  <a:cubicBezTo>
                    <a:pt x="1308" y="214"/>
                    <a:pt x="1318" y="184"/>
                    <a:pt x="1288" y="154"/>
                  </a:cubicBezTo>
                  <a:lnTo>
                    <a:pt x="1268" y="144"/>
                  </a:lnTo>
                  <a:cubicBezTo>
                    <a:pt x="1268" y="144"/>
                    <a:pt x="1258" y="134"/>
                    <a:pt x="1248" y="134"/>
                  </a:cubicBezTo>
                  <a:lnTo>
                    <a:pt x="1238" y="134"/>
                  </a:lnTo>
                  <a:cubicBezTo>
                    <a:pt x="1228" y="124"/>
                    <a:pt x="1218" y="124"/>
                    <a:pt x="1208" y="124"/>
                  </a:cubicBezTo>
                  <a:lnTo>
                    <a:pt x="859" y="44"/>
                  </a:lnTo>
                  <a:cubicBezTo>
                    <a:pt x="759" y="25"/>
                    <a:pt x="679" y="5"/>
                    <a:pt x="609" y="5"/>
                  </a:cubicBezTo>
                  <a:cubicBezTo>
                    <a:pt x="587" y="2"/>
                    <a:pt x="564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7137812" y="3503345"/>
              <a:ext cx="110101" cy="47108"/>
            </a:xfrm>
            <a:custGeom>
              <a:avLst/>
              <a:gdLst/>
              <a:ahLst/>
              <a:cxnLst/>
              <a:rect l="l" t="t" r="r" b="b"/>
              <a:pathLst>
                <a:path w="1199" h="513" extrusionOk="0">
                  <a:moveTo>
                    <a:pt x="472" y="0"/>
                  </a:moveTo>
                  <a:cubicBezTo>
                    <a:pt x="426" y="0"/>
                    <a:pt x="381" y="5"/>
                    <a:pt x="340" y="17"/>
                  </a:cubicBezTo>
                  <a:cubicBezTo>
                    <a:pt x="270" y="37"/>
                    <a:pt x="200" y="77"/>
                    <a:pt x="150" y="126"/>
                  </a:cubicBezTo>
                  <a:cubicBezTo>
                    <a:pt x="130" y="157"/>
                    <a:pt x="110" y="186"/>
                    <a:pt x="90" y="206"/>
                  </a:cubicBezTo>
                  <a:cubicBezTo>
                    <a:pt x="70" y="237"/>
                    <a:pt x="50" y="266"/>
                    <a:pt x="41" y="297"/>
                  </a:cubicBezTo>
                  <a:cubicBezTo>
                    <a:pt x="30" y="317"/>
                    <a:pt x="21" y="346"/>
                    <a:pt x="10" y="356"/>
                  </a:cubicBezTo>
                  <a:lnTo>
                    <a:pt x="10" y="376"/>
                  </a:lnTo>
                  <a:cubicBezTo>
                    <a:pt x="10" y="386"/>
                    <a:pt x="1" y="386"/>
                    <a:pt x="1" y="386"/>
                  </a:cubicBezTo>
                  <a:lnTo>
                    <a:pt x="21" y="386"/>
                  </a:lnTo>
                  <a:cubicBezTo>
                    <a:pt x="30" y="386"/>
                    <a:pt x="41" y="396"/>
                    <a:pt x="61" y="396"/>
                  </a:cubicBezTo>
                  <a:cubicBezTo>
                    <a:pt x="81" y="396"/>
                    <a:pt x="100" y="406"/>
                    <a:pt x="130" y="406"/>
                  </a:cubicBezTo>
                  <a:cubicBezTo>
                    <a:pt x="150" y="406"/>
                    <a:pt x="180" y="416"/>
                    <a:pt x="210" y="416"/>
                  </a:cubicBezTo>
                  <a:cubicBezTo>
                    <a:pt x="270" y="436"/>
                    <a:pt x="340" y="446"/>
                    <a:pt x="420" y="466"/>
                  </a:cubicBezTo>
                  <a:cubicBezTo>
                    <a:pt x="500" y="486"/>
                    <a:pt x="580" y="496"/>
                    <a:pt x="649" y="506"/>
                  </a:cubicBezTo>
                  <a:cubicBezTo>
                    <a:pt x="683" y="510"/>
                    <a:pt x="714" y="513"/>
                    <a:pt x="745" y="513"/>
                  </a:cubicBezTo>
                  <a:cubicBezTo>
                    <a:pt x="788" y="513"/>
                    <a:pt x="828" y="508"/>
                    <a:pt x="869" y="496"/>
                  </a:cubicBezTo>
                  <a:cubicBezTo>
                    <a:pt x="939" y="476"/>
                    <a:pt x="999" y="446"/>
                    <a:pt x="1048" y="406"/>
                  </a:cubicBezTo>
                  <a:cubicBezTo>
                    <a:pt x="1068" y="376"/>
                    <a:pt x="1088" y="356"/>
                    <a:pt x="1108" y="326"/>
                  </a:cubicBezTo>
                  <a:cubicBezTo>
                    <a:pt x="1128" y="306"/>
                    <a:pt x="1148" y="277"/>
                    <a:pt x="1159" y="257"/>
                  </a:cubicBezTo>
                  <a:cubicBezTo>
                    <a:pt x="1168" y="237"/>
                    <a:pt x="1179" y="206"/>
                    <a:pt x="1188" y="197"/>
                  </a:cubicBezTo>
                  <a:cubicBezTo>
                    <a:pt x="1199" y="186"/>
                    <a:pt x="1199" y="177"/>
                    <a:pt x="1199" y="177"/>
                  </a:cubicBezTo>
                  <a:lnTo>
                    <a:pt x="1188" y="166"/>
                  </a:lnTo>
                  <a:cubicBezTo>
                    <a:pt x="1179" y="166"/>
                    <a:pt x="1159" y="157"/>
                    <a:pt x="1148" y="157"/>
                  </a:cubicBezTo>
                  <a:cubicBezTo>
                    <a:pt x="1128" y="146"/>
                    <a:pt x="1108" y="146"/>
                    <a:pt x="1079" y="137"/>
                  </a:cubicBezTo>
                  <a:cubicBezTo>
                    <a:pt x="1059" y="126"/>
                    <a:pt x="1028" y="117"/>
                    <a:pt x="999" y="117"/>
                  </a:cubicBezTo>
                  <a:cubicBezTo>
                    <a:pt x="939" y="97"/>
                    <a:pt x="879" y="77"/>
                    <a:pt x="799" y="57"/>
                  </a:cubicBezTo>
                  <a:cubicBezTo>
                    <a:pt x="729" y="27"/>
                    <a:pt x="649" y="17"/>
                    <a:pt x="569" y="7"/>
                  </a:cubicBezTo>
                  <a:cubicBezTo>
                    <a:pt x="537" y="3"/>
                    <a:pt x="504" y="0"/>
                    <a:pt x="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7133221" y="3497835"/>
              <a:ext cx="120202" cy="57484"/>
            </a:xfrm>
            <a:custGeom>
              <a:avLst/>
              <a:gdLst/>
              <a:ahLst/>
              <a:cxnLst/>
              <a:rect l="l" t="t" r="r" b="b"/>
              <a:pathLst>
                <a:path w="1309" h="626" extrusionOk="0">
                  <a:moveTo>
                    <a:pt x="521" y="120"/>
                  </a:moveTo>
                  <a:cubicBezTo>
                    <a:pt x="551" y="120"/>
                    <a:pt x="581" y="123"/>
                    <a:pt x="610" y="127"/>
                  </a:cubicBezTo>
                  <a:cubicBezTo>
                    <a:pt x="679" y="127"/>
                    <a:pt x="749" y="147"/>
                    <a:pt x="829" y="167"/>
                  </a:cubicBezTo>
                  <a:cubicBezTo>
                    <a:pt x="909" y="186"/>
                    <a:pt x="979" y="206"/>
                    <a:pt x="1039" y="226"/>
                  </a:cubicBezTo>
                  <a:lnTo>
                    <a:pt x="1169" y="266"/>
                  </a:lnTo>
                  <a:cubicBezTo>
                    <a:pt x="1158" y="277"/>
                    <a:pt x="1158" y="277"/>
                    <a:pt x="1158" y="286"/>
                  </a:cubicBezTo>
                  <a:cubicBezTo>
                    <a:pt x="1149" y="306"/>
                    <a:pt x="1129" y="317"/>
                    <a:pt x="1118" y="337"/>
                  </a:cubicBezTo>
                  <a:lnTo>
                    <a:pt x="1109" y="357"/>
                  </a:lnTo>
                  <a:cubicBezTo>
                    <a:pt x="1098" y="377"/>
                    <a:pt x="1078" y="397"/>
                    <a:pt x="1059" y="416"/>
                  </a:cubicBezTo>
                  <a:cubicBezTo>
                    <a:pt x="1009" y="456"/>
                    <a:pt x="969" y="486"/>
                    <a:pt x="909" y="496"/>
                  </a:cubicBezTo>
                  <a:cubicBezTo>
                    <a:pt x="867" y="503"/>
                    <a:pt x="820" y="510"/>
                    <a:pt x="771" y="510"/>
                  </a:cubicBezTo>
                  <a:cubicBezTo>
                    <a:pt x="751" y="510"/>
                    <a:pt x="730" y="509"/>
                    <a:pt x="710" y="506"/>
                  </a:cubicBezTo>
                  <a:cubicBezTo>
                    <a:pt x="630" y="496"/>
                    <a:pt x="550" y="486"/>
                    <a:pt x="480" y="466"/>
                  </a:cubicBezTo>
                  <a:lnTo>
                    <a:pt x="270" y="426"/>
                  </a:lnTo>
                  <a:cubicBezTo>
                    <a:pt x="240" y="416"/>
                    <a:pt x="210" y="406"/>
                    <a:pt x="190" y="406"/>
                  </a:cubicBezTo>
                  <a:lnTo>
                    <a:pt x="140" y="397"/>
                  </a:lnTo>
                  <a:lnTo>
                    <a:pt x="140" y="377"/>
                  </a:lnTo>
                  <a:cubicBezTo>
                    <a:pt x="160" y="357"/>
                    <a:pt x="170" y="326"/>
                    <a:pt x="190" y="306"/>
                  </a:cubicBezTo>
                  <a:cubicBezTo>
                    <a:pt x="210" y="277"/>
                    <a:pt x="230" y="257"/>
                    <a:pt x="250" y="226"/>
                  </a:cubicBezTo>
                  <a:cubicBezTo>
                    <a:pt x="290" y="186"/>
                    <a:pt x="350" y="147"/>
                    <a:pt x="400" y="137"/>
                  </a:cubicBezTo>
                  <a:cubicBezTo>
                    <a:pt x="435" y="125"/>
                    <a:pt x="477" y="120"/>
                    <a:pt x="521" y="120"/>
                  </a:cubicBezTo>
                  <a:close/>
                  <a:moveTo>
                    <a:pt x="511" y="1"/>
                  </a:moveTo>
                  <a:cubicBezTo>
                    <a:pt x="459" y="1"/>
                    <a:pt x="411" y="5"/>
                    <a:pt x="370" y="17"/>
                  </a:cubicBezTo>
                  <a:cubicBezTo>
                    <a:pt x="290" y="37"/>
                    <a:pt x="220" y="87"/>
                    <a:pt x="160" y="147"/>
                  </a:cubicBezTo>
                  <a:cubicBezTo>
                    <a:pt x="131" y="177"/>
                    <a:pt x="111" y="206"/>
                    <a:pt x="91" y="237"/>
                  </a:cubicBezTo>
                  <a:cubicBezTo>
                    <a:pt x="71" y="266"/>
                    <a:pt x="51" y="297"/>
                    <a:pt x="40" y="326"/>
                  </a:cubicBezTo>
                  <a:lnTo>
                    <a:pt x="11" y="386"/>
                  </a:lnTo>
                  <a:lnTo>
                    <a:pt x="0" y="436"/>
                  </a:lnTo>
                  <a:lnTo>
                    <a:pt x="0" y="496"/>
                  </a:lnTo>
                  <a:lnTo>
                    <a:pt x="71" y="506"/>
                  </a:lnTo>
                  <a:cubicBezTo>
                    <a:pt x="80" y="506"/>
                    <a:pt x="91" y="516"/>
                    <a:pt x="100" y="516"/>
                  </a:cubicBezTo>
                  <a:lnTo>
                    <a:pt x="170" y="526"/>
                  </a:lnTo>
                  <a:cubicBezTo>
                    <a:pt x="190" y="526"/>
                    <a:pt x="220" y="536"/>
                    <a:pt x="250" y="536"/>
                  </a:cubicBezTo>
                  <a:lnTo>
                    <a:pt x="460" y="586"/>
                  </a:lnTo>
                  <a:cubicBezTo>
                    <a:pt x="530" y="596"/>
                    <a:pt x="610" y="616"/>
                    <a:pt x="699" y="626"/>
                  </a:cubicBezTo>
                  <a:lnTo>
                    <a:pt x="789" y="626"/>
                  </a:lnTo>
                  <a:cubicBezTo>
                    <a:pt x="849" y="626"/>
                    <a:pt x="889" y="626"/>
                    <a:pt x="939" y="616"/>
                  </a:cubicBezTo>
                  <a:cubicBezTo>
                    <a:pt x="1009" y="596"/>
                    <a:pt x="1078" y="556"/>
                    <a:pt x="1138" y="506"/>
                  </a:cubicBezTo>
                  <a:cubicBezTo>
                    <a:pt x="1158" y="476"/>
                    <a:pt x="1189" y="456"/>
                    <a:pt x="1209" y="426"/>
                  </a:cubicBezTo>
                  <a:lnTo>
                    <a:pt x="1218" y="406"/>
                  </a:lnTo>
                  <a:cubicBezTo>
                    <a:pt x="1238" y="386"/>
                    <a:pt x="1249" y="366"/>
                    <a:pt x="1258" y="346"/>
                  </a:cubicBezTo>
                  <a:cubicBezTo>
                    <a:pt x="1269" y="326"/>
                    <a:pt x="1278" y="306"/>
                    <a:pt x="1289" y="297"/>
                  </a:cubicBezTo>
                  <a:lnTo>
                    <a:pt x="1289" y="286"/>
                  </a:lnTo>
                  <a:cubicBezTo>
                    <a:pt x="1308" y="246"/>
                    <a:pt x="1308" y="246"/>
                    <a:pt x="1308" y="237"/>
                  </a:cubicBezTo>
                  <a:lnTo>
                    <a:pt x="1308" y="197"/>
                  </a:lnTo>
                  <a:lnTo>
                    <a:pt x="1278" y="177"/>
                  </a:lnTo>
                  <a:lnTo>
                    <a:pt x="1258" y="177"/>
                  </a:lnTo>
                  <a:lnTo>
                    <a:pt x="1238" y="167"/>
                  </a:lnTo>
                  <a:cubicBezTo>
                    <a:pt x="1229" y="167"/>
                    <a:pt x="1218" y="157"/>
                    <a:pt x="1209" y="157"/>
                  </a:cubicBezTo>
                  <a:lnTo>
                    <a:pt x="1069" y="117"/>
                  </a:lnTo>
                  <a:cubicBezTo>
                    <a:pt x="1009" y="97"/>
                    <a:pt x="939" y="77"/>
                    <a:pt x="869" y="57"/>
                  </a:cubicBezTo>
                  <a:cubicBezTo>
                    <a:pt x="769" y="27"/>
                    <a:pt x="699" y="17"/>
                    <a:pt x="619" y="7"/>
                  </a:cubicBezTo>
                  <a:cubicBezTo>
                    <a:pt x="583" y="3"/>
                    <a:pt x="546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7137812" y="3503345"/>
              <a:ext cx="110101" cy="47108"/>
            </a:xfrm>
            <a:custGeom>
              <a:avLst/>
              <a:gdLst/>
              <a:ahLst/>
              <a:cxnLst/>
              <a:rect l="l" t="t" r="r" b="b"/>
              <a:pathLst>
                <a:path w="1199" h="513" extrusionOk="0">
                  <a:moveTo>
                    <a:pt x="472" y="0"/>
                  </a:moveTo>
                  <a:cubicBezTo>
                    <a:pt x="426" y="0"/>
                    <a:pt x="381" y="5"/>
                    <a:pt x="340" y="17"/>
                  </a:cubicBezTo>
                  <a:cubicBezTo>
                    <a:pt x="270" y="37"/>
                    <a:pt x="200" y="77"/>
                    <a:pt x="150" y="126"/>
                  </a:cubicBezTo>
                  <a:cubicBezTo>
                    <a:pt x="130" y="157"/>
                    <a:pt x="110" y="186"/>
                    <a:pt x="90" y="206"/>
                  </a:cubicBezTo>
                  <a:cubicBezTo>
                    <a:pt x="70" y="237"/>
                    <a:pt x="50" y="266"/>
                    <a:pt x="41" y="297"/>
                  </a:cubicBezTo>
                  <a:cubicBezTo>
                    <a:pt x="30" y="317"/>
                    <a:pt x="21" y="346"/>
                    <a:pt x="10" y="356"/>
                  </a:cubicBezTo>
                  <a:lnTo>
                    <a:pt x="10" y="376"/>
                  </a:lnTo>
                  <a:cubicBezTo>
                    <a:pt x="10" y="386"/>
                    <a:pt x="1" y="386"/>
                    <a:pt x="1" y="386"/>
                  </a:cubicBezTo>
                  <a:lnTo>
                    <a:pt x="21" y="386"/>
                  </a:lnTo>
                  <a:cubicBezTo>
                    <a:pt x="30" y="386"/>
                    <a:pt x="41" y="396"/>
                    <a:pt x="61" y="396"/>
                  </a:cubicBezTo>
                  <a:cubicBezTo>
                    <a:pt x="81" y="396"/>
                    <a:pt x="100" y="406"/>
                    <a:pt x="130" y="406"/>
                  </a:cubicBezTo>
                  <a:cubicBezTo>
                    <a:pt x="150" y="406"/>
                    <a:pt x="180" y="416"/>
                    <a:pt x="210" y="416"/>
                  </a:cubicBezTo>
                  <a:cubicBezTo>
                    <a:pt x="270" y="436"/>
                    <a:pt x="340" y="446"/>
                    <a:pt x="420" y="466"/>
                  </a:cubicBezTo>
                  <a:cubicBezTo>
                    <a:pt x="500" y="486"/>
                    <a:pt x="580" y="496"/>
                    <a:pt x="649" y="506"/>
                  </a:cubicBezTo>
                  <a:cubicBezTo>
                    <a:pt x="683" y="510"/>
                    <a:pt x="714" y="513"/>
                    <a:pt x="745" y="513"/>
                  </a:cubicBezTo>
                  <a:cubicBezTo>
                    <a:pt x="788" y="513"/>
                    <a:pt x="828" y="508"/>
                    <a:pt x="869" y="496"/>
                  </a:cubicBezTo>
                  <a:cubicBezTo>
                    <a:pt x="939" y="476"/>
                    <a:pt x="999" y="446"/>
                    <a:pt x="1048" y="406"/>
                  </a:cubicBezTo>
                  <a:cubicBezTo>
                    <a:pt x="1068" y="376"/>
                    <a:pt x="1088" y="356"/>
                    <a:pt x="1108" y="326"/>
                  </a:cubicBezTo>
                  <a:cubicBezTo>
                    <a:pt x="1128" y="306"/>
                    <a:pt x="1148" y="277"/>
                    <a:pt x="1159" y="257"/>
                  </a:cubicBezTo>
                  <a:cubicBezTo>
                    <a:pt x="1168" y="237"/>
                    <a:pt x="1179" y="206"/>
                    <a:pt x="1188" y="197"/>
                  </a:cubicBezTo>
                  <a:cubicBezTo>
                    <a:pt x="1199" y="186"/>
                    <a:pt x="1199" y="177"/>
                    <a:pt x="1199" y="177"/>
                  </a:cubicBezTo>
                  <a:lnTo>
                    <a:pt x="1188" y="166"/>
                  </a:lnTo>
                  <a:cubicBezTo>
                    <a:pt x="1179" y="166"/>
                    <a:pt x="1159" y="157"/>
                    <a:pt x="1148" y="157"/>
                  </a:cubicBezTo>
                  <a:cubicBezTo>
                    <a:pt x="1128" y="146"/>
                    <a:pt x="1108" y="146"/>
                    <a:pt x="1079" y="137"/>
                  </a:cubicBezTo>
                  <a:cubicBezTo>
                    <a:pt x="1059" y="126"/>
                    <a:pt x="1028" y="117"/>
                    <a:pt x="999" y="117"/>
                  </a:cubicBezTo>
                  <a:cubicBezTo>
                    <a:pt x="939" y="97"/>
                    <a:pt x="879" y="77"/>
                    <a:pt x="799" y="57"/>
                  </a:cubicBezTo>
                  <a:cubicBezTo>
                    <a:pt x="729" y="27"/>
                    <a:pt x="649" y="17"/>
                    <a:pt x="569" y="7"/>
                  </a:cubicBezTo>
                  <a:cubicBezTo>
                    <a:pt x="537" y="3"/>
                    <a:pt x="504" y="0"/>
                    <a:pt x="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7133221" y="3497835"/>
              <a:ext cx="120202" cy="57484"/>
            </a:xfrm>
            <a:custGeom>
              <a:avLst/>
              <a:gdLst/>
              <a:ahLst/>
              <a:cxnLst/>
              <a:rect l="l" t="t" r="r" b="b"/>
              <a:pathLst>
                <a:path w="1309" h="626" extrusionOk="0">
                  <a:moveTo>
                    <a:pt x="521" y="120"/>
                  </a:moveTo>
                  <a:cubicBezTo>
                    <a:pt x="551" y="120"/>
                    <a:pt x="581" y="123"/>
                    <a:pt x="610" y="127"/>
                  </a:cubicBezTo>
                  <a:cubicBezTo>
                    <a:pt x="679" y="127"/>
                    <a:pt x="749" y="147"/>
                    <a:pt x="829" y="167"/>
                  </a:cubicBezTo>
                  <a:cubicBezTo>
                    <a:pt x="909" y="186"/>
                    <a:pt x="979" y="206"/>
                    <a:pt x="1039" y="226"/>
                  </a:cubicBezTo>
                  <a:lnTo>
                    <a:pt x="1169" y="266"/>
                  </a:lnTo>
                  <a:cubicBezTo>
                    <a:pt x="1158" y="277"/>
                    <a:pt x="1158" y="277"/>
                    <a:pt x="1158" y="286"/>
                  </a:cubicBezTo>
                  <a:cubicBezTo>
                    <a:pt x="1149" y="306"/>
                    <a:pt x="1129" y="317"/>
                    <a:pt x="1118" y="337"/>
                  </a:cubicBezTo>
                  <a:lnTo>
                    <a:pt x="1109" y="357"/>
                  </a:lnTo>
                  <a:cubicBezTo>
                    <a:pt x="1098" y="377"/>
                    <a:pt x="1078" y="397"/>
                    <a:pt x="1059" y="416"/>
                  </a:cubicBezTo>
                  <a:cubicBezTo>
                    <a:pt x="1009" y="456"/>
                    <a:pt x="969" y="486"/>
                    <a:pt x="909" y="496"/>
                  </a:cubicBezTo>
                  <a:cubicBezTo>
                    <a:pt x="867" y="503"/>
                    <a:pt x="820" y="510"/>
                    <a:pt x="771" y="510"/>
                  </a:cubicBezTo>
                  <a:cubicBezTo>
                    <a:pt x="751" y="510"/>
                    <a:pt x="730" y="509"/>
                    <a:pt x="710" y="506"/>
                  </a:cubicBezTo>
                  <a:cubicBezTo>
                    <a:pt x="630" y="496"/>
                    <a:pt x="550" y="486"/>
                    <a:pt x="480" y="466"/>
                  </a:cubicBezTo>
                  <a:lnTo>
                    <a:pt x="270" y="426"/>
                  </a:lnTo>
                  <a:cubicBezTo>
                    <a:pt x="240" y="416"/>
                    <a:pt x="210" y="406"/>
                    <a:pt x="190" y="406"/>
                  </a:cubicBezTo>
                  <a:lnTo>
                    <a:pt x="140" y="397"/>
                  </a:lnTo>
                  <a:lnTo>
                    <a:pt x="140" y="377"/>
                  </a:lnTo>
                  <a:cubicBezTo>
                    <a:pt x="160" y="357"/>
                    <a:pt x="170" y="326"/>
                    <a:pt x="190" y="306"/>
                  </a:cubicBezTo>
                  <a:cubicBezTo>
                    <a:pt x="200" y="277"/>
                    <a:pt x="220" y="257"/>
                    <a:pt x="250" y="226"/>
                  </a:cubicBezTo>
                  <a:cubicBezTo>
                    <a:pt x="290" y="186"/>
                    <a:pt x="350" y="147"/>
                    <a:pt x="400" y="137"/>
                  </a:cubicBezTo>
                  <a:cubicBezTo>
                    <a:pt x="435" y="125"/>
                    <a:pt x="477" y="120"/>
                    <a:pt x="521" y="120"/>
                  </a:cubicBezTo>
                  <a:close/>
                  <a:moveTo>
                    <a:pt x="511" y="1"/>
                  </a:moveTo>
                  <a:cubicBezTo>
                    <a:pt x="459" y="1"/>
                    <a:pt x="411" y="5"/>
                    <a:pt x="370" y="17"/>
                  </a:cubicBezTo>
                  <a:cubicBezTo>
                    <a:pt x="290" y="37"/>
                    <a:pt x="220" y="87"/>
                    <a:pt x="160" y="147"/>
                  </a:cubicBezTo>
                  <a:cubicBezTo>
                    <a:pt x="131" y="177"/>
                    <a:pt x="111" y="206"/>
                    <a:pt x="91" y="237"/>
                  </a:cubicBezTo>
                  <a:cubicBezTo>
                    <a:pt x="71" y="266"/>
                    <a:pt x="51" y="297"/>
                    <a:pt x="40" y="326"/>
                  </a:cubicBezTo>
                  <a:lnTo>
                    <a:pt x="11" y="386"/>
                  </a:lnTo>
                  <a:lnTo>
                    <a:pt x="0" y="436"/>
                  </a:lnTo>
                  <a:lnTo>
                    <a:pt x="0" y="496"/>
                  </a:lnTo>
                  <a:lnTo>
                    <a:pt x="71" y="506"/>
                  </a:lnTo>
                  <a:cubicBezTo>
                    <a:pt x="80" y="506"/>
                    <a:pt x="91" y="516"/>
                    <a:pt x="100" y="516"/>
                  </a:cubicBezTo>
                  <a:lnTo>
                    <a:pt x="170" y="526"/>
                  </a:lnTo>
                  <a:cubicBezTo>
                    <a:pt x="190" y="526"/>
                    <a:pt x="220" y="536"/>
                    <a:pt x="250" y="536"/>
                  </a:cubicBezTo>
                  <a:lnTo>
                    <a:pt x="460" y="586"/>
                  </a:lnTo>
                  <a:cubicBezTo>
                    <a:pt x="530" y="596"/>
                    <a:pt x="610" y="616"/>
                    <a:pt x="699" y="626"/>
                  </a:cubicBezTo>
                  <a:lnTo>
                    <a:pt x="789" y="626"/>
                  </a:lnTo>
                  <a:cubicBezTo>
                    <a:pt x="849" y="626"/>
                    <a:pt x="889" y="626"/>
                    <a:pt x="939" y="616"/>
                  </a:cubicBezTo>
                  <a:cubicBezTo>
                    <a:pt x="1009" y="596"/>
                    <a:pt x="1078" y="556"/>
                    <a:pt x="1138" y="506"/>
                  </a:cubicBezTo>
                  <a:cubicBezTo>
                    <a:pt x="1158" y="476"/>
                    <a:pt x="1189" y="456"/>
                    <a:pt x="1209" y="426"/>
                  </a:cubicBezTo>
                  <a:lnTo>
                    <a:pt x="1218" y="406"/>
                  </a:lnTo>
                  <a:cubicBezTo>
                    <a:pt x="1238" y="386"/>
                    <a:pt x="1249" y="366"/>
                    <a:pt x="1258" y="346"/>
                  </a:cubicBezTo>
                  <a:cubicBezTo>
                    <a:pt x="1269" y="326"/>
                    <a:pt x="1278" y="306"/>
                    <a:pt x="1289" y="297"/>
                  </a:cubicBezTo>
                  <a:lnTo>
                    <a:pt x="1289" y="286"/>
                  </a:lnTo>
                  <a:cubicBezTo>
                    <a:pt x="1308" y="246"/>
                    <a:pt x="1308" y="246"/>
                    <a:pt x="1308" y="237"/>
                  </a:cubicBezTo>
                  <a:lnTo>
                    <a:pt x="1308" y="197"/>
                  </a:lnTo>
                  <a:lnTo>
                    <a:pt x="1278" y="177"/>
                  </a:lnTo>
                  <a:lnTo>
                    <a:pt x="1258" y="177"/>
                  </a:lnTo>
                  <a:lnTo>
                    <a:pt x="1238" y="167"/>
                  </a:lnTo>
                  <a:cubicBezTo>
                    <a:pt x="1229" y="167"/>
                    <a:pt x="1218" y="157"/>
                    <a:pt x="1209" y="157"/>
                  </a:cubicBezTo>
                  <a:lnTo>
                    <a:pt x="1069" y="117"/>
                  </a:lnTo>
                  <a:cubicBezTo>
                    <a:pt x="1009" y="97"/>
                    <a:pt x="939" y="77"/>
                    <a:pt x="869" y="57"/>
                  </a:cubicBezTo>
                  <a:cubicBezTo>
                    <a:pt x="769" y="27"/>
                    <a:pt x="699" y="17"/>
                    <a:pt x="619" y="7"/>
                  </a:cubicBezTo>
                  <a:cubicBezTo>
                    <a:pt x="583" y="3"/>
                    <a:pt x="546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7176287" y="3470471"/>
              <a:ext cx="110101" cy="48944"/>
            </a:xfrm>
            <a:custGeom>
              <a:avLst/>
              <a:gdLst/>
              <a:ahLst/>
              <a:cxnLst/>
              <a:rect l="l" t="t" r="r" b="b"/>
              <a:pathLst>
                <a:path w="1199" h="533" extrusionOk="0">
                  <a:moveTo>
                    <a:pt x="461" y="1"/>
                  </a:moveTo>
                  <a:cubicBezTo>
                    <a:pt x="423" y="1"/>
                    <a:pt x="385" y="6"/>
                    <a:pt x="350" y="16"/>
                  </a:cubicBezTo>
                  <a:cubicBezTo>
                    <a:pt x="280" y="25"/>
                    <a:pt x="210" y="65"/>
                    <a:pt x="161" y="116"/>
                  </a:cubicBezTo>
                  <a:cubicBezTo>
                    <a:pt x="130" y="136"/>
                    <a:pt x="110" y="165"/>
                    <a:pt x="90" y="195"/>
                  </a:cubicBezTo>
                  <a:cubicBezTo>
                    <a:pt x="70" y="215"/>
                    <a:pt x="50" y="245"/>
                    <a:pt x="41" y="275"/>
                  </a:cubicBezTo>
                  <a:cubicBezTo>
                    <a:pt x="21" y="295"/>
                    <a:pt x="11" y="315"/>
                    <a:pt x="11" y="335"/>
                  </a:cubicBezTo>
                  <a:cubicBezTo>
                    <a:pt x="1" y="345"/>
                    <a:pt x="1" y="345"/>
                    <a:pt x="1" y="355"/>
                  </a:cubicBezTo>
                  <a:lnTo>
                    <a:pt x="1" y="365"/>
                  </a:lnTo>
                  <a:lnTo>
                    <a:pt x="11" y="365"/>
                  </a:lnTo>
                  <a:cubicBezTo>
                    <a:pt x="21" y="365"/>
                    <a:pt x="30" y="375"/>
                    <a:pt x="50" y="375"/>
                  </a:cubicBezTo>
                  <a:cubicBezTo>
                    <a:pt x="70" y="375"/>
                    <a:pt x="90" y="385"/>
                    <a:pt x="121" y="385"/>
                  </a:cubicBezTo>
                  <a:cubicBezTo>
                    <a:pt x="141" y="395"/>
                    <a:pt x="170" y="405"/>
                    <a:pt x="201" y="415"/>
                  </a:cubicBezTo>
                  <a:cubicBezTo>
                    <a:pt x="260" y="425"/>
                    <a:pt x="330" y="445"/>
                    <a:pt x="400" y="465"/>
                  </a:cubicBezTo>
                  <a:cubicBezTo>
                    <a:pt x="480" y="484"/>
                    <a:pt x="560" y="504"/>
                    <a:pt x="629" y="524"/>
                  </a:cubicBezTo>
                  <a:cubicBezTo>
                    <a:pt x="669" y="530"/>
                    <a:pt x="709" y="532"/>
                    <a:pt x="748" y="532"/>
                  </a:cubicBezTo>
                  <a:cubicBezTo>
                    <a:pt x="787" y="532"/>
                    <a:pt x="824" y="530"/>
                    <a:pt x="859" y="524"/>
                  </a:cubicBezTo>
                  <a:cubicBezTo>
                    <a:pt x="919" y="515"/>
                    <a:pt x="979" y="484"/>
                    <a:pt x="1029" y="435"/>
                  </a:cubicBezTo>
                  <a:cubicBezTo>
                    <a:pt x="1059" y="415"/>
                    <a:pt x="1079" y="395"/>
                    <a:pt x="1099" y="375"/>
                  </a:cubicBezTo>
                  <a:cubicBezTo>
                    <a:pt x="1119" y="345"/>
                    <a:pt x="1139" y="325"/>
                    <a:pt x="1159" y="305"/>
                  </a:cubicBezTo>
                  <a:cubicBezTo>
                    <a:pt x="1169" y="285"/>
                    <a:pt x="1179" y="255"/>
                    <a:pt x="1188" y="245"/>
                  </a:cubicBezTo>
                  <a:cubicBezTo>
                    <a:pt x="1199" y="235"/>
                    <a:pt x="1199" y="225"/>
                    <a:pt x="1199" y="225"/>
                  </a:cubicBezTo>
                  <a:lnTo>
                    <a:pt x="1188" y="215"/>
                  </a:lnTo>
                  <a:cubicBezTo>
                    <a:pt x="1179" y="215"/>
                    <a:pt x="1169" y="205"/>
                    <a:pt x="1149" y="205"/>
                  </a:cubicBezTo>
                  <a:lnTo>
                    <a:pt x="1089" y="175"/>
                  </a:lnTo>
                  <a:cubicBezTo>
                    <a:pt x="1059" y="165"/>
                    <a:pt x="1039" y="165"/>
                    <a:pt x="1009" y="145"/>
                  </a:cubicBezTo>
                  <a:cubicBezTo>
                    <a:pt x="949" y="125"/>
                    <a:pt x="879" y="105"/>
                    <a:pt x="809" y="76"/>
                  </a:cubicBezTo>
                  <a:cubicBezTo>
                    <a:pt x="740" y="56"/>
                    <a:pt x="660" y="25"/>
                    <a:pt x="580" y="16"/>
                  </a:cubicBezTo>
                  <a:cubicBezTo>
                    <a:pt x="540" y="6"/>
                    <a:pt x="500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7169860" y="3464961"/>
              <a:ext cx="122039" cy="60147"/>
            </a:xfrm>
            <a:custGeom>
              <a:avLst/>
              <a:gdLst/>
              <a:ahLst/>
              <a:cxnLst/>
              <a:rect l="l" t="t" r="r" b="b"/>
              <a:pathLst>
                <a:path w="1329" h="655" extrusionOk="0">
                  <a:moveTo>
                    <a:pt x="527" y="121"/>
                  </a:moveTo>
                  <a:cubicBezTo>
                    <a:pt x="562" y="121"/>
                    <a:pt x="600" y="126"/>
                    <a:pt x="640" y="136"/>
                  </a:cubicBezTo>
                  <a:cubicBezTo>
                    <a:pt x="699" y="145"/>
                    <a:pt x="779" y="165"/>
                    <a:pt x="859" y="196"/>
                  </a:cubicBezTo>
                  <a:lnTo>
                    <a:pt x="1189" y="315"/>
                  </a:lnTo>
                  <a:cubicBezTo>
                    <a:pt x="1179" y="315"/>
                    <a:pt x="1179" y="325"/>
                    <a:pt x="1179" y="325"/>
                  </a:cubicBezTo>
                  <a:cubicBezTo>
                    <a:pt x="1159" y="345"/>
                    <a:pt x="1149" y="375"/>
                    <a:pt x="1129" y="395"/>
                  </a:cubicBezTo>
                  <a:cubicBezTo>
                    <a:pt x="1109" y="415"/>
                    <a:pt x="1089" y="435"/>
                    <a:pt x="1059" y="455"/>
                  </a:cubicBezTo>
                  <a:cubicBezTo>
                    <a:pt x="1019" y="495"/>
                    <a:pt x="969" y="515"/>
                    <a:pt x="909" y="525"/>
                  </a:cubicBezTo>
                  <a:cubicBezTo>
                    <a:pt x="884" y="530"/>
                    <a:pt x="857" y="532"/>
                    <a:pt x="826" y="532"/>
                  </a:cubicBezTo>
                  <a:cubicBezTo>
                    <a:pt x="794" y="532"/>
                    <a:pt x="759" y="530"/>
                    <a:pt x="719" y="525"/>
                  </a:cubicBezTo>
                  <a:cubicBezTo>
                    <a:pt x="640" y="505"/>
                    <a:pt x="570" y="485"/>
                    <a:pt x="490" y="465"/>
                  </a:cubicBezTo>
                  <a:lnTo>
                    <a:pt x="151" y="375"/>
                  </a:lnTo>
                  <a:lnTo>
                    <a:pt x="160" y="365"/>
                  </a:lnTo>
                  <a:cubicBezTo>
                    <a:pt x="171" y="335"/>
                    <a:pt x="191" y="315"/>
                    <a:pt x="211" y="285"/>
                  </a:cubicBezTo>
                  <a:cubicBezTo>
                    <a:pt x="231" y="265"/>
                    <a:pt x="251" y="235"/>
                    <a:pt x="271" y="215"/>
                  </a:cubicBezTo>
                  <a:cubicBezTo>
                    <a:pt x="311" y="176"/>
                    <a:pt x="370" y="145"/>
                    <a:pt x="430" y="136"/>
                  </a:cubicBezTo>
                  <a:cubicBezTo>
                    <a:pt x="460" y="126"/>
                    <a:pt x="493" y="121"/>
                    <a:pt x="527" y="121"/>
                  </a:cubicBezTo>
                  <a:close/>
                  <a:moveTo>
                    <a:pt x="524" y="1"/>
                  </a:moveTo>
                  <a:cubicBezTo>
                    <a:pt x="482" y="1"/>
                    <a:pt x="445" y="6"/>
                    <a:pt x="410" y="16"/>
                  </a:cubicBezTo>
                  <a:cubicBezTo>
                    <a:pt x="320" y="36"/>
                    <a:pt x="240" y="76"/>
                    <a:pt x="191" y="125"/>
                  </a:cubicBezTo>
                  <a:cubicBezTo>
                    <a:pt x="160" y="156"/>
                    <a:pt x="131" y="185"/>
                    <a:pt x="111" y="215"/>
                  </a:cubicBezTo>
                  <a:cubicBezTo>
                    <a:pt x="91" y="245"/>
                    <a:pt x="71" y="275"/>
                    <a:pt x="61" y="305"/>
                  </a:cubicBezTo>
                  <a:cubicBezTo>
                    <a:pt x="41" y="325"/>
                    <a:pt x="31" y="345"/>
                    <a:pt x="31" y="355"/>
                  </a:cubicBezTo>
                  <a:lnTo>
                    <a:pt x="1" y="425"/>
                  </a:lnTo>
                  <a:lnTo>
                    <a:pt x="31" y="465"/>
                  </a:lnTo>
                  <a:lnTo>
                    <a:pt x="81" y="485"/>
                  </a:lnTo>
                  <a:cubicBezTo>
                    <a:pt x="91" y="485"/>
                    <a:pt x="100" y="495"/>
                    <a:pt x="111" y="495"/>
                  </a:cubicBezTo>
                  <a:lnTo>
                    <a:pt x="460" y="584"/>
                  </a:lnTo>
                  <a:cubicBezTo>
                    <a:pt x="540" y="604"/>
                    <a:pt x="620" y="624"/>
                    <a:pt x="690" y="635"/>
                  </a:cubicBezTo>
                  <a:cubicBezTo>
                    <a:pt x="750" y="644"/>
                    <a:pt x="799" y="655"/>
                    <a:pt x="839" y="655"/>
                  </a:cubicBezTo>
                  <a:cubicBezTo>
                    <a:pt x="870" y="655"/>
                    <a:pt x="909" y="655"/>
                    <a:pt x="939" y="644"/>
                  </a:cubicBezTo>
                  <a:cubicBezTo>
                    <a:pt x="1009" y="635"/>
                    <a:pt x="1079" y="595"/>
                    <a:pt x="1139" y="544"/>
                  </a:cubicBezTo>
                  <a:cubicBezTo>
                    <a:pt x="1169" y="515"/>
                    <a:pt x="1199" y="495"/>
                    <a:pt x="1219" y="475"/>
                  </a:cubicBezTo>
                  <a:cubicBezTo>
                    <a:pt x="1239" y="445"/>
                    <a:pt x="1258" y="415"/>
                    <a:pt x="1278" y="395"/>
                  </a:cubicBezTo>
                  <a:cubicBezTo>
                    <a:pt x="1289" y="375"/>
                    <a:pt x="1298" y="365"/>
                    <a:pt x="1309" y="345"/>
                  </a:cubicBezTo>
                  <a:lnTo>
                    <a:pt x="1329" y="295"/>
                  </a:lnTo>
                  <a:lnTo>
                    <a:pt x="1329" y="245"/>
                  </a:lnTo>
                  <a:lnTo>
                    <a:pt x="1298" y="235"/>
                  </a:lnTo>
                  <a:cubicBezTo>
                    <a:pt x="1298" y="235"/>
                    <a:pt x="1289" y="225"/>
                    <a:pt x="1278" y="225"/>
                  </a:cubicBezTo>
                  <a:lnTo>
                    <a:pt x="1269" y="215"/>
                  </a:lnTo>
                  <a:cubicBezTo>
                    <a:pt x="1258" y="215"/>
                    <a:pt x="1249" y="205"/>
                    <a:pt x="1239" y="205"/>
                  </a:cubicBezTo>
                  <a:lnTo>
                    <a:pt x="899" y="76"/>
                  </a:lnTo>
                  <a:cubicBezTo>
                    <a:pt x="810" y="45"/>
                    <a:pt x="730" y="25"/>
                    <a:pt x="660" y="16"/>
                  </a:cubicBezTo>
                  <a:cubicBezTo>
                    <a:pt x="610" y="6"/>
                    <a:pt x="565" y="1"/>
                    <a:pt x="5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7176287" y="3470471"/>
              <a:ext cx="110101" cy="48944"/>
            </a:xfrm>
            <a:custGeom>
              <a:avLst/>
              <a:gdLst/>
              <a:ahLst/>
              <a:cxnLst/>
              <a:rect l="l" t="t" r="r" b="b"/>
              <a:pathLst>
                <a:path w="1199" h="533" extrusionOk="0">
                  <a:moveTo>
                    <a:pt x="461" y="1"/>
                  </a:moveTo>
                  <a:cubicBezTo>
                    <a:pt x="423" y="1"/>
                    <a:pt x="385" y="6"/>
                    <a:pt x="350" y="16"/>
                  </a:cubicBezTo>
                  <a:cubicBezTo>
                    <a:pt x="280" y="25"/>
                    <a:pt x="210" y="65"/>
                    <a:pt x="161" y="116"/>
                  </a:cubicBezTo>
                  <a:cubicBezTo>
                    <a:pt x="130" y="136"/>
                    <a:pt x="110" y="165"/>
                    <a:pt x="90" y="195"/>
                  </a:cubicBezTo>
                  <a:cubicBezTo>
                    <a:pt x="70" y="215"/>
                    <a:pt x="50" y="245"/>
                    <a:pt x="41" y="275"/>
                  </a:cubicBezTo>
                  <a:cubicBezTo>
                    <a:pt x="21" y="295"/>
                    <a:pt x="11" y="315"/>
                    <a:pt x="11" y="335"/>
                  </a:cubicBezTo>
                  <a:cubicBezTo>
                    <a:pt x="1" y="345"/>
                    <a:pt x="1" y="345"/>
                    <a:pt x="1" y="355"/>
                  </a:cubicBezTo>
                  <a:lnTo>
                    <a:pt x="1" y="365"/>
                  </a:lnTo>
                  <a:lnTo>
                    <a:pt x="11" y="365"/>
                  </a:lnTo>
                  <a:cubicBezTo>
                    <a:pt x="21" y="365"/>
                    <a:pt x="30" y="375"/>
                    <a:pt x="50" y="375"/>
                  </a:cubicBezTo>
                  <a:cubicBezTo>
                    <a:pt x="70" y="375"/>
                    <a:pt x="90" y="385"/>
                    <a:pt x="121" y="385"/>
                  </a:cubicBezTo>
                  <a:cubicBezTo>
                    <a:pt x="141" y="395"/>
                    <a:pt x="170" y="405"/>
                    <a:pt x="201" y="415"/>
                  </a:cubicBezTo>
                  <a:cubicBezTo>
                    <a:pt x="260" y="425"/>
                    <a:pt x="330" y="445"/>
                    <a:pt x="400" y="465"/>
                  </a:cubicBezTo>
                  <a:cubicBezTo>
                    <a:pt x="480" y="484"/>
                    <a:pt x="560" y="504"/>
                    <a:pt x="629" y="524"/>
                  </a:cubicBezTo>
                  <a:cubicBezTo>
                    <a:pt x="669" y="530"/>
                    <a:pt x="709" y="532"/>
                    <a:pt x="748" y="532"/>
                  </a:cubicBezTo>
                  <a:cubicBezTo>
                    <a:pt x="787" y="532"/>
                    <a:pt x="824" y="530"/>
                    <a:pt x="859" y="524"/>
                  </a:cubicBezTo>
                  <a:cubicBezTo>
                    <a:pt x="919" y="515"/>
                    <a:pt x="979" y="484"/>
                    <a:pt x="1029" y="435"/>
                  </a:cubicBezTo>
                  <a:cubicBezTo>
                    <a:pt x="1059" y="415"/>
                    <a:pt x="1079" y="395"/>
                    <a:pt x="1099" y="375"/>
                  </a:cubicBezTo>
                  <a:cubicBezTo>
                    <a:pt x="1119" y="345"/>
                    <a:pt x="1139" y="325"/>
                    <a:pt x="1159" y="305"/>
                  </a:cubicBezTo>
                  <a:cubicBezTo>
                    <a:pt x="1169" y="285"/>
                    <a:pt x="1179" y="255"/>
                    <a:pt x="1188" y="245"/>
                  </a:cubicBezTo>
                  <a:cubicBezTo>
                    <a:pt x="1199" y="235"/>
                    <a:pt x="1199" y="225"/>
                    <a:pt x="1199" y="225"/>
                  </a:cubicBezTo>
                  <a:lnTo>
                    <a:pt x="1188" y="215"/>
                  </a:lnTo>
                  <a:cubicBezTo>
                    <a:pt x="1179" y="215"/>
                    <a:pt x="1169" y="205"/>
                    <a:pt x="1149" y="205"/>
                  </a:cubicBezTo>
                  <a:lnTo>
                    <a:pt x="1089" y="175"/>
                  </a:lnTo>
                  <a:cubicBezTo>
                    <a:pt x="1059" y="165"/>
                    <a:pt x="1039" y="165"/>
                    <a:pt x="1009" y="145"/>
                  </a:cubicBezTo>
                  <a:cubicBezTo>
                    <a:pt x="949" y="125"/>
                    <a:pt x="879" y="105"/>
                    <a:pt x="809" y="76"/>
                  </a:cubicBezTo>
                  <a:cubicBezTo>
                    <a:pt x="740" y="56"/>
                    <a:pt x="660" y="25"/>
                    <a:pt x="580" y="16"/>
                  </a:cubicBezTo>
                  <a:cubicBezTo>
                    <a:pt x="540" y="6"/>
                    <a:pt x="500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7169860" y="3464961"/>
              <a:ext cx="122039" cy="60147"/>
            </a:xfrm>
            <a:custGeom>
              <a:avLst/>
              <a:gdLst/>
              <a:ahLst/>
              <a:cxnLst/>
              <a:rect l="l" t="t" r="r" b="b"/>
              <a:pathLst>
                <a:path w="1329" h="655" extrusionOk="0">
                  <a:moveTo>
                    <a:pt x="527" y="121"/>
                  </a:moveTo>
                  <a:cubicBezTo>
                    <a:pt x="562" y="121"/>
                    <a:pt x="600" y="126"/>
                    <a:pt x="640" y="136"/>
                  </a:cubicBezTo>
                  <a:cubicBezTo>
                    <a:pt x="699" y="145"/>
                    <a:pt x="779" y="165"/>
                    <a:pt x="859" y="196"/>
                  </a:cubicBezTo>
                  <a:lnTo>
                    <a:pt x="1189" y="315"/>
                  </a:lnTo>
                  <a:cubicBezTo>
                    <a:pt x="1179" y="315"/>
                    <a:pt x="1179" y="325"/>
                    <a:pt x="1179" y="325"/>
                  </a:cubicBezTo>
                  <a:cubicBezTo>
                    <a:pt x="1159" y="345"/>
                    <a:pt x="1149" y="375"/>
                    <a:pt x="1129" y="395"/>
                  </a:cubicBezTo>
                  <a:cubicBezTo>
                    <a:pt x="1109" y="415"/>
                    <a:pt x="1089" y="435"/>
                    <a:pt x="1059" y="455"/>
                  </a:cubicBezTo>
                  <a:cubicBezTo>
                    <a:pt x="1019" y="495"/>
                    <a:pt x="969" y="515"/>
                    <a:pt x="909" y="525"/>
                  </a:cubicBezTo>
                  <a:cubicBezTo>
                    <a:pt x="884" y="530"/>
                    <a:pt x="857" y="532"/>
                    <a:pt x="826" y="532"/>
                  </a:cubicBezTo>
                  <a:cubicBezTo>
                    <a:pt x="794" y="532"/>
                    <a:pt x="759" y="530"/>
                    <a:pt x="719" y="525"/>
                  </a:cubicBezTo>
                  <a:cubicBezTo>
                    <a:pt x="640" y="505"/>
                    <a:pt x="570" y="485"/>
                    <a:pt x="490" y="465"/>
                  </a:cubicBezTo>
                  <a:lnTo>
                    <a:pt x="151" y="375"/>
                  </a:lnTo>
                  <a:lnTo>
                    <a:pt x="160" y="365"/>
                  </a:lnTo>
                  <a:cubicBezTo>
                    <a:pt x="171" y="335"/>
                    <a:pt x="191" y="315"/>
                    <a:pt x="211" y="285"/>
                  </a:cubicBezTo>
                  <a:cubicBezTo>
                    <a:pt x="231" y="265"/>
                    <a:pt x="251" y="235"/>
                    <a:pt x="271" y="215"/>
                  </a:cubicBezTo>
                  <a:cubicBezTo>
                    <a:pt x="311" y="176"/>
                    <a:pt x="370" y="145"/>
                    <a:pt x="430" y="136"/>
                  </a:cubicBezTo>
                  <a:cubicBezTo>
                    <a:pt x="460" y="126"/>
                    <a:pt x="493" y="121"/>
                    <a:pt x="527" y="121"/>
                  </a:cubicBezTo>
                  <a:close/>
                  <a:moveTo>
                    <a:pt x="524" y="1"/>
                  </a:moveTo>
                  <a:cubicBezTo>
                    <a:pt x="482" y="1"/>
                    <a:pt x="445" y="6"/>
                    <a:pt x="410" y="16"/>
                  </a:cubicBezTo>
                  <a:cubicBezTo>
                    <a:pt x="320" y="36"/>
                    <a:pt x="240" y="76"/>
                    <a:pt x="191" y="125"/>
                  </a:cubicBezTo>
                  <a:cubicBezTo>
                    <a:pt x="160" y="156"/>
                    <a:pt x="131" y="185"/>
                    <a:pt x="111" y="215"/>
                  </a:cubicBezTo>
                  <a:cubicBezTo>
                    <a:pt x="91" y="245"/>
                    <a:pt x="71" y="275"/>
                    <a:pt x="61" y="305"/>
                  </a:cubicBezTo>
                  <a:cubicBezTo>
                    <a:pt x="41" y="325"/>
                    <a:pt x="31" y="345"/>
                    <a:pt x="31" y="355"/>
                  </a:cubicBezTo>
                  <a:lnTo>
                    <a:pt x="1" y="425"/>
                  </a:lnTo>
                  <a:lnTo>
                    <a:pt x="31" y="465"/>
                  </a:lnTo>
                  <a:lnTo>
                    <a:pt x="81" y="485"/>
                  </a:lnTo>
                  <a:cubicBezTo>
                    <a:pt x="91" y="485"/>
                    <a:pt x="100" y="495"/>
                    <a:pt x="111" y="495"/>
                  </a:cubicBezTo>
                  <a:lnTo>
                    <a:pt x="460" y="584"/>
                  </a:lnTo>
                  <a:cubicBezTo>
                    <a:pt x="540" y="604"/>
                    <a:pt x="620" y="624"/>
                    <a:pt x="690" y="635"/>
                  </a:cubicBezTo>
                  <a:cubicBezTo>
                    <a:pt x="750" y="644"/>
                    <a:pt x="799" y="655"/>
                    <a:pt x="839" y="655"/>
                  </a:cubicBezTo>
                  <a:cubicBezTo>
                    <a:pt x="870" y="655"/>
                    <a:pt x="909" y="655"/>
                    <a:pt x="939" y="644"/>
                  </a:cubicBezTo>
                  <a:cubicBezTo>
                    <a:pt x="1009" y="635"/>
                    <a:pt x="1079" y="595"/>
                    <a:pt x="1139" y="544"/>
                  </a:cubicBezTo>
                  <a:cubicBezTo>
                    <a:pt x="1169" y="515"/>
                    <a:pt x="1199" y="495"/>
                    <a:pt x="1219" y="475"/>
                  </a:cubicBezTo>
                  <a:cubicBezTo>
                    <a:pt x="1239" y="445"/>
                    <a:pt x="1258" y="415"/>
                    <a:pt x="1278" y="395"/>
                  </a:cubicBezTo>
                  <a:cubicBezTo>
                    <a:pt x="1289" y="375"/>
                    <a:pt x="1298" y="365"/>
                    <a:pt x="1309" y="345"/>
                  </a:cubicBezTo>
                  <a:lnTo>
                    <a:pt x="1329" y="295"/>
                  </a:lnTo>
                  <a:lnTo>
                    <a:pt x="1329" y="245"/>
                  </a:lnTo>
                  <a:lnTo>
                    <a:pt x="1298" y="235"/>
                  </a:lnTo>
                  <a:cubicBezTo>
                    <a:pt x="1298" y="235"/>
                    <a:pt x="1289" y="225"/>
                    <a:pt x="1278" y="225"/>
                  </a:cubicBezTo>
                  <a:lnTo>
                    <a:pt x="1269" y="215"/>
                  </a:lnTo>
                  <a:cubicBezTo>
                    <a:pt x="1258" y="215"/>
                    <a:pt x="1249" y="205"/>
                    <a:pt x="1239" y="205"/>
                  </a:cubicBezTo>
                  <a:lnTo>
                    <a:pt x="899" y="76"/>
                  </a:lnTo>
                  <a:cubicBezTo>
                    <a:pt x="810" y="45"/>
                    <a:pt x="730" y="25"/>
                    <a:pt x="660" y="16"/>
                  </a:cubicBezTo>
                  <a:cubicBezTo>
                    <a:pt x="610" y="6"/>
                    <a:pt x="565" y="1"/>
                    <a:pt x="5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7215681" y="3440352"/>
              <a:ext cx="111111" cy="50321"/>
            </a:xfrm>
            <a:custGeom>
              <a:avLst/>
              <a:gdLst/>
              <a:ahLst/>
              <a:cxnLst/>
              <a:rect l="l" t="t" r="r" b="b"/>
              <a:pathLst>
                <a:path w="1210" h="548" extrusionOk="0">
                  <a:moveTo>
                    <a:pt x="433" y="0"/>
                  </a:moveTo>
                  <a:cubicBezTo>
                    <a:pt x="413" y="0"/>
                    <a:pt x="392" y="1"/>
                    <a:pt x="371" y="4"/>
                  </a:cubicBezTo>
                  <a:cubicBezTo>
                    <a:pt x="300" y="24"/>
                    <a:pt x="231" y="54"/>
                    <a:pt x="180" y="94"/>
                  </a:cubicBezTo>
                  <a:cubicBezTo>
                    <a:pt x="151" y="114"/>
                    <a:pt x="121" y="144"/>
                    <a:pt x="101" y="174"/>
                  </a:cubicBezTo>
                  <a:cubicBezTo>
                    <a:pt x="81" y="194"/>
                    <a:pt x="61" y="224"/>
                    <a:pt x="51" y="244"/>
                  </a:cubicBezTo>
                  <a:cubicBezTo>
                    <a:pt x="31" y="273"/>
                    <a:pt x="21" y="293"/>
                    <a:pt x="11" y="304"/>
                  </a:cubicBezTo>
                  <a:cubicBezTo>
                    <a:pt x="11" y="313"/>
                    <a:pt x="1" y="324"/>
                    <a:pt x="1" y="324"/>
                  </a:cubicBezTo>
                  <a:lnTo>
                    <a:pt x="1" y="333"/>
                  </a:lnTo>
                  <a:lnTo>
                    <a:pt x="11" y="333"/>
                  </a:lnTo>
                  <a:cubicBezTo>
                    <a:pt x="21" y="344"/>
                    <a:pt x="41" y="344"/>
                    <a:pt x="51" y="353"/>
                  </a:cubicBezTo>
                  <a:cubicBezTo>
                    <a:pt x="71" y="353"/>
                    <a:pt x="91" y="364"/>
                    <a:pt x="121" y="373"/>
                  </a:cubicBezTo>
                  <a:cubicBezTo>
                    <a:pt x="141" y="373"/>
                    <a:pt x="171" y="384"/>
                    <a:pt x="200" y="393"/>
                  </a:cubicBezTo>
                  <a:cubicBezTo>
                    <a:pt x="260" y="413"/>
                    <a:pt x="331" y="433"/>
                    <a:pt x="400" y="464"/>
                  </a:cubicBezTo>
                  <a:cubicBezTo>
                    <a:pt x="470" y="483"/>
                    <a:pt x="550" y="513"/>
                    <a:pt x="630" y="533"/>
                  </a:cubicBezTo>
                  <a:cubicBezTo>
                    <a:pt x="679" y="540"/>
                    <a:pt x="734" y="547"/>
                    <a:pt x="787" y="547"/>
                  </a:cubicBezTo>
                  <a:cubicBezTo>
                    <a:pt x="808" y="547"/>
                    <a:pt x="829" y="546"/>
                    <a:pt x="850" y="543"/>
                  </a:cubicBezTo>
                  <a:cubicBezTo>
                    <a:pt x="919" y="543"/>
                    <a:pt x="979" y="513"/>
                    <a:pt x="1029" y="473"/>
                  </a:cubicBezTo>
                  <a:cubicBezTo>
                    <a:pt x="1059" y="453"/>
                    <a:pt x="1079" y="433"/>
                    <a:pt x="1099" y="413"/>
                  </a:cubicBezTo>
                  <a:cubicBezTo>
                    <a:pt x="1129" y="384"/>
                    <a:pt x="1149" y="364"/>
                    <a:pt x="1159" y="344"/>
                  </a:cubicBezTo>
                  <a:cubicBezTo>
                    <a:pt x="1179" y="324"/>
                    <a:pt x="1189" y="304"/>
                    <a:pt x="1199" y="284"/>
                  </a:cubicBezTo>
                  <a:cubicBezTo>
                    <a:pt x="1209" y="273"/>
                    <a:pt x="1209" y="264"/>
                    <a:pt x="1209" y="264"/>
                  </a:cubicBezTo>
                  <a:lnTo>
                    <a:pt x="1199" y="264"/>
                  </a:lnTo>
                  <a:cubicBezTo>
                    <a:pt x="1189" y="253"/>
                    <a:pt x="1179" y="244"/>
                    <a:pt x="1159" y="244"/>
                  </a:cubicBezTo>
                  <a:lnTo>
                    <a:pt x="1099" y="214"/>
                  </a:lnTo>
                  <a:cubicBezTo>
                    <a:pt x="1079" y="204"/>
                    <a:pt x="1049" y="194"/>
                    <a:pt x="1019" y="184"/>
                  </a:cubicBezTo>
                  <a:cubicBezTo>
                    <a:pt x="970" y="154"/>
                    <a:pt x="899" y="124"/>
                    <a:pt x="830" y="94"/>
                  </a:cubicBezTo>
                  <a:cubicBezTo>
                    <a:pt x="750" y="64"/>
                    <a:pt x="680" y="34"/>
                    <a:pt x="600" y="24"/>
                  </a:cubicBezTo>
                  <a:cubicBezTo>
                    <a:pt x="541" y="10"/>
                    <a:pt x="489" y="0"/>
                    <a:pt x="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7210171" y="3434842"/>
              <a:ext cx="122039" cy="61800"/>
            </a:xfrm>
            <a:custGeom>
              <a:avLst/>
              <a:gdLst/>
              <a:ahLst/>
              <a:cxnLst/>
              <a:rect l="l" t="t" r="r" b="b"/>
              <a:pathLst>
                <a:path w="1329" h="673" extrusionOk="0">
                  <a:moveTo>
                    <a:pt x="496" y="120"/>
                  </a:moveTo>
                  <a:cubicBezTo>
                    <a:pt x="542" y="120"/>
                    <a:pt x="594" y="127"/>
                    <a:pt x="650" y="134"/>
                  </a:cubicBezTo>
                  <a:cubicBezTo>
                    <a:pt x="710" y="154"/>
                    <a:pt x="790" y="184"/>
                    <a:pt x="859" y="214"/>
                  </a:cubicBezTo>
                  <a:lnTo>
                    <a:pt x="1179" y="353"/>
                  </a:lnTo>
                  <a:cubicBezTo>
                    <a:pt x="1179" y="353"/>
                    <a:pt x="1179" y="364"/>
                    <a:pt x="1169" y="364"/>
                  </a:cubicBezTo>
                  <a:cubicBezTo>
                    <a:pt x="1159" y="384"/>
                    <a:pt x="1139" y="404"/>
                    <a:pt x="1119" y="424"/>
                  </a:cubicBezTo>
                  <a:cubicBezTo>
                    <a:pt x="1099" y="444"/>
                    <a:pt x="1079" y="464"/>
                    <a:pt x="1049" y="484"/>
                  </a:cubicBezTo>
                  <a:cubicBezTo>
                    <a:pt x="999" y="524"/>
                    <a:pt x="950" y="543"/>
                    <a:pt x="899" y="543"/>
                  </a:cubicBezTo>
                  <a:cubicBezTo>
                    <a:pt x="875" y="547"/>
                    <a:pt x="850" y="550"/>
                    <a:pt x="824" y="550"/>
                  </a:cubicBezTo>
                  <a:cubicBezTo>
                    <a:pt x="787" y="550"/>
                    <a:pt x="747" y="545"/>
                    <a:pt x="700" y="533"/>
                  </a:cubicBezTo>
                  <a:cubicBezTo>
                    <a:pt x="630" y="513"/>
                    <a:pt x="550" y="484"/>
                    <a:pt x="480" y="464"/>
                  </a:cubicBezTo>
                  <a:lnTo>
                    <a:pt x="151" y="353"/>
                  </a:lnTo>
                  <a:cubicBezTo>
                    <a:pt x="151" y="353"/>
                    <a:pt x="151" y="344"/>
                    <a:pt x="161" y="333"/>
                  </a:cubicBezTo>
                  <a:cubicBezTo>
                    <a:pt x="171" y="313"/>
                    <a:pt x="191" y="293"/>
                    <a:pt x="211" y="264"/>
                  </a:cubicBezTo>
                  <a:cubicBezTo>
                    <a:pt x="221" y="244"/>
                    <a:pt x="251" y="224"/>
                    <a:pt x="271" y="204"/>
                  </a:cubicBezTo>
                  <a:cubicBezTo>
                    <a:pt x="320" y="164"/>
                    <a:pt x="380" y="134"/>
                    <a:pt x="440" y="124"/>
                  </a:cubicBezTo>
                  <a:cubicBezTo>
                    <a:pt x="458" y="121"/>
                    <a:pt x="476" y="120"/>
                    <a:pt x="496" y="120"/>
                  </a:cubicBezTo>
                  <a:close/>
                  <a:moveTo>
                    <a:pt x="485" y="0"/>
                  </a:moveTo>
                  <a:cubicBezTo>
                    <a:pt x="463" y="0"/>
                    <a:pt x="442" y="2"/>
                    <a:pt x="420" y="4"/>
                  </a:cubicBezTo>
                  <a:cubicBezTo>
                    <a:pt x="340" y="24"/>
                    <a:pt x="271" y="54"/>
                    <a:pt x="201" y="104"/>
                  </a:cubicBezTo>
                  <a:lnTo>
                    <a:pt x="111" y="194"/>
                  </a:lnTo>
                  <a:cubicBezTo>
                    <a:pt x="91" y="224"/>
                    <a:pt x="71" y="244"/>
                    <a:pt x="51" y="274"/>
                  </a:cubicBezTo>
                  <a:cubicBezTo>
                    <a:pt x="41" y="293"/>
                    <a:pt x="31" y="313"/>
                    <a:pt x="21" y="324"/>
                  </a:cubicBezTo>
                  <a:lnTo>
                    <a:pt x="1" y="373"/>
                  </a:lnTo>
                  <a:lnTo>
                    <a:pt x="11" y="433"/>
                  </a:lnTo>
                  <a:lnTo>
                    <a:pt x="71" y="453"/>
                  </a:lnTo>
                  <a:cubicBezTo>
                    <a:pt x="81" y="464"/>
                    <a:pt x="91" y="464"/>
                    <a:pt x="101" y="464"/>
                  </a:cubicBezTo>
                  <a:lnTo>
                    <a:pt x="440" y="573"/>
                  </a:lnTo>
                  <a:cubicBezTo>
                    <a:pt x="510" y="603"/>
                    <a:pt x="590" y="633"/>
                    <a:pt x="670" y="653"/>
                  </a:cubicBezTo>
                  <a:cubicBezTo>
                    <a:pt x="740" y="663"/>
                    <a:pt x="800" y="673"/>
                    <a:pt x="850" y="673"/>
                  </a:cubicBezTo>
                  <a:cubicBezTo>
                    <a:pt x="870" y="673"/>
                    <a:pt x="890" y="673"/>
                    <a:pt x="910" y="663"/>
                  </a:cubicBezTo>
                  <a:cubicBezTo>
                    <a:pt x="990" y="653"/>
                    <a:pt x="1059" y="633"/>
                    <a:pt x="1119" y="583"/>
                  </a:cubicBezTo>
                  <a:cubicBezTo>
                    <a:pt x="1149" y="563"/>
                    <a:pt x="1179" y="533"/>
                    <a:pt x="1209" y="513"/>
                  </a:cubicBezTo>
                  <a:cubicBezTo>
                    <a:pt x="1229" y="484"/>
                    <a:pt x="1249" y="464"/>
                    <a:pt x="1269" y="433"/>
                  </a:cubicBezTo>
                  <a:cubicBezTo>
                    <a:pt x="1279" y="424"/>
                    <a:pt x="1289" y="404"/>
                    <a:pt x="1299" y="393"/>
                  </a:cubicBezTo>
                  <a:lnTo>
                    <a:pt x="1309" y="384"/>
                  </a:lnTo>
                  <a:cubicBezTo>
                    <a:pt x="1329" y="344"/>
                    <a:pt x="1329" y="344"/>
                    <a:pt x="1329" y="324"/>
                  </a:cubicBezTo>
                  <a:lnTo>
                    <a:pt x="1329" y="293"/>
                  </a:lnTo>
                  <a:lnTo>
                    <a:pt x="1299" y="274"/>
                  </a:lnTo>
                  <a:lnTo>
                    <a:pt x="1279" y="264"/>
                  </a:lnTo>
                  <a:lnTo>
                    <a:pt x="1269" y="264"/>
                  </a:lnTo>
                  <a:cubicBezTo>
                    <a:pt x="1259" y="254"/>
                    <a:pt x="1249" y="254"/>
                    <a:pt x="1239" y="244"/>
                  </a:cubicBezTo>
                  <a:lnTo>
                    <a:pt x="910" y="104"/>
                  </a:lnTo>
                  <a:cubicBezTo>
                    <a:pt x="830" y="64"/>
                    <a:pt x="750" y="44"/>
                    <a:pt x="670" y="24"/>
                  </a:cubicBezTo>
                  <a:cubicBezTo>
                    <a:pt x="604" y="10"/>
                    <a:pt x="544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7215681" y="3440352"/>
              <a:ext cx="111111" cy="50321"/>
            </a:xfrm>
            <a:custGeom>
              <a:avLst/>
              <a:gdLst/>
              <a:ahLst/>
              <a:cxnLst/>
              <a:rect l="l" t="t" r="r" b="b"/>
              <a:pathLst>
                <a:path w="1210" h="548" extrusionOk="0">
                  <a:moveTo>
                    <a:pt x="433" y="0"/>
                  </a:moveTo>
                  <a:cubicBezTo>
                    <a:pt x="413" y="0"/>
                    <a:pt x="392" y="1"/>
                    <a:pt x="371" y="4"/>
                  </a:cubicBezTo>
                  <a:cubicBezTo>
                    <a:pt x="300" y="24"/>
                    <a:pt x="231" y="54"/>
                    <a:pt x="180" y="94"/>
                  </a:cubicBezTo>
                  <a:cubicBezTo>
                    <a:pt x="151" y="114"/>
                    <a:pt x="121" y="144"/>
                    <a:pt x="101" y="174"/>
                  </a:cubicBezTo>
                  <a:cubicBezTo>
                    <a:pt x="81" y="194"/>
                    <a:pt x="61" y="224"/>
                    <a:pt x="51" y="244"/>
                  </a:cubicBezTo>
                  <a:cubicBezTo>
                    <a:pt x="31" y="273"/>
                    <a:pt x="21" y="293"/>
                    <a:pt x="11" y="304"/>
                  </a:cubicBezTo>
                  <a:cubicBezTo>
                    <a:pt x="11" y="313"/>
                    <a:pt x="1" y="324"/>
                    <a:pt x="1" y="324"/>
                  </a:cubicBezTo>
                  <a:lnTo>
                    <a:pt x="1" y="333"/>
                  </a:lnTo>
                  <a:lnTo>
                    <a:pt x="11" y="333"/>
                  </a:lnTo>
                  <a:cubicBezTo>
                    <a:pt x="21" y="344"/>
                    <a:pt x="41" y="344"/>
                    <a:pt x="51" y="353"/>
                  </a:cubicBezTo>
                  <a:cubicBezTo>
                    <a:pt x="71" y="353"/>
                    <a:pt x="91" y="364"/>
                    <a:pt x="121" y="373"/>
                  </a:cubicBezTo>
                  <a:cubicBezTo>
                    <a:pt x="141" y="373"/>
                    <a:pt x="171" y="384"/>
                    <a:pt x="200" y="393"/>
                  </a:cubicBezTo>
                  <a:cubicBezTo>
                    <a:pt x="260" y="413"/>
                    <a:pt x="331" y="433"/>
                    <a:pt x="400" y="464"/>
                  </a:cubicBezTo>
                  <a:cubicBezTo>
                    <a:pt x="470" y="483"/>
                    <a:pt x="550" y="513"/>
                    <a:pt x="630" y="533"/>
                  </a:cubicBezTo>
                  <a:cubicBezTo>
                    <a:pt x="679" y="540"/>
                    <a:pt x="734" y="547"/>
                    <a:pt x="787" y="547"/>
                  </a:cubicBezTo>
                  <a:cubicBezTo>
                    <a:pt x="808" y="547"/>
                    <a:pt x="829" y="546"/>
                    <a:pt x="850" y="543"/>
                  </a:cubicBezTo>
                  <a:cubicBezTo>
                    <a:pt x="919" y="543"/>
                    <a:pt x="979" y="513"/>
                    <a:pt x="1029" y="473"/>
                  </a:cubicBezTo>
                  <a:cubicBezTo>
                    <a:pt x="1059" y="453"/>
                    <a:pt x="1079" y="433"/>
                    <a:pt x="1099" y="413"/>
                  </a:cubicBezTo>
                  <a:cubicBezTo>
                    <a:pt x="1129" y="384"/>
                    <a:pt x="1149" y="364"/>
                    <a:pt x="1159" y="344"/>
                  </a:cubicBezTo>
                  <a:cubicBezTo>
                    <a:pt x="1179" y="324"/>
                    <a:pt x="1189" y="304"/>
                    <a:pt x="1199" y="284"/>
                  </a:cubicBezTo>
                  <a:cubicBezTo>
                    <a:pt x="1209" y="273"/>
                    <a:pt x="1209" y="264"/>
                    <a:pt x="1209" y="264"/>
                  </a:cubicBezTo>
                  <a:lnTo>
                    <a:pt x="1199" y="264"/>
                  </a:lnTo>
                  <a:cubicBezTo>
                    <a:pt x="1189" y="253"/>
                    <a:pt x="1179" y="244"/>
                    <a:pt x="1159" y="244"/>
                  </a:cubicBezTo>
                  <a:lnTo>
                    <a:pt x="1099" y="214"/>
                  </a:lnTo>
                  <a:cubicBezTo>
                    <a:pt x="1079" y="204"/>
                    <a:pt x="1049" y="194"/>
                    <a:pt x="1019" y="184"/>
                  </a:cubicBezTo>
                  <a:cubicBezTo>
                    <a:pt x="970" y="154"/>
                    <a:pt x="899" y="124"/>
                    <a:pt x="830" y="94"/>
                  </a:cubicBezTo>
                  <a:cubicBezTo>
                    <a:pt x="750" y="64"/>
                    <a:pt x="680" y="34"/>
                    <a:pt x="600" y="24"/>
                  </a:cubicBezTo>
                  <a:cubicBezTo>
                    <a:pt x="541" y="10"/>
                    <a:pt x="489" y="0"/>
                    <a:pt x="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7210171" y="3434842"/>
              <a:ext cx="122039" cy="61800"/>
            </a:xfrm>
            <a:custGeom>
              <a:avLst/>
              <a:gdLst/>
              <a:ahLst/>
              <a:cxnLst/>
              <a:rect l="l" t="t" r="r" b="b"/>
              <a:pathLst>
                <a:path w="1329" h="673" extrusionOk="0">
                  <a:moveTo>
                    <a:pt x="496" y="120"/>
                  </a:moveTo>
                  <a:cubicBezTo>
                    <a:pt x="542" y="120"/>
                    <a:pt x="594" y="127"/>
                    <a:pt x="650" y="134"/>
                  </a:cubicBezTo>
                  <a:cubicBezTo>
                    <a:pt x="710" y="154"/>
                    <a:pt x="790" y="184"/>
                    <a:pt x="859" y="214"/>
                  </a:cubicBezTo>
                  <a:lnTo>
                    <a:pt x="1179" y="353"/>
                  </a:lnTo>
                  <a:cubicBezTo>
                    <a:pt x="1179" y="353"/>
                    <a:pt x="1179" y="364"/>
                    <a:pt x="1169" y="364"/>
                  </a:cubicBezTo>
                  <a:cubicBezTo>
                    <a:pt x="1159" y="384"/>
                    <a:pt x="1139" y="404"/>
                    <a:pt x="1119" y="424"/>
                  </a:cubicBezTo>
                  <a:cubicBezTo>
                    <a:pt x="1099" y="444"/>
                    <a:pt x="1079" y="464"/>
                    <a:pt x="1049" y="484"/>
                  </a:cubicBezTo>
                  <a:cubicBezTo>
                    <a:pt x="999" y="524"/>
                    <a:pt x="950" y="543"/>
                    <a:pt x="899" y="543"/>
                  </a:cubicBezTo>
                  <a:cubicBezTo>
                    <a:pt x="875" y="547"/>
                    <a:pt x="850" y="550"/>
                    <a:pt x="824" y="550"/>
                  </a:cubicBezTo>
                  <a:cubicBezTo>
                    <a:pt x="787" y="550"/>
                    <a:pt x="747" y="545"/>
                    <a:pt x="700" y="533"/>
                  </a:cubicBezTo>
                  <a:cubicBezTo>
                    <a:pt x="630" y="513"/>
                    <a:pt x="550" y="484"/>
                    <a:pt x="480" y="464"/>
                  </a:cubicBezTo>
                  <a:lnTo>
                    <a:pt x="151" y="353"/>
                  </a:lnTo>
                  <a:cubicBezTo>
                    <a:pt x="151" y="353"/>
                    <a:pt x="151" y="344"/>
                    <a:pt x="161" y="333"/>
                  </a:cubicBezTo>
                  <a:cubicBezTo>
                    <a:pt x="171" y="313"/>
                    <a:pt x="191" y="293"/>
                    <a:pt x="211" y="264"/>
                  </a:cubicBezTo>
                  <a:lnTo>
                    <a:pt x="271" y="204"/>
                  </a:lnTo>
                  <a:cubicBezTo>
                    <a:pt x="320" y="164"/>
                    <a:pt x="380" y="134"/>
                    <a:pt x="440" y="124"/>
                  </a:cubicBezTo>
                  <a:cubicBezTo>
                    <a:pt x="458" y="121"/>
                    <a:pt x="476" y="120"/>
                    <a:pt x="496" y="120"/>
                  </a:cubicBezTo>
                  <a:close/>
                  <a:moveTo>
                    <a:pt x="485" y="0"/>
                  </a:moveTo>
                  <a:cubicBezTo>
                    <a:pt x="463" y="0"/>
                    <a:pt x="442" y="2"/>
                    <a:pt x="420" y="4"/>
                  </a:cubicBezTo>
                  <a:cubicBezTo>
                    <a:pt x="340" y="24"/>
                    <a:pt x="271" y="54"/>
                    <a:pt x="201" y="104"/>
                  </a:cubicBezTo>
                  <a:cubicBezTo>
                    <a:pt x="161" y="134"/>
                    <a:pt x="141" y="164"/>
                    <a:pt x="111" y="194"/>
                  </a:cubicBezTo>
                  <a:cubicBezTo>
                    <a:pt x="91" y="224"/>
                    <a:pt x="71" y="244"/>
                    <a:pt x="51" y="274"/>
                  </a:cubicBezTo>
                  <a:cubicBezTo>
                    <a:pt x="41" y="293"/>
                    <a:pt x="31" y="313"/>
                    <a:pt x="21" y="324"/>
                  </a:cubicBezTo>
                  <a:lnTo>
                    <a:pt x="1" y="373"/>
                  </a:lnTo>
                  <a:lnTo>
                    <a:pt x="11" y="433"/>
                  </a:lnTo>
                  <a:lnTo>
                    <a:pt x="71" y="453"/>
                  </a:lnTo>
                  <a:cubicBezTo>
                    <a:pt x="81" y="464"/>
                    <a:pt x="91" y="464"/>
                    <a:pt x="101" y="464"/>
                  </a:cubicBezTo>
                  <a:lnTo>
                    <a:pt x="440" y="573"/>
                  </a:lnTo>
                  <a:cubicBezTo>
                    <a:pt x="510" y="603"/>
                    <a:pt x="590" y="633"/>
                    <a:pt x="670" y="653"/>
                  </a:cubicBezTo>
                  <a:cubicBezTo>
                    <a:pt x="740" y="663"/>
                    <a:pt x="800" y="673"/>
                    <a:pt x="850" y="673"/>
                  </a:cubicBezTo>
                  <a:cubicBezTo>
                    <a:pt x="870" y="673"/>
                    <a:pt x="890" y="673"/>
                    <a:pt x="910" y="663"/>
                  </a:cubicBezTo>
                  <a:cubicBezTo>
                    <a:pt x="990" y="653"/>
                    <a:pt x="1059" y="633"/>
                    <a:pt x="1119" y="583"/>
                  </a:cubicBezTo>
                  <a:cubicBezTo>
                    <a:pt x="1149" y="563"/>
                    <a:pt x="1179" y="533"/>
                    <a:pt x="1209" y="513"/>
                  </a:cubicBezTo>
                  <a:cubicBezTo>
                    <a:pt x="1229" y="484"/>
                    <a:pt x="1249" y="464"/>
                    <a:pt x="1269" y="433"/>
                  </a:cubicBezTo>
                  <a:cubicBezTo>
                    <a:pt x="1279" y="424"/>
                    <a:pt x="1289" y="404"/>
                    <a:pt x="1299" y="393"/>
                  </a:cubicBezTo>
                  <a:lnTo>
                    <a:pt x="1309" y="384"/>
                  </a:lnTo>
                  <a:cubicBezTo>
                    <a:pt x="1329" y="344"/>
                    <a:pt x="1329" y="344"/>
                    <a:pt x="1329" y="324"/>
                  </a:cubicBezTo>
                  <a:lnTo>
                    <a:pt x="1329" y="293"/>
                  </a:lnTo>
                  <a:lnTo>
                    <a:pt x="1299" y="274"/>
                  </a:lnTo>
                  <a:lnTo>
                    <a:pt x="1279" y="264"/>
                  </a:lnTo>
                  <a:lnTo>
                    <a:pt x="1269" y="264"/>
                  </a:lnTo>
                  <a:cubicBezTo>
                    <a:pt x="1259" y="254"/>
                    <a:pt x="1249" y="254"/>
                    <a:pt x="1239" y="244"/>
                  </a:cubicBezTo>
                  <a:lnTo>
                    <a:pt x="910" y="104"/>
                  </a:lnTo>
                  <a:cubicBezTo>
                    <a:pt x="830" y="64"/>
                    <a:pt x="750" y="44"/>
                    <a:pt x="670" y="24"/>
                  </a:cubicBezTo>
                  <a:cubicBezTo>
                    <a:pt x="604" y="10"/>
                    <a:pt x="544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7257003" y="3412804"/>
              <a:ext cx="110928" cy="52158"/>
            </a:xfrm>
            <a:custGeom>
              <a:avLst/>
              <a:gdLst/>
              <a:ahLst/>
              <a:cxnLst/>
              <a:rect l="l" t="t" r="r" b="b"/>
              <a:pathLst>
                <a:path w="1208" h="568" extrusionOk="0">
                  <a:moveTo>
                    <a:pt x="452" y="1"/>
                  </a:moveTo>
                  <a:cubicBezTo>
                    <a:pt x="432" y="1"/>
                    <a:pt x="411" y="2"/>
                    <a:pt x="389" y="5"/>
                  </a:cubicBezTo>
                  <a:cubicBezTo>
                    <a:pt x="320" y="5"/>
                    <a:pt x="250" y="34"/>
                    <a:pt x="190" y="74"/>
                  </a:cubicBezTo>
                  <a:cubicBezTo>
                    <a:pt x="160" y="94"/>
                    <a:pt x="130" y="114"/>
                    <a:pt x="110" y="145"/>
                  </a:cubicBezTo>
                  <a:cubicBezTo>
                    <a:pt x="90" y="174"/>
                    <a:pt x="70" y="194"/>
                    <a:pt x="50" y="224"/>
                  </a:cubicBezTo>
                  <a:cubicBezTo>
                    <a:pt x="40" y="244"/>
                    <a:pt x="20" y="264"/>
                    <a:pt x="20" y="274"/>
                  </a:cubicBezTo>
                  <a:cubicBezTo>
                    <a:pt x="10" y="284"/>
                    <a:pt x="10" y="294"/>
                    <a:pt x="10" y="294"/>
                  </a:cubicBezTo>
                  <a:lnTo>
                    <a:pt x="0" y="304"/>
                  </a:lnTo>
                  <a:lnTo>
                    <a:pt x="20" y="304"/>
                  </a:lnTo>
                  <a:cubicBezTo>
                    <a:pt x="30" y="314"/>
                    <a:pt x="40" y="314"/>
                    <a:pt x="60" y="324"/>
                  </a:cubicBezTo>
                  <a:cubicBezTo>
                    <a:pt x="70" y="334"/>
                    <a:pt x="90" y="334"/>
                    <a:pt x="120" y="344"/>
                  </a:cubicBezTo>
                  <a:cubicBezTo>
                    <a:pt x="140" y="354"/>
                    <a:pt x="170" y="364"/>
                    <a:pt x="200" y="374"/>
                  </a:cubicBezTo>
                  <a:cubicBezTo>
                    <a:pt x="250" y="394"/>
                    <a:pt x="320" y="424"/>
                    <a:pt x="389" y="454"/>
                  </a:cubicBezTo>
                  <a:cubicBezTo>
                    <a:pt x="469" y="484"/>
                    <a:pt x="539" y="514"/>
                    <a:pt x="619" y="533"/>
                  </a:cubicBezTo>
                  <a:cubicBezTo>
                    <a:pt x="672" y="556"/>
                    <a:pt x="730" y="567"/>
                    <a:pt x="785" y="567"/>
                  </a:cubicBezTo>
                  <a:cubicBezTo>
                    <a:pt x="804" y="567"/>
                    <a:pt x="822" y="566"/>
                    <a:pt x="839" y="564"/>
                  </a:cubicBezTo>
                  <a:cubicBezTo>
                    <a:pt x="899" y="564"/>
                    <a:pt x="968" y="533"/>
                    <a:pt x="1019" y="504"/>
                  </a:cubicBezTo>
                  <a:cubicBezTo>
                    <a:pt x="1048" y="484"/>
                    <a:pt x="1079" y="464"/>
                    <a:pt x="1099" y="444"/>
                  </a:cubicBezTo>
                  <a:lnTo>
                    <a:pt x="1158" y="384"/>
                  </a:lnTo>
                  <a:cubicBezTo>
                    <a:pt x="1178" y="364"/>
                    <a:pt x="1188" y="344"/>
                    <a:pt x="1198" y="324"/>
                  </a:cubicBezTo>
                  <a:cubicBezTo>
                    <a:pt x="1208" y="314"/>
                    <a:pt x="1208" y="304"/>
                    <a:pt x="1208" y="304"/>
                  </a:cubicBezTo>
                  <a:lnTo>
                    <a:pt x="1198" y="294"/>
                  </a:lnTo>
                  <a:cubicBezTo>
                    <a:pt x="1188" y="294"/>
                    <a:pt x="1178" y="284"/>
                    <a:pt x="1168" y="274"/>
                  </a:cubicBezTo>
                  <a:cubicBezTo>
                    <a:pt x="1148" y="274"/>
                    <a:pt x="1128" y="264"/>
                    <a:pt x="1108" y="254"/>
                  </a:cubicBezTo>
                  <a:cubicBezTo>
                    <a:pt x="1088" y="234"/>
                    <a:pt x="1059" y="224"/>
                    <a:pt x="1028" y="214"/>
                  </a:cubicBezTo>
                  <a:cubicBezTo>
                    <a:pt x="979" y="185"/>
                    <a:pt x="908" y="154"/>
                    <a:pt x="839" y="114"/>
                  </a:cubicBezTo>
                  <a:cubicBezTo>
                    <a:pt x="769" y="85"/>
                    <a:pt x="689" y="45"/>
                    <a:pt x="619" y="25"/>
                  </a:cubicBezTo>
                  <a:cubicBezTo>
                    <a:pt x="561" y="10"/>
                    <a:pt x="508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7251493" y="3407294"/>
              <a:ext cx="121947" cy="62810"/>
            </a:xfrm>
            <a:custGeom>
              <a:avLst/>
              <a:gdLst/>
              <a:ahLst/>
              <a:cxnLst/>
              <a:rect l="l" t="t" r="r" b="b"/>
              <a:pathLst>
                <a:path w="1328" h="684" extrusionOk="0">
                  <a:moveTo>
                    <a:pt x="510" y="121"/>
                  </a:moveTo>
                  <a:cubicBezTo>
                    <a:pt x="557" y="121"/>
                    <a:pt x="608" y="130"/>
                    <a:pt x="659" y="145"/>
                  </a:cubicBezTo>
                  <a:cubicBezTo>
                    <a:pt x="719" y="165"/>
                    <a:pt x="789" y="185"/>
                    <a:pt x="869" y="225"/>
                  </a:cubicBezTo>
                  <a:lnTo>
                    <a:pt x="1188" y="384"/>
                  </a:lnTo>
                  <a:lnTo>
                    <a:pt x="1168" y="404"/>
                  </a:lnTo>
                  <a:cubicBezTo>
                    <a:pt x="1159" y="424"/>
                    <a:pt x="1139" y="444"/>
                    <a:pt x="1119" y="464"/>
                  </a:cubicBezTo>
                  <a:cubicBezTo>
                    <a:pt x="1099" y="474"/>
                    <a:pt x="1079" y="494"/>
                    <a:pt x="1048" y="514"/>
                  </a:cubicBezTo>
                  <a:cubicBezTo>
                    <a:pt x="988" y="544"/>
                    <a:pt x="939" y="564"/>
                    <a:pt x="889" y="564"/>
                  </a:cubicBezTo>
                  <a:cubicBezTo>
                    <a:pt x="873" y="567"/>
                    <a:pt x="857" y="568"/>
                    <a:pt x="840" y="568"/>
                  </a:cubicBezTo>
                  <a:cubicBezTo>
                    <a:pt x="795" y="568"/>
                    <a:pt x="748" y="559"/>
                    <a:pt x="689" y="544"/>
                  </a:cubicBezTo>
                  <a:cubicBezTo>
                    <a:pt x="619" y="514"/>
                    <a:pt x="540" y="484"/>
                    <a:pt x="480" y="464"/>
                  </a:cubicBezTo>
                  <a:cubicBezTo>
                    <a:pt x="400" y="424"/>
                    <a:pt x="340" y="404"/>
                    <a:pt x="280" y="374"/>
                  </a:cubicBezTo>
                  <a:lnTo>
                    <a:pt x="150" y="334"/>
                  </a:lnTo>
                  <a:cubicBezTo>
                    <a:pt x="150" y="324"/>
                    <a:pt x="160" y="324"/>
                    <a:pt x="160" y="314"/>
                  </a:cubicBezTo>
                  <a:cubicBezTo>
                    <a:pt x="180" y="294"/>
                    <a:pt x="200" y="264"/>
                    <a:pt x="220" y="245"/>
                  </a:cubicBezTo>
                  <a:cubicBezTo>
                    <a:pt x="240" y="225"/>
                    <a:pt x="260" y="205"/>
                    <a:pt x="290" y="185"/>
                  </a:cubicBezTo>
                  <a:cubicBezTo>
                    <a:pt x="340" y="145"/>
                    <a:pt x="400" y="125"/>
                    <a:pt x="460" y="125"/>
                  </a:cubicBezTo>
                  <a:cubicBezTo>
                    <a:pt x="476" y="122"/>
                    <a:pt x="493" y="121"/>
                    <a:pt x="510" y="121"/>
                  </a:cubicBezTo>
                  <a:close/>
                  <a:moveTo>
                    <a:pt x="508" y="1"/>
                  </a:moveTo>
                  <a:cubicBezTo>
                    <a:pt x="488" y="1"/>
                    <a:pt x="468" y="2"/>
                    <a:pt x="449" y="5"/>
                  </a:cubicBezTo>
                  <a:cubicBezTo>
                    <a:pt x="369" y="5"/>
                    <a:pt x="290" y="34"/>
                    <a:pt x="220" y="85"/>
                  </a:cubicBezTo>
                  <a:cubicBezTo>
                    <a:pt x="190" y="105"/>
                    <a:pt x="150" y="134"/>
                    <a:pt x="130" y="165"/>
                  </a:cubicBezTo>
                  <a:cubicBezTo>
                    <a:pt x="100" y="194"/>
                    <a:pt x="80" y="225"/>
                    <a:pt x="60" y="245"/>
                  </a:cubicBezTo>
                  <a:cubicBezTo>
                    <a:pt x="50" y="264"/>
                    <a:pt x="40" y="284"/>
                    <a:pt x="30" y="294"/>
                  </a:cubicBezTo>
                  <a:lnTo>
                    <a:pt x="1" y="344"/>
                  </a:lnTo>
                  <a:lnTo>
                    <a:pt x="10" y="404"/>
                  </a:lnTo>
                  <a:lnTo>
                    <a:pt x="70" y="434"/>
                  </a:lnTo>
                  <a:cubicBezTo>
                    <a:pt x="80" y="434"/>
                    <a:pt x="90" y="434"/>
                    <a:pt x="100" y="444"/>
                  </a:cubicBezTo>
                  <a:lnTo>
                    <a:pt x="230" y="494"/>
                  </a:lnTo>
                  <a:cubicBezTo>
                    <a:pt x="290" y="514"/>
                    <a:pt x="360" y="534"/>
                    <a:pt x="429" y="574"/>
                  </a:cubicBezTo>
                  <a:cubicBezTo>
                    <a:pt x="489" y="593"/>
                    <a:pt x="580" y="633"/>
                    <a:pt x="659" y="653"/>
                  </a:cubicBezTo>
                  <a:cubicBezTo>
                    <a:pt x="739" y="673"/>
                    <a:pt x="799" y="684"/>
                    <a:pt x="859" y="684"/>
                  </a:cubicBezTo>
                  <a:lnTo>
                    <a:pt x="899" y="684"/>
                  </a:lnTo>
                  <a:cubicBezTo>
                    <a:pt x="968" y="684"/>
                    <a:pt x="1039" y="653"/>
                    <a:pt x="1108" y="613"/>
                  </a:cubicBezTo>
                  <a:cubicBezTo>
                    <a:pt x="1148" y="593"/>
                    <a:pt x="1168" y="574"/>
                    <a:pt x="1198" y="544"/>
                  </a:cubicBezTo>
                  <a:cubicBezTo>
                    <a:pt x="1228" y="524"/>
                    <a:pt x="1248" y="504"/>
                    <a:pt x="1268" y="474"/>
                  </a:cubicBezTo>
                  <a:cubicBezTo>
                    <a:pt x="1278" y="464"/>
                    <a:pt x="1288" y="444"/>
                    <a:pt x="1298" y="434"/>
                  </a:cubicBezTo>
                  <a:lnTo>
                    <a:pt x="1308" y="414"/>
                  </a:lnTo>
                  <a:cubicBezTo>
                    <a:pt x="1328" y="394"/>
                    <a:pt x="1328" y="384"/>
                    <a:pt x="1328" y="364"/>
                  </a:cubicBezTo>
                  <a:lnTo>
                    <a:pt x="1328" y="334"/>
                  </a:lnTo>
                  <a:lnTo>
                    <a:pt x="1308" y="314"/>
                  </a:lnTo>
                  <a:cubicBezTo>
                    <a:pt x="1308" y="314"/>
                    <a:pt x="1298" y="314"/>
                    <a:pt x="1288" y="304"/>
                  </a:cubicBezTo>
                  <a:lnTo>
                    <a:pt x="1278" y="304"/>
                  </a:lnTo>
                  <a:cubicBezTo>
                    <a:pt x="1268" y="294"/>
                    <a:pt x="1258" y="294"/>
                    <a:pt x="1248" y="284"/>
                  </a:cubicBezTo>
                  <a:lnTo>
                    <a:pt x="929" y="125"/>
                  </a:lnTo>
                  <a:cubicBezTo>
                    <a:pt x="839" y="74"/>
                    <a:pt x="759" y="45"/>
                    <a:pt x="699" y="25"/>
                  </a:cubicBezTo>
                  <a:cubicBezTo>
                    <a:pt x="626" y="10"/>
                    <a:pt x="564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7257003" y="3412804"/>
              <a:ext cx="110928" cy="52158"/>
            </a:xfrm>
            <a:custGeom>
              <a:avLst/>
              <a:gdLst/>
              <a:ahLst/>
              <a:cxnLst/>
              <a:rect l="l" t="t" r="r" b="b"/>
              <a:pathLst>
                <a:path w="1208" h="568" extrusionOk="0">
                  <a:moveTo>
                    <a:pt x="452" y="1"/>
                  </a:moveTo>
                  <a:cubicBezTo>
                    <a:pt x="432" y="1"/>
                    <a:pt x="411" y="2"/>
                    <a:pt x="389" y="5"/>
                  </a:cubicBezTo>
                  <a:cubicBezTo>
                    <a:pt x="320" y="5"/>
                    <a:pt x="250" y="34"/>
                    <a:pt x="190" y="74"/>
                  </a:cubicBezTo>
                  <a:cubicBezTo>
                    <a:pt x="160" y="94"/>
                    <a:pt x="130" y="114"/>
                    <a:pt x="110" y="145"/>
                  </a:cubicBezTo>
                  <a:cubicBezTo>
                    <a:pt x="90" y="174"/>
                    <a:pt x="70" y="194"/>
                    <a:pt x="50" y="224"/>
                  </a:cubicBezTo>
                  <a:cubicBezTo>
                    <a:pt x="40" y="244"/>
                    <a:pt x="20" y="264"/>
                    <a:pt x="20" y="274"/>
                  </a:cubicBezTo>
                  <a:cubicBezTo>
                    <a:pt x="10" y="284"/>
                    <a:pt x="10" y="294"/>
                    <a:pt x="10" y="294"/>
                  </a:cubicBezTo>
                  <a:lnTo>
                    <a:pt x="0" y="304"/>
                  </a:lnTo>
                  <a:lnTo>
                    <a:pt x="20" y="304"/>
                  </a:lnTo>
                  <a:cubicBezTo>
                    <a:pt x="30" y="314"/>
                    <a:pt x="40" y="314"/>
                    <a:pt x="60" y="324"/>
                  </a:cubicBezTo>
                  <a:cubicBezTo>
                    <a:pt x="70" y="334"/>
                    <a:pt x="90" y="334"/>
                    <a:pt x="120" y="344"/>
                  </a:cubicBezTo>
                  <a:cubicBezTo>
                    <a:pt x="140" y="354"/>
                    <a:pt x="170" y="364"/>
                    <a:pt x="200" y="374"/>
                  </a:cubicBezTo>
                  <a:cubicBezTo>
                    <a:pt x="250" y="394"/>
                    <a:pt x="320" y="424"/>
                    <a:pt x="389" y="454"/>
                  </a:cubicBezTo>
                  <a:cubicBezTo>
                    <a:pt x="469" y="484"/>
                    <a:pt x="539" y="514"/>
                    <a:pt x="619" y="533"/>
                  </a:cubicBezTo>
                  <a:cubicBezTo>
                    <a:pt x="672" y="556"/>
                    <a:pt x="730" y="567"/>
                    <a:pt x="785" y="567"/>
                  </a:cubicBezTo>
                  <a:cubicBezTo>
                    <a:pt x="804" y="567"/>
                    <a:pt x="822" y="566"/>
                    <a:pt x="839" y="564"/>
                  </a:cubicBezTo>
                  <a:cubicBezTo>
                    <a:pt x="899" y="564"/>
                    <a:pt x="968" y="533"/>
                    <a:pt x="1019" y="504"/>
                  </a:cubicBezTo>
                  <a:cubicBezTo>
                    <a:pt x="1048" y="484"/>
                    <a:pt x="1079" y="464"/>
                    <a:pt x="1099" y="444"/>
                  </a:cubicBezTo>
                  <a:lnTo>
                    <a:pt x="1158" y="384"/>
                  </a:lnTo>
                  <a:cubicBezTo>
                    <a:pt x="1178" y="364"/>
                    <a:pt x="1188" y="344"/>
                    <a:pt x="1198" y="324"/>
                  </a:cubicBezTo>
                  <a:cubicBezTo>
                    <a:pt x="1208" y="314"/>
                    <a:pt x="1208" y="304"/>
                    <a:pt x="1208" y="304"/>
                  </a:cubicBezTo>
                  <a:lnTo>
                    <a:pt x="1198" y="294"/>
                  </a:lnTo>
                  <a:cubicBezTo>
                    <a:pt x="1188" y="294"/>
                    <a:pt x="1178" y="284"/>
                    <a:pt x="1168" y="274"/>
                  </a:cubicBezTo>
                  <a:cubicBezTo>
                    <a:pt x="1148" y="274"/>
                    <a:pt x="1128" y="264"/>
                    <a:pt x="1108" y="254"/>
                  </a:cubicBezTo>
                  <a:cubicBezTo>
                    <a:pt x="1088" y="234"/>
                    <a:pt x="1059" y="224"/>
                    <a:pt x="1028" y="214"/>
                  </a:cubicBezTo>
                  <a:cubicBezTo>
                    <a:pt x="979" y="185"/>
                    <a:pt x="908" y="154"/>
                    <a:pt x="839" y="114"/>
                  </a:cubicBezTo>
                  <a:cubicBezTo>
                    <a:pt x="769" y="85"/>
                    <a:pt x="689" y="45"/>
                    <a:pt x="619" y="25"/>
                  </a:cubicBezTo>
                  <a:cubicBezTo>
                    <a:pt x="561" y="10"/>
                    <a:pt x="508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7251493" y="3407294"/>
              <a:ext cx="121947" cy="62810"/>
            </a:xfrm>
            <a:custGeom>
              <a:avLst/>
              <a:gdLst/>
              <a:ahLst/>
              <a:cxnLst/>
              <a:rect l="l" t="t" r="r" b="b"/>
              <a:pathLst>
                <a:path w="1328" h="684" extrusionOk="0">
                  <a:moveTo>
                    <a:pt x="510" y="121"/>
                  </a:moveTo>
                  <a:cubicBezTo>
                    <a:pt x="557" y="121"/>
                    <a:pt x="608" y="130"/>
                    <a:pt x="659" y="145"/>
                  </a:cubicBezTo>
                  <a:cubicBezTo>
                    <a:pt x="719" y="165"/>
                    <a:pt x="789" y="185"/>
                    <a:pt x="869" y="225"/>
                  </a:cubicBezTo>
                  <a:lnTo>
                    <a:pt x="1188" y="384"/>
                  </a:lnTo>
                  <a:lnTo>
                    <a:pt x="1168" y="404"/>
                  </a:lnTo>
                  <a:cubicBezTo>
                    <a:pt x="1159" y="424"/>
                    <a:pt x="1139" y="444"/>
                    <a:pt x="1119" y="464"/>
                  </a:cubicBezTo>
                  <a:cubicBezTo>
                    <a:pt x="1099" y="474"/>
                    <a:pt x="1079" y="494"/>
                    <a:pt x="1048" y="514"/>
                  </a:cubicBezTo>
                  <a:cubicBezTo>
                    <a:pt x="988" y="544"/>
                    <a:pt x="939" y="564"/>
                    <a:pt x="889" y="564"/>
                  </a:cubicBezTo>
                  <a:cubicBezTo>
                    <a:pt x="873" y="567"/>
                    <a:pt x="857" y="568"/>
                    <a:pt x="840" y="568"/>
                  </a:cubicBezTo>
                  <a:cubicBezTo>
                    <a:pt x="795" y="568"/>
                    <a:pt x="748" y="559"/>
                    <a:pt x="689" y="544"/>
                  </a:cubicBezTo>
                  <a:cubicBezTo>
                    <a:pt x="619" y="514"/>
                    <a:pt x="540" y="484"/>
                    <a:pt x="480" y="464"/>
                  </a:cubicBezTo>
                  <a:cubicBezTo>
                    <a:pt x="400" y="424"/>
                    <a:pt x="340" y="404"/>
                    <a:pt x="280" y="374"/>
                  </a:cubicBezTo>
                  <a:lnTo>
                    <a:pt x="150" y="334"/>
                  </a:lnTo>
                  <a:cubicBezTo>
                    <a:pt x="150" y="324"/>
                    <a:pt x="160" y="324"/>
                    <a:pt x="160" y="314"/>
                  </a:cubicBezTo>
                  <a:cubicBezTo>
                    <a:pt x="180" y="294"/>
                    <a:pt x="200" y="264"/>
                    <a:pt x="220" y="245"/>
                  </a:cubicBezTo>
                  <a:cubicBezTo>
                    <a:pt x="240" y="225"/>
                    <a:pt x="260" y="205"/>
                    <a:pt x="290" y="185"/>
                  </a:cubicBezTo>
                  <a:cubicBezTo>
                    <a:pt x="340" y="145"/>
                    <a:pt x="400" y="125"/>
                    <a:pt x="460" y="125"/>
                  </a:cubicBezTo>
                  <a:cubicBezTo>
                    <a:pt x="476" y="122"/>
                    <a:pt x="493" y="121"/>
                    <a:pt x="510" y="121"/>
                  </a:cubicBezTo>
                  <a:close/>
                  <a:moveTo>
                    <a:pt x="508" y="1"/>
                  </a:moveTo>
                  <a:cubicBezTo>
                    <a:pt x="488" y="1"/>
                    <a:pt x="468" y="2"/>
                    <a:pt x="449" y="5"/>
                  </a:cubicBezTo>
                  <a:cubicBezTo>
                    <a:pt x="369" y="5"/>
                    <a:pt x="290" y="34"/>
                    <a:pt x="220" y="85"/>
                  </a:cubicBezTo>
                  <a:cubicBezTo>
                    <a:pt x="190" y="105"/>
                    <a:pt x="150" y="134"/>
                    <a:pt x="130" y="165"/>
                  </a:cubicBezTo>
                  <a:cubicBezTo>
                    <a:pt x="100" y="194"/>
                    <a:pt x="80" y="225"/>
                    <a:pt x="60" y="245"/>
                  </a:cubicBezTo>
                  <a:cubicBezTo>
                    <a:pt x="50" y="264"/>
                    <a:pt x="40" y="284"/>
                    <a:pt x="30" y="294"/>
                  </a:cubicBezTo>
                  <a:lnTo>
                    <a:pt x="1" y="344"/>
                  </a:lnTo>
                  <a:lnTo>
                    <a:pt x="10" y="404"/>
                  </a:lnTo>
                  <a:lnTo>
                    <a:pt x="70" y="434"/>
                  </a:lnTo>
                  <a:cubicBezTo>
                    <a:pt x="80" y="434"/>
                    <a:pt x="90" y="434"/>
                    <a:pt x="100" y="444"/>
                  </a:cubicBezTo>
                  <a:lnTo>
                    <a:pt x="230" y="494"/>
                  </a:lnTo>
                  <a:cubicBezTo>
                    <a:pt x="290" y="514"/>
                    <a:pt x="360" y="534"/>
                    <a:pt x="429" y="574"/>
                  </a:cubicBezTo>
                  <a:cubicBezTo>
                    <a:pt x="500" y="593"/>
                    <a:pt x="580" y="633"/>
                    <a:pt x="659" y="653"/>
                  </a:cubicBezTo>
                  <a:cubicBezTo>
                    <a:pt x="739" y="673"/>
                    <a:pt x="799" y="684"/>
                    <a:pt x="859" y="684"/>
                  </a:cubicBezTo>
                  <a:lnTo>
                    <a:pt x="899" y="684"/>
                  </a:lnTo>
                  <a:cubicBezTo>
                    <a:pt x="968" y="684"/>
                    <a:pt x="1039" y="653"/>
                    <a:pt x="1108" y="613"/>
                  </a:cubicBezTo>
                  <a:cubicBezTo>
                    <a:pt x="1148" y="593"/>
                    <a:pt x="1168" y="574"/>
                    <a:pt x="1198" y="544"/>
                  </a:cubicBezTo>
                  <a:cubicBezTo>
                    <a:pt x="1228" y="524"/>
                    <a:pt x="1248" y="504"/>
                    <a:pt x="1268" y="474"/>
                  </a:cubicBezTo>
                  <a:cubicBezTo>
                    <a:pt x="1278" y="464"/>
                    <a:pt x="1288" y="444"/>
                    <a:pt x="1298" y="434"/>
                  </a:cubicBezTo>
                  <a:lnTo>
                    <a:pt x="1308" y="424"/>
                  </a:lnTo>
                  <a:cubicBezTo>
                    <a:pt x="1328" y="394"/>
                    <a:pt x="1328" y="384"/>
                    <a:pt x="1328" y="364"/>
                  </a:cubicBezTo>
                  <a:lnTo>
                    <a:pt x="1328" y="334"/>
                  </a:lnTo>
                  <a:lnTo>
                    <a:pt x="1308" y="314"/>
                  </a:lnTo>
                  <a:cubicBezTo>
                    <a:pt x="1308" y="314"/>
                    <a:pt x="1298" y="314"/>
                    <a:pt x="1288" y="304"/>
                  </a:cubicBezTo>
                  <a:lnTo>
                    <a:pt x="1278" y="304"/>
                  </a:lnTo>
                  <a:cubicBezTo>
                    <a:pt x="1268" y="294"/>
                    <a:pt x="1258" y="294"/>
                    <a:pt x="1248" y="284"/>
                  </a:cubicBezTo>
                  <a:lnTo>
                    <a:pt x="929" y="125"/>
                  </a:lnTo>
                  <a:cubicBezTo>
                    <a:pt x="839" y="74"/>
                    <a:pt x="759" y="45"/>
                    <a:pt x="699" y="25"/>
                  </a:cubicBezTo>
                  <a:cubicBezTo>
                    <a:pt x="626" y="10"/>
                    <a:pt x="564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7300069" y="3387276"/>
              <a:ext cx="111019" cy="54362"/>
            </a:xfrm>
            <a:custGeom>
              <a:avLst/>
              <a:gdLst/>
              <a:ahLst/>
              <a:cxnLst/>
              <a:rect l="l" t="t" r="r" b="b"/>
              <a:pathLst>
                <a:path w="1209" h="592" extrusionOk="0">
                  <a:moveTo>
                    <a:pt x="450" y="0"/>
                  </a:moveTo>
                  <a:cubicBezTo>
                    <a:pt x="437" y="0"/>
                    <a:pt x="423" y="1"/>
                    <a:pt x="410" y="3"/>
                  </a:cubicBezTo>
                  <a:cubicBezTo>
                    <a:pt x="340" y="3"/>
                    <a:pt x="270" y="23"/>
                    <a:pt x="210" y="63"/>
                  </a:cubicBezTo>
                  <a:cubicBezTo>
                    <a:pt x="170" y="83"/>
                    <a:pt x="150" y="103"/>
                    <a:pt x="120" y="123"/>
                  </a:cubicBezTo>
                  <a:cubicBezTo>
                    <a:pt x="100" y="153"/>
                    <a:pt x="80" y="173"/>
                    <a:pt x="60" y="193"/>
                  </a:cubicBezTo>
                  <a:cubicBezTo>
                    <a:pt x="40" y="223"/>
                    <a:pt x="31" y="243"/>
                    <a:pt x="20" y="252"/>
                  </a:cubicBezTo>
                  <a:cubicBezTo>
                    <a:pt x="11" y="263"/>
                    <a:pt x="11" y="263"/>
                    <a:pt x="11" y="272"/>
                  </a:cubicBezTo>
                  <a:lnTo>
                    <a:pt x="0" y="272"/>
                  </a:lnTo>
                  <a:cubicBezTo>
                    <a:pt x="0" y="272"/>
                    <a:pt x="0" y="283"/>
                    <a:pt x="11" y="283"/>
                  </a:cubicBezTo>
                  <a:lnTo>
                    <a:pt x="20" y="283"/>
                  </a:lnTo>
                  <a:cubicBezTo>
                    <a:pt x="31" y="292"/>
                    <a:pt x="40" y="292"/>
                    <a:pt x="60" y="303"/>
                  </a:cubicBezTo>
                  <a:cubicBezTo>
                    <a:pt x="70" y="312"/>
                    <a:pt x="90" y="312"/>
                    <a:pt x="120" y="323"/>
                  </a:cubicBezTo>
                  <a:cubicBezTo>
                    <a:pt x="140" y="332"/>
                    <a:pt x="160" y="352"/>
                    <a:pt x="190" y="363"/>
                  </a:cubicBezTo>
                  <a:cubicBezTo>
                    <a:pt x="250" y="383"/>
                    <a:pt x="310" y="412"/>
                    <a:pt x="390" y="452"/>
                  </a:cubicBezTo>
                  <a:cubicBezTo>
                    <a:pt x="459" y="482"/>
                    <a:pt x="530" y="522"/>
                    <a:pt x="599" y="552"/>
                  </a:cubicBezTo>
                  <a:cubicBezTo>
                    <a:pt x="679" y="572"/>
                    <a:pt x="749" y="592"/>
                    <a:pt x="819" y="592"/>
                  </a:cubicBezTo>
                  <a:cubicBezTo>
                    <a:pt x="889" y="592"/>
                    <a:pt x="949" y="562"/>
                    <a:pt x="1009" y="532"/>
                  </a:cubicBezTo>
                  <a:cubicBezTo>
                    <a:pt x="1038" y="522"/>
                    <a:pt x="1069" y="502"/>
                    <a:pt x="1089" y="482"/>
                  </a:cubicBezTo>
                  <a:cubicBezTo>
                    <a:pt x="1118" y="463"/>
                    <a:pt x="1138" y="443"/>
                    <a:pt x="1158" y="423"/>
                  </a:cubicBezTo>
                  <a:cubicBezTo>
                    <a:pt x="1169" y="403"/>
                    <a:pt x="1189" y="383"/>
                    <a:pt x="1198" y="372"/>
                  </a:cubicBezTo>
                  <a:cubicBezTo>
                    <a:pt x="1209" y="363"/>
                    <a:pt x="1209" y="352"/>
                    <a:pt x="1209" y="352"/>
                  </a:cubicBezTo>
                  <a:cubicBezTo>
                    <a:pt x="1209" y="352"/>
                    <a:pt x="1209" y="343"/>
                    <a:pt x="1198" y="343"/>
                  </a:cubicBezTo>
                  <a:cubicBezTo>
                    <a:pt x="1189" y="332"/>
                    <a:pt x="1178" y="332"/>
                    <a:pt x="1169" y="323"/>
                  </a:cubicBezTo>
                  <a:cubicBezTo>
                    <a:pt x="1149" y="312"/>
                    <a:pt x="1129" y="303"/>
                    <a:pt x="1109" y="283"/>
                  </a:cubicBezTo>
                  <a:cubicBezTo>
                    <a:pt x="1089" y="272"/>
                    <a:pt x="1058" y="263"/>
                    <a:pt x="1038" y="243"/>
                  </a:cubicBezTo>
                  <a:cubicBezTo>
                    <a:pt x="979" y="213"/>
                    <a:pt x="919" y="173"/>
                    <a:pt x="849" y="143"/>
                  </a:cubicBezTo>
                  <a:cubicBezTo>
                    <a:pt x="779" y="103"/>
                    <a:pt x="709" y="63"/>
                    <a:pt x="630" y="33"/>
                  </a:cubicBezTo>
                  <a:cubicBezTo>
                    <a:pt x="573" y="17"/>
                    <a:pt x="509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7294560" y="3381766"/>
              <a:ext cx="122039" cy="65381"/>
            </a:xfrm>
            <a:custGeom>
              <a:avLst/>
              <a:gdLst/>
              <a:ahLst/>
              <a:cxnLst/>
              <a:rect l="l" t="t" r="r" b="b"/>
              <a:pathLst>
                <a:path w="1329" h="712" extrusionOk="0">
                  <a:moveTo>
                    <a:pt x="490" y="123"/>
                  </a:moveTo>
                  <a:cubicBezTo>
                    <a:pt x="550" y="123"/>
                    <a:pt x="610" y="133"/>
                    <a:pt x="670" y="153"/>
                  </a:cubicBezTo>
                  <a:cubicBezTo>
                    <a:pt x="739" y="173"/>
                    <a:pt x="809" y="203"/>
                    <a:pt x="879" y="253"/>
                  </a:cubicBezTo>
                  <a:lnTo>
                    <a:pt x="1178" y="423"/>
                  </a:lnTo>
                  <a:cubicBezTo>
                    <a:pt x="1178" y="432"/>
                    <a:pt x="1178" y="432"/>
                    <a:pt x="1169" y="443"/>
                  </a:cubicBezTo>
                  <a:cubicBezTo>
                    <a:pt x="1158" y="452"/>
                    <a:pt x="1138" y="472"/>
                    <a:pt x="1109" y="492"/>
                  </a:cubicBezTo>
                  <a:cubicBezTo>
                    <a:pt x="1089" y="512"/>
                    <a:pt x="1069" y="532"/>
                    <a:pt x="1039" y="542"/>
                  </a:cubicBezTo>
                  <a:cubicBezTo>
                    <a:pt x="979" y="572"/>
                    <a:pt x="929" y="592"/>
                    <a:pt x="879" y="592"/>
                  </a:cubicBezTo>
                  <a:lnTo>
                    <a:pt x="869" y="652"/>
                  </a:lnTo>
                  <a:lnTo>
                    <a:pt x="869" y="592"/>
                  </a:lnTo>
                  <a:cubicBezTo>
                    <a:pt x="819" y="592"/>
                    <a:pt x="759" y="572"/>
                    <a:pt x="679" y="552"/>
                  </a:cubicBezTo>
                  <a:cubicBezTo>
                    <a:pt x="610" y="523"/>
                    <a:pt x="530" y="492"/>
                    <a:pt x="470" y="463"/>
                  </a:cubicBezTo>
                  <a:cubicBezTo>
                    <a:pt x="400" y="423"/>
                    <a:pt x="330" y="392"/>
                    <a:pt x="280" y="363"/>
                  </a:cubicBezTo>
                  <a:lnTo>
                    <a:pt x="150" y="312"/>
                  </a:lnTo>
                  <a:lnTo>
                    <a:pt x="170" y="293"/>
                  </a:lnTo>
                  <a:cubicBezTo>
                    <a:pt x="180" y="273"/>
                    <a:pt x="200" y="253"/>
                    <a:pt x="220" y="233"/>
                  </a:cubicBezTo>
                  <a:cubicBezTo>
                    <a:pt x="240" y="213"/>
                    <a:pt x="270" y="193"/>
                    <a:pt x="300" y="173"/>
                  </a:cubicBezTo>
                  <a:cubicBezTo>
                    <a:pt x="350" y="143"/>
                    <a:pt x="410" y="123"/>
                    <a:pt x="470" y="123"/>
                  </a:cubicBezTo>
                  <a:close/>
                  <a:moveTo>
                    <a:pt x="509" y="1"/>
                  </a:moveTo>
                  <a:cubicBezTo>
                    <a:pt x="496" y="1"/>
                    <a:pt x="483" y="2"/>
                    <a:pt x="470" y="3"/>
                  </a:cubicBezTo>
                  <a:cubicBezTo>
                    <a:pt x="390" y="3"/>
                    <a:pt x="310" y="33"/>
                    <a:pt x="230" y="73"/>
                  </a:cubicBezTo>
                  <a:cubicBezTo>
                    <a:pt x="200" y="93"/>
                    <a:pt x="170" y="123"/>
                    <a:pt x="140" y="143"/>
                  </a:cubicBezTo>
                  <a:cubicBezTo>
                    <a:pt x="111" y="173"/>
                    <a:pt x="91" y="193"/>
                    <a:pt x="71" y="223"/>
                  </a:cubicBezTo>
                  <a:cubicBezTo>
                    <a:pt x="60" y="243"/>
                    <a:pt x="40" y="253"/>
                    <a:pt x="31" y="273"/>
                  </a:cubicBezTo>
                  <a:lnTo>
                    <a:pt x="0" y="323"/>
                  </a:lnTo>
                  <a:lnTo>
                    <a:pt x="11" y="372"/>
                  </a:lnTo>
                  <a:lnTo>
                    <a:pt x="60" y="403"/>
                  </a:lnTo>
                  <a:cubicBezTo>
                    <a:pt x="71" y="412"/>
                    <a:pt x="80" y="412"/>
                    <a:pt x="91" y="412"/>
                  </a:cubicBezTo>
                  <a:lnTo>
                    <a:pt x="230" y="472"/>
                  </a:lnTo>
                  <a:cubicBezTo>
                    <a:pt x="280" y="503"/>
                    <a:pt x="350" y="532"/>
                    <a:pt x="420" y="562"/>
                  </a:cubicBezTo>
                  <a:cubicBezTo>
                    <a:pt x="479" y="602"/>
                    <a:pt x="559" y="632"/>
                    <a:pt x="639" y="662"/>
                  </a:cubicBezTo>
                  <a:cubicBezTo>
                    <a:pt x="729" y="692"/>
                    <a:pt x="799" y="712"/>
                    <a:pt x="869" y="712"/>
                  </a:cubicBezTo>
                  <a:lnTo>
                    <a:pt x="879" y="712"/>
                  </a:lnTo>
                  <a:cubicBezTo>
                    <a:pt x="949" y="712"/>
                    <a:pt x="1029" y="692"/>
                    <a:pt x="1098" y="642"/>
                  </a:cubicBezTo>
                  <a:cubicBezTo>
                    <a:pt x="1129" y="632"/>
                    <a:pt x="1158" y="612"/>
                    <a:pt x="1189" y="582"/>
                  </a:cubicBezTo>
                  <a:cubicBezTo>
                    <a:pt x="1218" y="562"/>
                    <a:pt x="1238" y="542"/>
                    <a:pt x="1258" y="523"/>
                  </a:cubicBezTo>
                  <a:cubicBezTo>
                    <a:pt x="1269" y="503"/>
                    <a:pt x="1288" y="492"/>
                    <a:pt x="1298" y="483"/>
                  </a:cubicBezTo>
                  <a:lnTo>
                    <a:pt x="1308" y="463"/>
                  </a:lnTo>
                  <a:cubicBezTo>
                    <a:pt x="1328" y="443"/>
                    <a:pt x="1328" y="432"/>
                    <a:pt x="1328" y="412"/>
                  </a:cubicBezTo>
                  <a:lnTo>
                    <a:pt x="1328" y="383"/>
                  </a:lnTo>
                  <a:lnTo>
                    <a:pt x="1308" y="363"/>
                  </a:lnTo>
                  <a:cubicBezTo>
                    <a:pt x="1308" y="363"/>
                    <a:pt x="1298" y="363"/>
                    <a:pt x="1288" y="352"/>
                  </a:cubicBezTo>
                  <a:lnTo>
                    <a:pt x="1278" y="343"/>
                  </a:lnTo>
                  <a:cubicBezTo>
                    <a:pt x="1269" y="343"/>
                    <a:pt x="1258" y="332"/>
                    <a:pt x="1258" y="332"/>
                  </a:cubicBezTo>
                  <a:lnTo>
                    <a:pt x="939" y="143"/>
                  </a:lnTo>
                  <a:cubicBezTo>
                    <a:pt x="859" y="103"/>
                    <a:pt x="779" y="63"/>
                    <a:pt x="709" y="43"/>
                  </a:cubicBezTo>
                  <a:cubicBezTo>
                    <a:pt x="636" y="19"/>
                    <a:pt x="569" y="1"/>
                    <a:pt x="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7300069" y="3387276"/>
              <a:ext cx="111019" cy="54362"/>
            </a:xfrm>
            <a:custGeom>
              <a:avLst/>
              <a:gdLst/>
              <a:ahLst/>
              <a:cxnLst/>
              <a:rect l="l" t="t" r="r" b="b"/>
              <a:pathLst>
                <a:path w="1209" h="592" extrusionOk="0">
                  <a:moveTo>
                    <a:pt x="450" y="0"/>
                  </a:moveTo>
                  <a:cubicBezTo>
                    <a:pt x="437" y="0"/>
                    <a:pt x="423" y="1"/>
                    <a:pt x="410" y="3"/>
                  </a:cubicBezTo>
                  <a:cubicBezTo>
                    <a:pt x="340" y="3"/>
                    <a:pt x="270" y="23"/>
                    <a:pt x="210" y="63"/>
                  </a:cubicBezTo>
                  <a:cubicBezTo>
                    <a:pt x="170" y="83"/>
                    <a:pt x="150" y="103"/>
                    <a:pt x="120" y="123"/>
                  </a:cubicBezTo>
                  <a:cubicBezTo>
                    <a:pt x="100" y="153"/>
                    <a:pt x="80" y="173"/>
                    <a:pt x="60" y="193"/>
                  </a:cubicBezTo>
                  <a:cubicBezTo>
                    <a:pt x="40" y="223"/>
                    <a:pt x="31" y="243"/>
                    <a:pt x="20" y="252"/>
                  </a:cubicBezTo>
                  <a:cubicBezTo>
                    <a:pt x="11" y="263"/>
                    <a:pt x="11" y="263"/>
                    <a:pt x="11" y="272"/>
                  </a:cubicBezTo>
                  <a:lnTo>
                    <a:pt x="0" y="272"/>
                  </a:lnTo>
                  <a:cubicBezTo>
                    <a:pt x="0" y="272"/>
                    <a:pt x="0" y="283"/>
                    <a:pt x="11" y="283"/>
                  </a:cubicBezTo>
                  <a:lnTo>
                    <a:pt x="20" y="283"/>
                  </a:lnTo>
                  <a:cubicBezTo>
                    <a:pt x="31" y="292"/>
                    <a:pt x="40" y="292"/>
                    <a:pt x="60" y="303"/>
                  </a:cubicBezTo>
                  <a:cubicBezTo>
                    <a:pt x="70" y="312"/>
                    <a:pt x="90" y="312"/>
                    <a:pt x="120" y="323"/>
                  </a:cubicBezTo>
                  <a:cubicBezTo>
                    <a:pt x="140" y="332"/>
                    <a:pt x="160" y="352"/>
                    <a:pt x="190" y="363"/>
                  </a:cubicBezTo>
                  <a:cubicBezTo>
                    <a:pt x="250" y="383"/>
                    <a:pt x="310" y="412"/>
                    <a:pt x="390" y="452"/>
                  </a:cubicBezTo>
                  <a:cubicBezTo>
                    <a:pt x="459" y="482"/>
                    <a:pt x="530" y="522"/>
                    <a:pt x="599" y="552"/>
                  </a:cubicBezTo>
                  <a:cubicBezTo>
                    <a:pt x="679" y="572"/>
                    <a:pt x="749" y="592"/>
                    <a:pt x="819" y="592"/>
                  </a:cubicBezTo>
                  <a:cubicBezTo>
                    <a:pt x="889" y="592"/>
                    <a:pt x="949" y="562"/>
                    <a:pt x="1009" y="532"/>
                  </a:cubicBezTo>
                  <a:cubicBezTo>
                    <a:pt x="1038" y="522"/>
                    <a:pt x="1069" y="502"/>
                    <a:pt x="1089" y="482"/>
                  </a:cubicBezTo>
                  <a:cubicBezTo>
                    <a:pt x="1118" y="463"/>
                    <a:pt x="1138" y="443"/>
                    <a:pt x="1158" y="423"/>
                  </a:cubicBezTo>
                  <a:cubicBezTo>
                    <a:pt x="1169" y="403"/>
                    <a:pt x="1189" y="383"/>
                    <a:pt x="1198" y="372"/>
                  </a:cubicBezTo>
                  <a:cubicBezTo>
                    <a:pt x="1209" y="363"/>
                    <a:pt x="1209" y="352"/>
                    <a:pt x="1209" y="352"/>
                  </a:cubicBezTo>
                  <a:cubicBezTo>
                    <a:pt x="1209" y="352"/>
                    <a:pt x="1209" y="343"/>
                    <a:pt x="1198" y="343"/>
                  </a:cubicBezTo>
                  <a:cubicBezTo>
                    <a:pt x="1189" y="332"/>
                    <a:pt x="1178" y="332"/>
                    <a:pt x="1169" y="323"/>
                  </a:cubicBezTo>
                  <a:cubicBezTo>
                    <a:pt x="1149" y="312"/>
                    <a:pt x="1129" y="303"/>
                    <a:pt x="1109" y="283"/>
                  </a:cubicBezTo>
                  <a:cubicBezTo>
                    <a:pt x="1089" y="272"/>
                    <a:pt x="1058" y="263"/>
                    <a:pt x="1038" y="243"/>
                  </a:cubicBezTo>
                  <a:cubicBezTo>
                    <a:pt x="979" y="213"/>
                    <a:pt x="919" y="173"/>
                    <a:pt x="849" y="143"/>
                  </a:cubicBezTo>
                  <a:cubicBezTo>
                    <a:pt x="779" y="103"/>
                    <a:pt x="709" y="63"/>
                    <a:pt x="630" y="33"/>
                  </a:cubicBezTo>
                  <a:cubicBezTo>
                    <a:pt x="573" y="17"/>
                    <a:pt x="509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7294560" y="3381766"/>
              <a:ext cx="122039" cy="65381"/>
            </a:xfrm>
            <a:custGeom>
              <a:avLst/>
              <a:gdLst/>
              <a:ahLst/>
              <a:cxnLst/>
              <a:rect l="l" t="t" r="r" b="b"/>
              <a:pathLst>
                <a:path w="1329" h="712" extrusionOk="0">
                  <a:moveTo>
                    <a:pt x="490" y="123"/>
                  </a:moveTo>
                  <a:cubicBezTo>
                    <a:pt x="550" y="123"/>
                    <a:pt x="610" y="133"/>
                    <a:pt x="670" y="153"/>
                  </a:cubicBezTo>
                  <a:cubicBezTo>
                    <a:pt x="739" y="173"/>
                    <a:pt x="809" y="203"/>
                    <a:pt x="879" y="253"/>
                  </a:cubicBezTo>
                  <a:lnTo>
                    <a:pt x="1178" y="423"/>
                  </a:lnTo>
                  <a:cubicBezTo>
                    <a:pt x="1178" y="432"/>
                    <a:pt x="1178" y="432"/>
                    <a:pt x="1169" y="443"/>
                  </a:cubicBezTo>
                  <a:cubicBezTo>
                    <a:pt x="1158" y="452"/>
                    <a:pt x="1138" y="472"/>
                    <a:pt x="1109" y="492"/>
                  </a:cubicBezTo>
                  <a:cubicBezTo>
                    <a:pt x="1089" y="512"/>
                    <a:pt x="1069" y="532"/>
                    <a:pt x="1039" y="542"/>
                  </a:cubicBezTo>
                  <a:cubicBezTo>
                    <a:pt x="979" y="572"/>
                    <a:pt x="929" y="592"/>
                    <a:pt x="879" y="592"/>
                  </a:cubicBezTo>
                  <a:lnTo>
                    <a:pt x="869" y="652"/>
                  </a:lnTo>
                  <a:lnTo>
                    <a:pt x="869" y="592"/>
                  </a:lnTo>
                  <a:cubicBezTo>
                    <a:pt x="819" y="592"/>
                    <a:pt x="759" y="572"/>
                    <a:pt x="679" y="552"/>
                  </a:cubicBezTo>
                  <a:cubicBezTo>
                    <a:pt x="610" y="523"/>
                    <a:pt x="530" y="492"/>
                    <a:pt x="470" y="463"/>
                  </a:cubicBezTo>
                  <a:cubicBezTo>
                    <a:pt x="400" y="423"/>
                    <a:pt x="330" y="392"/>
                    <a:pt x="280" y="363"/>
                  </a:cubicBezTo>
                  <a:lnTo>
                    <a:pt x="150" y="312"/>
                  </a:lnTo>
                  <a:lnTo>
                    <a:pt x="170" y="293"/>
                  </a:lnTo>
                  <a:cubicBezTo>
                    <a:pt x="180" y="273"/>
                    <a:pt x="200" y="253"/>
                    <a:pt x="220" y="233"/>
                  </a:cubicBezTo>
                  <a:cubicBezTo>
                    <a:pt x="240" y="213"/>
                    <a:pt x="270" y="193"/>
                    <a:pt x="300" y="173"/>
                  </a:cubicBezTo>
                  <a:cubicBezTo>
                    <a:pt x="350" y="143"/>
                    <a:pt x="410" y="123"/>
                    <a:pt x="470" y="123"/>
                  </a:cubicBezTo>
                  <a:close/>
                  <a:moveTo>
                    <a:pt x="509" y="1"/>
                  </a:moveTo>
                  <a:cubicBezTo>
                    <a:pt x="496" y="1"/>
                    <a:pt x="483" y="2"/>
                    <a:pt x="470" y="3"/>
                  </a:cubicBezTo>
                  <a:cubicBezTo>
                    <a:pt x="390" y="3"/>
                    <a:pt x="310" y="33"/>
                    <a:pt x="230" y="73"/>
                  </a:cubicBezTo>
                  <a:cubicBezTo>
                    <a:pt x="200" y="93"/>
                    <a:pt x="170" y="113"/>
                    <a:pt x="140" y="143"/>
                  </a:cubicBezTo>
                  <a:cubicBezTo>
                    <a:pt x="111" y="173"/>
                    <a:pt x="91" y="193"/>
                    <a:pt x="71" y="223"/>
                  </a:cubicBezTo>
                  <a:cubicBezTo>
                    <a:pt x="60" y="243"/>
                    <a:pt x="40" y="253"/>
                    <a:pt x="31" y="273"/>
                  </a:cubicBezTo>
                  <a:lnTo>
                    <a:pt x="0" y="323"/>
                  </a:lnTo>
                  <a:lnTo>
                    <a:pt x="11" y="372"/>
                  </a:lnTo>
                  <a:lnTo>
                    <a:pt x="60" y="403"/>
                  </a:lnTo>
                  <a:cubicBezTo>
                    <a:pt x="71" y="412"/>
                    <a:pt x="80" y="412"/>
                    <a:pt x="91" y="412"/>
                  </a:cubicBezTo>
                  <a:lnTo>
                    <a:pt x="230" y="472"/>
                  </a:lnTo>
                  <a:cubicBezTo>
                    <a:pt x="280" y="503"/>
                    <a:pt x="350" y="532"/>
                    <a:pt x="420" y="562"/>
                  </a:cubicBezTo>
                  <a:cubicBezTo>
                    <a:pt x="479" y="602"/>
                    <a:pt x="559" y="632"/>
                    <a:pt x="639" y="662"/>
                  </a:cubicBezTo>
                  <a:cubicBezTo>
                    <a:pt x="729" y="692"/>
                    <a:pt x="799" y="712"/>
                    <a:pt x="869" y="712"/>
                  </a:cubicBezTo>
                  <a:lnTo>
                    <a:pt x="879" y="712"/>
                  </a:lnTo>
                  <a:cubicBezTo>
                    <a:pt x="949" y="712"/>
                    <a:pt x="1029" y="692"/>
                    <a:pt x="1098" y="642"/>
                  </a:cubicBezTo>
                  <a:cubicBezTo>
                    <a:pt x="1129" y="632"/>
                    <a:pt x="1158" y="612"/>
                    <a:pt x="1189" y="582"/>
                  </a:cubicBezTo>
                  <a:cubicBezTo>
                    <a:pt x="1218" y="562"/>
                    <a:pt x="1238" y="542"/>
                    <a:pt x="1258" y="523"/>
                  </a:cubicBezTo>
                  <a:cubicBezTo>
                    <a:pt x="1269" y="503"/>
                    <a:pt x="1288" y="492"/>
                    <a:pt x="1298" y="483"/>
                  </a:cubicBezTo>
                  <a:lnTo>
                    <a:pt x="1308" y="463"/>
                  </a:lnTo>
                  <a:cubicBezTo>
                    <a:pt x="1328" y="443"/>
                    <a:pt x="1328" y="432"/>
                    <a:pt x="1328" y="412"/>
                  </a:cubicBezTo>
                  <a:lnTo>
                    <a:pt x="1328" y="383"/>
                  </a:lnTo>
                  <a:lnTo>
                    <a:pt x="1308" y="363"/>
                  </a:lnTo>
                  <a:cubicBezTo>
                    <a:pt x="1308" y="363"/>
                    <a:pt x="1298" y="363"/>
                    <a:pt x="1288" y="352"/>
                  </a:cubicBezTo>
                  <a:lnTo>
                    <a:pt x="1278" y="343"/>
                  </a:lnTo>
                  <a:cubicBezTo>
                    <a:pt x="1269" y="343"/>
                    <a:pt x="1258" y="332"/>
                    <a:pt x="1258" y="332"/>
                  </a:cubicBezTo>
                  <a:lnTo>
                    <a:pt x="939" y="143"/>
                  </a:lnTo>
                  <a:cubicBezTo>
                    <a:pt x="859" y="103"/>
                    <a:pt x="779" y="63"/>
                    <a:pt x="709" y="43"/>
                  </a:cubicBezTo>
                  <a:cubicBezTo>
                    <a:pt x="636" y="19"/>
                    <a:pt x="569" y="1"/>
                    <a:pt x="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7344973" y="3363677"/>
              <a:ext cx="110101" cy="56933"/>
            </a:xfrm>
            <a:custGeom>
              <a:avLst/>
              <a:gdLst/>
              <a:ahLst/>
              <a:cxnLst/>
              <a:rect l="l" t="t" r="r" b="b"/>
              <a:pathLst>
                <a:path w="1199" h="620" extrusionOk="0">
                  <a:moveTo>
                    <a:pt x="420" y="1"/>
                  </a:moveTo>
                  <a:cubicBezTo>
                    <a:pt x="350" y="1"/>
                    <a:pt x="280" y="21"/>
                    <a:pt x="210" y="61"/>
                  </a:cubicBezTo>
                  <a:cubicBezTo>
                    <a:pt x="180" y="70"/>
                    <a:pt x="150" y="90"/>
                    <a:pt x="130" y="110"/>
                  </a:cubicBezTo>
                  <a:lnTo>
                    <a:pt x="61" y="180"/>
                  </a:lnTo>
                  <a:cubicBezTo>
                    <a:pt x="41" y="200"/>
                    <a:pt x="30" y="220"/>
                    <a:pt x="21" y="240"/>
                  </a:cubicBezTo>
                  <a:cubicBezTo>
                    <a:pt x="10" y="240"/>
                    <a:pt x="10" y="250"/>
                    <a:pt x="1" y="250"/>
                  </a:cubicBezTo>
                  <a:lnTo>
                    <a:pt x="1" y="260"/>
                  </a:lnTo>
                  <a:cubicBezTo>
                    <a:pt x="10" y="260"/>
                    <a:pt x="10" y="260"/>
                    <a:pt x="10" y="270"/>
                  </a:cubicBezTo>
                  <a:cubicBezTo>
                    <a:pt x="21" y="270"/>
                    <a:pt x="30" y="280"/>
                    <a:pt x="50" y="290"/>
                  </a:cubicBezTo>
                  <a:cubicBezTo>
                    <a:pt x="70" y="290"/>
                    <a:pt x="90" y="300"/>
                    <a:pt x="110" y="320"/>
                  </a:cubicBezTo>
                  <a:cubicBezTo>
                    <a:pt x="130" y="330"/>
                    <a:pt x="160" y="340"/>
                    <a:pt x="180" y="350"/>
                  </a:cubicBezTo>
                  <a:cubicBezTo>
                    <a:pt x="240" y="380"/>
                    <a:pt x="300" y="420"/>
                    <a:pt x="370" y="450"/>
                  </a:cubicBezTo>
                  <a:cubicBezTo>
                    <a:pt x="440" y="490"/>
                    <a:pt x="509" y="529"/>
                    <a:pt x="580" y="560"/>
                  </a:cubicBezTo>
                  <a:cubicBezTo>
                    <a:pt x="660" y="589"/>
                    <a:pt x="729" y="609"/>
                    <a:pt x="799" y="620"/>
                  </a:cubicBezTo>
                  <a:cubicBezTo>
                    <a:pt x="869" y="620"/>
                    <a:pt x="929" y="600"/>
                    <a:pt x="989" y="569"/>
                  </a:cubicBezTo>
                  <a:cubicBezTo>
                    <a:pt x="1019" y="560"/>
                    <a:pt x="1049" y="540"/>
                    <a:pt x="1079" y="520"/>
                  </a:cubicBezTo>
                  <a:lnTo>
                    <a:pt x="1139" y="460"/>
                  </a:lnTo>
                  <a:cubicBezTo>
                    <a:pt x="1159" y="450"/>
                    <a:pt x="1179" y="430"/>
                    <a:pt x="1188" y="420"/>
                  </a:cubicBezTo>
                  <a:cubicBezTo>
                    <a:pt x="1199" y="410"/>
                    <a:pt x="1199" y="400"/>
                    <a:pt x="1199" y="400"/>
                  </a:cubicBezTo>
                  <a:cubicBezTo>
                    <a:pt x="1199" y="400"/>
                    <a:pt x="1199" y="390"/>
                    <a:pt x="1188" y="390"/>
                  </a:cubicBezTo>
                  <a:cubicBezTo>
                    <a:pt x="1179" y="380"/>
                    <a:pt x="1168" y="370"/>
                    <a:pt x="1159" y="370"/>
                  </a:cubicBezTo>
                  <a:cubicBezTo>
                    <a:pt x="1139" y="360"/>
                    <a:pt x="1119" y="340"/>
                    <a:pt x="1099" y="330"/>
                  </a:cubicBezTo>
                  <a:cubicBezTo>
                    <a:pt x="1079" y="320"/>
                    <a:pt x="1059" y="300"/>
                    <a:pt x="1029" y="280"/>
                  </a:cubicBezTo>
                  <a:cubicBezTo>
                    <a:pt x="979" y="250"/>
                    <a:pt x="919" y="210"/>
                    <a:pt x="849" y="170"/>
                  </a:cubicBezTo>
                  <a:cubicBezTo>
                    <a:pt x="789" y="121"/>
                    <a:pt x="720" y="90"/>
                    <a:pt x="640" y="50"/>
                  </a:cubicBezTo>
                  <a:cubicBezTo>
                    <a:pt x="569" y="21"/>
                    <a:pt x="500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7339463" y="3358534"/>
              <a:ext cx="122957" cy="67585"/>
            </a:xfrm>
            <a:custGeom>
              <a:avLst/>
              <a:gdLst/>
              <a:ahLst/>
              <a:cxnLst/>
              <a:rect l="l" t="t" r="r" b="b"/>
              <a:pathLst>
                <a:path w="1339" h="736" extrusionOk="0">
                  <a:moveTo>
                    <a:pt x="480" y="117"/>
                  </a:moveTo>
                  <a:cubicBezTo>
                    <a:pt x="540" y="117"/>
                    <a:pt x="609" y="137"/>
                    <a:pt x="680" y="166"/>
                  </a:cubicBezTo>
                  <a:cubicBezTo>
                    <a:pt x="749" y="197"/>
                    <a:pt x="809" y="226"/>
                    <a:pt x="879" y="276"/>
                  </a:cubicBezTo>
                  <a:lnTo>
                    <a:pt x="1168" y="466"/>
                  </a:lnTo>
                  <a:cubicBezTo>
                    <a:pt x="1168" y="466"/>
                    <a:pt x="1168" y="476"/>
                    <a:pt x="1159" y="476"/>
                  </a:cubicBezTo>
                  <a:cubicBezTo>
                    <a:pt x="1139" y="496"/>
                    <a:pt x="1119" y="516"/>
                    <a:pt x="1099" y="526"/>
                  </a:cubicBezTo>
                  <a:cubicBezTo>
                    <a:pt x="1079" y="546"/>
                    <a:pt x="1049" y="556"/>
                    <a:pt x="1019" y="576"/>
                  </a:cubicBezTo>
                  <a:cubicBezTo>
                    <a:pt x="979" y="596"/>
                    <a:pt x="929" y="616"/>
                    <a:pt x="869" y="616"/>
                  </a:cubicBezTo>
                  <a:lnTo>
                    <a:pt x="859" y="616"/>
                  </a:lnTo>
                  <a:cubicBezTo>
                    <a:pt x="809" y="605"/>
                    <a:pt x="740" y="596"/>
                    <a:pt x="669" y="565"/>
                  </a:cubicBezTo>
                  <a:cubicBezTo>
                    <a:pt x="600" y="536"/>
                    <a:pt x="520" y="496"/>
                    <a:pt x="460" y="456"/>
                  </a:cubicBezTo>
                  <a:cubicBezTo>
                    <a:pt x="390" y="416"/>
                    <a:pt x="330" y="386"/>
                    <a:pt x="270" y="356"/>
                  </a:cubicBezTo>
                  <a:lnTo>
                    <a:pt x="150" y="296"/>
                  </a:lnTo>
                  <a:cubicBezTo>
                    <a:pt x="150" y="286"/>
                    <a:pt x="161" y="286"/>
                    <a:pt x="161" y="276"/>
                  </a:cubicBezTo>
                  <a:cubicBezTo>
                    <a:pt x="181" y="256"/>
                    <a:pt x="201" y="236"/>
                    <a:pt x="230" y="216"/>
                  </a:cubicBezTo>
                  <a:cubicBezTo>
                    <a:pt x="250" y="197"/>
                    <a:pt x="280" y="177"/>
                    <a:pt x="300" y="166"/>
                  </a:cubicBezTo>
                  <a:cubicBezTo>
                    <a:pt x="360" y="137"/>
                    <a:pt x="420" y="117"/>
                    <a:pt x="480" y="117"/>
                  </a:cubicBezTo>
                  <a:close/>
                  <a:moveTo>
                    <a:pt x="481" y="0"/>
                  </a:moveTo>
                  <a:cubicBezTo>
                    <a:pt x="397" y="0"/>
                    <a:pt x="317" y="20"/>
                    <a:pt x="240" y="57"/>
                  </a:cubicBezTo>
                  <a:cubicBezTo>
                    <a:pt x="210" y="77"/>
                    <a:pt x="181" y="97"/>
                    <a:pt x="150" y="126"/>
                  </a:cubicBezTo>
                  <a:cubicBezTo>
                    <a:pt x="121" y="146"/>
                    <a:pt x="90" y="177"/>
                    <a:pt x="70" y="197"/>
                  </a:cubicBezTo>
                  <a:cubicBezTo>
                    <a:pt x="61" y="216"/>
                    <a:pt x="41" y="236"/>
                    <a:pt x="30" y="246"/>
                  </a:cubicBezTo>
                  <a:lnTo>
                    <a:pt x="1" y="296"/>
                  </a:lnTo>
                  <a:lnTo>
                    <a:pt x="10" y="356"/>
                  </a:lnTo>
                  <a:lnTo>
                    <a:pt x="61" y="386"/>
                  </a:lnTo>
                  <a:cubicBezTo>
                    <a:pt x="70" y="386"/>
                    <a:pt x="70" y="396"/>
                    <a:pt x="81" y="396"/>
                  </a:cubicBezTo>
                  <a:lnTo>
                    <a:pt x="220" y="466"/>
                  </a:lnTo>
                  <a:cubicBezTo>
                    <a:pt x="270" y="486"/>
                    <a:pt x="330" y="526"/>
                    <a:pt x="400" y="565"/>
                  </a:cubicBezTo>
                  <a:cubicBezTo>
                    <a:pt x="470" y="596"/>
                    <a:pt x="540" y="636"/>
                    <a:pt x="620" y="676"/>
                  </a:cubicBezTo>
                  <a:cubicBezTo>
                    <a:pt x="709" y="716"/>
                    <a:pt x="789" y="725"/>
                    <a:pt x="859" y="736"/>
                  </a:cubicBezTo>
                  <a:lnTo>
                    <a:pt x="869" y="736"/>
                  </a:lnTo>
                  <a:cubicBezTo>
                    <a:pt x="949" y="736"/>
                    <a:pt x="1019" y="716"/>
                    <a:pt x="1079" y="676"/>
                  </a:cubicBezTo>
                  <a:cubicBezTo>
                    <a:pt x="1109" y="665"/>
                    <a:pt x="1139" y="645"/>
                    <a:pt x="1168" y="625"/>
                  </a:cubicBezTo>
                  <a:cubicBezTo>
                    <a:pt x="1199" y="605"/>
                    <a:pt x="1219" y="585"/>
                    <a:pt x="1239" y="565"/>
                  </a:cubicBezTo>
                  <a:lnTo>
                    <a:pt x="1279" y="526"/>
                  </a:lnTo>
                  <a:lnTo>
                    <a:pt x="1288" y="516"/>
                  </a:lnTo>
                  <a:cubicBezTo>
                    <a:pt x="1308" y="486"/>
                    <a:pt x="1308" y="486"/>
                    <a:pt x="1319" y="486"/>
                  </a:cubicBezTo>
                  <a:lnTo>
                    <a:pt x="1339" y="436"/>
                  </a:lnTo>
                  <a:lnTo>
                    <a:pt x="1299" y="406"/>
                  </a:lnTo>
                  <a:lnTo>
                    <a:pt x="1288" y="396"/>
                  </a:lnTo>
                  <a:lnTo>
                    <a:pt x="1279" y="386"/>
                  </a:lnTo>
                  <a:cubicBezTo>
                    <a:pt x="1268" y="386"/>
                    <a:pt x="1259" y="376"/>
                    <a:pt x="1248" y="376"/>
                  </a:cubicBezTo>
                  <a:lnTo>
                    <a:pt x="949" y="177"/>
                  </a:lnTo>
                  <a:cubicBezTo>
                    <a:pt x="869" y="126"/>
                    <a:pt x="799" y="86"/>
                    <a:pt x="729" y="57"/>
                  </a:cubicBezTo>
                  <a:cubicBezTo>
                    <a:pt x="642" y="18"/>
                    <a:pt x="560" y="0"/>
                    <a:pt x="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7344973" y="3363677"/>
              <a:ext cx="110101" cy="56933"/>
            </a:xfrm>
            <a:custGeom>
              <a:avLst/>
              <a:gdLst/>
              <a:ahLst/>
              <a:cxnLst/>
              <a:rect l="l" t="t" r="r" b="b"/>
              <a:pathLst>
                <a:path w="1199" h="620" extrusionOk="0">
                  <a:moveTo>
                    <a:pt x="420" y="1"/>
                  </a:moveTo>
                  <a:cubicBezTo>
                    <a:pt x="350" y="1"/>
                    <a:pt x="280" y="21"/>
                    <a:pt x="210" y="61"/>
                  </a:cubicBezTo>
                  <a:cubicBezTo>
                    <a:pt x="180" y="70"/>
                    <a:pt x="150" y="90"/>
                    <a:pt x="130" y="110"/>
                  </a:cubicBezTo>
                  <a:lnTo>
                    <a:pt x="61" y="180"/>
                  </a:lnTo>
                  <a:cubicBezTo>
                    <a:pt x="41" y="200"/>
                    <a:pt x="30" y="220"/>
                    <a:pt x="21" y="240"/>
                  </a:cubicBezTo>
                  <a:cubicBezTo>
                    <a:pt x="10" y="240"/>
                    <a:pt x="10" y="250"/>
                    <a:pt x="1" y="250"/>
                  </a:cubicBezTo>
                  <a:lnTo>
                    <a:pt x="1" y="260"/>
                  </a:lnTo>
                  <a:cubicBezTo>
                    <a:pt x="10" y="260"/>
                    <a:pt x="10" y="260"/>
                    <a:pt x="10" y="270"/>
                  </a:cubicBezTo>
                  <a:cubicBezTo>
                    <a:pt x="21" y="270"/>
                    <a:pt x="30" y="280"/>
                    <a:pt x="50" y="290"/>
                  </a:cubicBezTo>
                  <a:cubicBezTo>
                    <a:pt x="70" y="290"/>
                    <a:pt x="90" y="300"/>
                    <a:pt x="110" y="320"/>
                  </a:cubicBezTo>
                  <a:cubicBezTo>
                    <a:pt x="130" y="330"/>
                    <a:pt x="160" y="340"/>
                    <a:pt x="180" y="350"/>
                  </a:cubicBezTo>
                  <a:cubicBezTo>
                    <a:pt x="240" y="380"/>
                    <a:pt x="300" y="420"/>
                    <a:pt x="370" y="450"/>
                  </a:cubicBezTo>
                  <a:cubicBezTo>
                    <a:pt x="440" y="490"/>
                    <a:pt x="509" y="529"/>
                    <a:pt x="580" y="560"/>
                  </a:cubicBezTo>
                  <a:cubicBezTo>
                    <a:pt x="660" y="589"/>
                    <a:pt x="729" y="609"/>
                    <a:pt x="799" y="620"/>
                  </a:cubicBezTo>
                  <a:cubicBezTo>
                    <a:pt x="869" y="620"/>
                    <a:pt x="929" y="600"/>
                    <a:pt x="989" y="569"/>
                  </a:cubicBezTo>
                  <a:cubicBezTo>
                    <a:pt x="1019" y="560"/>
                    <a:pt x="1049" y="540"/>
                    <a:pt x="1079" y="520"/>
                  </a:cubicBezTo>
                  <a:lnTo>
                    <a:pt x="1139" y="460"/>
                  </a:lnTo>
                  <a:cubicBezTo>
                    <a:pt x="1159" y="450"/>
                    <a:pt x="1179" y="430"/>
                    <a:pt x="1188" y="420"/>
                  </a:cubicBezTo>
                  <a:cubicBezTo>
                    <a:pt x="1199" y="410"/>
                    <a:pt x="1199" y="400"/>
                    <a:pt x="1199" y="400"/>
                  </a:cubicBezTo>
                  <a:cubicBezTo>
                    <a:pt x="1199" y="400"/>
                    <a:pt x="1199" y="390"/>
                    <a:pt x="1188" y="390"/>
                  </a:cubicBezTo>
                  <a:cubicBezTo>
                    <a:pt x="1179" y="380"/>
                    <a:pt x="1168" y="370"/>
                    <a:pt x="1159" y="370"/>
                  </a:cubicBezTo>
                  <a:cubicBezTo>
                    <a:pt x="1139" y="360"/>
                    <a:pt x="1119" y="340"/>
                    <a:pt x="1099" y="330"/>
                  </a:cubicBezTo>
                  <a:cubicBezTo>
                    <a:pt x="1079" y="320"/>
                    <a:pt x="1059" y="300"/>
                    <a:pt x="1029" y="280"/>
                  </a:cubicBezTo>
                  <a:cubicBezTo>
                    <a:pt x="979" y="250"/>
                    <a:pt x="919" y="210"/>
                    <a:pt x="849" y="170"/>
                  </a:cubicBezTo>
                  <a:cubicBezTo>
                    <a:pt x="789" y="121"/>
                    <a:pt x="720" y="90"/>
                    <a:pt x="640" y="50"/>
                  </a:cubicBezTo>
                  <a:cubicBezTo>
                    <a:pt x="569" y="21"/>
                    <a:pt x="500" y="1"/>
                    <a:pt x="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7339463" y="3358534"/>
              <a:ext cx="121120" cy="67585"/>
            </a:xfrm>
            <a:custGeom>
              <a:avLst/>
              <a:gdLst/>
              <a:ahLst/>
              <a:cxnLst/>
              <a:rect l="l" t="t" r="r" b="b"/>
              <a:pathLst>
                <a:path w="1319" h="736" extrusionOk="0">
                  <a:moveTo>
                    <a:pt x="480" y="117"/>
                  </a:moveTo>
                  <a:cubicBezTo>
                    <a:pt x="540" y="117"/>
                    <a:pt x="609" y="137"/>
                    <a:pt x="680" y="166"/>
                  </a:cubicBezTo>
                  <a:cubicBezTo>
                    <a:pt x="749" y="197"/>
                    <a:pt x="809" y="226"/>
                    <a:pt x="879" y="276"/>
                  </a:cubicBezTo>
                  <a:lnTo>
                    <a:pt x="1168" y="466"/>
                  </a:lnTo>
                  <a:cubicBezTo>
                    <a:pt x="1168" y="466"/>
                    <a:pt x="1168" y="476"/>
                    <a:pt x="1159" y="476"/>
                  </a:cubicBezTo>
                  <a:cubicBezTo>
                    <a:pt x="1139" y="496"/>
                    <a:pt x="1119" y="516"/>
                    <a:pt x="1099" y="526"/>
                  </a:cubicBezTo>
                  <a:cubicBezTo>
                    <a:pt x="1079" y="546"/>
                    <a:pt x="1049" y="556"/>
                    <a:pt x="1019" y="576"/>
                  </a:cubicBezTo>
                  <a:cubicBezTo>
                    <a:pt x="979" y="596"/>
                    <a:pt x="929" y="616"/>
                    <a:pt x="869" y="616"/>
                  </a:cubicBezTo>
                  <a:lnTo>
                    <a:pt x="859" y="616"/>
                  </a:lnTo>
                  <a:cubicBezTo>
                    <a:pt x="809" y="605"/>
                    <a:pt x="740" y="596"/>
                    <a:pt x="669" y="565"/>
                  </a:cubicBezTo>
                  <a:cubicBezTo>
                    <a:pt x="600" y="536"/>
                    <a:pt x="520" y="496"/>
                    <a:pt x="460" y="456"/>
                  </a:cubicBezTo>
                  <a:cubicBezTo>
                    <a:pt x="390" y="416"/>
                    <a:pt x="330" y="386"/>
                    <a:pt x="270" y="356"/>
                  </a:cubicBezTo>
                  <a:lnTo>
                    <a:pt x="150" y="296"/>
                  </a:lnTo>
                  <a:cubicBezTo>
                    <a:pt x="150" y="286"/>
                    <a:pt x="161" y="286"/>
                    <a:pt x="161" y="276"/>
                  </a:cubicBezTo>
                  <a:cubicBezTo>
                    <a:pt x="181" y="256"/>
                    <a:pt x="201" y="236"/>
                    <a:pt x="230" y="216"/>
                  </a:cubicBezTo>
                  <a:cubicBezTo>
                    <a:pt x="250" y="197"/>
                    <a:pt x="280" y="177"/>
                    <a:pt x="300" y="166"/>
                  </a:cubicBezTo>
                  <a:cubicBezTo>
                    <a:pt x="360" y="137"/>
                    <a:pt x="420" y="117"/>
                    <a:pt x="480" y="117"/>
                  </a:cubicBezTo>
                  <a:close/>
                  <a:moveTo>
                    <a:pt x="481" y="0"/>
                  </a:moveTo>
                  <a:cubicBezTo>
                    <a:pt x="397" y="0"/>
                    <a:pt x="317" y="20"/>
                    <a:pt x="240" y="57"/>
                  </a:cubicBezTo>
                  <a:cubicBezTo>
                    <a:pt x="210" y="77"/>
                    <a:pt x="181" y="97"/>
                    <a:pt x="150" y="126"/>
                  </a:cubicBezTo>
                  <a:cubicBezTo>
                    <a:pt x="121" y="146"/>
                    <a:pt x="90" y="177"/>
                    <a:pt x="70" y="197"/>
                  </a:cubicBezTo>
                  <a:cubicBezTo>
                    <a:pt x="61" y="216"/>
                    <a:pt x="41" y="236"/>
                    <a:pt x="30" y="246"/>
                  </a:cubicBezTo>
                  <a:lnTo>
                    <a:pt x="1" y="296"/>
                  </a:lnTo>
                  <a:lnTo>
                    <a:pt x="10" y="356"/>
                  </a:lnTo>
                  <a:lnTo>
                    <a:pt x="61" y="386"/>
                  </a:lnTo>
                  <a:cubicBezTo>
                    <a:pt x="70" y="386"/>
                    <a:pt x="70" y="396"/>
                    <a:pt x="81" y="396"/>
                  </a:cubicBezTo>
                  <a:lnTo>
                    <a:pt x="220" y="466"/>
                  </a:lnTo>
                  <a:cubicBezTo>
                    <a:pt x="270" y="486"/>
                    <a:pt x="330" y="526"/>
                    <a:pt x="400" y="565"/>
                  </a:cubicBezTo>
                  <a:cubicBezTo>
                    <a:pt x="470" y="596"/>
                    <a:pt x="540" y="636"/>
                    <a:pt x="620" y="676"/>
                  </a:cubicBezTo>
                  <a:cubicBezTo>
                    <a:pt x="709" y="716"/>
                    <a:pt x="789" y="725"/>
                    <a:pt x="859" y="736"/>
                  </a:cubicBezTo>
                  <a:lnTo>
                    <a:pt x="869" y="736"/>
                  </a:lnTo>
                  <a:cubicBezTo>
                    <a:pt x="949" y="736"/>
                    <a:pt x="1019" y="716"/>
                    <a:pt x="1079" y="676"/>
                  </a:cubicBezTo>
                  <a:cubicBezTo>
                    <a:pt x="1109" y="665"/>
                    <a:pt x="1139" y="645"/>
                    <a:pt x="1168" y="625"/>
                  </a:cubicBezTo>
                  <a:cubicBezTo>
                    <a:pt x="1199" y="605"/>
                    <a:pt x="1219" y="585"/>
                    <a:pt x="1239" y="565"/>
                  </a:cubicBezTo>
                  <a:lnTo>
                    <a:pt x="1279" y="526"/>
                  </a:lnTo>
                  <a:lnTo>
                    <a:pt x="1288" y="516"/>
                  </a:lnTo>
                  <a:cubicBezTo>
                    <a:pt x="1319" y="486"/>
                    <a:pt x="1319" y="476"/>
                    <a:pt x="1319" y="456"/>
                  </a:cubicBezTo>
                  <a:lnTo>
                    <a:pt x="1319" y="426"/>
                  </a:lnTo>
                  <a:lnTo>
                    <a:pt x="1299" y="406"/>
                  </a:lnTo>
                  <a:lnTo>
                    <a:pt x="1288" y="396"/>
                  </a:lnTo>
                  <a:lnTo>
                    <a:pt x="1279" y="386"/>
                  </a:lnTo>
                  <a:cubicBezTo>
                    <a:pt x="1268" y="386"/>
                    <a:pt x="1259" y="376"/>
                    <a:pt x="1248" y="376"/>
                  </a:cubicBezTo>
                  <a:lnTo>
                    <a:pt x="949" y="177"/>
                  </a:lnTo>
                  <a:cubicBezTo>
                    <a:pt x="869" y="126"/>
                    <a:pt x="799" y="86"/>
                    <a:pt x="729" y="57"/>
                  </a:cubicBezTo>
                  <a:cubicBezTo>
                    <a:pt x="642" y="18"/>
                    <a:pt x="560" y="0"/>
                    <a:pt x="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7390794" y="3343291"/>
              <a:ext cx="110101" cy="58402"/>
            </a:xfrm>
            <a:custGeom>
              <a:avLst/>
              <a:gdLst/>
              <a:ahLst/>
              <a:cxnLst/>
              <a:rect l="l" t="t" r="r" b="b"/>
              <a:pathLst>
                <a:path w="1199" h="636" extrusionOk="0">
                  <a:moveTo>
                    <a:pt x="397" y="0"/>
                  </a:moveTo>
                  <a:cubicBezTo>
                    <a:pt x="335" y="0"/>
                    <a:pt x="277" y="18"/>
                    <a:pt x="221" y="43"/>
                  </a:cubicBezTo>
                  <a:cubicBezTo>
                    <a:pt x="190" y="53"/>
                    <a:pt x="161" y="73"/>
                    <a:pt x="141" y="93"/>
                  </a:cubicBezTo>
                  <a:cubicBezTo>
                    <a:pt x="110" y="123"/>
                    <a:pt x="81" y="143"/>
                    <a:pt x="61" y="163"/>
                  </a:cubicBezTo>
                  <a:cubicBezTo>
                    <a:pt x="41" y="183"/>
                    <a:pt x="30" y="203"/>
                    <a:pt x="21" y="212"/>
                  </a:cubicBezTo>
                  <a:cubicBezTo>
                    <a:pt x="10" y="223"/>
                    <a:pt x="10" y="223"/>
                    <a:pt x="10" y="232"/>
                  </a:cubicBezTo>
                  <a:lnTo>
                    <a:pt x="1" y="232"/>
                  </a:lnTo>
                  <a:lnTo>
                    <a:pt x="10" y="243"/>
                  </a:lnTo>
                  <a:cubicBezTo>
                    <a:pt x="21" y="243"/>
                    <a:pt x="30" y="252"/>
                    <a:pt x="50" y="263"/>
                  </a:cubicBezTo>
                  <a:lnTo>
                    <a:pt x="110" y="292"/>
                  </a:lnTo>
                  <a:cubicBezTo>
                    <a:pt x="130" y="312"/>
                    <a:pt x="150" y="323"/>
                    <a:pt x="181" y="343"/>
                  </a:cubicBezTo>
                  <a:cubicBezTo>
                    <a:pt x="230" y="372"/>
                    <a:pt x="300" y="412"/>
                    <a:pt x="360" y="452"/>
                  </a:cubicBezTo>
                  <a:lnTo>
                    <a:pt x="570" y="572"/>
                  </a:lnTo>
                  <a:cubicBezTo>
                    <a:pt x="640" y="602"/>
                    <a:pt x="709" y="632"/>
                    <a:pt x="780" y="632"/>
                  </a:cubicBezTo>
                  <a:cubicBezTo>
                    <a:pt x="797" y="634"/>
                    <a:pt x="815" y="636"/>
                    <a:pt x="832" y="636"/>
                  </a:cubicBezTo>
                  <a:cubicBezTo>
                    <a:pt x="884" y="636"/>
                    <a:pt x="934" y="624"/>
                    <a:pt x="979" y="602"/>
                  </a:cubicBezTo>
                  <a:cubicBezTo>
                    <a:pt x="1009" y="582"/>
                    <a:pt x="1029" y="572"/>
                    <a:pt x="1059" y="552"/>
                  </a:cubicBezTo>
                  <a:cubicBezTo>
                    <a:pt x="1089" y="532"/>
                    <a:pt x="1109" y="512"/>
                    <a:pt x="1129" y="502"/>
                  </a:cubicBezTo>
                  <a:lnTo>
                    <a:pt x="1179" y="452"/>
                  </a:lnTo>
                  <a:lnTo>
                    <a:pt x="1199" y="432"/>
                  </a:lnTo>
                  <a:cubicBezTo>
                    <a:pt x="1199" y="432"/>
                    <a:pt x="1188" y="432"/>
                    <a:pt x="1179" y="422"/>
                  </a:cubicBezTo>
                  <a:cubicBezTo>
                    <a:pt x="1179" y="422"/>
                    <a:pt x="1168" y="412"/>
                    <a:pt x="1149" y="402"/>
                  </a:cubicBezTo>
                  <a:cubicBezTo>
                    <a:pt x="1139" y="392"/>
                    <a:pt x="1119" y="372"/>
                    <a:pt x="1099" y="363"/>
                  </a:cubicBezTo>
                  <a:cubicBezTo>
                    <a:pt x="1079" y="352"/>
                    <a:pt x="1059" y="332"/>
                    <a:pt x="1029" y="312"/>
                  </a:cubicBezTo>
                  <a:cubicBezTo>
                    <a:pt x="979" y="272"/>
                    <a:pt x="919" y="232"/>
                    <a:pt x="859" y="192"/>
                  </a:cubicBezTo>
                  <a:cubicBezTo>
                    <a:pt x="800" y="143"/>
                    <a:pt x="729" y="103"/>
                    <a:pt x="660" y="63"/>
                  </a:cubicBezTo>
                  <a:cubicBezTo>
                    <a:pt x="580" y="33"/>
                    <a:pt x="510" y="3"/>
                    <a:pt x="440" y="3"/>
                  </a:cubicBezTo>
                  <a:cubicBezTo>
                    <a:pt x="426" y="1"/>
                    <a:pt x="411" y="0"/>
                    <a:pt x="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7385284" y="3337781"/>
              <a:ext cx="121120" cy="69054"/>
            </a:xfrm>
            <a:custGeom>
              <a:avLst/>
              <a:gdLst/>
              <a:ahLst/>
              <a:cxnLst/>
              <a:rect l="l" t="t" r="r" b="b"/>
              <a:pathLst>
                <a:path w="1319" h="752" extrusionOk="0">
                  <a:moveTo>
                    <a:pt x="456" y="120"/>
                  </a:moveTo>
                  <a:cubicBezTo>
                    <a:pt x="467" y="120"/>
                    <a:pt x="478" y="121"/>
                    <a:pt x="490" y="123"/>
                  </a:cubicBezTo>
                  <a:cubicBezTo>
                    <a:pt x="550" y="123"/>
                    <a:pt x="620" y="143"/>
                    <a:pt x="689" y="183"/>
                  </a:cubicBezTo>
                  <a:cubicBezTo>
                    <a:pt x="749" y="212"/>
                    <a:pt x="809" y="243"/>
                    <a:pt x="879" y="292"/>
                  </a:cubicBezTo>
                  <a:cubicBezTo>
                    <a:pt x="949" y="343"/>
                    <a:pt x="999" y="383"/>
                    <a:pt x="1049" y="423"/>
                  </a:cubicBezTo>
                  <a:lnTo>
                    <a:pt x="1169" y="502"/>
                  </a:lnTo>
                  <a:cubicBezTo>
                    <a:pt x="1159" y="502"/>
                    <a:pt x="1159" y="512"/>
                    <a:pt x="1149" y="512"/>
                  </a:cubicBezTo>
                  <a:cubicBezTo>
                    <a:pt x="1129" y="532"/>
                    <a:pt x="1109" y="542"/>
                    <a:pt x="1089" y="562"/>
                  </a:cubicBezTo>
                  <a:cubicBezTo>
                    <a:pt x="1059" y="582"/>
                    <a:pt x="1029" y="592"/>
                    <a:pt x="1009" y="602"/>
                  </a:cubicBezTo>
                  <a:cubicBezTo>
                    <a:pt x="972" y="624"/>
                    <a:pt x="934" y="636"/>
                    <a:pt x="889" y="636"/>
                  </a:cubicBezTo>
                  <a:cubicBezTo>
                    <a:pt x="873" y="636"/>
                    <a:pt x="857" y="634"/>
                    <a:pt x="840" y="632"/>
                  </a:cubicBezTo>
                  <a:cubicBezTo>
                    <a:pt x="789" y="632"/>
                    <a:pt x="729" y="612"/>
                    <a:pt x="649" y="572"/>
                  </a:cubicBezTo>
                  <a:cubicBezTo>
                    <a:pt x="580" y="542"/>
                    <a:pt x="510" y="492"/>
                    <a:pt x="450" y="452"/>
                  </a:cubicBezTo>
                  <a:lnTo>
                    <a:pt x="150" y="283"/>
                  </a:lnTo>
                  <a:lnTo>
                    <a:pt x="170" y="263"/>
                  </a:lnTo>
                  <a:lnTo>
                    <a:pt x="230" y="203"/>
                  </a:lnTo>
                  <a:cubicBezTo>
                    <a:pt x="250" y="193"/>
                    <a:pt x="281" y="173"/>
                    <a:pt x="310" y="153"/>
                  </a:cubicBezTo>
                  <a:cubicBezTo>
                    <a:pt x="359" y="136"/>
                    <a:pt x="407" y="120"/>
                    <a:pt x="456" y="120"/>
                  </a:cubicBezTo>
                  <a:close/>
                  <a:moveTo>
                    <a:pt x="457" y="0"/>
                  </a:moveTo>
                  <a:cubicBezTo>
                    <a:pt x="391" y="0"/>
                    <a:pt x="326" y="18"/>
                    <a:pt x="261" y="43"/>
                  </a:cubicBezTo>
                  <a:cubicBezTo>
                    <a:pt x="221" y="63"/>
                    <a:pt x="181" y="93"/>
                    <a:pt x="161" y="113"/>
                  </a:cubicBezTo>
                  <a:cubicBezTo>
                    <a:pt x="130" y="133"/>
                    <a:pt x="101" y="153"/>
                    <a:pt x="81" y="183"/>
                  </a:cubicBezTo>
                  <a:lnTo>
                    <a:pt x="41" y="223"/>
                  </a:lnTo>
                  <a:lnTo>
                    <a:pt x="1" y="272"/>
                  </a:lnTo>
                  <a:lnTo>
                    <a:pt x="11" y="332"/>
                  </a:lnTo>
                  <a:lnTo>
                    <a:pt x="61" y="363"/>
                  </a:lnTo>
                  <a:cubicBezTo>
                    <a:pt x="61" y="363"/>
                    <a:pt x="70" y="372"/>
                    <a:pt x="81" y="372"/>
                  </a:cubicBezTo>
                  <a:lnTo>
                    <a:pt x="390" y="562"/>
                  </a:lnTo>
                  <a:cubicBezTo>
                    <a:pt x="450" y="592"/>
                    <a:pt x="520" y="642"/>
                    <a:pt x="600" y="682"/>
                  </a:cubicBezTo>
                  <a:cubicBezTo>
                    <a:pt x="689" y="722"/>
                    <a:pt x="769" y="752"/>
                    <a:pt x="829" y="752"/>
                  </a:cubicBezTo>
                  <a:lnTo>
                    <a:pt x="879" y="752"/>
                  </a:lnTo>
                  <a:cubicBezTo>
                    <a:pt x="939" y="752"/>
                    <a:pt x="999" y="742"/>
                    <a:pt x="1059" y="712"/>
                  </a:cubicBezTo>
                  <a:cubicBezTo>
                    <a:pt x="1089" y="702"/>
                    <a:pt x="1119" y="682"/>
                    <a:pt x="1149" y="662"/>
                  </a:cubicBezTo>
                  <a:cubicBezTo>
                    <a:pt x="1179" y="642"/>
                    <a:pt x="1209" y="622"/>
                    <a:pt x="1228" y="602"/>
                  </a:cubicBezTo>
                  <a:cubicBezTo>
                    <a:pt x="1248" y="592"/>
                    <a:pt x="1259" y="582"/>
                    <a:pt x="1279" y="562"/>
                  </a:cubicBezTo>
                  <a:lnTo>
                    <a:pt x="1288" y="552"/>
                  </a:lnTo>
                  <a:cubicBezTo>
                    <a:pt x="1299" y="532"/>
                    <a:pt x="1319" y="522"/>
                    <a:pt x="1319" y="492"/>
                  </a:cubicBezTo>
                  <a:lnTo>
                    <a:pt x="1319" y="472"/>
                  </a:lnTo>
                  <a:lnTo>
                    <a:pt x="1299" y="452"/>
                  </a:lnTo>
                  <a:cubicBezTo>
                    <a:pt x="1299" y="452"/>
                    <a:pt x="1288" y="452"/>
                    <a:pt x="1279" y="442"/>
                  </a:cubicBezTo>
                  <a:lnTo>
                    <a:pt x="1268" y="432"/>
                  </a:lnTo>
                  <a:lnTo>
                    <a:pt x="1248" y="412"/>
                  </a:lnTo>
                  <a:lnTo>
                    <a:pt x="1129" y="323"/>
                  </a:lnTo>
                  <a:cubicBezTo>
                    <a:pt x="1079" y="283"/>
                    <a:pt x="1019" y="243"/>
                    <a:pt x="949" y="203"/>
                  </a:cubicBezTo>
                  <a:cubicBezTo>
                    <a:pt x="869" y="143"/>
                    <a:pt x="809" y="103"/>
                    <a:pt x="740" y="73"/>
                  </a:cubicBezTo>
                  <a:cubicBezTo>
                    <a:pt x="649" y="33"/>
                    <a:pt x="570" y="3"/>
                    <a:pt x="500" y="3"/>
                  </a:cubicBezTo>
                  <a:cubicBezTo>
                    <a:pt x="486" y="1"/>
                    <a:pt x="471" y="0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7390794" y="3343291"/>
              <a:ext cx="110101" cy="58402"/>
            </a:xfrm>
            <a:custGeom>
              <a:avLst/>
              <a:gdLst/>
              <a:ahLst/>
              <a:cxnLst/>
              <a:rect l="l" t="t" r="r" b="b"/>
              <a:pathLst>
                <a:path w="1199" h="636" extrusionOk="0">
                  <a:moveTo>
                    <a:pt x="397" y="0"/>
                  </a:moveTo>
                  <a:cubicBezTo>
                    <a:pt x="335" y="0"/>
                    <a:pt x="277" y="18"/>
                    <a:pt x="221" y="43"/>
                  </a:cubicBezTo>
                  <a:cubicBezTo>
                    <a:pt x="190" y="53"/>
                    <a:pt x="161" y="73"/>
                    <a:pt x="141" y="93"/>
                  </a:cubicBezTo>
                  <a:cubicBezTo>
                    <a:pt x="110" y="123"/>
                    <a:pt x="81" y="143"/>
                    <a:pt x="61" y="163"/>
                  </a:cubicBezTo>
                  <a:cubicBezTo>
                    <a:pt x="41" y="183"/>
                    <a:pt x="30" y="203"/>
                    <a:pt x="21" y="212"/>
                  </a:cubicBezTo>
                  <a:cubicBezTo>
                    <a:pt x="10" y="223"/>
                    <a:pt x="10" y="223"/>
                    <a:pt x="10" y="232"/>
                  </a:cubicBezTo>
                  <a:lnTo>
                    <a:pt x="1" y="232"/>
                  </a:lnTo>
                  <a:lnTo>
                    <a:pt x="10" y="243"/>
                  </a:lnTo>
                  <a:cubicBezTo>
                    <a:pt x="21" y="243"/>
                    <a:pt x="30" y="252"/>
                    <a:pt x="50" y="263"/>
                  </a:cubicBezTo>
                  <a:lnTo>
                    <a:pt x="110" y="292"/>
                  </a:lnTo>
                  <a:cubicBezTo>
                    <a:pt x="130" y="312"/>
                    <a:pt x="150" y="323"/>
                    <a:pt x="181" y="343"/>
                  </a:cubicBezTo>
                  <a:cubicBezTo>
                    <a:pt x="230" y="372"/>
                    <a:pt x="300" y="412"/>
                    <a:pt x="360" y="452"/>
                  </a:cubicBezTo>
                  <a:lnTo>
                    <a:pt x="570" y="572"/>
                  </a:lnTo>
                  <a:cubicBezTo>
                    <a:pt x="640" y="602"/>
                    <a:pt x="709" y="632"/>
                    <a:pt x="780" y="632"/>
                  </a:cubicBezTo>
                  <a:cubicBezTo>
                    <a:pt x="797" y="634"/>
                    <a:pt x="815" y="636"/>
                    <a:pt x="832" y="636"/>
                  </a:cubicBezTo>
                  <a:cubicBezTo>
                    <a:pt x="884" y="636"/>
                    <a:pt x="934" y="624"/>
                    <a:pt x="979" y="602"/>
                  </a:cubicBezTo>
                  <a:cubicBezTo>
                    <a:pt x="1009" y="582"/>
                    <a:pt x="1029" y="572"/>
                    <a:pt x="1059" y="552"/>
                  </a:cubicBezTo>
                  <a:cubicBezTo>
                    <a:pt x="1089" y="532"/>
                    <a:pt x="1109" y="512"/>
                    <a:pt x="1129" y="502"/>
                  </a:cubicBezTo>
                  <a:lnTo>
                    <a:pt x="1179" y="452"/>
                  </a:lnTo>
                  <a:lnTo>
                    <a:pt x="1199" y="432"/>
                  </a:lnTo>
                  <a:cubicBezTo>
                    <a:pt x="1199" y="432"/>
                    <a:pt x="1188" y="432"/>
                    <a:pt x="1179" y="422"/>
                  </a:cubicBezTo>
                  <a:cubicBezTo>
                    <a:pt x="1179" y="422"/>
                    <a:pt x="1168" y="412"/>
                    <a:pt x="1149" y="402"/>
                  </a:cubicBezTo>
                  <a:cubicBezTo>
                    <a:pt x="1139" y="392"/>
                    <a:pt x="1119" y="372"/>
                    <a:pt x="1099" y="363"/>
                  </a:cubicBezTo>
                  <a:cubicBezTo>
                    <a:pt x="1079" y="352"/>
                    <a:pt x="1059" y="332"/>
                    <a:pt x="1029" y="312"/>
                  </a:cubicBezTo>
                  <a:cubicBezTo>
                    <a:pt x="979" y="272"/>
                    <a:pt x="919" y="232"/>
                    <a:pt x="859" y="192"/>
                  </a:cubicBezTo>
                  <a:cubicBezTo>
                    <a:pt x="800" y="143"/>
                    <a:pt x="729" y="103"/>
                    <a:pt x="660" y="63"/>
                  </a:cubicBezTo>
                  <a:cubicBezTo>
                    <a:pt x="580" y="33"/>
                    <a:pt x="510" y="3"/>
                    <a:pt x="440" y="3"/>
                  </a:cubicBezTo>
                  <a:cubicBezTo>
                    <a:pt x="426" y="1"/>
                    <a:pt x="411" y="0"/>
                    <a:pt x="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7385284" y="3337781"/>
              <a:ext cx="121120" cy="69054"/>
            </a:xfrm>
            <a:custGeom>
              <a:avLst/>
              <a:gdLst/>
              <a:ahLst/>
              <a:cxnLst/>
              <a:rect l="l" t="t" r="r" b="b"/>
              <a:pathLst>
                <a:path w="1319" h="752" extrusionOk="0">
                  <a:moveTo>
                    <a:pt x="456" y="120"/>
                  </a:moveTo>
                  <a:cubicBezTo>
                    <a:pt x="467" y="120"/>
                    <a:pt x="478" y="121"/>
                    <a:pt x="490" y="123"/>
                  </a:cubicBezTo>
                  <a:cubicBezTo>
                    <a:pt x="550" y="123"/>
                    <a:pt x="620" y="143"/>
                    <a:pt x="689" y="183"/>
                  </a:cubicBezTo>
                  <a:cubicBezTo>
                    <a:pt x="749" y="212"/>
                    <a:pt x="809" y="243"/>
                    <a:pt x="879" y="292"/>
                  </a:cubicBezTo>
                  <a:cubicBezTo>
                    <a:pt x="949" y="343"/>
                    <a:pt x="999" y="383"/>
                    <a:pt x="1049" y="423"/>
                  </a:cubicBezTo>
                  <a:lnTo>
                    <a:pt x="1169" y="502"/>
                  </a:lnTo>
                  <a:cubicBezTo>
                    <a:pt x="1159" y="502"/>
                    <a:pt x="1159" y="512"/>
                    <a:pt x="1149" y="512"/>
                  </a:cubicBezTo>
                  <a:cubicBezTo>
                    <a:pt x="1129" y="532"/>
                    <a:pt x="1109" y="542"/>
                    <a:pt x="1089" y="562"/>
                  </a:cubicBezTo>
                  <a:cubicBezTo>
                    <a:pt x="1059" y="582"/>
                    <a:pt x="1029" y="592"/>
                    <a:pt x="1009" y="602"/>
                  </a:cubicBezTo>
                  <a:cubicBezTo>
                    <a:pt x="972" y="624"/>
                    <a:pt x="929" y="636"/>
                    <a:pt x="885" y="636"/>
                  </a:cubicBezTo>
                  <a:cubicBezTo>
                    <a:pt x="870" y="636"/>
                    <a:pt x="855" y="634"/>
                    <a:pt x="840" y="632"/>
                  </a:cubicBezTo>
                  <a:cubicBezTo>
                    <a:pt x="789" y="632"/>
                    <a:pt x="729" y="612"/>
                    <a:pt x="649" y="572"/>
                  </a:cubicBezTo>
                  <a:cubicBezTo>
                    <a:pt x="580" y="542"/>
                    <a:pt x="510" y="492"/>
                    <a:pt x="450" y="452"/>
                  </a:cubicBezTo>
                  <a:lnTo>
                    <a:pt x="150" y="283"/>
                  </a:lnTo>
                  <a:lnTo>
                    <a:pt x="170" y="263"/>
                  </a:lnTo>
                  <a:lnTo>
                    <a:pt x="230" y="203"/>
                  </a:lnTo>
                  <a:cubicBezTo>
                    <a:pt x="250" y="193"/>
                    <a:pt x="281" y="173"/>
                    <a:pt x="310" y="153"/>
                  </a:cubicBezTo>
                  <a:cubicBezTo>
                    <a:pt x="359" y="136"/>
                    <a:pt x="407" y="120"/>
                    <a:pt x="456" y="120"/>
                  </a:cubicBezTo>
                  <a:close/>
                  <a:moveTo>
                    <a:pt x="457" y="0"/>
                  </a:moveTo>
                  <a:cubicBezTo>
                    <a:pt x="391" y="0"/>
                    <a:pt x="326" y="18"/>
                    <a:pt x="261" y="43"/>
                  </a:cubicBezTo>
                  <a:cubicBezTo>
                    <a:pt x="221" y="63"/>
                    <a:pt x="181" y="93"/>
                    <a:pt x="161" y="113"/>
                  </a:cubicBezTo>
                  <a:cubicBezTo>
                    <a:pt x="130" y="133"/>
                    <a:pt x="101" y="153"/>
                    <a:pt x="81" y="183"/>
                  </a:cubicBezTo>
                  <a:lnTo>
                    <a:pt x="41" y="223"/>
                  </a:lnTo>
                  <a:lnTo>
                    <a:pt x="1" y="272"/>
                  </a:lnTo>
                  <a:lnTo>
                    <a:pt x="11" y="332"/>
                  </a:lnTo>
                  <a:lnTo>
                    <a:pt x="51" y="363"/>
                  </a:lnTo>
                  <a:cubicBezTo>
                    <a:pt x="61" y="363"/>
                    <a:pt x="70" y="372"/>
                    <a:pt x="81" y="372"/>
                  </a:cubicBezTo>
                  <a:lnTo>
                    <a:pt x="390" y="562"/>
                  </a:lnTo>
                  <a:cubicBezTo>
                    <a:pt x="450" y="602"/>
                    <a:pt x="520" y="642"/>
                    <a:pt x="600" y="682"/>
                  </a:cubicBezTo>
                  <a:cubicBezTo>
                    <a:pt x="689" y="722"/>
                    <a:pt x="760" y="752"/>
                    <a:pt x="829" y="752"/>
                  </a:cubicBezTo>
                  <a:lnTo>
                    <a:pt x="879" y="752"/>
                  </a:lnTo>
                  <a:cubicBezTo>
                    <a:pt x="939" y="752"/>
                    <a:pt x="999" y="742"/>
                    <a:pt x="1059" y="712"/>
                  </a:cubicBezTo>
                  <a:cubicBezTo>
                    <a:pt x="1089" y="702"/>
                    <a:pt x="1119" y="682"/>
                    <a:pt x="1149" y="662"/>
                  </a:cubicBezTo>
                  <a:cubicBezTo>
                    <a:pt x="1179" y="642"/>
                    <a:pt x="1209" y="622"/>
                    <a:pt x="1228" y="602"/>
                  </a:cubicBezTo>
                  <a:cubicBezTo>
                    <a:pt x="1248" y="592"/>
                    <a:pt x="1259" y="582"/>
                    <a:pt x="1268" y="562"/>
                  </a:cubicBezTo>
                  <a:lnTo>
                    <a:pt x="1279" y="552"/>
                  </a:lnTo>
                  <a:cubicBezTo>
                    <a:pt x="1308" y="532"/>
                    <a:pt x="1319" y="522"/>
                    <a:pt x="1319" y="492"/>
                  </a:cubicBezTo>
                  <a:lnTo>
                    <a:pt x="1319" y="472"/>
                  </a:lnTo>
                  <a:lnTo>
                    <a:pt x="1299" y="452"/>
                  </a:lnTo>
                  <a:cubicBezTo>
                    <a:pt x="1299" y="452"/>
                    <a:pt x="1288" y="452"/>
                    <a:pt x="1279" y="442"/>
                  </a:cubicBezTo>
                  <a:lnTo>
                    <a:pt x="1268" y="432"/>
                  </a:lnTo>
                  <a:lnTo>
                    <a:pt x="1248" y="412"/>
                  </a:lnTo>
                  <a:lnTo>
                    <a:pt x="1129" y="323"/>
                  </a:lnTo>
                  <a:cubicBezTo>
                    <a:pt x="1079" y="283"/>
                    <a:pt x="1019" y="243"/>
                    <a:pt x="949" y="203"/>
                  </a:cubicBezTo>
                  <a:cubicBezTo>
                    <a:pt x="869" y="143"/>
                    <a:pt x="809" y="103"/>
                    <a:pt x="740" y="73"/>
                  </a:cubicBezTo>
                  <a:cubicBezTo>
                    <a:pt x="649" y="33"/>
                    <a:pt x="570" y="3"/>
                    <a:pt x="500" y="3"/>
                  </a:cubicBezTo>
                  <a:cubicBezTo>
                    <a:pt x="486" y="1"/>
                    <a:pt x="471" y="0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7438452" y="3324834"/>
              <a:ext cx="108265" cy="60422"/>
            </a:xfrm>
            <a:custGeom>
              <a:avLst/>
              <a:gdLst/>
              <a:ahLst/>
              <a:cxnLst/>
              <a:rect l="l" t="t" r="r" b="b"/>
              <a:pathLst>
                <a:path w="1179" h="658" extrusionOk="0">
                  <a:moveTo>
                    <a:pt x="386" y="1"/>
                  </a:moveTo>
                  <a:cubicBezTo>
                    <a:pt x="331" y="1"/>
                    <a:pt x="275" y="12"/>
                    <a:pt x="230" y="34"/>
                  </a:cubicBezTo>
                  <a:cubicBezTo>
                    <a:pt x="201" y="54"/>
                    <a:pt x="161" y="64"/>
                    <a:pt x="141" y="84"/>
                  </a:cubicBezTo>
                  <a:cubicBezTo>
                    <a:pt x="110" y="104"/>
                    <a:pt x="81" y="124"/>
                    <a:pt x="61" y="144"/>
                  </a:cubicBezTo>
                  <a:lnTo>
                    <a:pt x="11" y="194"/>
                  </a:lnTo>
                  <a:cubicBezTo>
                    <a:pt x="11" y="204"/>
                    <a:pt x="1" y="204"/>
                    <a:pt x="1" y="214"/>
                  </a:cubicBezTo>
                  <a:cubicBezTo>
                    <a:pt x="1" y="224"/>
                    <a:pt x="1" y="224"/>
                    <a:pt x="11" y="224"/>
                  </a:cubicBezTo>
                  <a:cubicBezTo>
                    <a:pt x="21" y="234"/>
                    <a:pt x="31" y="244"/>
                    <a:pt x="41" y="244"/>
                  </a:cubicBezTo>
                  <a:cubicBezTo>
                    <a:pt x="61" y="254"/>
                    <a:pt x="81" y="274"/>
                    <a:pt x="101" y="284"/>
                  </a:cubicBezTo>
                  <a:cubicBezTo>
                    <a:pt x="121" y="294"/>
                    <a:pt x="141" y="314"/>
                    <a:pt x="170" y="334"/>
                  </a:cubicBezTo>
                  <a:cubicBezTo>
                    <a:pt x="221" y="364"/>
                    <a:pt x="281" y="404"/>
                    <a:pt x="340" y="453"/>
                  </a:cubicBezTo>
                  <a:cubicBezTo>
                    <a:pt x="410" y="493"/>
                    <a:pt x="470" y="533"/>
                    <a:pt x="540" y="573"/>
                  </a:cubicBezTo>
                  <a:cubicBezTo>
                    <a:pt x="610" y="613"/>
                    <a:pt x="680" y="643"/>
                    <a:pt x="749" y="653"/>
                  </a:cubicBezTo>
                  <a:cubicBezTo>
                    <a:pt x="768" y="656"/>
                    <a:pt x="787" y="657"/>
                    <a:pt x="806" y="657"/>
                  </a:cubicBezTo>
                  <a:cubicBezTo>
                    <a:pt x="856" y="657"/>
                    <a:pt x="905" y="648"/>
                    <a:pt x="949" y="633"/>
                  </a:cubicBezTo>
                  <a:cubicBezTo>
                    <a:pt x="979" y="623"/>
                    <a:pt x="1009" y="603"/>
                    <a:pt x="1039" y="593"/>
                  </a:cubicBezTo>
                  <a:cubicBezTo>
                    <a:pt x="1059" y="573"/>
                    <a:pt x="1089" y="553"/>
                    <a:pt x="1109" y="533"/>
                  </a:cubicBezTo>
                  <a:cubicBezTo>
                    <a:pt x="1129" y="524"/>
                    <a:pt x="1149" y="504"/>
                    <a:pt x="1159" y="493"/>
                  </a:cubicBezTo>
                  <a:lnTo>
                    <a:pt x="1179" y="473"/>
                  </a:lnTo>
                  <a:cubicBezTo>
                    <a:pt x="1179" y="473"/>
                    <a:pt x="1169" y="473"/>
                    <a:pt x="1169" y="464"/>
                  </a:cubicBezTo>
                  <a:cubicBezTo>
                    <a:pt x="1159" y="464"/>
                    <a:pt x="1149" y="453"/>
                    <a:pt x="1129" y="444"/>
                  </a:cubicBezTo>
                  <a:cubicBezTo>
                    <a:pt x="1119" y="424"/>
                    <a:pt x="1099" y="413"/>
                    <a:pt x="1079" y="393"/>
                  </a:cubicBezTo>
                  <a:cubicBezTo>
                    <a:pt x="1059" y="384"/>
                    <a:pt x="1039" y="364"/>
                    <a:pt x="1019" y="344"/>
                  </a:cubicBezTo>
                  <a:cubicBezTo>
                    <a:pt x="969" y="314"/>
                    <a:pt x="909" y="264"/>
                    <a:pt x="849" y="214"/>
                  </a:cubicBezTo>
                  <a:cubicBezTo>
                    <a:pt x="789" y="174"/>
                    <a:pt x="729" y="124"/>
                    <a:pt x="660" y="84"/>
                  </a:cubicBezTo>
                  <a:cubicBezTo>
                    <a:pt x="590" y="44"/>
                    <a:pt x="510" y="14"/>
                    <a:pt x="440" y="4"/>
                  </a:cubicBezTo>
                  <a:cubicBezTo>
                    <a:pt x="422" y="2"/>
                    <a:pt x="404" y="1"/>
                    <a:pt x="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7430187" y="3319324"/>
              <a:ext cx="123875" cy="71993"/>
            </a:xfrm>
            <a:custGeom>
              <a:avLst/>
              <a:gdLst/>
              <a:ahLst/>
              <a:cxnLst/>
              <a:rect l="l" t="t" r="r" b="b"/>
              <a:pathLst>
                <a:path w="1349" h="784" extrusionOk="0">
                  <a:moveTo>
                    <a:pt x="473" y="120"/>
                  </a:moveTo>
                  <a:cubicBezTo>
                    <a:pt x="489" y="120"/>
                    <a:pt x="505" y="122"/>
                    <a:pt x="520" y="124"/>
                  </a:cubicBezTo>
                  <a:cubicBezTo>
                    <a:pt x="580" y="134"/>
                    <a:pt x="650" y="154"/>
                    <a:pt x="720" y="194"/>
                  </a:cubicBezTo>
                  <a:cubicBezTo>
                    <a:pt x="770" y="224"/>
                    <a:pt x="830" y="264"/>
                    <a:pt x="910" y="324"/>
                  </a:cubicBezTo>
                  <a:lnTo>
                    <a:pt x="1179" y="533"/>
                  </a:lnTo>
                  <a:lnTo>
                    <a:pt x="1159" y="553"/>
                  </a:lnTo>
                  <a:cubicBezTo>
                    <a:pt x="1139" y="564"/>
                    <a:pt x="1119" y="584"/>
                    <a:pt x="1089" y="604"/>
                  </a:cubicBezTo>
                  <a:cubicBezTo>
                    <a:pt x="1069" y="613"/>
                    <a:pt x="1039" y="624"/>
                    <a:pt x="1019" y="633"/>
                  </a:cubicBezTo>
                  <a:cubicBezTo>
                    <a:pt x="981" y="652"/>
                    <a:pt x="948" y="659"/>
                    <a:pt x="913" y="659"/>
                  </a:cubicBezTo>
                  <a:cubicBezTo>
                    <a:pt x="892" y="659"/>
                    <a:pt x="872" y="657"/>
                    <a:pt x="850" y="653"/>
                  </a:cubicBezTo>
                  <a:cubicBezTo>
                    <a:pt x="790" y="643"/>
                    <a:pt x="730" y="624"/>
                    <a:pt x="660" y="584"/>
                  </a:cubicBezTo>
                  <a:cubicBezTo>
                    <a:pt x="590" y="544"/>
                    <a:pt x="520" y="493"/>
                    <a:pt x="470" y="464"/>
                  </a:cubicBezTo>
                  <a:lnTo>
                    <a:pt x="180" y="264"/>
                  </a:lnTo>
                  <a:lnTo>
                    <a:pt x="191" y="254"/>
                  </a:lnTo>
                  <a:cubicBezTo>
                    <a:pt x="211" y="234"/>
                    <a:pt x="231" y="214"/>
                    <a:pt x="260" y="194"/>
                  </a:cubicBezTo>
                  <a:cubicBezTo>
                    <a:pt x="291" y="174"/>
                    <a:pt x="311" y="164"/>
                    <a:pt x="340" y="154"/>
                  </a:cubicBezTo>
                  <a:cubicBezTo>
                    <a:pt x="378" y="132"/>
                    <a:pt x="426" y="120"/>
                    <a:pt x="473" y="120"/>
                  </a:cubicBezTo>
                  <a:close/>
                  <a:moveTo>
                    <a:pt x="476" y="1"/>
                  </a:moveTo>
                  <a:cubicBezTo>
                    <a:pt x="409" y="1"/>
                    <a:pt x="344" y="14"/>
                    <a:pt x="291" y="45"/>
                  </a:cubicBezTo>
                  <a:cubicBezTo>
                    <a:pt x="260" y="54"/>
                    <a:pt x="220" y="74"/>
                    <a:pt x="191" y="94"/>
                  </a:cubicBezTo>
                  <a:cubicBezTo>
                    <a:pt x="160" y="124"/>
                    <a:pt x="131" y="144"/>
                    <a:pt x="111" y="164"/>
                  </a:cubicBezTo>
                  <a:lnTo>
                    <a:pt x="71" y="204"/>
                  </a:lnTo>
                  <a:lnTo>
                    <a:pt x="1" y="284"/>
                  </a:lnTo>
                  <a:lnTo>
                    <a:pt x="51" y="324"/>
                  </a:lnTo>
                  <a:lnTo>
                    <a:pt x="81" y="344"/>
                  </a:lnTo>
                  <a:lnTo>
                    <a:pt x="101" y="364"/>
                  </a:lnTo>
                  <a:lnTo>
                    <a:pt x="400" y="564"/>
                  </a:lnTo>
                  <a:cubicBezTo>
                    <a:pt x="450" y="593"/>
                    <a:pt x="530" y="643"/>
                    <a:pt x="600" y="693"/>
                  </a:cubicBezTo>
                  <a:cubicBezTo>
                    <a:pt x="690" y="733"/>
                    <a:pt x="759" y="763"/>
                    <a:pt x="830" y="773"/>
                  </a:cubicBezTo>
                  <a:cubicBezTo>
                    <a:pt x="850" y="783"/>
                    <a:pt x="879" y="783"/>
                    <a:pt x="899" y="783"/>
                  </a:cubicBezTo>
                  <a:cubicBezTo>
                    <a:pt x="950" y="783"/>
                    <a:pt x="1009" y="773"/>
                    <a:pt x="1059" y="753"/>
                  </a:cubicBezTo>
                  <a:cubicBezTo>
                    <a:pt x="1089" y="733"/>
                    <a:pt x="1129" y="723"/>
                    <a:pt x="1159" y="703"/>
                  </a:cubicBezTo>
                  <a:cubicBezTo>
                    <a:pt x="1189" y="683"/>
                    <a:pt x="1209" y="663"/>
                    <a:pt x="1239" y="643"/>
                  </a:cubicBezTo>
                  <a:lnTo>
                    <a:pt x="1289" y="604"/>
                  </a:lnTo>
                  <a:cubicBezTo>
                    <a:pt x="1299" y="584"/>
                    <a:pt x="1309" y="584"/>
                    <a:pt x="1309" y="584"/>
                  </a:cubicBezTo>
                  <a:lnTo>
                    <a:pt x="1349" y="544"/>
                  </a:lnTo>
                  <a:lnTo>
                    <a:pt x="1309" y="493"/>
                  </a:lnTo>
                  <a:lnTo>
                    <a:pt x="1289" y="484"/>
                  </a:lnTo>
                  <a:lnTo>
                    <a:pt x="1279" y="473"/>
                  </a:lnTo>
                  <a:cubicBezTo>
                    <a:pt x="1279" y="464"/>
                    <a:pt x="1269" y="464"/>
                    <a:pt x="1259" y="453"/>
                  </a:cubicBezTo>
                  <a:lnTo>
                    <a:pt x="979" y="234"/>
                  </a:lnTo>
                  <a:cubicBezTo>
                    <a:pt x="899" y="174"/>
                    <a:pt x="839" y="124"/>
                    <a:pt x="779" y="94"/>
                  </a:cubicBezTo>
                  <a:cubicBezTo>
                    <a:pt x="690" y="45"/>
                    <a:pt x="610" y="14"/>
                    <a:pt x="540" y="5"/>
                  </a:cubicBezTo>
                  <a:cubicBezTo>
                    <a:pt x="519" y="2"/>
                    <a:pt x="497" y="1"/>
                    <a:pt x="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7438452" y="3324834"/>
              <a:ext cx="108265" cy="60422"/>
            </a:xfrm>
            <a:custGeom>
              <a:avLst/>
              <a:gdLst/>
              <a:ahLst/>
              <a:cxnLst/>
              <a:rect l="l" t="t" r="r" b="b"/>
              <a:pathLst>
                <a:path w="1179" h="658" extrusionOk="0">
                  <a:moveTo>
                    <a:pt x="386" y="1"/>
                  </a:moveTo>
                  <a:cubicBezTo>
                    <a:pt x="331" y="1"/>
                    <a:pt x="275" y="12"/>
                    <a:pt x="230" y="34"/>
                  </a:cubicBezTo>
                  <a:cubicBezTo>
                    <a:pt x="201" y="54"/>
                    <a:pt x="161" y="64"/>
                    <a:pt x="141" y="84"/>
                  </a:cubicBezTo>
                  <a:cubicBezTo>
                    <a:pt x="110" y="104"/>
                    <a:pt x="81" y="124"/>
                    <a:pt x="61" y="144"/>
                  </a:cubicBezTo>
                  <a:lnTo>
                    <a:pt x="11" y="194"/>
                  </a:lnTo>
                  <a:cubicBezTo>
                    <a:pt x="11" y="204"/>
                    <a:pt x="1" y="204"/>
                    <a:pt x="1" y="214"/>
                  </a:cubicBezTo>
                  <a:cubicBezTo>
                    <a:pt x="1" y="224"/>
                    <a:pt x="1" y="224"/>
                    <a:pt x="11" y="224"/>
                  </a:cubicBezTo>
                  <a:cubicBezTo>
                    <a:pt x="21" y="234"/>
                    <a:pt x="31" y="244"/>
                    <a:pt x="41" y="244"/>
                  </a:cubicBezTo>
                  <a:cubicBezTo>
                    <a:pt x="61" y="254"/>
                    <a:pt x="81" y="274"/>
                    <a:pt x="101" y="284"/>
                  </a:cubicBezTo>
                  <a:cubicBezTo>
                    <a:pt x="121" y="294"/>
                    <a:pt x="141" y="314"/>
                    <a:pt x="170" y="334"/>
                  </a:cubicBezTo>
                  <a:cubicBezTo>
                    <a:pt x="221" y="364"/>
                    <a:pt x="281" y="404"/>
                    <a:pt x="340" y="453"/>
                  </a:cubicBezTo>
                  <a:cubicBezTo>
                    <a:pt x="410" y="493"/>
                    <a:pt x="470" y="533"/>
                    <a:pt x="540" y="573"/>
                  </a:cubicBezTo>
                  <a:cubicBezTo>
                    <a:pt x="610" y="613"/>
                    <a:pt x="680" y="643"/>
                    <a:pt x="749" y="653"/>
                  </a:cubicBezTo>
                  <a:cubicBezTo>
                    <a:pt x="768" y="656"/>
                    <a:pt x="787" y="657"/>
                    <a:pt x="806" y="657"/>
                  </a:cubicBezTo>
                  <a:cubicBezTo>
                    <a:pt x="856" y="657"/>
                    <a:pt x="905" y="648"/>
                    <a:pt x="949" y="633"/>
                  </a:cubicBezTo>
                  <a:cubicBezTo>
                    <a:pt x="979" y="623"/>
                    <a:pt x="1009" y="603"/>
                    <a:pt x="1039" y="593"/>
                  </a:cubicBezTo>
                  <a:cubicBezTo>
                    <a:pt x="1059" y="573"/>
                    <a:pt x="1089" y="553"/>
                    <a:pt x="1109" y="533"/>
                  </a:cubicBezTo>
                  <a:cubicBezTo>
                    <a:pt x="1129" y="524"/>
                    <a:pt x="1149" y="504"/>
                    <a:pt x="1159" y="493"/>
                  </a:cubicBezTo>
                  <a:lnTo>
                    <a:pt x="1179" y="473"/>
                  </a:lnTo>
                  <a:cubicBezTo>
                    <a:pt x="1179" y="473"/>
                    <a:pt x="1169" y="473"/>
                    <a:pt x="1169" y="464"/>
                  </a:cubicBezTo>
                  <a:cubicBezTo>
                    <a:pt x="1159" y="464"/>
                    <a:pt x="1149" y="453"/>
                    <a:pt x="1129" y="444"/>
                  </a:cubicBezTo>
                  <a:cubicBezTo>
                    <a:pt x="1119" y="424"/>
                    <a:pt x="1099" y="413"/>
                    <a:pt x="1079" y="393"/>
                  </a:cubicBezTo>
                  <a:cubicBezTo>
                    <a:pt x="1059" y="384"/>
                    <a:pt x="1039" y="364"/>
                    <a:pt x="1019" y="344"/>
                  </a:cubicBezTo>
                  <a:cubicBezTo>
                    <a:pt x="969" y="314"/>
                    <a:pt x="909" y="264"/>
                    <a:pt x="849" y="214"/>
                  </a:cubicBezTo>
                  <a:cubicBezTo>
                    <a:pt x="789" y="174"/>
                    <a:pt x="729" y="124"/>
                    <a:pt x="660" y="84"/>
                  </a:cubicBezTo>
                  <a:cubicBezTo>
                    <a:pt x="590" y="44"/>
                    <a:pt x="510" y="14"/>
                    <a:pt x="440" y="4"/>
                  </a:cubicBezTo>
                  <a:cubicBezTo>
                    <a:pt x="422" y="2"/>
                    <a:pt x="404" y="1"/>
                    <a:pt x="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7432024" y="3319324"/>
              <a:ext cx="120202" cy="71993"/>
            </a:xfrm>
            <a:custGeom>
              <a:avLst/>
              <a:gdLst/>
              <a:ahLst/>
              <a:cxnLst/>
              <a:rect l="l" t="t" r="r" b="b"/>
              <a:pathLst>
                <a:path w="1309" h="784" extrusionOk="0">
                  <a:moveTo>
                    <a:pt x="453" y="120"/>
                  </a:moveTo>
                  <a:cubicBezTo>
                    <a:pt x="469" y="120"/>
                    <a:pt x="485" y="122"/>
                    <a:pt x="500" y="124"/>
                  </a:cubicBezTo>
                  <a:cubicBezTo>
                    <a:pt x="560" y="134"/>
                    <a:pt x="630" y="154"/>
                    <a:pt x="700" y="194"/>
                  </a:cubicBezTo>
                  <a:cubicBezTo>
                    <a:pt x="750" y="224"/>
                    <a:pt x="810" y="264"/>
                    <a:pt x="890" y="324"/>
                  </a:cubicBezTo>
                  <a:lnTo>
                    <a:pt x="1159" y="533"/>
                  </a:lnTo>
                  <a:lnTo>
                    <a:pt x="1139" y="553"/>
                  </a:lnTo>
                  <a:cubicBezTo>
                    <a:pt x="1119" y="564"/>
                    <a:pt x="1099" y="584"/>
                    <a:pt x="1069" y="604"/>
                  </a:cubicBezTo>
                  <a:cubicBezTo>
                    <a:pt x="1049" y="613"/>
                    <a:pt x="1019" y="624"/>
                    <a:pt x="999" y="633"/>
                  </a:cubicBezTo>
                  <a:cubicBezTo>
                    <a:pt x="961" y="652"/>
                    <a:pt x="928" y="659"/>
                    <a:pt x="893" y="659"/>
                  </a:cubicBezTo>
                  <a:cubicBezTo>
                    <a:pt x="872" y="659"/>
                    <a:pt x="852" y="657"/>
                    <a:pt x="830" y="653"/>
                  </a:cubicBezTo>
                  <a:cubicBezTo>
                    <a:pt x="770" y="643"/>
                    <a:pt x="710" y="624"/>
                    <a:pt x="640" y="584"/>
                  </a:cubicBezTo>
                  <a:cubicBezTo>
                    <a:pt x="570" y="544"/>
                    <a:pt x="500" y="493"/>
                    <a:pt x="450" y="464"/>
                  </a:cubicBezTo>
                  <a:lnTo>
                    <a:pt x="160" y="264"/>
                  </a:lnTo>
                  <a:lnTo>
                    <a:pt x="171" y="254"/>
                  </a:lnTo>
                  <a:cubicBezTo>
                    <a:pt x="191" y="234"/>
                    <a:pt x="211" y="214"/>
                    <a:pt x="240" y="194"/>
                  </a:cubicBezTo>
                  <a:cubicBezTo>
                    <a:pt x="271" y="174"/>
                    <a:pt x="291" y="164"/>
                    <a:pt x="320" y="154"/>
                  </a:cubicBezTo>
                  <a:cubicBezTo>
                    <a:pt x="358" y="132"/>
                    <a:pt x="406" y="120"/>
                    <a:pt x="453" y="120"/>
                  </a:cubicBezTo>
                  <a:close/>
                  <a:moveTo>
                    <a:pt x="456" y="1"/>
                  </a:moveTo>
                  <a:cubicBezTo>
                    <a:pt x="389" y="1"/>
                    <a:pt x="324" y="14"/>
                    <a:pt x="271" y="45"/>
                  </a:cubicBezTo>
                  <a:cubicBezTo>
                    <a:pt x="240" y="54"/>
                    <a:pt x="200" y="74"/>
                    <a:pt x="171" y="94"/>
                  </a:cubicBezTo>
                  <a:cubicBezTo>
                    <a:pt x="140" y="124"/>
                    <a:pt x="111" y="144"/>
                    <a:pt x="91" y="164"/>
                  </a:cubicBezTo>
                  <a:lnTo>
                    <a:pt x="51" y="204"/>
                  </a:lnTo>
                  <a:lnTo>
                    <a:pt x="1" y="254"/>
                  </a:lnTo>
                  <a:lnTo>
                    <a:pt x="11" y="304"/>
                  </a:lnTo>
                  <a:lnTo>
                    <a:pt x="51" y="344"/>
                  </a:lnTo>
                  <a:cubicBezTo>
                    <a:pt x="61" y="344"/>
                    <a:pt x="71" y="354"/>
                    <a:pt x="81" y="364"/>
                  </a:cubicBezTo>
                  <a:lnTo>
                    <a:pt x="380" y="564"/>
                  </a:lnTo>
                  <a:cubicBezTo>
                    <a:pt x="430" y="593"/>
                    <a:pt x="510" y="643"/>
                    <a:pt x="580" y="693"/>
                  </a:cubicBezTo>
                  <a:cubicBezTo>
                    <a:pt x="670" y="733"/>
                    <a:pt x="739" y="763"/>
                    <a:pt x="810" y="773"/>
                  </a:cubicBezTo>
                  <a:cubicBezTo>
                    <a:pt x="830" y="783"/>
                    <a:pt x="859" y="783"/>
                    <a:pt x="879" y="783"/>
                  </a:cubicBezTo>
                  <a:cubicBezTo>
                    <a:pt x="930" y="783"/>
                    <a:pt x="989" y="773"/>
                    <a:pt x="1039" y="753"/>
                  </a:cubicBezTo>
                  <a:cubicBezTo>
                    <a:pt x="1069" y="733"/>
                    <a:pt x="1109" y="723"/>
                    <a:pt x="1139" y="703"/>
                  </a:cubicBezTo>
                  <a:cubicBezTo>
                    <a:pt x="1169" y="683"/>
                    <a:pt x="1189" y="663"/>
                    <a:pt x="1219" y="643"/>
                  </a:cubicBezTo>
                  <a:lnTo>
                    <a:pt x="1269" y="604"/>
                  </a:lnTo>
                  <a:cubicBezTo>
                    <a:pt x="1298" y="573"/>
                    <a:pt x="1309" y="564"/>
                    <a:pt x="1309" y="533"/>
                  </a:cubicBezTo>
                  <a:lnTo>
                    <a:pt x="1309" y="513"/>
                  </a:lnTo>
                  <a:lnTo>
                    <a:pt x="1289" y="493"/>
                  </a:lnTo>
                  <a:lnTo>
                    <a:pt x="1269" y="484"/>
                  </a:lnTo>
                  <a:lnTo>
                    <a:pt x="1259" y="473"/>
                  </a:lnTo>
                  <a:cubicBezTo>
                    <a:pt x="1259" y="464"/>
                    <a:pt x="1249" y="464"/>
                    <a:pt x="1239" y="453"/>
                  </a:cubicBezTo>
                  <a:lnTo>
                    <a:pt x="959" y="234"/>
                  </a:lnTo>
                  <a:cubicBezTo>
                    <a:pt x="879" y="174"/>
                    <a:pt x="819" y="124"/>
                    <a:pt x="759" y="94"/>
                  </a:cubicBezTo>
                  <a:cubicBezTo>
                    <a:pt x="670" y="45"/>
                    <a:pt x="590" y="14"/>
                    <a:pt x="520" y="5"/>
                  </a:cubicBezTo>
                  <a:cubicBezTo>
                    <a:pt x="499" y="2"/>
                    <a:pt x="477" y="1"/>
                    <a:pt x="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7486202" y="3308856"/>
              <a:ext cx="107255" cy="62810"/>
            </a:xfrm>
            <a:custGeom>
              <a:avLst/>
              <a:gdLst/>
              <a:ahLst/>
              <a:cxnLst/>
              <a:rect l="l" t="t" r="r" b="b"/>
              <a:pathLst>
                <a:path w="1168" h="684" extrusionOk="0">
                  <a:moveTo>
                    <a:pt x="388" y="0"/>
                  </a:moveTo>
                  <a:cubicBezTo>
                    <a:pt x="338" y="0"/>
                    <a:pt x="289" y="14"/>
                    <a:pt x="240" y="28"/>
                  </a:cubicBezTo>
                  <a:cubicBezTo>
                    <a:pt x="209" y="48"/>
                    <a:pt x="180" y="59"/>
                    <a:pt x="149" y="79"/>
                  </a:cubicBezTo>
                  <a:cubicBezTo>
                    <a:pt x="120" y="99"/>
                    <a:pt x="90" y="119"/>
                    <a:pt x="70" y="128"/>
                  </a:cubicBezTo>
                  <a:lnTo>
                    <a:pt x="20" y="178"/>
                  </a:lnTo>
                  <a:cubicBezTo>
                    <a:pt x="10" y="188"/>
                    <a:pt x="10" y="188"/>
                    <a:pt x="0" y="188"/>
                  </a:cubicBezTo>
                  <a:lnTo>
                    <a:pt x="0" y="198"/>
                  </a:lnTo>
                  <a:lnTo>
                    <a:pt x="10" y="208"/>
                  </a:lnTo>
                  <a:cubicBezTo>
                    <a:pt x="20" y="208"/>
                    <a:pt x="30" y="218"/>
                    <a:pt x="40" y="228"/>
                  </a:cubicBezTo>
                  <a:cubicBezTo>
                    <a:pt x="60" y="248"/>
                    <a:pt x="80" y="258"/>
                    <a:pt x="100" y="268"/>
                  </a:cubicBezTo>
                  <a:cubicBezTo>
                    <a:pt x="120" y="288"/>
                    <a:pt x="140" y="298"/>
                    <a:pt x="169" y="318"/>
                  </a:cubicBezTo>
                  <a:cubicBezTo>
                    <a:pt x="220" y="358"/>
                    <a:pt x="269" y="408"/>
                    <a:pt x="329" y="448"/>
                  </a:cubicBezTo>
                  <a:cubicBezTo>
                    <a:pt x="399" y="498"/>
                    <a:pt x="459" y="547"/>
                    <a:pt x="529" y="587"/>
                  </a:cubicBezTo>
                  <a:cubicBezTo>
                    <a:pt x="589" y="627"/>
                    <a:pt x="659" y="658"/>
                    <a:pt x="728" y="678"/>
                  </a:cubicBezTo>
                  <a:cubicBezTo>
                    <a:pt x="757" y="682"/>
                    <a:pt x="786" y="684"/>
                    <a:pt x="814" y="684"/>
                  </a:cubicBezTo>
                  <a:cubicBezTo>
                    <a:pt x="854" y="684"/>
                    <a:pt x="893" y="679"/>
                    <a:pt x="928" y="667"/>
                  </a:cubicBezTo>
                  <a:cubicBezTo>
                    <a:pt x="958" y="658"/>
                    <a:pt x="988" y="638"/>
                    <a:pt x="1018" y="627"/>
                  </a:cubicBezTo>
                  <a:cubicBezTo>
                    <a:pt x="1048" y="607"/>
                    <a:pt x="1068" y="598"/>
                    <a:pt x="1088" y="578"/>
                  </a:cubicBezTo>
                  <a:cubicBezTo>
                    <a:pt x="1118" y="567"/>
                    <a:pt x="1128" y="547"/>
                    <a:pt x="1148" y="538"/>
                  </a:cubicBezTo>
                  <a:lnTo>
                    <a:pt x="1168" y="518"/>
                  </a:lnTo>
                  <a:cubicBezTo>
                    <a:pt x="1168" y="518"/>
                    <a:pt x="1158" y="518"/>
                    <a:pt x="1158" y="508"/>
                  </a:cubicBezTo>
                  <a:cubicBezTo>
                    <a:pt x="1148" y="508"/>
                    <a:pt x="1138" y="488"/>
                    <a:pt x="1128" y="478"/>
                  </a:cubicBezTo>
                  <a:cubicBezTo>
                    <a:pt x="1108" y="468"/>
                    <a:pt x="1098" y="458"/>
                    <a:pt x="1078" y="438"/>
                  </a:cubicBezTo>
                  <a:cubicBezTo>
                    <a:pt x="1058" y="418"/>
                    <a:pt x="1038" y="408"/>
                    <a:pt x="1008" y="388"/>
                  </a:cubicBezTo>
                  <a:cubicBezTo>
                    <a:pt x="968" y="348"/>
                    <a:pt x="908" y="298"/>
                    <a:pt x="859" y="248"/>
                  </a:cubicBezTo>
                  <a:cubicBezTo>
                    <a:pt x="799" y="188"/>
                    <a:pt x="728" y="139"/>
                    <a:pt x="669" y="99"/>
                  </a:cubicBezTo>
                  <a:cubicBezTo>
                    <a:pt x="599" y="59"/>
                    <a:pt x="529" y="19"/>
                    <a:pt x="449" y="8"/>
                  </a:cubicBezTo>
                  <a:cubicBezTo>
                    <a:pt x="429" y="3"/>
                    <a:pt x="408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7480692" y="3303622"/>
              <a:ext cx="118274" cy="73921"/>
            </a:xfrm>
            <a:custGeom>
              <a:avLst/>
              <a:gdLst/>
              <a:ahLst/>
              <a:cxnLst/>
              <a:rect l="l" t="t" r="r" b="b"/>
              <a:pathLst>
                <a:path w="1288" h="805" extrusionOk="0">
                  <a:moveTo>
                    <a:pt x="437" y="120"/>
                  </a:moveTo>
                  <a:cubicBezTo>
                    <a:pt x="457" y="120"/>
                    <a:pt x="478" y="122"/>
                    <a:pt x="499" y="125"/>
                  </a:cubicBezTo>
                  <a:cubicBezTo>
                    <a:pt x="559" y="136"/>
                    <a:pt x="619" y="165"/>
                    <a:pt x="689" y="205"/>
                  </a:cubicBezTo>
                  <a:cubicBezTo>
                    <a:pt x="749" y="245"/>
                    <a:pt x="808" y="285"/>
                    <a:pt x="879" y="345"/>
                  </a:cubicBezTo>
                  <a:lnTo>
                    <a:pt x="1138" y="575"/>
                  </a:lnTo>
                  <a:cubicBezTo>
                    <a:pt x="1128" y="575"/>
                    <a:pt x="1128" y="584"/>
                    <a:pt x="1118" y="584"/>
                  </a:cubicBezTo>
                  <a:cubicBezTo>
                    <a:pt x="1098" y="604"/>
                    <a:pt x="1078" y="615"/>
                    <a:pt x="1048" y="635"/>
                  </a:cubicBezTo>
                  <a:cubicBezTo>
                    <a:pt x="1028" y="644"/>
                    <a:pt x="998" y="655"/>
                    <a:pt x="968" y="664"/>
                  </a:cubicBezTo>
                  <a:cubicBezTo>
                    <a:pt x="939" y="676"/>
                    <a:pt x="906" y="681"/>
                    <a:pt x="872" y="681"/>
                  </a:cubicBezTo>
                  <a:cubicBezTo>
                    <a:pt x="848" y="681"/>
                    <a:pt x="823" y="679"/>
                    <a:pt x="799" y="675"/>
                  </a:cubicBezTo>
                  <a:cubicBezTo>
                    <a:pt x="739" y="664"/>
                    <a:pt x="669" y="624"/>
                    <a:pt x="619" y="595"/>
                  </a:cubicBezTo>
                  <a:cubicBezTo>
                    <a:pt x="549" y="555"/>
                    <a:pt x="479" y="505"/>
                    <a:pt x="429" y="465"/>
                  </a:cubicBezTo>
                  <a:lnTo>
                    <a:pt x="150" y="245"/>
                  </a:lnTo>
                  <a:cubicBezTo>
                    <a:pt x="160" y="245"/>
                    <a:pt x="160" y="245"/>
                    <a:pt x="170" y="235"/>
                  </a:cubicBezTo>
                  <a:cubicBezTo>
                    <a:pt x="189" y="216"/>
                    <a:pt x="209" y="205"/>
                    <a:pt x="240" y="185"/>
                  </a:cubicBezTo>
                  <a:cubicBezTo>
                    <a:pt x="269" y="165"/>
                    <a:pt x="289" y="156"/>
                    <a:pt x="320" y="145"/>
                  </a:cubicBezTo>
                  <a:cubicBezTo>
                    <a:pt x="364" y="126"/>
                    <a:pt x="400" y="120"/>
                    <a:pt x="437" y="120"/>
                  </a:cubicBezTo>
                  <a:close/>
                  <a:moveTo>
                    <a:pt x="450" y="0"/>
                  </a:moveTo>
                  <a:cubicBezTo>
                    <a:pt x="395" y="0"/>
                    <a:pt x="340" y="9"/>
                    <a:pt x="280" y="36"/>
                  </a:cubicBezTo>
                  <a:cubicBezTo>
                    <a:pt x="240" y="45"/>
                    <a:pt x="209" y="65"/>
                    <a:pt x="180" y="85"/>
                  </a:cubicBezTo>
                  <a:cubicBezTo>
                    <a:pt x="140" y="105"/>
                    <a:pt x="120" y="125"/>
                    <a:pt x="90" y="145"/>
                  </a:cubicBezTo>
                  <a:cubicBezTo>
                    <a:pt x="70" y="156"/>
                    <a:pt x="60" y="176"/>
                    <a:pt x="50" y="185"/>
                  </a:cubicBezTo>
                  <a:lnTo>
                    <a:pt x="0" y="225"/>
                  </a:lnTo>
                  <a:lnTo>
                    <a:pt x="0" y="285"/>
                  </a:lnTo>
                  <a:lnTo>
                    <a:pt x="50" y="325"/>
                  </a:lnTo>
                  <a:cubicBezTo>
                    <a:pt x="50" y="325"/>
                    <a:pt x="60" y="335"/>
                    <a:pt x="70" y="335"/>
                  </a:cubicBezTo>
                  <a:lnTo>
                    <a:pt x="360" y="555"/>
                  </a:lnTo>
                  <a:cubicBezTo>
                    <a:pt x="409" y="595"/>
                    <a:pt x="479" y="655"/>
                    <a:pt x="559" y="695"/>
                  </a:cubicBezTo>
                  <a:cubicBezTo>
                    <a:pt x="619" y="735"/>
                    <a:pt x="699" y="775"/>
                    <a:pt x="779" y="795"/>
                  </a:cubicBezTo>
                  <a:cubicBezTo>
                    <a:pt x="808" y="795"/>
                    <a:pt x="839" y="804"/>
                    <a:pt x="868" y="804"/>
                  </a:cubicBezTo>
                  <a:cubicBezTo>
                    <a:pt x="919" y="804"/>
                    <a:pt x="959" y="795"/>
                    <a:pt x="1008" y="775"/>
                  </a:cubicBezTo>
                  <a:cubicBezTo>
                    <a:pt x="1038" y="764"/>
                    <a:pt x="1078" y="755"/>
                    <a:pt x="1108" y="735"/>
                  </a:cubicBezTo>
                  <a:cubicBezTo>
                    <a:pt x="1138" y="715"/>
                    <a:pt x="1168" y="704"/>
                    <a:pt x="1188" y="684"/>
                  </a:cubicBezTo>
                  <a:cubicBezTo>
                    <a:pt x="1208" y="675"/>
                    <a:pt x="1218" y="655"/>
                    <a:pt x="1238" y="644"/>
                  </a:cubicBezTo>
                  <a:lnTo>
                    <a:pt x="1248" y="635"/>
                  </a:lnTo>
                  <a:cubicBezTo>
                    <a:pt x="1268" y="615"/>
                    <a:pt x="1288" y="604"/>
                    <a:pt x="1288" y="575"/>
                  </a:cubicBezTo>
                  <a:lnTo>
                    <a:pt x="1288" y="555"/>
                  </a:lnTo>
                  <a:lnTo>
                    <a:pt x="1268" y="535"/>
                  </a:lnTo>
                  <a:lnTo>
                    <a:pt x="1258" y="525"/>
                  </a:lnTo>
                  <a:lnTo>
                    <a:pt x="1248" y="515"/>
                  </a:lnTo>
                  <a:cubicBezTo>
                    <a:pt x="1238" y="505"/>
                    <a:pt x="1228" y="495"/>
                    <a:pt x="1218" y="495"/>
                  </a:cubicBezTo>
                  <a:lnTo>
                    <a:pt x="959" y="255"/>
                  </a:lnTo>
                  <a:cubicBezTo>
                    <a:pt x="879" y="196"/>
                    <a:pt x="819" y="145"/>
                    <a:pt x="759" y="105"/>
                  </a:cubicBezTo>
                  <a:cubicBezTo>
                    <a:pt x="669" y="56"/>
                    <a:pt x="599" y="16"/>
                    <a:pt x="529" y="5"/>
                  </a:cubicBezTo>
                  <a:cubicBezTo>
                    <a:pt x="503" y="2"/>
                    <a:pt x="47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7486202" y="3308856"/>
              <a:ext cx="107255" cy="62810"/>
            </a:xfrm>
            <a:custGeom>
              <a:avLst/>
              <a:gdLst/>
              <a:ahLst/>
              <a:cxnLst/>
              <a:rect l="l" t="t" r="r" b="b"/>
              <a:pathLst>
                <a:path w="1168" h="684" extrusionOk="0">
                  <a:moveTo>
                    <a:pt x="388" y="0"/>
                  </a:moveTo>
                  <a:cubicBezTo>
                    <a:pt x="338" y="0"/>
                    <a:pt x="289" y="14"/>
                    <a:pt x="240" y="28"/>
                  </a:cubicBezTo>
                  <a:cubicBezTo>
                    <a:pt x="209" y="48"/>
                    <a:pt x="180" y="59"/>
                    <a:pt x="149" y="79"/>
                  </a:cubicBezTo>
                  <a:cubicBezTo>
                    <a:pt x="120" y="99"/>
                    <a:pt x="90" y="119"/>
                    <a:pt x="70" y="128"/>
                  </a:cubicBezTo>
                  <a:lnTo>
                    <a:pt x="20" y="178"/>
                  </a:lnTo>
                  <a:cubicBezTo>
                    <a:pt x="10" y="188"/>
                    <a:pt x="10" y="188"/>
                    <a:pt x="0" y="188"/>
                  </a:cubicBezTo>
                  <a:lnTo>
                    <a:pt x="0" y="198"/>
                  </a:lnTo>
                  <a:lnTo>
                    <a:pt x="10" y="208"/>
                  </a:lnTo>
                  <a:cubicBezTo>
                    <a:pt x="20" y="208"/>
                    <a:pt x="30" y="218"/>
                    <a:pt x="40" y="228"/>
                  </a:cubicBezTo>
                  <a:cubicBezTo>
                    <a:pt x="60" y="248"/>
                    <a:pt x="80" y="258"/>
                    <a:pt x="100" y="268"/>
                  </a:cubicBezTo>
                  <a:cubicBezTo>
                    <a:pt x="120" y="288"/>
                    <a:pt x="140" y="298"/>
                    <a:pt x="169" y="318"/>
                  </a:cubicBezTo>
                  <a:cubicBezTo>
                    <a:pt x="220" y="358"/>
                    <a:pt x="269" y="408"/>
                    <a:pt x="329" y="448"/>
                  </a:cubicBezTo>
                  <a:cubicBezTo>
                    <a:pt x="399" y="498"/>
                    <a:pt x="459" y="547"/>
                    <a:pt x="529" y="587"/>
                  </a:cubicBezTo>
                  <a:cubicBezTo>
                    <a:pt x="589" y="627"/>
                    <a:pt x="659" y="658"/>
                    <a:pt x="728" y="678"/>
                  </a:cubicBezTo>
                  <a:cubicBezTo>
                    <a:pt x="757" y="682"/>
                    <a:pt x="786" y="684"/>
                    <a:pt x="814" y="684"/>
                  </a:cubicBezTo>
                  <a:cubicBezTo>
                    <a:pt x="854" y="684"/>
                    <a:pt x="893" y="679"/>
                    <a:pt x="928" y="667"/>
                  </a:cubicBezTo>
                  <a:cubicBezTo>
                    <a:pt x="958" y="658"/>
                    <a:pt x="988" y="638"/>
                    <a:pt x="1018" y="627"/>
                  </a:cubicBezTo>
                  <a:cubicBezTo>
                    <a:pt x="1048" y="607"/>
                    <a:pt x="1068" y="598"/>
                    <a:pt x="1088" y="578"/>
                  </a:cubicBezTo>
                  <a:cubicBezTo>
                    <a:pt x="1118" y="567"/>
                    <a:pt x="1128" y="547"/>
                    <a:pt x="1148" y="538"/>
                  </a:cubicBezTo>
                  <a:lnTo>
                    <a:pt x="1168" y="518"/>
                  </a:lnTo>
                  <a:cubicBezTo>
                    <a:pt x="1168" y="518"/>
                    <a:pt x="1158" y="518"/>
                    <a:pt x="1158" y="508"/>
                  </a:cubicBezTo>
                  <a:cubicBezTo>
                    <a:pt x="1148" y="508"/>
                    <a:pt x="1138" y="488"/>
                    <a:pt x="1128" y="478"/>
                  </a:cubicBezTo>
                  <a:cubicBezTo>
                    <a:pt x="1108" y="468"/>
                    <a:pt x="1098" y="458"/>
                    <a:pt x="1078" y="438"/>
                  </a:cubicBezTo>
                  <a:cubicBezTo>
                    <a:pt x="1058" y="418"/>
                    <a:pt x="1038" y="408"/>
                    <a:pt x="1008" y="388"/>
                  </a:cubicBezTo>
                  <a:cubicBezTo>
                    <a:pt x="968" y="348"/>
                    <a:pt x="908" y="298"/>
                    <a:pt x="859" y="248"/>
                  </a:cubicBezTo>
                  <a:cubicBezTo>
                    <a:pt x="799" y="188"/>
                    <a:pt x="728" y="139"/>
                    <a:pt x="669" y="99"/>
                  </a:cubicBezTo>
                  <a:cubicBezTo>
                    <a:pt x="599" y="59"/>
                    <a:pt x="529" y="19"/>
                    <a:pt x="449" y="8"/>
                  </a:cubicBezTo>
                  <a:cubicBezTo>
                    <a:pt x="429" y="3"/>
                    <a:pt x="408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7480692" y="3303622"/>
              <a:ext cx="118274" cy="73921"/>
            </a:xfrm>
            <a:custGeom>
              <a:avLst/>
              <a:gdLst/>
              <a:ahLst/>
              <a:cxnLst/>
              <a:rect l="l" t="t" r="r" b="b"/>
              <a:pathLst>
                <a:path w="1288" h="805" extrusionOk="0">
                  <a:moveTo>
                    <a:pt x="437" y="120"/>
                  </a:moveTo>
                  <a:cubicBezTo>
                    <a:pt x="457" y="120"/>
                    <a:pt x="478" y="122"/>
                    <a:pt x="499" y="125"/>
                  </a:cubicBezTo>
                  <a:cubicBezTo>
                    <a:pt x="559" y="136"/>
                    <a:pt x="619" y="165"/>
                    <a:pt x="689" y="205"/>
                  </a:cubicBezTo>
                  <a:cubicBezTo>
                    <a:pt x="749" y="245"/>
                    <a:pt x="808" y="285"/>
                    <a:pt x="879" y="345"/>
                  </a:cubicBezTo>
                  <a:lnTo>
                    <a:pt x="1138" y="575"/>
                  </a:lnTo>
                  <a:cubicBezTo>
                    <a:pt x="1128" y="575"/>
                    <a:pt x="1128" y="584"/>
                    <a:pt x="1118" y="584"/>
                  </a:cubicBezTo>
                  <a:cubicBezTo>
                    <a:pt x="1098" y="604"/>
                    <a:pt x="1078" y="615"/>
                    <a:pt x="1048" y="635"/>
                  </a:cubicBezTo>
                  <a:cubicBezTo>
                    <a:pt x="1028" y="644"/>
                    <a:pt x="998" y="655"/>
                    <a:pt x="968" y="664"/>
                  </a:cubicBezTo>
                  <a:cubicBezTo>
                    <a:pt x="939" y="676"/>
                    <a:pt x="906" y="681"/>
                    <a:pt x="872" y="681"/>
                  </a:cubicBezTo>
                  <a:cubicBezTo>
                    <a:pt x="848" y="681"/>
                    <a:pt x="823" y="679"/>
                    <a:pt x="799" y="675"/>
                  </a:cubicBezTo>
                  <a:cubicBezTo>
                    <a:pt x="739" y="664"/>
                    <a:pt x="669" y="624"/>
                    <a:pt x="619" y="595"/>
                  </a:cubicBezTo>
                  <a:cubicBezTo>
                    <a:pt x="549" y="555"/>
                    <a:pt x="489" y="505"/>
                    <a:pt x="429" y="465"/>
                  </a:cubicBezTo>
                  <a:lnTo>
                    <a:pt x="150" y="245"/>
                  </a:lnTo>
                  <a:cubicBezTo>
                    <a:pt x="160" y="245"/>
                    <a:pt x="160" y="245"/>
                    <a:pt x="170" y="235"/>
                  </a:cubicBezTo>
                  <a:cubicBezTo>
                    <a:pt x="189" y="216"/>
                    <a:pt x="209" y="205"/>
                    <a:pt x="240" y="185"/>
                  </a:cubicBezTo>
                  <a:cubicBezTo>
                    <a:pt x="269" y="165"/>
                    <a:pt x="289" y="156"/>
                    <a:pt x="320" y="145"/>
                  </a:cubicBezTo>
                  <a:cubicBezTo>
                    <a:pt x="364" y="126"/>
                    <a:pt x="400" y="120"/>
                    <a:pt x="437" y="120"/>
                  </a:cubicBezTo>
                  <a:close/>
                  <a:moveTo>
                    <a:pt x="450" y="0"/>
                  </a:moveTo>
                  <a:cubicBezTo>
                    <a:pt x="395" y="0"/>
                    <a:pt x="340" y="9"/>
                    <a:pt x="280" y="36"/>
                  </a:cubicBezTo>
                  <a:cubicBezTo>
                    <a:pt x="240" y="45"/>
                    <a:pt x="209" y="65"/>
                    <a:pt x="180" y="85"/>
                  </a:cubicBezTo>
                  <a:cubicBezTo>
                    <a:pt x="140" y="105"/>
                    <a:pt x="120" y="125"/>
                    <a:pt x="90" y="145"/>
                  </a:cubicBezTo>
                  <a:cubicBezTo>
                    <a:pt x="70" y="156"/>
                    <a:pt x="60" y="176"/>
                    <a:pt x="50" y="185"/>
                  </a:cubicBezTo>
                  <a:lnTo>
                    <a:pt x="0" y="225"/>
                  </a:lnTo>
                  <a:lnTo>
                    <a:pt x="0" y="285"/>
                  </a:lnTo>
                  <a:lnTo>
                    <a:pt x="50" y="325"/>
                  </a:lnTo>
                  <a:cubicBezTo>
                    <a:pt x="50" y="325"/>
                    <a:pt x="60" y="335"/>
                    <a:pt x="70" y="335"/>
                  </a:cubicBezTo>
                  <a:lnTo>
                    <a:pt x="360" y="555"/>
                  </a:lnTo>
                  <a:cubicBezTo>
                    <a:pt x="409" y="595"/>
                    <a:pt x="479" y="655"/>
                    <a:pt x="559" y="695"/>
                  </a:cubicBezTo>
                  <a:cubicBezTo>
                    <a:pt x="619" y="735"/>
                    <a:pt x="699" y="775"/>
                    <a:pt x="779" y="795"/>
                  </a:cubicBezTo>
                  <a:cubicBezTo>
                    <a:pt x="808" y="795"/>
                    <a:pt x="839" y="804"/>
                    <a:pt x="868" y="804"/>
                  </a:cubicBezTo>
                  <a:cubicBezTo>
                    <a:pt x="919" y="804"/>
                    <a:pt x="959" y="795"/>
                    <a:pt x="1008" y="775"/>
                  </a:cubicBezTo>
                  <a:cubicBezTo>
                    <a:pt x="1038" y="764"/>
                    <a:pt x="1078" y="755"/>
                    <a:pt x="1108" y="735"/>
                  </a:cubicBezTo>
                  <a:cubicBezTo>
                    <a:pt x="1138" y="715"/>
                    <a:pt x="1168" y="704"/>
                    <a:pt x="1188" y="684"/>
                  </a:cubicBezTo>
                  <a:cubicBezTo>
                    <a:pt x="1208" y="675"/>
                    <a:pt x="1218" y="655"/>
                    <a:pt x="1228" y="644"/>
                  </a:cubicBezTo>
                  <a:lnTo>
                    <a:pt x="1248" y="635"/>
                  </a:lnTo>
                  <a:cubicBezTo>
                    <a:pt x="1268" y="615"/>
                    <a:pt x="1288" y="604"/>
                    <a:pt x="1288" y="575"/>
                  </a:cubicBezTo>
                  <a:lnTo>
                    <a:pt x="1288" y="555"/>
                  </a:lnTo>
                  <a:lnTo>
                    <a:pt x="1268" y="535"/>
                  </a:lnTo>
                  <a:lnTo>
                    <a:pt x="1258" y="525"/>
                  </a:lnTo>
                  <a:lnTo>
                    <a:pt x="1248" y="515"/>
                  </a:lnTo>
                  <a:cubicBezTo>
                    <a:pt x="1238" y="505"/>
                    <a:pt x="1228" y="495"/>
                    <a:pt x="1218" y="495"/>
                  </a:cubicBezTo>
                  <a:lnTo>
                    <a:pt x="959" y="255"/>
                  </a:lnTo>
                  <a:cubicBezTo>
                    <a:pt x="879" y="196"/>
                    <a:pt x="819" y="145"/>
                    <a:pt x="759" y="105"/>
                  </a:cubicBezTo>
                  <a:cubicBezTo>
                    <a:pt x="669" y="56"/>
                    <a:pt x="599" y="16"/>
                    <a:pt x="529" y="5"/>
                  </a:cubicBezTo>
                  <a:cubicBezTo>
                    <a:pt x="503" y="2"/>
                    <a:pt x="47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7534686" y="3296184"/>
              <a:ext cx="105602" cy="63636"/>
            </a:xfrm>
            <a:custGeom>
              <a:avLst/>
              <a:gdLst/>
              <a:ahLst/>
              <a:cxnLst/>
              <a:rect l="l" t="t" r="r" b="b"/>
              <a:pathLst>
                <a:path w="1150" h="693" extrusionOk="0">
                  <a:moveTo>
                    <a:pt x="374" y="0"/>
                  </a:moveTo>
                  <a:cubicBezTo>
                    <a:pt x="333" y="0"/>
                    <a:pt x="292" y="5"/>
                    <a:pt x="251" y="17"/>
                  </a:cubicBezTo>
                  <a:cubicBezTo>
                    <a:pt x="220" y="27"/>
                    <a:pt x="191" y="47"/>
                    <a:pt x="161" y="57"/>
                  </a:cubicBezTo>
                  <a:cubicBezTo>
                    <a:pt x="131" y="77"/>
                    <a:pt x="101" y="97"/>
                    <a:pt x="81" y="106"/>
                  </a:cubicBezTo>
                  <a:cubicBezTo>
                    <a:pt x="51" y="126"/>
                    <a:pt x="31" y="137"/>
                    <a:pt x="21" y="146"/>
                  </a:cubicBezTo>
                  <a:cubicBezTo>
                    <a:pt x="11" y="157"/>
                    <a:pt x="11" y="157"/>
                    <a:pt x="11" y="166"/>
                  </a:cubicBezTo>
                  <a:lnTo>
                    <a:pt x="1" y="166"/>
                  </a:lnTo>
                  <a:lnTo>
                    <a:pt x="11" y="177"/>
                  </a:lnTo>
                  <a:lnTo>
                    <a:pt x="41" y="206"/>
                  </a:lnTo>
                  <a:cubicBezTo>
                    <a:pt x="61" y="217"/>
                    <a:pt x="81" y="237"/>
                    <a:pt x="101" y="246"/>
                  </a:cubicBezTo>
                  <a:lnTo>
                    <a:pt x="161" y="306"/>
                  </a:lnTo>
                  <a:cubicBezTo>
                    <a:pt x="211" y="346"/>
                    <a:pt x="271" y="396"/>
                    <a:pt x="320" y="446"/>
                  </a:cubicBezTo>
                  <a:cubicBezTo>
                    <a:pt x="380" y="496"/>
                    <a:pt x="450" y="546"/>
                    <a:pt x="510" y="586"/>
                  </a:cubicBezTo>
                  <a:cubicBezTo>
                    <a:pt x="570" y="636"/>
                    <a:pt x="640" y="665"/>
                    <a:pt x="710" y="676"/>
                  </a:cubicBezTo>
                  <a:cubicBezTo>
                    <a:pt x="745" y="687"/>
                    <a:pt x="783" y="692"/>
                    <a:pt x="822" y="692"/>
                  </a:cubicBezTo>
                  <a:cubicBezTo>
                    <a:pt x="851" y="692"/>
                    <a:pt x="880" y="690"/>
                    <a:pt x="910" y="685"/>
                  </a:cubicBezTo>
                  <a:cubicBezTo>
                    <a:pt x="939" y="676"/>
                    <a:pt x="969" y="665"/>
                    <a:pt x="999" y="646"/>
                  </a:cubicBezTo>
                  <a:cubicBezTo>
                    <a:pt x="1029" y="636"/>
                    <a:pt x="1059" y="626"/>
                    <a:pt x="1079" y="606"/>
                  </a:cubicBezTo>
                  <a:cubicBezTo>
                    <a:pt x="1099" y="596"/>
                    <a:pt x="1119" y="576"/>
                    <a:pt x="1129" y="566"/>
                  </a:cubicBezTo>
                  <a:cubicBezTo>
                    <a:pt x="1139" y="556"/>
                    <a:pt x="1149" y="556"/>
                    <a:pt x="1149" y="556"/>
                  </a:cubicBezTo>
                  <a:cubicBezTo>
                    <a:pt x="1149" y="556"/>
                    <a:pt x="1149" y="546"/>
                    <a:pt x="1139" y="546"/>
                  </a:cubicBezTo>
                  <a:cubicBezTo>
                    <a:pt x="1129" y="536"/>
                    <a:pt x="1129" y="526"/>
                    <a:pt x="1109" y="516"/>
                  </a:cubicBezTo>
                  <a:cubicBezTo>
                    <a:pt x="1099" y="496"/>
                    <a:pt x="1079" y="486"/>
                    <a:pt x="1069" y="466"/>
                  </a:cubicBezTo>
                  <a:lnTo>
                    <a:pt x="1009" y="406"/>
                  </a:lnTo>
                  <a:cubicBezTo>
                    <a:pt x="959" y="366"/>
                    <a:pt x="910" y="316"/>
                    <a:pt x="850" y="257"/>
                  </a:cubicBezTo>
                  <a:cubicBezTo>
                    <a:pt x="799" y="206"/>
                    <a:pt x="739" y="146"/>
                    <a:pt x="670" y="106"/>
                  </a:cubicBezTo>
                  <a:cubicBezTo>
                    <a:pt x="610" y="57"/>
                    <a:pt x="540" y="17"/>
                    <a:pt x="460" y="7"/>
                  </a:cubicBezTo>
                  <a:cubicBezTo>
                    <a:pt x="432" y="3"/>
                    <a:pt x="403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7528350" y="3290307"/>
              <a:ext cx="117447" cy="75299"/>
            </a:xfrm>
            <a:custGeom>
              <a:avLst/>
              <a:gdLst/>
              <a:ahLst/>
              <a:cxnLst/>
              <a:rect l="l" t="t" r="r" b="b"/>
              <a:pathLst>
                <a:path w="1279" h="820" extrusionOk="0">
                  <a:moveTo>
                    <a:pt x="446" y="124"/>
                  </a:moveTo>
                  <a:cubicBezTo>
                    <a:pt x="470" y="124"/>
                    <a:pt x="495" y="127"/>
                    <a:pt x="519" y="131"/>
                  </a:cubicBezTo>
                  <a:cubicBezTo>
                    <a:pt x="579" y="141"/>
                    <a:pt x="639" y="170"/>
                    <a:pt x="709" y="210"/>
                  </a:cubicBezTo>
                  <a:cubicBezTo>
                    <a:pt x="759" y="250"/>
                    <a:pt x="819" y="301"/>
                    <a:pt x="879" y="370"/>
                  </a:cubicBezTo>
                  <a:lnTo>
                    <a:pt x="1128" y="610"/>
                  </a:lnTo>
                  <a:lnTo>
                    <a:pt x="1118" y="620"/>
                  </a:lnTo>
                  <a:cubicBezTo>
                    <a:pt x="1088" y="630"/>
                    <a:pt x="1068" y="650"/>
                    <a:pt x="1038" y="660"/>
                  </a:cubicBezTo>
                  <a:cubicBezTo>
                    <a:pt x="1019" y="670"/>
                    <a:pt x="988" y="680"/>
                    <a:pt x="959" y="690"/>
                  </a:cubicBezTo>
                  <a:cubicBezTo>
                    <a:pt x="933" y="695"/>
                    <a:pt x="906" y="697"/>
                    <a:pt x="877" y="697"/>
                  </a:cubicBezTo>
                  <a:cubicBezTo>
                    <a:pt x="848" y="697"/>
                    <a:pt x="818" y="695"/>
                    <a:pt x="789" y="690"/>
                  </a:cubicBezTo>
                  <a:cubicBezTo>
                    <a:pt x="739" y="670"/>
                    <a:pt x="679" y="650"/>
                    <a:pt x="609" y="600"/>
                  </a:cubicBezTo>
                  <a:cubicBezTo>
                    <a:pt x="549" y="560"/>
                    <a:pt x="489" y="510"/>
                    <a:pt x="429" y="460"/>
                  </a:cubicBezTo>
                  <a:lnTo>
                    <a:pt x="160" y="230"/>
                  </a:lnTo>
                  <a:cubicBezTo>
                    <a:pt x="170" y="230"/>
                    <a:pt x="170" y="230"/>
                    <a:pt x="180" y="221"/>
                  </a:cubicBezTo>
                  <a:cubicBezTo>
                    <a:pt x="200" y="210"/>
                    <a:pt x="230" y="190"/>
                    <a:pt x="249" y="181"/>
                  </a:cubicBezTo>
                  <a:cubicBezTo>
                    <a:pt x="280" y="161"/>
                    <a:pt x="309" y="150"/>
                    <a:pt x="340" y="141"/>
                  </a:cubicBezTo>
                  <a:cubicBezTo>
                    <a:pt x="375" y="129"/>
                    <a:pt x="410" y="124"/>
                    <a:pt x="446" y="124"/>
                  </a:cubicBezTo>
                  <a:close/>
                  <a:moveTo>
                    <a:pt x="462" y="0"/>
                  </a:moveTo>
                  <a:cubicBezTo>
                    <a:pt x="407" y="0"/>
                    <a:pt x="352" y="12"/>
                    <a:pt x="300" y="31"/>
                  </a:cubicBezTo>
                  <a:cubicBezTo>
                    <a:pt x="269" y="41"/>
                    <a:pt x="230" y="51"/>
                    <a:pt x="200" y="71"/>
                  </a:cubicBezTo>
                  <a:cubicBezTo>
                    <a:pt x="160" y="91"/>
                    <a:pt x="140" y="111"/>
                    <a:pt x="110" y="121"/>
                  </a:cubicBezTo>
                  <a:cubicBezTo>
                    <a:pt x="90" y="141"/>
                    <a:pt x="80" y="150"/>
                    <a:pt x="60" y="161"/>
                  </a:cubicBezTo>
                  <a:lnTo>
                    <a:pt x="20" y="201"/>
                  </a:lnTo>
                  <a:lnTo>
                    <a:pt x="0" y="250"/>
                  </a:lnTo>
                  <a:lnTo>
                    <a:pt x="50" y="301"/>
                  </a:lnTo>
                  <a:cubicBezTo>
                    <a:pt x="60" y="301"/>
                    <a:pt x="70" y="310"/>
                    <a:pt x="80" y="321"/>
                  </a:cubicBezTo>
                  <a:lnTo>
                    <a:pt x="349" y="550"/>
                  </a:lnTo>
                  <a:cubicBezTo>
                    <a:pt x="409" y="600"/>
                    <a:pt x="479" y="650"/>
                    <a:pt x="549" y="700"/>
                  </a:cubicBezTo>
                  <a:cubicBezTo>
                    <a:pt x="629" y="760"/>
                    <a:pt x="699" y="789"/>
                    <a:pt x="759" y="800"/>
                  </a:cubicBezTo>
                  <a:cubicBezTo>
                    <a:pt x="799" y="809"/>
                    <a:pt x="839" y="820"/>
                    <a:pt x="879" y="820"/>
                  </a:cubicBezTo>
                  <a:cubicBezTo>
                    <a:pt x="919" y="820"/>
                    <a:pt x="959" y="809"/>
                    <a:pt x="988" y="800"/>
                  </a:cubicBezTo>
                  <a:cubicBezTo>
                    <a:pt x="1028" y="800"/>
                    <a:pt x="1058" y="780"/>
                    <a:pt x="1098" y="769"/>
                  </a:cubicBezTo>
                  <a:cubicBezTo>
                    <a:pt x="1128" y="749"/>
                    <a:pt x="1158" y="740"/>
                    <a:pt x="1178" y="720"/>
                  </a:cubicBezTo>
                  <a:cubicBezTo>
                    <a:pt x="1198" y="710"/>
                    <a:pt x="1208" y="700"/>
                    <a:pt x="1228" y="690"/>
                  </a:cubicBezTo>
                  <a:lnTo>
                    <a:pt x="1248" y="670"/>
                  </a:lnTo>
                  <a:cubicBezTo>
                    <a:pt x="1268" y="660"/>
                    <a:pt x="1278" y="650"/>
                    <a:pt x="1278" y="620"/>
                  </a:cubicBezTo>
                  <a:lnTo>
                    <a:pt x="1278" y="600"/>
                  </a:lnTo>
                  <a:lnTo>
                    <a:pt x="1268" y="580"/>
                  </a:lnTo>
                  <a:cubicBezTo>
                    <a:pt x="1268" y="580"/>
                    <a:pt x="1268" y="570"/>
                    <a:pt x="1258" y="560"/>
                  </a:cubicBezTo>
                  <a:lnTo>
                    <a:pt x="1248" y="550"/>
                  </a:lnTo>
                  <a:cubicBezTo>
                    <a:pt x="1238" y="550"/>
                    <a:pt x="1228" y="540"/>
                    <a:pt x="1218" y="530"/>
                  </a:cubicBezTo>
                  <a:lnTo>
                    <a:pt x="968" y="281"/>
                  </a:lnTo>
                  <a:cubicBezTo>
                    <a:pt x="899" y="210"/>
                    <a:pt x="828" y="161"/>
                    <a:pt x="779" y="121"/>
                  </a:cubicBezTo>
                  <a:cubicBezTo>
                    <a:pt x="699" y="61"/>
                    <a:pt x="619" y="21"/>
                    <a:pt x="549" y="11"/>
                  </a:cubicBezTo>
                  <a:cubicBezTo>
                    <a:pt x="521" y="4"/>
                    <a:pt x="492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7534686" y="3296184"/>
              <a:ext cx="105602" cy="63636"/>
            </a:xfrm>
            <a:custGeom>
              <a:avLst/>
              <a:gdLst/>
              <a:ahLst/>
              <a:cxnLst/>
              <a:rect l="l" t="t" r="r" b="b"/>
              <a:pathLst>
                <a:path w="1150" h="693" extrusionOk="0">
                  <a:moveTo>
                    <a:pt x="374" y="0"/>
                  </a:moveTo>
                  <a:cubicBezTo>
                    <a:pt x="333" y="0"/>
                    <a:pt x="292" y="5"/>
                    <a:pt x="251" y="17"/>
                  </a:cubicBezTo>
                  <a:cubicBezTo>
                    <a:pt x="220" y="27"/>
                    <a:pt x="191" y="47"/>
                    <a:pt x="161" y="57"/>
                  </a:cubicBezTo>
                  <a:cubicBezTo>
                    <a:pt x="131" y="77"/>
                    <a:pt x="101" y="97"/>
                    <a:pt x="81" y="106"/>
                  </a:cubicBezTo>
                  <a:cubicBezTo>
                    <a:pt x="51" y="126"/>
                    <a:pt x="31" y="137"/>
                    <a:pt x="21" y="146"/>
                  </a:cubicBezTo>
                  <a:cubicBezTo>
                    <a:pt x="11" y="157"/>
                    <a:pt x="11" y="157"/>
                    <a:pt x="11" y="166"/>
                  </a:cubicBezTo>
                  <a:lnTo>
                    <a:pt x="1" y="166"/>
                  </a:lnTo>
                  <a:lnTo>
                    <a:pt x="11" y="177"/>
                  </a:lnTo>
                  <a:lnTo>
                    <a:pt x="41" y="206"/>
                  </a:lnTo>
                  <a:cubicBezTo>
                    <a:pt x="61" y="217"/>
                    <a:pt x="81" y="237"/>
                    <a:pt x="101" y="246"/>
                  </a:cubicBezTo>
                  <a:lnTo>
                    <a:pt x="161" y="306"/>
                  </a:lnTo>
                  <a:cubicBezTo>
                    <a:pt x="211" y="346"/>
                    <a:pt x="271" y="396"/>
                    <a:pt x="320" y="446"/>
                  </a:cubicBezTo>
                  <a:cubicBezTo>
                    <a:pt x="380" y="496"/>
                    <a:pt x="450" y="546"/>
                    <a:pt x="510" y="586"/>
                  </a:cubicBezTo>
                  <a:cubicBezTo>
                    <a:pt x="570" y="636"/>
                    <a:pt x="640" y="665"/>
                    <a:pt x="710" y="676"/>
                  </a:cubicBezTo>
                  <a:cubicBezTo>
                    <a:pt x="745" y="687"/>
                    <a:pt x="783" y="692"/>
                    <a:pt x="822" y="692"/>
                  </a:cubicBezTo>
                  <a:cubicBezTo>
                    <a:pt x="851" y="692"/>
                    <a:pt x="880" y="690"/>
                    <a:pt x="910" y="685"/>
                  </a:cubicBezTo>
                  <a:cubicBezTo>
                    <a:pt x="939" y="676"/>
                    <a:pt x="969" y="665"/>
                    <a:pt x="999" y="646"/>
                  </a:cubicBezTo>
                  <a:cubicBezTo>
                    <a:pt x="1029" y="636"/>
                    <a:pt x="1059" y="626"/>
                    <a:pt x="1079" y="606"/>
                  </a:cubicBezTo>
                  <a:cubicBezTo>
                    <a:pt x="1099" y="596"/>
                    <a:pt x="1119" y="576"/>
                    <a:pt x="1129" y="566"/>
                  </a:cubicBezTo>
                  <a:cubicBezTo>
                    <a:pt x="1139" y="556"/>
                    <a:pt x="1149" y="556"/>
                    <a:pt x="1149" y="556"/>
                  </a:cubicBezTo>
                  <a:cubicBezTo>
                    <a:pt x="1149" y="556"/>
                    <a:pt x="1149" y="546"/>
                    <a:pt x="1139" y="546"/>
                  </a:cubicBezTo>
                  <a:cubicBezTo>
                    <a:pt x="1129" y="536"/>
                    <a:pt x="1129" y="526"/>
                    <a:pt x="1109" y="516"/>
                  </a:cubicBezTo>
                  <a:cubicBezTo>
                    <a:pt x="1099" y="496"/>
                    <a:pt x="1079" y="486"/>
                    <a:pt x="1069" y="466"/>
                  </a:cubicBezTo>
                  <a:lnTo>
                    <a:pt x="1009" y="406"/>
                  </a:lnTo>
                  <a:cubicBezTo>
                    <a:pt x="959" y="366"/>
                    <a:pt x="910" y="316"/>
                    <a:pt x="850" y="257"/>
                  </a:cubicBezTo>
                  <a:cubicBezTo>
                    <a:pt x="799" y="206"/>
                    <a:pt x="739" y="146"/>
                    <a:pt x="670" y="106"/>
                  </a:cubicBezTo>
                  <a:cubicBezTo>
                    <a:pt x="610" y="57"/>
                    <a:pt x="540" y="17"/>
                    <a:pt x="460" y="7"/>
                  </a:cubicBezTo>
                  <a:cubicBezTo>
                    <a:pt x="432" y="3"/>
                    <a:pt x="403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7528350" y="3290307"/>
              <a:ext cx="119284" cy="75299"/>
            </a:xfrm>
            <a:custGeom>
              <a:avLst/>
              <a:gdLst/>
              <a:ahLst/>
              <a:cxnLst/>
              <a:rect l="l" t="t" r="r" b="b"/>
              <a:pathLst>
                <a:path w="1299" h="820" extrusionOk="0">
                  <a:moveTo>
                    <a:pt x="446" y="124"/>
                  </a:moveTo>
                  <a:cubicBezTo>
                    <a:pt x="470" y="124"/>
                    <a:pt x="495" y="127"/>
                    <a:pt x="519" y="131"/>
                  </a:cubicBezTo>
                  <a:cubicBezTo>
                    <a:pt x="579" y="141"/>
                    <a:pt x="639" y="170"/>
                    <a:pt x="709" y="210"/>
                  </a:cubicBezTo>
                  <a:cubicBezTo>
                    <a:pt x="759" y="250"/>
                    <a:pt x="819" y="301"/>
                    <a:pt x="879" y="370"/>
                  </a:cubicBezTo>
                  <a:lnTo>
                    <a:pt x="1128" y="610"/>
                  </a:lnTo>
                  <a:lnTo>
                    <a:pt x="1118" y="620"/>
                  </a:lnTo>
                  <a:cubicBezTo>
                    <a:pt x="1088" y="630"/>
                    <a:pt x="1068" y="650"/>
                    <a:pt x="1038" y="660"/>
                  </a:cubicBezTo>
                  <a:cubicBezTo>
                    <a:pt x="1019" y="670"/>
                    <a:pt x="988" y="680"/>
                    <a:pt x="959" y="690"/>
                  </a:cubicBezTo>
                  <a:cubicBezTo>
                    <a:pt x="933" y="695"/>
                    <a:pt x="906" y="697"/>
                    <a:pt x="877" y="697"/>
                  </a:cubicBezTo>
                  <a:cubicBezTo>
                    <a:pt x="848" y="697"/>
                    <a:pt x="818" y="695"/>
                    <a:pt x="789" y="690"/>
                  </a:cubicBezTo>
                  <a:cubicBezTo>
                    <a:pt x="739" y="670"/>
                    <a:pt x="679" y="650"/>
                    <a:pt x="609" y="600"/>
                  </a:cubicBezTo>
                  <a:cubicBezTo>
                    <a:pt x="549" y="560"/>
                    <a:pt x="489" y="510"/>
                    <a:pt x="429" y="460"/>
                  </a:cubicBezTo>
                  <a:lnTo>
                    <a:pt x="160" y="230"/>
                  </a:lnTo>
                  <a:cubicBezTo>
                    <a:pt x="170" y="230"/>
                    <a:pt x="170" y="230"/>
                    <a:pt x="180" y="221"/>
                  </a:cubicBezTo>
                  <a:cubicBezTo>
                    <a:pt x="200" y="210"/>
                    <a:pt x="230" y="190"/>
                    <a:pt x="249" y="181"/>
                  </a:cubicBezTo>
                  <a:cubicBezTo>
                    <a:pt x="280" y="161"/>
                    <a:pt x="309" y="150"/>
                    <a:pt x="340" y="141"/>
                  </a:cubicBezTo>
                  <a:cubicBezTo>
                    <a:pt x="375" y="129"/>
                    <a:pt x="410" y="124"/>
                    <a:pt x="446" y="124"/>
                  </a:cubicBezTo>
                  <a:close/>
                  <a:moveTo>
                    <a:pt x="462" y="0"/>
                  </a:moveTo>
                  <a:cubicBezTo>
                    <a:pt x="407" y="0"/>
                    <a:pt x="352" y="12"/>
                    <a:pt x="300" y="31"/>
                  </a:cubicBezTo>
                  <a:cubicBezTo>
                    <a:pt x="269" y="41"/>
                    <a:pt x="230" y="51"/>
                    <a:pt x="200" y="71"/>
                  </a:cubicBezTo>
                  <a:cubicBezTo>
                    <a:pt x="160" y="91"/>
                    <a:pt x="140" y="111"/>
                    <a:pt x="110" y="121"/>
                  </a:cubicBezTo>
                  <a:cubicBezTo>
                    <a:pt x="90" y="141"/>
                    <a:pt x="80" y="150"/>
                    <a:pt x="60" y="161"/>
                  </a:cubicBezTo>
                  <a:lnTo>
                    <a:pt x="20" y="201"/>
                  </a:lnTo>
                  <a:lnTo>
                    <a:pt x="0" y="250"/>
                  </a:lnTo>
                  <a:lnTo>
                    <a:pt x="50" y="301"/>
                  </a:lnTo>
                  <a:cubicBezTo>
                    <a:pt x="60" y="301"/>
                    <a:pt x="70" y="310"/>
                    <a:pt x="80" y="321"/>
                  </a:cubicBezTo>
                  <a:lnTo>
                    <a:pt x="349" y="550"/>
                  </a:lnTo>
                  <a:cubicBezTo>
                    <a:pt x="409" y="600"/>
                    <a:pt x="479" y="650"/>
                    <a:pt x="549" y="700"/>
                  </a:cubicBezTo>
                  <a:cubicBezTo>
                    <a:pt x="629" y="760"/>
                    <a:pt x="699" y="789"/>
                    <a:pt x="759" y="800"/>
                  </a:cubicBezTo>
                  <a:cubicBezTo>
                    <a:pt x="799" y="809"/>
                    <a:pt x="839" y="820"/>
                    <a:pt x="879" y="820"/>
                  </a:cubicBezTo>
                  <a:cubicBezTo>
                    <a:pt x="919" y="820"/>
                    <a:pt x="959" y="809"/>
                    <a:pt x="988" y="800"/>
                  </a:cubicBezTo>
                  <a:cubicBezTo>
                    <a:pt x="1028" y="800"/>
                    <a:pt x="1058" y="780"/>
                    <a:pt x="1098" y="769"/>
                  </a:cubicBezTo>
                  <a:cubicBezTo>
                    <a:pt x="1128" y="749"/>
                    <a:pt x="1158" y="740"/>
                    <a:pt x="1178" y="720"/>
                  </a:cubicBezTo>
                  <a:cubicBezTo>
                    <a:pt x="1198" y="710"/>
                    <a:pt x="1208" y="700"/>
                    <a:pt x="1228" y="690"/>
                  </a:cubicBezTo>
                  <a:lnTo>
                    <a:pt x="1298" y="620"/>
                  </a:lnTo>
                  <a:lnTo>
                    <a:pt x="1268" y="580"/>
                  </a:lnTo>
                  <a:cubicBezTo>
                    <a:pt x="1268" y="580"/>
                    <a:pt x="1258" y="570"/>
                    <a:pt x="1258" y="560"/>
                  </a:cubicBezTo>
                  <a:lnTo>
                    <a:pt x="1248" y="550"/>
                  </a:lnTo>
                  <a:cubicBezTo>
                    <a:pt x="1238" y="550"/>
                    <a:pt x="1228" y="540"/>
                    <a:pt x="1218" y="530"/>
                  </a:cubicBezTo>
                  <a:lnTo>
                    <a:pt x="968" y="281"/>
                  </a:lnTo>
                  <a:cubicBezTo>
                    <a:pt x="899" y="210"/>
                    <a:pt x="828" y="161"/>
                    <a:pt x="779" y="121"/>
                  </a:cubicBezTo>
                  <a:cubicBezTo>
                    <a:pt x="699" y="61"/>
                    <a:pt x="619" y="21"/>
                    <a:pt x="549" y="11"/>
                  </a:cubicBezTo>
                  <a:cubicBezTo>
                    <a:pt x="521" y="4"/>
                    <a:pt x="492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7584180" y="3285349"/>
              <a:ext cx="103765" cy="65289"/>
            </a:xfrm>
            <a:custGeom>
              <a:avLst/>
              <a:gdLst/>
              <a:ahLst/>
              <a:cxnLst/>
              <a:rect l="l" t="t" r="r" b="b"/>
              <a:pathLst>
                <a:path w="1130" h="711" extrusionOk="0">
                  <a:moveTo>
                    <a:pt x="365" y="0"/>
                  </a:moveTo>
                  <a:cubicBezTo>
                    <a:pt x="330" y="0"/>
                    <a:pt x="296" y="5"/>
                    <a:pt x="260" y="15"/>
                  </a:cubicBezTo>
                  <a:cubicBezTo>
                    <a:pt x="220" y="15"/>
                    <a:pt x="191" y="35"/>
                    <a:pt x="161" y="45"/>
                  </a:cubicBezTo>
                  <a:cubicBezTo>
                    <a:pt x="131" y="55"/>
                    <a:pt x="101" y="75"/>
                    <a:pt x="81" y="85"/>
                  </a:cubicBezTo>
                  <a:cubicBezTo>
                    <a:pt x="51" y="105"/>
                    <a:pt x="31" y="115"/>
                    <a:pt x="21" y="125"/>
                  </a:cubicBezTo>
                  <a:cubicBezTo>
                    <a:pt x="11" y="135"/>
                    <a:pt x="11" y="135"/>
                    <a:pt x="11" y="145"/>
                  </a:cubicBezTo>
                  <a:lnTo>
                    <a:pt x="1" y="145"/>
                  </a:lnTo>
                  <a:cubicBezTo>
                    <a:pt x="1" y="155"/>
                    <a:pt x="11" y="155"/>
                    <a:pt x="11" y="155"/>
                  </a:cubicBezTo>
                  <a:lnTo>
                    <a:pt x="41" y="185"/>
                  </a:lnTo>
                  <a:cubicBezTo>
                    <a:pt x="61" y="195"/>
                    <a:pt x="71" y="215"/>
                    <a:pt x="91" y="235"/>
                  </a:cubicBezTo>
                  <a:cubicBezTo>
                    <a:pt x="111" y="244"/>
                    <a:pt x="131" y="264"/>
                    <a:pt x="151" y="284"/>
                  </a:cubicBezTo>
                  <a:cubicBezTo>
                    <a:pt x="200" y="335"/>
                    <a:pt x="251" y="384"/>
                    <a:pt x="311" y="434"/>
                  </a:cubicBezTo>
                  <a:cubicBezTo>
                    <a:pt x="371" y="494"/>
                    <a:pt x="430" y="544"/>
                    <a:pt x="490" y="594"/>
                  </a:cubicBezTo>
                  <a:cubicBezTo>
                    <a:pt x="550" y="644"/>
                    <a:pt x="620" y="684"/>
                    <a:pt x="680" y="694"/>
                  </a:cubicBezTo>
                  <a:cubicBezTo>
                    <a:pt x="721" y="706"/>
                    <a:pt x="761" y="710"/>
                    <a:pt x="800" y="710"/>
                  </a:cubicBezTo>
                  <a:cubicBezTo>
                    <a:pt x="827" y="710"/>
                    <a:pt x="854" y="708"/>
                    <a:pt x="879" y="704"/>
                  </a:cubicBezTo>
                  <a:cubicBezTo>
                    <a:pt x="910" y="694"/>
                    <a:pt x="950" y="684"/>
                    <a:pt x="979" y="674"/>
                  </a:cubicBezTo>
                  <a:cubicBezTo>
                    <a:pt x="1009" y="664"/>
                    <a:pt x="1029" y="654"/>
                    <a:pt x="1059" y="634"/>
                  </a:cubicBezTo>
                  <a:cubicBezTo>
                    <a:pt x="1079" y="624"/>
                    <a:pt x="1099" y="614"/>
                    <a:pt x="1109" y="604"/>
                  </a:cubicBezTo>
                  <a:lnTo>
                    <a:pt x="1129" y="584"/>
                  </a:lnTo>
                  <a:lnTo>
                    <a:pt x="1119" y="574"/>
                  </a:lnTo>
                  <a:cubicBezTo>
                    <a:pt x="1119" y="564"/>
                    <a:pt x="1109" y="554"/>
                    <a:pt x="1089" y="544"/>
                  </a:cubicBezTo>
                  <a:cubicBezTo>
                    <a:pt x="1079" y="534"/>
                    <a:pt x="1069" y="514"/>
                    <a:pt x="1049" y="494"/>
                  </a:cubicBezTo>
                  <a:lnTo>
                    <a:pt x="990" y="434"/>
                  </a:lnTo>
                  <a:cubicBezTo>
                    <a:pt x="950" y="384"/>
                    <a:pt x="899" y="335"/>
                    <a:pt x="850" y="275"/>
                  </a:cubicBezTo>
                  <a:cubicBezTo>
                    <a:pt x="790" y="215"/>
                    <a:pt x="740" y="165"/>
                    <a:pt x="670" y="115"/>
                  </a:cubicBezTo>
                  <a:cubicBezTo>
                    <a:pt x="610" y="65"/>
                    <a:pt x="540" y="35"/>
                    <a:pt x="470" y="15"/>
                  </a:cubicBezTo>
                  <a:cubicBezTo>
                    <a:pt x="435" y="5"/>
                    <a:pt x="400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7577844" y="3279839"/>
              <a:ext cx="117447" cy="76584"/>
            </a:xfrm>
            <a:custGeom>
              <a:avLst/>
              <a:gdLst/>
              <a:ahLst/>
              <a:cxnLst/>
              <a:rect l="l" t="t" r="r" b="b"/>
              <a:pathLst>
                <a:path w="1279" h="834" extrusionOk="0">
                  <a:moveTo>
                    <a:pt x="417" y="118"/>
                  </a:moveTo>
                  <a:cubicBezTo>
                    <a:pt x="455" y="118"/>
                    <a:pt x="494" y="123"/>
                    <a:pt x="529" y="135"/>
                  </a:cubicBezTo>
                  <a:cubicBezTo>
                    <a:pt x="579" y="145"/>
                    <a:pt x="639" y="175"/>
                    <a:pt x="709" y="225"/>
                  </a:cubicBezTo>
                  <a:cubicBezTo>
                    <a:pt x="769" y="264"/>
                    <a:pt x="819" y="324"/>
                    <a:pt x="868" y="375"/>
                  </a:cubicBezTo>
                  <a:lnTo>
                    <a:pt x="1108" y="634"/>
                  </a:lnTo>
                  <a:lnTo>
                    <a:pt x="1098" y="644"/>
                  </a:lnTo>
                  <a:cubicBezTo>
                    <a:pt x="1068" y="654"/>
                    <a:pt x="1048" y="664"/>
                    <a:pt x="1019" y="674"/>
                  </a:cubicBezTo>
                  <a:cubicBezTo>
                    <a:pt x="999" y="684"/>
                    <a:pt x="968" y="694"/>
                    <a:pt x="939" y="704"/>
                  </a:cubicBezTo>
                  <a:cubicBezTo>
                    <a:pt x="909" y="709"/>
                    <a:pt x="879" y="711"/>
                    <a:pt x="850" y="711"/>
                  </a:cubicBezTo>
                  <a:cubicBezTo>
                    <a:pt x="821" y="711"/>
                    <a:pt x="794" y="709"/>
                    <a:pt x="769" y="704"/>
                  </a:cubicBezTo>
                  <a:cubicBezTo>
                    <a:pt x="719" y="684"/>
                    <a:pt x="659" y="654"/>
                    <a:pt x="589" y="604"/>
                  </a:cubicBezTo>
                  <a:cubicBezTo>
                    <a:pt x="529" y="554"/>
                    <a:pt x="469" y="494"/>
                    <a:pt x="420" y="455"/>
                  </a:cubicBezTo>
                  <a:lnTo>
                    <a:pt x="160" y="215"/>
                  </a:lnTo>
                  <a:cubicBezTo>
                    <a:pt x="170" y="205"/>
                    <a:pt x="170" y="205"/>
                    <a:pt x="180" y="205"/>
                  </a:cubicBezTo>
                  <a:cubicBezTo>
                    <a:pt x="200" y="185"/>
                    <a:pt x="230" y="175"/>
                    <a:pt x="250" y="165"/>
                  </a:cubicBezTo>
                  <a:cubicBezTo>
                    <a:pt x="280" y="145"/>
                    <a:pt x="309" y="135"/>
                    <a:pt x="340" y="125"/>
                  </a:cubicBezTo>
                  <a:cubicBezTo>
                    <a:pt x="364" y="121"/>
                    <a:pt x="390" y="118"/>
                    <a:pt x="417" y="118"/>
                  </a:cubicBezTo>
                  <a:close/>
                  <a:moveTo>
                    <a:pt x="434" y="0"/>
                  </a:moveTo>
                  <a:cubicBezTo>
                    <a:pt x="392" y="0"/>
                    <a:pt x="349" y="5"/>
                    <a:pt x="309" y="15"/>
                  </a:cubicBezTo>
                  <a:cubicBezTo>
                    <a:pt x="280" y="25"/>
                    <a:pt x="240" y="35"/>
                    <a:pt x="200" y="55"/>
                  </a:cubicBezTo>
                  <a:cubicBezTo>
                    <a:pt x="170" y="65"/>
                    <a:pt x="140" y="85"/>
                    <a:pt x="120" y="95"/>
                  </a:cubicBezTo>
                  <a:cubicBezTo>
                    <a:pt x="90" y="115"/>
                    <a:pt x="70" y="135"/>
                    <a:pt x="50" y="145"/>
                  </a:cubicBezTo>
                  <a:lnTo>
                    <a:pt x="20" y="165"/>
                  </a:lnTo>
                  <a:lnTo>
                    <a:pt x="0" y="225"/>
                  </a:lnTo>
                  <a:lnTo>
                    <a:pt x="30" y="255"/>
                  </a:lnTo>
                  <a:lnTo>
                    <a:pt x="50" y="275"/>
                  </a:lnTo>
                  <a:cubicBezTo>
                    <a:pt x="60" y="275"/>
                    <a:pt x="60" y="284"/>
                    <a:pt x="70" y="295"/>
                  </a:cubicBezTo>
                  <a:lnTo>
                    <a:pt x="340" y="544"/>
                  </a:lnTo>
                  <a:cubicBezTo>
                    <a:pt x="389" y="584"/>
                    <a:pt x="449" y="644"/>
                    <a:pt x="519" y="704"/>
                  </a:cubicBezTo>
                  <a:cubicBezTo>
                    <a:pt x="599" y="764"/>
                    <a:pt x="669" y="794"/>
                    <a:pt x="739" y="814"/>
                  </a:cubicBezTo>
                  <a:cubicBezTo>
                    <a:pt x="779" y="824"/>
                    <a:pt x="819" y="834"/>
                    <a:pt x="859" y="834"/>
                  </a:cubicBezTo>
                  <a:cubicBezTo>
                    <a:pt x="888" y="834"/>
                    <a:pt x="928" y="824"/>
                    <a:pt x="959" y="824"/>
                  </a:cubicBezTo>
                  <a:cubicBezTo>
                    <a:pt x="999" y="814"/>
                    <a:pt x="1039" y="804"/>
                    <a:pt x="1068" y="794"/>
                  </a:cubicBezTo>
                  <a:cubicBezTo>
                    <a:pt x="1098" y="774"/>
                    <a:pt x="1128" y="764"/>
                    <a:pt x="1148" y="754"/>
                  </a:cubicBezTo>
                  <a:cubicBezTo>
                    <a:pt x="1168" y="734"/>
                    <a:pt x="1188" y="724"/>
                    <a:pt x="1198" y="714"/>
                  </a:cubicBezTo>
                  <a:lnTo>
                    <a:pt x="1218" y="714"/>
                  </a:lnTo>
                  <a:cubicBezTo>
                    <a:pt x="1228" y="694"/>
                    <a:pt x="1238" y="694"/>
                    <a:pt x="1238" y="694"/>
                  </a:cubicBezTo>
                  <a:lnTo>
                    <a:pt x="1278" y="654"/>
                  </a:lnTo>
                  <a:lnTo>
                    <a:pt x="1248" y="614"/>
                  </a:lnTo>
                  <a:cubicBezTo>
                    <a:pt x="1248" y="614"/>
                    <a:pt x="1248" y="604"/>
                    <a:pt x="1238" y="594"/>
                  </a:cubicBezTo>
                  <a:lnTo>
                    <a:pt x="1228" y="584"/>
                  </a:lnTo>
                  <a:lnTo>
                    <a:pt x="1208" y="564"/>
                  </a:lnTo>
                  <a:lnTo>
                    <a:pt x="959" y="295"/>
                  </a:lnTo>
                  <a:cubicBezTo>
                    <a:pt x="908" y="235"/>
                    <a:pt x="839" y="175"/>
                    <a:pt x="779" y="125"/>
                  </a:cubicBezTo>
                  <a:cubicBezTo>
                    <a:pt x="699" y="65"/>
                    <a:pt x="629" y="35"/>
                    <a:pt x="559" y="15"/>
                  </a:cubicBezTo>
                  <a:cubicBezTo>
                    <a:pt x="519" y="5"/>
                    <a:pt x="477" y="0"/>
                    <a:pt x="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7584180" y="3285349"/>
              <a:ext cx="103765" cy="65289"/>
            </a:xfrm>
            <a:custGeom>
              <a:avLst/>
              <a:gdLst/>
              <a:ahLst/>
              <a:cxnLst/>
              <a:rect l="l" t="t" r="r" b="b"/>
              <a:pathLst>
                <a:path w="1130" h="711" extrusionOk="0">
                  <a:moveTo>
                    <a:pt x="365" y="0"/>
                  </a:moveTo>
                  <a:cubicBezTo>
                    <a:pt x="330" y="0"/>
                    <a:pt x="296" y="5"/>
                    <a:pt x="260" y="15"/>
                  </a:cubicBezTo>
                  <a:cubicBezTo>
                    <a:pt x="220" y="15"/>
                    <a:pt x="191" y="35"/>
                    <a:pt x="161" y="45"/>
                  </a:cubicBezTo>
                  <a:cubicBezTo>
                    <a:pt x="131" y="55"/>
                    <a:pt x="101" y="75"/>
                    <a:pt x="81" y="85"/>
                  </a:cubicBezTo>
                  <a:cubicBezTo>
                    <a:pt x="51" y="105"/>
                    <a:pt x="31" y="115"/>
                    <a:pt x="21" y="125"/>
                  </a:cubicBezTo>
                  <a:cubicBezTo>
                    <a:pt x="11" y="135"/>
                    <a:pt x="11" y="135"/>
                    <a:pt x="11" y="145"/>
                  </a:cubicBezTo>
                  <a:lnTo>
                    <a:pt x="1" y="145"/>
                  </a:lnTo>
                  <a:cubicBezTo>
                    <a:pt x="1" y="155"/>
                    <a:pt x="11" y="155"/>
                    <a:pt x="11" y="155"/>
                  </a:cubicBezTo>
                  <a:lnTo>
                    <a:pt x="41" y="185"/>
                  </a:lnTo>
                  <a:cubicBezTo>
                    <a:pt x="61" y="195"/>
                    <a:pt x="71" y="215"/>
                    <a:pt x="91" y="235"/>
                  </a:cubicBezTo>
                  <a:cubicBezTo>
                    <a:pt x="111" y="244"/>
                    <a:pt x="131" y="264"/>
                    <a:pt x="151" y="284"/>
                  </a:cubicBezTo>
                  <a:cubicBezTo>
                    <a:pt x="200" y="335"/>
                    <a:pt x="251" y="384"/>
                    <a:pt x="311" y="434"/>
                  </a:cubicBezTo>
                  <a:cubicBezTo>
                    <a:pt x="371" y="494"/>
                    <a:pt x="430" y="544"/>
                    <a:pt x="490" y="594"/>
                  </a:cubicBezTo>
                  <a:cubicBezTo>
                    <a:pt x="550" y="644"/>
                    <a:pt x="620" y="684"/>
                    <a:pt x="680" y="694"/>
                  </a:cubicBezTo>
                  <a:cubicBezTo>
                    <a:pt x="721" y="706"/>
                    <a:pt x="761" y="710"/>
                    <a:pt x="800" y="710"/>
                  </a:cubicBezTo>
                  <a:cubicBezTo>
                    <a:pt x="827" y="710"/>
                    <a:pt x="854" y="708"/>
                    <a:pt x="879" y="704"/>
                  </a:cubicBezTo>
                  <a:cubicBezTo>
                    <a:pt x="910" y="694"/>
                    <a:pt x="950" y="684"/>
                    <a:pt x="979" y="674"/>
                  </a:cubicBezTo>
                  <a:cubicBezTo>
                    <a:pt x="1009" y="664"/>
                    <a:pt x="1029" y="654"/>
                    <a:pt x="1059" y="634"/>
                  </a:cubicBezTo>
                  <a:cubicBezTo>
                    <a:pt x="1079" y="624"/>
                    <a:pt x="1099" y="614"/>
                    <a:pt x="1109" y="604"/>
                  </a:cubicBezTo>
                  <a:lnTo>
                    <a:pt x="1129" y="584"/>
                  </a:lnTo>
                  <a:lnTo>
                    <a:pt x="1119" y="574"/>
                  </a:lnTo>
                  <a:cubicBezTo>
                    <a:pt x="1119" y="564"/>
                    <a:pt x="1109" y="554"/>
                    <a:pt x="1089" y="544"/>
                  </a:cubicBezTo>
                  <a:cubicBezTo>
                    <a:pt x="1079" y="534"/>
                    <a:pt x="1069" y="514"/>
                    <a:pt x="1049" y="494"/>
                  </a:cubicBezTo>
                  <a:lnTo>
                    <a:pt x="990" y="434"/>
                  </a:lnTo>
                  <a:cubicBezTo>
                    <a:pt x="950" y="384"/>
                    <a:pt x="899" y="335"/>
                    <a:pt x="850" y="275"/>
                  </a:cubicBezTo>
                  <a:cubicBezTo>
                    <a:pt x="790" y="215"/>
                    <a:pt x="740" y="165"/>
                    <a:pt x="670" y="115"/>
                  </a:cubicBezTo>
                  <a:cubicBezTo>
                    <a:pt x="610" y="65"/>
                    <a:pt x="540" y="35"/>
                    <a:pt x="470" y="15"/>
                  </a:cubicBezTo>
                  <a:cubicBezTo>
                    <a:pt x="435" y="5"/>
                    <a:pt x="400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7577844" y="3279839"/>
              <a:ext cx="115611" cy="76584"/>
            </a:xfrm>
            <a:custGeom>
              <a:avLst/>
              <a:gdLst/>
              <a:ahLst/>
              <a:cxnLst/>
              <a:rect l="l" t="t" r="r" b="b"/>
              <a:pathLst>
                <a:path w="1259" h="834" extrusionOk="0">
                  <a:moveTo>
                    <a:pt x="417" y="118"/>
                  </a:moveTo>
                  <a:cubicBezTo>
                    <a:pt x="455" y="118"/>
                    <a:pt x="494" y="123"/>
                    <a:pt x="529" y="135"/>
                  </a:cubicBezTo>
                  <a:cubicBezTo>
                    <a:pt x="579" y="145"/>
                    <a:pt x="639" y="175"/>
                    <a:pt x="709" y="225"/>
                  </a:cubicBezTo>
                  <a:cubicBezTo>
                    <a:pt x="769" y="264"/>
                    <a:pt x="819" y="324"/>
                    <a:pt x="868" y="375"/>
                  </a:cubicBezTo>
                  <a:lnTo>
                    <a:pt x="1108" y="634"/>
                  </a:lnTo>
                  <a:lnTo>
                    <a:pt x="1098" y="644"/>
                  </a:lnTo>
                  <a:cubicBezTo>
                    <a:pt x="1068" y="654"/>
                    <a:pt x="1048" y="664"/>
                    <a:pt x="1019" y="674"/>
                  </a:cubicBezTo>
                  <a:cubicBezTo>
                    <a:pt x="999" y="684"/>
                    <a:pt x="968" y="694"/>
                    <a:pt x="939" y="704"/>
                  </a:cubicBezTo>
                  <a:cubicBezTo>
                    <a:pt x="909" y="709"/>
                    <a:pt x="879" y="711"/>
                    <a:pt x="850" y="711"/>
                  </a:cubicBezTo>
                  <a:cubicBezTo>
                    <a:pt x="821" y="711"/>
                    <a:pt x="794" y="709"/>
                    <a:pt x="769" y="704"/>
                  </a:cubicBezTo>
                  <a:cubicBezTo>
                    <a:pt x="719" y="684"/>
                    <a:pt x="659" y="654"/>
                    <a:pt x="589" y="604"/>
                  </a:cubicBezTo>
                  <a:cubicBezTo>
                    <a:pt x="529" y="554"/>
                    <a:pt x="469" y="494"/>
                    <a:pt x="420" y="455"/>
                  </a:cubicBezTo>
                  <a:lnTo>
                    <a:pt x="160" y="215"/>
                  </a:lnTo>
                  <a:cubicBezTo>
                    <a:pt x="170" y="205"/>
                    <a:pt x="170" y="205"/>
                    <a:pt x="180" y="205"/>
                  </a:cubicBezTo>
                  <a:cubicBezTo>
                    <a:pt x="200" y="185"/>
                    <a:pt x="230" y="175"/>
                    <a:pt x="250" y="165"/>
                  </a:cubicBezTo>
                  <a:cubicBezTo>
                    <a:pt x="280" y="145"/>
                    <a:pt x="309" y="135"/>
                    <a:pt x="340" y="125"/>
                  </a:cubicBezTo>
                  <a:cubicBezTo>
                    <a:pt x="364" y="121"/>
                    <a:pt x="390" y="118"/>
                    <a:pt x="417" y="118"/>
                  </a:cubicBezTo>
                  <a:close/>
                  <a:moveTo>
                    <a:pt x="434" y="0"/>
                  </a:moveTo>
                  <a:cubicBezTo>
                    <a:pt x="392" y="0"/>
                    <a:pt x="349" y="5"/>
                    <a:pt x="309" y="15"/>
                  </a:cubicBezTo>
                  <a:cubicBezTo>
                    <a:pt x="280" y="25"/>
                    <a:pt x="240" y="35"/>
                    <a:pt x="200" y="55"/>
                  </a:cubicBezTo>
                  <a:cubicBezTo>
                    <a:pt x="170" y="65"/>
                    <a:pt x="140" y="85"/>
                    <a:pt x="120" y="95"/>
                  </a:cubicBezTo>
                  <a:cubicBezTo>
                    <a:pt x="90" y="115"/>
                    <a:pt x="70" y="135"/>
                    <a:pt x="50" y="145"/>
                  </a:cubicBezTo>
                  <a:lnTo>
                    <a:pt x="20" y="165"/>
                  </a:lnTo>
                  <a:lnTo>
                    <a:pt x="0" y="225"/>
                  </a:lnTo>
                  <a:lnTo>
                    <a:pt x="30" y="255"/>
                  </a:lnTo>
                  <a:lnTo>
                    <a:pt x="50" y="275"/>
                  </a:lnTo>
                  <a:cubicBezTo>
                    <a:pt x="60" y="275"/>
                    <a:pt x="60" y="284"/>
                    <a:pt x="70" y="295"/>
                  </a:cubicBezTo>
                  <a:lnTo>
                    <a:pt x="340" y="544"/>
                  </a:lnTo>
                  <a:cubicBezTo>
                    <a:pt x="389" y="584"/>
                    <a:pt x="449" y="654"/>
                    <a:pt x="519" y="704"/>
                  </a:cubicBezTo>
                  <a:cubicBezTo>
                    <a:pt x="599" y="764"/>
                    <a:pt x="669" y="794"/>
                    <a:pt x="739" y="814"/>
                  </a:cubicBezTo>
                  <a:cubicBezTo>
                    <a:pt x="779" y="824"/>
                    <a:pt x="819" y="834"/>
                    <a:pt x="859" y="834"/>
                  </a:cubicBezTo>
                  <a:cubicBezTo>
                    <a:pt x="888" y="834"/>
                    <a:pt x="928" y="824"/>
                    <a:pt x="959" y="824"/>
                  </a:cubicBezTo>
                  <a:cubicBezTo>
                    <a:pt x="999" y="814"/>
                    <a:pt x="1039" y="804"/>
                    <a:pt x="1068" y="794"/>
                  </a:cubicBezTo>
                  <a:cubicBezTo>
                    <a:pt x="1098" y="774"/>
                    <a:pt x="1128" y="764"/>
                    <a:pt x="1148" y="754"/>
                  </a:cubicBezTo>
                  <a:cubicBezTo>
                    <a:pt x="1168" y="734"/>
                    <a:pt x="1188" y="724"/>
                    <a:pt x="1198" y="714"/>
                  </a:cubicBezTo>
                  <a:lnTo>
                    <a:pt x="1218" y="714"/>
                  </a:lnTo>
                  <a:cubicBezTo>
                    <a:pt x="1248" y="694"/>
                    <a:pt x="1258" y="674"/>
                    <a:pt x="1258" y="644"/>
                  </a:cubicBezTo>
                  <a:lnTo>
                    <a:pt x="1258" y="624"/>
                  </a:lnTo>
                  <a:lnTo>
                    <a:pt x="1248" y="614"/>
                  </a:lnTo>
                  <a:cubicBezTo>
                    <a:pt x="1248" y="614"/>
                    <a:pt x="1248" y="604"/>
                    <a:pt x="1238" y="594"/>
                  </a:cubicBezTo>
                  <a:lnTo>
                    <a:pt x="1228" y="584"/>
                  </a:lnTo>
                  <a:lnTo>
                    <a:pt x="1208" y="564"/>
                  </a:lnTo>
                  <a:lnTo>
                    <a:pt x="959" y="295"/>
                  </a:lnTo>
                  <a:cubicBezTo>
                    <a:pt x="908" y="235"/>
                    <a:pt x="839" y="175"/>
                    <a:pt x="779" y="125"/>
                  </a:cubicBezTo>
                  <a:cubicBezTo>
                    <a:pt x="699" y="65"/>
                    <a:pt x="629" y="35"/>
                    <a:pt x="559" y="15"/>
                  </a:cubicBezTo>
                  <a:cubicBezTo>
                    <a:pt x="519" y="5"/>
                    <a:pt x="477" y="0"/>
                    <a:pt x="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7634685" y="3276074"/>
              <a:ext cx="101745" cy="68044"/>
            </a:xfrm>
            <a:custGeom>
              <a:avLst/>
              <a:gdLst/>
              <a:ahLst/>
              <a:cxnLst/>
              <a:rect l="l" t="t" r="r" b="b"/>
              <a:pathLst>
                <a:path w="1108" h="741" extrusionOk="0">
                  <a:moveTo>
                    <a:pt x="336" y="0"/>
                  </a:moveTo>
                  <a:cubicBezTo>
                    <a:pt x="310" y="0"/>
                    <a:pt x="285" y="3"/>
                    <a:pt x="260" y="6"/>
                  </a:cubicBezTo>
                  <a:cubicBezTo>
                    <a:pt x="220" y="16"/>
                    <a:pt x="190" y="26"/>
                    <a:pt x="160" y="36"/>
                  </a:cubicBezTo>
                  <a:cubicBezTo>
                    <a:pt x="130" y="56"/>
                    <a:pt x="100" y="66"/>
                    <a:pt x="80" y="86"/>
                  </a:cubicBezTo>
                  <a:cubicBezTo>
                    <a:pt x="50" y="96"/>
                    <a:pt x="30" y="116"/>
                    <a:pt x="20" y="126"/>
                  </a:cubicBezTo>
                  <a:cubicBezTo>
                    <a:pt x="10" y="126"/>
                    <a:pt x="10" y="136"/>
                    <a:pt x="0" y="136"/>
                  </a:cubicBezTo>
                  <a:lnTo>
                    <a:pt x="0" y="146"/>
                  </a:lnTo>
                  <a:lnTo>
                    <a:pt x="10" y="156"/>
                  </a:lnTo>
                  <a:lnTo>
                    <a:pt x="40" y="186"/>
                  </a:lnTo>
                  <a:lnTo>
                    <a:pt x="80" y="226"/>
                  </a:lnTo>
                  <a:lnTo>
                    <a:pt x="140" y="286"/>
                  </a:lnTo>
                  <a:cubicBezTo>
                    <a:pt x="190" y="325"/>
                    <a:pt x="240" y="385"/>
                    <a:pt x="289" y="436"/>
                  </a:cubicBezTo>
                  <a:cubicBezTo>
                    <a:pt x="340" y="496"/>
                    <a:pt x="400" y="555"/>
                    <a:pt x="459" y="605"/>
                  </a:cubicBezTo>
                  <a:cubicBezTo>
                    <a:pt x="519" y="655"/>
                    <a:pt x="589" y="695"/>
                    <a:pt x="649" y="715"/>
                  </a:cubicBezTo>
                  <a:cubicBezTo>
                    <a:pt x="694" y="734"/>
                    <a:pt x="738" y="741"/>
                    <a:pt x="780" y="741"/>
                  </a:cubicBezTo>
                  <a:cubicBezTo>
                    <a:pt x="804" y="741"/>
                    <a:pt x="827" y="739"/>
                    <a:pt x="848" y="735"/>
                  </a:cubicBezTo>
                  <a:cubicBezTo>
                    <a:pt x="879" y="725"/>
                    <a:pt x="919" y="715"/>
                    <a:pt x="948" y="705"/>
                  </a:cubicBezTo>
                  <a:cubicBezTo>
                    <a:pt x="979" y="695"/>
                    <a:pt x="999" y="685"/>
                    <a:pt x="1028" y="675"/>
                  </a:cubicBezTo>
                  <a:cubicBezTo>
                    <a:pt x="1048" y="655"/>
                    <a:pt x="1068" y="645"/>
                    <a:pt x="1078" y="635"/>
                  </a:cubicBezTo>
                  <a:cubicBezTo>
                    <a:pt x="1098" y="625"/>
                    <a:pt x="1108" y="625"/>
                    <a:pt x="1108" y="625"/>
                  </a:cubicBezTo>
                  <a:lnTo>
                    <a:pt x="1098" y="615"/>
                  </a:lnTo>
                  <a:cubicBezTo>
                    <a:pt x="1088" y="605"/>
                    <a:pt x="1078" y="595"/>
                    <a:pt x="1068" y="575"/>
                  </a:cubicBezTo>
                  <a:cubicBezTo>
                    <a:pt x="1058" y="565"/>
                    <a:pt x="1038" y="545"/>
                    <a:pt x="1028" y="525"/>
                  </a:cubicBezTo>
                  <a:cubicBezTo>
                    <a:pt x="1008" y="516"/>
                    <a:pt x="988" y="485"/>
                    <a:pt x="968" y="465"/>
                  </a:cubicBezTo>
                  <a:cubicBezTo>
                    <a:pt x="928" y="425"/>
                    <a:pt x="888" y="365"/>
                    <a:pt x="839" y="305"/>
                  </a:cubicBezTo>
                  <a:cubicBezTo>
                    <a:pt x="789" y="246"/>
                    <a:pt x="729" y="186"/>
                    <a:pt x="669" y="136"/>
                  </a:cubicBezTo>
                  <a:cubicBezTo>
                    <a:pt x="609" y="86"/>
                    <a:pt x="539" y="46"/>
                    <a:pt x="469" y="26"/>
                  </a:cubicBezTo>
                  <a:cubicBezTo>
                    <a:pt x="425" y="7"/>
                    <a:pt x="380" y="0"/>
                    <a:pt x="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7628257" y="3270565"/>
              <a:ext cx="113682" cy="79431"/>
            </a:xfrm>
            <a:custGeom>
              <a:avLst/>
              <a:gdLst/>
              <a:ahLst/>
              <a:cxnLst/>
              <a:rect l="l" t="t" r="r" b="b"/>
              <a:pathLst>
                <a:path w="1238" h="865" extrusionOk="0">
                  <a:moveTo>
                    <a:pt x="413" y="120"/>
                  </a:moveTo>
                  <a:cubicBezTo>
                    <a:pt x="448" y="120"/>
                    <a:pt x="484" y="124"/>
                    <a:pt x="519" y="136"/>
                  </a:cubicBezTo>
                  <a:cubicBezTo>
                    <a:pt x="579" y="156"/>
                    <a:pt x="639" y="196"/>
                    <a:pt x="699" y="246"/>
                  </a:cubicBezTo>
                  <a:cubicBezTo>
                    <a:pt x="749" y="286"/>
                    <a:pt x="799" y="336"/>
                    <a:pt x="859" y="405"/>
                  </a:cubicBezTo>
                  <a:lnTo>
                    <a:pt x="1089" y="665"/>
                  </a:lnTo>
                  <a:cubicBezTo>
                    <a:pt x="1078" y="675"/>
                    <a:pt x="1069" y="675"/>
                    <a:pt x="1069" y="675"/>
                  </a:cubicBezTo>
                  <a:cubicBezTo>
                    <a:pt x="1049" y="685"/>
                    <a:pt x="1018" y="705"/>
                    <a:pt x="989" y="715"/>
                  </a:cubicBezTo>
                  <a:cubicBezTo>
                    <a:pt x="969" y="725"/>
                    <a:pt x="938" y="735"/>
                    <a:pt x="909" y="735"/>
                  </a:cubicBezTo>
                  <a:cubicBezTo>
                    <a:pt x="884" y="739"/>
                    <a:pt x="861" y="741"/>
                    <a:pt x="839" y="741"/>
                  </a:cubicBezTo>
                  <a:cubicBezTo>
                    <a:pt x="806" y="741"/>
                    <a:pt x="774" y="737"/>
                    <a:pt x="739" y="725"/>
                  </a:cubicBezTo>
                  <a:cubicBezTo>
                    <a:pt x="689" y="705"/>
                    <a:pt x="629" y="675"/>
                    <a:pt x="569" y="615"/>
                  </a:cubicBezTo>
                  <a:cubicBezTo>
                    <a:pt x="510" y="565"/>
                    <a:pt x="450" y="505"/>
                    <a:pt x="399" y="456"/>
                  </a:cubicBezTo>
                  <a:lnTo>
                    <a:pt x="160" y="206"/>
                  </a:lnTo>
                  <a:cubicBezTo>
                    <a:pt x="160" y="206"/>
                    <a:pt x="170" y="196"/>
                    <a:pt x="180" y="196"/>
                  </a:cubicBezTo>
                  <a:cubicBezTo>
                    <a:pt x="200" y="186"/>
                    <a:pt x="230" y="166"/>
                    <a:pt x="250" y="156"/>
                  </a:cubicBezTo>
                  <a:lnTo>
                    <a:pt x="339" y="126"/>
                  </a:lnTo>
                  <a:cubicBezTo>
                    <a:pt x="364" y="122"/>
                    <a:pt x="388" y="120"/>
                    <a:pt x="413" y="120"/>
                  </a:cubicBezTo>
                  <a:close/>
                  <a:moveTo>
                    <a:pt x="406" y="0"/>
                  </a:moveTo>
                  <a:cubicBezTo>
                    <a:pt x="377" y="0"/>
                    <a:pt x="348" y="3"/>
                    <a:pt x="319" y="6"/>
                  </a:cubicBezTo>
                  <a:cubicBezTo>
                    <a:pt x="280" y="16"/>
                    <a:pt x="240" y="26"/>
                    <a:pt x="200" y="46"/>
                  </a:cubicBezTo>
                  <a:cubicBezTo>
                    <a:pt x="170" y="56"/>
                    <a:pt x="140" y="76"/>
                    <a:pt x="110" y="96"/>
                  </a:cubicBezTo>
                  <a:cubicBezTo>
                    <a:pt x="90" y="106"/>
                    <a:pt x="80" y="116"/>
                    <a:pt x="60" y="126"/>
                  </a:cubicBezTo>
                  <a:lnTo>
                    <a:pt x="20" y="156"/>
                  </a:lnTo>
                  <a:lnTo>
                    <a:pt x="0" y="216"/>
                  </a:lnTo>
                  <a:lnTo>
                    <a:pt x="40" y="266"/>
                  </a:lnTo>
                  <a:cubicBezTo>
                    <a:pt x="50" y="266"/>
                    <a:pt x="60" y="276"/>
                    <a:pt x="60" y="286"/>
                  </a:cubicBezTo>
                  <a:lnTo>
                    <a:pt x="319" y="536"/>
                  </a:lnTo>
                  <a:cubicBezTo>
                    <a:pt x="359" y="585"/>
                    <a:pt x="430" y="655"/>
                    <a:pt x="490" y="705"/>
                  </a:cubicBezTo>
                  <a:cubicBezTo>
                    <a:pt x="569" y="775"/>
                    <a:pt x="639" y="815"/>
                    <a:pt x="699" y="835"/>
                  </a:cubicBezTo>
                  <a:cubicBezTo>
                    <a:pt x="749" y="855"/>
                    <a:pt x="799" y="865"/>
                    <a:pt x="849" y="865"/>
                  </a:cubicBezTo>
                  <a:cubicBezTo>
                    <a:pt x="878" y="865"/>
                    <a:pt x="909" y="855"/>
                    <a:pt x="929" y="855"/>
                  </a:cubicBezTo>
                  <a:cubicBezTo>
                    <a:pt x="969" y="845"/>
                    <a:pt x="998" y="835"/>
                    <a:pt x="1038" y="825"/>
                  </a:cubicBezTo>
                  <a:cubicBezTo>
                    <a:pt x="1069" y="815"/>
                    <a:pt x="1098" y="795"/>
                    <a:pt x="1118" y="785"/>
                  </a:cubicBezTo>
                  <a:cubicBezTo>
                    <a:pt x="1138" y="775"/>
                    <a:pt x="1148" y="765"/>
                    <a:pt x="1168" y="755"/>
                  </a:cubicBezTo>
                  <a:cubicBezTo>
                    <a:pt x="1168" y="755"/>
                    <a:pt x="1178" y="755"/>
                    <a:pt x="1188" y="745"/>
                  </a:cubicBezTo>
                  <a:lnTo>
                    <a:pt x="1238" y="715"/>
                  </a:lnTo>
                  <a:lnTo>
                    <a:pt x="1228" y="665"/>
                  </a:lnTo>
                  <a:lnTo>
                    <a:pt x="1228" y="655"/>
                  </a:lnTo>
                  <a:lnTo>
                    <a:pt x="1208" y="635"/>
                  </a:lnTo>
                  <a:lnTo>
                    <a:pt x="1208" y="625"/>
                  </a:lnTo>
                  <a:cubicBezTo>
                    <a:pt x="1198" y="615"/>
                    <a:pt x="1188" y="605"/>
                    <a:pt x="1188" y="595"/>
                  </a:cubicBezTo>
                  <a:lnTo>
                    <a:pt x="949" y="326"/>
                  </a:lnTo>
                  <a:cubicBezTo>
                    <a:pt x="889" y="256"/>
                    <a:pt x="829" y="196"/>
                    <a:pt x="779" y="156"/>
                  </a:cubicBezTo>
                  <a:cubicBezTo>
                    <a:pt x="699" y="86"/>
                    <a:pt x="629" y="46"/>
                    <a:pt x="559" y="26"/>
                  </a:cubicBezTo>
                  <a:cubicBezTo>
                    <a:pt x="508" y="7"/>
                    <a:pt x="457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7634685" y="3276074"/>
              <a:ext cx="101745" cy="68044"/>
            </a:xfrm>
            <a:custGeom>
              <a:avLst/>
              <a:gdLst/>
              <a:ahLst/>
              <a:cxnLst/>
              <a:rect l="l" t="t" r="r" b="b"/>
              <a:pathLst>
                <a:path w="1108" h="741" extrusionOk="0">
                  <a:moveTo>
                    <a:pt x="336" y="0"/>
                  </a:moveTo>
                  <a:cubicBezTo>
                    <a:pt x="310" y="0"/>
                    <a:pt x="285" y="3"/>
                    <a:pt x="260" y="6"/>
                  </a:cubicBezTo>
                  <a:cubicBezTo>
                    <a:pt x="220" y="16"/>
                    <a:pt x="190" y="26"/>
                    <a:pt x="160" y="36"/>
                  </a:cubicBezTo>
                  <a:cubicBezTo>
                    <a:pt x="130" y="56"/>
                    <a:pt x="100" y="66"/>
                    <a:pt x="80" y="86"/>
                  </a:cubicBezTo>
                  <a:cubicBezTo>
                    <a:pt x="50" y="96"/>
                    <a:pt x="30" y="116"/>
                    <a:pt x="20" y="126"/>
                  </a:cubicBezTo>
                  <a:cubicBezTo>
                    <a:pt x="10" y="126"/>
                    <a:pt x="10" y="136"/>
                    <a:pt x="0" y="136"/>
                  </a:cubicBezTo>
                  <a:lnTo>
                    <a:pt x="0" y="146"/>
                  </a:lnTo>
                  <a:lnTo>
                    <a:pt x="10" y="156"/>
                  </a:lnTo>
                  <a:lnTo>
                    <a:pt x="40" y="186"/>
                  </a:lnTo>
                  <a:lnTo>
                    <a:pt x="80" y="226"/>
                  </a:lnTo>
                  <a:lnTo>
                    <a:pt x="140" y="286"/>
                  </a:lnTo>
                  <a:cubicBezTo>
                    <a:pt x="190" y="325"/>
                    <a:pt x="240" y="385"/>
                    <a:pt x="289" y="436"/>
                  </a:cubicBezTo>
                  <a:cubicBezTo>
                    <a:pt x="340" y="496"/>
                    <a:pt x="400" y="555"/>
                    <a:pt x="459" y="605"/>
                  </a:cubicBezTo>
                  <a:cubicBezTo>
                    <a:pt x="519" y="655"/>
                    <a:pt x="589" y="695"/>
                    <a:pt x="649" y="715"/>
                  </a:cubicBezTo>
                  <a:cubicBezTo>
                    <a:pt x="694" y="734"/>
                    <a:pt x="738" y="741"/>
                    <a:pt x="780" y="741"/>
                  </a:cubicBezTo>
                  <a:cubicBezTo>
                    <a:pt x="804" y="741"/>
                    <a:pt x="827" y="739"/>
                    <a:pt x="848" y="735"/>
                  </a:cubicBezTo>
                  <a:cubicBezTo>
                    <a:pt x="879" y="725"/>
                    <a:pt x="919" y="715"/>
                    <a:pt x="948" y="705"/>
                  </a:cubicBezTo>
                  <a:cubicBezTo>
                    <a:pt x="979" y="695"/>
                    <a:pt x="999" y="685"/>
                    <a:pt x="1028" y="675"/>
                  </a:cubicBezTo>
                  <a:cubicBezTo>
                    <a:pt x="1048" y="655"/>
                    <a:pt x="1068" y="645"/>
                    <a:pt x="1078" y="635"/>
                  </a:cubicBezTo>
                  <a:cubicBezTo>
                    <a:pt x="1098" y="625"/>
                    <a:pt x="1108" y="625"/>
                    <a:pt x="1108" y="625"/>
                  </a:cubicBezTo>
                  <a:lnTo>
                    <a:pt x="1098" y="615"/>
                  </a:lnTo>
                  <a:cubicBezTo>
                    <a:pt x="1088" y="605"/>
                    <a:pt x="1078" y="595"/>
                    <a:pt x="1068" y="575"/>
                  </a:cubicBezTo>
                  <a:cubicBezTo>
                    <a:pt x="1058" y="565"/>
                    <a:pt x="1038" y="545"/>
                    <a:pt x="1028" y="525"/>
                  </a:cubicBezTo>
                  <a:cubicBezTo>
                    <a:pt x="1008" y="516"/>
                    <a:pt x="988" y="485"/>
                    <a:pt x="968" y="465"/>
                  </a:cubicBezTo>
                  <a:cubicBezTo>
                    <a:pt x="928" y="425"/>
                    <a:pt x="888" y="365"/>
                    <a:pt x="839" y="305"/>
                  </a:cubicBezTo>
                  <a:cubicBezTo>
                    <a:pt x="789" y="246"/>
                    <a:pt x="729" y="186"/>
                    <a:pt x="669" y="136"/>
                  </a:cubicBezTo>
                  <a:cubicBezTo>
                    <a:pt x="609" y="86"/>
                    <a:pt x="539" y="46"/>
                    <a:pt x="469" y="26"/>
                  </a:cubicBezTo>
                  <a:cubicBezTo>
                    <a:pt x="425" y="7"/>
                    <a:pt x="380" y="0"/>
                    <a:pt x="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628257" y="3270565"/>
              <a:ext cx="114693" cy="79431"/>
            </a:xfrm>
            <a:custGeom>
              <a:avLst/>
              <a:gdLst/>
              <a:ahLst/>
              <a:cxnLst/>
              <a:rect l="l" t="t" r="r" b="b"/>
              <a:pathLst>
                <a:path w="1249" h="865" extrusionOk="0">
                  <a:moveTo>
                    <a:pt x="413" y="120"/>
                  </a:moveTo>
                  <a:cubicBezTo>
                    <a:pt x="448" y="120"/>
                    <a:pt x="484" y="124"/>
                    <a:pt x="519" y="136"/>
                  </a:cubicBezTo>
                  <a:cubicBezTo>
                    <a:pt x="579" y="156"/>
                    <a:pt x="639" y="196"/>
                    <a:pt x="699" y="246"/>
                  </a:cubicBezTo>
                  <a:cubicBezTo>
                    <a:pt x="749" y="286"/>
                    <a:pt x="799" y="336"/>
                    <a:pt x="859" y="405"/>
                  </a:cubicBezTo>
                  <a:lnTo>
                    <a:pt x="1089" y="665"/>
                  </a:lnTo>
                  <a:cubicBezTo>
                    <a:pt x="1078" y="675"/>
                    <a:pt x="1069" y="675"/>
                    <a:pt x="1069" y="675"/>
                  </a:cubicBezTo>
                  <a:cubicBezTo>
                    <a:pt x="1049" y="685"/>
                    <a:pt x="1018" y="705"/>
                    <a:pt x="989" y="715"/>
                  </a:cubicBezTo>
                  <a:cubicBezTo>
                    <a:pt x="969" y="725"/>
                    <a:pt x="938" y="735"/>
                    <a:pt x="909" y="735"/>
                  </a:cubicBezTo>
                  <a:cubicBezTo>
                    <a:pt x="884" y="739"/>
                    <a:pt x="861" y="741"/>
                    <a:pt x="839" y="741"/>
                  </a:cubicBezTo>
                  <a:cubicBezTo>
                    <a:pt x="806" y="741"/>
                    <a:pt x="774" y="737"/>
                    <a:pt x="739" y="725"/>
                  </a:cubicBezTo>
                  <a:cubicBezTo>
                    <a:pt x="689" y="705"/>
                    <a:pt x="629" y="675"/>
                    <a:pt x="569" y="615"/>
                  </a:cubicBezTo>
                  <a:cubicBezTo>
                    <a:pt x="510" y="565"/>
                    <a:pt x="450" y="505"/>
                    <a:pt x="399" y="456"/>
                  </a:cubicBezTo>
                  <a:lnTo>
                    <a:pt x="160" y="206"/>
                  </a:lnTo>
                  <a:cubicBezTo>
                    <a:pt x="160" y="206"/>
                    <a:pt x="170" y="196"/>
                    <a:pt x="180" y="196"/>
                  </a:cubicBezTo>
                  <a:cubicBezTo>
                    <a:pt x="200" y="186"/>
                    <a:pt x="230" y="166"/>
                    <a:pt x="250" y="156"/>
                  </a:cubicBezTo>
                  <a:lnTo>
                    <a:pt x="339" y="126"/>
                  </a:lnTo>
                  <a:cubicBezTo>
                    <a:pt x="364" y="122"/>
                    <a:pt x="388" y="120"/>
                    <a:pt x="413" y="120"/>
                  </a:cubicBezTo>
                  <a:close/>
                  <a:moveTo>
                    <a:pt x="406" y="0"/>
                  </a:moveTo>
                  <a:cubicBezTo>
                    <a:pt x="377" y="0"/>
                    <a:pt x="348" y="3"/>
                    <a:pt x="319" y="6"/>
                  </a:cubicBezTo>
                  <a:cubicBezTo>
                    <a:pt x="280" y="16"/>
                    <a:pt x="240" y="26"/>
                    <a:pt x="200" y="46"/>
                  </a:cubicBezTo>
                  <a:cubicBezTo>
                    <a:pt x="170" y="56"/>
                    <a:pt x="140" y="76"/>
                    <a:pt x="110" y="96"/>
                  </a:cubicBezTo>
                  <a:cubicBezTo>
                    <a:pt x="90" y="106"/>
                    <a:pt x="80" y="116"/>
                    <a:pt x="60" y="126"/>
                  </a:cubicBezTo>
                  <a:lnTo>
                    <a:pt x="20" y="156"/>
                  </a:lnTo>
                  <a:lnTo>
                    <a:pt x="0" y="216"/>
                  </a:lnTo>
                  <a:lnTo>
                    <a:pt x="40" y="266"/>
                  </a:lnTo>
                  <a:cubicBezTo>
                    <a:pt x="50" y="266"/>
                    <a:pt x="60" y="276"/>
                    <a:pt x="60" y="286"/>
                  </a:cubicBezTo>
                  <a:lnTo>
                    <a:pt x="319" y="536"/>
                  </a:lnTo>
                  <a:cubicBezTo>
                    <a:pt x="359" y="585"/>
                    <a:pt x="430" y="655"/>
                    <a:pt x="490" y="705"/>
                  </a:cubicBezTo>
                  <a:cubicBezTo>
                    <a:pt x="569" y="775"/>
                    <a:pt x="639" y="815"/>
                    <a:pt x="699" y="835"/>
                  </a:cubicBezTo>
                  <a:cubicBezTo>
                    <a:pt x="749" y="855"/>
                    <a:pt x="799" y="865"/>
                    <a:pt x="849" y="865"/>
                  </a:cubicBezTo>
                  <a:cubicBezTo>
                    <a:pt x="878" y="865"/>
                    <a:pt x="909" y="855"/>
                    <a:pt x="929" y="855"/>
                  </a:cubicBezTo>
                  <a:cubicBezTo>
                    <a:pt x="969" y="845"/>
                    <a:pt x="998" y="835"/>
                    <a:pt x="1038" y="825"/>
                  </a:cubicBezTo>
                  <a:cubicBezTo>
                    <a:pt x="1069" y="815"/>
                    <a:pt x="1098" y="795"/>
                    <a:pt x="1118" y="785"/>
                  </a:cubicBezTo>
                  <a:cubicBezTo>
                    <a:pt x="1138" y="775"/>
                    <a:pt x="1148" y="765"/>
                    <a:pt x="1168" y="755"/>
                  </a:cubicBezTo>
                  <a:cubicBezTo>
                    <a:pt x="1168" y="755"/>
                    <a:pt x="1178" y="755"/>
                    <a:pt x="1188" y="745"/>
                  </a:cubicBezTo>
                  <a:lnTo>
                    <a:pt x="1248" y="695"/>
                  </a:lnTo>
                  <a:lnTo>
                    <a:pt x="1228" y="655"/>
                  </a:lnTo>
                  <a:lnTo>
                    <a:pt x="1208" y="635"/>
                  </a:lnTo>
                  <a:lnTo>
                    <a:pt x="1208" y="625"/>
                  </a:lnTo>
                  <a:lnTo>
                    <a:pt x="1178" y="595"/>
                  </a:lnTo>
                  <a:lnTo>
                    <a:pt x="949" y="326"/>
                  </a:lnTo>
                  <a:cubicBezTo>
                    <a:pt x="889" y="256"/>
                    <a:pt x="829" y="196"/>
                    <a:pt x="779" y="156"/>
                  </a:cubicBezTo>
                  <a:cubicBezTo>
                    <a:pt x="699" y="86"/>
                    <a:pt x="629" y="46"/>
                    <a:pt x="559" y="26"/>
                  </a:cubicBezTo>
                  <a:cubicBezTo>
                    <a:pt x="508" y="7"/>
                    <a:pt x="457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685006" y="3269646"/>
              <a:ext cx="99174" cy="69697"/>
            </a:xfrm>
            <a:custGeom>
              <a:avLst/>
              <a:gdLst/>
              <a:ahLst/>
              <a:cxnLst/>
              <a:rect l="l" t="t" r="r" b="b"/>
              <a:pathLst>
                <a:path w="1080" h="759" extrusionOk="0">
                  <a:moveTo>
                    <a:pt x="341" y="0"/>
                  </a:moveTo>
                  <a:cubicBezTo>
                    <a:pt x="314" y="0"/>
                    <a:pt x="286" y="3"/>
                    <a:pt x="260" y="7"/>
                  </a:cubicBezTo>
                  <a:cubicBezTo>
                    <a:pt x="231" y="16"/>
                    <a:pt x="191" y="26"/>
                    <a:pt x="161" y="36"/>
                  </a:cubicBezTo>
                  <a:cubicBezTo>
                    <a:pt x="131" y="46"/>
                    <a:pt x="101" y="66"/>
                    <a:pt x="81" y="76"/>
                  </a:cubicBezTo>
                  <a:cubicBezTo>
                    <a:pt x="51" y="86"/>
                    <a:pt x="31" y="106"/>
                    <a:pt x="21" y="106"/>
                  </a:cubicBezTo>
                  <a:cubicBezTo>
                    <a:pt x="11" y="116"/>
                    <a:pt x="1" y="116"/>
                    <a:pt x="1" y="116"/>
                  </a:cubicBezTo>
                  <a:lnTo>
                    <a:pt x="1" y="126"/>
                  </a:lnTo>
                  <a:lnTo>
                    <a:pt x="1" y="136"/>
                  </a:lnTo>
                  <a:lnTo>
                    <a:pt x="31" y="166"/>
                  </a:lnTo>
                  <a:lnTo>
                    <a:pt x="81" y="216"/>
                  </a:lnTo>
                  <a:cubicBezTo>
                    <a:pt x="101" y="236"/>
                    <a:pt x="111" y="256"/>
                    <a:pt x="141" y="276"/>
                  </a:cubicBezTo>
                  <a:cubicBezTo>
                    <a:pt x="181" y="326"/>
                    <a:pt x="231" y="375"/>
                    <a:pt x="280" y="435"/>
                  </a:cubicBezTo>
                  <a:cubicBezTo>
                    <a:pt x="331" y="495"/>
                    <a:pt x="380" y="555"/>
                    <a:pt x="440" y="605"/>
                  </a:cubicBezTo>
                  <a:cubicBezTo>
                    <a:pt x="471" y="635"/>
                    <a:pt x="500" y="655"/>
                    <a:pt x="530" y="675"/>
                  </a:cubicBezTo>
                  <a:cubicBezTo>
                    <a:pt x="560" y="695"/>
                    <a:pt x="590" y="715"/>
                    <a:pt x="620" y="725"/>
                  </a:cubicBezTo>
                  <a:cubicBezTo>
                    <a:pt x="672" y="747"/>
                    <a:pt x="725" y="759"/>
                    <a:pt x="772" y="759"/>
                  </a:cubicBezTo>
                  <a:cubicBezTo>
                    <a:pt x="789" y="759"/>
                    <a:pt x="804" y="757"/>
                    <a:pt x="820" y="755"/>
                  </a:cubicBezTo>
                  <a:cubicBezTo>
                    <a:pt x="859" y="755"/>
                    <a:pt x="890" y="745"/>
                    <a:pt x="919" y="735"/>
                  </a:cubicBezTo>
                  <a:cubicBezTo>
                    <a:pt x="950" y="725"/>
                    <a:pt x="979" y="715"/>
                    <a:pt x="999" y="705"/>
                  </a:cubicBezTo>
                  <a:cubicBezTo>
                    <a:pt x="1030" y="695"/>
                    <a:pt x="1050" y="675"/>
                    <a:pt x="1059" y="675"/>
                  </a:cubicBezTo>
                  <a:lnTo>
                    <a:pt x="1079" y="655"/>
                  </a:lnTo>
                  <a:lnTo>
                    <a:pt x="1069" y="645"/>
                  </a:lnTo>
                  <a:cubicBezTo>
                    <a:pt x="1069" y="635"/>
                    <a:pt x="1059" y="625"/>
                    <a:pt x="1050" y="615"/>
                  </a:cubicBezTo>
                  <a:cubicBezTo>
                    <a:pt x="1039" y="595"/>
                    <a:pt x="1019" y="586"/>
                    <a:pt x="1010" y="566"/>
                  </a:cubicBezTo>
                  <a:cubicBezTo>
                    <a:pt x="990" y="546"/>
                    <a:pt x="979" y="526"/>
                    <a:pt x="959" y="495"/>
                  </a:cubicBezTo>
                  <a:cubicBezTo>
                    <a:pt x="919" y="446"/>
                    <a:pt x="870" y="395"/>
                    <a:pt x="830" y="326"/>
                  </a:cubicBezTo>
                  <a:cubicBezTo>
                    <a:pt x="780" y="266"/>
                    <a:pt x="720" y="206"/>
                    <a:pt x="670" y="156"/>
                  </a:cubicBezTo>
                  <a:cubicBezTo>
                    <a:pt x="610" y="96"/>
                    <a:pt x="540" y="46"/>
                    <a:pt x="480" y="26"/>
                  </a:cubicBezTo>
                  <a:cubicBezTo>
                    <a:pt x="436" y="7"/>
                    <a:pt x="388" y="0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678670" y="3264137"/>
              <a:ext cx="112764" cy="80349"/>
            </a:xfrm>
            <a:custGeom>
              <a:avLst/>
              <a:gdLst/>
              <a:ahLst/>
              <a:cxnLst/>
              <a:rect l="l" t="t" r="r" b="b"/>
              <a:pathLst>
                <a:path w="1228" h="875" extrusionOk="0">
                  <a:moveTo>
                    <a:pt x="422" y="120"/>
                  </a:moveTo>
                  <a:cubicBezTo>
                    <a:pt x="458" y="120"/>
                    <a:pt x="490" y="124"/>
                    <a:pt x="520" y="136"/>
                  </a:cubicBezTo>
                  <a:cubicBezTo>
                    <a:pt x="579" y="156"/>
                    <a:pt x="639" y="196"/>
                    <a:pt x="699" y="256"/>
                  </a:cubicBezTo>
                  <a:cubicBezTo>
                    <a:pt x="739" y="296"/>
                    <a:pt x="789" y="356"/>
                    <a:pt x="849" y="426"/>
                  </a:cubicBezTo>
                  <a:lnTo>
                    <a:pt x="1059" y="705"/>
                  </a:lnTo>
                  <a:lnTo>
                    <a:pt x="1048" y="705"/>
                  </a:lnTo>
                  <a:cubicBezTo>
                    <a:pt x="1019" y="715"/>
                    <a:pt x="999" y="735"/>
                    <a:pt x="968" y="735"/>
                  </a:cubicBezTo>
                  <a:cubicBezTo>
                    <a:pt x="939" y="745"/>
                    <a:pt x="908" y="755"/>
                    <a:pt x="889" y="755"/>
                  </a:cubicBezTo>
                  <a:cubicBezTo>
                    <a:pt x="872" y="758"/>
                    <a:pt x="856" y="759"/>
                    <a:pt x="840" y="759"/>
                  </a:cubicBezTo>
                  <a:cubicBezTo>
                    <a:pt x="797" y="759"/>
                    <a:pt x="755" y="750"/>
                    <a:pt x="719" y="735"/>
                  </a:cubicBezTo>
                  <a:cubicBezTo>
                    <a:pt x="689" y="725"/>
                    <a:pt x="659" y="705"/>
                    <a:pt x="629" y="685"/>
                  </a:cubicBezTo>
                  <a:cubicBezTo>
                    <a:pt x="599" y="665"/>
                    <a:pt x="579" y="646"/>
                    <a:pt x="549" y="626"/>
                  </a:cubicBezTo>
                  <a:cubicBezTo>
                    <a:pt x="489" y="566"/>
                    <a:pt x="429" y="506"/>
                    <a:pt x="389" y="455"/>
                  </a:cubicBezTo>
                  <a:lnTo>
                    <a:pt x="160" y="196"/>
                  </a:lnTo>
                  <a:cubicBezTo>
                    <a:pt x="160" y="196"/>
                    <a:pt x="170" y="186"/>
                    <a:pt x="180" y="186"/>
                  </a:cubicBezTo>
                  <a:cubicBezTo>
                    <a:pt x="200" y="176"/>
                    <a:pt x="220" y="166"/>
                    <a:pt x="250" y="156"/>
                  </a:cubicBezTo>
                  <a:cubicBezTo>
                    <a:pt x="280" y="136"/>
                    <a:pt x="310" y="136"/>
                    <a:pt x="340" y="126"/>
                  </a:cubicBezTo>
                  <a:cubicBezTo>
                    <a:pt x="369" y="122"/>
                    <a:pt x="396" y="120"/>
                    <a:pt x="422" y="120"/>
                  </a:cubicBezTo>
                  <a:close/>
                  <a:moveTo>
                    <a:pt x="416" y="0"/>
                  </a:moveTo>
                  <a:cubicBezTo>
                    <a:pt x="385" y="0"/>
                    <a:pt x="353" y="3"/>
                    <a:pt x="320" y="7"/>
                  </a:cubicBezTo>
                  <a:cubicBezTo>
                    <a:pt x="290" y="16"/>
                    <a:pt x="250" y="27"/>
                    <a:pt x="210" y="36"/>
                  </a:cubicBezTo>
                  <a:cubicBezTo>
                    <a:pt x="180" y="56"/>
                    <a:pt x="150" y="67"/>
                    <a:pt x="120" y="86"/>
                  </a:cubicBezTo>
                  <a:cubicBezTo>
                    <a:pt x="100" y="96"/>
                    <a:pt x="80" y="106"/>
                    <a:pt x="70" y="116"/>
                  </a:cubicBezTo>
                  <a:lnTo>
                    <a:pt x="20" y="146"/>
                  </a:lnTo>
                  <a:lnTo>
                    <a:pt x="0" y="196"/>
                  </a:lnTo>
                  <a:lnTo>
                    <a:pt x="40" y="246"/>
                  </a:lnTo>
                  <a:cubicBezTo>
                    <a:pt x="50" y="256"/>
                    <a:pt x="50" y="266"/>
                    <a:pt x="60" y="266"/>
                  </a:cubicBezTo>
                  <a:lnTo>
                    <a:pt x="300" y="535"/>
                  </a:lnTo>
                  <a:cubicBezTo>
                    <a:pt x="349" y="586"/>
                    <a:pt x="409" y="655"/>
                    <a:pt x="469" y="715"/>
                  </a:cubicBezTo>
                  <a:cubicBezTo>
                    <a:pt x="500" y="735"/>
                    <a:pt x="529" y="765"/>
                    <a:pt x="559" y="785"/>
                  </a:cubicBezTo>
                  <a:cubicBezTo>
                    <a:pt x="599" y="805"/>
                    <a:pt x="639" y="825"/>
                    <a:pt x="669" y="845"/>
                  </a:cubicBezTo>
                  <a:cubicBezTo>
                    <a:pt x="729" y="865"/>
                    <a:pt x="789" y="875"/>
                    <a:pt x="849" y="875"/>
                  </a:cubicBezTo>
                  <a:lnTo>
                    <a:pt x="899" y="875"/>
                  </a:lnTo>
                  <a:cubicBezTo>
                    <a:pt x="939" y="875"/>
                    <a:pt x="968" y="865"/>
                    <a:pt x="1008" y="855"/>
                  </a:cubicBezTo>
                  <a:cubicBezTo>
                    <a:pt x="1039" y="845"/>
                    <a:pt x="1068" y="835"/>
                    <a:pt x="1099" y="815"/>
                  </a:cubicBezTo>
                  <a:cubicBezTo>
                    <a:pt x="1119" y="805"/>
                    <a:pt x="1128" y="795"/>
                    <a:pt x="1148" y="795"/>
                  </a:cubicBezTo>
                  <a:lnTo>
                    <a:pt x="1158" y="785"/>
                  </a:lnTo>
                  <a:cubicBezTo>
                    <a:pt x="1188" y="765"/>
                    <a:pt x="1188" y="765"/>
                    <a:pt x="1198" y="765"/>
                  </a:cubicBezTo>
                  <a:lnTo>
                    <a:pt x="1228" y="725"/>
                  </a:lnTo>
                  <a:lnTo>
                    <a:pt x="1208" y="685"/>
                  </a:lnTo>
                  <a:cubicBezTo>
                    <a:pt x="1208" y="685"/>
                    <a:pt x="1198" y="685"/>
                    <a:pt x="1188" y="675"/>
                  </a:cubicBezTo>
                  <a:lnTo>
                    <a:pt x="1178" y="665"/>
                  </a:lnTo>
                  <a:cubicBezTo>
                    <a:pt x="1178" y="655"/>
                    <a:pt x="1168" y="646"/>
                    <a:pt x="1168" y="635"/>
                  </a:cubicBezTo>
                  <a:lnTo>
                    <a:pt x="939" y="356"/>
                  </a:lnTo>
                  <a:cubicBezTo>
                    <a:pt x="879" y="276"/>
                    <a:pt x="829" y="216"/>
                    <a:pt x="779" y="166"/>
                  </a:cubicBezTo>
                  <a:cubicBezTo>
                    <a:pt x="709" y="96"/>
                    <a:pt x="639" y="56"/>
                    <a:pt x="569" y="27"/>
                  </a:cubicBezTo>
                  <a:cubicBezTo>
                    <a:pt x="519" y="7"/>
                    <a:pt x="468" y="0"/>
                    <a:pt x="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685006" y="3269646"/>
              <a:ext cx="99174" cy="69697"/>
            </a:xfrm>
            <a:custGeom>
              <a:avLst/>
              <a:gdLst/>
              <a:ahLst/>
              <a:cxnLst/>
              <a:rect l="l" t="t" r="r" b="b"/>
              <a:pathLst>
                <a:path w="1080" h="759" extrusionOk="0">
                  <a:moveTo>
                    <a:pt x="341" y="0"/>
                  </a:moveTo>
                  <a:cubicBezTo>
                    <a:pt x="314" y="0"/>
                    <a:pt x="286" y="3"/>
                    <a:pt x="260" y="7"/>
                  </a:cubicBezTo>
                  <a:cubicBezTo>
                    <a:pt x="231" y="16"/>
                    <a:pt x="191" y="26"/>
                    <a:pt x="161" y="36"/>
                  </a:cubicBezTo>
                  <a:cubicBezTo>
                    <a:pt x="131" y="46"/>
                    <a:pt x="101" y="66"/>
                    <a:pt x="81" y="76"/>
                  </a:cubicBezTo>
                  <a:cubicBezTo>
                    <a:pt x="51" y="86"/>
                    <a:pt x="31" y="106"/>
                    <a:pt x="21" y="106"/>
                  </a:cubicBezTo>
                  <a:cubicBezTo>
                    <a:pt x="11" y="116"/>
                    <a:pt x="1" y="116"/>
                    <a:pt x="1" y="116"/>
                  </a:cubicBezTo>
                  <a:lnTo>
                    <a:pt x="1" y="126"/>
                  </a:lnTo>
                  <a:lnTo>
                    <a:pt x="1" y="136"/>
                  </a:lnTo>
                  <a:lnTo>
                    <a:pt x="31" y="166"/>
                  </a:lnTo>
                  <a:lnTo>
                    <a:pt x="81" y="216"/>
                  </a:lnTo>
                  <a:cubicBezTo>
                    <a:pt x="101" y="236"/>
                    <a:pt x="111" y="256"/>
                    <a:pt x="141" y="276"/>
                  </a:cubicBezTo>
                  <a:cubicBezTo>
                    <a:pt x="181" y="326"/>
                    <a:pt x="231" y="375"/>
                    <a:pt x="280" y="435"/>
                  </a:cubicBezTo>
                  <a:cubicBezTo>
                    <a:pt x="331" y="495"/>
                    <a:pt x="380" y="555"/>
                    <a:pt x="440" y="605"/>
                  </a:cubicBezTo>
                  <a:cubicBezTo>
                    <a:pt x="471" y="635"/>
                    <a:pt x="500" y="655"/>
                    <a:pt x="530" y="675"/>
                  </a:cubicBezTo>
                  <a:cubicBezTo>
                    <a:pt x="560" y="695"/>
                    <a:pt x="590" y="715"/>
                    <a:pt x="620" y="725"/>
                  </a:cubicBezTo>
                  <a:cubicBezTo>
                    <a:pt x="672" y="747"/>
                    <a:pt x="725" y="759"/>
                    <a:pt x="772" y="759"/>
                  </a:cubicBezTo>
                  <a:cubicBezTo>
                    <a:pt x="789" y="759"/>
                    <a:pt x="804" y="757"/>
                    <a:pt x="820" y="755"/>
                  </a:cubicBezTo>
                  <a:cubicBezTo>
                    <a:pt x="859" y="755"/>
                    <a:pt x="890" y="745"/>
                    <a:pt x="919" y="735"/>
                  </a:cubicBezTo>
                  <a:cubicBezTo>
                    <a:pt x="950" y="725"/>
                    <a:pt x="979" y="715"/>
                    <a:pt x="999" y="705"/>
                  </a:cubicBezTo>
                  <a:cubicBezTo>
                    <a:pt x="1030" y="695"/>
                    <a:pt x="1050" y="675"/>
                    <a:pt x="1059" y="675"/>
                  </a:cubicBezTo>
                  <a:lnTo>
                    <a:pt x="1079" y="655"/>
                  </a:lnTo>
                  <a:lnTo>
                    <a:pt x="1069" y="645"/>
                  </a:lnTo>
                  <a:cubicBezTo>
                    <a:pt x="1069" y="635"/>
                    <a:pt x="1059" y="625"/>
                    <a:pt x="1050" y="615"/>
                  </a:cubicBezTo>
                  <a:cubicBezTo>
                    <a:pt x="1039" y="595"/>
                    <a:pt x="1019" y="586"/>
                    <a:pt x="1010" y="566"/>
                  </a:cubicBezTo>
                  <a:cubicBezTo>
                    <a:pt x="990" y="546"/>
                    <a:pt x="979" y="526"/>
                    <a:pt x="959" y="495"/>
                  </a:cubicBezTo>
                  <a:cubicBezTo>
                    <a:pt x="919" y="446"/>
                    <a:pt x="870" y="395"/>
                    <a:pt x="830" y="326"/>
                  </a:cubicBezTo>
                  <a:cubicBezTo>
                    <a:pt x="780" y="266"/>
                    <a:pt x="720" y="206"/>
                    <a:pt x="670" y="156"/>
                  </a:cubicBezTo>
                  <a:cubicBezTo>
                    <a:pt x="610" y="96"/>
                    <a:pt x="540" y="46"/>
                    <a:pt x="480" y="26"/>
                  </a:cubicBezTo>
                  <a:cubicBezTo>
                    <a:pt x="436" y="7"/>
                    <a:pt x="388" y="0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678670" y="3264137"/>
              <a:ext cx="112764" cy="80349"/>
            </a:xfrm>
            <a:custGeom>
              <a:avLst/>
              <a:gdLst/>
              <a:ahLst/>
              <a:cxnLst/>
              <a:rect l="l" t="t" r="r" b="b"/>
              <a:pathLst>
                <a:path w="1228" h="875" extrusionOk="0">
                  <a:moveTo>
                    <a:pt x="422" y="120"/>
                  </a:moveTo>
                  <a:cubicBezTo>
                    <a:pt x="458" y="120"/>
                    <a:pt x="490" y="124"/>
                    <a:pt x="520" y="136"/>
                  </a:cubicBezTo>
                  <a:cubicBezTo>
                    <a:pt x="579" y="156"/>
                    <a:pt x="639" y="196"/>
                    <a:pt x="699" y="256"/>
                  </a:cubicBezTo>
                  <a:cubicBezTo>
                    <a:pt x="739" y="296"/>
                    <a:pt x="789" y="356"/>
                    <a:pt x="849" y="426"/>
                  </a:cubicBezTo>
                  <a:lnTo>
                    <a:pt x="1059" y="705"/>
                  </a:lnTo>
                  <a:lnTo>
                    <a:pt x="1048" y="705"/>
                  </a:lnTo>
                  <a:cubicBezTo>
                    <a:pt x="1019" y="715"/>
                    <a:pt x="999" y="735"/>
                    <a:pt x="968" y="735"/>
                  </a:cubicBezTo>
                  <a:cubicBezTo>
                    <a:pt x="939" y="745"/>
                    <a:pt x="908" y="755"/>
                    <a:pt x="889" y="755"/>
                  </a:cubicBezTo>
                  <a:cubicBezTo>
                    <a:pt x="872" y="758"/>
                    <a:pt x="856" y="759"/>
                    <a:pt x="840" y="759"/>
                  </a:cubicBezTo>
                  <a:cubicBezTo>
                    <a:pt x="797" y="759"/>
                    <a:pt x="755" y="750"/>
                    <a:pt x="719" y="735"/>
                  </a:cubicBezTo>
                  <a:cubicBezTo>
                    <a:pt x="689" y="725"/>
                    <a:pt x="659" y="705"/>
                    <a:pt x="629" y="685"/>
                  </a:cubicBezTo>
                  <a:cubicBezTo>
                    <a:pt x="599" y="665"/>
                    <a:pt x="579" y="646"/>
                    <a:pt x="549" y="626"/>
                  </a:cubicBezTo>
                  <a:cubicBezTo>
                    <a:pt x="489" y="566"/>
                    <a:pt x="440" y="506"/>
                    <a:pt x="389" y="455"/>
                  </a:cubicBezTo>
                  <a:lnTo>
                    <a:pt x="160" y="196"/>
                  </a:lnTo>
                  <a:cubicBezTo>
                    <a:pt x="160" y="196"/>
                    <a:pt x="170" y="186"/>
                    <a:pt x="180" y="186"/>
                  </a:cubicBezTo>
                  <a:cubicBezTo>
                    <a:pt x="200" y="176"/>
                    <a:pt x="220" y="166"/>
                    <a:pt x="250" y="156"/>
                  </a:cubicBezTo>
                  <a:cubicBezTo>
                    <a:pt x="280" y="136"/>
                    <a:pt x="310" y="136"/>
                    <a:pt x="340" y="126"/>
                  </a:cubicBezTo>
                  <a:cubicBezTo>
                    <a:pt x="369" y="122"/>
                    <a:pt x="396" y="120"/>
                    <a:pt x="422" y="120"/>
                  </a:cubicBezTo>
                  <a:close/>
                  <a:moveTo>
                    <a:pt x="416" y="0"/>
                  </a:moveTo>
                  <a:cubicBezTo>
                    <a:pt x="385" y="0"/>
                    <a:pt x="353" y="3"/>
                    <a:pt x="320" y="7"/>
                  </a:cubicBezTo>
                  <a:cubicBezTo>
                    <a:pt x="290" y="16"/>
                    <a:pt x="250" y="27"/>
                    <a:pt x="210" y="36"/>
                  </a:cubicBezTo>
                  <a:cubicBezTo>
                    <a:pt x="180" y="56"/>
                    <a:pt x="150" y="67"/>
                    <a:pt x="120" y="86"/>
                  </a:cubicBezTo>
                  <a:cubicBezTo>
                    <a:pt x="100" y="96"/>
                    <a:pt x="80" y="106"/>
                    <a:pt x="70" y="116"/>
                  </a:cubicBezTo>
                  <a:lnTo>
                    <a:pt x="20" y="146"/>
                  </a:lnTo>
                  <a:lnTo>
                    <a:pt x="0" y="196"/>
                  </a:lnTo>
                  <a:lnTo>
                    <a:pt x="40" y="246"/>
                  </a:lnTo>
                  <a:cubicBezTo>
                    <a:pt x="50" y="256"/>
                    <a:pt x="50" y="266"/>
                    <a:pt x="60" y="266"/>
                  </a:cubicBezTo>
                  <a:lnTo>
                    <a:pt x="300" y="535"/>
                  </a:lnTo>
                  <a:cubicBezTo>
                    <a:pt x="349" y="595"/>
                    <a:pt x="409" y="655"/>
                    <a:pt x="469" y="715"/>
                  </a:cubicBezTo>
                  <a:cubicBezTo>
                    <a:pt x="500" y="735"/>
                    <a:pt x="529" y="765"/>
                    <a:pt x="559" y="785"/>
                  </a:cubicBezTo>
                  <a:cubicBezTo>
                    <a:pt x="599" y="805"/>
                    <a:pt x="639" y="825"/>
                    <a:pt x="669" y="845"/>
                  </a:cubicBezTo>
                  <a:cubicBezTo>
                    <a:pt x="729" y="865"/>
                    <a:pt x="789" y="875"/>
                    <a:pt x="849" y="875"/>
                  </a:cubicBezTo>
                  <a:lnTo>
                    <a:pt x="899" y="875"/>
                  </a:lnTo>
                  <a:cubicBezTo>
                    <a:pt x="939" y="875"/>
                    <a:pt x="968" y="865"/>
                    <a:pt x="1008" y="855"/>
                  </a:cubicBezTo>
                  <a:cubicBezTo>
                    <a:pt x="1039" y="845"/>
                    <a:pt x="1068" y="835"/>
                    <a:pt x="1099" y="815"/>
                  </a:cubicBezTo>
                  <a:cubicBezTo>
                    <a:pt x="1119" y="805"/>
                    <a:pt x="1128" y="795"/>
                    <a:pt x="1148" y="795"/>
                  </a:cubicBezTo>
                  <a:lnTo>
                    <a:pt x="1158" y="785"/>
                  </a:lnTo>
                  <a:cubicBezTo>
                    <a:pt x="1188" y="765"/>
                    <a:pt x="1188" y="765"/>
                    <a:pt x="1198" y="765"/>
                  </a:cubicBezTo>
                  <a:lnTo>
                    <a:pt x="1228" y="725"/>
                  </a:lnTo>
                  <a:lnTo>
                    <a:pt x="1208" y="685"/>
                  </a:lnTo>
                  <a:cubicBezTo>
                    <a:pt x="1208" y="685"/>
                    <a:pt x="1198" y="685"/>
                    <a:pt x="1188" y="675"/>
                  </a:cubicBezTo>
                  <a:lnTo>
                    <a:pt x="1178" y="665"/>
                  </a:lnTo>
                  <a:cubicBezTo>
                    <a:pt x="1178" y="655"/>
                    <a:pt x="1168" y="646"/>
                    <a:pt x="1168" y="635"/>
                  </a:cubicBezTo>
                  <a:lnTo>
                    <a:pt x="939" y="356"/>
                  </a:lnTo>
                  <a:cubicBezTo>
                    <a:pt x="879" y="276"/>
                    <a:pt x="829" y="216"/>
                    <a:pt x="779" y="166"/>
                  </a:cubicBezTo>
                  <a:cubicBezTo>
                    <a:pt x="709" y="96"/>
                    <a:pt x="639" y="56"/>
                    <a:pt x="569" y="27"/>
                  </a:cubicBezTo>
                  <a:cubicBezTo>
                    <a:pt x="519" y="7"/>
                    <a:pt x="468" y="0"/>
                    <a:pt x="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735510" y="3265606"/>
              <a:ext cx="97245" cy="70707"/>
            </a:xfrm>
            <a:custGeom>
              <a:avLst/>
              <a:gdLst/>
              <a:ahLst/>
              <a:cxnLst/>
              <a:rect l="l" t="t" r="r" b="b"/>
              <a:pathLst>
                <a:path w="1059" h="770" extrusionOk="0">
                  <a:moveTo>
                    <a:pt x="270" y="0"/>
                  </a:moveTo>
                  <a:cubicBezTo>
                    <a:pt x="230" y="11"/>
                    <a:pt x="200" y="20"/>
                    <a:pt x="170" y="31"/>
                  </a:cubicBezTo>
                  <a:lnTo>
                    <a:pt x="80" y="60"/>
                  </a:lnTo>
                  <a:cubicBezTo>
                    <a:pt x="60" y="70"/>
                    <a:pt x="30" y="80"/>
                    <a:pt x="20" y="90"/>
                  </a:cubicBezTo>
                  <a:cubicBezTo>
                    <a:pt x="10" y="90"/>
                    <a:pt x="10" y="100"/>
                    <a:pt x="0" y="100"/>
                  </a:cubicBezTo>
                  <a:lnTo>
                    <a:pt x="0" y="110"/>
                  </a:lnTo>
                  <a:lnTo>
                    <a:pt x="10" y="120"/>
                  </a:lnTo>
                  <a:cubicBezTo>
                    <a:pt x="10" y="120"/>
                    <a:pt x="20" y="140"/>
                    <a:pt x="30" y="150"/>
                  </a:cubicBezTo>
                  <a:lnTo>
                    <a:pt x="80" y="200"/>
                  </a:lnTo>
                  <a:cubicBezTo>
                    <a:pt x="90" y="220"/>
                    <a:pt x="110" y="240"/>
                    <a:pt x="130" y="270"/>
                  </a:cubicBezTo>
                  <a:cubicBezTo>
                    <a:pt x="170" y="310"/>
                    <a:pt x="220" y="370"/>
                    <a:pt x="260" y="430"/>
                  </a:cubicBezTo>
                  <a:cubicBezTo>
                    <a:pt x="309" y="490"/>
                    <a:pt x="360" y="559"/>
                    <a:pt x="420" y="610"/>
                  </a:cubicBezTo>
                  <a:cubicBezTo>
                    <a:pt x="480" y="669"/>
                    <a:pt x="539" y="709"/>
                    <a:pt x="599" y="739"/>
                  </a:cubicBezTo>
                  <a:cubicBezTo>
                    <a:pt x="659" y="769"/>
                    <a:pt x="729" y="769"/>
                    <a:pt x="799" y="769"/>
                  </a:cubicBezTo>
                  <a:cubicBezTo>
                    <a:pt x="829" y="769"/>
                    <a:pt x="859" y="759"/>
                    <a:pt x="888" y="749"/>
                  </a:cubicBezTo>
                  <a:cubicBezTo>
                    <a:pt x="928" y="749"/>
                    <a:pt x="948" y="739"/>
                    <a:pt x="979" y="729"/>
                  </a:cubicBezTo>
                  <a:lnTo>
                    <a:pt x="1039" y="699"/>
                  </a:lnTo>
                  <a:cubicBezTo>
                    <a:pt x="1048" y="689"/>
                    <a:pt x="1059" y="689"/>
                    <a:pt x="1059" y="689"/>
                  </a:cubicBezTo>
                  <a:cubicBezTo>
                    <a:pt x="1059" y="689"/>
                    <a:pt x="1059" y="679"/>
                    <a:pt x="1048" y="669"/>
                  </a:cubicBezTo>
                  <a:cubicBezTo>
                    <a:pt x="1048" y="669"/>
                    <a:pt x="1039" y="649"/>
                    <a:pt x="1028" y="639"/>
                  </a:cubicBezTo>
                  <a:cubicBezTo>
                    <a:pt x="1019" y="630"/>
                    <a:pt x="1008" y="610"/>
                    <a:pt x="988" y="590"/>
                  </a:cubicBezTo>
                  <a:cubicBezTo>
                    <a:pt x="979" y="570"/>
                    <a:pt x="959" y="539"/>
                    <a:pt x="939" y="519"/>
                  </a:cubicBezTo>
                  <a:cubicBezTo>
                    <a:pt x="908" y="470"/>
                    <a:pt x="859" y="410"/>
                    <a:pt x="819" y="340"/>
                  </a:cubicBezTo>
                  <a:cubicBezTo>
                    <a:pt x="769" y="280"/>
                    <a:pt x="719" y="210"/>
                    <a:pt x="669" y="160"/>
                  </a:cubicBezTo>
                  <a:cubicBezTo>
                    <a:pt x="609" y="100"/>
                    <a:pt x="549" y="60"/>
                    <a:pt x="480" y="31"/>
                  </a:cubicBezTo>
                  <a:cubicBezTo>
                    <a:pt x="409" y="0"/>
                    <a:pt x="340" y="0"/>
                    <a:pt x="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729083" y="3259821"/>
              <a:ext cx="109183" cy="82002"/>
            </a:xfrm>
            <a:custGeom>
              <a:avLst/>
              <a:gdLst/>
              <a:ahLst/>
              <a:cxnLst/>
              <a:rect l="l" t="t" r="r" b="b"/>
              <a:pathLst>
                <a:path w="1189" h="893" extrusionOk="0">
                  <a:moveTo>
                    <a:pt x="350" y="123"/>
                  </a:moveTo>
                  <a:cubicBezTo>
                    <a:pt x="410" y="123"/>
                    <a:pt x="470" y="123"/>
                    <a:pt x="530" y="153"/>
                  </a:cubicBezTo>
                  <a:cubicBezTo>
                    <a:pt x="579" y="173"/>
                    <a:pt x="639" y="213"/>
                    <a:pt x="689" y="263"/>
                  </a:cubicBezTo>
                  <a:cubicBezTo>
                    <a:pt x="739" y="313"/>
                    <a:pt x="789" y="373"/>
                    <a:pt x="839" y="443"/>
                  </a:cubicBezTo>
                  <a:lnTo>
                    <a:pt x="1038" y="722"/>
                  </a:lnTo>
                  <a:cubicBezTo>
                    <a:pt x="1038" y="732"/>
                    <a:pt x="1029" y="732"/>
                    <a:pt x="1029" y="732"/>
                  </a:cubicBezTo>
                  <a:cubicBezTo>
                    <a:pt x="998" y="742"/>
                    <a:pt x="978" y="752"/>
                    <a:pt x="949" y="762"/>
                  </a:cubicBezTo>
                  <a:cubicBezTo>
                    <a:pt x="919" y="762"/>
                    <a:pt x="889" y="772"/>
                    <a:pt x="859" y="772"/>
                  </a:cubicBezTo>
                  <a:cubicBezTo>
                    <a:pt x="799" y="772"/>
                    <a:pt x="739" y="772"/>
                    <a:pt x="689" y="742"/>
                  </a:cubicBezTo>
                  <a:cubicBezTo>
                    <a:pt x="639" y="722"/>
                    <a:pt x="589" y="693"/>
                    <a:pt x="530" y="633"/>
                  </a:cubicBezTo>
                  <a:cubicBezTo>
                    <a:pt x="479" y="573"/>
                    <a:pt x="419" y="513"/>
                    <a:pt x="379" y="453"/>
                  </a:cubicBezTo>
                  <a:lnTo>
                    <a:pt x="160" y="183"/>
                  </a:lnTo>
                  <a:cubicBezTo>
                    <a:pt x="160" y="183"/>
                    <a:pt x="170" y="183"/>
                    <a:pt x="180" y="173"/>
                  </a:cubicBezTo>
                  <a:cubicBezTo>
                    <a:pt x="200" y="163"/>
                    <a:pt x="230" y="153"/>
                    <a:pt x="260" y="143"/>
                  </a:cubicBezTo>
                  <a:cubicBezTo>
                    <a:pt x="290" y="133"/>
                    <a:pt x="320" y="133"/>
                    <a:pt x="350" y="123"/>
                  </a:cubicBezTo>
                  <a:close/>
                  <a:moveTo>
                    <a:pt x="375" y="1"/>
                  </a:moveTo>
                  <a:cubicBezTo>
                    <a:pt x="360" y="1"/>
                    <a:pt x="345" y="2"/>
                    <a:pt x="330" y="3"/>
                  </a:cubicBezTo>
                  <a:cubicBezTo>
                    <a:pt x="290" y="14"/>
                    <a:pt x="260" y="23"/>
                    <a:pt x="220" y="34"/>
                  </a:cubicBezTo>
                  <a:cubicBezTo>
                    <a:pt x="190" y="43"/>
                    <a:pt x="150" y="54"/>
                    <a:pt x="130" y="63"/>
                  </a:cubicBezTo>
                  <a:lnTo>
                    <a:pt x="70" y="94"/>
                  </a:lnTo>
                  <a:lnTo>
                    <a:pt x="20" y="123"/>
                  </a:lnTo>
                  <a:lnTo>
                    <a:pt x="0" y="173"/>
                  </a:lnTo>
                  <a:lnTo>
                    <a:pt x="40" y="223"/>
                  </a:lnTo>
                  <a:cubicBezTo>
                    <a:pt x="40" y="233"/>
                    <a:pt x="50" y="243"/>
                    <a:pt x="60" y="253"/>
                  </a:cubicBezTo>
                  <a:lnTo>
                    <a:pt x="290" y="533"/>
                  </a:lnTo>
                  <a:cubicBezTo>
                    <a:pt x="330" y="582"/>
                    <a:pt x="390" y="653"/>
                    <a:pt x="450" y="712"/>
                  </a:cubicBezTo>
                  <a:cubicBezTo>
                    <a:pt x="519" y="782"/>
                    <a:pt x="579" y="832"/>
                    <a:pt x="639" y="852"/>
                  </a:cubicBezTo>
                  <a:cubicBezTo>
                    <a:pt x="699" y="882"/>
                    <a:pt x="759" y="892"/>
                    <a:pt x="829" y="892"/>
                  </a:cubicBezTo>
                  <a:lnTo>
                    <a:pt x="869" y="892"/>
                  </a:lnTo>
                  <a:cubicBezTo>
                    <a:pt x="909" y="892"/>
                    <a:pt x="938" y="882"/>
                    <a:pt x="978" y="872"/>
                  </a:cubicBezTo>
                  <a:lnTo>
                    <a:pt x="1069" y="842"/>
                  </a:lnTo>
                  <a:cubicBezTo>
                    <a:pt x="1089" y="842"/>
                    <a:pt x="1109" y="832"/>
                    <a:pt x="1118" y="822"/>
                  </a:cubicBezTo>
                  <a:lnTo>
                    <a:pt x="1138" y="812"/>
                  </a:lnTo>
                  <a:cubicBezTo>
                    <a:pt x="1168" y="802"/>
                    <a:pt x="1188" y="782"/>
                    <a:pt x="1188" y="752"/>
                  </a:cubicBezTo>
                  <a:lnTo>
                    <a:pt x="1178" y="722"/>
                  </a:lnTo>
                  <a:cubicBezTo>
                    <a:pt x="1178" y="722"/>
                    <a:pt x="1178" y="712"/>
                    <a:pt x="1168" y="702"/>
                  </a:cubicBezTo>
                  <a:lnTo>
                    <a:pt x="1168" y="693"/>
                  </a:lnTo>
                  <a:lnTo>
                    <a:pt x="1149" y="673"/>
                  </a:lnTo>
                  <a:lnTo>
                    <a:pt x="938" y="373"/>
                  </a:lnTo>
                  <a:cubicBezTo>
                    <a:pt x="879" y="293"/>
                    <a:pt x="829" y="233"/>
                    <a:pt x="779" y="183"/>
                  </a:cubicBezTo>
                  <a:cubicBezTo>
                    <a:pt x="709" y="114"/>
                    <a:pt x="639" y="63"/>
                    <a:pt x="570" y="43"/>
                  </a:cubicBezTo>
                  <a:cubicBezTo>
                    <a:pt x="511" y="19"/>
                    <a:pt x="447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735510" y="3265606"/>
              <a:ext cx="97245" cy="70707"/>
            </a:xfrm>
            <a:custGeom>
              <a:avLst/>
              <a:gdLst/>
              <a:ahLst/>
              <a:cxnLst/>
              <a:rect l="l" t="t" r="r" b="b"/>
              <a:pathLst>
                <a:path w="1059" h="770" extrusionOk="0">
                  <a:moveTo>
                    <a:pt x="270" y="0"/>
                  </a:moveTo>
                  <a:cubicBezTo>
                    <a:pt x="230" y="11"/>
                    <a:pt x="200" y="20"/>
                    <a:pt x="170" y="31"/>
                  </a:cubicBezTo>
                  <a:lnTo>
                    <a:pt x="80" y="60"/>
                  </a:lnTo>
                  <a:cubicBezTo>
                    <a:pt x="60" y="70"/>
                    <a:pt x="30" y="80"/>
                    <a:pt x="20" y="90"/>
                  </a:cubicBezTo>
                  <a:cubicBezTo>
                    <a:pt x="10" y="90"/>
                    <a:pt x="10" y="100"/>
                    <a:pt x="0" y="100"/>
                  </a:cubicBezTo>
                  <a:lnTo>
                    <a:pt x="0" y="110"/>
                  </a:lnTo>
                  <a:lnTo>
                    <a:pt x="10" y="120"/>
                  </a:lnTo>
                  <a:cubicBezTo>
                    <a:pt x="10" y="120"/>
                    <a:pt x="20" y="140"/>
                    <a:pt x="30" y="150"/>
                  </a:cubicBezTo>
                  <a:lnTo>
                    <a:pt x="80" y="200"/>
                  </a:lnTo>
                  <a:cubicBezTo>
                    <a:pt x="90" y="220"/>
                    <a:pt x="110" y="240"/>
                    <a:pt x="130" y="270"/>
                  </a:cubicBezTo>
                  <a:cubicBezTo>
                    <a:pt x="170" y="310"/>
                    <a:pt x="220" y="370"/>
                    <a:pt x="260" y="430"/>
                  </a:cubicBezTo>
                  <a:cubicBezTo>
                    <a:pt x="309" y="490"/>
                    <a:pt x="360" y="559"/>
                    <a:pt x="420" y="610"/>
                  </a:cubicBezTo>
                  <a:cubicBezTo>
                    <a:pt x="480" y="669"/>
                    <a:pt x="539" y="709"/>
                    <a:pt x="599" y="739"/>
                  </a:cubicBezTo>
                  <a:cubicBezTo>
                    <a:pt x="659" y="769"/>
                    <a:pt x="729" y="769"/>
                    <a:pt x="799" y="769"/>
                  </a:cubicBezTo>
                  <a:cubicBezTo>
                    <a:pt x="829" y="769"/>
                    <a:pt x="859" y="759"/>
                    <a:pt x="888" y="749"/>
                  </a:cubicBezTo>
                  <a:cubicBezTo>
                    <a:pt x="928" y="749"/>
                    <a:pt x="948" y="739"/>
                    <a:pt x="979" y="729"/>
                  </a:cubicBezTo>
                  <a:lnTo>
                    <a:pt x="1039" y="699"/>
                  </a:lnTo>
                  <a:cubicBezTo>
                    <a:pt x="1048" y="689"/>
                    <a:pt x="1059" y="689"/>
                    <a:pt x="1059" y="689"/>
                  </a:cubicBezTo>
                  <a:cubicBezTo>
                    <a:pt x="1059" y="689"/>
                    <a:pt x="1059" y="679"/>
                    <a:pt x="1048" y="669"/>
                  </a:cubicBezTo>
                  <a:cubicBezTo>
                    <a:pt x="1048" y="669"/>
                    <a:pt x="1039" y="649"/>
                    <a:pt x="1028" y="639"/>
                  </a:cubicBezTo>
                  <a:cubicBezTo>
                    <a:pt x="1019" y="630"/>
                    <a:pt x="1008" y="610"/>
                    <a:pt x="988" y="590"/>
                  </a:cubicBezTo>
                  <a:cubicBezTo>
                    <a:pt x="979" y="570"/>
                    <a:pt x="959" y="539"/>
                    <a:pt x="939" y="519"/>
                  </a:cubicBezTo>
                  <a:cubicBezTo>
                    <a:pt x="908" y="470"/>
                    <a:pt x="859" y="410"/>
                    <a:pt x="819" y="340"/>
                  </a:cubicBezTo>
                  <a:cubicBezTo>
                    <a:pt x="769" y="280"/>
                    <a:pt x="719" y="210"/>
                    <a:pt x="669" y="160"/>
                  </a:cubicBezTo>
                  <a:cubicBezTo>
                    <a:pt x="609" y="100"/>
                    <a:pt x="549" y="60"/>
                    <a:pt x="480" y="31"/>
                  </a:cubicBezTo>
                  <a:cubicBezTo>
                    <a:pt x="409" y="0"/>
                    <a:pt x="340" y="0"/>
                    <a:pt x="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730001" y="3259821"/>
              <a:ext cx="109183" cy="82002"/>
            </a:xfrm>
            <a:custGeom>
              <a:avLst/>
              <a:gdLst/>
              <a:ahLst/>
              <a:cxnLst/>
              <a:rect l="l" t="t" r="r" b="b"/>
              <a:pathLst>
                <a:path w="1189" h="893" extrusionOk="0">
                  <a:moveTo>
                    <a:pt x="340" y="123"/>
                  </a:moveTo>
                  <a:cubicBezTo>
                    <a:pt x="400" y="123"/>
                    <a:pt x="460" y="123"/>
                    <a:pt x="520" y="153"/>
                  </a:cubicBezTo>
                  <a:cubicBezTo>
                    <a:pt x="569" y="173"/>
                    <a:pt x="629" y="213"/>
                    <a:pt x="679" y="263"/>
                  </a:cubicBezTo>
                  <a:cubicBezTo>
                    <a:pt x="729" y="313"/>
                    <a:pt x="779" y="373"/>
                    <a:pt x="829" y="443"/>
                  </a:cubicBezTo>
                  <a:lnTo>
                    <a:pt x="1028" y="722"/>
                  </a:lnTo>
                  <a:cubicBezTo>
                    <a:pt x="1028" y="732"/>
                    <a:pt x="1019" y="732"/>
                    <a:pt x="1019" y="732"/>
                  </a:cubicBezTo>
                  <a:cubicBezTo>
                    <a:pt x="988" y="742"/>
                    <a:pt x="968" y="752"/>
                    <a:pt x="939" y="762"/>
                  </a:cubicBezTo>
                  <a:cubicBezTo>
                    <a:pt x="909" y="762"/>
                    <a:pt x="879" y="772"/>
                    <a:pt x="849" y="772"/>
                  </a:cubicBezTo>
                  <a:cubicBezTo>
                    <a:pt x="789" y="772"/>
                    <a:pt x="729" y="772"/>
                    <a:pt x="679" y="742"/>
                  </a:cubicBezTo>
                  <a:cubicBezTo>
                    <a:pt x="629" y="722"/>
                    <a:pt x="579" y="693"/>
                    <a:pt x="520" y="633"/>
                  </a:cubicBezTo>
                  <a:cubicBezTo>
                    <a:pt x="469" y="573"/>
                    <a:pt x="409" y="513"/>
                    <a:pt x="369" y="453"/>
                  </a:cubicBezTo>
                  <a:lnTo>
                    <a:pt x="150" y="183"/>
                  </a:lnTo>
                  <a:cubicBezTo>
                    <a:pt x="150" y="183"/>
                    <a:pt x="160" y="183"/>
                    <a:pt x="170" y="173"/>
                  </a:cubicBezTo>
                  <a:cubicBezTo>
                    <a:pt x="190" y="163"/>
                    <a:pt x="220" y="153"/>
                    <a:pt x="250" y="143"/>
                  </a:cubicBezTo>
                  <a:cubicBezTo>
                    <a:pt x="280" y="133"/>
                    <a:pt x="310" y="133"/>
                    <a:pt x="340" y="123"/>
                  </a:cubicBezTo>
                  <a:close/>
                  <a:moveTo>
                    <a:pt x="365" y="1"/>
                  </a:moveTo>
                  <a:cubicBezTo>
                    <a:pt x="350" y="1"/>
                    <a:pt x="335" y="2"/>
                    <a:pt x="320" y="3"/>
                  </a:cubicBezTo>
                  <a:cubicBezTo>
                    <a:pt x="280" y="14"/>
                    <a:pt x="250" y="23"/>
                    <a:pt x="210" y="34"/>
                  </a:cubicBezTo>
                  <a:cubicBezTo>
                    <a:pt x="180" y="43"/>
                    <a:pt x="140" y="54"/>
                    <a:pt x="120" y="63"/>
                  </a:cubicBezTo>
                  <a:lnTo>
                    <a:pt x="60" y="94"/>
                  </a:lnTo>
                  <a:lnTo>
                    <a:pt x="0" y="133"/>
                  </a:lnTo>
                  <a:lnTo>
                    <a:pt x="0" y="193"/>
                  </a:lnTo>
                  <a:lnTo>
                    <a:pt x="30" y="223"/>
                  </a:lnTo>
                  <a:cubicBezTo>
                    <a:pt x="30" y="233"/>
                    <a:pt x="40" y="243"/>
                    <a:pt x="50" y="253"/>
                  </a:cubicBezTo>
                  <a:lnTo>
                    <a:pt x="280" y="533"/>
                  </a:lnTo>
                  <a:cubicBezTo>
                    <a:pt x="320" y="582"/>
                    <a:pt x="380" y="653"/>
                    <a:pt x="440" y="712"/>
                  </a:cubicBezTo>
                  <a:cubicBezTo>
                    <a:pt x="509" y="782"/>
                    <a:pt x="569" y="832"/>
                    <a:pt x="629" y="852"/>
                  </a:cubicBezTo>
                  <a:cubicBezTo>
                    <a:pt x="689" y="882"/>
                    <a:pt x="749" y="892"/>
                    <a:pt x="819" y="892"/>
                  </a:cubicBezTo>
                  <a:lnTo>
                    <a:pt x="859" y="892"/>
                  </a:lnTo>
                  <a:cubicBezTo>
                    <a:pt x="899" y="892"/>
                    <a:pt x="928" y="882"/>
                    <a:pt x="968" y="872"/>
                  </a:cubicBezTo>
                  <a:lnTo>
                    <a:pt x="1059" y="842"/>
                  </a:lnTo>
                  <a:cubicBezTo>
                    <a:pt x="1079" y="842"/>
                    <a:pt x="1099" y="832"/>
                    <a:pt x="1108" y="822"/>
                  </a:cubicBezTo>
                  <a:lnTo>
                    <a:pt x="1128" y="812"/>
                  </a:lnTo>
                  <a:cubicBezTo>
                    <a:pt x="1158" y="802"/>
                    <a:pt x="1168" y="792"/>
                    <a:pt x="1168" y="772"/>
                  </a:cubicBezTo>
                  <a:lnTo>
                    <a:pt x="1188" y="752"/>
                  </a:lnTo>
                  <a:lnTo>
                    <a:pt x="1168" y="722"/>
                  </a:lnTo>
                  <a:cubicBezTo>
                    <a:pt x="1168" y="722"/>
                    <a:pt x="1168" y="712"/>
                    <a:pt x="1158" y="702"/>
                  </a:cubicBezTo>
                  <a:lnTo>
                    <a:pt x="1158" y="693"/>
                  </a:lnTo>
                  <a:lnTo>
                    <a:pt x="1139" y="673"/>
                  </a:lnTo>
                  <a:lnTo>
                    <a:pt x="928" y="373"/>
                  </a:lnTo>
                  <a:cubicBezTo>
                    <a:pt x="869" y="293"/>
                    <a:pt x="819" y="233"/>
                    <a:pt x="769" y="183"/>
                  </a:cubicBezTo>
                  <a:cubicBezTo>
                    <a:pt x="699" y="114"/>
                    <a:pt x="629" y="63"/>
                    <a:pt x="560" y="43"/>
                  </a:cubicBezTo>
                  <a:cubicBezTo>
                    <a:pt x="501" y="19"/>
                    <a:pt x="437" y="1"/>
                    <a:pt x="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785923" y="3262851"/>
              <a:ext cx="95409" cy="73462"/>
            </a:xfrm>
            <a:custGeom>
              <a:avLst/>
              <a:gdLst/>
              <a:ahLst/>
              <a:cxnLst/>
              <a:rect l="l" t="t" r="r" b="b"/>
              <a:pathLst>
                <a:path w="1039" h="800" extrusionOk="0">
                  <a:moveTo>
                    <a:pt x="280" y="1"/>
                  </a:moveTo>
                  <a:cubicBezTo>
                    <a:pt x="240" y="10"/>
                    <a:pt x="210" y="10"/>
                    <a:pt x="170" y="21"/>
                  </a:cubicBezTo>
                  <a:cubicBezTo>
                    <a:pt x="140" y="30"/>
                    <a:pt x="110" y="41"/>
                    <a:pt x="90" y="50"/>
                  </a:cubicBezTo>
                  <a:cubicBezTo>
                    <a:pt x="60" y="61"/>
                    <a:pt x="40" y="81"/>
                    <a:pt x="20" y="81"/>
                  </a:cubicBezTo>
                  <a:cubicBezTo>
                    <a:pt x="20" y="90"/>
                    <a:pt x="10" y="90"/>
                    <a:pt x="10" y="90"/>
                  </a:cubicBezTo>
                  <a:lnTo>
                    <a:pt x="0" y="100"/>
                  </a:lnTo>
                  <a:lnTo>
                    <a:pt x="10" y="110"/>
                  </a:lnTo>
                  <a:cubicBezTo>
                    <a:pt x="20" y="120"/>
                    <a:pt x="20" y="130"/>
                    <a:pt x="30" y="140"/>
                  </a:cubicBezTo>
                  <a:cubicBezTo>
                    <a:pt x="50" y="160"/>
                    <a:pt x="60" y="170"/>
                    <a:pt x="70" y="190"/>
                  </a:cubicBezTo>
                  <a:cubicBezTo>
                    <a:pt x="90" y="210"/>
                    <a:pt x="110" y="240"/>
                    <a:pt x="130" y="260"/>
                  </a:cubicBezTo>
                  <a:cubicBezTo>
                    <a:pt x="160" y="310"/>
                    <a:pt x="210" y="370"/>
                    <a:pt x="250" y="430"/>
                  </a:cubicBezTo>
                  <a:cubicBezTo>
                    <a:pt x="300" y="489"/>
                    <a:pt x="350" y="560"/>
                    <a:pt x="399" y="620"/>
                  </a:cubicBezTo>
                  <a:cubicBezTo>
                    <a:pt x="459" y="679"/>
                    <a:pt x="510" y="729"/>
                    <a:pt x="579" y="759"/>
                  </a:cubicBezTo>
                  <a:cubicBezTo>
                    <a:pt x="639" y="789"/>
                    <a:pt x="709" y="799"/>
                    <a:pt x="769" y="799"/>
                  </a:cubicBezTo>
                  <a:cubicBezTo>
                    <a:pt x="809" y="799"/>
                    <a:pt x="839" y="789"/>
                    <a:pt x="869" y="779"/>
                  </a:cubicBezTo>
                  <a:cubicBezTo>
                    <a:pt x="898" y="779"/>
                    <a:pt x="929" y="769"/>
                    <a:pt x="958" y="759"/>
                  </a:cubicBezTo>
                  <a:lnTo>
                    <a:pt x="1018" y="729"/>
                  </a:lnTo>
                  <a:cubicBezTo>
                    <a:pt x="1029" y="719"/>
                    <a:pt x="1038" y="719"/>
                    <a:pt x="1038" y="719"/>
                  </a:cubicBezTo>
                  <a:cubicBezTo>
                    <a:pt x="1038" y="719"/>
                    <a:pt x="1038" y="709"/>
                    <a:pt x="1029" y="699"/>
                  </a:cubicBezTo>
                  <a:cubicBezTo>
                    <a:pt x="1029" y="699"/>
                    <a:pt x="1018" y="679"/>
                    <a:pt x="1009" y="669"/>
                  </a:cubicBezTo>
                  <a:cubicBezTo>
                    <a:pt x="998" y="649"/>
                    <a:pt x="989" y="640"/>
                    <a:pt x="969" y="620"/>
                  </a:cubicBezTo>
                  <a:cubicBezTo>
                    <a:pt x="958" y="600"/>
                    <a:pt x="949" y="569"/>
                    <a:pt x="929" y="549"/>
                  </a:cubicBezTo>
                  <a:cubicBezTo>
                    <a:pt x="889" y="500"/>
                    <a:pt x="849" y="440"/>
                    <a:pt x="809" y="370"/>
                  </a:cubicBezTo>
                  <a:cubicBezTo>
                    <a:pt x="769" y="310"/>
                    <a:pt x="719" y="240"/>
                    <a:pt x="669" y="180"/>
                  </a:cubicBezTo>
                  <a:cubicBezTo>
                    <a:pt x="609" y="120"/>
                    <a:pt x="549" y="70"/>
                    <a:pt x="490" y="41"/>
                  </a:cubicBezTo>
                  <a:cubicBezTo>
                    <a:pt x="419" y="10"/>
                    <a:pt x="350" y="1"/>
                    <a:pt x="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779495" y="3257342"/>
              <a:ext cx="108265" cy="84481"/>
            </a:xfrm>
            <a:custGeom>
              <a:avLst/>
              <a:gdLst/>
              <a:ahLst/>
              <a:cxnLst/>
              <a:rect l="l" t="t" r="r" b="b"/>
              <a:pathLst>
                <a:path w="1179" h="920" extrusionOk="0">
                  <a:moveTo>
                    <a:pt x="370" y="121"/>
                  </a:moveTo>
                  <a:cubicBezTo>
                    <a:pt x="429" y="121"/>
                    <a:pt x="480" y="130"/>
                    <a:pt x="529" y="160"/>
                  </a:cubicBezTo>
                  <a:cubicBezTo>
                    <a:pt x="580" y="180"/>
                    <a:pt x="639" y="220"/>
                    <a:pt x="689" y="280"/>
                  </a:cubicBezTo>
                  <a:cubicBezTo>
                    <a:pt x="739" y="330"/>
                    <a:pt x="779" y="390"/>
                    <a:pt x="829" y="460"/>
                  </a:cubicBezTo>
                  <a:lnTo>
                    <a:pt x="1019" y="749"/>
                  </a:lnTo>
                  <a:cubicBezTo>
                    <a:pt x="1019" y="749"/>
                    <a:pt x="1008" y="759"/>
                    <a:pt x="999" y="759"/>
                  </a:cubicBezTo>
                  <a:cubicBezTo>
                    <a:pt x="979" y="769"/>
                    <a:pt x="959" y="779"/>
                    <a:pt x="929" y="789"/>
                  </a:cubicBezTo>
                  <a:cubicBezTo>
                    <a:pt x="899" y="789"/>
                    <a:pt x="869" y="799"/>
                    <a:pt x="839" y="799"/>
                  </a:cubicBezTo>
                  <a:lnTo>
                    <a:pt x="819" y="799"/>
                  </a:lnTo>
                  <a:cubicBezTo>
                    <a:pt x="769" y="799"/>
                    <a:pt x="719" y="789"/>
                    <a:pt x="669" y="759"/>
                  </a:cubicBezTo>
                  <a:cubicBezTo>
                    <a:pt x="619" y="739"/>
                    <a:pt x="569" y="700"/>
                    <a:pt x="520" y="640"/>
                  </a:cubicBezTo>
                  <a:cubicBezTo>
                    <a:pt x="460" y="580"/>
                    <a:pt x="409" y="509"/>
                    <a:pt x="370" y="460"/>
                  </a:cubicBezTo>
                  <a:cubicBezTo>
                    <a:pt x="330" y="390"/>
                    <a:pt x="280" y="330"/>
                    <a:pt x="240" y="280"/>
                  </a:cubicBezTo>
                  <a:lnTo>
                    <a:pt x="160" y="180"/>
                  </a:lnTo>
                  <a:cubicBezTo>
                    <a:pt x="170" y="170"/>
                    <a:pt x="170" y="170"/>
                    <a:pt x="180" y="170"/>
                  </a:cubicBezTo>
                  <a:cubicBezTo>
                    <a:pt x="200" y="160"/>
                    <a:pt x="230" y="150"/>
                    <a:pt x="260" y="141"/>
                  </a:cubicBezTo>
                  <a:cubicBezTo>
                    <a:pt x="290" y="130"/>
                    <a:pt x="320" y="121"/>
                    <a:pt x="350" y="121"/>
                  </a:cubicBezTo>
                  <a:close/>
                  <a:moveTo>
                    <a:pt x="340" y="1"/>
                  </a:moveTo>
                  <a:cubicBezTo>
                    <a:pt x="300" y="10"/>
                    <a:pt x="260" y="10"/>
                    <a:pt x="230" y="21"/>
                  </a:cubicBezTo>
                  <a:cubicBezTo>
                    <a:pt x="190" y="30"/>
                    <a:pt x="160" y="50"/>
                    <a:pt x="130" y="61"/>
                  </a:cubicBezTo>
                  <a:cubicBezTo>
                    <a:pt x="110" y="70"/>
                    <a:pt x="90" y="81"/>
                    <a:pt x="80" y="90"/>
                  </a:cubicBezTo>
                  <a:lnTo>
                    <a:pt x="50" y="101"/>
                  </a:lnTo>
                  <a:lnTo>
                    <a:pt x="1" y="150"/>
                  </a:lnTo>
                  <a:lnTo>
                    <a:pt x="21" y="200"/>
                  </a:lnTo>
                  <a:lnTo>
                    <a:pt x="40" y="220"/>
                  </a:lnTo>
                  <a:lnTo>
                    <a:pt x="60" y="240"/>
                  </a:lnTo>
                  <a:lnTo>
                    <a:pt x="150" y="360"/>
                  </a:lnTo>
                  <a:cubicBezTo>
                    <a:pt x="190" y="410"/>
                    <a:pt x="230" y="460"/>
                    <a:pt x="270" y="529"/>
                  </a:cubicBezTo>
                  <a:cubicBezTo>
                    <a:pt x="310" y="580"/>
                    <a:pt x="370" y="649"/>
                    <a:pt x="429" y="720"/>
                  </a:cubicBezTo>
                  <a:cubicBezTo>
                    <a:pt x="489" y="789"/>
                    <a:pt x="560" y="839"/>
                    <a:pt x="619" y="869"/>
                  </a:cubicBezTo>
                  <a:cubicBezTo>
                    <a:pt x="679" y="899"/>
                    <a:pt x="749" y="919"/>
                    <a:pt x="819" y="919"/>
                  </a:cubicBezTo>
                  <a:lnTo>
                    <a:pt x="849" y="919"/>
                  </a:lnTo>
                  <a:cubicBezTo>
                    <a:pt x="879" y="919"/>
                    <a:pt x="919" y="909"/>
                    <a:pt x="959" y="899"/>
                  </a:cubicBezTo>
                  <a:lnTo>
                    <a:pt x="1048" y="869"/>
                  </a:lnTo>
                  <a:lnTo>
                    <a:pt x="1108" y="839"/>
                  </a:lnTo>
                  <a:lnTo>
                    <a:pt x="1119" y="839"/>
                  </a:lnTo>
                  <a:cubicBezTo>
                    <a:pt x="1139" y="829"/>
                    <a:pt x="1159" y="819"/>
                    <a:pt x="1159" y="799"/>
                  </a:cubicBezTo>
                  <a:lnTo>
                    <a:pt x="1179" y="779"/>
                  </a:lnTo>
                  <a:lnTo>
                    <a:pt x="1159" y="749"/>
                  </a:lnTo>
                  <a:cubicBezTo>
                    <a:pt x="1159" y="749"/>
                    <a:pt x="1159" y="739"/>
                    <a:pt x="1148" y="729"/>
                  </a:cubicBezTo>
                  <a:lnTo>
                    <a:pt x="1148" y="720"/>
                  </a:lnTo>
                  <a:cubicBezTo>
                    <a:pt x="1139" y="709"/>
                    <a:pt x="1139" y="700"/>
                    <a:pt x="1128" y="689"/>
                  </a:cubicBezTo>
                  <a:lnTo>
                    <a:pt x="929" y="400"/>
                  </a:lnTo>
                  <a:cubicBezTo>
                    <a:pt x="879" y="320"/>
                    <a:pt x="829" y="260"/>
                    <a:pt x="779" y="200"/>
                  </a:cubicBezTo>
                  <a:cubicBezTo>
                    <a:pt x="709" y="130"/>
                    <a:pt x="649" y="81"/>
                    <a:pt x="580" y="50"/>
                  </a:cubicBezTo>
                  <a:cubicBezTo>
                    <a:pt x="520" y="21"/>
                    <a:pt x="440" y="1"/>
                    <a:pt x="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785923" y="3262851"/>
              <a:ext cx="95409" cy="73462"/>
            </a:xfrm>
            <a:custGeom>
              <a:avLst/>
              <a:gdLst/>
              <a:ahLst/>
              <a:cxnLst/>
              <a:rect l="l" t="t" r="r" b="b"/>
              <a:pathLst>
                <a:path w="1039" h="800" extrusionOk="0">
                  <a:moveTo>
                    <a:pt x="280" y="1"/>
                  </a:moveTo>
                  <a:cubicBezTo>
                    <a:pt x="240" y="10"/>
                    <a:pt x="210" y="10"/>
                    <a:pt x="170" y="21"/>
                  </a:cubicBezTo>
                  <a:cubicBezTo>
                    <a:pt x="140" y="30"/>
                    <a:pt x="110" y="41"/>
                    <a:pt x="90" y="50"/>
                  </a:cubicBezTo>
                  <a:cubicBezTo>
                    <a:pt x="60" y="61"/>
                    <a:pt x="40" y="81"/>
                    <a:pt x="20" y="81"/>
                  </a:cubicBezTo>
                  <a:cubicBezTo>
                    <a:pt x="20" y="90"/>
                    <a:pt x="10" y="90"/>
                    <a:pt x="10" y="90"/>
                  </a:cubicBezTo>
                  <a:lnTo>
                    <a:pt x="0" y="100"/>
                  </a:lnTo>
                  <a:lnTo>
                    <a:pt x="10" y="110"/>
                  </a:lnTo>
                  <a:cubicBezTo>
                    <a:pt x="20" y="120"/>
                    <a:pt x="20" y="130"/>
                    <a:pt x="30" y="140"/>
                  </a:cubicBezTo>
                  <a:cubicBezTo>
                    <a:pt x="50" y="160"/>
                    <a:pt x="60" y="170"/>
                    <a:pt x="70" y="190"/>
                  </a:cubicBezTo>
                  <a:cubicBezTo>
                    <a:pt x="90" y="210"/>
                    <a:pt x="110" y="240"/>
                    <a:pt x="130" y="260"/>
                  </a:cubicBezTo>
                  <a:cubicBezTo>
                    <a:pt x="160" y="310"/>
                    <a:pt x="210" y="370"/>
                    <a:pt x="250" y="430"/>
                  </a:cubicBezTo>
                  <a:cubicBezTo>
                    <a:pt x="300" y="489"/>
                    <a:pt x="350" y="560"/>
                    <a:pt x="399" y="620"/>
                  </a:cubicBezTo>
                  <a:cubicBezTo>
                    <a:pt x="459" y="679"/>
                    <a:pt x="510" y="729"/>
                    <a:pt x="579" y="759"/>
                  </a:cubicBezTo>
                  <a:cubicBezTo>
                    <a:pt x="639" y="789"/>
                    <a:pt x="709" y="799"/>
                    <a:pt x="769" y="799"/>
                  </a:cubicBezTo>
                  <a:cubicBezTo>
                    <a:pt x="809" y="799"/>
                    <a:pt x="839" y="789"/>
                    <a:pt x="869" y="779"/>
                  </a:cubicBezTo>
                  <a:cubicBezTo>
                    <a:pt x="898" y="779"/>
                    <a:pt x="929" y="769"/>
                    <a:pt x="958" y="759"/>
                  </a:cubicBezTo>
                  <a:lnTo>
                    <a:pt x="1018" y="729"/>
                  </a:lnTo>
                  <a:cubicBezTo>
                    <a:pt x="1029" y="719"/>
                    <a:pt x="1038" y="719"/>
                    <a:pt x="1038" y="719"/>
                  </a:cubicBezTo>
                  <a:cubicBezTo>
                    <a:pt x="1038" y="719"/>
                    <a:pt x="1038" y="709"/>
                    <a:pt x="1029" y="699"/>
                  </a:cubicBezTo>
                  <a:cubicBezTo>
                    <a:pt x="1029" y="699"/>
                    <a:pt x="1018" y="679"/>
                    <a:pt x="1009" y="669"/>
                  </a:cubicBezTo>
                  <a:cubicBezTo>
                    <a:pt x="998" y="649"/>
                    <a:pt x="989" y="640"/>
                    <a:pt x="969" y="620"/>
                  </a:cubicBezTo>
                  <a:cubicBezTo>
                    <a:pt x="958" y="600"/>
                    <a:pt x="949" y="569"/>
                    <a:pt x="929" y="549"/>
                  </a:cubicBezTo>
                  <a:cubicBezTo>
                    <a:pt x="889" y="500"/>
                    <a:pt x="849" y="440"/>
                    <a:pt x="809" y="370"/>
                  </a:cubicBezTo>
                  <a:cubicBezTo>
                    <a:pt x="769" y="310"/>
                    <a:pt x="719" y="240"/>
                    <a:pt x="669" y="180"/>
                  </a:cubicBezTo>
                  <a:cubicBezTo>
                    <a:pt x="609" y="120"/>
                    <a:pt x="549" y="70"/>
                    <a:pt x="490" y="41"/>
                  </a:cubicBezTo>
                  <a:cubicBezTo>
                    <a:pt x="419" y="10"/>
                    <a:pt x="350" y="1"/>
                    <a:pt x="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779495" y="3257342"/>
              <a:ext cx="107346" cy="84481"/>
            </a:xfrm>
            <a:custGeom>
              <a:avLst/>
              <a:gdLst/>
              <a:ahLst/>
              <a:cxnLst/>
              <a:rect l="l" t="t" r="r" b="b"/>
              <a:pathLst>
                <a:path w="1169" h="920" extrusionOk="0">
                  <a:moveTo>
                    <a:pt x="370" y="121"/>
                  </a:moveTo>
                  <a:cubicBezTo>
                    <a:pt x="429" y="121"/>
                    <a:pt x="480" y="130"/>
                    <a:pt x="529" y="160"/>
                  </a:cubicBezTo>
                  <a:cubicBezTo>
                    <a:pt x="580" y="180"/>
                    <a:pt x="639" y="220"/>
                    <a:pt x="689" y="280"/>
                  </a:cubicBezTo>
                  <a:cubicBezTo>
                    <a:pt x="739" y="330"/>
                    <a:pt x="779" y="390"/>
                    <a:pt x="829" y="460"/>
                  </a:cubicBezTo>
                  <a:lnTo>
                    <a:pt x="1019" y="749"/>
                  </a:lnTo>
                  <a:cubicBezTo>
                    <a:pt x="1019" y="749"/>
                    <a:pt x="1008" y="759"/>
                    <a:pt x="999" y="759"/>
                  </a:cubicBezTo>
                  <a:cubicBezTo>
                    <a:pt x="979" y="769"/>
                    <a:pt x="959" y="779"/>
                    <a:pt x="929" y="789"/>
                  </a:cubicBezTo>
                  <a:cubicBezTo>
                    <a:pt x="899" y="789"/>
                    <a:pt x="869" y="799"/>
                    <a:pt x="839" y="799"/>
                  </a:cubicBezTo>
                  <a:lnTo>
                    <a:pt x="819" y="799"/>
                  </a:lnTo>
                  <a:cubicBezTo>
                    <a:pt x="769" y="799"/>
                    <a:pt x="719" y="789"/>
                    <a:pt x="669" y="759"/>
                  </a:cubicBezTo>
                  <a:cubicBezTo>
                    <a:pt x="619" y="739"/>
                    <a:pt x="569" y="700"/>
                    <a:pt x="520" y="640"/>
                  </a:cubicBezTo>
                  <a:cubicBezTo>
                    <a:pt x="460" y="580"/>
                    <a:pt x="409" y="509"/>
                    <a:pt x="370" y="460"/>
                  </a:cubicBezTo>
                  <a:cubicBezTo>
                    <a:pt x="330" y="390"/>
                    <a:pt x="280" y="330"/>
                    <a:pt x="240" y="280"/>
                  </a:cubicBezTo>
                  <a:lnTo>
                    <a:pt x="160" y="180"/>
                  </a:lnTo>
                  <a:cubicBezTo>
                    <a:pt x="170" y="170"/>
                    <a:pt x="170" y="170"/>
                    <a:pt x="180" y="170"/>
                  </a:cubicBezTo>
                  <a:cubicBezTo>
                    <a:pt x="200" y="160"/>
                    <a:pt x="230" y="150"/>
                    <a:pt x="260" y="141"/>
                  </a:cubicBezTo>
                  <a:cubicBezTo>
                    <a:pt x="290" y="130"/>
                    <a:pt x="320" y="121"/>
                    <a:pt x="350" y="121"/>
                  </a:cubicBezTo>
                  <a:close/>
                  <a:moveTo>
                    <a:pt x="340" y="1"/>
                  </a:moveTo>
                  <a:cubicBezTo>
                    <a:pt x="300" y="10"/>
                    <a:pt x="260" y="10"/>
                    <a:pt x="230" y="21"/>
                  </a:cubicBezTo>
                  <a:cubicBezTo>
                    <a:pt x="190" y="30"/>
                    <a:pt x="160" y="50"/>
                    <a:pt x="130" y="61"/>
                  </a:cubicBezTo>
                  <a:cubicBezTo>
                    <a:pt x="110" y="70"/>
                    <a:pt x="90" y="81"/>
                    <a:pt x="80" y="90"/>
                  </a:cubicBezTo>
                  <a:lnTo>
                    <a:pt x="50" y="101"/>
                  </a:lnTo>
                  <a:lnTo>
                    <a:pt x="1" y="150"/>
                  </a:lnTo>
                  <a:lnTo>
                    <a:pt x="21" y="200"/>
                  </a:lnTo>
                  <a:lnTo>
                    <a:pt x="40" y="220"/>
                  </a:lnTo>
                  <a:lnTo>
                    <a:pt x="60" y="240"/>
                  </a:lnTo>
                  <a:lnTo>
                    <a:pt x="150" y="360"/>
                  </a:lnTo>
                  <a:cubicBezTo>
                    <a:pt x="190" y="410"/>
                    <a:pt x="230" y="460"/>
                    <a:pt x="270" y="529"/>
                  </a:cubicBezTo>
                  <a:cubicBezTo>
                    <a:pt x="310" y="580"/>
                    <a:pt x="370" y="649"/>
                    <a:pt x="429" y="720"/>
                  </a:cubicBezTo>
                  <a:cubicBezTo>
                    <a:pt x="489" y="789"/>
                    <a:pt x="560" y="839"/>
                    <a:pt x="619" y="869"/>
                  </a:cubicBezTo>
                  <a:cubicBezTo>
                    <a:pt x="679" y="899"/>
                    <a:pt x="749" y="919"/>
                    <a:pt x="819" y="919"/>
                  </a:cubicBezTo>
                  <a:lnTo>
                    <a:pt x="849" y="919"/>
                  </a:lnTo>
                  <a:cubicBezTo>
                    <a:pt x="879" y="919"/>
                    <a:pt x="919" y="909"/>
                    <a:pt x="959" y="899"/>
                  </a:cubicBezTo>
                  <a:lnTo>
                    <a:pt x="1048" y="869"/>
                  </a:lnTo>
                  <a:cubicBezTo>
                    <a:pt x="1068" y="859"/>
                    <a:pt x="1088" y="849"/>
                    <a:pt x="1099" y="849"/>
                  </a:cubicBezTo>
                  <a:lnTo>
                    <a:pt x="1128" y="839"/>
                  </a:lnTo>
                  <a:cubicBezTo>
                    <a:pt x="1139" y="829"/>
                    <a:pt x="1168" y="809"/>
                    <a:pt x="1168" y="779"/>
                  </a:cubicBezTo>
                  <a:lnTo>
                    <a:pt x="1159" y="749"/>
                  </a:lnTo>
                  <a:cubicBezTo>
                    <a:pt x="1159" y="749"/>
                    <a:pt x="1159" y="739"/>
                    <a:pt x="1148" y="729"/>
                  </a:cubicBezTo>
                  <a:lnTo>
                    <a:pt x="1148" y="720"/>
                  </a:lnTo>
                  <a:cubicBezTo>
                    <a:pt x="1139" y="709"/>
                    <a:pt x="1139" y="700"/>
                    <a:pt x="1128" y="689"/>
                  </a:cubicBezTo>
                  <a:lnTo>
                    <a:pt x="929" y="400"/>
                  </a:lnTo>
                  <a:cubicBezTo>
                    <a:pt x="879" y="320"/>
                    <a:pt x="829" y="260"/>
                    <a:pt x="779" y="200"/>
                  </a:cubicBezTo>
                  <a:cubicBezTo>
                    <a:pt x="709" y="130"/>
                    <a:pt x="649" y="81"/>
                    <a:pt x="580" y="50"/>
                  </a:cubicBezTo>
                  <a:cubicBezTo>
                    <a:pt x="520" y="21"/>
                    <a:pt x="440" y="1"/>
                    <a:pt x="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36336" y="3262851"/>
              <a:ext cx="93572" cy="74288"/>
            </a:xfrm>
            <a:custGeom>
              <a:avLst/>
              <a:gdLst/>
              <a:ahLst/>
              <a:cxnLst/>
              <a:rect l="l" t="t" r="r" b="b"/>
              <a:pathLst>
                <a:path w="1019" h="809" extrusionOk="0">
                  <a:moveTo>
                    <a:pt x="280" y="1"/>
                  </a:moveTo>
                  <a:cubicBezTo>
                    <a:pt x="250" y="1"/>
                    <a:pt x="210" y="10"/>
                    <a:pt x="180" y="21"/>
                  </a:cubicBezTo>
                  <a:cubicBezTo>
                    <a:pt x="150" y="21"/>
                    <a:pt x="120" y="30"/>
                    <a:pt x="90" y="41"/>
                  </a:cubicBezTo>
                  <a:cubicBezTo>
                    <a:pt x="60" y="50"/>
                    <a:pt x="40" y="61"/>
                    <a:pt x="30" y="70"/>
                  </a:cubicBezTo>
                  <a:cubicBezTo>
                    <a:pt x="20" y="70"/>
                    <a:pt x="10" y="81"/>
                    <a:pt x="10" y="81"/>
                  </a:cubicBezTo>
                  <a:lnTo>
                    <a:pt x="0" y="81"/>
                  </a:lnTo>
                  <a:lnTo>
                    <a:pt x="10" y="90"/>
                  </a:lnTo>
                  <a:lnTo>
                    <a:pt x="10" y="100"/>
                  </a:lnTo>
                  <a:cubicBezTo>
                    <a:pt x="20" y="100"/>
                    <a:pt x="30" y="120"/>
                    <a:pt x="40" y="130"/>
                  </a:cubicBezTo>
                  <a:cubicBezTo>
                    <a:pt x="50" y="150"/>
                    <a:pt x="60" y="160"/>
                    <a:pt x="70" y="190"/>
                  </a:cubicBezTo>
                  <a:cubicBezTo>
                    <a:pt x="90" y="210"/>
                    <a:pt x="110" y="230"/>
                    <a:pt x="120" y="250"/>
                  </a:cubicBezTo>
                  <a:lnTo>
                    <a:pt x="240" y="430"/>
                  </a:lnTo>
                  <a:cubicBezTo>
                    <a:pt x="290" y="489"/>
                    <a:pt x="330" y="560"/>
                    <a:pt x="389" y="620"/>
                  </a:cubicBezTo>
                  <a:cubicBezTo>
                    <a:pt x="440" y="679"/>
                    <a:pt x="489" y="719"/>
                    <a:pt x="549" y="759"/>
                  </a:cubicBezTo>
                  <a:cubicBezTo>
                    <a:pt x="619" y="789"/>
                    <a:pt x="679" y="809"/>
                    <a:pt x="749" y="809"/>
                  </a:cubicBezTo>
                  <a:cubicBezTo>
                    <a:pt x="779" y="809"/>
                    <a:pt x="819" y="809"/>
                    <a:pt x="849" y="799"/>
                  </a:cubicBezTo>
                  <a:cubicBezTo>
                    <a:pt x="879" y="789"/>
                    <a:pt x="909" y="789"/>
                    <a:pt x="928" y="779"/>
                  </a:cubicBezTo>
                  <a:cubicBezTo>
                    <a:pt x="959" y="769"/>
                    <a:pt x="979" y="759"/>
                    <a:pt x="999" y="749"/>
                  </a:cubicBezTo>
                  <a:cubicBezTo>
                    <a:pt x="1008" y="749"/>
                    <a:pt x="1019" y="739"/>
                    <a:pt x="1019" y="739"/>
                  </a:cubicBezTo>
                  <a:lnTo>
                    <a:pt x="1008" y="729"/>
                  </a:lnTo>
                  <a:cubicBezTo>
                    <a:pt x="1008" y="719"/>
                    <a:pt x="999" y="709"/>
                    <a:pt x="988" y="689"/>
                  </a:cubicBezTo>
                  <a:cubicBezTo>
                    <a:pt x="979" y="679"/>
                    <a:pt x="968" y="660"/>
                    <a:pt x="959" y="640"/>
                  </a:cubicBezTo>
                  <a:cubicBezTo>
                    <a:pt x="939" y="620"/>
                    <a:pt x="928" y="589"/>
                    <a:pt x="909" y="569"/>
                  </a:cubicBezTo>
                  <a:cubicBezTo>
                    <a:pt x="879" y="509"/>
                    <a:pt x="839" y="449"/>
                    <a:pt x="799" y="380"/>
                  </a:cubicBezTo>
                  <a:cubicBezTo>
                    <a:pt x="759" y="320"/>
                    <a:pt x="719" y="250"/>
                    <a:pt x="669" y="190"/>
                  </a:cubicBezTo>
                  <a:cubicBezTo>
                    <a:pt x="609" y="130"/>
                    <a:pt x="560" y="70"/>
                    <a:pt x="489" y="41"/>
                  </a:cubicBezTo>
                  <a:cubicBezTo>
                    <a:pt x="429" y="10"/>
                    <a:pt x="349" y="1"/>
                    <a:pt x="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30826" y="3257342"/>
              <a:ext cx="105510" cy="85308"/>
            </a:xfrm>
            <a:custGeom>
              <a:avLst/>
              <a:gdLst/>
              <a:ahLst/>
              <a:cxnLst/>
              <a:rect l="l" t="t" r="r" b="b"/>
              <a:pathLst>
                <a:path w="1149" h="929" extrusionOk="0">
                  <a:moveTo>
                    <a:pt x="370" y="121"/>
                  </a:moveTo>
                  <a:cubicBezTo>
                    <a:pt x="420" y="121"/>
                    <a:pt x="480" y="130"/>
                    <a:pt x="529" y="160"/>
                  </a:cubicBezTo>
                  <a:cubicBezTo>
                    <a:pt x="589" y="180"/>
                    <a:pt x="639" y="240"/>
                    <a:pt x="679" y="290"/>
                  </a:cubicBezTo>
                  <a:cubicBezTo>
                    <a:pt x="719" y="340"/>
                    <a:pt x="759" y="400"/>
                    <a:pt x="809" y="480"/>
                  </a:cubicBezTo>
                  <a:lnTo>
                    <a:pt x="988" y="769"/>
                  </a:lnTo>
                  <a:cubicBezTo>
                    <a:pt x="988" y="779"/>
                    <a:pt x="979" y="779"/>
                    <a:pt x="969" y="779"/>
                  </a:cubicBezTo>
                  <a:cubicBezTo>
                    <a:pt x="949" y="789"/>
                    <a:pt x="919" y="789"/>
                    <a:pt x="899" y="799"/>
                  </a:cubicBezTo>
                  <a:cubicBezTo>
                    <a:pt x="869" y="809"/>
                    <a:pt x="839" y="809"/>
                    <a:pt x="809" y="809"/>
                  </a:cubicBezTo>
                  <a:cubicBezTo>
                    <a:pt x="749" y="809"/>
                    <a:pt x="689" y="789"/>
                    <a:pt x="639" y="769"/>
                  </a:cubicBezTo>
                  <a:cubicBezTo>
                    <a:pt x="589" y="729"/>
                    <a:pt x="540" y="689"/>
                    <a:pt x="489" y="640"/>
                  </a:cubicBezTo>
                  <a:cubicBezTo>
                    <a:pt x="440" y="580"/>
                    <a:pt x="390" y="509"/>
                    <a:pt x="350" y="460"/>
                  </a:cubicBezTo>
                  <a:lnTo>
                    <a:pt x="150" y="170"/>
                  </a:lnTo>
                  <a:cubicBezTo>
                    <a:pt x="160" y="170"/>
                    <a:pt x="170" y="160"/>
                    <a:pt x="170" y="160"/>
                  </a:cubicBezTo>
                  <a:cubicBezTo>
                    <a:pt x="200" y="150"/>
                    <a:pt x="220" y="141"/>
                    <a:pt x="250" y="130"/>
                  </a:cubicBezTo>
                  <a:cubicBezTo>
                    <a:pt x="280" y="130"/>
                    <a:pt x="320" y="121"/>
                    <a:pt x="350" y="121"/>
                  </a:cubicBezTo>
                  <a:close/>
                  <a:moveTo>
                    <a:pt x="340" y="1"/>
                  </a:moveTo>
                  <a:cubicBezTo>
                    <a:pt x="300" y="1"/>
                    <a:pt x="260" y="10"/>
                    <a:pt x="230" y="21"/>
                  </a:cubicBezTo>
                  <a:cubicBezTo>
                    <a:pt x="190" y="30"/>
                    <a:pt x="160" y="41"/>
                    <a:pt x="130" y="50"/>
                  </a:cubicBezTo>
                  <a:cubicBezTo>
                    <a:pt x="110" y="61"/>
                    <a:pt x="90" y="61"/>
                    <a:pt x="70" y="70"/>
                  </a:cubicBezTo>
                  <a:lnTo>
                    <a:pt x="21" y="101"/>
                  </a:lnTo>
                  <a:lnTo>
                    <a:pt x="1" y="150"/>
                  </a:lnTo>
                  <a:lnTo>
                    <a:pt x="30" y="200"/>
                  </a:lnTo>
                  <a:cubicBezTo>
                    <a:pt x="41" y="210"/>
                    <a:pt x="41" y="220"/>
                    <a:pt x="50" y="230"/>
                  </a:cubicBezTo>
                  <a:lnTo>
                    <a:pt x="250" y="520"/>
                  </a:lnTo>
                  <a:cubicBezTo>
                    <a:pt x="290" y="580"/>
                    <a:pt x="340" y="649"/>
                    <a:pt x="400" y="720"/>
                  </a:cubicBezTo>
                  <a:cubicBezTo>
                    <a:pt x="460" y="779"/>
                    <a:pt x="520" y="829"/>
                    <a:pt x="580" y="869"/>
                  </a:cubicBezTo>
                  <a:cubicBezTo>
                    <a:pt x="649" y="909"/>
                    <a:pt x="729" y="929"/>
                    <a:pt x="809" y="929"/>
                  </a:cubicBezTo>
                  <a:cubicBezTo>
                    <a:pt x="849" y="929"/>
                    <a:pt x="879" y="929"/>
                    <a:pt x="919" y="919"/>
                  </a:cubicBezTo>
                  <a:cubicBezTo>
                    <a:pt x="949" y="909"/>
                    <a:pt x="988" y="899"/>
                    <a:pt x="1008" y="889"/>
                  </a:cubicBezTo>
                  <a:cubicBezTo>
                    <a:pt x="1028" y="889"/>
                    <a:pt x="1048" y="879"/>
                    <a:pt x="1068" y="869"/>
                  </a:cubicBezTo>
                  <a:lnTo>
                    <a:pt x="1079" y="869"/>
                  </a:lnTo>
                  <a:cubicBezTo>
                    <a:pt x="1108" y="849"/>
                    <a:pt x="1108" y="849"/>
                    <a:pt x="1119" y="839"/>
                  </a:cubicBezTo>
                  <a:lnTo>
                    <a:pt x="1148" y="819"/>
                  </a:lnTo>
                  <a:lnTo>
                    <a:pt x="1128" y="779"/>
                  </a:lnTo>
                  <a:cubicBezTo>
                    <a:pt x="1128" y="779"/>
                    <a:pt x="1128" y="769"/>
                    <a:pt x="1119" y="759"/>
                  </a:cubicBezTo>
                  <a:lnTo>
                    <a:pt x="1119" y="749"/>
                  </a:lnTo>
                  <a:cubicBezTo>
                    <a:pt x="1108" y="739"/>
                    <a:pt x="1108" y="729"/>
                    <a:pt x="1099" y="720"/>
                  </a:cubicBezTo>
                  <a:lnTo>
                    <a:pt x="909" y="410"/>
                  </a:lnTo>
                  <a:cubicBezTo>
                    <a:pt x="859" y="330"/>
                    <a:pt x="819" y="270"/>
                    <a:pt x="769" y="210"/>
                  </a:cubicBezTo>
                  <a:cubicBezTo>
                    <a:pt x="719" y="150"/>
                    <a:pt x="659" y="81"/>
                    <a:pt x="580" y="50"/>
                  </a:cubicBezTo>
                  <a:cubicBezTo>
                    <a:pt x="509" y="10"/>
                    <a:pt x="420" y="1"/>
                    <a:pt x="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836336" y="3262851"/>
              <a:ext cx="93572" cy="74288"/>
            </a:xfrm>
            <a:custGeom>
              <a:avLst/>
              <a:gdLst/>
              <a:ahLst/>
              <a:cxnLst/>
              <a:rect l="l" t="t" r="r" b="b"/>
              <a:pathLst>
                <a:path w="1019" h="809" extrusionOk="0">
                  <a:moveTo>
                    <a:pt x="280" y="1"/>
                  </a:moveTo>
                  <a:cubicBezTo>
                    <a:pt x="250" y="1"/>
                    <a:pt x="210" y="10"/>
                    <a:pt x="180" y="21"/>
                  </a:cubicBezTo>
                  <a:cubicBezTo>
                    <a:pt x="150" y="21"/>
                    <a:pt x="120" y="30"/>
                    <a:pt x="90" y="41"/>
                  </a:cubicBezTo>
                  <a:cubicBezTo>
                    <a:pt x="60" y="50"/>
                    <a:pt x="40" y="61"/>
                    <a:pt x="30" y="70"/>
                  </a:cubicBezTo>
                  <a:cubicBezTo>
                    <a:pt x="20" y="70"/>
                    <a:pt x="10" y="81"/>
                    <a:pt x="10" y="81"/>
                  </a:cubicBezTo>
                  <a:lnTo>
                    <a:pt x="0" y="81"/>
                  </a:lnTo>
                  <a:lnTo>
                    <a:pt x="10" y="90"/>
                  </a:lnTo>
                  <a:lnTo>
                    <a:pt x="10" y="100"/>
                  </a:lnTo>
                  <a:cubicBezTo>
                    <a:pt x="20" y="100"/>
                    <a:pt x="30" y="120"/>
                    <a:pt x="40" y="130"/>
                  </a:cubicBezTo>
                  <a:cubicBezTo>
                    <a:pt x="50" y="150"/>
                    <a:pt x="60" y="160"/>
                    <a:pt x="70" y="190"/>
                  </a:cubicBezTo>
                  <a:cubicBezTo>
                    <a:pt x="90" y="210"/>
                    <a:pt x="110" y="230"/>
                    <a:pt x="120" y="250"/>
                  </a:cubicBezTo>
                  <a:lnTo>
                    <a:pt x="240" y="430"/>
                  </a:lnTo>
                  <a:cubicBezTo>
                    <a:pt x="290" y="489"/>
                    <a:pt x="330" y="560"/>
                    <a:pt x="389" y="620"/>
                  </a:cubicBezTo>
                  <a:cubicBezTo>
                    <a:pt x="440" y="679"/>
                    <a:pt x="489" y="719"/>
                    <a:pt x="549" y="759"/>
                  </a:cubicBezTo>
                  <a:cubicBezTo>
                    <a:pt x="619" y="789"/>
                    <a:pt x="679" y="809"/>
                    <a:pt x="749" y="809"/>
                  </a:cubicBezTo>
                  <a:cubicBezTo>
                    <a:pt x="779" y="809"/>
                    <a:pt x="819" y="809"/>
                    <a:pt x="849" y="799"/>
                  </a:cubicBezTo>
                  <a:cubicBezTo>
                    <a:pt x="879" y="789"/>
                    <a:pt x="909" y="789"/>
                    <a:pt x="928" y="779"/>
                  </a:cubicBezTo>
                  <a:cubicBezTo>
                    <a:pt x="959" y="769"/>
                    <a:pt x="979" y="759"/>
                    <a:pt x="999" y="749"/>
                  </a:cubicBezTo>
                  <a:cubicBezTo>
                    <a:pt x="1008" y="749"/>
                    <a:pt x="1019" y="739"/>
                    <a:pt x="1019" y="739"/>
                  </a:cubicBezTo>
                  <a:lnTo>
                    <a:pt x="1008" y="729"/>
                  </a:lnTo>
                  <a:cubicBezTo>
                    <a:pt x="1008" y="719"/>
                    <a:pt x="999" y="709"/>
                    <a:pt x="988" y="689"/>
                  </a:cubicBezTo>
                  <a:cubicBezTo>
                    <a:pt x="979" y="679"/>
                    <a:pt x="968" y="660"/>
                    <a:pt x="959" y="640"/>
                  </a:cubicBezTo>
                  <a:cubicBezTo>
                    <a:pt x="939" y="620"/>
                    <a:pt x="928" y="589"/>
                    <a:pt x="909" y="569"/>
                  </a:cubicBezTo>
                  <a:cubicBezTo>
                    <a:pt x="879" y="509"/>
                    <a:pt x="839" y="449"/>
                    <a:pt x="799" y="380"/>
                  </a:cubicBezTo>
                  <a:cubicBezTo>
                    <a:pt x="759" y="320"/>
                    <a:pt x="719" y="250"/>
                    <a:pt x="669" y="190"/>
                  </a:cubicBezTo>
                  <a:cubicBezTo>
                    <a:pt x="609" y="130"/>
                    <a:pt x="560" y="70"/>
                    <a:pt x="489" y="41"/>
                  </a:cubicBezTo>
                  <a:cubicBezTo>
                    <a:pt x="429" y="10"/>
                    <a:pt x="349" y="1"/>
                    <a:pt x="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830826" y="3257342"/>
              <a:ext cx="105510" cy="85308"/>
            </a:xfrm>
            <a:custGeom>
              <a:avLst/>
              <a:gdLst/>
              <a:ahLst/>
              <a:cxnLst/>
              <a:rect l="l" t="t" r="r" b="b"/>
              <a:pathLst>
                <a:path w="1149" h="929" extrusionOk="0">
                  <a:moveTo>
                    <a:pt x="370" y="121"/>
                  </a:moveTo>
                  <a:cubicBezTo>
                    <a:pt x="420" y="121"/>
                    <a:pt x="480" y="130"/>
                    <a:pt x="529" y="160"/>
                  </a:cubicBezTo>
                  <a:cubicBezTo>
                    <a:pt x="589" y="180"/>
                    <a:pt x="639" y="240"/>
                    <a:pt x="679" y="290"/>
                  </a:cubicBezTo>
                  <a:cubicBezTo>
                    <a:pt x="719" y="340"/>
                    <a:pt x="759" y="400"/>
                    <a:pt x="809" y="480"/>
                  </a:cubicBezTo>
                  <a:lnTo>
                    <a:pt x="988" y="769"/>
                  </a:lnTo>
                  <a:cubicBezTo>
                    <a:pt x="988" y="779"/>
                    <a:pt x="979" y="779"/>
                    <a:pt x="969" y="779"/>
                  </a:cubicBezTo>
                  <a:cubicBezTo>
                    <a:pt x="949" y="789"/>
                    <a:pt x="919" y="789"/>
                    <a:pt x="899" y="799"/>
                  </a:cubicBezTo>
                  <a:cubicBezTo>
                    <a:pt x="869" y="809"/>
                    <a:pt x="839" y="809"/>
                    <a:pt x="809" y="809"/>
                  </a:cubicBezTo>
                  <a:cubicBezTo>
                    <a:pt x="749" y="809"/>
                    <a:pt x="689" y="789"/>
                    <a:pt x="639" y="769"/>
                  </a:cubicBezTo>
                  <a:cubicBezTo>
                    <a:pt x="589" y="729"/>
                    <a:pt x="540" y="689"/>
                    <a:pt x="489" y="640"/>
                  </a:cubicBezTo>
                  <a:cubicBezTo>
                    <a:pt x="440" y="580"/>
                    <a:pt x="390" y="509"/>
                    <a:pt x="350" y="460"/>
                  </a:cubicBezTo>
                  <a:lnTo>
                    <a:pt x="150" y="170"/>
                  </a:lnTo>
                  <a:cubicBezTo>
                    <a:pt x="160" y="170"/>
                    <a:pt x="170" y="160"/>
                    <a:pt x="170" y="160"/>
                  </a:cubicBezTo>
                  <a:cubicBezTo>
                    <a:pt x="200" y="150"/>
                    <a:pt x="220" y="141"/>
                    <a:pt x="250" y="130"/>
                  </a:cubicBezTo>
                  <a:cubicBezTo>
                    <a:pt x="280" y="130"/>
                    <a:pt x="320" y="121"/>
                    <a:pt x="350" y="121"/>
                  </a:cubicBezTo>
                  <a:close/>
                  <a:moveTo>
                    <a:pt x="340" y="1"/>
                  </a:moveTo>
                  <a:cubicBezTo>
                    <a:pt x="300" y="1"/>
                    <a:pt x="260" y="10"/>
                    <a:pt x="230" y="21"/>
                  </a:cubicBezTo>
                  <a:cubicBezTo>
                    <a:pt x="190" y="30"/>
                    <a:pt x="160" y="41"/>
                    <a:pt x="130" y="50"/>
                  </a:cubicBezTo>
                  <a:cubicBezTo>
                    <a:pt x="110" y="61"/>
                    <a:pt x="90" y="61"/>
                    <a:pt x="70" y="70"/>
                  </a:cubicBezTo>
                  <a:lnTo>
                    <a:pt x="21" y="101"/>
                  </a:lnTo>
                  <a:lnTo>
                    <a:pt x="1" y="150"/>
                  </a:lnTo>
                  <a:lnTo>
                    <a:pt x="30" y="200"/>
                  </a:lnTo>
                  <a:cubicBezTo>
                    <a:pt x="41" y="210"/>
                    <a:pt x="41" y="220"/>
                    <a:pt x="50" y="230"/>
                  </a:cubicBezTo>
                  <a:lnTo>
                    <a:pt x="250" y="520"/>
                  </a:lnTo>
                  <a:cubicBezTo>
                    <a:pt x="290" y="580"/>
                    <a:pt x="340" y="649"/>
                    <a:pt x="400" y="720"/>
                  </a:cubicBezTo>
                  <a:cubicBezTo>
                    <a:pt x="460" y="779"/>
                    <a:pt x="520" y="829"/>
                    <a:pt x="580" y="869"/>
                  </a:cubicBezTo>
                  <a:cubicBezTo>
                    <a:pt x="649" y="909"/>
                    <a:pt x="729" y="929"/>
                    <a:pt x="809" y="929"/>
                  </a:cubicBezTo>
                  <a:cubicBezTo>
                    <a:pt x="849" y="929"/>
                    <a:pt x="879" y="929"/>
                    <a:pt x="919" y="919"/>
                  </a:cubicBezTo>
                  <a:cubicBezTo>
                    <a:pt x="949" y="909"/>
                    <a:pt x="988" y="899"/>
                    <a:pt x="1008" y="889"/>
                  </a:cubicBezTo>
                  <a:cubicBezTo>
                    <a:pt x="1028" y="889"/>
                    <a:pt x="1048" y="879"/>
                    <a:pt x="1068" y="869"/>
                  </a:cubicBezTo>
                  <a:lnTo>
                    <a:pt x="1079" y="869"/>
                  </a:lnTo>
                  <a:cubicBezTo>
                    <a:pt x="1108" y="849"/>
                    <a:pt x="1108" y="849"/>
                    <a:pt x="1119" y="839"/>
                  </a:cubicBezTo>
                  <a:lnTo>
                    <a:pt x="1148" y="819"/>
                  </a:lnTo>
                  <a:lnTo>
                    <a:pt x="1128" y="779"/>
                  </a:lnTo>
                  <a:cubicBezTo>
                    <a:pt x="1128" y="779"/>
                    <a:pt x="1128" y="769"/>
                    <a:pt x="1119" y="759"/>
                  </a:cubicBezTo>
                  <a:lnTo>
                    <a:pt x="1119" y="749"/>
                  </a:lnTo>
                  <a:cubicBezTo>
                    <a:pt x="1108" y="739"/>
                    <a:pt x="1108" y="729"/>
                    <a:pt x="1099" y="720"/>
                  </a:cubicBezTo>
                  <a:lnTo>
                    <a:pt x="909" y="410"/>
                  </a:lnTo>
                  <a:cubicBezTo>
                    <a:pt x="859" y="330"/>
                    <a:pt x="819" y="270"/>
                    <a:pt x="769" y="210"/>
                  </a:cubicBezTo>
                  <a:cubicBezTo>
                    <a:pt x="719" y="150"/>
                    <a:pt x="659" y="81"/>
                    <a:pt x="580" y="50"/>
                  </a:cubicBezTo>
                  <a:cubicBezTo>
                    <a:pt x="509" y="10"/>
                    <a:pt x="420" y="1"/>
                    <a:pt x="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887667" y="3264688"/>
              <a:ext cx="90817" cy="75299"/>
            </a:xfrm>
            <a:custGeom>
              <a:avLst/>
              <a:gdLst/>
              <a:ahLst/>
              <a:cxnLst/>
              <a:rect l="l" t="t" r="r" b="b"/>
              <a:pathLst>
                <a:path w="989" h="820" extrusionOk="0">
                  <a:moveTo>
                    <a:pt x="280" y="1"/>
                  </a:moveTo>
                  <a:cubicBezTo>
                    <a:pt x="240" y="1"/>
                    <a:pt x="210" y="1"/>
                    <a:pt x="180" y="10"/>
                  </a:cubicBezTo>
                  <a:cubicBezTo>
                    <a:pt x="140" y="10"/>
                    <a:pt x="110" y="21"/>
                    <a:pt x="90" y="30"/>
                  </a:cubicBezTo>
                  <a:cubicBezTo>
                    <a:pt x="60" y="41"/>
                    <a:pt x="40" y="50"/>
                    <a:pt x="20" y="50"/>
                  </a:cubicBezTo>
                  <a:cubicBezTo>
                    <a:pt x="10" y="61"/>
                    <a:pt x="10" y="61"/>
                    <a:pt x="1" y="61"/>
                  </a:cubicBezTo>
                  <a:lnTo>
                    <a:pt x="1" y="70"/>
                  </a:lnTo>
                  <a:lnTo>
                    <a:pt x="10" y="80"/>
                  </a:lnTo>
                  <a:cubicBezTo>
                    <a:pt x="10" y="80"/>
                    <a:pt x="20" y="100"/>
                    <a:pt x="30" y="110"/>
                  </a:cubicBezTo>
                  <a:lnTo>
                    <a:pt x="60" y="170"/>
                  </a:lnTo>
                  <a:cubicBezTo>
                    <a:pt x="80" y="190"/>
                    <a:pt x="90" y="210"/>
                    <a:pt x="110" y="240"/>
                  </a:cubicBezTo>
                  <a:cubicBezTo>
                    <a:pt x="140" y="290"/>
                    <a:pt x="180" y="360"/>
                    <a:pt x="220" y="420"/>
                  </a:cubicBezTo>
                  <a:cubicBezTo>
                    <a:pt x="260" y="489"/>
                    <a:pt x="310" y="560"/>
                    <a:pt x="360" y="620"/>
                  </a:cubicBezTo>
                  <a:cubicBezTo>
                    <a:pt x="409" y="679"/>
                    <a:pt x="460" y="729"/>
                    <a:pt x="520" y="759"/>
                  </a:cubicBezTo>
                  <a:cubicBezTo>
                    <a:pt x="580" y="799"/>
                    <a:pt x="649" y="819"/>
                    <a:pt x="709" y="819"/>
                  </a:cubicBezTo>
                  <a:lnTo>
                    <a:pt x="809" y="819"/>
                  </a:lnTo>
                  <a:cubicBezTo>
                    <a:pt x="839" y="809"/>
                    <a:pt x="869" y="809"/>
                    <a:pt x="899" y="799"/>
                  </a:cubicBezTo>
                  <a:cubicBezTo>
                    <a:pt x="919" y="789"/>
                    <a:pt x="948" y="779"/>
                    <a:pt x="959" y="779"/>
                  </a:cubicBezTo>
                  <a:cubicBezTo>
                    <a:pt x="979" y="769"/>
                    <a:pt x="988" y="769"/>
                    <a:pt x="988" y="769"/>
                  </a:cubicBezTo>
                  <a:cubicBezTo>
                    <a:pt x="988" y="769"/>
                    <a:pt x="979" y="759"/>
                    <a:pt x="979" y="749"/>
                  </a:cubicBezTo>
                  <a:cubicBezTo>
                    <a:pt x="968" y="749"/>
                    <a:pt x="968" y="729"/>
                    <a:pt x="959" y="719"/>
                  </a:cubicBezTo>
                  <a:lnTo>
                    <a:pt x="929" y="659"/>
                  </a:lnTo>
                  <a:cubicBezTo>
                    <a:pt x="919" y="640"/>
                    <a:pt x="899" y="609"/>
                    <a:pt x="889" y="589"/>
                  </a:cubicBezTo>
                  <a:cubicBezTo>
                    <a:pt x="859" y="529"/>
                    <a:pt x="819" y="469"/>
                    <a:pt x="779" y="400"/>
                  </a:cubicBezTo>
                  <a:cubicBezTo>
                    <a:pt x="749" y="330"/>
                    <a:pt x="699" y="260"/>
                    <a:pt x="649" y="200"/>
                  </a:cubicBezTo>
                  <a:cubicBezTo>
                    <a:pt x="609" y="130"/>
                    <a:pt x="549" y="80"/>
                    <a:pt x="489" y="50"/>
                  </a:cubicBezTo>
                  <a:cubicBezTo>
                    <a:pt x="420" y="10"/>
                    <a:pt x="350" y="1"/>
                    <a:pt x="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881239" y="3258811"/>
              <a:ext cx="102755" cy="86685"/>
            </a:xfrm>
            <a:custGeom>
              <a:avLst/>
              <a:gdLst/>
              <a:ahLst/>
              <a:cxnLst/>
              <a:rect l="l" t="t" r="r" b="b"/>
              <a:pathLst>
                <a:path w="1119" h="944" extrusionOk="0">
                  <a:moveTo>
                    <a:pt x="325" y="121"/>
                  </a:moveTo>
                  <a:cubicBezTo>
                    <a:pt x="396" y="121"/>
                    <a:pt x="469" y="134"/>
                    <a:pt x="530" y="164"/>
                  </a:cubicBezTo>
                  <a:cubicBezTo>
                    <a:pt x="579" y="194"/>
                    <a:pt x="630" y="234"/>
                    <a:pt x="679" y="294"/>
                  </a:cubicBezTo>
                  <a:cubicBezTo>
                    <a:pt x="719" y="354"/>
                    <a:pt x="759" y="414"/>
                    <a:pt x="799" y="493"/>
                  </a:cubicBezTo>
                  <a:lnTo>
                    <a:pt x="969" y="793"/>
                  </a:lnTo>
                  <a:cubicBezTo>
                    <a:pt x="969" y="803"/>
                    <a:pt x="959" y="803"/>
                    <a:pt x="949" y="803"/>
                  </a:cubicBezTo>
                  <a:cubicBezTo>
                    <a:pt x="929" y="813"/>
                    <a:pt x="899" y="813"/>
                    <a:pt x="869" y="823"/>
                  </a:cubicBezTo>
                  <a:lnTo>
                    <a:pt x="789" y="823"/>
                  </a:lnTo>
                  <a:cubicBezTo>
                    <a:pt x="729" y="823"/>
                    <a:pt x="679" y="803"/>
                    <a:pt x="619" y="773"/>
                  </a:cubicBezTo>
                  <a:cubicBezTo>
                    <a:pt x="570" y="753"/>
                    <a:pt x="530" y="704"/>
                    <a:pt x="470" y="644"/>
                  </a:cubicBezTo>
                  <a:cubicBezTo>
                    <a:pt x="420" y="584"/>
                    <a:pt x="380" y="513"/>
                    <a:pt x="340" y="454"/>
                  </a:cubicBezTo>
                  <a:lnTo>
                    <a:pt x="160" y="154"/>
                  </a:lnTo>
                  <a:lnTo>
                    <a:pt x="170" y="154"/>
                  </a:lnTo>
                  <a:lnTo>
                    <a:pt x="260" y="125"/>
                  </a:lnTo>
                  <a:cubicBezTo>
                    <a:pt x="281" y="122"/>
                    <a:pt x="303" y="121"/>
                    <a:pt x="325" y="121"/>
                  </a:cubicBezTo>
                  <a:close/>
                  <a:moveTo>
                    <a:pt x="350" y="1"/>
                  </a:moveTo>
                  <a:cubicBezTo>
                    <a:pt x="314" y="1"/>
                    <a:pt x="277" y="5"/>
                    <a:pt x="240" y="14"/>
                  </a:cubicBezTo>
                  <a:cubicBezTo>
                    <a:pt x="200" y="14"/>
                    <a:pt x="170" y="25"/>
                    <a:pt x="140" y="34"/>
                  </a:cubicBezTo>
                  <a:cubicBezTo>
                    <a:pt x="120" y="45"/>
                    <a:pt x="100" y="54"/>
                    <a:pt x="80" y="54"/>
                  </a:cubicBezTo>
                  <a:lnTo>
                    <a:pt x="20" y="85"/>
                  </a:lnTo>
                  <a:lnTo>
                    <a:pt x="0" y="134"/>
                  </a:lnTo>
                  <a:lnTo>
                    <a:pt x="31" y="184"/>
                  </a:lnTo>
                  <a:cubicBezTo>
                    <a:pt x="40" y="194"/>
                    <a:pt x="40" y="204"/>
                    <a:pt x="51" y="214"/>
                  </a:cubicBezTo>
                  <a:lnTo>
                    <a:pt x="240" y="513"/>
                  </a:lnTo>
                  <a:cubicBezTo>
                    <a:pt x="280" y="573"/>
                    <a:pt x="330" y="653"/>
                    <a:pt x="380" y="713"/>
                  </a:cubicBezTo>
                  <a:cubicBezTo>
                    <a:pt x="439" y="793"/>
                    <a:pt x="499" y="843"/>
                    <a:pt x="559" y="883"/>
                  </a:cubicBezTo>
                  <a:cubicBezTo>
                    <a:pt x="639" y="923"/>
                    <a:pt x="709" y="943"/>
                    <a:pt x="779" y="943"/>
                  </a:cubicBezTo>
                  <a:lnTo>
                    <a:pt x="889" y="943"/>
                  </a:lnTo>
                  <a:cubicBezTo>
                    <a:pt x="929" y="933"/>
                    <a:pt x="959" y="923"/>
                    <a:pt x="989" y="923"/>
                  </a:cubicBezTo>
                  <a:cubicBezTo>
                    <a:pt x="1009" y="913"/>
                    <a:pt x="1018" y="903"/>
                    <a:pt x="1038" y="903"/>
                  </a:cubicBezTo>
                  <a:lnTo>
                    <a:pt x="1049" y="893"/>
                  </a:lnTo>
                  <a:cubicBezTo>
                    <a:pt x="1089" y="883"/>
                    <a:pt x="1089" y="883"/>
                    <a:pt x="1098" y="873"/>
                  </a:cubicBezTo>
                  <a:lnTo>
                    <a:pt x="1118" y="843"/>
                  </a:lnTo>
                  <a:lnTo>
                    <a:pt x="1109" y="813"/>
                  </a:lnTo>
                  <a:cubicBezTo>
                    <a:pt x="1109" y="813"/>
                    <a:pt x="1109" y="803"/>
                    <a:pt x="1098" y="793"/>
                  </a:cubicBezTo>
                  <a:lnTo>
                    <a:pt x="1098" y="773"/>
                  </a:lnTo>
                  <a:cubicBezTo>
                    <a:pt x="1089" y="773"/>
                    <a:pt x="1089" y="763"/>
                    <a:pt x="1078" y="753"/>
                  </a:cubicBezTo>
                  <a:lnTo>
                    <a:pt x="909" y="434"/>
                  </a:lnTo>
                  <a:cubicBezTo>
                    <a:pt x="859" y="354"/>
                    <a:pt x="819" y="284"/>
                    <a:pt x="769" y="224"/>
                  </a:cubicBezTo>
                  <a:cubicBezTo>
                    <a:pt x="719" y="154"/>
                    <a:pt x="650" y="94"/>
                    <a:pt x="579" y="65"/>
                  </a:cubicBezTo>
                  <a:cubicBezTo>
                    <a:pt x="510" y="23"/>
                    <a:pt x="431" y="1"/>
                    <a:pt x="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887667" y="3264688"/>
              <a:ext cx="90817" cy="75299"/>
            </a:xfrm>
            <a:custGeom>
              <a:avLst/>
              <a:gdLst/>
              <a:ahLst/>
              <a:cxnLst/>
              <a:rect l="l" t="t" r="r" b="b"/>
              <a:pathLst>
                <a:path w="989" h="820" extrusionOk="0">
                  <a:moveTo>
                    <a:pt x="280" y="1"/>
                  </a:moveTo>
                  <a:cubicBezTo>
                    <a:pt x="240" y="1"/>
                    <a:pt x="210" y="1"/>
                    <a:pt x="180" y="10"/>
                  </a:cubicBezTo>
                  <a:cubicBezTo>
                    <a:pt x="140" y="10"/>
                    <a:pt x="110" y="21"/>
                    <a:pt x="90" y="30"/>
                  </a:cubicBezTo>
                  <a:cubicBezTo>
                    <a:pt x="60" y="41"/>
                    <a:pt x="40" y="50"/>
                    <a:pt x="20" y="50"/>
                  </a:cubicBezTo>
                  <a:cubicBezTo>
                    <a:pt x="10" y="61"/>
                    <a:pt x="10" y="61"/>
                    <a:pt x="1" y="61"/>
                  </a:cubicBezTo>
                  <a:lnTo>
                    <a:pt x="1" y="70"/>
                  </a:lnTo>
                  <a:lnTo>
                    <a:pt x="10" y="80"/>
                  </a:lnTo>
                  <a:cubicBezTo>
                    <a:pt x="10" y="80"/>
                    <a:pt x="20" y="100"/>
                    <a:pt x="30" y="110"/>
                  </a:cubicBezTo>
                  <a:lnTo>
                    <a:pt x="60" y="170"/>
                  </a:lnTo>
                  <a:cubicBezTo>
                    <a:pt x="80" y="190"/>
                    <a:pt x="90" y="210"/>
                    <a:pt x="110" y="240"/>
                  </a:cubicBezTo>
                  <a:cubicBezTo>
                    <a:pt x="140" y="290"/>
                    <a:pt x="180" y="360"/>
                    <a:pt x="220" y="420"/>
                  </a:cubicBezTo>
                  <a:cubicBezTo>
                    <a:pt x="260" y="489"/>
                    <a:pt x="310" y="560"/>
                    <a:pt x="360" y="620"/>
                  </a:cubicBezTo>
                  <a:cubicBezTo>
                    <a:pt x="409" y="679"/>
                    <a:pt x="460" y="729"/>
                    <a:pt x="520" y="759"/>
                  </a:cubicBezTo>
                  <a:cubicBezTo>
                    <a:pt x="580" y="799"/>
                    <a:pt x="649" y="819"/>
                    <a:pt x="709" y="819"/>
                  </a:cubicBezTo>
                  <a:lnTo>
                    <a:pt x="809" y="819"/>
                  </a:lnTo>
                  <a:cubicBezTo>
                    <a:pt x="839" y="809"/>
                    <a:pt x="869" y="809"/>
                    <a:pt x="899" y="799"/>
                  </a:cubicBezTo>
                  <a:cubicBezTo>
                    <a:pt x="919" y="789"/>
                    <a:pt x="948" y="779"/>
                    <a:pt x="959" y="779"/>
                  </a:cubicBezTo>
                  <a:cubicBezTo>
                    <a:pt x="979" y="769"/>
                    <a:pt x="988" y="769"/>
                    <a:pt x="988" y="769"/>
                  </a:cubicBezTo>
                  <a:cubicBezTo>
                    <a:pt x="988" y="769"/>
                    <a:pt x="979" y="759"/>
                    <a:pt x="979" y="749"/>
                  </a:cubicBezTo>
                  <a:cubicBezTo>
                    <a:pt x="968" y="749"/>
                    <a:pt x="968" y="729"/>
                    <a:pt x="959" y="719"/>
                  </a:cubicBezTo>
                  <a:lnTo>
                    <a:pt x="929" y="659"/>
                  </a:lnTo>
                  <a:cubicBezTo>
                    <a:pt x="919" y="640"/>
                    <a:pt x="899" y="609"/>
                    <a:pt x="889" y="589"/>
                  </a:cubicBezTo>
                  <a:cubicBezTo>
                    <a:pt x="859" y="529"/>
                    <a:pt x="819" y="469"/>
                    <a:pt x="779" y="400"/>
                  </a:cubicBezTo>
                  <a:cubicBezTo>
                    <a:pt x="749" y="330"/>
                    <a:pt x="699" y="260"/>
                    <a:pt x="649" y="200"/>
                  </a:cubicBezTo>
                  <a:cubicBezTo>
                    <a:pt x="609" y="130"/>
                    <a:pt x="549" y="80"/>
                    <a:pt x="489" y="50"/>
                  </a:cubicBezTo>
                  <a:cubicBezTo>
                    <a:pt x="420" y="10"/>
                    <a:pt x="350" y="1"/>
                    <a:pt x="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881239" y="3258811"/>
              <a:ext cx="102755" cy="86685"/>
            </a:xfrm>
            <a:custGeom>
              <a:avLst/>
              <a:gdLst/>
              <a:ahLst/>
              <a:cxnLst/>
              <a:rect l="l" t="t" r="r" b="b"/>
              <a:pathLst>
                <a:path w="1119" h="944" extrusionOk="0">
                  <a:moveTo>
                    <a:pt x="325" y="121"/>
                  </a:moveTo>
                  <a:cubicBezTo>
                    <a:pt x="396" y="121"/>
                    <a:pt x="469" y="134"/>
                    <a:pt x="530" y="164"/>
                  </a:cubicBezTo>
                  <a:cubicBezTo>
                    <a:pt x="579" y="194"/>
                    <a:pt x="630" y="244"/>
                    <a:pt x="679" y="294"/>
                  </a:cubicBezTo>
                  <a:cubicBezTo>
                    <a:pt x="719" y="354"/>
                    <a:pt x="759" y="414"/>
                    <a:pt x="799" y="493"/>
                  </a:cubicBezTo>
                  <a:lnTo>
                    <a:pt x="969" y="793"/>
                  </a:lnTo>
                  <a:cubicBezTo>
                    <a:pt x="969" y="803"/>
                    <a:pt x="959" y="803"/>
                    <a:pt x="949" y="803"/>
                  </a:cubicBezTo>
                  <a:cubicBezTo>
                    <a:pt x="929" y="813"/>
                    <a:pt x="899" y="813"/>
                    <a:pt x="869" y="823"/>
                  </a:cubicBezTo>
                  <a:lnTo>
                    <a:pt x="789" y="823"/>
                  </a:lnTo>
                  <a:cubicBezTo>
                    <a:pt x="729" y="823"/>
                    <a:pt x="679" y="803"/>
                    <a:pt x="619" y="773"/>
                  </a:cubicBezTo>
                  <a:cubicBezTo>
                    <a:pt x="570" y="753"/>
                    <a:pt x="530" y="704"/>
                    <a:pt x="470" y="644"/>
                  </a:cubicBezTo>
                  <a:cubicBezTo>
                    <a:pt x="420" y="584"/>
                    <a:pt x="380" y="513"/>
                    <a:pt x="340" y="454"/>
                  </a:cubicBezTo>
                  <a:lnTo>
                    <a:pt x="160" y="154"/>
                  </a:lnTo>
                  <a:lnTo>
                    <a:pt x="170" y="154"/>
                  </a:lnTo>
                  <a:lnTo>
                    <a:pt x="260" y="125"/>
                  </a:lnTo>
                  <a:cubicBezTo>
                    <a:pt x="281" y="122"/>
                    <a:pt x="303" y="121"/>
                    <a:pt x="325" y="121"/>
                  </a:cubicBezTo>
                  <a:close/>
                  <a:moveTo>
                    <a:pt x="350" y="1"/>
                  </a:moveTo>
                  <a:cubicBezTo>
                    <a:pt x="314" y="1"/>
                    <a:pt x="277" y="5"/>
                    <a:pt x="240" y="14"/>
                  </a:cubicBezTo>
                  <a:cubicBezTo>
                    <a:pt x="200" y="14"/>
                    <a:pt x="170" y="25"/>
                    <a:pt x="140" y="34"/>
                  </a:cubicBezTo>
                  <a:cubicBezTo>
                    <a:pt x="120" y="45"/>
                    <a:pt x="100" y="54"/>
                    <a:pt x="80" y="54"/>
                  </a:cubicBezTo>
                  <a:lnTo>
                    <a:pt x="20" y="85"/>
                  </a:lnTo>
                  <a:lnTo>
                    <a:pt x="0" y="134"/>
                  </a:lnTo>
                  <a:lnTo>
                    <a:pt x="31" y="184"/>
                  </a:lnTo>
                  <a:cubicBezTo>
                    <a:pt x="40" y="194"/>
                    <a:pt x="40" y="204"/>
                    <a:pt x="51" y="214"/>
                  </a:cubicBezTo>
                  <a:lnTo>
                    <a:pt x="240" y="513"/>
                  </a:lnTo>
                  <a:cubicBezTo>
                    <a:pt x="280" y="573"/>
                    <a:pt x="330" y="653"/>
                    <a:pt x="380" y="713"/>
                  </a:cubicBezTo>
                  <a:cubicBezTo>
                    <a:pt x="439" y="793"/>
                    <a:pt x="499" y="843"/>
                    <a:pt x="559" y="883"/>
                  </a:cubicBezTo>
                  <a:cubicBezTo>
                    <a:pt x="639" y="923"/>
                    <a:pt x="709" y="943"/>
                    <a:pt x="779" y="943"/>
                  </a:cubicBezTo>
                  <a:lnTo>
                    <a:pt x="889" y="943"/>
                  </a:lnTo>
                  <a:cubicBezTo>
                    <a:pt x="929" y="933"/>
                    <a:pt x="959" y="923"/>
                    <a:pt x="989" y="923"/>
                  </a:cubicBezTo>
                  <a:cubicBezTo>
                    <a:pt x="1009" y="913"/>
                    <a:pt x="1018" y="903"/>
                    <a:pt x="1038" y="903"/>
                  </a:cubicBezTo>
                  <a:lnTo>
                    <a:pt x="1049" y="893"/>
                  </a:lnTo>
                  <a:cubicBezTo>
                    <a:pt x="1089" y="883"/>
                    <a:pt x="1089" y="883"/>
                    <a:pt x="1098" y="873"/>
                  </a:cubicBezTo>
                  <a:lnTo>
                    <a:pt x="1118" y="843"/>
                  </a:lnTo>
                  <a:lnTo>
                    <a:pt x="1109" y="813"/>
                  </a:lnTo>
                  <a:cubicBezTo>
                    <a:pt x="1109" y="813"/>
                    <a:pt x="1109" y="803"/>
                    <a:pt x="1098" y="793"/>
                  </a:cubicBezTo>
                  <a:lnTo>
                    <a:pt x="1098" y="773"/>
                  </a:lnTo>
                  <a:cubicBezTo>
                    <a:pt x="1089" y="773"/>
                    <a:pt x="1089" y="763"/>
                    <a:pt x="1078" y="753"/>
                  </a:cubicBezTo>
                  <a:lnTo>
                    <a:pt x="909" y="434"/>
                  </a:lnTo>
                  <a:cubicBezTo>
                    <a:pt x="859" y="354"/>
                    <a:pt x="819" y="284"/>
                    <a:pt x="769" y="224"/>
                  </a:cubicBezTo>
                  <a:cubicBezTo>
                    <a:pt x="719" y="154"/>
                    <a:pt x="650" y="94"/>
                    <a:pt x="579" y="65"/>
                  </a:cubicBezTo>
                  <a:cubicBezTo>
                    <a:pt x="510" y="23"/>
                    <a:pt x="431" y="1"/>
                    <a:pt x="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938079" y="3267442"/>
              <a:ext cx="88063" cy="78053"/>
            </a:xfrm>
            <a:custGeom>
              <a:avLst/>
              <a:gdLst/>
              <a:ahLst/>
              <a:cxnLst/>
              <a:rect l="l" t="t" r="r" b="b"/>
              <a:pathLst>
                <a:path w="959" h="850" extrusionOk="0">
                  <a:moveTo>
                    <a:pt x="290" y="0"/>
                  </a:moveTo>
                  <a:cubicBezTo>
                    <a:pt x="250" y="0"/>
                    <a:pt x="210" y="0"/>
                    <a:pt x="180" y="11"/>
                  </a:cubicBezTo>
                  <a:cubicBezTo>
                    <a:pt x="150" y="11"/>
                    <a:pt x="120" y="20"/>
                    <a:pt x="90" y="31"/>
                  </a:cubicBezTo>
                  <a:cubicBezTo>
                    <a:pt x="60" y="31"/>
                    <a:pt x="40" y="50"/>
                    <a:pt x="31" y="50"/>
                  </a:cubicBezTo>
                  <a:cubicBezTo>
                    <a:pt x="20" y="50"/>
                    <a:pt x="11" y="60"/>
                    <a:pt x="11" y="60"/>
                  </a:cubicBezTo>
                  <a:lnTo>
                    <a:pt x="0" y="60"/>
                  </a:lnTo>
                  <a:cubicBezTo>
                    <a:pt x="0" y="70"/>
                    <a:pt x="0" y="70"/>
                    <a:pt x="11" y="70"/>
                  </a:cubicBezTo>
                  <a:cubicBezTo>
                    <a:pt x="11" y="80"/>
                    <a:pt x="20" y="100"/>
                    <a:pt x="31" y="110"/>
                  </a:cubicBezTo>
                  <a:cubicBezTo>
                    <a:pt x="40" y="130"/>
                    <a:pt x="50" y="140"/>
                    <a:pt x="60" y="170"/>
                  </a:cubicBezTo>
                  <a:cubicBezTo>
                    <a:pt x="80" y="190"/>
                    <a:pt x="90" y="210"/>
                    <a:pt x="110" y="240"/>
                  </a:cubicBezTo>
                  <a:cubicBezTo>
                    <a:pt x="140" y="290"/>
                    <a:pt x="170" y="360"/>
                    <a:pt x="210" y="430"/>
                  </a:cubicBezTo>
                  <a:cubicBezTo>
                    <a:pt x="250" y="490"/>
                    <a:pt x="290" y="559"/>
                    <a:pt x="340" y="629"/>
                  </a:cubicBezTo>
                  <a:cubicBezTo>
                    <a:pt x="390" y="689"/>
                    <a:pt x="439" y="749"/>
                    <a:pt x="499" y="779"/>
                  </a:cubicBezTo>
                  <a:cubicBezTo>
                    <a:pt x="550" y="819"/>
                    <a:pt x="619" y="839"/>
                    <a:pt x="689" y="849"/>
                  </a:cubicBezTo>
                  <a:cubicBezTo>
                    <a:pt x="719" y="849"/>
                    <a:pt x="749" y="849"/>
                    <a:pt x="789" y="839"/>
                  </a:cubicBezTo>
                  <a:cubicBezTo>
                    <a:pt x="819" y="839"/>
                    <a:pt x="849" y="839"/>
                    <a:pt x="869" y="829"/>
                  </a:cubicBezTo>
                  <a:cubicBezTo>
                    <a:pt x="899" y="819"/>
                    <a:pt x="919" y="819"/>
                    <a:pt x="939" y="809"/>
                  </a:cubicBezTo>
                  <a:cubicBezTo>
                    <a:pt x="949" y="809"/>
                    <a:pt x="959" y="799"/>
                    <a:pt x="959" y="799"/>
                  </a:cubicBezTo>
                  <a:lnTo>
                    <a:pt x="949" y="789"/>
                  </a:lnTo>
                  <a:cubicBezTo>
                    <a:pt x="949" y="779"/>
                    <a:pt x="939" y="769"/>
                    <a:pt x="939" y="749"/>
                  </a:cubicBezTo>
                  <a:cubicBezTo>
                    <a:pt x="929" y="729"/>
                    <a:pt x="919" y="719"/>
                    <a:pt x="909" y="689"/>
                  </a:cubicBezTo>
                  <a:cubicBezTo>
                    <a:pt x="899" y="669"/>
                    <a:pt x="879" y="649"/>
                    <a:pt x="869" y="619"/>
                  </a:cubicBezTo>
                  <a:cubicBezTo>
                    <a:pt x="839" y="559"/>
                    <a:pt x="809" y="499"/>
                    <a:pt x="769" y="430"/>
                  </a:cubicBezTo>
                  <a:cubicBezTo>
                    <a:pt x="739" y="360"/>
                    <a:pt x="699" y="280"/>
                    <a:pt x="649" y="220"/>
                  </a:cubicBezTo>
                  <a:cubicBezTo>
                    <a:pt x="610" y="160"/>
                    <a:pt x="550" y="100"/>
                    <a:pt x="490" y="60"/>
                  </a:cubicBezTo>
                  <a:cubicBezTo>
                    <a:pt x="430" y="31"/>
                    <a:pt x="360" y="11"/>
                    <a:pt x="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932570" y="3261933"/>
              <a:ext cx="99082" cy="88981"/>
            </a:xfrm>
            <a:custGeom>
              <a:avLst/>
              <a:gdLst/>
              <a:ahLst/>
              <a:cxnLst/>
              <a:rect l="l" t="t" r="r" b="b"/>
              <a:pathLst>
                <a:path w="1079" h="969" extrusionOk="0">
                  <a:moveTo>
                    <a:pt x="340" y="120"/>
                  </a:moveTo>
                  <a:cubicBezTo>
                    <a:pt x="410" y="130"/>
                    <a:pt x="470" y="140"/>
                    <a:pt x="519" y="180"/>
                  </a:cubicBezTo>
                  <a:cubicBezTo>
                    <a:pt x="570" y="210"/>
                    <a:pt x="619" y="250"/>
                    <a:pt x="659" y="320"/>
                  </a:cubicBezTo>
                  <a:cubicBezTo>
                    <a:pt x="709" y="380"/>
                    <a:pt x="749" y="450"/>
                    <a:pt x="779" y="510"/>
                  </a:cubicBezTo>
                  <a:lnTo>
                    <a:pt x="939" y="829"/>
                  </a:lnTo>
                  <a:lnTo>
                    <a:pt x="919" y="829"/>
                  </a:lnTo>
                  <a:cubicBezTo>
                    <a:pt x="889" y="839"/>
                    <a:pt x="869" y="839"/>
                    <a:pt x="839" y="849"/>
                  </a:cubicBezTo>
                  <a:lnTo>
                    <a:pt x="749" y="849"/>
                  </a:lnTo>
                  <a:cubicBezTo>
                    <a:pt x="689" y="839"/>
                    <a:pt x="630" y="819"/>
                    <a:pt x="590" y="789"/>
                  </a:cubicBezTo>
                  <a:cubicBezTo>
                    <a:pt x="539" y="759"/>
                    <a:pt x="499" y="719"/>
                    <a:pt x="450" y="650"/>
                  </a:cubicBezTo>
                  <a:cubicBezTo>
                    <a:pt x="400" y="590"/>
                    <a:pt x="360" y="510"/>
                    <a:pt x="320" y="459"/>
                  </a:cubicBezTo>
                  <a:lnTo>
                    <a:pt x="150" y="150"/>
                  </a:lnTo>
                  <a:lnTo>
                    <a:pt x="170" y="150"/>
                  </a:lnTo>
                  <a:cubicBezTo>
                    <a:pt x="190" y="140"/>
                    <a:pt x="220" y="130"/>
                    <a:pt x="250" y="130"/>
                  </a:cubicBezTo>
                  <a:cubicBezTo>
                    <a:pt x="270" y="120"/>
                    <a:pt x="300" y="120"/>
                    <a:pt x="320" y="120"/>
                  </a:cubicBezTo>
                  <a:close/>
                  <a:moveTo>
                    <a:pt x="320" y="0"/>
                  </a:moveTo>
                  <a:cubicBezTo>
                    <a:pt x="290" y="0"/>
                    <a:pt x="260" y="11"/>
                    <a:pt x="230" y="11"/>
                  </a:cubicBezTo>
                  <a:cubicBezTo>
                    <a:pt x="200" y="11"/>
                    <a:pt x="160" y="20"/>
                    <a:pt x="140" y="31"/>
                  </a:cubicBezTo>
                  <a:cubicBezTo>
                    <a:pt x="110" y="31"/>
                    <a:pt x="91" y="40"/>
                    <a:pt x="80" y="51"/>
                  </a:cubicBezTo>
                  <a:lnTo>
                    <a:pt x="20" y="80"/>
                  </a:lnTo>
                  <a:lnTo>
                    <a:pt x="0" y="130"/>
                  </a:lnTo>
                  <a:lnTo>
                    <a:pt x="20" y="180"/>
                  </a:lnTo>
                  <a:lnTo>
                    <a:pt x="40" y="200"/>
                  </a:lnTo>
                  <a:lnTo>
                    <a:pt x="220" y="519"/>
                  </a:lnTo>
                  <a:cubicBezTo>
                    <a:pt x="250" y="579"/>
                    <a:pt x="300" y="650"/>
                    <a:pt x="350" y="719"/>
                  </a:cubicBezTo>
                  <a:cubicBezTo>
                    <a:pt x="410" y="799"/>
                    <a:pt x="470" y="859"/>
                    <a:pt x="519" y="889"/>
                  </a:cubicBezTo>
                  <a:cubicBezTo>
                    <a:pt x="590" y="929"/>
                    <a:pt x="659" y="959"/>
                    <a:pt x="739" y="969"/>
                  </a:cubicBezTo>
                  <a:lnTo>
                    <a:pt x="789" y="969"/>
                  </a:lnTo>
                  <a:cubicBezTo>
                    <a:pt x="809" y="969"/>
                    <a:pt x="829" y="969"/>
                    <a:pt x="849" y="959"/>
                  </a:cubicBezTo>
                  <a:cubicBezTo>
                    <a:pt x="889" y="959"/>
                    <a:pt x="919" y="949"/>
                    <a:pt x="949" y="949"/>
                  </a:cubicBezTo>
                  <a:cubicBezTo>
                    <a:pt x="969" y="939"/>
                    <a:pt x="989" y="939"/>
                    <a:pt x="999" y="929"/>
                  </a:cubicBezTo>
                  <a:lnTo>
                    <a:pt x="1019" y="929"/>
                  </a:lnTo>
                  <a:cubicBezTo>
                    <a:pt x="1049" y="919"/>
                    <a:pt x="1058" y="909"/>
                    <a:pt x="1069" y="889"/>
                  </a:cubicBezTo>
                  <a:lnTo>
                    <a:pt x="1078" y="869"/>
                  </a:lnTo>
                  <a:lnTo>
                    <a:pt x="1078" y="839"/>
                  </a:lnTo>
                  <a:cubicBezTo>
                    <a:pt x="1078" y="839"/>
                    <a:pt x="1069" y="839"/>
                    <a:pt x="1069" y="819"/>
                  </a:cubicBezTo>
                  <a:lnTo>
                    <a:pt x="1058" y="809"/>
                  </a:lnTo>
                  <a:cubicBezTo>
                    <a:pt x="1058" y="799"/>
                    <a:pt x="1049" y="789"/>
                    <a:pt x="1049" y="779"/>
                  </a:cubicBezTo>
                  <a:lnTo>
                    <a:pt x="889" y="459"/>
                  </a:lnTo>
                  <a:cubicBezTo>
                    <a:pt x="849" y="390"/>
                    <a:pt x="809" y="310"/>
                    <a:pt x="759" y="240"/>
                  </a:cubicBezTo>
                  <a:cubicBezTo>
                    <a:pt x="699" y="170"/>
                    <a:pt x="639" y="110"/>
                    <a:pt x="579" y="71"/>
                  </a:cubicBezTo>
                  <a:cubicBezTo>
                    <a:pt x="510" y="31"/>
                    <a:pt x="430" y="11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938079" y="3267442"/>
              <a:ext cx="88063" cy="78053"/>
            </a:xfrm>
            <a:custGeom>
              <a:avLst/>
              <a:gdLst/>
              <a:ahLst/>
              <a:cxnLst/>
              <a:rect l="l" t="t" r="r" b="b"/>
              <a:pathLst>
                <a:path w="959" h="850" extrusionOk="0">
                  <a:moveTo>
                    <a:pt x="290" y="0"/>
                  </a:moveTo>
                  <a:cubicBezTo>
                    <a:pt x="250" y="0"/>
                    <a:pt x="210" y="0"/>
                    <a:pt x="180" y="11"/>
                  </a:cubicBezTo>
                  <a:cubicBezTo>
                    <a:pt x="150" y="11"/>
                    <a:pt x="120" y="20"/>
                    <a:pt x="90" y="31"/>
                  </a:cubicBezTo>
                  <a:cubicBezTo>
                    <a:pt x="60" y="31"/>
                    <a:pt x="40" y="50"/>
                    <a:pt x="31" y="50"/>
                  </a:cubicBezTo>
                  <a:cubicBezTo>
                    <a:pt x="20" y="50"/>
                    <a:pt x="11" y="60"/>
                    <a:pt x="11" y="60"/>
                  </a:cubicBezTo>
                  <a:lnTo>
                    <a:pt x="0" y="60"/>
                  </a:lnTo>
                  <a:cubicBezTo>
                    <a:pt x="0" y="70"/>
                    <a:pt x="0" y="70"/>
                    <a:pt x="11" y="70"/>
                  </a:cubicBezTo>
                  <a:cubicBezTo>
                    <a:pt x="11" y="80"/>
                    <a:pt x="20" y="100"/>
                    <a:pt x="31" y="110"/>
                  </a:cubicBezTo>
                  <a:cubicBezTo>
                    <a:pt x="40" y="130"/>
                    <a:pt x="50" y="140"/>
                    <a:pt x="60" y="170"/>
                  </a:cubicBezTo>
                  <a:cubicBezTo>
                    <a:pt x="80" y="190"/>
                    <a:pt x="90" y="210"/>
                    <a:pt x="110" y="240"/>
                  </a:cubicBezTo>
                  <a:cubicBezTo>
                    <a:pt x="140" y="290"/>
                    <a:pt x="170" y="360"/>
                    <a:pt x="210" y="430"/>
                  </a:cubicBezTo>
                  <a:cubicBezTo>
                    <a:pt x="250" y="490"/>
                    <a:pt x="290" y="559"/>
                    <a:pt x="340" y="629"/>
                  </a:cubicBezTo>
                  <a:cubicBezTo>
                    <a:pt x="390" y="689"/>
                    <a:pt x="439" y="749"/>
                    <a:pt x="499" y="779"/>
                  </a:cubicBezTo>
                  <a:cubicBezTo>
                    <a:pt x="550" y="819"/>
                    <a:pt x="619" y="839"/>
                    <a:pt x="689" y="849"/>
                  </a:cubicBezTo>
                  <a:cubicBezTo>
                    <a:pt x="719" y="849"/>
                    <a:pt x="749" y="849"/>
                    <a:pt x="789" y="839"/>
                  </a:cubicBezTo>
                  <a:cubicBezTo>
                    <a:pt x="819" y="839"/>
                    <a:pt x="849" y="839"/>
                    <a:pt x="869" y="829"/>
                  </a:cubicBezTo>
                  <a:cubicBezTo>
                    <a:pt x="899" y="819"/>
                    <a:pt x="919" y="819"/>
                    <a:pt x="939" y="809"/>
                  </a:cubicBezTo>
                  <a:cubicBezTo>
                    <a:pt x="949" y="809"/>
                    <a:pt x="959" y="799"/>
                    <a:pt x="959" y="799"/>
                  </a:cubicBezTo>
                  <a:lnTo>
                    <a:pt x="949" y="789"/>
                  </a:lnTo>
                  <a:cubicBezTo>
                    <a:pt x="949" y="779"/>
                    <a:pt x="939" y="769"/>
                    <a:pt x="939" y="749"/>
                  </a:cubicBezTo>
                  <a:cubicBezTo>
                    <a:pt x="929" y="729"/>
                    <a:pt x="919" y="719"/>
                    <a:pt x="909" y="689"/>
                  </a:cubicBezTo>
                  <a:cubicBezTo>
                    <a:pt x="899" y="669"/>
                    <a:pt x="879" y="649"/>
                    <a:pt x="869" y="619"/>
                  </a:cubicBezTo>
                  <a:cubicBezTo>
                    <a:pt x="839" y="559"/>
                    <a:pt x="809" y="499"/>
                    <a:pt x="769" y="430"/>
                  </a:cubicBezTo>
                  <a:cubicBezTo>
                    <a:pt x="739" y="360"/>
                    <a:pt x="699" y="280"/>
                    <a:pt x="649" y="220"/>
                  </a:cubicBezTo>
                  <a:cubicBezTo>
                    <a:pt x="610" y="160"/>
                    <a:pt x="550" y="100"/>
                    <a:pt x="490" y="60"/>
                  </a:cubicBezTo>
                  <a:cubicBezTo>
                    <a:pt x="430" y="31"/>
                    <a:pt x="360" y="11"/>
                    <a:pt x="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932570" y="3261933"/>
              <a:ext cx="99082" cy="88981"/>
            </a:xfrm>
            <a:custGeom>
              <a:avLst/>
              <a:gdLst/>
              <a:ahLst/>
              <a:cxnLst/>
              <a:rect l="l" t="t" r="r" b="b"/>
              <a:pathLst>
                <a:path w="1079" h="969" extrusionOk="0">
                  <a:moveTo>
                    <a:pt x="340" y="120"/>
                  </a:moveTo>
                  <a:cubicBezTo>
                    <a:pt x="410" y="130"/>
                    <a:pt x="470" y="140"/>
                    <a:pt x="519" y="180"/>
                  </a:cubicBezTo>
                  <a:cubicBezTo>
                    <a:pt x="570" y="210"/>
                    <a:pt x="619" y="250"/>
                    <a:pt x="659" y="320"/>
                  </a:cubicBezTo>
                  <a:cubicBezTo>
                    <a:pt x="709" y="380"/>
                    <a:pt x="749" y="450"/>
                    <a:pt x="779" y="510"/>
                  </a:cubicBezTo>
                  <a:lnTo>
                    <a:pt x="939" y="829"/>
                  </a:lnTo>
                  <a:lnTo>
                    <a:pt x="919" y="829"/>
                  </a:lnTo>
                  <a:cubicBezTo>
                    <a:pt x="889" y="839"/>
                    <a:pt x="869" y="839"/>
                    <a:pt x="839" y="849"/>
                  </a:cubicBezTo>
                  <a:lnTo>
                    <a:pt x="749" y="849"/>
                  </a:lnTo>
                  <a:cubicBezTo>
                    <a:pt x="689" y="839"/>
                    <a:pt x="630" y="819"/>
                    <a:pt x="590" y="789"/>
                  </a:cubicBezTo>
                  <a:cubicBezTo>
                    <a:pt x="539" y="759"/>
                    <a:pt x="499" y="719"/>
                    <a:pt x="450" y="650"/>
                  </a:cubicBezTo>
                  <a:cubicBezTo>
                    <a:pt x="400" y="590"/>
                    <a:pt x="360" y="510"/>
                    <a:pt x="320" y="459"/>
                  </a:cubicBezTo>
                  <a:lnTo>
                    <a:pt x="150" y="150"/>
                  </a:lnTo>
                  <a:lnTo>
                    <a:pt x="170" y="150"/>
                  </a:lnTo>
                  <a:cubicBezTo>
                    <a:pt x="190" y="140"/>
                    <a:pt x="220" y="130"/>
                    <a:pt x="250" y="130"/>
                  </a:cubicBezTo>
                  <a:cubicBezTo>
                    <a:pt x="270" y="120"/>
                    <a:pt x="300" y="120"/>
                    <a:pt x="320" y="120"/>
                  </a:cubicBezTo>
                  <a:close/>
                  <a:moveTo>
                    <a:pt x="320" y="0"/>
                  </a:moveTo>
                  <a:cubicBezTo>
                    <a:pt x="290" y="0"/>
                    <a:pt x="260" y="11"/>
                    <a:pt x="230" y="11"/>
                  </a:cubicBezTo>
                  <a:cubicBezTo>
                    <a:pt x="200" y="11"/>
                    <a:pt x="160" y="20"/>
                    <a:pt x="140" y="31"/>
                  </a:cubicBezTo>
                  <a:cubicBezTo>
                    <a:pt x="110" y="31"/>
                    <a:pt x="91" y="40"/>
                    <a:pt x="80" y="51"/>
                  </a:cubicBezTo>
                  <a:lnTo>
                    <a:pt x="20" y="80"/>
                  </a:lnTo>
                  <a:lnTo>
                    <a:pt x="0" y="130"/>
                  </a:lnTo>
                  <a:lnTo>
                    <a:pt x="20" y="180"/>
                  </a:lnTo>
                  <a:lnTo>
                    <a:pt x="40" y="200"/>
                  </a:lnTo>
                  <a:lnTo>
                    <a:pt x="220" y="519"/>
                  </a:lnTo>
                  <a:cubicBezTo>
                    <a:pt x="250" y="579"/>
                    <a:pt x="300" y="650"/>
                    <a:pt x="350" y="719"/>
                  </a:cubicBezTo>
                  <a:cubicBezTo>
                    <a:pt x="410" y="799"/>
                    <a:pt x="470" y="859"/>
                    <a:pt x="519" y="889"/>
                  </a:cubicBezTo>
                  <a:cubicBezTo>
                    <a:pt x="590" y="929"/>
                    <a:pt x="659" y="959"/>
                    <a:pt x="739" y="969"/>
                  </a:cubicBezTo>
                  <a:lnTo>
                    <a:pt x="789" y="969"/>
                  </a:lnTo>
                  <a:cubicBezTo>
                    <a:pt x="809" y="969"/>
                    <a:pt x="829" y="969"/>
                    <a:pt x="849" y="959"/>
                  </a:cubicBezTo>
                  <a:cubicBezTo>
                    <a:pt x="889" y="959"/>
                    <a:pt x="919" y="949"/>
                    <a:pt x="949" y="949"/>
                  </a:cubicBezTo>
                  <a:cubicBezTo>
                    <a:pt x="969" y="939"/>
                    <a:pt x="989" y="939"/>
                    <a:pt x="999" y="929"/>
                  </a:cubicBezTo>
                  <a:lnTo>
                    <a:pt x="1029" y="919"/>
                  </a:lnTo>
                  <a:cubicBezTo>
                    <a:pt x="1049" y="919"/>
                    <a:pt x="1058" y="909"/>
                    <a:pt x="1069" y="889"/>
                  </a:cubicBezTo>
                  <a:lnTo>
                    <a:pt x="1078" y="869"/>
                  </a:lnTo>
                  <a:lnTo>
                    <a:pt x="1078" y="839"/>
                  </a:lnTo>
                  <a:cubicBezTo>
                    <a:pt x="1078" y="839"/>
                    <a:pt x="1069" y="839"/>
                    <a:pt x="1069" y="819"/>
                  </a:cubicBezTo>
                  <a:lnTo>
                    <a:pt x="1058" y="809"/>
                  </a:lnTo>
                  <a:cubicBezTo>
                    <a:pt x="1058" y="799"/>
                    <a:pt x="1049" y="789"/>
                    <a:pt x="1049" y="779"/>
                  </a:cubicBezTo>
                  <a:lnTo>
                    <a:pt x="889" y="459"/>
                  </a:lnTo>
                  <a:cubicBezTo>
                    <a:pt x="849" y="390"/>
                    <a:pt x="809" y="310"/>
                    <a:pt x="759" y="240"/>
                  </a:cubicBezTo>
                  <a:cubicBezTo>
                    <a:pt x="699" y="170"/>
                    <a:pt x="639" y="110"/>
                    <a:pt x="579" y="71"/>
                  </a:cubicBezTo>
                  <a:cubicBezTo>
                    <a:pt x="510" y="31"/>
                    <a:pt x="430" y="11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988492" y="3272952"/>
              <a:ext cx="85308" cy="79614"/>
            </a:xfrm>
            <a:custGeom>
              <a:avLst/>
              <a:gdLst/>
              <a:ahLst/>
              <a:cxnLst/>
              <a:rect l="l" t="t" r="r" b="b"/>
              <a:pathLst>
                <a:path w="929" h="867" extrusionOk="0">
                  <a:moveTo>
                    <a:pt x="190" y="0"/>
                  </a:moveTo>
                  <a:cubicBezTo>
                    <a:pt x="150" y="10"/>
                    <a:pt x="120" y="10"/>
                    <a:pt x="90" y="20"/>
                  </a:cubicBezTo>
                  <a:cubicBezTo>
                    <a:pt x="70" y="30"/>
                    <a:pt x="41" y="40"/>
                    <a:pt x="30" y="40"/>
                  </a:cubicBezTo>
                  <a:cubicBezTo>
                    <a:pt x="21" y="40"/>
                    <a:pt x="10" y="50"/>
                    <a:pt x="10" y="50"/>
                  </a:cubicBezTo>
                  <a:lnTo>
                    <a:pt x="1" y="50"/>
                  </a:lnTo>
                  <a:lnTo>
                    <a:pt x="10" y="60"/>
                  </a:lnTo>
                  <a:cubicBezTo>
                    <a:pt x="10" y="70"/>
                    <a:pt x="21" y="90"/>
                    <a:pt x="30" y="100"/>
                  </a:cubicBezTo>
                  <a:lnTo>
                    <a:pt x="61" y="160"/>
                  </a:lnTo>
                  <a:cubicBezTo>
                    <a:pt x="70" y="180"/>
                    <a:pt x="90" y="200"/>
                    <a:pt x="100" y="230"/>
                  </a:cubicBezTo>
                  <a:cubicBezTo>
                    <a:pt x="130" y="290"/>
                    <a:pt x="160" y="350"/>
                    <a:pt x="200" y="419"/>
                  </a:cubicBezTo>
                  <a:cubicBezTo>
                    <a:pt x="240" y="490"/>
                    <a:pt x="270" y="559"/>
                    <a:pt x="320" y="629"/>
                  </a:cubicBezTo>
                  <a:cubicBezTo>
                    <a:pt x="360" y="689"/>
                    <a:pt x="410" y="749"/>
                    <a:pt x="469" y="789"/>
                  </a:cubicBezTo>
                  <a:cubicBezTo>
                    <a:pt x="529" y="829"/>
                    <a:pt x="589" y="849"/>
                    <a:pt x="659" y="859"/>
                  </a:cubicBezTo>
                  <a:cubicBezTo>
                    <a:pt x="674" y="864"/>
                    <a:pt x="689" y="866"/>
                    <a:pt x="704" y="866"/>
                  </a:cubicBezTo>
                  <a:cubicBezTo>
                    <a:pt x="719" y="866"/>
                    <a:pt x="734" y="864"/>
                    <a:pt x="749" y="859"/>
                  </a:cubicBezTo>
                  <a:cubicBezTo>
                    <a:pt x="789" y="859"/>
                    <a:pt x="819" y="859"/>
                    <a:pt x="839" y="849"/>
                  </a:cubicBezTo>
                  <a:cubicBezTo>
                    <a:pt x="869" y="849"/>
                    <a:pt x="889" y="839"/>
                    <a:pt x="909" y="839"/>
                  </a:cubicBezTo>
                  <a:cubicBezTo>
                    <a:pt x="919" y="829"/>
                    <a:pt x="929" y="829"/>
                    <a:pt x="929" y="829"/>
                  </a:cubicBezTo>
                  <a:lnTo>
                    <a:pt x="929" y="819"/>
                  </a:lnTo>
                  <a:cubicBezTo>
                    <a:pt x="919" y="809"/>
                    <a:pt x="919" y="789"/>
                    <a:pt x="909" y="779"/>
                  </a:cubicBezTo>
                  <a:lnTo>
                    <a:pt x="879" y="719"/>
                  </a:lnTo>
                  <a:cubicBezTo>
                    <a:pt x="869" y="699"/>
                    <a:pt x="859" y="669"/>
                    <a:pt x="849" y="639"/>
                  </a:cubicBezTo>
                  <a:cubicBezTo>
                    <a:pt x="819" y="579"/>
                    <a:pt x="789" y="519"/>
                    <a:pt x="759" y="450"/>
                  </a:cubicBezTo>
                  <a:cubicBezTo>
                    <a:pt x="729" y="370"/>
                    <a:pt x="689" y="300"/>
                    <a:pt x="649" y="240"/>
                  </a:cubicBezTo>
                  <a:cubicBezTo>
                    <a:pt x="600" y="170"/>
                    <a:pt x="549" y="110"/>
                    <a:pt x="489" y="70"/>
                  </a:cubicBezTo>
                  <a:cubicBezTo>
                    <a:pt x="429" y="30"/>
                    <a:pt x="360" y="10"/>
                    <a:pt x="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982064" y="3267442"/>
              <a:ext cx="97245" cy="90817"/>
            </a:xfrm>
            <a:custGeom>
              <a:avLst/>
              <a:gdLst/>
              <a:ahLst/>
              <a:cxnLst/>
              <a:rect l="l" t="t" r="r" b="b"/>
              <a:pathLst>
                <a:path w="1059" h="989" extrusionOk="0">
                  <a:moveTo>
                    <a:pt x="350" y="120"/>
                  </a:moveTo>
                  <a:cubicBezTo>
                    <a:pt x="420" y="130"/>
                    <a:pt x="480" y="150"/>
                    <a:pt x="530" y="180"/>
                  </a:cubicBezTo>
                  <a:cubicBezTo>
                    <a:pt x="579" y="220"/>
                    <a:pt x="619" y="260"/>
                    <a:pt x="670" y="330"/>
                  </a:cubicBezTo>
                  <a:cubicBezTo>
                    <a:pt x="699" y="390"/>
                    <a:pt x="739" y="450"/>
                    <a:pt x="779" y="530"/>
                  </a:cubicBezTo>
                  <a:lnTo>
                    <a:pt x="919" y="849"/>
                  </a:lnTo>
                  <a:lnTo>
                    <a:pt x="899" y="849"/>
                  </a:lnTo>
                  <a:cubicBezTo>
                    <a:pt x="879" y="859"/>
                    <a:pt x="849" y="859"/>
                    <a:pt x="819" y="859"/>
                  </a:cubicBezTo>
                  <a:cubicBezTo>
                    <a:pt x="804" y="864"/>
                    <a:pt x="789" y="866"/>
                    <a:pt x="774" y="866"/>
                  </a:cubicBezTo>
                  <a:cubicBezTo>
                    <a:pt x="759" y="866"/>
                    <a:pt x="744" y="864"/>
                    <a:pt x="729" y="859"/>
                  </a:cubicBezTo>
                  <a:cubicBezTo>
                    <a:pt x="670" y="849"/>
                    <a:pt x="619" y="829"/>
                    <a:pt x="570" y="799"/>
                  </a:cubicBezTo>
                  <a:cubicBezTo>
                    <a:pt x="530" y="769"/>
                    <a:pt x="480" y="719"/>
                    <a:pt x="440" y="659"/>
                  </a:cubicBezTo>
                  <a:cubicBezTo>
                    <a:pt x="390" y="590"/>
                    <a:pt x="350" y="510"/>
                    <a:pt x="320" y="450"/>
                  </a:cubicBezTo>
                  <a:lnTo>
                    <a:pt x="290" y="390"/>
                  </a:lnTo>
                  <a:cubicBezTo>
                    <a:pt x="270" y="340"/>
                    <a:pt x="240" y="300"/>
                    <a:pt x="220" y="260"/>
                  </a:cubicBezTo>
                  <a:lnTo>
                    <a:pt x="160" y="140"/>
                  </a:lnTo>
                  <a:lnTo>
                    <a:pt x="180" y="140"/>
                  </a:lnTo>
                  <a:cubicBezTo>
                    <a:pt x="200" y="130"/>
                    <a:pt x="230" y="130"/>
                    <a:pt x="260" y="120"/>
                  </a:cubicBezTo>
                  <a:close/>
                  <a:moveTo>
                    <a:pt x="250" y="0"/>
                  </a:moveTo>
                  <a:cubicBezTo>
                    <a:pt x="210" y="11"/>
                    <a:pt x="180" y="20"/>
                    <a:pt x="150" y="20"/>
                  </a:cubicBezTo>
                  <a:cubicBezTo>
                    <a:pt x="131" y="31"/>
                    <a:pt x="111" y="31"/>
                    <a:pt x="91" y="40"/>
                  </a:cubicBezTo>
                  <a:lnTo>
                    <a:pt x="40" y="60"/>
                  </a:lnTo>
                  <a:lnTo>
                    <a:pt x="0" y="100"/>
                  </a:lnTo>
                  <a:lnTo>
                    <a:pt x="31" y="170"/>
                  </a:lnTo>
                  <a:cubicBezTo>
                    <a:pt x="40" y="170"/>
                    <a:pt x="40" y="180"/>
                    <a:pt x="51" y="190"/>
                  </a:cubicBezTo>
                  <a:lnTo>
                    <a:pt x="120" y="320"/>
                  </a:lnTo>
                  <a:lnTo>
                    <a:pt x="180" y="439"/>
                  </a:lnTo>
                  <a:lnTo>
                    <a:pt x="220" y="510"/>
                  </a:lnTo>
                  <a:cubicBezTo>
                    <a:pt x="250" y="570"/>
                    <a:pt x="290" y="649"/>
                    <a:pt x="340" y="719"/>
                  </a:cubicBezTo>
                  <a:cubicBezTo>
                    <a:pt x="390" y="799"/>
                    <a:pt x="450" y="859"/>
                    <a:pt x="499" y="899"/>
                  </a:cubicBezTo>
                  <a:cubicBezTo>
                    <a:pt x="559" y="939"/>
                    <a:pt x="639" y="969"/>
                    <a:pt x="719" y="978"/>
                  </a:cubicBezTo>
                  <a:cubicBezTo>
                    <a:pt x="739" y="978"/>
                    <a:pt x="769" y="989"/>
                    <a:pt x="789" y="989"/>
                  </a:cubicBezTo>
                  <a:cubicBezTo>
                    <a:pt x="809" y="989"/>
                    <a:pt x="819" y="978"/>
                    <a:pt x="829" y="978"/>
                  </a:cubicBezTo>
                  <a:cubicBezTo>
                    <a:pt x="859" y="978"/>
                    <a:pt x="899" y="978"/>
                    <a:pt x="919" y="969"/>
                  </a:cubicBezTo>
                  <a:cubicBezTo>
                    <a:pt x="939" y="969"/>
                    <a:pt x="959" y="959"/>
                    <a:pt x="989" y="959"/>
                  </a:cubicBezTo>
                  <a:lnTo>
                    <a:pt x="1009" y="949"/>
                  </a:lnTo>
                  <a:cubicBezTo>
                    <a:pt x="1019" y="949"/>
                    <a:pt x="1039" y="939"/>
                    <a:pt x="1049" y="919"/>
                  </a:cubicBezTo>
                  <a:lnTo>
                    <a:pt x="1059" y="899"/>
                  </a:lnTo>
                  <a:lnTo>
                    <a:pt x="1059" y="869"/>
                  </a:lnTo>
                  <a:lnTo>
                    <a:pt x="1049" y="849"/>
                  </a:lnTo>
                  <a:lnTo>
                    <a:pt x="1049" y="839"/>
                  </a:lnTo>
                  <a:cubicBezTo>
                    <a:pt x="1039" y="829"/>
                    <a:pt x="1039" y="819"/>
                    <a:pt x="1029" y="809"/>
                  </a:cubicBezTo>
                  <a:lnTo>
                    <a:pt x="889" y="479"/>
                  </a:lnTo>
                  <a:cubicBezTo>
                    <a:pt x="849" y="399"/>
                    <a:pt x="809" y="320"/>
                    <a:pt x="769" y="260"/>
                  </a:cubicBezTo>
                  <a:cubicBezTo>
                    <a:pt x="710" y="180"/>
                    <a:pt x="659" y="120"/>
                    <a:pt x="590" y="80"/>
                  </a:cubicBezTo>
                  <a:cubicBezTo>
                    <a:pt x="530" y="40"/>
                    <a:pt x="450" y="11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988492" y="3272952"/>
              <a:ext cx="85308" cy="79614"/>
            </a:xfrm>
            <a:custGeom>
              <a:avLst/>
              <a:gdLst/>
              <a:ahLst/>
              <a:cxnLst/>
              <a:rect l="l" t="t" r="r" b="b"/>
              <a:pathLst>
                <a:path w="929" h="867" extrusionOk="0">
                  <a:moveTo>
                    <a:pt x="190" y="0"/>
                  </a:moveTo>
                  <a:cubicBezTo>
                    <a:pt x="150" y="10"/>
                    <a:pt x="120" y="10"/>
                    <a:pt x="90" y="20"/>
                  </a:cubicBezTo>
                  <a:cubicBezTo>
                    <a:pt x="70" y="30"/>
                    <a:pt x="41" y="40"/>
                    <a:pt x="30" y="40"/>
                  </a:cubicBezTo>
                  <a:cubicBezTo>
                    <a:pt x="21" y="40"/>
                    <a:pt x="10" y="50"/>
                    <a:pt x="10" y="50"/>
                  </a:cubicBezTo>
                  <a:lnTo>
                    <a:pt x="1" y="50"/>
                  </a:lnTo>
                  <a:lnTo>
                    <a:pt x="10" y="60"/>
                  </a:lnTo>
                  <a:cubicBezTo>
                    <a:pt x="10" y="70"/>
                    <a:pt x="21" y="90"/>
                    <a:pt x="30" y="100"/>
                  </a:cubicBezTo>
                  <a:lnTo>
                    <a:pt x="61" y="160"/>
                  </a:lnTo>
                  <a:cubicBezTo>
                    <a:pt x="70" y="180"/>
                    <a:pt x="90" y="200"/>
                    <a:pt x="100" y="230"/>
                  </a:cubicBezTo>
                  <a:cubicBezTo>
                    <a:pt x="130" y="290"/>
                    <a:pt x="160" y="350"/>
                    <a:pt x="200" y="419"/>
                  </a:cubicBezTo>
                  <a:cubicBezTo>
                    <a:pt x="240" y="490"/>
                    <a:pt x="270" y="559"/>
                    <a:pt x="320" y="629"/>
                  </a:cubicBezTo>
                  <a:cubicBezTo>
                    <a:pt x="360" y="689"/>
                    <a:pt x="410" y="749"/>
                    <a:pt x="469" y="789"/>
                  </a:cubicBezTo>
                  <a:cubicBezTo>
                    <a:pt x="529" y="829"/>
                    <a:pt x="589" y="849"/>
                    <a:pt x="659" y="859"/>
                  </a:cubicBezTo>
                  <a:cubicBezTo>
                    <a:pt x="674" y="864"/>
                    <a:pt x="689" y="866"/>
                    <a:pt x="704" y="866"/>
                  </a:cubicBezTo>
                  <a:cubicBezTo>
                    <a:pt x="719" y="866"/>
                    <a:pt x="734" y="864"/>
                    <a:pt x="749" y="859"/>
                  </a:cubicBezTo>
                  <a:cubicBezTo>
                    <a:pt x="789" y="859"/>
                    <a:pt x="819" y="859"/>
                    <a:pt x="839" y="849"/>
                  </a:cubicBezTo>
                  <a:cubicBezTo>
                    <a:pt x="869" y="849"/>
                    <a:pt x="889" y="839"/>
                    <a:pt x="909" y="839"/>
                  </a:cubicBezTo>
                  <a:cubicBezTo>
                    <a:pt x="919" y="829"/>
                    <a:pt x="929" y="829"/>
                    <a:pt x="929" y="829"/>
                  </a:cubicBezTo>
                  <a:lnTo>
                    <a:pt x="929" y="819"/>
                  </a:lnTo>
                  <a:cubicBezTo>
                    <a:pt x="919" y="809"/>
                    <a:pt x="919" y="789"/>
                    <a:pt x="909" y="779"/>
                  </a:cubicBezTo>
                  <a:lnTo>
                    <a:pt x="879" y="719"/>
                  </a:lnTo>
                  <a:cubicBezTo>
                    <a:pt x="869" y="699"/>
                    <a:pt x="859" y="669"/>
                    <a:pt x="849" y="639"/>
                  </a:cubicBezTo>
                  <a:cubicBezTo>
                    <a:pt x="819" y="579"/>
                    <a:pt x="789" y="519"/>
                    <a:pt x="759" y="450"/>
                  </a:cubicBezTo>
                  <a:cubicBezTo>
                    <a:pt x="729" y="370"/>
                    <a:pt x="689" y="300"/>
                    <a:pt x="649" y="240"/>
                  </a:cubicBezTo>
                  <a:cubicBezTo>
                    <a:pt x="600" y="170"/>
                    <a:pt x="549" y="110"/>
                    <a:pt x="489" y="70"/>
                  </a:cubicBezTo>
                  <a:cubicBezTo>
                    <a:pt x="429" y="30"/>
                    <a:pt x="360" y="10"/>
                    <a:pt x="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982064" y="3267442"/>
              <a:ext cx="97245" cy="90817"/>
            </a:xfrm>
            <a:custGeom>
              <a:avLst/>
              <a:gdLst/>
              <a:ahLst/>
              <a:cxnLst/>
              <a:rect l="l" t="t" r="r" b="b"/>
              <a:pathLst>
                <a:path w="1059" h="989" extrusionOk="0">
                  <a:moveTo>
                    <a:pt x="350" y="120"/>
                  </a:moveTo>
                  <a:cubicBezTo>
                    <a:pt x="420" y="130"/>
                    <a:pt x="480" y="150"/>
                    <a:pt x="530" y="180"/>
                  </a:cubicBezTo>
                  <a:cubicBezTo>
                    <a:pt x="579" y="220"/>
                    <a:pt x="619" y="260"/>
                    <a:pt x="670" y="330"/>
                  </a:cubicBezTo>
                  <a:cubicBezTo>
                    <a:pt x="699" y="390"/>
                    <a:pt x="739" y="450"/>
                    <a:pt x="779" y="530"/>
                  </a:cubicBezTo>
                  <a:lnTo>
                    <a:pt x="919" y="849"/>
                  </a:lnTo>
                  <a:lnTo>
                    <a:pt x="899" y="849"/>
                  </a:lnTo>
                  <a:cubicBezTo>
                    <a:pt x="879" y="859"/>
                    <a:pt x="849" y="859"/>
                    <a:pt x="819" y="859"/>
                  </a:cubicBezTo>
                  <a:cubicBezTo>
                    <a:pt x="804" y="864"/>
                    <a:pt x="789" y="866"/>
                    <a:pt x="774" y="866"/>
                  </a:cubicBezTo>
                  <a:cubicBezTo>
                    <a:pt x="759" y="866"/>
                    <a:pt x="744" y="864"/>
                    <a:pt x="729" y="859"/>
                  </a:cubicBezTo>
                  <a:cubicBezTo>
                    <a:pt x="670" y="849"/>
                    <a:pt x="619" y="829"/>
                    <a:pt x="570" y="799"/>
                  </a:cubicBezTo>
                  <a:cubicBezTo>
                    <a:pt x="530" y="769"/>
                    <a:pt x="480" y="719"/>
                    <a:pt x="440" y="659"/>
                  </a:cubicBezTo>
                  <a:cubicBezTo>
                    <a:pt x="390" y="590"/>
                    <a:pt x="350" y="510"/>
                    <a:pt x="320" y="450"/>
                  </a:cubicBezTo>
                  <a:lnTo>
                    <a:pt x="290" y="390"/>
                  </a:lnTo>
                  <a:cubicBezTo>
                    <a:pt x="270" y="340"/>
                    <a:pt x="240" y="300"/>
                    <a:pt x="220" y="260"/>
                  </a:cubicBezTo>
                  <a:lnTo>
                    <a:pt x="160" y="140"/>
                  </a:lnTo>
                  <a:lnTo>
                    <a:pt x="180" y="140"/>
                  </a:lnTo>
                  <a:cubicBezTo>
                    <a:pt x="200" y="130"/>
                    <a:pt x="230" y="130"/>
                    <a:pt x="260" y="120"/>
                  </a:cubicBezTo>
                  <a:close/>
                  <a:moveTo>
                    <a:pt x="250" y="0"/>
                  </a:moveTo>
                  <a:cubicBezTo>
                    <a:pt x="210" y="11"/>
                    <a:pt x="180" y="20"/>
                    <a:pt x="150" y="20"/>
                  </a:cubicBezTo>
                  <a:cubicBezTo>
                    <a:pt x="131" y="31"/>
                    <a:pt x="111" y="31"/>
                    <a:pt x="91" y="40"/>
                  </a:cubicBezTo>
                  <a:lnTo>
                    <a:pt x="40" y="60"/>
                  </a:lnTo>
                  <a:lnTo>
                    <a:pt x="0" y="100"/>
                  </a:lnTo>
                  <a:lnTo>
                    <a:pt x="31" y="170"/>
                  </a:lnTo>
                  <a:cubicBezTo>
                    <a:pt x="40" y="170"/>
                    <a:pt x="40" y="180"/>
                    <a:pt x="51" y="190"/>
                  </a:cubicBezTo>
                  <a:lnTo>
                    <a:pt x="120" y="320"/>
                  </a:lnTo>
                  <a:lnTo>
                    <a:pt x="180" y="439"/>
                  </a:lnTo>
                  <a:lnTo>
                    <a:pt x="220" y="510"/>
                  </a:lnTo>
                  <a:cubicBezTo>
                    <a:pt x="250" y="570"/>
                    <a:pt x="290" y="649"/>
                    <a:pt x="340" y="719"/>
                  </a:cubicBezTo>
                  <a:cubicBezTo>
                    <a:pt x="390" y="799"/>
                    <a:pt x="450" y="859"/>
                    <a:pt x="499" y="899"/>
                  </a:cubicBezTo>
                  <a:cubicBezTo>
                    <a:pt x="559" y="939"/>
                    <a:pt x="639" y="969"/>
                    <a:pt x="719" y="978"/>
                  </a:cubicBezTo>
                  <a:cubicBezTo>
                    <a:pt x="739" y="978"/>
                    <a:pt x="769" y="989"/>
                    <a:pt x="789" y="989"/>
                  </a:cubicBezTo>
                  <a:cubicBezTo>
                    <a:pt x="809" y="989"/>
                    <a:pt x="819" y="978"/>
                    <a:pt x="829" y="978"/>
                  </a:cubicBezTo>
                  <a:cubicBezTo>
                    <a:pt x="859" y="978"/>
                    <a:pt x="899" y="978"/>
                    <a:pt x="919" y="969"/>
                  </a:cubicBezTo>
                  <a:cubicBezTo>
                    <a:pt x="939" y="969"/>
                    <a:pt x="959" y="959"/>
                    <a:pt x="989" y="959"/>
                  </a:cubicBezTo>
                  <a:lnTo>
                    <a:pt x="1009" y="949"/>
                  </a:lnTo>
                  <a:cubicBezTo>
                    <a:pt x="1019" y="949"/>
                    <a:pt x="1039" y="939"/>
                    <a:pt x="1049" y="919"/>
                  </a:cubicBezTo>
                  <a:lnTo>
                    <a:pt x="1059" y="899"/>
                  </a:lnTo>
                  <a:lnTo>
                    <a:pt x="1059" y="869"/>
                  </a:lnTo>
                  <a:lnTo>
                    <a:pt x="1049" y="849"/>
                  </a:lnTo>
                  <a:lnTo>
                    <a:pt x="1049" y="839"/>
                  </a:lnTo>
                  <a:cubicBezTo>
                    <a:pt x="1039" y="829"/>
                    <a:pt x="1039" y="819"/>
                    <a:pt x="1029" y="809"/>
                  </a:cubicBezTo>
                  <a:lnTo>
                    <a:pt x="889" y="479"/>
                  </a:lnTo>
                  <a:cubicBezTo>
                    <a:pt x="849" y="399"/>
                    <a:pt x="809" y="320"/>
                    <a:pt x="769" y="260"/>
                  </a:cubicBezTo>
                  <a:cubicBezTo>
                    <a:pt x="710" y="180"/>
                    <a:pt x="659" y="120"/>
                    <a:pt x="590" y="80"/>
                  </a:cubicBezTo>
                  <a:cubicBezTo>
                    <a:pt x="530" y="40"/>
                    <a:pt x="450" y="11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8038905" y="3280206"/>
              <a:ext cx="82553" cy="81726"/>
            </a:xfrm>
            <a:custGeom>
              <a:avLst/>
              <a:gdLst/>
              <a:ahLst/>
              <a:cxnLst/>
              <a:rect l="l" t="t" r="r" b="b"/>
              <a:pathLst>
                <a:path w="899" h="890" extrusionOk="0">
                  <a:moveTo>
                    <a:pt x="190" y="1"/>
                  </a:moveTo>
                  <a:cubicBezTo>
                    <a:pt x="150" y="1"/>
                    <a:pt x="120" y="11"/>
                    <a:pt x="91" y="21"/>
                  </a:cubicBezTo>
                  <a:cubicBezTo>
                    <a:pt x="71" y="21"/>
                    <a:pt x="40" y="31"/>
                    <a:pt x="31" y="31"/>
                  </a:cubicBezTo>
                  <a:cubicBezTo>
                    <a:pt x="20" y="41"/>
                    <a:pt x="11" y="41"/>
                    <a:pt x="11" y="41"/>
                  </a:cubicBezTo>
                  <a:lnTo>
                    <a:pt x="0" y="41"/>
                  </a:lnTo>
                  <a:lnTo>
                    <a:pt x="0" y="51"/>
                  </a:lnTo>
                  <a:cubicBezTo>
                    <a:pt x="0" y="51"/>
                    <a:pt x="11" y="51"/>
                    <a:pt x="11" y="61"/>
                  </a:cubicBezTo>
                  <a:cubicBezTo>
                    <a:pt x="11" y="61"/>
                    <a:pt x="20" y="81"/>
                    <a:pt x="31" y="91"/>
                  </a:cubicBezTo>
                  <a:cubicBezTo>
                    <a:pt x="31" y="111"/>
                    <a:pt x="40" y="131"/>
                    <a:pt x="60" y="151"/>
                  </a:cubicBezTo>
                  <a:cubicBezTo>
                    <a:pt x="71" y="181"/>
                    <a:pt x="80" y="201"/>
                    <a:pt x="91" y="231"/>
                  </a:cubicBezTo>
                  <a:cubicBezTo>
                    <a:pt x="120" y="280"/>
                    <a:pt x="150" y="351"/>
                    <a:pt x="180" y="420"/>
                  </a:cubicBezTo>
                  <a:cubicBezTo>
                    <a:pt x="220" y="490"/>
                    <a:pt x="250" y="570"/>
                    <a:pt x="290" y="630"/>
                  </a:cubicBezTo>
                  <a:cubicBezTo>
                    <a:pt x="340" y="700"/>
                    <a:pt x="380" y="760"/>
                    <a:pt x="440" y="800"/>
                  </a:cubicBezTo>
                  <a:cubicBezTo>
                    <a:pt x="490" y="839"/>
                    <a:pt x="559" y="870"/>
                    <a:pt x="619" y="879"/>
                  </a:cubicBezTo>
                  <a:cubicBezTo>
                    <a:pt x="659" y="879"/>
                    <a:pt x="689" y="890"/>
                    <a:pt x="719" y="890"/>
                  </a:cubicBezTo>
                  <a:cubicBezTo>
                    <a:pt x="749" y="879"/>
                    <a:pt x="779" y="879"/>
                    <a:pt x="809" y="879"/>
                  </a:cubicBezTo>
                  <a:cubicBezTo>
                    <a:pt x="829" y="870"/>
                    <a:pt x="859" y="870"/>
                    <a:pt x="869" y="870"/>
                  </a:cubicBezTo>
                  <a:cubicBezTo>
                    <a:pt x="889" y="859"/>
                    <a:pt x="899" y="859"/>
                    <a:pt x="899" y="859"/>
                  </a:cubicBezTo>
                  <a:cubicBezTo>
                    <a:pt x="899" y="859"/>
                    <a:pt x="899" y="850"/>
                    <a:pt x="889" y="839"/>
                  </a:cubicBezTo>
                  <a:cubicBezTo>
                    <a:pt x="889" y="839"/>
                    <a:pt x="889" y="820"/>
                    <a:pt x="879" y="810"/>
                  </a:cubicBezTo>
                  <a:lnTo>
                    <a:pt x="849" y="750"/>
                  </a:lnTo>
                  <a:cubicBezTo>
                    <a:pt x="849" y="720"/>
                    <a:pt x="829" y="700"/>
                    <a:pt x="819" y="670"/>
                  </a:cubicBezTo>
                  <a:cubicBezTo>
                    <a:pt x="799" y="610"/>
                    <a:pt x="769" y="540"/>
                    <a:pt x="739" y="471"/>
                  </a:cubicBezTo>
                  <a:cubicBezTo>
                    <a:pt x="709" y="391"/>
                    <a:pt x="679" y="320"/>
                    <a:pt x="639" y="251"/>
                  </a:cubicBezTo>
                  <a:cubicBezTo>
                    <a:pt x="599" y="191"/>
                    <a:pt x="550" y="131"/>
                    <a:pt x="490" y="81"/>
                  </a:cubicBezTo>
                  <a:cubicBezTo>
                    <a:pt x="430" y="41"/>
                    <a:pt x="360" y="1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8032477" y="3274789"/>
              <a:ext cx="94490" cy="92654"/>
            </a:xfrm>
            <a:custGeom>
              <a:avLst/>
              <a:gdLst/>
              <a:ahLst/>
              <a:cxnLst/>
              <a:rect l="l" t="t" r="r" b="b"/>
              <a:pathLst>
                <a:path w="1029" h="1009" extrusionOk="0">
                  <a:moveTo>
                    <a:pt x="350" y="120"/>
                  </a:moveTo>
                  <a:cubicBezTo>
                    <a:pt x="420" y="130"/>
                    <a:pt x="480" y="160"/>
                    <a:pt x="520" y="190"/>
                  </a:cubicBezTo>
                  <a:cubicBezTo>
                    <a:pt x="569" y="230"/>
                    <a:pt x="620" y="280"/>
                    <a:pt x="660" y="350"/>
                  </a:cubicBezTo>
                  <a:cubicBezTo>
                    <a:pt x="689" y="410"/>
                    <a:pt x="729" y="479"/>
                    <a:pt x="759" y="549"/>
                  </a:cubicBezTo>
                  <a:lnTo>
                    <a:pt x="889" y="879"/>
                  </a:lnTo>
                  <a:lnTo>
                    <a:pt x="869" y="879"/>
                  </a:lnTo>
                  <a:cubicBezTo>
                    <a:pt x="849" y="879"/>
                    <a:pt x="819" y="879"/>
                    <a:pt x="789" y="889"/>
                  </a:cubicBezTo>
                  <a:lnTo>
                    <a:pt x="779" y="949"/>
                  </a:lnTo>
                  <a:lnTo>
                    <a:pt x="779" y="889"/>
                  </a:lnTo>
                  <a:cubicBezTo>
                    <a:pt x="759" y="889"/>
                    <a:pt x="729" y="879"/>
                    <a:pt x="700" y="879"/>
                  </a:cubicBezTo>
                  <a:cubicBezTo>
                    <a:pt x="640" y="869"/>
                    <a:pt x="589" y="849"/>
                    <a:pt x="540" y="809"/>
                  </a:cubicBezTo>
                  <a:cubicBezTo>
                    <a:pt x="500" y="779"/>
                    <a:pt x="460" y="729"/>
                    <a:pt x="420" y="659"/>
                  </a:cubicBezTo>
                  <a:cubicBezTo>
                    <a:pt x="370" y="589"/>
                    <a:pt x="340" y="510"/>
                    <a:pt x="310" y="459"/>
                  </a:cubicBezTo>
                  <a:cubicBezTo>
                    <a:pt x="280" y="379"/>
                    <a:pt x="250" y="319"/>
                    <a:pt x="220" y="260"/>
                  </a:cubicBezTo>
                  <a:lnTo>
                    <a:pt x="161" y="140"/>
                  </a:lnTo>
                  <a:cubicBezTo>
                    <a:pt x="161" y="140"/>
                    <a:pt x="170" y="140"/>
                    <a:pt x="180" y="130"/>
                  </a:cubicBezTo>
                  <a:cubicBezTo>
                    <a:pt x="200" y="130"/>
                    <a:pt x="230" y="120"/>
                    <a:pt x="260" y="120"/>
                  </a:cubicBezTo>
                  <a:close/>
                  <a:moveTo>
                    <a:pt x="250" y="0"/>
                  </a:moveTo>
                  <a:cubicBezTo>
                    <a:pt x="220" y="10"/>
                    <a:pt x="180" y="10"/>
                    <a:pt x="150" y="20"/>
                  </a:cubicBezTo>
                  <a:cubicBezTo>
                    <a:pt x="130" y="20"/>
                    <a:pt x="110" y="30"/>
                    <a:pt x="90" y="30"/>
                  </a:cubicBezTo>
                  <a:lnTo>
                    <a:pt x="41" y="50"/>
                  </a:lnTo>
                  <a:lnTo>
                    <a:pt x="1" y="90"/>
                  </a:lnTo>
                  <a:lnTo>
                    <a:pt x="30" y="150"/>
                  </a:lnTo>
                  <a:cubicBezTo>
                    <a:pt x="30" y="160"/>
                    <a:pt x="41" y="170"/>
                    <a:pt x="50" y="190"/>
                  </a:cubicBezTo>
                  <a:lnTo>
                    <a:pt x="110" y="310"/>
                  </a:lnTo>
                  <a:cubicBezTo>
                    <a:pt x="141" y="370"/>
                    <a:pt x="170" y="430"/>
                    <a:pt x="200" y="510"/>
                  </a:cubicBezTo>
                  <a:cubicBezTo>
                    <a:pt x="230" y="569"/>
                    <a:pt x="270" y="649"/>
                    <a:pt x="310" y="719"/>
                  </a:cubicBezTo>
                  <a:cubicBezTo>
                    <a:pt x="360" y="809"/>
                    <a:pt x="420" y="869"/>
                    <a:pt x="470" y="909"/>
                  </a:cubicBezTo>
                  <a:cubicBezTo>
                    <a:pt x="529" y="958"/>
                    <a:pt x="609" y="989"/>
                    <a:pt x="680" y="998"/>
                  </a:cubicBezTo>
                  <a:cubicBezTo>
                    <a:pt x="720" y="998"/>
                    <a:pt x="749" y="1009"/>
                    <a:pt x="779" y="1009"/>
                  </a:cubicBezTo>
                  <a:lnTo>
                    <a:pt x="789" y="1009"/>
                  </a:lnTo>
                  <a:cubicBezTo>
                    <a:pt x="829" y="998"/>
                    <a:pt x="859" y="998"/>
                    <a:pt x="889" y="998"/>
                  </a:cubicBezTo>
                  <a:cubicBezTo>
                    <a:pt x="909" y="989"/>
                    <a:pt x="929" y="989"/>
                    <a:pt x="939" y="989"/>
                  </a:cubicBezTo>
                  <a:lnTo>
                    <a:pt x="959" y="978"/>
                  </a:lnTo>
                  <a:cubicBezTo>
                    <a:pt x="989" y="969"/>
                    <a:pt x="1009" y="969"/>
                    <a:pt x="1019" y="949"/>
                  </a:cubicBezTo>
                  <a:lnTo>
                    <a:pt x="1029" y="929"/>
                  </a:lnTo>
                  <a:lnTo>
                    <a:pt x="1029" y="909"/>
                  </a:lnTo>
                  <a:cubicBezTo>
                    <a:pt x="1029" y="909"/>
                    <a:pt x="1019" y="898"/>
                    <a:pt x="1019" y="879"/>
                  </a:cubicBezTo>
                  <a:lnTo>
                    <a:pt x="1009" y="869"/>
                  </a:lnTo>
                  <a:cubicBezTo>
                    <a:pt x="1009" y="859"/>
                    <a:pt x="1009" y="849"/>
                    <a:pt x="999" y="839"/>
                  </a:cubicBezTo>
                  <a:lnTo>
                    <a:pt x="869" y="510"/>
                  </a:lnTo>
                  <a:cubicBezTo>
                    <a:pt x="839" y="430"/>
                    <a:pt x="799" y="350"/>
                    <a:pt x="759" y="280"/>
                  </a:cubicBezTo>
                  <a:cubicBezTo>
                    <a:pt x="709" y="200"/>
                    <a:pt x="660" y="140"/>
                    <a:pt x="600" y="100"/>
                  </a:cubicBezTo>
                  <a:cubicBezTo>
                    <a:pt x="529" y="50"/>
                    <a:pt x="450" y="20"/>
                    <a:pt x="370" y="10"/>
                  </a:cubicBezTo>
                  <a:cubicBezTo>
                    <a:pt x="330" y="0"/>
                    <a:pt x="290" y="0"/>
                    <a:pt x="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8038905" y="3280206"/>
              <a:ext cx="82553" cy="81726"/>
            </a:xfrm>
            <a:custGeom>
              <a:avLst/>
              <a:gdLst/>
              <a:ahLst/>
              <a:cxnLst/>
              <a:rect l="l" t="t" r="r" b="b"/>
              <a:pathLst>
                <a:path w="899" h="890" extrusionOk="0">
                  <a:moveTo>
                    <a:pt x="190" y="1"/>
                  </a:moveTo>
                  <a:cubicBezTo>
                    <a:pt x="150" y="1"/>
                    <a:pt x="120" y="11"/>
                    <a:pt x="91" y="21"/>
                  </a:cubicBezTo>
                  <a:cubicBezTo>
                    <a:pt x="71" y="21"/>
                    <a:pt x="40" y="31"/>
                    <a:pt x="31" y="31"/>
                  </a:cubicBezTo>
                  <a:cubicBezTo>
                    <a:pt x="20" y="41"/>
                    <a:pt x="11" y="41"/>
                    <a:pt x="11" y="41"/>
                  </a:cubicBezTo>
                  <a:lnTo>
                    <a:pt x="0" y="41"/>
                  </a:lnTo>
                  <a:lnTo>
                    <a:pt x="0" y="51"/>
                  </a:lnTo>
                  <a:cubicBezTo>
                    <a:pt x="0" y="51"/>
                    <a:pt x="11" y="51"/>
                    <a:pt x="11" y="61"/>
                  </a:cubicBezTo>
                  <a:cubicBezTo>
                    <a:pt x="11" y="61"/>
                    <a:pt x="20" y="81"/>
                    <a:pt x="31" y="91"/>
                  </a:cubicBezTo>
                  <a:cubicBezTo>
                    <a:pt x="31" y="111"/>
                    <a:pt x="40" y="131"/>
                    <a:pt x="60" y="151"/>
                  </a:cubicBezTo>
                  <a:cubicBezTo>
                    <a:pt x="71" y="181"/>
                    <a:pt x="80" y="201"/>
                    <a:pt x="91" y="231"/>
                  </a:cubicBezTo>
                  <a:cubicBezTo>
                    <a:pt x="120" y="280"/>
                    <a:pt x="150" y="351"/>
                    <a:pt x="180" y="420"/>
                  </a:cubicBezTo>
                  <a:cubicBezTo>
                    <a:pt x="220" y="490"/>
                    <a:pt x="250" y="570"/>
                    <a:pt x="290" y="630"/>
                  </a:cubicBezTo>
                  <a:cubicBezTo>
                    <a:pt x="340" y="700"/>
                    <a:pt x="380" y="760"/>
                    <a:pt x="440" y="800"/>
                  </a:cubicBezTo>
                  <a:cubicBezTo>
                    <a:pt x="490" y="839"/>
                    <a:pt x="559" y="870"/>
                    <a:pt x="619" y="879"/>
                  </a:cubicBezTo>
                  <a:cubicBezTo>
                    <a:pt x="659" y="879"/>
                    <a:pt x="689" y="890"/>
                    <a:pt x="719" y="890"/>
                  </a:cubicBezTo>
                  <a:cubicBezTo>
                    <a:pt x="749" y="879"/>
                    <a:pt x="779" y="879"/>
                    <a:pt x="809" y="879"/>
                  </a:cubicBezTo>
                  <a:cubicBezTo>
                    <a:pt x="829" y="870"/>
                    <a:pt x="859" y="870"/>
                    <a:pt x="869" y="870"/>
                  </a:cubicBezTo>
                  <a:cubicBezTo>
                    <a:pt x="889" y="859"/>
                    <a:pt x="899" y="859"/>
                    <a:pt x="899" y="859"/>
                  </a:cubicBezTo>
                  <a:cubicBezTo>
                    <a:pt x="899" y="859"/>
                    <a:pt x="899" y="850"/>
                    <a:pt x="889" y="839"/>
                  </a:cubicBezTo>
                  <a:cubicBezTo>
                    <a:pt x="889" y="839"/>
                    <a:pt x="889" y="820"/>
                    <a:pt x="879" y="810"/>
                  </a:cubicBezTo>
                  <a:lnTo>
                    <a:pt x="849" y="750"/>
                  </a:lnTo>
                  <a:cubicBezTo>
                    <a:pt x="849" y="720"/>
                    <a:pt x="829" y="700"/>
                    <a:pt x="819" y="670"/>
                  </a:cubicBezTo>
                  <a:cubicBezTo>
                    <a:pt x="799" y="610"/>
                    <a:pt x="769" y="540"/>
                    <a:pt x="739" y="471"/>
                  </a:cubicBezTo>
                  <a:cubicBezTo>
                    <a:pt x="709" y="391"/>
                    <a:pt x="679" y="320"/>
                    <a:pt x="639" y="251"/>
                  </a:cubicBezTo>
                  <a:cubicBezTo>
                    <a:pt x="599" y="191"/>
                    <a:pt x="550" y="131"/>
                    <a:pt x="490" y="81"/>
                  </a:cubicBezTo>
                  <a:cubicBezTo>
                    <a:pt x="430" y="41"/>
                    <a:pt x="360" y="1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8032477" y="3274789"/>
              <a:ext cx="94490" cy="92654"/>
            </a:xfrm>
            <a:custGeom>
              <a:avLst/>
              <a:gdLst/>
              <a:ahLst/>
              <a:cxnLst/>
              <a:rect l="l" t="t" r="r" b="b"/>
              <a:pathLst>
                <a:path w="1029" h="1009" extrusionOk="0">
                  <a:moveTo>
                    <a:pt x="350" y="120"/>
                  </a:moveTo>
                  <a:cubicBezTo>
                    <a:pt x="420" y="130"/>
                    <a:pt x="480" y="160"/>
                    <a:pt x="520" y="190"/>
                  </a:cubicBezTo>
                  <a:cubicBezTo>
                    <a:pt x="569" y="230"/>
                    <a:pt x="620" y="280"/>
                    <a:pt x="660" y="350"/>
                  </a:cubicBezTo>
                  <a:cubicBezTo>
                    <a:pt x="689" y="410"/>
                    <a:pt x="729" y="479"/>
                    <a:pt x="759" y="549"/>
                  </a:cubicBezTo>
                  <a:lnTo>
                    <a:pt x="889" y="879"/>
                  </a:lnTo>
                  <a:lnTo>
                    <a:pt x="869" y="879"/>
                  </a:lnTo>
                  <a:cubicBezTo>
                    <a:pt x="849" y="879"/>
                    <a:pt x="819" y="879"/>
                    <a:pt x="789" y="889"/>
                  </a:cubicBezTo>
                  <a:lnTo>
                    <a:pt x="779" y="949"/>
                  </a:lnTo>
                  <a:lnTo>
                    <a:pt x="779" y="889"/>
                  </a:lnTo>
                  <a:cubicBezTo>
                    <a:pt x="759" y="889"/>
                    <a:pt x="729" y="879"/>
                    <a:pt x="700" y="879"/>
                  </a:cubicBezTo>
                  <a:cubicBezTo>
                    <a:pt x="640" y="869"/>
                    <a:pt x="589" y="849"/>
                    <a:pt x="540" y="809"/>
                  </a:cubicBezTo>
                  <a:cubicBezTo>
                    <a:pt x="500" y="779"/>
                    <a:pt x="460" y="729"/>
                    <a:pt x="420" y="659"/>
                  </a:cubicBezTo>
                  <a:cubicBezTo>
                    <a:pt x="370" y="589"/>
                    <a:pt x="340" y="510"/>
                    <a:pt x="310" y="459"/>
                  </a:cubicBezTo>
                  <a:cubicBezTo>
                    <a:pt x="280" y="379"/>
                    <a:pt x="250" y="319"/>
                    <a:pt x="220" y="260"/>
                  </a:cubicBezTo>
                  <a:lnTo>
                    <a:pt x="161" y="140"/>
                  </a:lnTo>
                  <a:cubicBezTo>
                    <a:pt x="161" y="140"/>
                    <a:pt x="170" y="140"/>
                    <a:pt x="180" y="130"/>
                  </a:cubicBezTo>
                  <a:cubicBezTo>
                    <a:pt x="200" y="130"/>
                    <a:pt x="230" y="120"/>
                    <a:pt x="260" y="120"/>
                  </a:cubicBezTo>
                  <a:close/>
                  <a:moveTo>
                    <a:pt x="250" y="0"/>
                  </a:moveTo>
                  <a:cubicBezTo>
                    <a:pt x="220" y="10"/>
                    <a:pt x="180" y="10"/>
                    <a:pt x="150" y="20"/>
                  </a:cubicBezTo>
                  <a:cubicBezTo>
                    <a:pt x="130" y="20"/>
                    <a:pt x="110" y="30"/>
                    <a:pt x="90" y="30"/>
                  </a:cubicBezTo>
                  <a:lnTo>
                    <a:pt x="41" y="50"/>
                  </a:lnTo>
                  <a:lnTo>
                    <a:pt x="1" y="90"/>
                  </a:lnTo>
                  <a:lnTo>
                    <a:pt x="30" y="150"/>
                  </a:lnTo>
                  <a:cubicBezTo>
                    <a:pt x="30" y="160"/>
                    <a:pt x="41" y="170"/>
                    <a:pt x="50" y="190"/>
                  </a:cubicBezTo>
                  <a:lnTo>
                    <a:pt x="110" y="310"/>
                  </a:lnTo>
                  <a:cubicBezTo>
                    <a:pt x="141" y="370"/>
                    <a:pt x="170" y="430"/>
                    <a:pt x="200" y="510"/>
                  </a:cubicBezTo>
                  <a:cubicBezTo>
                    <a:pt x="230" y="569"/>
                    <a:pt x="270" y="649"/>
                    <a:pt x="310" y="719"/>
                  </a:cubicBezTo>
                  <a:cubicBezTo>
                    <a:pt x="360" y="809"/>
                    <a:pt x="420" y="869"/>
                    <a:pt x="470" y="909"/>
                  </a:cubicBezTo>
                  <a:cubicBezTo>
                    <a:pt x="529" y="958"/>
                    <a:pt x="609" y="989"/>
                    <a:pt x="680" y="998"/>
                  </a:cubicBezTo>
                  <a:cubicBezTo>
                    <a:pt x="720" y="998"/>
                    <a:pt x="749" y="1009"/>
                    <a:pt x="779" y="1009"/>
                  </a:cubicBezTo>
                  <a:lnTo>
                    <a:pt x="789" y="1009"/>
                  </a:lnTo>
                  <a:cubicBezTo>
                    <a:pt x="829" y="998"/>
                    <a:pt x="859" y="998"/>
                    <a:pt x="889" y="998"/>
                  </a:cubicBezTo>
                  <a:cubicBezTo>
                    <a:pt x="909" y="989"/>
                    <a:pt x="929" y="989"/>
                    <a:pt x="949" y="978"/>
                  </a:cubicBezTo>
                  <a:lnTo>
                    <a:pt x="969" y="978"/>
                  </a:lnTo>
                  <a:cubicBezTo>
                    <a:pt x="989" y="978"/>
                    <a:pt x="999" y="969"/>
                    <a:pt x="1009" y="958"/>
                  </a:cubicBezTo>
                  <a:lnTo>
                    <a:pt x="1029" y="938"/>
                  </a:lnTo>
                  <a:lnTo>
                    <a:pt x="1029" y="909"/>
                  </a:lnTo>
                  <a:cubicBezTo>
                    <a:pt x="1029" y="909"/>
                    <a:pt x="1019" y="898"/>
                    <a:pt x="1019" y="879"/>
                  </a:cubicBezTo>
                  <a:lnTo>
                    <a:pt x="1009" y="869"/>
                  </a:lnTo>
                  <a:cubicBezTo>
                    <a:pt x="1009" y="859"/>
                    <a:pt x="1009" y="849"/>
                    <a:pt x="999" y="839"/>
                  </a:cubicBezTo>
                  <a:lnTo>
                    <a:pt x="869" y="510"/>
                  </a:lnTo>
                  <a:cubicBezTo>
                    <a:pt x="839" y="430"/>
                    <a:pt x="799" y="350"/>
                    <a:pt x="759" y="280"/>
                  </a:cubicBezTo>
                  <a:cubicBezTo>
                    <a:pt x="709" y="200"/>
                    <a:pt x="660" y="140"/>
                    <a:pt x="600" y="100"/>
                  </a:cubicBezTo>
                  <a:cubicBezTo>
                    <a:pt x="529" y="50"/>
                    <a:pt x="450" y="20"/>
                    <a:pt x="370" y="10"/>
                  </a:cubicBezTo>
                  <a:cubicBezTo>
                    <a:pt x="330" y="0"/>
                    <a:pt x="290" y="0"/>
                    <a:pt x="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089318" y="3289389"/>
              <a:ext cx="78972" cy="83563"/>
            </a:xfrm>
            <a:custGeom>
              <a:avLst/>
              <a:gdLst/>
              <a:ahLst/>
              <a:cxnLst/>
              <a:rect l="l" t="t" r="r" b="b"/>
              <a:pathLst>
                <a:path w="860" h="910" extrusionOk="0">
                  <a:moveTo>
                    <a:pt x="190" y="1"/>
                  </a:moveTo>
                  <a:cubicBezTo>
                    <a:pt x="150" y="11"/>
                    <a:pt x="121" y="11"/>
                    <a:pt x="90" y="11"/>
                  </a:cubicBezTo>
                  <a:cubicBezTo>
                    <a:pt x="61" y="21"/>
                    <a:pt x="41" y="31"/>
                    <a:pt x="21" y="31"/>
                  </a:cubicBezTo>
                  <a:lnTo>
                    <a:pt x="10" y="31"/>
                  </a:lnTo>
                  <a:lnTo>
                    <a:pt x="1" y="41"/>
                  </a:lnTo>
                  <a:lnTo>
                    <a:pt x="1" y="51"/>
                  </a:lnTo>
                  <a:cubicBezTo>
                    <a:pt x="10" y="61"/>
                    <a:pt x="10" y="71"/>
                    <a:pt x="21" y="91"/>
                  </a:cubicBezTo>
                  <a:lnTo>
                    <a:pt x="50" y="151"/>
                  </a:lnTo>
                  <a:cubicBezTo>
                    <a:pt x="61" y="171"/>
                    <a:pt x="70" y="200"/>
                    <a:pt x="81" y="231"/>
                  </a:cubicBezTo>
                  <a:cubicBezTo>
                    <a:pt x="110" y="280"/>
                    <a:pt x="140" y="351"/>
                    <a:pt x="170" y="420"/>
                  </a:cubicBezTo>
                  <a:cubicBezTo>
                    <a:pt x="200" y="490"/>
                    <a:pt x="230" y="570"/>
                    <a:pt x="270" y="640"/>
                  </a:cubicBezTo>
                  <a:cubicBezTo>
                    <a:pt x="300" y="710"/>
                    <a:pt x="350" y="770"/>
                    <a:pt x="400" y="810"/>
                  </a:cubicBezTo>
                  <a:cubicBezTo>
                    <a:pt x="450" y="859"/>
                    <a:pt x="520" y="890"/>
                    <a:pt x="580" y="899"/>
                  </a:cubicBezTo>
                  <a:cubicBezTo>
                    <a:pt x="620" y="899"/>
                    <a:pt x="649" y="910"/>
                    <a:pt x="680" y="910"/>
                  </a:cubicBezTo>
                  <a:cubicBezTo>
                    <a:pt x="709" y="910"/>
                    <a:pt x="739" y="910"/>
                    <a:pt x="769" y="899"/>
                  </a:cubicBezTo>
                  <a:cubicBezTo>
                    <a:pt x="799" y="899"/>
                    <a:pt x="819" y="899"/>
                    <a:pt x="829" y="890"/>
                  </a:cubicBezTo>
                  <a:lnTo>
                    <a:pt x="859" y="890"/>
                  </a:lnTo>
                  <a:lnTo>
                    <a:pt x="859" y="870"/>
                  </a:lnTo>
                  <a:cubicBezTo>
                    <a:pt x="849" y="870"/>
                    <a:pt x="849" y="850"/>
                    <a:pt x="839" y="830"/>
                  </a:cubicBezTo>
                  <a:cubicBezTo>
                    <a:pt x="839" y="819"/>
                    <a:pt x="829" y="799"/>
                    <a:pt x="819" y="770"/>
                  </a:cubicBezTo>
                  <a:cubicBezTo>
                    <a:pt x="809" y="750"/>
                    <a:pt x="799" y="720"/>
                    <a:pt x="789" y="690"/>
                  </a:cubicBezTo>
                  <a:cubicBezTo>
                    <a:pt x="769" y="640"/>
                    <a:pt x="749" y="570"/>
                    <a:pt x="719" y="490"/>
                  </a:cubicBezTo>
                  <a:cubicBezTo>
                    <a:pt x="700" y="420"/>
                    <a:pt x="660" y="340"/>
                    <a:pt x="629" y="280"/>
                  </a:cubicBezTo>
                  <a:cubicBezTo>
                    <a:pt x="589" y="211"/>
                    <a:pt x="540" y="141"/>
                    <a:pt x="480" y="101"/>
                  </a:cubicBezTo>
                  <a:cubicBezTo>
                    <a:pt x="430" y="51"/>
                    <a:pt x="360" y="21"/>
                    <a:pt x="290" y="11"/>
                  </a:cubicBezTo>
                  <a:cubicBezTo>
                    <a:pt x="260" y="1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3808" y="3283879"/>
              <a:ext cx="89991" cy="94582"/>
            </a:xfrm>
            <a:custGeom>
              <a:avLst/>
              <a:gdLst/>
              <a:ahLst/>
              <a:cxnLst/>
              <a:rect l="l" t="t" r="r" b="b"/>
              <a:pathLst>
                <a:path w="980" h="1030" extrusionOk="0">
                  <a:moveTo>
                    <a:pt x="270" y="121"/>
                  </a:moveTo>
                  <a:cubicBezTo>
                    <a:pt x="290" y="121"/>
                    <a:pt x="320" y="121"/>
                    <a:pt x="340" y="131"/>
                  </a:cubicBezTo>
                  <a:cubicBezTo>
                    <a:pt x="400" y="141"/>
                    <a:pt x="460" y="171"/>
                    <a:pt x="510" y="211"/>
                  </a:cubicBezTo>
                  <a:cubicBezTo>
                    <a:pt x="549" y="240"/>
                    <a:pt x="589" y="291"/>
                    <a:pt x="629" y="360"/>
                  </a:cubicBezTo>
                  <a:cubicBezTo>
                    <a:pt x="669" y="420"/>
                    <a:pt x="689" y="490"/>
                    <a:pt x="729" y="570"/>
                  </a:cubicBezTo>
                  <a:lnTo>
                    <a:pt x="839" y="899"/>
                  </a:lnTo>
                  <a:cubicBezTo>
                    <a:pt x="839" y="899"/>
                    <a:pt x="829" y="899"/>
                    <a:pt x="819" y="910"/>
                  </a:cubicBezTo>
                  <a:lnTo>
                    <a:pt x="740" y="910"/>
                  </a:lnTo>
                  <a:cubicBezTo>
                    <a:pt x="709" y="910"/>
                    <a:pt x="680" y="899"/>
                    <a:pt x="649" y="899"/>
                  </a:cubicBezTo>
                  <a:cubicBezTo>
                    <a:pt x="600" y="890"/>
                    <a:pt x="540" y="859"/>
                    <a:pt x="500" y="830"/>
                  </a:cubicBezTo>
                  <a:cubicBezTo>
                    <a:pt x="460" y="790"/>
                    <a:pt x="420" y="740"/>
                    <a:pt x="380" y="670"/>
                  </a:cubicBezTo>
                  <a:cubicBezTo>
                    <a:pt x="340" y="600"/>
                    <a:pt x="310" y="520"/>
                    <a:pt x="280" y="460"/>
                  </a:cubicBezTo>
                  <a:lnTo>
                    <a:pt x="141" y="141"/>
                  </a:lnTo>
                  <a:cubicBezTo>
                    <a:pt x="150" y="141"/>
                    <a:pt x="161" y="131"/>
                    <a:pt x="161" y="131"/>
                  </a:cubicBezTo>
                  <a:cubicBezTo>
                    <a:pt x="190" y="131"/>
                    <a:pt x="220" y="131"/>
                    <a:pt x="250" y="121"/>
                  </a:cubicBezTo>
                  <a:close/>
                  <a:moveTo>
                    <a:pt x="240" y="1"/>
                  </a:moveTo>
                  <a:cubicBezTo>
                    <a:pt x="210" y="11"/>
                    <a:pt x="170" y="11"/>
                    <a:pt x="141" y="11"/>
                  </a:cubicBezTo>
                  <a:cubicBezTo>
                    <a:pt x="121" y="21"/>
                    <a:pt x="101" y="21"/>
                    <a:pt x="81" y="31"/>
                  </a:cubicBezTo>
                  <a:lnTo>
                    <a:pt x="21" y="51"/>
                  </a:lnTo>
                  <a:lnTo>
                    <a:pt x="1" y="101"/>
                  </a:lnTo>
                  <a:lnTo>
                    <a:pt x="10" y="151"/>
                  </a:lnTo>
                  <a:cubicBezTo>
                    <a:pt x="21" y="161"/>
                    <a:pt x="21" y="171"/>
                    <a:pt x="30" y="171"/>
                  </a:cubicBezTo>
                  <a:lnTo>
                    <a:pt x="170" y="500"/>
                  </a:lnTo>
                  <a:cubicBezTo>
                    <a:pt x="200" y="570"/>
                    <a:pt x="230" y="650"/>
                    <a:pt x="270" y="730"/>
                  </a:cubicBezTo>
                  <a:cubicBezTo>
                    <a:pt x="320" y="810"/>
                    <a:pt x="370" y="870"/>
                    <a:pt x="420" y="919"/>
                  </a:cubicBezTo>
                  <a:cubicBezTo>
                    <a:pt x="480" y="970"/>
                    <a:pt x="560" y="999"/>
                    <a:pt x="629" y="1019"/>
                  </a:cubicBezTo>
                  <a:cubicBezTo>
                    <a:pt x="669" y="1019"/>
                    <a:pt x="709" y="1029"/>
                    <a:pt x="740" y="1029"/>
                  </a:cubicBezTo>
                  <a:lnTo>
                    <a:pt x="760" y="1029"/>
                  </a:lnTo>
                  <a:cubicBezTo>
                    <a:pt x="789" y="1029"/>
                    <a:pt x="809" y="1029"/>
                    <a:pt x="829" y="1019"/>
                  </a:cubicBezTo>
                  <a:lnTo>
                    <a:pt x="889" y="1019"/>
                  </a:lnTo>
                  <a:lnTo>
                    <a:pt x="909" y="1010"/>
                  </a:lnTo>
                  <a:cubicBezTo>
                    <a:pt x="939" y="1010"/>
                    <a:pt x="959" y="999"/>
                    <a:pt x="969" y="979"/>
                  </a:cubicBezTo>
                  <a:lnTo>
                    <a:pt x="979" y="959"/>
                  </a:lnTo>
                  <a:lnTo>
                    <a:pt x="979" y="939"/>
                  </a:lnTo>
                  <a:cubicBezTo>
                    <a:pt x="979" y="939"/>
                    <a:pt x="979" y="930"/>
                    <a:pt x="969" y="919"/>
                  </a:cubicBezTo>
                  <a:lnTo>
                    <a:pt x="969" y="899"/>
                  </a:lnTo>
                  <a:lnTo>
                    <a:pt x="959" y="879"/>
                  </a:lnTo>
                  <a:lnTo>
                    <a:pt x="839" y="530"/>
                  </a:lnTo>
                  <a:cubicBezTo>
                    <a:pt x="809" y="440"/>
                    <a:pt x="769" y="371"/>
                    <a:pt x="740" y="311"/>
                  </a:cubicBezTo>
                  <a:cubicBezTo>
                    <a:pt x="689" y="220"/>
                    <a:pt x="640" y="161"/>
                    <a:pt x="580" y="111"/>
                  </a:cubicBezTo>
                  <a:cubicBezTo>
                    <a:pt x="520" y="61"/>
                    <a:pt x="440" y="31"/>
                    <a:pt x="360" y="11"/>
                  </a:cubicBezTo>
                  <a:cubicBezTo>
                    <a:pt x="320" y="1"/>
                    <a:pt x="280" y="1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8089318" y="3289389"/>
              <a:ext cx="78972" cy="83563"/>
            </a:xfrm>
            <a:custGeom>
              <a:avLst/>
              <a:gdLst/>
              <a:ahLst/>
              <a:cxnLst/>
              <a:rect l="l" t="t" r="r" b="b"/>
              <a:pathLst>
                <a:path w="860" h="910" extrusionOk="0">
                  <a:moveTo>
                    <a:pt x="190" y="1"/>
                  </a:moveTo>
                  <a:cubicBezTo>
                    <a:pt x="150" y="11"/>
                    <a:pt x="121" y="11"/>
                    <a:pt x="90" y="11"/>
                  </a:cubicBezTo>
                  <a:cubicBezTo>
                    <a:pt x="61" y="21"/>
                    <a:pt x="41" y="31"/>
                    <a:pt x="21" y="31"/>
                  </a:cubicBezTo>
                  <a:lnTo>
                    <a:pt x="10" y="31"/>
                  </a:lnTo>
                  <a:lnTo>
                    <a:pt x="1" y="41"/>
                  </a:lnTo>
                  <a:lnTo>
                    <a:pt x="1" y="51"/>
                  </a:lnTo>
                  <a:cubicBezTo>
                    <a:pt x="10" y="61"/>
                    <a:pt x="10" y="71"/>
                    <a:pt x="21" y="91"/>
                  </a:cubicBezTo>
                  <a:lnTo>
                    <a:pt x="50" y="151"/>
                  </a:lnTo>
                  <a:cubicBezTo>
                    <a:pt x="61" y="171"/>
                    <a:pt x="70" y="200"/>
                    <a:pt x="81" y="231"/>
                  </a:cubicBezTo>
                  <a:cubicBezTo>
                    <a:pt x="110" y="280"/>
                    <a:pt x="140" y="351"/>
                    <a:pt x="170" y="420"/>
                  </a:cubicBezTo>
                  <a:cubicBezTo>
                    <a:pt x="200" y="490"/>
                    <a:pt x="230" y="570"/>
                    <a:pt x="270" y="640"/>
                  </a:cubicBezTo>
                  <a:cubicBezTo>
                    <a:pt x="300" y="710"/>
                    <a:pt x="350" y="770"/>
                    <a:pt x="400" y="810"/>
                  </a:cubicBezTo>
                  <a:cubicBezTo>
                    <a:pt x="450" y="859"/>
                    <a:pt x="520" y="890"/>
                    <a:pt x="580" y="899"/>
                  </a:cubicBezTo>
                  <a:cubicBezTo>
                    <a:pt x="620" y="899"/>
                    <a:pt x="649" y="910"/>
                    <a:pt x="680" y="910"/>
                  </a:cubicBezTo>
                  <a:cubicBezTo>
                    <a:pt x="709" y="910"/>
                    <a:pt x="739" y="910"/>
                    <a:pt x="769" y="899"/>
                  </a:cubicBezTo>
                  <a:cubicBezTo>
                    <a:pt x="799" y="899"/>
                    <a:pt x="819" y="899"/>
                    <a:pt x="829" y="890"/>
                  </a:cubicBezTo>
                  <a:lnTo>
                    <a:pt x="859" y="890"/>
                  </a:lnTo>
                  <a:lnTo>
                    <a:pt x="859" y="870"/>
                  </a:lnTo>
                  <a:cubicBezTo>
                    <a:pt x="849" y="870"/>
                    <a:pt x="849" y="850"/>
                    <a:pt x="839" y="830"/>
                  </a:cubicBezTo>
                  <a:cubicBezTo>
                    <a:pt x="839" y="819"/>
                    <a:pt x="829" y="799"/>
                    <a:pt x="819" y="770"/>
                  </a:cubicBezTo>
                  <a:cubicBezTo>
                    <a:pt x="809" y="750"/>
                    <a:pt x="799" y="720"/>
                    <a:pt x="789" y="690"/>
                  </a:cubicBezTo>
                  <a:cubicBezTo>
                    <a:pt x="769" y="640"/>
                    <a:pt x="749" y="570"/>
                    <a:pt x="719" y="490"/>
                  </a:cubicBezTo>
                  <a:cubicBezTo>
                    <a:pt x="700" y="420"/>
                    <a:pt x="660" y="340"/>
                    <a:pt x="629" y="280"/>
                  </a:cubicBezTo>
                  <a:cubicBezTo>
                    <a:pt x="589" y="211"/>
                    <a:pt x="540" y="141"/>
                    <a:pt x="480" y="101"/>
                  </a:cubicBezTo>
                  <a:cubicBezTo>
                    <a:pt x="430" y="51"/>
                    <a:pt x="360" y="21"/>
                    <a:pt x="290" y="11"/>
                  </a:cubicBezTo>
                  <a:cubicBezTo>
                    <a:pt x="260" y="1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8083808" y="3283879"/>
              <a:ext cx="89991" cy="94582"/>
            </a:xfrm>
            <a:custGeom>
              <a:avLst/>
              <a:gdLst/>
              <a:ahLst/>
              <a:cxnLst/>
              <a:rect l="l" t="t" r="r" b="b"/>
              <a:pathLst>
                <a:path w="980" h="1030" extrusionOk="0">
                  <a:moveTo>
                    <a:pt x="270" y="121"/>
                  </a:moveTo>
                  <a:cubicBezTo>
                    <a:pt x="290" y="121"/>
                    <a:pt x="320" y="121"/>
                    <a:pt x="340" y="131"/>
                  </a:cubicBezTo>
                  <a:cubicBezTo>
                    <a:pt x="400" y="141"/>
                    <a:pt x="460" y="171"/>
                    <a:pt x="510" y="211"/>
                  </a:cubicBezTo>
                  <a:cubicBezTo>
                    <a:pt x="549" y="240"/>
                    <a:pt x="589" y="291"/>
                    <a:pt x="629" y="360"/>
                  </a:cubicBezTo>
                  <a:cubicBezTo>
                    <a:pt x="669" y="420"/>
                    <a:pt x="689" y="490"/>
                    <a:pt x="729" y="570"/>
                  </a:cubicBezTo>
                  <a:lnTo>
                    <a:pt x="839" y="899"/>
                  </a:lnTo>
                  <a:cubicBezTo>
                    <a:pt x="839" y="899"/>
                    <a:pt x="829" y="899"/>
                    <a:pt x="819" y="910"/>
                  </a:cubicBezTo>
                  <a:lnTo>
                    <a:pt x="740" y="910"/>
                  </a:lnTo>
                  <a:cubicBezTo>
                    <a:pt x="709" y="910"/>
                    <a:pt x="680" y="899"/>
                    <a:pt x="649" y="899"/>
                  </a:cubicBezTo>
                  <a:cubicBezTo>
                    <a:pt x="600" y="890"/>
                    <a:pt x="540" y="859"/>
                    <a:pt x="500" y="830"/>
                  </a:cubicBezTo>
                  <a:cubicBezTo>
                    <a:pt x="460" y="790"/>
                    <a:pt x="420" y="740"/>
                    <a:pt x="380" y="670"/>
                  </a:cubicBezTo>
                  <a:cubicBezTo>
                    <a:pt x="340" y="600"/>
                    <a:pt x="310" y="520"/>
                    <a:pt x="280" y="460"/>
                  </a:cubicBezTo>
                  <a:lnTo>
                    <a:pt x="141" y="141"/>
                  </a:lnTo>
                  <a:cubicBezTo>
                    <a:pt x="150" y="141"/>
                    <a:pt x="161" y="131"/>
                    <a:pt x="161" y="131"/>
                  </a:cubicBezTo>
                  <a:cubicBezTo>
                    <a:pt x="190" y="131"/>
                    <a:pt x="220" y="131"/>
                    <a:pt x="250" y="121"/>
                  </a:cubicBezTo>
                  <a:close/>
                  <a:moveTo>
                    <a:pt x="240" y="1"/>
                  </a:moveTo>
                  <a:cubicBezTo>
                    <a:pt x="210" y="11"/>
                    <a:pt x="170" y="11"/>
                    <a:pt x="141" y="11"/>
                  </a:cubicBezTo>
                  <a:cubicBezTo>
                    <a:pt x="121" y="21"/>
                    <a:pt x="101" y="21"/>
                    <a:pt x="81" y="31"/>
                  </a:cubicBezTo>
                  <a:lnTo>
                    <a:pt x="21" y="51"/>
                  </a:lnTo>
                  <a:lnTo>
                    <a:pt x="1" y="101"/>
                  </a:lnTo>
                  <a:lnTo>
                    <a:pt x="10" y="151"/>
                  </a:lnTo>
                  <a:cubicBezTo>
                    <a:pt x="21" y="161"/>
                    <a:pt x="21" y="171"/>
                    <a:pt x="30" y="171"/>
                  </a:cubicBezTo>
                  <a:lnTo>
                    <a:pt x="170" y="500"/>
                  </a:lnTo>
                  <a:cubicBezTo>
                    <a:pt x="200" y="570"/>
                    <a:pt x="230" y="650"/>
                    <a:pt x="270" y="730"/>
                  </a:cubicBezTo>
                  <a:cubicBezTo>
                    <a:pt x="320" y="810"/>
                    <a:pt x="370" y="870"/>
                    <a:pt x="420" y="919"/>
                  </a:cubicBezTo>
                  <a:cubicBezTo>
                    <a:pt x="480" y="970"/>
                    <a:pt x="560" y="999"/>
                    <a:pt x="629" y="1019"/>
                  </a:cubicBezTo>
                  <a:cubicBezTo>
                    <a:pt x="669" y="1019"/>
                    <a:pt x="709" y="1029"/>
                    <a:pt x="740" y="1029"/>
                  </a:cubicBezTo>
                  <a:lnTo>
                    <a:pt x="760" y="1029"/>
                  </a:lnTo>
                  <a:cubicBezTo>
                    <a:pt x="789" y="1029"/>
                    <a:pt x="809" y="1029"/>
                    <a:pt x="829" y="1019"/>
                  </a:cubicBezTo>
                  <a:lnTo>
                    <a:pt x="889" y="1019"/>
                  </a:lnTo>
                  <a:lnTo>
                    <a:pt x="909" y="1010"/>
                  </a:lnTo>
                  <a:cubicBezTo>
                    <a:pt x="939" y="1010"/>
                    <a:pt x="959" y="999"/>
                    <a:pt x="969" y="979"/>
                  </a:cubicBezTo>
                  <a:lnTo>
                    <a:pt x="979" y="959"/>
                  </a:lnTo>
                  <a:lnTo>
                    <a:pt x="979" y="939"/>
                  </a:lnTo>
                  <a:cubicBezTo>
                    <a:pt x="979" y="939"/>
                    <a:pt x="979" y="930"/>
                    <a:pt x="969" y="919"/>
                  </a:cubicBezTo>
                  <a:lnTo>
                    <a:pt x="969" y="899"/>
                  </a:lnTo>
                  <a:lnTo>
                    <a:pt x="959" y="879"/>
                  </a:lnTo>
                  <a:lnTo>
                    <a:pt x="839" y="530"/>
                  </a:lnTo>
                  <a:cubicBezTo>
                    <a:pt x="809" y="440"/>
                    <a:pt x="769" y="371"/>
                    <a:pt x="740" y="311"/>
                  </a:cubicBezTo>
                  <a:cubicBezTo>
                    <a:pt x="689" y="220"/>
                    <a:pt x="640" y="161"/>
                    <a:pt x="580" y="111"/>
                  </a:cubicBezTo>
                  <a:cubicBezTo>
                    <a:pt x="520" y="61"/>
                    <a:pt x="440" y="31"/>
                    <a:pt x="360" y="11"/>
                  </a:cubicBezTo>
                  <a:cubicBezTo>
                    <a:pt x="320" y="1"/>
                    <a:pt x="280" y="1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8138812" y="3301326"/>
              <a:ext cx="76125" cy="84481"/>
            </a:xfrm>
            <a:custGeom>
              <a:avLst/>
              <a:gdLst/>
              <a:ahLst/>
              <a:cxnLst/>
              <a:rect l="l" t="t" r="r" b="b"/>
              <a:pathLst>
                <a:path w="829" h="920" extrusionOk="0">
                  <a:moveTo>
                    <a:pt x="101" y="1"/>
                  </a:moveTo>
                  <a:cubicBezTo>
                    <a:pt x="70" y="11"/>
                    <a:pt x="41" y="11"/>
                    <a:pt x="30" y="21"/>
                  </a:cubicBezTo>
                  <a:lnTo>
                    <a:pt x="1" y="21"/>
                  </a:lnTo>
                  <a:lnTo>
                    <a:pt x="1" y="30"/>
                  </a:lnTo>
                  <a:lnTo>
                    <a:pt x="10" y="41"/>
                  </a:lnTo>
                  <a:cubicBezTo>
                    <a:pt x="10" y="50"/>
                    <a:pt x="10" y="61"/>
                    <a:pt x="21" y="81"/>
                  </a:cubicBezTo>
                  <a:cubicBezTo>
                    <a:pt x="30" y="90"/>
                    <a:pt x="41" y="110"/>
                    <a:pt x="50" y="141"/>
                  </a:cubicBezTo>
                  <a:cubicBezTo>
                    <a:pt x="61" y="161"/>
                    <a:pt x="70" y="190"/>
                    <a:pt x="81" y="221"/>
                  </a:cubicBezTo>
                  <a:cubicBezTo>
                    <a:pt x="101" y="270"/>
                    <a:pt x="121" y="340"/>
                    <a:pt x="150" y="410"/>
                  </a:cubicBezTo>
                  <a:cubicBezTo>
                    <a:pt x="180" y="490"/>
                    <a:pt x="210" y="560"/>
                    <a:pt x="240" y="629"/>
                  </a:cubicBezTo>
                  <a:cubicBezTo>
                    <a:pt x="280" y="700"/>
                    <a:pt x="320" y="769"/>
                    <a:pt x="370" y="820"/>
                  </a:cubicBezTo>
                  <a:cubicBezTo>
                    <a:pt x="420" y="859"/>
                    <a:pt x="480" y="889"/>
                    <a:pt x="549" y="909"/>
                  </a:cubicBezTo>
                  <a:cubicBezTo>
                    <a:pt x="580" y="909"/>
                    <a:pt x="609" y="919"/>
                    <a:pt x="649" y="919"/>
                  </a:cubicBezTo>
                  <a:lnTo>
                    <a:pt x="799" y="919"/>
                  </a:lnTo>
                  <a:cubicBezTo>
                    <a:pt x="819" y="909"/>
                    <a:pt x="829" y="909"/>
                    <a:pt x="829" y="909"/>
                  </a:cubicBezTo>
                  <a:cubicBezTo>
                    <a:pt x="829" y="909"/>
                    <a:pt x="819" y="909"/>
                    <a:pt x="819" y="899"/>
                  </a:cubicBezTo>
                  <a:cubicBezTo>
                    <a:pt x="819" y="889"/>
                    <a:pt x="819" y="869"/>
                    <a:pt x="809" y="859"/>
                  </a:cubicBezTo>
                  <a:cubicBezTo>
                    <a:pt x="809" y="839"/>
                    <a:pt x="799" y="820"/>
                    <a:pt x="789" y="789"/>
                  </a:cubicBezTo>
                  <a:cubicBezTo>
                    <a:pt x="779" y="769"/>
                    <a:pt x="779" y="740"/>
                    <a:pt x="769" y="709"/>
                  </a:cubicBezTo>
                  <a:cubicBezTo>
                    <a:pt x="749" y="649"/>
                    <a:pt x="729" y="580"/>
                    <a:pt x="709" y="510"/>
                  </a:cubicBezTo>
                  <a:cubicBezTo>
                    <a:pt x="680" y="440"/>
                    <a:pt x="649" y="360"/>
                    <a:pt x="620" y="290"/>
                  </a:cubicBezTo>
                  <a:cubicBezTo>
                    <a:pt x="580" y="221"/>
                    <a:pt x="540" y="150"/>
                    <a:pt x="480" y="101"/>
                  </a:cubicBezTo>
                  <a:cubicBezTo>
                    <a:pt x="430" y="61"/>
                    <a:pt x="360" y="21"/>
                    <a:pt x="290" y="11"/>
                  </a:cubicBezTo>
                  <a:cubicBezTo>
                    <a:pt x="260" y="1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8132384" y="3295909"/>
              <a:ext cx="88063" cy="95409"/>
            </a:xfrm>
            <a:custGeom>
              <a:avLst/>
              <a:gdLst/>
              <a:ahLst/>
              <a:cxnLst/>
              <a:rect l="l" t="t" r="r" b="b"/>
              <a:pathLst>
                <a:path w="959" h="1039" extrusionOk="0">
                  <a:moveTo>
                    <a:pt x="260" y="120"/>
                  </a:moveTo>
                  <a:cubicBezTo>
                    <a:pt x="290" y="120"/>
                    <a:pt x="320" y="120"/>
                    <a:pt x="350" y="129"/>
                  </a:cubicBezTo>
                  <a:cubicBezTo>
                    <a:pt x="410" y="140"/>
                    <a:pt x="470" y="169"/>
                    <a:pt x="510" y="209"/>
                  </a:cubicBezTo>
                  <a:cubicBezTo>
                    <a:pt x="560" y="249"/>
                    <a:pt x="599" y="300"/>
                    <a:pt x="630" y="369"/>
                  </a:cubicBezTo>
                  <a:cubicBezTo>
                    <a:pt x="659" y="429"/>
                    <a:pt x="690" y="499"/>
                    <a:pt x="719" y="589"/>
                  </a:cubicBezTo>
                  <a:lnTo>
                    <a:pt x="819" y="918"/>
                  </a:lnTo>
                  <a:lnTo>
                    <a:pt x="719" y="918"/>
                  </a:lnTo>
                  <a:cubicBezTo>
                    <a:pt x="690" y="918"/>
                    <a:pt x="659" y="918"/>
                    <a:pt x="630" y="908"/>
                  </a:cubicBezTo>
                  <a:cubicBezTo>
                    <a:pt x="570" y="898"/>
                    <a:pt x="520" y="868"/>
                    <a:pt x="480" y="828"/>
                  </a:cubicBezTo>
                  <a:cubicBezTo>
                    <a:pt x="440" y="788"/>
                    <a:pt x="400" y="739"/>
                    <a:pt x="370" y="668"/>
                  </a:cubicBezTo>
                  <a:cubicBezTo>
                    <a:pt x="330" y="599"/>
                    <a:pt x="310" y="529"/>
                    <a:pt x="280" y="449"/>
                  </a:cubicBezTo>
                  <a:lnTo>
                    <a:pt x="151" y="129"/>
                  </a:lnTo>
                  <a:cubicBezTo>
                    <a:pt x="160" y="129"/>
                    <a:pt x="171" y="129"/>
                    <a:pt x="171" y="120"/>
                  </a:cubicBezTo>
                  <a:close/>
                  <a:moveTo>
                    <a:pt x="260" y="0"/>
                  </a:moveTo>
                  <a:cubicBezTo>
                    <a:pt x="220" y="0"/>
                    <a:pt x="191" y="0"/>
                    <a:pt x="160" y="10"/>
                  </a:cubicBezTo>
                  <a:cubicBezTo>
                    <a:pt x="140" y="10"/>
                    <a:pt x="111" y="10"/>
                    <a:pt x="100" y="20"/>
                  </a:cubicBezTo>
                  <a:lnTo>
                    <a:pt x="60" y="20"/>
                  </a:lnTo>
                  <a:lnTo>
                    <a:pt x="1" y="60"/>
                  </a:lnTo>
                  <a:lnTo>
                    <a:pt x="20" y="109"/>
                  </a:lnTo>
                  <a:lnTo>
                    <a:pt x="20" y="129"/>
                  </a:lnTo>
                  <a:cubicBezTo>
                    <a:pt x="31" y="140"/>
                    <a:pt x="31" y="149"/>
                    <a:pt x="40" y="160"/>
                  </a:cubicBezTo>
                  <a:lnTo>
                    <a:pt x="171" y="489"/>
                  </a:lnTo>
                  <a:cubicBezTo>
                    <a:pt x="191" y="569"/>
                    <a:pt x="220" y="649"/>
                    <a:pt x="260" y="719"/>
                  </a:cubicBezTo>
                  <a:cubicBezTo>
                    <a:pt x="300" y="808"/>
                    <a:pt x="350" y="868"/>
                    <a:pt x="400" y="918"/>
                  </a:cubicBezTo>
                  <a:cubicBezTo>
                    <a:pt x="460" y="968"/>
                    <a:pt x="530" y="1008"/>
                    <a:pt x="610" y="1028"/>
                  </a:cubicBezTo>
                  <a:cubicBezTo>
                    <a:pt x="639" y="1028"/>
                    <a:pt x="679" y="1038"/>
                    <a:pt x="710" y="1038"/>
                  </a:cubicBezTo>
                  <a:lnTo>
                    <a:pt x="869" y="1038"/>
                  </a:lnTo>
                  <a:lnTo>
                    <a:pt x="919" y="1028"/>
                  </a:lnTo>
                  <a:lnTo>
                    <a:pt x="959" y="988"/>
                  </a:lnTo>
                  <a:lnTo>
                    <a:pt x="949" y="958"/>
                  </a:lnTo>
                  <a:lnTo>
                    <a:pt x="949" y="938"/>
                  </a:lnTo>
                  <a:lnTo>
                    <a:pt x="949" y="928"/>
                  </a:lnTo>
                  <a:cubicBezTo>
                    <a:pt x="939" y="918"/>
                    <a:pt x="939" y="908"/>
                    <a:pt x="939" y="888"/>
                  </a:cubicBezTo>
                  <a:lnTo>
                    <a:pt x="829" y="549"/>
                  </a:lnTo>
                  <a:cubicBezTo>
                    <a:pt x="799" y="459"/>
                    <a:pt x="770" y="389"/>
                    <a:pt x="739" y="319"/>
                  </a:cubicBezTo>
                  <a:cubicBezTo>
                    <a:pt x="699" y="229"/>
                    <a:pt x="650" y="169"/>
                    <a:pt x="590" y="120"/>
                  </a:cubicBezTo>
                  <a:cubicBezTo>
                    <a:pt x="530" y="70"/>
                    <a:pt x="460" y="30"/>
                    <a:pt x="380" y="10"/>
                  </a:cubicBezTo>
                  <a:cubicBezTo>
                    <a:pt x="340" y="0"/>
                    <a:pt x="290" y="0"/>
                    <a:pt x="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8138812" y="3301326"/>
              <a:ext cx="76125" cy="84481"/>
            </a:xfrm>
            <a:custGeom>
              <a:avLst/>
              <a:gdLst/>
              <a:ahLst/>
              <a:cxnLst/>
              <a:rect l="l" t="t" r="r" b="b"/>
              <a:pathLst>
                <a:path w="829" h="920" extrusionOk="0">
                  <a:moveTo>
                    <a:pt x="101" y="1"/>
                  </a:moveTo>
                  <a:cubicBezTo>
                    <a:pt x="70" y="11"/>
                    <a:pt x="41" y="11"/>
                    <a:pt x="30" y="21"/>
                  </a:cubicBezTo>
                  <a:lnTo>
                    <a:pt x="1" y="21"/>
                  </a:lnTo>
                  <a:lnTo>
                    <a:pt x="1" y="30"/>
                  </a:lnTo>
                  <a:lnTo>
                    <a:pt x="10" y="41"/>
                  </a:lnTo>
                  <a:cubicBezTo>
                    <a:pt x="10" y="50"/>
                    <a:pt x="10" y="61"/>
                    <a:pt x="21" y="81"/>
                  </a:cubicBezTo>
                  <a:cubicBezTo>
                    <a:pt x="30" y="90"/>
                    <a:pt x="41" y="110"/>
                    <a:pt x="50" y="141"/>
                  </a:cubicBezTo>
                  <a:cubicBezTo>
                    <a:pt x="61" y="161"/>
                    <a:pt x="70" y="190"/>
                    <a:pt x="81" y="221"/>
                  </a:cubicBezTo>
                  <a:cubicBezTo>
                    <a:pt x="101" y="270"/>
                    <a:pt x="121" y="340"/>
                    <a:pt x="150" y="410"/>
                  </a:cubicBezTo>
                  <a:cubicBezTo>
                    <a:pt x="180" y="490"/>
                    <a:pt x="210" y="560"/>
                    <a:pt x="240" y="629"/>
                  </a:cubicBezTo>
                  <a:cubicBezTo>
                    <a:pt x="280" y="700"/>
                    <a:pt x="320" y="769"/>
                    <a:pt x="370" y="820"/>
                  </a:cubicBezTo>
                  <a:cubicBezTo>
                    <a:pt x="420" y="859"/>
                    <a:pt x="480" y="889"/>
                    <a:pt x="549" y="909"/>
                  </a:cubicBezTo>
                  <a:cubicBezTo>
                    <a:pt x="580" y="909"/>
                    <a:pt x="609" y="919"/>
                    <a:pt x="649" y="919"/>
                  </a:cubicBezTo>
                  <a:lnTo>
                    <a:pt x="799" y="919"/>
                  </a:lnTo>
                  <a:cubicBezTo>
                    <a:pt x="819" y="909"/>
                    <a:pt x="829" y="909"/>
                    <a:pt x="829" y="909"/>
                  </a:cubicBezTo>
                  <a:cubicBezTo>
                    <a:pt x="829" y="909"/>
                    <a:pt x="819" y="909"/>
                    <a:pt x="819" y="899"/>
                  </a:cubicBezTo>
                  <a:cubicBezTo>
                    <a:pt x="819" y="889"/>
                    <a:pt x="819" y="869"/>
                    <a:pt x="809" y="859"/>
                  </a:cubicBezTo>
                  <a:cubicBezTo>
                    <a:pt x="809" y="839"/>
                    <a:pt x="799" y="820"/>
                    <a:pt x="789" y="789"/>
                  </a:cubicBezTo>
                  <a:cubicBezTo>
                    <a:pt x="779" y="769"/>
                    <a:pt x="779" y="740"/>
                    <a:pt x="769" y="709"/>
                  </a:cubicBezTo>
                  <a:cubicBezTo>
                    <a:pt x="749" y="649"/>
                    <a:pt x="729" y="580"/>
                    <a:pt x="709" y="510"/>
                  </a:cubicBezTo>
                  <a:cubicBezTo>
                    <a:pt x="680" y="440"/>
                    <a:pt x="649" y="360"/>
                    <a:pt x="620" y="290"/>
                  </a:cubicBezTo>
                  <a:cubicBezTo>
                    <a:pt x="580" y="221"/>
                    <a:pt x="540" y="150"/>
                    <a:pt x="480" y="101"/>
                  </a:cubicBezTo>
                  <a:cubicBezTo>
                    <a:pt x="430" y="61"/>
                    <a:pt x="360" y="21"/>
                    <a:pt x="290" y="11"/>
                  </a:cubicBezTo>
                  <a:cubicBezTo>
                    <a:pt x="260" y="1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8132384" y="3295909"/>
              <a:ext cx="88063" cy="95409"/>
            </a:xfrm>
            <a:custGeom>
              <a:avLst/>
              <a:gdLst/>
              <a:ahLst/>
              <a:cxnLst/>
              <a:rect l="l" t="t" r="r" b="b"/>
              <a:pathLst>
                <a:path w="959" h="1039" extrusionOk="0">
                  <a:moveTo>
                    <a:pt x="260" y="120"/>
                  </a:moveTo>
                  <a:cubicBezTo>
                    <a:pt x="290" y="120"/>
                    <a:pt x="320" y="120"/>
                    <a:pt x="350" y="129"/>
                  </a:cubicBezTo>
                  <a:cubicBezTo>
                    <a:pt x="410" y="140"/>
                    <a:pt x="470" y="169"/>
                    <a:pt x="510" y="209"/>
                  </a:cubicBezTo>
                  <a:cubicBezTo>
                    <a:pt x="560" y="249"/>
                    <a:pt x="599" y="300"/>
                    <a:pt x="630" y="369"/>
                  </a:cubicBezTo>
                  <a:cubicBezTo>
                    <a:pt x="659" y="429"/>
                    <a:pt x="690" y="499"/>
                    <a:pt x="719" y="589"/>
                  </a:cubicBezTo>
                  <a:lnTo>
                    <a:pt x="819" y="918"/>
                  </a:lnTo>
                  <a:lnTo>
                    <a:pt x="719" y="918"/>
                  </a:lnTo>
                  <a:cubicBezTo>
                    <a:pt x="690" y="918"/>
                    <a:pt x="659" y="918"/>
                    <a:pt x="630" y="908"/>
                  </a:cubicBezTo>
                  <a:cubicBezTo>
                    <a:pt x="570" y="898"/>
                    <a:pt x="520" y="868"/>
                    <a:pt x="480" y="828"/>
                  </a:cubicBezTo>
                  <a:cubicBezTo>
                    <a:pt x="440" y="788"/>
                    <a:pt x="400" y="739"/>
                    <a:pt x="370" y="668"/>
                  </a:cubicBezTo>
                  <a:cubicBezTo>
                    <a:pt x="330" y="599"/>
                    <a:pt x="310" y="529"/>
                    <a:pt x="280" y="449"/>
                  </a:cubicBezTo>
                  <a:lnTo>
                    <a:pt x="151" y="129"/>
                  </a:lnTo>
                  <a:cubicBezTo>
                    <a:pt x="160" y="129"/>
                    <a:pt x="171" y="129"/>
                    <a:pt x="171" y="120"/>
                  </a:cubicBezTo>
                  <a:close/>
                  <a:moveTo>
                    <a:pt x="260" y="0"/>
                  </a:moveTo>
                  <a:cubicBezTo>
                    <a:pt x="220" y="0"/>
                    <a:pt x="191" y="0"/>
                    <a:pt x="160" y="10"/>
                  </a:cubicBezTo>
                  <a:cubicBezTo>
                    <a:pt x="140" y="10"/>
                    <a:pt x="111" y="10"/>
                    <a:pt x="100" y="20"/>
                  </a:cubicBezTo>
                  <a:lnTo>
                    <a:pt x="60" y="20"/>
                  </a:lnTo>
                  <a:lnTo>
                    <a:pt x="1" y="60"/>
                  </a:lnTo>
                  <a:lnTo>
                    <a:pt x="20" y="109"/>
                  </a:lnTo>
                  <a:lnTo>
                    <a:pt x="20" y="129"/>
                  </a:lnTo>
                  <a:cubicBezTo>
                    <a:pt x="31" y="140"/>
                    <a:pt x="31" y="149"/>
                    <a:pt x="40" y="160"/>
                  </a:cubicBezTo>
                  <a:lnTo>
                    <a:pt x="171" y="489"/>
                  </a:lnTo>
                  <a:cubicBezTo>
                    <a:pt x="191" y="569"/>
                    <a:pt x="220" y="649"/>
                    <a:pt x="260" y="719"/>
                  </a:cubicBezTo>
                  <a:cubicBezTo>
                    <a:pt x="300" y="808"/>
                    <a:pt x="350" y="868"/>
                    <a:pt x="400" y="918"/>
                  </a:cubicBezTo>
                  <a:cubicBezTo>
                    <a:pt x="460" y="968"/>
                    <a:pt x="530" y="1008"/>
                    <a:pt x="610" y="1028"/>
                  </a:cubicBezTo>
                  <a:cubicBezTo>
                    <a:pt x="639" y="1028"/>
                    <a:pt x="679" y="1038"/>
                    <a:pt x="710" y="1038"/>
                  </a:cubicBezTo>
                  <a:lnTo>
                    <a:pt x="869" y="1038"/>
                  </a:lnTo>
                  <a:lnTo>
                    <a:pt x="919" y="1028"/>
                  </a:lnTo>
                  <a:lnTo>
                    <a:pt x="959" y="988"/>
                  </a:lnTo>
                  <a:lnTo>
                    <a:pt x="949" y="958"/>
                  </a:lnTo>
                  <a:lnTo>
                    <a:pt x="949" y="938"/>
                  </a:lnTo>
                  <a:lnTo>
                    <a:pt x="949" y="928"/>
                  </a:lnTo>
                  <a:cubicBezTo>
                    <a:pt x="939" y="918"/>
                    <a:pt x="939" y="908"/>
                    <a:pt x="939" y="898"/>
                  </a:cubicBezTo>
                  <a:lnTo>
                    <a:pt x="829" y="549"/>
                  </a:lnTo>
                  <a:cubicBezTo>
                    <a:pt x="799" y="459"/>
                    <a:pt x="770" y="389"/>
                    <a:pt x="739" y="319"/>
                  </a:cubicBezTo>
                  <a:cubicBezTo>
                    <a:pt x="699" y="229"/>
                    <a:pt x="650" y="169"/>
                    <a:pt x="590" y="120"/>
                  </a:cubicBezTo>
                  <a:cubicBezTo>
                    <a:pt x="530" y="70"/>
                    <a:pt x="460" y="30"/>
                    <a:pt x="380" y="10"/>
                  </a:cubicBezTo>
                  <a:cubicBezTo>
                    <a:pt x="340" y="0"/>
                    <a:pt x="290" y="0"/>
                    <a:pt x="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8188307" y="3314733"/>
              <a:ext cx="72544" cy="86593"/>
            </a:xfrm>
            <a:custGeom>
              <a:avLst/>
              <a:gdLst/>
              <a:ahLst/>
              <a:cxnLst/>
              <a:rect l="l" t="t" r="r" b="b"/>
              <a:pathLst>
                <a:path w="790" h="943" extrusionOk="0">
                  <a:moveTo>
                    <a:pt x="153" y="0"/>
                  </a:moveTo>
                  <a:cubicBezTo>
                    <a:pt x="130" y="0"/>
                    <a:pt x="111" y="4"/>
                    <a:pt x="90" y="4"/>
                  </a:cubicBezTo>
                  <a:cubicBezTo>
                    <a:pt x="70" y="4"/>
                    <a:pt x="41" y="4"/>
                    <a:pt x="21" y="15"/>
                  </a:cubicBezTo>
                  <a:lnTo>
                    <a:pt x="1" y="15"/>
                  </a:lnTo>
                  <a:lnTo>
                    <a:pt x="1" y="24"/>
                  </a:lnTo>
                  <a:lnTo>
                    <a:pt x="1" y="35"/>
                  </a:lnTo>
                  <a:cubicBezTo>
                    <a:pt x="10" y="44"/>
                    <a:pt x="10" y="55"/>
                    <a:pt x="21" y="75"/>
                  </a:cubicBezTo>
                  <a:cubicBezTo>
                    <a:pt x="21" y="84"/>
                    <a:pt x="30" y="114"/>
                    <a:pt x="41" y="134"/>
                  </a:cubicBezTo>
                  <a:cubicBezTo>
                    <a:pt x="50" y="154"/>
                    <a:pt x="61" y="184"/>
                    <a:pt x="70" y="214"/>
                  </a:cubicBezTo>
                  <a:cubicBezTo>
                    <a:pt x="90" y="274"/>
                    <a:pt x="110" y="344"/>
                    <a:pt x="130" y="414"/>
                  </a:cubicBezTo>
                  <a:cubicBezTo>
                    <a:pt x="161" y="483"/>
                    <a:pt x="181" y="563"/>
                    <a:pt x="210" y="634"/>
                  </a:cubicBezTo>
                  <a:cubicBezTo>
                    <a:pt x="250" y="713"/>
                    <a:pt x="290" y="773"/>
                    <a:pt x="330" y="823"/>
                  </a:cubicBezTo>
                  <a:cubicBezTo>
                    <a:pt x="380" y="873"/>
                    <a:pt x="440" y="903"/>
                    <a:pt x="510" y="923"/>
                  </a:cubicBezTo>
                  <a:cubicBezTo>
                    <a:pt x="540" y="933"/>
                    <a:pt x="569" y="933"/>
                    <a:pt x="609" y="943"/>
                  </a:cubicBezTo>
                  <a:lnTo>
                    <a:pt x="760" y="943"/>
                  </a:lnTo>
                  <a:cubicBezTo>
                    <a:pt x="780" y="943"/>
                    <a:pt x="789" y="933"/>
                    <a:pt x="789" y="933"/>
                  </a:cubicBezTo>
                  <a:cubicBezTo>
                    <a:pt x="789" y="933"/>
                    <a:pt x="780" y="933"/>
                    <a:pt x="780" y="923"/>
                  </a:cubicBezTo>
                  <a:cubicBezTo>
                    <a:pt x="780" y="913"/>
                    <a:pt x="780" y="903"/>
                    <a:pt x="769" y="883"/>
                  </a:cubicBezTo>
                  <a:cubicBezTo>
                    <a:pt x="769" y="863"/>
                    <a:pt x="760" y="843"/>
                    <a:pt x="760" y="823"/>
                  </a:cubicBezTo>
                  <a:lnTo>
                    <a:pt x="729" y="733"/>
                  </a:lnTo>
                  <a:cubicBezTo>
                    <a:pt x="720" y="674"/>
                    <a:pt x="700" y="603"/>
                    <a:pt x="680" y="534"/>
                  </a:cubicBezTo>
                  <a:cubicBezTo>
                    <a:pt x="660" y="454"/>
                    <a:pt x="640" y="384"/>
                    <a:pt x="600" y="304"/>
                  </a:cubicBezTo>
                  <a:cubicBezTo>
                    <a:pt x="569" y="234"/>
                    <a:pt x="530" y="164"/>
                    <a:pt x="480" y="114"/>
                  </a:cubicBezTo>
                  <a:cubicBezTo>
                    <a:pt x="420" y="64"/>
                    <a:pt x="360" y="35"/>
                    <a:pt x="290" y="15"/>
                  </a:cubicBezTo>
                  <a:cubicBezTo>
                    <a:pt x="260" y="4"/>
                    <a:pt x="220" y="4"/>
                    <a:pt x="190" y="4"/>
                  </a:cubicBezTo>
                  <a:cubicBezTo>
                    <a:pt x="177" y="1"/>
                    <a:pt x="165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8181879" y="3309223"/>
              <a:ext cx="84389" cy="97613"/>
            </a:xfrm>
            <a:custGeom>
              <a:avLst/>
              <a:gdLst/>
              <a:ahLst/>
              <a:cxnLst/>
              <a:rect l="l" t="t" r="r" b="b"/>
              <a:pathLst>
                <a:path w="919" h="1063" extrusionOk="0">
                  <a:moveTo>
                    <a:pt x="251" y="124"/>
                  </a:moveTo>
                  <a:cubicBezTo>
                    <a:pt x="290" y="124"/>
                    <a:pt x="320" y="124"/>
                    <a:pt x="350" y="135"/>
                  </a:cubicBezTo>
                  <a:cubicBezTo>
                    <a:pt x="410" y="144"/>
                    <a:pt x="460" y="184"/>
                    <a:pt x="510" y="224"/>
                  </a:cubicBezTo>
                  <a:cubicBezTo>
                    <a:pt x="550" y="264"/>
                    <a:pt x="590" y="314"/>
                    <a:pt x="620" y="394"/>
                  </a:cubicBezTo>
                  <a:cubicBezTo>
                    <a:pt x="650" y="454"/>
                    <a:pt x="670" y="523"/>
                    <a:pt x="690" y="603"/>
                  </a:cubicBezTo>
                  <a:lnTo>
                    <a:pt x="779" y="943"/>
                  </a:lnTo>
                  <a:lnTo>
                    <a:pt x="679" y="943"/>
                  </a:lnTo>
                  <a:cubicBezTo>
                    <a:pt x="650" y="933"/>
                    <a:pt x="620" y="933"/>
                    <a:pt x="590" y="923"/>
                  </a:cubicBezTo>
                  <a:cubicBezTo>
                    <a:pt x="540" y="913"/>
                    <a:pt x="490" y="883"/>
                    <a:pt x="450" y="843"/>
                  </a:cubicBezTo>
                  <a:cubicBezTo>
                    <a:pt x="410" y="803"/>
                    <a:pt x="370" y="743"/>
                    <a:pt x="340" y="674"/>
                  </a:cubicBezTo>
                  <a:cubicBezTo>
                    <a:pt x="310" y="603"/>
                    <a:pt x="290" y="534"/>
                    <a:pt x="260" y="454"/>
                  </a:cubicBezTo>
                  <a:lnTo>
                    <a:pt x="151" y="124"/>
                  </a:lnTo>
                  <a:close/>
                  <a:moveTo>
                    <a:pt x="223" y="0"/>
                  </a:moveTo>
                  <a:cubicBezTo>
                    <a:pt x="200" y="0"/>
                    <a:pt x="181" y="4"/>
                    <a:pt x="160" y="4"/>
                  </a:cubicBezTo>
                  <a:cubicBezTo>
                    <a:pt x="140" y="4"/>
                    <a:pt x="111" y="4"/>
                    <a:pt x="100" y="15"/>
                  </a:cubicBezTo>
                  <a:lnTo>
                    <a:pt x="60" y="15"/>
                  </a:lnTo>
                  <a:lnTo>
                    <a:pt x="1" y="55"/>
                  </a:lnTo>
                  <a:lnTo>
                    <a:pt x="11" y="95"/>
                  </a:lnTo>
                  <a:lnTo>
                    <a:pt x="21" y="124"/>
                  </a:lnTo>
                  <a:cubicBezTo>
                    <a:pt x="21" y="135"/>
                    <a:pt x="31" y="144"/>
                    <a:pt x="31" y="155"/>
                  </a:cubicBezTo>
                  <a:lnTo>
                    <a:pt x="151" y="504"/>
                  </a:lnTo>
                  <a:cubicBezTo>
                    <a:pt x="171" y="574"/>
                    <a:pt x="200" y="654"/>
                    <a:pt x="231" y="723"/>
                  </a:cubicBezTo>
                  <a:cubicBezTo>
                    <a:pt x="271" y="813"/>
                    <a:pt x="310" y="873"/>
                    <a:pt x="360" y="923"/>
                  </a:cubicBezTo>
                  <a:cubicBezTo>
                    <a:pt x="420" y="983"/>
                    <a:pt x="490" y="1023"/>
                    <a:pt x="560" y="1043"/>
                  </a:cubicBezTo>
                  <a:cubicBezTo>
                    <a:pt x="600" y="1053"/>
                    <a:pt x="630" y="1053"/>
                    <a:pt x="670" y="1063"/>
                  </a:cubicBezTo>
                  <a:lnTo>
                    <a:pt x="839" y="1063"/>
                  </a:lnTo>
                  <a:cubicBezTo>
                    <a:pt x="869" y="1053"/>
                    <a:pt x="879" y="1053"/>
                    <a:pt x="899" y="1043"/>
                  </a:cubicBezTo>
                  <a:lnTo>
                    <a:pt x="919" y="1023"/>
                  </a:lnTo>
                  <a:lnTo>
                    <a:pt x="919" y="993"/>
                  </a:lnTo>
                  <a:cubicBezTo>
                    <a:pt x="919" y="993"/>
                    <a:pt x="909" y="983"/>
                    <a:pt x="909" y="973"/>
                  </a:cubicBezTo>
                  <a:lnTo>
                    <a:pt x="909" y="953"/>
                  </a:lnTo>
                  <a:cubicBezTo>
                    <a:pt x="909" y="943"/>
                    <a:pt x="899" y="933"/>
                    <a:pt x="899" y="923"/>
                  </a:cubicBezTo>
                  <a:lnTo>
                    <a:pt x="810" y="574"/>
                  </a:lnTo>
                  <a:cubicBezTo>
                    <a:pt x="779" y="484"/>
                    <a:pt x="759" y="404"/>
                    <a:pt x="730" y="344"/>
                  </a:cubicBezTo>
                  <a:cubicBezTo>
                    <a:pt x="690" y="254"/>
                    <a:pt x="639" y="184"/>
                    <a:pt x="590" y="135"/>
                  </a:cubicBezTo>
                  <a:cubicBezTo>
                    <a:pt x="530" y="75"/>
                    <a:pt x="460" y="35"/>
                    <a:pt x="380" y="15"/>
                  </a:cubicBezTo>
                  <a:cubicBezTo>
                    <a:pt x="340" y="4"/>
                    <a:pt x="300" y="4"/>
                    <a:pt x="260" y="4"/>
                  </a:cubicBezTo>
                  <a:cubicBezTo>
                    <a:pt x="247" y="1"/>
                    <a:pt x="235" y="0"/>
                    <a:pt x="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8188307" y="3314733"/>
              <a:ext cx="72544" cy="86593"/>
            </a:xfrm>
            <a:custGeom>
              <a:avLst/>
              <a:gdLst/>
              <a:ahLst/>
              <a:cxnLst/>
              <a:rect l="l" t="t" r="r" b="b"/>
              <a:pathLst>
                <a:path w="790" h="943" extrusionOk="0">
                  <a:moveTo>
                    <a:pt x="153" y="0"/>
                  </a:moveTo>
                  <a:cubicBezTo>
                    <a:pt x="130" y="0"/>
                    <a:pt x="111" y="4"/>
                    <a:pt x="90" y="4"/>
                  </a:cubicBezTo>
                  <a:cubicBezTo>
                    <a:pt x="70" y="4"/>
                    <a:pt x="41" y="4"/>
                    <a:pt x="21" y="15"/>
                  </a:cubicBezTo>
                  <a:lnTo>
                    <a:pt x="1" y="15"/>
                  </a:lnTo>
                  <a:lnTo>
                    <a:pt x="1" y="24"/>
                  </a:lnTo>
                  <a:lnTo>
                    <a:pt x="1" y="35"/>
                  </a:lnTo>
                  <a:cubicBezTo>
                    <a:pt x="10" y="44"/>
                    <a:pt x="10" y="55"/>
                    <a:pt x="21" y="75"/>
                  </a:cubicBezTo>
                  <a:cubicBezTo>
                    <a:pt x="21" y="84"/>
                    <a:pt x="30" y="114"/>
                    <a:pt x="41" y="134"/>
                  </a:cubicBezTo>
                  <a:cubicBezTo>
                    <a:pt x="50" y="154"/>
                    <a:pt x="61" y="184"/>
                    <a:pt x="70" y="214"/>
                  </a:cubicBezTo>
                  <a:cubicBezTo>
                    <a:pt x="90" y="274"/>
                    <a:pt x="110" y="344"/>
                    <a:pt x="130" y="414"/>
                  </a:cubicBezTo>
                  <a:cubicBezTo>
                    <a:pt x="161" y="483"/>
                    <a:pt x="181" y="563"/>
                    <a:pt x="210" y="634"/>
                  </a:cubicBezTo>
                  <a:cubicBezTo>
                    <a:pt x="250" y="713"/>
                    <a:pt x="290" y="773"/>
                    <a:pt x="330" y="823"/>
                  </a:cubicBezTo>
                  <a:cubicBezTo>
                    <a:pt x="380" y="873"/>
                    <a:pt x="440" y="903"/>
                    <a:pt x="510" y="923"/>
                  </a:cubicBezTo>
                  <a:cubicBezTo>
                    <a:pt x="540" y="933"/>
                    <a:pt x="569" y="933"/>
                    <a:pt x="609" y="943"/>
                  </a:cubicBezTo>
                  <a:lnTo>
                    <a:pt x="760" y="943"/>
                  </a:lnTo>
                  <a:cubicBezTo>
                    <a:pt x="780" y="943"/>
                    <a:pt x="789" y="933"/>
                    <a:pt x="789" y="933"/>
                  </a:cubicBezTo>
                  <a:cubicBezTo>
                    <a:pt x="789" y="933"/>
                    <a:pt x="780" y="933"/>
                    <a:pt x="780" y="923"/>
                  </a:cubicBezTo>
                  <a:cubicBezTo>
                    <a:pt x="780" y="913"/>
                    <a:pt x="780" y="903"/>
                    <a:pt x="769" y="883"/>
                  </a:cubicBezTo>
                  <a:cubicBezTo>
                    <a:pt x="769" y="863"/>
                    <a:pt x="760" y="843"/>
                    <a:pt x="760" y="823"/>
                  </a:cubicBezTo>
                  <a:lnTo>
                    <a:pt x="729" y="733"/>
                  </a:lnTo>
                  <a:cubicBezTo>
                    <a:pt x="720" y="674"/>
                    <a:pt x="700" y="603"/>
                    <a:pt x="680" y="534"/>
                  </a:cubicBezTo>
                  <a:cubicBezTo>
                    <a:pt x="660" y="454"/>
                    <a:pt x="640" y="384"/>
                    <a:pt x="600" y="304"/>
                  </a:cubicBezTo>
                  <a:cubicBezTo>
                    <a:pt x="569" y="234"/>
                    <a:pt x="530" y="164"/>
                    <a:pt x="480" y="114"/>
                  </a:cubicBezTo>
                  <a:cubicBezTo>
                    <a:pt x="420" y="64"/>
                    <a:pt x="360" y="35"/>
                    <a:pt x="290" y="15"/>
                  </a:cubicBezTo>
                  <a:cubicBezTo>
                    <a:pt x="260" y="4"/>
                    <a:pt x="220" y="4"/>
                    <a:pt x="190" y="4"/>
                  </a:cubicBezTo>
                  <a:cubicBezTo>
                    <a:pt x="177" y="1"/>
                    <a:pt x="165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8181879" y="3309223"/>
              <a:ext cx="84389" cy="97613"/>
            </a:xfrm>
            <a:custGeom>
              <a:avLst/>
              <a:gdLst/>
              <a:ahLst/>
              <a:cxnLst/>
              <a:rect l="l" t="t" r="r" b="b"/>
              <a:pathLst>
                <a:path w="919" h="1063" extrusionOk="0">
                  <a:moveTo>
                    <a:pt x="251" y="124"/>
                  </a:moveTo>
                  <a:cubicBezTo>
                    <a:pt x="290" y="124"/>
                    <a:pt x="320" y="124"/>
                    <a:pt x="350" y="135"/>
                  </a:cubicBezTo>
                  <a:cubicBezTo>
                    <a:pt x="410" y="144"/>
                    <a:pt x="460" y="184"/>
                    <a:pt x="510" y="224"/>
                  </a:cubicBezTo>
                  <a:cubicBezTo>
                    <a:pt x="550" y="264"/>
                    <a:pt x="590" y="314"/>
                    <a:pt x="620" y="394"/>
                  </a:cubicBezTo>
                  <a:cubicBezTo>
                    <a:pt x="650" y="454"/>
                    <a:pt x="670" y="523"/>
                    <a:pt x="690" y="603"/>
                  </a:cubicBezTo>
                  <a:lnTo>
                    <a:pt x="779" y="943"/>
                  </a:lnTo>
                  <a:lnTo>
                    <a:pt x="679" y="943"/>
                  </a:lnTo>
                  <a:cubicBezTo>
                    <a:pt x="650" y="933"/>
                    <a:pt x="620" y="933"/>
                    <a:pt x="590" y="923"/>
                  </a:cubicBezTo>
                  <a:cubicBezTo>
                    <a:pt x="540" y="913"/>
                    <a:pt x="490" y="883"/>
                    <a:pt x="450" y="843"/>
                  </a:cubicBezTo>
                  <a:cubicBezTo>
                    <a:pt x="410" y="803"/>
                    <a:pt x="370" y="743"/>
                    <a:pt x="340" y="674"/>
                  </a:cubicBezTo>
                  <a:cubicBezTo>
                    <a:pt x="310" y="603"/>
                    <a:pt x="290" y="534"/>
                    <a:pt x="260" y="454"/>
                  </a:cubicBezTo>
                  <a:lnTo>
                    <a:pt x="151" y="124"/>
                  </a:lnTo>
                  <a:close/>
                  <a:moveTo>
                    <a:pt x="223" y="0"/>
                  </a:moveTo>
                  <a:cubicBezTo>
                    <a:pt x="200" y="0"/>
                    <a:pt x="181" y="4"/>
                    <a:pt x="160" y="4"/>
                  </a:cubicBezTo>
                  <a:cubicBezTo>
                    <a:pt x="140" y="4"/>
                    <a:pt x="111" y="4"/>
                    <a:pt x="100" y="15"/>
                  </a:cubicBezTo>
                  <a:lnTo>
                    <a:pt x="41" y="24"/>
                  </a:lnTo>
                  <a:lnTo>
                    <a:pt x="1" y="64"/>
                  </a:lnTo>
                  <a:lnTo>
                    <a:pt x="21" y="124"/>
                  </a:lnTo>
                  <a:cubicBezTo>
                    <a:pt x="21" y="135"/>
                    <a:pt x="31" y="144"/>
                    <a:pt x="31" y="155"/>
                  </a:cubicBezTo>
                  <a:lnTo>
                    <a:pt x="151" y="504"/>
                  </a:lnTo>
                  <a:cubicBezTo>
                    <a:pt x="171" y="574"/>
                    <a:pt x="200" y="654"/>
                    <a:pt x="231" y="723"/>
                  </a:cubicBezTo>
                  <a:cubicBezTo>
                    <a:pt x="271" y="813"/>
                    <a:pt x="310" y="873"/>
                    <a:pt x="360" y="923"/>
                  </a:cubicBezTo>
                  <a:cubicBezTo>
                    <a:pt x="420" y="983"/>
                    <a:pt x="490" y="1023"/>
                    <a:pt x="560" y="1043"/>
                  </a:cubicBezTo>
                  <a:cubicBezTo>
                    <a:pt x="600" y="1053"/>
                    <a:pt x="630" y="1053"/>
                    <a:pt x="670" y="1063"/>
                  </a:cubicBezTo>
                  <a:lnTo>
                    <a:pt x="839" y="1063"/>
                  </a:lnTo>
                  <a:cubicBezTo>
                    <a:pt x="869" y="1053"/>
                    <a:pt x="879" y="1053"/>
                    <a:pt x="899" y="1043"/>
                  </a:cubicBezTo>
                  <a:lnTo>
                    <a:pt x="919" y="1023"/>
                  </a:lnTo>
                  <a:lnTo>
                    <a:pt x="919" y="993"/>
                  </a:lnTo>
                  <a:cubicBezTo>
                    <a:pt x="919" y="993"/>
                    <a:pt x="909" y="983"/>
                    <a:pt x="909" y="973"/>
                  </a:cubicBezTo>
                  <a:lnTo>
                    <a:pt x="909" y="953"/>
                  </a:lnTo>
                  <a:cubicBezTo>
                    <a:pt x="909" y="943"/>
                    <a:pt x="899" y="933"/>
                    <a:pt x="899" y="923"/>
                  </a:cubicBezTo>
                  <a:lnTo>
                    <a:pt x="810" y="574"/>
                  </a:lnTo>
                  <a:cubicBezTo>
                    <a:pt x="779" y="484"/>
                    <a:pt x="759" y="404"/>
                    <a:pt x="730" y="344"/>
                  </a:cubicBezTo>
                  <a:cubicBezTo>
                    <a:pt x="690" y="254"/>
                    <a:pt x="639" y="184"/>
                    <a:pt x="590" y="135"/>
                  </a:cubicBezTo>
                  <a:cubicBezTo>
                    <a:pt x="530" y="75"/>
                    <a:pt x="460" y="35"/>
                    <a:pt x="380" y="15"/>
                  </a:cubicBezTo>
                  <a:cubicBezTo>
                    <a:pt x="340" y="4"/>
                    <a:pt x="300" y="4"/>
                    <a:pt x="260" y="4"/>
                  </a:cubicBezTo>
                  <a:cubicBezTo>
                    <a:pt x="247" y="1"/>
                    <a:pt x="235" y="0"/>
                    <a:pt x="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8236883" y="3329701"/>
              <a:ext cx="68871" cy="89073"/>
            </a:xfrm>
            <a:custGeom>
              <a:avLst/>
              <a:gdLst/>
              <a:ahLst/>
              <a:cxnLst/>
              <a:rect l="l" t="t" r="r" b="b"/>
              <a:pathLst>
                <a:path w="750" h="970" extrusionOk="0">
                  <a:moveTo>
                    <a:pt x="91" y="1"/>
                  </a:moveTo>
                  <a:cubicBezTo>
                    <a:pt x="71" y="1"/>
                    <a:pt x="40" y="11"/>
                    <a:pt x="31" y="11"/>
                  </a:cubicBezTo>
                  <a:lnTo>
                    <a:pt x="1" y="11"/>
                  </a:lnTo>
                  <a:lnTo>
                    <a:pt x="1" y="21"/>
                  </a:lnTo>
                  <a:lnTo>
                    <a:pt x="1" y="31"/>
                  </a:lnTo>
                  <a:cubicBezTo>
                    <a:pt x="11" y="41"/>
                    <a:pt x="11" y="51"/>
                    <a:pt x="11" y="71"/>
                  </a:cubicBezTo>
                  <a:cubicBezTo>
                    <a:pt x="21" y="91"/>
                    <a:pt x="31" y="111"/>
                    <a:pt x="31" y="131"/>
                  </a:cubicBezTo>
                  <a:cubicBezTo>
                    <a:pt x="40" y="161"/>
                    <a:pt x="51" y="181"/>
                    <a:pt x="60" y="211"/>
                  </a:cubicBezTo>
                  <a:cubicBezTo>
                    <a:pt x="80" y="271"/>
                    <a:pt x="100" y="340"/>
                    <a:pt x="120" y="420"/>
                  </a:cubicBezTo>
                  <a:cubicBezTo>
                    <a:pt x="140" y="491"/>
                    <a:pt x="160" y="570"/>
                    <a:pt x="191" y="640"/>
                  </a:cubicBezTo>
                  <a:cubicBezTo>
                    <a:pt x="220" y="720"/>
                    <a:pt x="251" y="780"/>
                    <a:pt x="300" y="830"/>
                  </a:cubicBezTo>
                  <a:cubicBezTo>
                    <a:pt x="350" y="890"/>
                    <a:pt x="410" y="919"/>
                    <a:pt x="470" y="939"/>
                  </a:cubicBezTo>
                  <a:cubicBezTo>
                    <a:pt x="500" y="950"/>
                    <a:pt x="540" y="959"/>
                    <a:pt x="570" y="959"/>
                  </a:cubicBezTo>
                  <a:cubicBezTo>
                    <a:pt x="600" y="970"/>
                    <a:pt x="630" y="970"/>
                    <a:pt x="659" y="970"/>
                  </a:cubicBezTo>
                  <a:lnTo>
                    <a:pt x="750" y="970"/>
                  </a:lnTo>
                  <a:lnTo>
                    <a:pt x="750" y="950"/>
                  </a:lnTo>
                  <a:cubicBezTo>
                    <a:pt x="739" y="939"/>
                    <a:pt x="739" y="930"/>
                    <a:pt x="739" y="910"/>
                  </a:cubicBezTo>
                  <a:cubicBezTo>
                    <a:pt x="730" y="890"/>
                    <a:pt x="730" y="870"/>
                    <a:pt x="719" y="850"/>
                  </a:cubicBezTo>
                  <a:cubicBezTo>
                    <a:pt x="719" y="820"/>
                    <a:pt x="710" y="790"/>
                    <a:pt x="710" y="760"/>
                  </a:cubicBezTo>
                  <a:cubicBezTo>
                    <a:pt x="690" y="700"/>
                    <a:pt x="679" y="630"/>
                    <a:pt x="659" y="560"/>
                  </a:cubicBezTo>
                  <a:cubicBezTo>
                    <a:pt x="639" y="480"/>
                    <a:pt x="619" y="400"/>
                    <a:pt x="590" y="331"/>
                  </a:cubicBezTo>
                  <a:cubicBezTo>
                    <a:pt x="560" y="251"/>
                    <a:pt x="520" y="191"/>
                    <a:pt x="470" y="131"/>
                  </a:cubicBezTo>
                  <a:cubicBezTo>
                    <a:pt x="420" y="81"/>
                    <a:pt x="360" y="41"/>
                    <a:pt x="290" y="21"/>
                  </a:cubicBezTo>
                  <a:cubicBezTo>
                    <a:pt x="260" y="11"/>
                    <a:pt x="220" y="11"/>
                    <a:pt x="191" y="11"/>
                  </a:cubicBezTo>
                  <a:cubicBezTo>
                    <a:pt x="151" y="1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230547" y="3324283"/>
              <a:ext cx="80716" cy="100000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249" y="120"/>
                  </a:moveTo>
                  <a:cubicBezTo>
                    <a:pt x="289" y="130"/>
                    <a:pt x="320" y="130"/>
                    <a:pt x="339" y="140"/>
                  </a:cubicBezTo>
                  <a:cubicBezTo>
                    <a:pt x="399" y="160"/>
                    <a:pt x="459" y="190"/>
                    <a:pt x="499" y="240"/>
                  </a:cubicBezTo>
                  <a:cubicBezTo>
                    <a:pt x="539" y="280"/>
                    <a:pt x="579" y="340"/>
                    <a:pt x="609" y="410"/>
                  </a:cubicBezTo>
                  <a:cubicBezTo>
                    <a:pt x="629" y="470"/>
                    <a:pt x="649" y="539"/>
                    <a:pt x="669" y="629"/>
                  </a:cubicBezTo>
                  <a:lnTo>
                    <a:pt x="748" y="969"/>
                  </a:lnTo>
                  <a:lnTo>
                    <a:pt x="739" y="969"/>
                  </a:lnTo>
                  <a:lnTo>
                    <a:pt x="739" y="1029"/>
                  </a:lnTo>
                  <a:lnTo>
                    <a:pt x="728" y="969"/>
                  </a:lnTo>
                  <a:cubicBezTo>
                    <a:pt x="699" y="969"/>
                    <a:pt x="679" y="969"/>
                    <a:pt x="649" y="958"/>
                  </a:cubicBezTo>
                  <a:cubicBezTo>
                    <a:pt x="619" y="958"/>
                    <a:pt x="589" y="949"/>
                    <a:pt x="559" y="938"/>
                  </a:cubicBezTo>
                  <a:cubicBezTo>
                    <a:pt x="499" y="929"/>
                    <a:pt x="459" y="899"/>
                    <a:pt x="419" y="849"/>
                  </a:cubicBezTo>
                  <a:cubicBezTo>
                    <a:pt x="379" y="809"/>
                    <a:pt x="349" y="759"/>
                    <a:pt x="309" y="679"/>
                  </a:cubicBezTo>
                  <a:cubicBezTo>
                    <a:pt x="289" y="609"/>
                    <a:pt x="269" y="539"/>
                    <a:pt x="240" y="459"/>
                  </a:cubicBezTo>
                  <a:lnTo>
                    <a:pt x="149" y="120"/>
                  </a:lnTo>
                  <a:close/>
                  <a:moveTo>
                    <a:pt x="160" y="0"/>
                  </a:moveTo>
                  <a:cubicBezTo>
                    <a:pt x="140" y="0"/>
                    <a:pt x="120" y="10"/>
                    <a:pt x="100" y="10"/>
                  </a:cubicBezTo>
                  <a:lnTo>
                    <a:pt x="60" y="10"/>
                  </a:lnTo>
                  <a:lnTo>
                    <a:pt x="0" y="50"/>
                  </a:lnTo>
                  <a:lnTo>
                    <a:pt x="20" y="120"/>
                  </a:lnTo>
                  <a:cubicBezTo>
                    <a:pt x="20" y="130"/>
                    <a:pt x="20" y="140"/>
                    <a:pt x="30" y="150"/>
                  </a:cubicBezTo>
                  <a:lnTo>
                    <a:pt x="129" y="499"/>
                  </a:lnTo>
                  <a:cubicBezTo>
                    <a:pt x="149" y="570"/>
                    <a:pt x="169" y="649"/>
                    <a:pt x="200" y="729"/>
                  </a:cubicBezTo>
                  <a:cubicBezTo>
                    <a:pt x="240" y="819"/>
                    <a:pt x="280" y="879"/>
                    <a:pt x="329" y="929"/>
                  </a:cubicBezTo>
                  <a:cubicBezTo>
                    <a:pt x="379" y="989"/>
                    <a:pt x="449" y="1029"/>
                    <a:pt x="529" y="1058"/>
                  </a:cubicBezTo>
                  <a:cubicBezTo>
                    <a:pt x="559" y="1069"/>
                    <a:pt x="599" y="1078"/>
                    <a:pt x="629" y="1078"/>
                  </a:cubicBezTo>
                  <a:cubicBezTo>
                    <a:pt x="659" y="1089"/>
                    <a:pt x="699" y="1089"/>
                    <a:pt x="728" y="1089"/>
                  </a:cubicBezTo>
                  <a:lnTo>
                    <a:pt x="808" y="1089"/>
                  </a:lnTo>
                  <a:cubicBezTo>
                    <a:pt x="828" y="1089"/>
                    <a:pt x="859" y="1078"/>
                    <a:pt x="868" y="1049"/>
                  </a:cubicBezTo>
                  <a:lnTo>
                    <a:pt x="879" y="1038"/>
                  </a:lnTo>
                  <a:lnTo>
                    <a:pt x="879" y="1018"/>
                  </a:lnTo>
                  <a:lnTo>
                    <a:pt x="879" y="998"/>
                  </a:lnTo>
                  <a:lnTo>
                    <a:pt x="868" y="989"/>
                  </a:lnTo>
                  <a:lnTo>
                    <a:pt x="868" y="958"/>
                  </a:lnTo>
                  <a:lnTo>
                    <a:pt x="788" y="599"/>
                  </a:lnTo>
                  <a:cubicBezTo>
                    <a:pt x="768" y="510"/>
                    <a:pt x="739" y="430"/>
                    <a:pt x="719" y="370"/>
                  </a:cubicBezTo>
                  <a:cubicBezTo>
                    <a:pt x="679" y="280"/>
                    <a:pt x="639" y="210"/>
                    <a:pt x="589" y="150"/>
                  </a:cubicBezTo>
                  <a:cubicBezTo>
                    <a:pt x="529" y="90"/>
                    <a:pt x="459" y="50"/>
                    <a:pt x="379" y="30"/>
                  </a:cubicBezTo>
                  <a:cubicBezTo>
                    <a:pt x="339" y="20"/>
                    <a:pt x="309" y="10"/>
                    <a:pt x="260" y="10"/>
                  </a:cubicBezTo>
                  <a:cubicBezTo>
                    <a:pt x="229" y="0"/>
                    <a:pt x="189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8236883" y="3329701"/>
              <a:ext cx="68871" cy="89073"/>
            </a:xfrm>
            <a:custGeom>
              <a:avLst/>
              <a:gdLst/>
              <a:ahLst/>
              <a:cxnLst/>
              <a:rect l="l" t="t" r="r" b="b"/>
              <a:pathLst>
                <a:path w="750" h="970" extrusionOk="0">
                  <a:moveTo>
                    <a:pt x="91" y="1"/>
                  </a:moveTo>
                  <a:cubicBezTo>
                    <a:pt x="71" y="1"/>
                    <a:pt x="40" y="11"/>
                    <a:pt x="31" y="11"/>
                  </a:cubicBezTo>
                  <a:lnTo>
                    <a:pt x="1" y="11"/>
                  </a:lnTo>
                  <a:lnTo>
                    <a:pt x="1" y="21"/>
                  </a:lnTo>
                  <a:lnTo>
                    <a:pt x="1" y="31"/>
                  </a:lnTo>
                  <a:cubicBezTo>
                    <a:pt x="11" y="41"/>
                    <a:pt x="11" y="51"/>
                    <a:pt x="11" y="71"/>
                  </a:cubicBezTo>
                  <a:cubicBezTo>
                    <a:pt x="21" y="91"/>
                    <a:pt x="31" y="111"/>
                    <a:pt x="31" y="131"/>
                  </a:cubicBezTo>
                  <a:cubicBezTo>
                    <a:pt x="40" y="161"/>
                    <a:pt x="51" y="181"/>
                    <a:pt x="60" y="211"/>
                  </a:cubicBezTo>
                  <a:cubicBezTo>
                    <a:pt x="80" y="271"/>
                    <a:pt x="100" y="340"/>
                    <a:pt x="120" y="420"/>
                  </a:cubicBezTo>
                  <a:cubicBezTo>
                    <a:pt x="140" y="491"/>
                    <a:pt x="160" y="570"/>
                    <a:pt x="191" y="640"/>
                  </a:cubicBezTo>
                  <a:cubicBezTo>
                    <a:pt x="220" y="720"/>
                    <a:pt x="251" y="780"/>
                    <a:pt x="300" y="830"/>
                  </a:cubicBezTo>
                  <a:cubicBezTo>
                    <a:pt x="350" y="890"/>
                    <a:pt x="410" y="919"/>
                    <a:pt x="470" y="939"/>
                  </a:cubicBezTo>
                  <a:cubicBezTo>
                    <a:pt x="500" y="950"/>
                    <a:pt x="540" y="959"/>
                    <a:pt x="570" y="959"/>
                  </a:cubicBezTo>
                  <a:cubicBezTo>
                    <a:pt x="600" y="970"/>
                    <a:pt x="630" y="970"/>
                    <a:pt x="659" y="970"/>
                  </a:cubicBezTo>
                  <a:lnTo>
                    <a:pt x="750" y="970"/>
                  </a:lnTo>
                  <a:lnTo>
                    <a:pt x="750" y="950"/>
                  </a:lnTo>
                  <a:cubicBezTo>
                    <a:pt x="739" y="939"/>
                    <a:pt x="739" y="930"/>
                    <a:pt x="739" y="910"/>
                  </a:cubicBezTo>
                  <a:cubicBezTo>
                    <a:pt x="730" y="890"/>
                    <a:pt x="730" y="870"/>
                    <a:pt x="719" y="850"/>
                  </a:cubicBezTo>
                  <a:cubicBezTo>
                    <a:pt x="719" y="820"/>
                    <a:pt x="710" y="790"/>
                    <a:pt x="710" y="760"/>
                  </a:cubicBezTo>
                  <a:cubicBezTo>
                    <a:pt x="690" y="700"/>
                    <a:pt x="679" y="630"/>
                    <a:pt x="659" y="560"/>
                  </a:cubicBezTo>
                  <a:cubicBezTo>
                    <a:pt x="639" y="480"/>
                    <a:pt x="619" y="400"/>
                    <a:pt x="590" y="331"/>
                  </a:cubicBezTo>
                  <a:cubicBezTo>
                    <a:pt x="560" y="251"/>
                    <a:pt x="520" y="191"/>
                    <a:pt x="470" y="131"/>
                  </a:cubicBezTo>
                  <a:cubicBezTo>
                    <a:pt x="420" y="81"/>
                    <a:pt x="360" y="41"/>
                    <a:pt x="290" y="21"/>
                  </a:cubicBezTo>
                  <a:cubicBezTo>
                    <a:pt x="260" y="11"/>
                    <a:pt x="220" y="11"/>
                    <a:pt x="191" y="11"/>
                  </a:cubicBezTo>
                  <a:cubicBezTo>
                    <a:pt x="151" y="1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8230547" y="3324283"/>
              <a:ext cx="80716" cy="100000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249" y="120"/>
                  </a:moveTo>
                  <a:cubicBezTo>
                    <a:pt x="289" y="130"/>
                    <a:pt x="320" y="130"/>
                    <a:pt x="339" y="140"/>
                  </a:cubicBezTo>
                  <a:cubicBezTo>
                    <a:pt x="399" y="160"/>
                    <a:pt x="459" y="190"/>
                    <a:pt x="499" y="240"/>
                  </a:cubicBezTo>
                  <a:cubicBezTo>
                    <a:pt x="539" y="280"/>
                    <a:pt x="579" y="340"/>
                    <a:pt x="609" y="410"/>
                  </a:cubicBezTo>
                  <a:cubicBezTo>
                    <a:pt x="629" y="470"/>
                    <a:pt x="649" y="539"/>
                    <a:pt x="669" y="629"/>
                  </a:cubicBezTo>
                  <a:lnTo>
                    <a:pt x="748" y="969"/>
                  </a:lnTo>
                  <a:lnTo>
                    <a:pt x="739" y="969"/>
                  </a:lnTo>
                  <a:lnTo>
                    <a:pt x="739" y="1029"/>
                  </a:lnTo>
                  <a:lnTo>
                    <a:pt x="728" y="969"/>
                  </a:lnTo>
                  <a:cubicBezTo>
                    <a:pt x="699" y="969"/>
                    <a:pt x="679" y="969"/>
                    <a:pt x="649" y="958"/>
                  </a:cubicBezTo>
                  <a:cubicBezTo>
                    <a:pt x="619" y="958"/>
                    <a:pt x="589" y="949"/>
                    <a:pt x="559" y="938"/>
                  </a:cubicBezTo>
                  <a:cubicBezTo>
                    <a:pt x="499" y="929"/>
                    <a:pt x="459" y="899"/>
                    <a:pt x="419" y="849"/>
                  </a:cubicBezTo>
                  <a:cubicBezTo>
                    <a:pt x="379" y="809"/>
                    <a:pt x="349" y="759"/>
                    <a:pt x="309" y="679"/>
                  </a:cubicBezTo>
                  <a:cubicBezTo>
                    <a:pt x="289" y="609"/>
                    <a:pt x="269" y="539"/>
                    <a:pt x="240" y="459"/>
                  </a:cubicBezTo>
                  <a:lnTo>
                    <a:pt x="149" y="120"/>
                  </a:lnTo>
                  <a:close/>
                  <a:moveTo>
                    <a:pt x="160" y="0"/>
                  </a:moveTo>
                  <a:cubicBezTo>
                    <a:pt x="140" y="0"/>
                    <a:pt x="120" y="10"/>
                    <a:pt x="100" y="10"/>
                  </a:cubicBezTo>
                  <a:lnTo>
                    <a:pt x="60" y="10"/>
                  </a:lnTo>
                  <a:lnTo>
                    <a:pt x="0" y="50"/>
                  </a:lnTo>
                  <a:lnTo>
                    <a:pt x="20" y="120"/>
                  </a:lnTo>
                  <a:cubicBezTo>
                    <a:pt x="20" y="130"/>
                    <a:pt x="20" y="140"/>
                    <a:pt x="30" y="150"/>
                  </a:cubicBezTo>
                  <a:lnTo>
                    <a:pt x="129" y="499"/>
                  </a:lnTo>
                  <a:cubicBezTo>
                    <a:pt x="149" y="570"/>
                    <a:pt x="169" y="649"/>
                    <a:pt x="200" y="729"/>
                  </a:cubicBezTo>
                  <a:cubicBezTo>
                    <a:pt x="240" y="819"/>
                    <a:pt x="280" y="879"/>
                    <a:pt x="329" y="929"/>
                  </a:cubicBezTo>
                  <a:cubicBezTo>
                    <a:pt x="379" y="989"/>
                    <a:pt x="449" y="1029"/>
                    <a:pt x="529" y="1058"/>
                  </a:cubicBezTo>
                  <a:cubicBezTo>
                    <a:pt x="559" y="1069"/>
                    <a:pt x="599" y="1078"/>
                    <a:pt x="629" y="1078"/>
                  </a:cubicBezTo>
                  <a:cubicBezTo>
                    <a:pt x="659" y="1089"/>
                    <a:pt x="699" y="1089"/>
                    <a:pt x="728" y="1089"/>
                  </a:cubicBezTo>
                  <a:lnTo>
                    <a:pt x="808" y="1089"/>
                  </a:lnTo>
                  <a:cubicBezTo>
                    <a:pt x="828" y="1089"/>
                    <a:pt x="859" y="1078"/>
                    <a:pt x="868" y="1049"/>
                  </a:cubicBezTo>
                  <a:lnTo>
                    <a:pt x="879" y="1038"/>
                  </a:lnTo>
                  <a:lnTo>
                    <a:pt x="879" y="1018"/>
                  </a:lnTo>
                  <a:lnTo>
                    <a:pt x="879" y="998"/>
                  </a:lnTo>
                  <a:lnTo>
                    <a:pt x="868" y="989"/>
                  </a:lnTo>
                  <a:lnTo>
                    <a:pt x="868" y="958"/>
                  </a:lnTo>
                  <a:lnTo>
                    <a:pt x="788" y="599"/>
                  </a:lnTo>
                  <a:cubicBezTo>
                    <a:pt x="768" y="510"/>
                    <a:pt x="739" y="430"/>
                    <a:pt x="719" y="370"/>
                  </a:cubicBezTo>
                  <a:cubicBezTo>
                    <a:pt x="679" y="280"/>
                    <a:pt x="639" y="210"/>
                    <a:pt x="589" y="150"/>
                  </a:cubicBezTo>
                  <a:cubicBezTo>
                    <a:pt x="529" y="90"/>
                    <a:pt x="459" y="50"/>
                    <a:pt x="379" y="30"/>
                  </a:cubicBezTo>
                  <a:cubicBezTo>
                    <a:pt x="339" y="20"/>
                    <a:pt x="309" y="10"/>
                    <a:pt x="260" y="10"/>
                  </a:cubicBezTo>
                  <a:cubicBezTo>
                    <a:pt x="229" y="0"/>
                    <a:pt x="189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8284541" y="3347240"/>
              <a:ext cx="65198" cy="90726"/>
            </a:xfrm>
            <a:custGeom>
              <a:avLst/>
              <a:gdLst/>
              <a:ahLst/>
              <a:cxnLst/>
              <a:rect l="l" t="t" r="r" b="b"/>
              <a:pathLst>
                <a:path w="710" h="988" extrusionOk="0">
                  <a:moveTo>
                    <a:pt x="31" y="0"/>
                  </a:moveTo>
                  <a:cubicBezTo>
                    <a:pt x="21" y="0"/>
                    <a:pt x="11" y="0"/>
                    <a:pt x="11" y="10"/>
                  </a:cubicBezTo>
                  <a:lnTo>
                    <a:pt x="1" y="10"/>
                  </a:lnTo>
                  <a:lnTo>
                    <a:pt x="1" y="20"/>
                  </a:lnTo>
                  <a:cubicBezTo>
                    <a:pt x="11" y="30"/>
                    <a:pt x="11" y="50"/>
                    <a:pt x="11" y="60"/>
                  </a:cubicBezTo>
                  <a:cubicBezTo>
                    <a:pt x="21" y="80"/>
                    <a:pt x="31" y="100"/>
                    <a:pt x="31" y="129"/>
                  </a:cubicBezTo>
                  <a:cubicBezTo>
                    <a:pt x="41" y="149"/>
                    <a:pt x="51" y="180"/>
                    <a:pt x="51" y="209"/>
                  </a:cubicBezTo>
                  <a:cubicBezTo>
                    <a:pt x="71" y="269"/>
                    <a:pt x="81" y="339"/>
                    <a:pt x="100" y="409"/>
                  </a:cubicBezTo>
                  <a:cubicBezTo>
                    <a:pt x="120" y="489"/>
                    <a:pt x="140" y="569"/>
                    <a:pt x="171" y="639"/>
                  </a:cubicBezTo>
                  <a:cubicBezTo>
                    <a:pt x="191" y="719"/>
                    <a:pt x="231" y="788"/>
                    <a:pt x="271" y="839"/>
                  </a:cubicBezTo>
                  <a:cubicBezTo>
                    <a:pt x="320" y="888"/>
                    <a:pt x="380" y="928"/>
                    <a:pt x="440" y="948"/>
                  </a:cubicBezTo>
                  <a:lnTo>
                    <a:pt x="530" y="978"/>
                  </a:lnTo>
                  <a:cubicBezTo>
                    <a:pt x="570" y="978"/>
                    <a:pt x="600" y="988"/>
                    <a:pt x="620" y="988"/>
                  </a:cubicBezTo>
                  <a:lnTo>
                    <a:pt x="710" y="988"/>
                  </a:lnTo>
                  <a:lnTo>
                    <a:pt x="710" y="968"/>
                  </a:lnTo>
                  <a:lnTo>
                    <a:pt x="710" y="928"/>
                  </a:lnTo>
                  <a:cubicBezTo>
                    <a:pt x="699" y="908"/>
                    <a:pt x="699" y="888"/>
                    <a:pt x="690" y="868"/>
                  </a:cubicBezTo>
                  <a:cubicBezTo>
                    <a:pt x="690" y="839"/>
                    <a:pt x="679" y="808"/>
                    <a:pt x="679" y="779"/>
                  </a:cubicBezTo>
                  <a:cubicBezTo>
                    <a:pt x="670" y="719"/>
                    <a:pt x="650" y="649"/>
                    <a:pt x="640" y="569"/>
                  </a:cubicBezTo>
                  <a:cubicBezTo>
                    <a:pt x="630" y="499"/>
                    <a:pt x="610" y="419"/>
                    <a:pt x="580" y="339"/>
                  </a:cubicBezTo>
                  <a:cubicBezTo>
                    <a:pt x="550" y="269"/>
                    <a:pt x="520" y="200"/>
                    <a:pt x="470" y="149"/>
                  </a:cubicBezTo>
                  <a:cubicBezTo>
                    <a:pt x="420" y="90"/>
                    <a:pt x="360" y="50"/>
                    <a:pt x="291" y="30"/>
                  </a:cubicBezTo>
                  <a:cubicBezTo>
                    <a:pt x="260" y="20"/>
                    <a:pt x="220" y="10"/>
                    <a:pt x="191" y="10"/>
                  </a:cubicBezTo>
                  <a:cubicBezTo>
                    <a:pt x="160" y="0"/>
                    <a:pt x="131" y="0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8279031" y="3341730"/>
              <a:ext cx="76217" cy="101745"/>
            </a:xfrm>
            <a:custGeom>
              <a:avLst/>
              <a:gdLst/>
              <a:ahLst/>
              <a:cxnLst/>
              <a:rect l="l" t="t" r="r" b="b"/>
              <a:pathLst>
                <a:path w="830" h="1108" extrusionOk="0">
                  <a:moveTo>
                    <a:pt x="240" y="120"/>
                  </a:moveTo>
                  <a:cubicBezTo>
                    <a:pt x="280" y="130"/>
                    <a:pt x="311" y="140"/>
                    <a:pt x="331" y="140"/>
                  </a:cubicBezTo>
                  <a:cubicBezTo>
                    <a:pt x="390" y="169"/>
                    <a:pt x="440" y="200"/>
                    <a:pt x="490" y="249"/>
                  </a:cubicBezTo>
                  <a:cubicBezTo>
                    <a:pt x="520" y="289"/>
                    <a:pt x="560" y="349"/>
                    <a:pt x="580" y="419"/>
                  </a:cubicBezTo>
                  <a:cubicBezTo>
                    <a:pt x="610" y="489"/>
                    <a:pt x="630" y="559"/>
                    <a:pt x="640" y="639"/>
                  </a:cubicBezTo>
                  <a:lnTo>
                    <a:pt x="700" y="988"/>
                  </a:lnTo>
                  <a:lnTo>
                    <a:pt x="690" y="988"/>
                  </a:lnTo>
                  <a:cubicBezTo>
                    <a:pt x="660" y="988"/>
                    <a:pt x="630" y="978"/>
                    <a:pt x="600" y="978"/>
                  </a:cubicBezTo>
                  <a:cubicBezTo>
                    <a:pt x="580" y="968"/>
                    <a:pt x="550" y="959"/>
                    <a:pt x="520" y="948"/>
                  </a:cubicBezTo>
                  <a:cubicBezTo>
                    <a:pt x="460" y="939"/>
                    <a:pt x="420" y="899"/>
                    <a:pt x="380" y="859"/>
                  </a:cubicBezTo>
                  <a:cubicBezTo>
                    <a:pt x="340" y="819"/>
                    <a:pt x="311" y="759"/>
                    <a:pt x="280" y="679"/>
                  </a:cubicBezTo>
                  <a:cubicBezTo>
                    <a:pt x="260" y="609"/>
                    <a:pt x="240" y="539"/>
                    <a:pt x="220" y="459"/>
                  </a:cubicBezTo>
                  <a:lnTo>
                    <a:pt x="141" y="120"/>
                  </a:lnTo>
                  <a:close/>
                  <a:moveTo>
                    <a:pt x="101" y="0"/>
                  </a:moveTo>
                  <a:lnTo>
                    <a:pt x="31" y="10"/>
                  </a:lnTo>
                  <a:lnTo>
                    <a:pt x="1" y="50"/>
                  </a:lnTo>
                  <a:lnTo>
                    <a:pt x="11" y="110"/>
                  </a:lnTo>
                  <a:cubicBezTo>
                    <a:pt x="11" y="120"/>
                    <a:pt x="11" y="130"/>
                    <a:pt x="21" y="140"/>
                  </a:cubicBezTo>
                  <a:lnTo>
                    <a:pt x="101" y="489"/>
                  </a:lnTo>
                  <a:cubicBezTo>
                    <a:pt x="131" y="569"/>
                    <a:pt x="141" y="649"/>
                    <a:pt x="171" y="719"/>
                  </a:cubicBezTo>
                  <a:cubicBezTo>
                    <a:pt x="200" y="808"/>
                    <a:pt x="240" y="879"/>
                    <a:pt x="291" y="939"/>
                  </a:cubicBezTo>
                  <a:cubicBezTo>
                    <a:pt x="340" y="998"/>
                    <a:pt x="400" y="1038"/>
                    <a:pt x="480" y="1068"/>
                  </a:cubicBezTo>
                  <a:cubicBezTo>
                    <a:pt x="510" y="1078"/>
                    <a:pt x="550" y="1088"/>
                    <a:pt x="580" y="1098"/>
                  </a:cubicBezTo>
                  <a:cubicBezTo>
                    <a:pt x="620" y="1098"/>
                    <a:pt x="650" y="1108"/>
                    <a:pt x="680" y="1108"/>
                  </a:cubicBezTo>
                  <a:lnTo>
                    <a:pt x="799" y="1108"/>
                  </a:lnTo>
                  <a:lnTo>
                    <a:pt x="830" y="1068"/>
                  </a:lnTo>
                  <a:lnTo>
                    <a:pt x="830" y="1038"/>
                  </a:lnTo>
                  <a:lnTo>
                    <a:pt x="830" y="1018"/>
                  </a:lnTo>
                  <a:lnTo>
                    <a:pt x="830" y="1008"/>
                  </a:lnTo>
                  <a:lnTo>
                    <a:pt x="830" y="978"/>
                  </a:lnTo>
                  <a:lnTo>
                    <a:pt x="759" y="619"/>
                  </a:lnTo>
                  <a:cubicBezTo>
                    <a:pt x="739" y="529"/>
                    <a:pt x="720" y="449"/>
                    <a:pt x="700" y="380"/>
                  </a:cubicBezTo>
                  <a:cubicBezTo>
                    <a:pt x="660" y="289"/>
                    <a:pt x="620" y="220"/>
                    <a:pt x="570" y="169"/>
                  </a:cubicBezTo>
                  <a:cubicBezTo>
                    <a:pt x="520" y="110"/>
                    <a:pt x="450" y="60"/>
                    <a:pt x="371" y="30"/>
                  </a:cubicBezTo>
                  <a:cubicBezTo>
                    <a:pt x="340" y="20"/>
                    <a:pt x="300" y="10"/>
                    <a:pt x="260" y="10"/>
                  </a:cubicBezTo>
                  <a:cubicBezTo>
                    <a:pt x="220" y="0"/>
                    <a:pt x="191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8284541" y="3347240"/>
              <a:ext cx="65198" cy="90726"/>
            </a:xfrm>
            <a:custGeom>
              <a:avLst/>
              <a:gdLst/>
              <a:ahLst/>
              <a:cxnLst/>
              <a:rect l="l" t="t" r="r" b="b"/>
              <a:pathLst>
                <a:path w="710" h="988" extrusionOk="0">
                  <a:moveTo>
                    <a:pt x="31" y="0"/>
                  </a:moveTo>
                  <a:cubicBezTo>
                    <a:pt x="21" y="0"/>
                    <a:pt x="11" y="0"/>
                    <a:pt x="11" y="10"/>
                  </a:cubicBezTo>
                  <a:lnTo>
                    <a:pt x="1" y="10"/>
                  </a:lnTo>
                  <a:lnTo>
                    <a:pt x="1" y="20"/>
                  </a:lnTo>
                  <a:cubicBezTo>
                    <a:pt x="11" y="30"/>
                    <a:pt x="11" y="50"/>
                    <a:pt x="11" y="60"/>
                  </a:cubicBezTo>
                  <a:cubicBezTo>
                    <a:pt x="21" y="80"/>
                    <a:pt x="31" y="100"/>
                    <a:pt x="31" y="129"/>
                  </a:cubicBezTo>
                  <a:cubicBezTo>
                    <a:pt x="41" y="149"/>
                    <a:pt x="51" y="180"/>
                    <a:pt x="51" y="209"/>
                  </a:cubicBezTo>
                  <a:cubicBezTo>
                    <a:pt x="71" y="269"/>
                    <a:pt x="81" y="339"/>
                    <a:pt x="100" y="409"/>
                  </a:cubicBezTo>
                  <a:cubicBezTo>
                    <a:pt x="120" y="489"/>
                    <a:pt x="140" y="569"/>
                    <a:pt x="171" y="639"/>
                  </a:cubicBezTo>
                  <a:cubicBezTo>
                    <a:pt x="191" y="719"/>
                    <a:pt x="231" y="788"/>
                    <a:pt x="271" y="839"/>
                  </a:cubicBezTo>
                  <a:cubicBezTo>
                    <a:pt x="320" y="888"/>
                    <a:pt x="380" y="928"/>
                    <a:pt x="440" y="948"/>
                  </a:cubicBezTo>
                  <a:lnTo>
                    <a:pt x="530" y="978"/>
                  </a:lnTo>
                  <a:cubicBezTo>
                    <a:pt x="570" y="978"/>
                    <a:pt x="600" y="988"/>
                    <a:pt x="620" y="988"/>
                  </a:cubicBezTo>
                  <a:lnTo>
                    <a:pt x="710" y="988"/>
                  </a:lnTo>
                  <a:lnTo>
                    <a:pt x="710" y="968"/>
                  </a:lnTo>
                  <a:lnTo>
                    <a:pt x="710" y="928"/>
                  </a:lnTo>
                  <a:cubicBezTo>
                    <a:pt x="699" y="908"/>
                    <a:pt x="699" y="888"/>
                    <a:pt x="690" y="868"/>
                  </a:cubicBezTo>
                  <a:cubicBezTo>
                    <a:pt x="690" y="839"/>
                    <a:pt x="679" y="808"/>
                    <a:pt x="679" y="779"/>
                  </a:cubicBezTo>
                  <a:cubicBezTo>
                    <a:pt x="670" y="719"/>
                    <a:pt x="650" y="649"/>
                    <a:pt x="640" y="569"/>
                  </a:cubicBezTo>
                  <a:cubicBezTo>
                    <a:pt x="630" y="499"/>
                    <a:pt x="610" y="419"/>
                    <a:pt x="580" y="339"/>
                  </a:cubicBezTo>
                  <a:cubicBezTo>
                    <a:pt x="550" y="269"/>
                    <a:pt x="520" y="200"/>
                    <a:pt x="470" y="149"/>
                  </a:cubicBezTo>
                  <a:cubicBezTo>
                    <a:pt x="420" y="90"/>
                    <a:pt x="360" y="50"/>
                    <a:pt x="291" y="30"/>
                  </a:cubicBezTo>
                  <a:cubicBezTo>
                    <a:pt x="260" y="20"/>
                    <a:pt x="220" y="10"/>
                    <a:pt x="191" y="10"/>
                  </a:cubicBezTo>
                  <a:cubicBezTo>
                    <a:pt x="160" y="0"/>
                    <a:pt x="131" y="0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279031" y="3341730"/>
              <a:ext cx="76217" cy="101745"/>
            </a:xfrm>
            <a:custGeom>
              <a:avLst/>
              <a:gdLst/>
              <a:ahLst/>
              <a:cxnLst/>
              <a:rect l="l" t="t" r="r" b="b"/>
              <a:pathLst>
                <a:path w="830" h="1108" extrusionOk="0">
                  <a:moveTo>
                    <a:pt x="240" y="120"/>
                  </a:moveTo>
                  <a:cubicBezTo>
                    <a:pt x="280" y="130"/>
                    <a:pt x="311" y="140"/>
                    <a:pt x="331" y="140"/>
                  </a:cubicBezTo>
                  <a:cubicBezTo>
                    <a:pt x="390" y="169"/>
                    <a:pt x="440" y="200"/>
                    <a:pt x="490" y="249"/>
                  </a:cubicBezTo>
                  <a:cubicBezTo>
                    <a:pt x="520" y="289"/>
                    <a:pt x="560" y="349"/>
                    <a:pt x="580" y="419"/>
                  </a:cubicBezTo>
                  <a:cubicBezTo>
                    <a:pt x="610" y="489"/>
                    <a:pt x="630" y="559"/>
                    <a:pt x="640" y="639"/>
                  </a:cubicBezTo>
                  <a:lnTo>
                    <a:pt x="700" y="988"/>
                  </a:lnTo>
                  <a:lnTo>
                    <a:pt x="690" y="988"/>
                  </a:lnTo>
                  <a:cubicBezTo>
                    <a:pt x="660" y="988"/>
                    <a:pt x="630" y="978"/>
                    <a:pt x="600" y="978"/>
                  </a:cubicBezTo>
                  <a:cubicBezTo>
                    <a:pt x="580" y="968"/>
                    <a:pt x="550" y="959"/>
                    <a:pt x="520" y="948"/>
                  </a:cubicBezTo>
                  <a:cubicBezTo>
                    <a:pt x="460" y="939"/>
                    <a:pt x="420" y="899"/>
                    <a:pt x="380" y="859"/>
                  </a:cubicBezTo>
                  <a:cubicBezTo>
                    <a:pt x="340" y="819"/>
                    <a:pt x="311" y="759"/>
                    <a:pt x="280" y="679"/>
                  </a:cubicBezTo>
                  <a:cubicBezTo>
                    <a:pt x="260" y="609"/>
                    <a:pt x="240" y="539"/>
                    <a:pt x="220" y="459"/>
                  </a:cubicBezTo>
                  <a:lnTo>
                    <a:pt x="141" y="120"/>
                  </a:lnTo>
                  <a:close/>
                  <a:moveTo>
                    <a:pt x="101" y="0"/>
                  </a:moveTo>
                  <a:lnTo>
                    <a:pt x="31" y="10"/>
                  </a:lnTo>
                  <a:lnTo>
                    <a:pt x="1" y="50"/>
                  </a:lnTo>
                  <a:lnTo>
                    <a:pt x="11" y="110"/>
                  </a:lnTo>
                  <a:cubicBezTo>
                    <a:pt x="11" y="120"/>
                    <a:pt x="11" y="130"/>
                    <a:pt x="21" y="140"/>
                  </a:cubicBezTo>
                  <a:lnTo>
                    <a:pt x="101" y="489"/>
                  </a:lnTo>
                  <a:cubicBezTo>
                    <a:pt x="131" y="569"/>
                    <a:pt x="141" y="649"/>
                    <a:pt x="171" y="719"/>
                  </a:cubicBezTo>
                  <a:cubicBezTo>
                    <a:pt x="200" y="808"/>
                    <a:pt x="240" y="879"/>
                    <a:pt x="291" y="939"/>
                  </a:cubicBezTo>
                  <a:cubicBezTo>
                    <a:pt x="340" y="998"/>
                    <a:pt x="400" y="1038"/>
                    <a:pt x="480" y="1068"/>
                  </a:cubicBezTo>
                  <a:cubicBezTo>
                    <a:pt x="510" y="1078"/>
                    <a:pt x="550" y="1088"/>
                    <a:pt x="580" y="1098"/>
                  </a:cubicBezTo>
                  <a:cubicBezTo>
                    <a:pt x="620" y="1098"/>
                    <a:pt x="650" y="1108"/>
                    <a:pt x="680" y="1108"/>
                  </a:cubicBezTo>
                  <a:lnTo>
                    <a:pt x="750" y="1108"/>
                  </a:lnTo>
                  <a:cubicBezTo>
                    <a:pt x="790" y="1108"/>
                    <a:pt x="799" y="1108"/>
                    <a:pt x="819" y="1088"/>
                  </a:cubicBezTo>
                  <a:lnTo>
                    <a:pt x="830" y="1068"/>
                  </a:lnTo>
                  <a:lnTo>
                    <a:pt x="830" y="1038"/>
                  </a:lnTo>
                  <a:lnTo>
                    <a:pt x="830" y="1018"/>
                  </a:lnTo>
                  <a:lnTo>
                    <a:pt x="830" y="1008"/>
                  </a:lnTo>
                  <a:lnTo>
                    <a:pt x="830" y="978"/>
                  </a:lnTo>
                  <a:lnTo>
                    <a:pt x="759" y="619"/>
                  </a:lnTo>
                  <a:cubicBezTo>
                    <a:pt x="739" y="529"/>
                    <a:pt x="720" y="449"/>
                    <a:pt x="700" y="380"/>
                  </a:cubicBezTo>
                  <a:cubicBezTo>
                    <a:pt x="660" y="289"/>
                    <a:pt x="620" y="220"/>
                    <a:pt x="570" y="169"/>
                  </a:cubicBezTo>
                  <a:cubicBezTo>
                    <a:pt x="520" y="110"/>
                    <a:pt x="450" y="60"/>
                    <a:pt x="371" y="30"/>
                  </a:cubicBezTo>
                  <a:cubicBezTo>
                    <a:pt x="340" y="20"/>
                    <a:pt x="300" y="10"/>
                    <a:pt x="260" y="10"/>
                  </a:cubicBezTo>
                  <a:cubicBezTo>
                    <a:pt x="220" y="0"/>
                    <a:pt x="191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332199" y="3366431"/>
              <a:ext cx="61524" cy="92654"/>
            </a:xfrm>
            <a:custGeom>
              <a:avLst/>
              <a:gdLst/>
              <a:ahLst/>
              <a:cxnLst/>
              <a:rect l="l" t="t" r="r" b="b"/>
              <a:pathLst>
                <a:path w="670" h="1009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20"/>
                    <a:pt x="1" y="40"/>
                    <a:pt x="11" y="60"/>
                  </a:cubicBezTo>
                  <a:cubicBezTo>
                    <a:pt x="11" y="71"/>
                    <a:pt x="21" y="91"/>
                    <a:pt x="21" y="120"/>
                  </a:cubicBezTo>
                  <a:cubicBezTo>
                    <a:pt x="31" y="140"/>
                    <a:pt x="31" y="170"/>
                    <a:pt x="41" y="200"/>
                  </a:cubicBezTo>
                  <a:cubicBezTo>
                    <a:pt x="51" y="260"/>
                    <a:pt x="71" y="330"/>
                    <a:pt x="81" y="410"/>
                  </a:cubicBezTo>
                  <a:cubicBezTo>
                    <a:pt x="101" y="490"/>
                    <a:pt x="111" y="570"/>
                    <a:pt x="141" y="639"/>
                  </a:cubicBezTo>
                  <a:cubicBezTo>
                    <a:pt x="160" y="719"/>
                    <a:pt x="191" y="789"/>
                    <a:pt x="240" y="839"/>
                  </a:cubicBezTo>
                  <a:cubicBezTo>
                    <a:pt x="280" y="889"/>
                    <a:pt x="340" y="929"/>
                    <a:pt x="400" y="959"/>
                  </a:cubicBezTo>
                  <a:lnTo>
                    <a:pt x="490" y="989"/>
                  </a:lnTo>
                  <a:cubicBezTo>
                    <a:pt x="520" y="999"/>
                    <a:pt x="550" y="999"/>
                    <a:pt x="580" y="999"/>
                  </a:cubicBezTo>
                  <a:cubicBezTo>
                    <a:pt x="595" y="1004"/>
                    <a:pt x="607" y="1004"/>
                    <a:pt x="619" y="1004"/>
                  </a:cubicBezTo>
                  <a:cubicBezTo>
                    <a:pt x="630" y="1004"/>
                    <a:pt x="640" y="1004"/>
                    <a:pt x="650" y="1009"/>
                  </a:cubicBezTo>
                  <a:cubicBezTo>
                    <a:pt x="660" y="1009"/>
                    <a:pt x="670" y="999"/>
                    <a:pt x="670" y="999"/>
                  </a:cubicBezTo>
                  <a:lnTo>
                    <a:pt x="670" y="989"/>
                  </a:lnTo>
                  <a:lnTo>
                    <a:pt x="670" y="949"/>
                  </a:lnTo>
                  <a:cubicBezTo>
                    <a:pt x="660" y="929"/>
                    <a:pt x="660" y="909"/>
                    <a:pt x="660" y="879"/>
                  </a:cubicBezTo>
                  <a:cubicBezTo>
                    <a:pt x="650" y="859"/>
                    <a:pt x="650" y="829"/>
                    <a:pt x="640" y="799"/>
                  </a:cubicBezTo>
                  <a:cubicBezTo>
                    <a:pt x="640" y="739"/>
                    <a:pt x="630" y="670"/>
                    <a:pt x="610" y="590"/>
                  </a:cubicBezTo>
                  <a:cubicBezTo>
                    <a:pt x="600" y="510"/>
                    <a:pt x="590" y="430"/>
                    <a:pt x="560" y="360"/>
                  </a:cubicBezTo>
                  <a:cubicBezTo>
                    <a:pt x="540" y="280"/>
                    <a:pt x="510" y="210"/>
                    <a:pt x="460" y="160"/>
                  </a:cubicBezTo>
                  <a:cubicBezTo>
                    <a:pt x="410" y="100"/>
                    <a:pt x="351" y="60"/>
                    <a:pt x="291" y="31"/>
                  </a:cubicBezTo>
                  <a:cubicBezTo>
                    <a:pt x="251" y="20"/>
                    <a:pt x="220" y="11"/>
                    <a:pt x="191" y="11"/>
                  </a:cubicBezTo>
                  <a:cubicBezTo>
                    <a:pt x="151" y="0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325863" y="3360922"/>
              <a:ext cx="73370" cy="103673"/>
            </a:xfrm>
            <a:custGeom>
              <a:avLst/>
              <a:gdLst/>
              <a:ahLst/>
              <a:cxnLst/>
              <a:rect l="l" t="t" r="r" b="b"/>
              <a:pathLst>
                <a:path w="799" h="1129" extrusionOk="0">
                  <a:moveTo>
                    <a:pt x="249" y="120"/>
                  </a:moveTo>
                  <a:cubicBezTo>
                    <a:pt x="280" y="131"/>
                    <a:pt x="309" y="140"/>
                    <a:pt x="329" y="151"/>
                  </a:cubicBezTo>
                  <a:cubicBezTo>
                    <a:pt x="389" y="171"/>
                    <a:pt x="440" y="210"/>
                    <a:pt x="479" y="250"/>
                  </a:cubicBezTo>
                  <a:cubicBezTo>
                    <a:pt x="519" y="300"/>
                    <a:pt x="549" y="360"/>
                    <a:pt x="579" y="430"/>
                  </a:cubicBezTo>
                  <a:cubicBezTo>
                    <a:pt x="599" y="500"/>
                    <a:pt x="609" y="579"/>
                    <a:pt x="619" y="659"/>
                  </a:cubicBezTo>
                  <a:lnTo>
                    <a:pt x="679" y="999"/>
                  </a:lnTo>
                  <a:lnTo>
                    <a:pt x="659" y="999"/>
                  </a:lnTo>
                  <a:cubicBezTo>
                    <a:pt x="629" y="999"/>
                    <a:pt x="599" y="999"/>
                    <a:pt x="579" y="989"/>
                  </a:cubicBezTo>
                  <a:cubicBezTo>
                    <a:pt x="549" y="979"/>
                    <a:pt x="519" y="979"/>
                    <a:pt x="489" y="959"/>
                  </a:cubicBezTo>
                  <a:cubicBezTo>
                    <a:pt x="440" y="939"/>
                    <a:pt x="389" y="909"/>
                    <a:pt x="349" y="859"/>
                  </a:cubicBezTo>
                  <a:cubicBezTo>
                    <a:pt x="320" y="819"/>
                    <a:pt x="289" y="759"/>
                    <a:pt x="269" y="679"/>
                  </a:cubicBezTo>
                  <a:cubicBezTo>
                    <a:pt x="240" y="610"/>
                    <a:pt x="220" y="530"/>
                    <a:pt x="210" y="460"/>
                  </a:cubicBezTo>
                  <a:lnTo>
                    <a:pt x="140" y="120"/>
                  </a:lnTo>
                  <a:close/>
                  <a:moveTo>
                    <a:pt x="50" y="0"/>
                  </a:moveTo>
                  <a:lnTo>
                    <a:pt x="0" y="31"/>
                  </a:lnTo>
                  <a:lnTo>
                    <a:pt x="10" y="71"/>
                  </a:lnTo>
                  <a:lnTo>
                    <a:pt x="10" y="100"/>
                  </a:lnTo>
                  <a:cubicBezTo>
                    <a:pt x="10" y="111"/>
                    <a:pt x="20" y="120"/>
                    <a:pt x="20" y="131"/>
                  </a:cubicBezTo>
                  <a:lnTo>
                    <a:pt x="90" y="480"/>
                  </a:lnTo>
                  <a:cubicBezTo>
                    <a:pt x="110" y="550"/>
                    <a:pt x="130" y="639"/>
                    <a:pt x="150" y="719"/>
                  </a:cubicBezTo>
                  <a:cubicBezTo>
                    <a:pt x="180" y="809"/>
                    <a:pt x="220" y="879"/>
                    <a:pt x="260" y="939"/>
                  </a:cubicBezTo>
                  <a:cubicBezTo>
                    <a:pt x="309" y="999"/>
                    <a:pt x="369" y="1049"/>
                    <a:pt x="449" y="1069"/>
                  </a:cubicBezTo>
                  <a:cubicBezTo>
                    <a:pt x="479" y="1089"/>
                    <a:pt x="509" y="1098"/>
                    <a:pt x="549" y="1109"/>
                  </a:cubicBezTo>
                  <a:cubicBezTo>
                    <a:pt x="579" y="1118"/>
                    <a:pt x="619" y="1118"/>
                    <a:pt x="649" y="1118"/>
                  </a:cubicBezTo>
                  <a:cubicBezTo>
                    <a:pt x="669" y="1118"/>
                    <a:pt x="689" y="1118"/>
                    <a:pt x="699" y="1129"/>
                  </a:cubicBezTo>
                  <a:lnTo>
                    <a:pt x="719" y="1129"/>
                  </a:lnTo>
                  <a:cubicBezTo>
                    <a:pt x="749" y="1118"/>
                    <a:pt x="759" y="1118"/>
                    <a:pt x="769" y="1118"/>
                  </a:cubicBezTo>
                  <a:lnTo>
                    <a:pt x="799" y="1098"/>
                  </a:lnTo>
                  <a:lnTo>
                    <a:pt x="799" y="1059"/>
                  </a:lnTo>
                  <a:lnTo>
                    <a:pt x="799" y="1039"/>
                  </a:lnTo>
                  <a:lnTo>
                    <a:pt x="799" y="1029"/>
                  </a:lnTo>
                  <a:lnTo>
                    <a:pt x="799" y="999"/>
                  </a:lnTo>
                  <a:lnTo>
                    <a:pt x="739" y="639"/>
                  </a:lnTo>
                  <a:cubicBezTo>
                    <a:pt x="729" y="550"/>
                    <a:pt x="709" y="470"/>
                    <a:pt x="689" y="400"/>
                  </a:cubicBezTo>
                  <a:cubicBezTo>
                    <a:pt x="659" y="310"/>
                    <a:pt x="619" y="230"/>
                    <a:pt x="569" y="180"/>
                  </a:cubicBezTo>
                  <a:cubicBezTo>
                    <a:pt x="519" y="120"/>
                    <a:pt x="459" y="71"/>
                    <a:pt x="380" y="40"/>
                  </a:cubicBezTo>
                  <a:cubicBezTo>
                    <a:pt x="340" y="20"/>
                    <a:pt x="289" y="11"/>
                    <a:pt x="269" y="11"/>
                  </a:cubicBezTo>
                  <a:cubicBezTo>
                    <a:pt x="229" y="0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332199" y="3366431"/>
              <a:ext cx="61524" cy="92654"/>
            </a:xfrm>
            <a:custGeom>
              <a:avLst/>
              <a:gdLst/>
              <a:ahLst/>
              <a:cxnLst/>
              <a:rect l="l" t="t" r="r" b="b"/>
              <a:pathLst>
                <a:path w="670" h="1009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20"/>
                    <a:pt x="1" y="40"/>
                    <a:pt x="11" y="60"/>
                  </a:cubicBezTo>
                  <a:cubicBezTo>
                    <a:pt x="11" y="71"/>
                    <a:pt x="21" y="91"/>
                    <a:pt x="21" y="120"/>
                  </a:cubicBezTo>
                  <a:cubicBezTo>
                    <a:pt x="31" y="140"/>
                    <a:pt x="31" y="170"/>
                    <a:pt x="41" y="200"/>
                  </a:cubicBezTo>
                  <a:cubicBezTo>
                    <a:pt x="51" y="260"/>
                    <a:pt x="71" y="330"/>
                    <a:pt x="81" y="410"/>
                  </a:cubicBezTo>
                  <a:cubicBezTo>
                    <a:pt x="101" y="490"/>
                    <a:pt x="111" y="570"/>
                    <a:pt x="141" y="639"/>
                  </a:cubicBezTo>
                  <a:cubicBezTo>
                    <a:pt x="160" y="719"/>
                    <a:pt x="191" y="789"/>
                    <a:pt x="240" y="839"/>
                  </a:cubicBezTo>
                  <a:cubicBezTo>
                    <a:pt x="280" y="889"/>
                    <a:pt x="340" y="929"/>
                    <a:pt x="400" y="959"/>
                  </a:cubicBezTo>
                  <a:lnTo>
                    <a:pt x="490" y="989"/>
                  </a:lnTo>
                  <a:cubicBezTo>
                    <a:pt x="520" y="999"/>
                    <a:pt x="550" y="999"/>
                    <a:pt x="580" y="999"/>
                  </a:cubicBezTo>
                  <a:cubicBezTo>
                    <a:pt x="595" y="1004"/>
                    <a:pt x="607" y="1004"/>
                    <a:pt x="619" y="1004"/>
                  </a:cubicBezTo>
                  <a:cubicBezTo>
                    <a:pt x="630" y="1004"/>
                    <a:pt x="640" y="1004"/>
                    <a:pt x="650" y="1009"/>
                  </a:cubicBezTo>
                  <a:cubicBezTo>
                    <a:pt x="660" y="1009"/>
                    <a:pt x="670" y="999"/>
                    <a:pt x="670" y="999"/>
                  </a:cubicBezTo>
                  <a:lnTo>
                    <a:pt x="670" y="989"/>
                  </a:lnTo>
                  <a:lnTo>
                    <a:pt x="670" y="949"/>
                  </a:lnTo>
                  <a:cubicBezTo>
                    <a:pt x="660" y="929"/>
                    <a:pt x="660" y="909"/>
                    <a:pt x="660" y="879"/>
                  </a:cubicBezTo>
                  <a:cubicBezTo>
                    <a:pt x="650" y="859"/>
                    <a:pt x="650" y="829"/>
                    <a:pt x="640" y="799"/>
                  </a:cubicBezTo>
                  <a:cubicBezTo>
                    <a:pt x="640" y="739"/>
                    <a:pt x="630" y="670"/>
                    <a:pt x="610" y="590"/>
                  </a:cubicBezTo>
                  <a:cubicBezTo>
                    <a:pt x="600" y="510"/>
                    <a:pt x="590" y="430"/>
                    <a:pt x="560" y="360"/>
                  </a:cubicBezTo>
                  <a:cubicBezTo>
                    <a:pt x="540" y="280"/>
                    <a:pt x="510" y="210"/>
                    <a:pt x="460" y="160"/>
                  </a:cubicBezTo>
                  <a:cubicBezTo>
                    <a:pt x="410" y="100"/>
                    <a:pt x="351" y="60"/>
                    <a:pt x="291" y="31"/>
                  </a:cubicBezTo>
                  <a:cubicBezTo>
                    <a:pt x="251" y="20"/>
                    <a:pt x="220" y="11"/>
                    <a:pt x="191" y="11"/>
                  </a:cubicBezTo>
                  <a:cubicBezTo>
                    <a:pt x="151" y="0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325863" y="3360922"/>
              <a:ext cx="73370" cy="103673"/>
            </a:xfrm>
            <a:custGeom>
              <a:avLst/>
              <a:gdLst/>
              <a:ahLst/>
              <a:cxnLst/>
              <a:rect l="l" t="t" r="r" b="b"/>
              <a:pathLst>
                <a:path w="799" h="1129" extrusionOk="0">
                  <a:moveTo>
                    <a:pt x="249" y="120"/>
                  </a:moveTo>
                  <a:cubicBezTo>
                    <a:pt x="280" y="131"/>
                    <a:pt x="309" y="140"/>
                    <a:pt x="329" y="151"/>
                  </a:cubicBezTo>
                  <a:cubicBezTo>
                    <a:pt x="389" y="171"/>
                    <a:pt x="440" y="210"/>
                    <a:pt x="479" y="250"/>
                  </a:cubicBezTo>
                  <a:cubicBezTo>
                    <a:pt x="519" y="300"/>
                    <a:pt x="549" y="360"/>
                    <a:pt x="579" y="430"/>
                  </a:cubicBezTo>
                  <a:cubicBezTo>
                    <a:pt x="599" y="500"/>
                    <a:pt x="609" y="579"/>
                    <a:pt x="619" y="659"/>
                  </a:cubicBezTo>
                  <a:lnTo>
                    <a:pt x="679" y="999"/>
                  </a:lnTo>
                  <a:lnTo>
                    <a:pt x="659" y="999"/>
                  </a:lnTo>
                  <a:cubicBezTo>
                    <a:pt x="629" y="999"/>
                    <a:pt x="599" y="999"/>
                    <a:pt x="579" y="989"/>
                  </a:cubicBezTo>
                  <a:cubicBezTo>
                    <a:pt x="549" y="979"/>
                    <a:pt x="519" y="979"/>
                    <a:pt x="489" y="959"/>
                  </a:cubicBezTo>
                  <a:cubicBezTo>
                    <a:pt x="440" y="939"/>
                    <a:pt x="389" y="909"/>
                    <a:pt x="349" y="859"/>
                  </a:cubicBezTo>
                  <a:cubicBezTo>
                    <a:pt x="320" y="819"/>
                    <a:pt x="289" y="759"/>
                    <a:pt x="269" y="679"/>
                  </a:cubicBezTo>
                  <a:cubicBezTo>
                    <a:pt x="240" y="610"/>
                    <a:pt x="220" y="530"/>
                    <a:pt x="210" y="460"/>
                  </a:cubicBezTo>
                  <a:lnTo>
                    <a:pt x="140" y="120"/>
                  </a:lnTo>
                  <a:close/>
                  <a:moveTo>
                    <a:pt x="50" y="0"/>
                  </a:moveTo>
                  <a:lnTo>
                    <a:pt x="0" y="31"/>
                  </a:lnTo>
                  <a:lnTo>
                    <a:pt x="10" y="71"/>
                  </a:lnTo>
                  <a:lnTo>
                    <a:pt x="10" y="100"/>
                  </a:lnTo>
                  <a:cubicBezTo>
                    <a:pt x="10" y="111"/>
                    <a:pt x="20" y="120"/>
                    <a:pt x="20" y="131"/>
                  </a:cubicBezTo>
                  <a:lnTo>
                    <a:pt x="90" y="480"/>
                  </a:lnTo>
                  <a:cubicBezTo>
                    <a:pt x="110" y="550"/>
                    <a:pt x="130" y="639"/>
                    <a:pt x="150" y="719"/>
                  </a:cubicBezTo>
                  <a:cubicBezTo>
                    <a:pt x="180" y="809"/>
                    <a:pt x="220" y="879"/>
                    <a:pt x="260" y="939"/>
                  </a:cubicBezTo>
                  <a:cubicBezTo>
                    <a:pt x="309" y="999"/>
                    <a:pt x="369" y="1049"/>
                    <a:pt x="449" y="1069"/>
                  </a:cubicBezTo>
                  <a:cubicBezTo>
                    <a:pt x="479" y="1089"/>
                    <a:pt x="509" y="1098"/>
                    <a:pt x="549" y="1109"/>
                  </a:cubicBezTo>
                  <a:cubicBezTo>
                    <a:pt x="579" y="1118"/>
                    <a:pt x="619" y="1118"/>
                    <a:pt x="649" y="1118"/>
                  </a:cubicBezTo>
                  <a:cubicBezTo>
                    <a:pt x="669" y="1118"/>
                    <a:pt x="689" y="1118"/>
                    <a:pt x="699" y="1129"/>
                  </a:cubicBezTo>
                  <a:lnTo>
                    <a:pt x="719" y="1129"/>
                  </a:lnTo>
                  <a:cubicBezTo>
                    <a:pt x="749" y="1118"/>
                    <a:pt x="759" y="1118"/>
                    <a:pt x="769" y="1118"/>
                  </a:cubicBezTo>
                  <a:lnTo>
                    <a:pt x="799" y="1098"/>
                  </a:lnTo>
                  <a:lnTo>
                    <a:pt x="799" y="1059"/>
                  </a:lnTo>
                  <a:lnTo>
                    <a:pt x="799" y="1039"/>
                  </a:lnTo>
                  <a:lnTo>
                    <a:pt x="799" y="1029"/>
                  </a:lnTo>
                  <a:lnTo>
                    <a:pt x="799" y="999"/>
                  </a:lnTo>
                  <a:lnTo>
                    <a:pt x="739" y="639"/>
                  </a:lnTo>
                  <a:cubicBezTo>
                    <a:pt x="729" y="550"/>
                    <a:pt x="709" y="470"/>
                    <a:pt x="689" y="400"/>
                  </a:cubicBezTo>
                  <a:cubicBezTo>
                    <a:pt x="659" y="310"/>
                    <a:pt x="619" y="230"/>
                    <a:pt x="569" y="180"/>
                  </a:cubicBezTo>
                  <a:cubicBezTo>
                    <a:pt x="519" y="120"/>
                    <a:pt x="459" y="71"/>
                    <a:pt x="380" y="40"/>
                  </a:cubicBezTo>
                  <a:cubicBezTo>
                    <a:pt x="340" y="20"/>
                    <a:pt x="289" y="11"/>
                    <a:pt x="269" y="11"/>
                  </a:cubicBezTo>
                  <a:cubicBezTo>
                    <a:pt x="229" y="0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378020" y="3386541"/>
              <a:ext cx="59780" cy="94582"/>
            </a:xfrm>
            <a:custGeom>
              <a:avLst/>
              <a:gdLst/>
              <a:ahLst/>
              <a:cxnLst/>
              <a:rect l="l" t="t" r="r" b="b"/>
              <a:pathLst>
                <a:path w="651" h="1030" extrusionOk="0">
                  <a:moveTo>
                    <a:pt x="1" y="1"/>
                  </a:moveTo>
                  <a:cubicBezTo>
                    <a:pt x="1" y="11"/>
                    <a:pt x="1" y="11"/>
                    <a:pt x="11" y="21"/>
                  </a:cubicBezTo>
                  <a:lnTo>
                    <a:pt x="11" y="61"/>
                  </a:lnTo>
                  <a:cubicBezTo>
                    <a:pt x="21" y="81"/>
                    <a:pt x="21" y="101"/>
                    <a:pt x="21" y="121"/>
                  </a:cubicBezTo>
                  <a:cubicBezTo>
                    <a:pt x="31" y="151"/>
                    <a:pt x="31" y="171"/>
                    <a:pt x="41" y="201"/>
                  </a:cubicBezTo>
                  <a:lnTo>
                    <a:pt x="71" y="411"/>
                  </a:lnTo>
                  <a:cubicBezTo>
                    <a:pt x="91" y="490"/>
                    <a:pt x="101" y="570"/>
                    <a:pt x="121" y="650"/>
                  </a:cubicBezTo>
                  <a:cubicBezTo>
                    <a:pt x="141" y="720"/>
                    <a:pt x="171" y="790"/>
                    <a:pt x="211" y="850"/>
                  </a:cubicBezTo>
                  <a:cubicBezTo>
                    <a:pt x="260" y="910"/>
                    <a:pt x="311" y="950"/>
                    <a:pt x="371" y="970"/>
                  </a:cubicBezTo>
                  <a:cubicBezTo>
                    <a:pt x="400" y="990"/>
                    <a:pt x="431" y="999"/>
                    <a:pt x="470" y="1010"/>
                  </a:cubicBezTo>
                  <a:cubicBezTo>
                    <a:pt x="500" y="1019"/>
                    <a:pt x="530" y="1019"/>
                    <a:pt x="550" y="1019"/>
                  </a:cubicBezTo>
                  <a:cubicBezTo>
                    <a:pt x="580" y="1030"/>
                    <a:pt x="600" y="1030"/>
                    <a:pt x="620" y="1030"/>
                  </a:cubicBezTo>
                  <a:lnTo>
                    <a:pt x="650" y="1030"/>
                  </a:lnTo>
                  <a:lnTo>
                    <a:pt x="650" y="1010"/>
                  </a:lnTo>
                  <a:cubicBezTo>
                    <a:pt x="640" y="999"/>
                    <a:pt x="640" y="990"/>
                    <a:pt x="640" y="970"/>
                  </a:cubicBezTo>
                  <a:cubicBezTo>
                    <a:pt x="640" y="950"/>
                    <a:pt x="640" y="930"/>
                    <a:pt x="630" y="910"/>
                  </a:cubicBezTo>
                  <a:cubicBezTo>
                    <a:pt x="630" y="879"/>
                    <a:pt x="630" y="850"/>
                    <a:pt x="620" y="819"/>
                  </a:cubicBezTo>
                  <a:cubicBezTo>
                    <a:pt x="620" y="760"/>
                    <a:pt x="610" y="690"/>
                    <a:pt x="600" y="610"/>
                  </a:cubicBezTo>
                  <a:cubicBezTo>
                    <a:pt x="590" y="530"/>
                    <a:pt x="580" y="451"/>
                    <a:pt x="560" y="380"/>
                  </a:cubicBezTo>
                  <a:cubicBezTo>
                    <a:pt x="530" y="300"/>
                    <a:pt x="500" y="231"/>
                    <a:pt x="460" y="171"/>
                  </a:cubicBezTo>
                  <a:cubicBezTo>
                    <a:pt x="411" y="121"/>
                    <a:pt x="360" y="71"/>
                    <a:pt x="291" y="41"/>
                  </a:cubicBezTo>
                  <a:cubicBezTo>
                    <a:pt x="260" y="31"/>
                    <a:pt x="220" y="21"/>
                    <a:pt x="191" y="11"/>
                  </a:cubicBezTo>
                  <a:cubicBezTo>
                    <a:pt x="161" y="11"/>
                    <a:pt x="131" y="1"/>
                    <a:pt x="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372510" y="3381124"/>
              <a:ext cx="70799" cy="105510"/>
            </a:xfrm>
            <a:custGeom>
              <a:avLst/>
              <a:gdLst/>
              <a:ahLst/>
              <a:cxnLst/>
              <a:rect l="l" t="t" r="r" b="b"/>
              <a:pathLst>
                <a:path w="771" h="1149" extrusionOk="0">
                  <a:moveTo>
                    <a:pt x="161" y="120"/>
                  </a:moveTo>
                  <a:cubicBezTo>
                    <a:pt x="181" y="120"/>
                    <a:pt x="211" y="130"/>
                    <a:pt x="241" y="130"/>
                  </a:cubicBezTo>
                  <a:lnTo>
                    <a:pt x="331" y="160"/>
                  </a:lnTo>
                  <a:cubicBezTo>
                    <a:pt x="380" y="180"/>
                    <a:pt x="431" y="220"/>
                    <a:pt x="471" y="270"/>
                  </a:cubicBezTo>
                  <a:cubicBezTo>
                    <a:pt x="510" y="319"/>
                    <a:pt x="540" y="379"/>
                    <a:pt x="560" y="450"/>
                  </a:cubicBezTo>
                  <a:cubicBezTo>
                    <a:pt x="580" y="519"/>
                    <a:pt x="590" y="589"/>
                    <a:pt x="600" y="679"/>
                  </a:cubicBezTo>
                  <a:lnTo>
                    <a:pt x="640" y="1029"/>
                  </a:lnTo>
                  <a:cubicBezTo>
                    <a:pt x="630" y="1029"/>
                    <a:pt x="630" y="1018"/>
                    <a:pt x="620" y="1018"/>
                  </a:cubicBezTo>
                  <a:cubicBezTo>
                    <a:pt x="600" y="1018"/>
                    <a:pt x="570" y="1018"/>
                    <a:pt x="540" y="1009"/>
                  </a:cubicBezTo>
                  <a:cubicBezTo>
                    <a:pt x="510" y="998"/>
                    <a:pt x="480" y="989"/>
                    <a:pt x="460" y="978"/>
                  </a:cubicBezTo>
                  <a:cubicBezTo>
                    <a:pt x="400" y="949"/>
                    <a:pt x="360" y="918"/>
                    <a:pt x="320" y="869"/>
                  </a:cubicBezTo>
                  <a:cubicBezTo>
                    <a:pt x="291" y="829"/>
                    <a:pt x="261" y="769"/>
                    <a:pt x="241" y="689"/>
                  </a:cubicBezTo>
                  <a:cubicBezTo>
                    <a:pt x="221" y="609"/>
                    <a:pt x="201" y="530"/>
                    <a:pt x="191" y="459"/>
                  </a:cubicBezTo>
                  <a:lnTo>
                    <a:pt x="131" y="120"/>
                  </a:lnTo>
                  <a:close/>
                  <a:moveTo>
                    <a:pt x="41" y="0"/>
                  </a:moveTo>
                  <a:lnTo>
                    <a:pt x="1" y="40"/>
                  </a:lnTo>
                  <a:lnTo>
                    <a:pt x="11" y="100"/>
                  </a:lnTo>
                  <a:lnTo>
                    <a:pt x="11" y="130"/>
                  </a:lnTo>
                  <a:lnTo>
                    <a:pt x="71" y="479"/>
                  </a:lnTo>
                  <a:cubicBezTo>
                    <a:pt x="91" y="549"/>
                    <a:pt x="101" y="639"/>
                    <a:pt x="121" y="719"/>
                  </a:cubicBezTo>
                  <a:cubicBezTo>
                    <a:pt x="151" y="819"/>
                    <a:pt x="181" y="889"/>
                    <a:pt x="231" y="949"/>
                  </a:cubicBezTo>
                  <a:cubicBezTo>
                    <a:pt x="271" y="1009"/>
                    <a:pt x="331" y="1049"/>
                    <a:pt x="411" y="1089"/>
                  </a:cubicBezTo>
                  <a:cubicBezTo>
                    <a:pt x="440" y="1098"/>
                    <a:pt x="480" y="1118"/>
                    <a:pt x="510" y="1128"/>
                  </a:cubicBezTo>
                  <a:cubicBezTo>
                    <a:pt x="550" y="1128"/>
                    <a:pt x="580" y="1138"/>
                    <a:pt x="610" y="1138"/>
                  </a:cubicBezTo>
                  <a:cubicBezTo>
                    <a:pt x="630" y="1148"/>
                    <a:pt x="650" y="1148"/>
                    <a:pt x="660" y="1148"/>
                  </a:cubicBezTo>
                  <a:lnTo>
                    <a:pt x="760" y="1148"/>
                  </a:lnTo>
                  <a:lnTo>
                    <a:pt x="770" y="1089"/>
                  </a:lnTo>
                  <a:cubicBezTo>
                    <a:pt x="770" y="1089"/>
                    <a:pt x="770" y="1078"/>
                    <a:pt x="760" y="1069"/>
                  </a:cubicBezTo>
                  <a:lnTo>
                    <a:pt x="760" y="1049"/>
                  </a:lnTo>
                  <a:lnTo>
                    <a:pt x="760" y="1018"/>
                  </a:lnTo>
                  <a:lnTo>
                    <a:pt x="720" y="659"/>
                  </a:lnTo>
                  <a:cubicBezTo>
                    <a:pt x="710" y="569"/>
                    <a:pt x="690" y="490"/>
                    <a:pt x="670" y="419"/>
                  </a:cubicBezTo>
                  <a:cubicBezTo>
                    <a:pt x="650" y="330"/>
                    <a:pt x="610" y="250"/>
                    <a:pt x="570" y="200"/>
                  </a:cubicBezTo>
                  <a:cubicBezTo>
                    <a:pt x="520" y="130"/>
                    <a:pt x="451" y="80"/>
                    <a:pt x="371" y="50"/>
                  </a:cubicBezTo>
                  <a:cubicBezTo>
                    <a:pt x="340" y="30"/>
                    <a:pt x="300" y="20"/>
                    <a:pt x="261" y="10"/>
                  </a:cubicBezTo>
                  <a:cubicBezTo>
                    <a:pt x="231" y="10"/>
                    <a:pt x="191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378020" y="3386541"/>
              <a:ext cx="59780" cy="94582"/>
            </a:xfrm>
            <a:custGeom>
              <a:avLst/>
              <a:gdLst/>
              <a:ahLst/>
              <a:cxnLst/>
              <a:rect l="l" t="t" r="r" b="b"/>
              <a:pathLst>
                <a:path w="651" h="1030" extrusionOk="0">
                  <a:moveTo>
                    <a:pt x="1" y="1"/>
                  </a:moveTo>
                  <a:cubicBezTo>
                    <a:pt x="1" y="11"/>
                    <a:pt x="1" y="11"/>
                    <a:pt x="11" y="21"/>
                  </a:cubicBezTo>
                  <a:lnTo>
                    <a:pt x="11" y="61"/>
                  </a:lnTo>
                  <a:cubicBezTo>
                    <a:pt x="21" y="81"/>
                    <a:pt x="21" y="101"/>
                    <a:pt x="21" y="121"/>
                  </a:cubicBezTo>
                  <a:cubicBezTo>
                    <a:pt x="31" y="151"/>
                    <a:pt x="31" y="171"/>
                    <a:pt x="41" y="201"/>
                  </a:cubicBezTo>
                  <a:lnTo>
                    <a:pt x="71" y="411"/>
                  </a:lnTo>
                  <a:cubicBezTo>
                    <a:pt x="91" y="490"/>
                    <a:pt x="101" y="570"/>
                    <a:pt x="121" y="650"/>
                  </a:cubicBezTo>
                  <a:cubicBezTo>
                    <a:pt x="141" y="720"/>
                    <a:pt x="171" y="790"/>
                    <a:pt x="211" y="850"/>
                  </a:cubicBezTo>
                  <a:cubicBezTo>
                    <a:pt x="260" y="910"/>
                    <a:pt x="311" y="950"/>
                    <a:pt x="371" y="970"/>
                  </a:cubicBezTo>
                  <a:cubicBezTo>
                    <a:pt x="400" y="990"/>
                    <a:pt x="431" y="999"/>
                    <a:pt x="470" y="1010"/>
                  </a:cubicBezTo>
                  <a:cubicBezTo>
                    <a:pt x="500" y="1019"/>
                    <a:pt x="530" y="1019"/>
                    <a:pt x="550" y="1019"/>
                  </a:cubicBezTo>
                  <a:cubicBezTo>
                    <a:pt x="580" y="1030"/>
                    <a:pt x="600" y="1030"/>
                    <a:pt x="620" y="1030"/>
                  </a:cubicBezTo>
                  <a:lnTo>
                    <a:pt x="650" y="1030"/>
                  </a:lnTo>
                  <a:lnTo>
                    <a:pt x="650" y="1010"/>
                  </a:lnTo>
                  <a:cubicBezTo>
                    <a:pt x="640" y="999"/>
                    <a:pt x="640" y="990"/>
                    <a:pt x="640" y="970"/>
                  </a:cubicBezTo>
                  <a:cubicBezTo>
                    <a:pt x="640" y="950"/>
                    <a:pt x="640" y="930"/>
                    <a:pt x="630" y="910"/>
                  </a:cubicBezTo>
                  <a:cubicBezTo>
                    <a:pt x="630" y="879"/>
                    <a:pt x="630" y="850"/>
                    <a:pt x="620" y="819"/>
                  </a:cubicBezTo>
                  <a:cubicBezTo>
                    <a:pt x="620" y="760"/>
                    <a:pt x="610" y="690"/>
                    <a:pt x="600" y="610"/>
                  </a:cubicBezTo>
                  <a:cubicBezTo>
                    <a:pt x="590" y="530"/>
                    <a:pt x="580" y="451"/>
                    <a:pt x="560" y="380"/>
                  </a:cubicBezTo>
                  <a:cubicBezTo>
                    <a:pt x="530" y="300"/>
                    <a:pt x="500" y="231"/>
                    <a:pt x="460" y="171"/>
                  </a:cubicBezTo>
                  <a:cubicBezTo>
                    <a:pt x="411" y="121"/>
                    <a:pt x="360" y="71"/>
                    <a:pt x="291" y="41"/>
                  </a:cubicBezTo>
                  <a:cubicBezTo>
                    <a:pt x="260" y="31"/>
                    <a:pt x="220" y="21"/>
                    <a:pt x="191" y="11"/>
                  </a:cubicBezTo>
                  <a:cubicBezTo>
                    <a:pt x="161" y="11"/>
                    <a:pt x="131" y="1"/>
                    <a:pt x="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372510" y="3381124"/>
              <a:ext cx="70799" cy="105510"/>
            </a:xfrm>
            <a:custGeom>
              <a:avLst/>
              <a:gdLst/>
              <a:ahLst/>
              <a:cxnLst/>
              <a:rect l="l" t="t" r="r" b="b"/>
              <a:pathLst>
                <a:path w="771" h="1149" extrusionOk="0">
                  <a:moveTo>
                    <a:pt x="161" y="120"/>
                  </a:moveTo>
                  <a:cubicBezTo>
                    <a:pt x="181" y="120"/>
                    <a:pt x="211" y="130"/>
                    <a:pt x="241" y="130"/>
                  </a:cubicBezTo>
                  <a:lnTo>
                    <a:pt x="331" y="160"/>
                  </a:lnTo>
                  <a:cubicBezTo>
                    <a:pt x="380" y="180"/>
                    <a:pt x="431" y="220"/>
                    <a:pt x="471" y="270"/>
                  </a:cubicBezTo>
                  <a:cubicBezTo>
                    <a:pt x="510" y="319"/>
                    <a:pt x="540" y="379"/>
                    <a:pt x="560" y="450"/>
                  </a:cubicBezTo>
                  <a:cubicBezTo>
                    <a:pt x="580" y="519"/>
                    <a:pt x="590" y="589"/>
                    <a:pt x="600" y="679"/>
                  </a:cubicBezTo>
                  <a:lnTo>
                    <a:pt x="640" y="1029"/>
                  </a:lnTo>
                  <a:cubicBezTo>
                    <a:pt x="630" y="1029"/>
                    <a:pt x="630" y="1018"/>
                    <a:pt x="620" y="1018"/>
                  </a:cubicBezTo>
                  <a:cubicBezTo>
                    <a:pt x="600" y="1018"/>
                    <a:pt x="570" y="1018"/>
                    <a:pt x="540" y="1009"/>
                  </a:cubicBezTo>
                  <a:cubicBezTo>
                    <a:pt x="510" y="998"/>
                    <a:pt x="480" y="989"/>
                    <a:pt x="460" y="978"/>
                  </a:cubicBezTo>
                  <a:cubicBezTo>
                    <a:pt x="400" y="949"/>
                    <a:pt x="360" y="918"/>
                    <a:pt x="320" y="869"/>
                  </a:cubicBezTo>
                  <a:cubicBezTo>
                    <a:pt x="291" y="829"/>
                    <a:pt x="261" y="769"/>
                    <a:pt x="241" y="689"/>
                  </a:cubicBezTo>
                  <a:cubicBezTo>
                    <a:pt x="221" y="609"/>
                    <a:pt x="201" y="530"/>
                    <a:pt x="191" y="459"/>
                  </a:cubicBezTo>
                  <a:lnTo>
                    <a:pt x="131" y="120"/>
                  </a:lnTo>
                  <a:close/>
                  <a:moveTo>
                    <a:pt x="41" y="0"/>
                  </a:moveTo>
                  <a:lnTo>
                    <a:pt x="1" y="40"/>
                  </a:lnTo>
                  <a:lnTo>
                    <a:pt x="11" y="100"/>
                  </a:lnTo>
                  <a:lnTo>
                    <a:pt x="11" y="130"/>
                  </a:lnTo>
                  <a:lnTo>
                    <a:pt x="71" y="479"/>
                  </a:lnTo>
                  <a:cubicBezTo>
                    <a:pt x="91" y="549"/>
                    <a:pt x="101" y="639"/>
                    <a:pt x="121" y="719"/>
                  </a:cubicBezTo>
                  <a:cubicBezTo>
                    <a:pt x="151" y="819"/>
                    <a:pt x="181" y="889"/>
                    <a:pt x="231" y="949"/>
                  </a:cubicBezTo>
                  <a:cubicBezTo>
                    <a:pt x="271" y="1009"/>
                    <a:pt x="331" y="1049"/>
                    <a:pt x="411" y="1089"/>
                  </a:cubicBezTo>
                  <a:cubicBezTo>
                    <a:pt x="440" y="1098"/>
                    <a:pt x="480" y="1118"/>
                    <a:pt x="510" y="1128"/>
                  </a:cubicBezTo>
                  <a:cubicBezTo>
                    <a:pt x="550" y="1128"/>
                    <a:pt x="580" y="1138"/>
                    <a:pt x="610" y="1138"/>
                  </a:cubicBezTo>
                  <a:cubicBezTo>
                    <a:pt x="630" y="1148"/>
                    <a:pt x="650" y="1148"/>
                    <a:pt x="660" y="1148"/>
                  </a:cubicBezTo>
                  <a:lnTo>
                    <a:pt x="760" y="1148"/>
                  </a:lnTo>
                  <a:lnTo>
                    <a:pt x="770" y="1089"/>
                  </a:lnTo>
                  <a:cubicBezTo>
                    <a:pt x="770" y="1089"/>
                    <a:pt x="770" y="1078"/>
                    <a:pt x="760" y="1069"/>
                  </a:cubicBezTo>
                  <a:lnTo>
                    <a:pt x="760" y="1049"/>
                  </a:lnTo>
                  <a:lnTo>
                    <a:pt x="760" y="1018"/>
                  </a:lnTo>
                  <a:lnTo>
                    <a:pt x="720" y="659"/>
                  </a:lnTo>
                  <a:cubicBezTo>
                    <a:pt x="710" y="569"/>
                    <a:pt x="690" y="490"/>
                    <a:pt x="670" y="419"/>
                  </a:cubicBezTo>
                  <a:cubicBezTo>
                    <a:pt x="650" y="330"/>
                    <a:pt x="610" y="250"/>
                    <a:pt x="570" y="200"/>
                  </a:cubicBezTo>
                  <a:cubicBezTo>
                    <a:pt x="520" y="130"/>
                    <a:pt x="451" y="80"/>
                    <a:pt x="380" y="50"/>
                  </a:cubicBezTo>
                  <a:cubicBezTo>
                    <a:pt x="340" y="30"/>
                    <a:pt x="300" y="20"/>
                    <a:pt x="261" y="10"/>
                  </a:cubicBezTo>
                  <a:cubicBezTo>
                    <a:pt x="231" y="10"/>
                    <a:pt x="191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423933" y="3408580"/>
              <a:ext cx="56015" cy="96419"/>
            </a:xfrm>
            <a:custGeom>
              <a:avLst/>
              <a:gdLst/>
              <a:ahLst/>
              <a:cxnLst/>
              <a:rect l="l" t="t" r="r" b="b"/>
              <a:pathLst>
                <a:path w="610" h="1050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20"/>
                    <a:pt x="0" y="40"/>
                    <a:pt x="10" y="60"/>
                  </a:cubicBezTo>
                  <a:cubicBezTo>
                    <a:pt x="10" y="71"/>
                    <a:pt x="10" y="100"/>
                    <a:pt x="20" y="120"/>
                  </a:cubicBezTo>
                  <a:cubicBezTo>
                    <a:pt x="20" y="151"/>
                    <a:pt x="30" y="171"/>
                    <a:pt x="30" y="200"/>
                  </a:cubicBezTo>
                  <a:cubicBezTo>
                    <a:pt x="40" y="270"/>
                    <a:pt x="50" y="340"/>
                    <a:pt x="60" y="420"/>
                  </a:cubicBezTo>
                  <a:cubicBezTo>
                    <a:pt x="70" y="490"/>
                    <a:pt x="80" y="570"/>
                    <a:pt x="100" y="650"/>
                  </a:cubicBezTo>
                  <a:cubicBezTo>
                    <a:pt x="120" y="730"/>
                    <a:pt x="140" y="799"/>
                    <a:pt x="180" y="849"/>
                  </a:cubicBezTo>
                  <a:cubicBezTo>
                    <a:pt x="220" y="909"/>
                    <a:pt x="280" y="949"/>
                    <a:pt x="339" y="989"/>
                  </a:cubicBezTo>
                  <a:lnTo>
                    <a:pt x="430" y="1019"/>
                  </a:lnTo>
                  <a:cubicBezTo>
                    <a:pt x="459" y="1029"/>
                    <a:pt x="490" y="1039"/>
                    <a:pt x="519" y="1039"/>
                  </a:cubicBezTo>
                  <a:cubicBezTo>
                    <a:pt x="549" y="1039"/>
                    <a:pt x="569" y="1039"/>
                    <a:pt x="589" y="1049"/>
                  </a:cubicBezTo>
                  <a:lnTo>
                    <a:pt x="609" y="1049"/>
                  </a:lnTo>
                  <a:lnTo>
                    <a:pt x="609" y="1029"/>
                  </a:lnTo>
                  <a:lnTo>
                    <a:pt x="609" y="989"/>
                  </a:lnTo>
                  <a:cubicBezTo>
                    <a:pt x="609" y="969"/>
                    <a:pt x="609" y="949"/>
                    <a:pt x="599" y="919"/>
                  </a:cubicBezTo>
                  <a:cubicBezTo>
                    <a:pt x="599" y="899"/>
                    <a:pt x="599" y="869"/>
                    <a:pt x="589" y="839"/>
                  </a:cubicBezTo>
                  <a:cubicBezTo>
                    <a:pt x="589" y="779"/>
                    <a:pt x="579" y="710"/>
                    <a:pt x="579" y="630"/>
                  </a:cubicBezTo>
                  <a:cubicBezTo>
                    <a:pt x="569" y="550"/>
                    <a:pt x="559" y="470"/>
                    <a:pt x="539" y="390"/>
                  </a:cubicBezTo>
                  <a:cubicBezTo>
                    <a:pt x="519" y="320"/>
                    <a:pt x="490" y="240"/>
                    <a:pt x="450" y="191"/>
                  </a:cubicBezTo>
                  <a:cubicBezTo>
                    <a:pt x="410" y="131"/>
                    <a:pt x="350" y="80"/>
                    <a:pt x="290" y="51"/>
                  </a:cubicBezTo>
                  <a:cubicBezTo>
                    <a:pt x="250" y="40"/>
                    <a:pt x="220" y="31"/>
                    <a:pt x="190" y="20"/>
                  </a:cubicBezTo>
                  <a:cubicBezTo>
                    <a:pt x="160" y="11"/>
                    <a:pt x="120" y="1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418424" y="3403070"/>
              <a:ext cx="67034" cy="107346"/>
            </a:xfrm>
            <a:custGeom>
              <a:avLst/>
              <a:gdLst/>
              <a:ahLst/>
              <a:cxnLst/>
              <a:rect l="l" t="t" r="r" b="b"/>
              <a:pathLst>
                <a:path w="730" h="1169" extrusionOk="0">
                  <a:moveTo>
                    <a:pt x="150" y="120"/>
                  </a:moveTo>
                  <a:cubicBezTo>
                    <a:pt x="180" y="120"/>
                    <a:pt x="210" y="131"/>
                    <a:pt x="240" y="140"/>
                  </a:cubicBezTo>
                  <a:cubicBezTo>
                    <a:pt x="260" y="140"/>
                    <a:pt x="290" y="151"/>
                    <a:pt x="320" y="171"/>
                  </a:cubicBezTo>
                  <a:cubicBezTo>
                    <a:pt x="379" y="191"/>
                    <a:pt x="430" y="231"/>
                    <a:pt x="459" y="280"/>
                  </a:cubicBezTo>
                  <a:cubicBezTo>
                    <a:pt x="499" y="330"/>
                    <a:pt x="519" y="390"/>
                    <a:pt x="539" y="470"/>
                  </a:cubicBezTo>
                  <a:cubicBezTo>
                    <a:pt x="559" y="540"/>
                    <a:pt x="570" y="620"/>
                    <a:pt x="579" y="690"/>
                  </a:cubicBezTo>
                  <a:lnTo>
                    <a:pt x="609" y="1039"/>
                  </a:lnTo>
                  <a:lnTo>
                    <a:pt x="589" y="1039"/>
                  </a:lnTo>
                  <a:cubicBezTo>
                    <a:pt x="559" y="1039"/>
                    <a:pt x="539" y="1029"/>
                    <a:pt x="510" y="1019"/>
                  </a:cubicBezTo>
                  <a:cubicBezTo>
                    <a:pt x="479" y="1009"/>
                    <a:pt x="450" y="999"/>
                    <a:pt x="430" y="989"/>
                  </a:cubicBezTo>
                  <a:cubicBezTo>
                    <a:pt x="370" y="959"/>
                    <a:pt x="330" y="919"/>
                    <a:pt x="290" y="879"/>
                  </a:cubicBezTo>
                  <a:cubicBezTo>
                    <a:pt x="260" y="830"/>
                    <a:pt x="240" y="770"/>
                    <a:pt x="220" y="699"/>
                  </a:cubicBezTo>
                  <a:cubicBezTo>
                    <a:pt x="200" y="620"/>
                    <a:pt x="180" y="530"/>
                    <a:pt x="180" y="470"/>
                  </a:cubicBezTo>
                  <a:cubicBezTo>
                    <a:pt x="170" y="390"/>
                    <a:pt x="160" y="320"/>
                    <a:pt x="150" y="260"/>
                  </a:cubicBezTo>
                  <a:lnTo>
                    <a:pt x="130" y="120"/>
                  </a:lnTo>
                  <a:close/>
                  <a:moveTo>
                    <a:pt x="50" y="1"/>
                  </a:moveTo>
                  <a:lnTo>
                    <a:pt x="0" y="31"/>
                  </a:lnTo>
                  <a:lnTo>
                    <a:pt x="0" y="100"/>
                  </a:lnTo>
                  <a:cubicBezTo>
                    <a:pt x="10" y="100"/>
                    <a:pt x="10" y="120"/>
                    <a:pt x="10" y="131"/>
                  </a:cubicBezTo>
                  <a:lnTo>
                    <a:pt x="30" y="271"/>
                  </a:lnTo>
                  <a:cubicBezTo>
                    <a:pt x="40" y="330"/>
                    <a:pt x="50" y="400"/>
                    <a:pt x="60" y="480"/>
                  </a:cubicBezTo>
                  <a:cubicBezTo>
                    <a:pt x="70" y="550"/>
                    <a:pt x="80" y="639"/>
                    <a:pt x="100" y="719"/>
                  </a:cubicBezTo>
                  <a:cubicBezTo>
                    <a:pt x="120" y="819"/>
                    <a:pt x="160" y="889"/>
                    <a:pt x="200" y="949"/>
                  </a:cubicBezTo>
                  <a:cubicBezTo>
                    <a:pt x="240" y="1009"/>
                    <a:pt x="300" y="1059"/>
                    <a:pt x="370" y="1099"/>
                  </a:cubicBezTo>
                  <a:cubicBezTo>
                    <a:pt x="410" y="1109"/>
                    <a:pt x="439" y="1129"/>
                    <a:pt x="479" y="1139"/>
                  </a:cubicBezTo>
                  <a:cubicBezTo>
                    <a:pt x="510" y="1149"/>
                    <a:pt x="539" y="1149"/>
                    <a:pt x="570" y="1159"/>
                  </a:cubicBezTo>
                  <a:lnTo>
                    <a:pt x="629" y="1159"/>
                  </a:lnTo>
                  <a:lnTo>
                    <a:pt x="729" y="1169"/>
                  </a:lnTo>
                  <a:lnTo>
                    <a:pt x="729" y="1109"/>
                  </a:lnTo>
                  <a:lnTo>
                    <a:pt x="729" y="1089"/>
                  </a:lnTo>
                  <a:lnTo>
                    <a:pt x="729" y="1069"/>
                  </a:lnTo>
                  <a:lnTo>
                    <a:pt x="729" y="1039"/>
                  </a:lnTo>
                  <a:lnTo>
                    <a:pt x="699" y="679"/>
                  </a:lnTo>
                  <a:cubicBezTo>
                    <a:pt x="689" y="610"/>
                    <a:pt x="679" y="520"/>
                    <a:pt x="659" y="440"/>
                  </a:cubicBezTo>
                  <a:cubicBezTo>
                    <a:pt x="629" y="340"/>
                    <a:pt x="599" y="271"/>
                    <a:pt x="559" y="211"/>
                  </a:cubicBezTo>
                  <a:cubicBezTo>
                    <a:pt x="510" y="151"/>
                    <a:pt x="450" y="91"/>
                    <a:pt x="370" y="61"/>
                  </a:cubicBezTo>
                  <a:cubicBezTo>
                    <a:pt x="330" y="41"/>
                    <a:pt x="300" y="31"/>
                    <a:pt x="260" y="21"/>
                  </a:cubicBezTo>
                  <a:cubicBezTo>
                    <a:pt x="230" y="11"/>
                    <a:pt x="190" y="1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423933" y="3408580"/>
              <a:ext cx="56015" cy="96419"/>
            </a:xfrm>
            <a:custGeom>
              <a:avLst/>
              <a:gdLst/>
              <a:ahLst/>
              <a:cxnLst/>
              <a:rect l="l" t="t" r="r" b="b"/>
              <a:pathLst>
                <a:path w="610" h="1050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20"/>
                    <a:pt x="0" y="40"/>
                    <a:pt x="10" y="60"/>
                  </a:cubicBezTo>
                  <a:cubicBezTo>
                    <a:pt x="10" y="71"/>
                    <a:pt x="10" y="100"/>
                    <a:pt x="20" y="120"/>
                  </a:cubicBezTo>
                  <a:cubicBezTo>
                    <a:pt x="20" y="151"/>
                    <a:pt x="30" y="171"/>
                    <a:pt x="30" y="200"/>
                  </a:cubicBezTo>
                  <a:cubicBezTo>
                    <a:pt x="40" y="270"/>
                    <a:pt x="50" y="340"/>
                    <a:pt x="60" y="420"/>
                  </a:cubicBezTo>
                  <a:cubicBezTo>
                    <a:pt x="70" y="490"/>
                    <a:pt x="80" y="570"/>
                    <a:pt x="100" y="650"/>
                  </a:cubicBezTo>
                  <a:cubicBezTo>
                    <a:pt x="120" y="730"/>
                    <a:pt x="140" y="799"/>
                    <a:pt x="180" y="849"/>
                  </a:cubicBezTo>
                  <a:cubicBezTo>
                    <a:pt x="220" y="909"/>
                    <a:pt x="280" y="949"/>
                    <a:pt x="339" y="989"/>
                  </a:cubicBezTo>
                  <a:lnTo>
                    <a:pt x="430" y="1019"/>
                  </a:lnTo>
                  <a:cubicBezTo>
                    <a:pt x="459" y="1029"/>
                    <a:pt x="490" y="1039"/>
                    <a:pt x="519" y="1039"/>
                  </a:cubicBezTo>
                  <a:cubicBezTo>
                    <a:pt x="549" y="1039"/>
                    <a:pt x="569" y="1039"/>
                    <a:pt x="589" y="1049"/>
                  </a:cubicBezTo>
                  <a:lnTo>
                    <a:pt x="609" y="1049"/>
                  </a:lnTo>
                  <a:lnTo>
                    <a:pt x="609" y="1029"/>
                  </a:lnTo>
                  <a:lnTo>
                    <a:pt x="609" y="989"/>
                  </a:lnTo>
                  <a:cubicBezTo>
                    <a:pt x="609" y="969"/>
                    <a:pt x="599" y="949"/>
                    <a:pt x="599" y="919"/>
                  </a:cubicBezTo>
                  <a:cubicBezTo>
                    <a:pt x="599" y="899"/>
                    <a:pt x="599" y="869"/>
                    <a:pt x="589" y="839"/>
                  </a:cubicBezTo>
                  <a:cubicBezTo>
                    <a:pt x="589" y="779"/>
                    <a:pt x="579" y="710"/>
                    <a:pt x="579" y="630"/>
                  </a:cubicBezTo>
                  <a:cubicBezTo>
                    <a:pt x="569" y="550"/>
                    <a:pt x="559" y="470"/>
                    <a:pt x="539" y="390"/>
                  </a:cubicBezTo>
                  <a:cubicBezTo>
                    <a:pt x="519" y="320"/>
                    <a:pt x="490" y="240"/>
                    <a:pt x="450" y="191"/>
                  </a:cubicBezTo>
                  <a:cubicBezTo>
                    <a:pt x="410" y="131"/>
                    <a:pt x="350" y="80"/>
                    <a:pt x="290" y="51"/>
                  </a:cubicBezTo>
                  <a:cubicBezTo>
                    <a:pt x="250" y="40"/>
                    <a:pt x="220" y="31"/>
                    <a:pt x="190" y="20"/>
                  </a:cubicBezTo>
                  <a:cubicBezTo>
                    <a:pt x="160" y="11"/>
                    <a:pt x="120" y="1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418424" y="3403070"/>
              <a:ext cx="67034" cy="107346"/>
            </a:xfrm>
            <a:custGeom>
              <a:avLst/>
              <a:gdLst/>
              <a:ahLst/>
              <a:cxnLst/>
              <a:rect l="l" t="t" r="r" b="b"/>
              <a:pathLst>
                <a:path w="730" h="1169" extrusionOk="0">
                  <a:moveTo>
                    <a:pt x="150" y="120"/>
                  </a:moveTo>
                  <a:cubicBezTo>
                    <a:pt x="180" y="120"/>
                    <a:pt x="210" y="131"/>
                    <a:pt x="240" y="140"/>
                  </a:cubicBezTo>
                  <a:cubicBezTo>
                    <a:pt x="260" y="140"/>
                    <a:pt x="290" y="151"/>
                    <a:pt x="320" y="171"/>
                  </a:cubicBezTo>
                  <a:cubicBezTo>
                    <a:pt x="379" y="191"/>
                    <a:pt x="430" y="231"/>
                    <a:pt x="459" y="280"/>
                  </a:cubicBezTo>
                  <a:cubicBezTo>
                    <a:pt x="499" y="330"/>
                    <a:pt x="519" y="390"/>
                    <a:pt x="539" y="470"/>
                  </a:cubicBezTo>
                  <a:cubicBezTo>
                    <a:pt x="559" y="540"/>
                    <a:pt x="570" y="620"/>
                    <a:pt x="579" y="690"/>
                  </a:cubicBezTo>
                  <a:lnTo>
                    <a:pt x="609" y="1039"/>
                  </a:lnTo>
                  <a:lnTo>
                    <a:pt x="589" y="1039"/>
                  </a:lnTo>
                  <a:cubicBezTo>
                    <a:pt x="559" y="1039"/>
                    <a:pt x="539" y="1029"/>
                    <a:pt x="510" y="1019"/>
                  </a:cubicBezTo>
                  <a:cubicBezTo>
                    <a:pt x="479" y="1009"/>
                    <a:pt x="450" y="999"/>
                    <a:pt x="430" y="989"/>
                  </a:cubicBezTo>
                  <a:cubicBezTo>
                    <a:pt x="370" y="959"/>
                    <a:pt x="330" y="919"/>
                    <a:pt x="290" y="879"/>
                  </a:cubicBezTo>
                  <a:cubicBezTo>
                    <a:pt x="260" y="830"/>
                    <a:pt x="240" y="770"/>
                    <a:pt x="220" y="699"/>
                  </a:cubicBezTo>
                  <a:cubicBezTo>
                    <a:pt x="200" y="620"/>
                    <a:pt x="180" y="530"/>
                    <a:pt x="180" y="470"/>
                  </a:cubicBezTo>
                  <a:cubicBezTo>
                    <a:pt x="170" y="390"/>
                    <a:pt x="160" y="320"/>
                    <a:pt x="150" y="260"/>
                  </a:cubicBezTo>
                  <a:lnTo>
                    <a:pt x="130" y="120"/>
                  </a:lnTo>
                  <a:close/>
                  <a:moveTo>
                    <a:pt x="40" y="1"/>
                  </a:moveTo>
                  <a:lnTo>
                    <a:pt x="0" y="41"/>
                  </a:lnTo>
                  <a:lnTo>
                    <a:pt x="0" y="100"/>
                  </a:lnTo>
                  <a:cubicBezTo>
                    <a:pt x="10" y="100"/>
                    <a:pt x="10" y="120"/>
                    <a:pt x="10" y="131"/>
                  </a:cubicBezTo>
                  <a:lnTo>
                    <a:pt x="30" y="271"/>
                  </a:lnTo>
                  <a:cubicBezTo>
                    <a:pt x="40" y="330"/>
                    <a:pt x="50" y="400"/>
                    <a:pt x="60" y="480"/>
                  </a:cubicBezTo>
                  <a:cubicBezTo>
                    <a:pt x="70" y="550"/>
                    <a:pt x="80" y="639"/>
                    <a:pt x="100" y="719"/>
                  </a:cubicBezTo>
                  <a:cubicBezTo>
                    <a:pt x="120" y="819"/>
                    <a:pt x="160" y="889"/>
                    <a:pt x="200" y="949"/>
                  </a:cubicBezTo>
                  <a:cubicBezTo>
                    <a:pt x="240" y="1009"/>
                    <a:pt x="300" y="1059"/>
                    <a:pt x="370" y="1099"/>
                  </a:cubicBezTo>
                  <a:cubicBezTo>
                    <a:pt x="410" y="1109"/>
                    <a:pt x="439" y="1129"/>
                    <a:pt x="479" y="1139"/>
                  </a:cubicBezTo>
                  <a:cubicBezTo>
                    <a:pt x="510" y="1149"/>
                    <a:pt x="539" y="1149"/>
                    <a:pt x="570" y="1159"/>
                  </a:cubicBezTo>
                  <a:lnTo>
                    <a:pt x="629" y="1159"/>
                  </a:lnTo>
                  <a:lnTo>
                    <a:pt x="729" y="1169"/>
                  </a:lnTo>
                  <a:lnTo>
                    <a:pt x="729" y="1109"/>
                  </a:lnTo>
                  <a:lnTo>
                    <a:pt x="729" y="1089"/>
                  </a:lnTo>
                  <a:lnTo>
                    <a:pt x="729" y="1069"/>
                  </a:lnTo>
                  <a:lnTo>
                    <a:pt x="729" y="1039"/>
                  </a:lnTo>
                  <a:lnTo>
                    <a:pt x="699" y="679"/>
                  </a:lnTo>
                  <a:cubicBezTo>
                    <a:pt x="689" y="610"/>
                    <a:pt x="679" y="520"/>
                    <a:pt x="659" y="440"/>
                  </a:cubicBezTo>
                  <a:cubicBezTo>
                    <a:pt x="629" y="340"/>
                    <a:pt x="599" y="271"/>
                    <a:pt x="559" y="211"/>
                  </a:cubicBezTo>
                  <a:cubicBezTo>
                    <a:pt x="510" y="151"/>
                    <a:pt x="450" y="91"/>
                    <a:pt x="370" y="61"/>
                  </a:cubicBezTo>
                  <a:cubicBezTo>
                    <a:pt x="330" y="41"/>
                    <a:pt x="300" y="31"/>
                    <a:pt x="260" y="21"/>
                  </a:cubicBezTo>
                  <a:cubicBezTo>
                    <a:pt x="230" y="11"/>
                    <a:pt x="190" y="1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468836" y="3431536"/>
              <a:ext cx="53260" cy="98164"/>
            </a:xfrm>
            <a:custGeom>
              <a:avLst/>
              <a:gdLst/>
              <a:ahLst/>
              <a:cxnLst/>
              <a:rect l="l" t="t" r="r" b="b"/>
              <a:pathLst>
                <a:path w="580" h="1069" extrusionOk="0">
                  <a:moveTo>
                    <a:pt x="1" y="0"/>
                  </a:moveTo>
                  <a:lnTo>
                    <a:pt x="1" y="10"/>
                  </a:lnTo>
                  <a:lnTo>
                    <a:pt x="1" y="20"/>
                  </a:lnTo>
                  <a:lnTo>
                    <a:pt x="1" y="60"/>
                  </a:lnTo>
                  <a:cubicBezTo>
                    <a:pt x="10" y="80"/>
                    <a:pt x="10" y="100"/>
                    <a:pt x="10" y="130"/>
                  </a:cubicBezTo>
                  <a:cubicBezTo>
                    <a:pt x="21" y="150"/>
                    <a:pt x="21" y="180"/>
                    <a:pt x="21" y="210"/>
                  </a:cubicBezTo>
                  <a:cubicBezTo>
                    <a:pt x="30" y="270"/>
                    <a:pt x="40" y="340"/>
                    <a:pt x="40" y="420"/>
                  </a:cubicBezTo>
                  <a:cubicBezTo>
                    <a:pt x="50" y="500"/>
                    <a:pt x="60" y="579"/>
                    <a:pt x="80" y="659"/>
                  </a:cubicBezTo>
                  <a:cubicBezTo>
                    <a:pt x="90" y="729"/>
                    <a:pt x="120" y="799"/>
                    <a:pt x="160" y="859"/>
                  </a:cubicBezTo>
                  <a:cubicBezTo>
                    <a:pt x="200" y="919"/>
                    <a:pt x="250" y="968"/>
                    <a:pt x="310" y="999"/>
                  </a:cubicBezTo>
                  <a:cubicBezTo>
                    <a:pt x="340" y="1008"/>
                    <a:pt x="370" y="1028"/>
                    <a:pt x="400" y="1039"/>
                  </a:cubicBezTo>
                  <a:cubicBezTo>
                    <a:pt x="429" y="1048"/>
                    <a:pt x="460" y="1048"/>
                    <a:pt x="489" y="1059"/>
                  </a:cubicBezTo>
                  <a:lnTo>
                    <a:pt x="560" y="1059"/>
                  </a:lnTo>
                  <a:cubicBezTo>
                    <a:pt x="569" y="1068"/>
                    <a:pt x="580" y="1068"/>
                    <a:pt x="580" y="1068"/>
                  </a:cubicBezTo>
                  <a:lnTo>
                    <a:pt x="580" y="1048"/>
                  </a:lnTo>
                  <a:lnTo>
                    <a:pt x="580" y="1008"/>
                  </a:lnTo>
                  <a:lnTo>
                    <a:pt x="580" y="939"/>
                  </a:lnTo>
                  <a:cubicBezTo>
                    <a:pt x="569" y="919"/>
                    <a:pt x="569" y="889"/>
                    <a:pt x="569" y="859"/>
                  </a:cubicBezTo>
                  <a:cubicBezTo>
                    <a:pt x="569" y="799"/>
                    <a:pt x="560" y="729"/>
                    <a:pt x="560" y="649"/>
                  </a:cubicBezTo>
                  <a:lnTo>
                    <a:pt x="529" y="409"/>
                  </a:lnTo>
                  <a:cubicBezTo>
                    <a:pt x="509" y="329"/>
                    <a:pt x="480" y="260"/>
                    <a:pt x="440" y="200"/>
                  </a:cubicBezTo>
                  <a:cubicBezTo>
                    <a:pt x="400" y="140"/>
                    <a:pt x="350" y="100"/>
                    <a:pt x="280" y="60"/>
                  </a:cubicBezTo>
                  <a:lnTo>
                    <a:pt x="190" y="30"/>
                  </a:lnTo>
                  <a:cubicBezTo>
                    <a:pt x="150" y="20"/>
                    <a:pt x="120" y="10"/>
                    <a:pt x="90" y="10"/>
                  </a:cubicBezTo>
                  <a:cubicBezTo>
                    <a:pt x="7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463327" y="3426027"/>
              <a:ext cx="64279" cy="109183"/>
            </a:xfrm>
            <a:custGeom>
              <a:avLst/>
              <a:gdLst/>
              <a:ahLst/>
              <a:cxnLst/>
              <a:rect l="l" t="t" r="r" b="b"/>
              <a:pathLst>
                <a:path w="700" h="1189" extrusionOk="0">
                  <a:moveTo>
                    <a:pt x="150" y="130"/>
                  </a:moveTo>
                  <a:cubicBezTo>
                    <a:pt x="170" y="130"/>
                    <a:pt x="200" y="140"/>
                    <a:pt x="230" y="140"/>
                  </a:cubicBezTo>
                  <a:cubicBezTo>
                    <a:pt x="260" y="150"/>
                    <a:pt x="290" y="160"/>
                    <a:pt x="320" y="180"/>
                  </a:cubicBezTo>
                  <a:cubicBezTo>
                    <a:pt x="370" y="210"/>
                    <a:pt x="420" y="250"/>
                    <a:pt x="449" y="300"/>
                  </a:cubicBezTo>
                  <a:cubicBezTo>
                    <a:pt x="489" y="340"/>
                    <a:pt x="509" y="409"/>
                    <a:pt x="529" y="480"/>
                  </a:cubicBezTo>
                  <a:cubicBezTo>
                    <a:pt x="540" y="560"/>
                    <a:pt x="549" y="649"/>
                    <a:pt x="560" y="709"/>
                  </a:cubicBezTo>
                  <a:lnTo>
                    <a:pt x="580" y="1059"/>
                  </a:lnTo>
                  <a:lnTo>
                    <a:pt x="560" y="1059"/>
                  </a:lnTo>
                  <a:cubicBezTo>
                    <a:pt x="540" y="1048"/>
                    <a:pt x="509" y="1048"/>
                    <a:pt x="480" y="1039"/>
                  </a:cubicBezTo>
                  <a:cubicBezTo>
                    <a:pt x="449" y="1028"/>
                    <a:pt x="420" y="1019"/>
                    <a:pt x="400" y="1008"/>
                  </a:cubicBezTo>
                  <a:cubicBezTo>
                    <a:pt x="350" y="979"/>
                    <a:pt x="300" y="939"/>
                    <a:pt x="270" y="889"/>
                  </a:cubicBezTo>
                  <a:cubicBezTo>
                    <a:pt x="240" y="839"/>
                    <a:pt x="210" y="779"/>
                    <a:pt x="200" y="699"/>
                  </a:cubicBezTo>
                  <a:cubicBezTo>
                    <a:pt x="180" y="620"/>
                    <a:pt x="170" y="540"/>
                    <a:pt x="160" y="480"/>
                  </a:cubicBezTo>
                  <a:lnTo>
                    <a:pt x="160" y="409"/>
                  </a:lnTo>
                  <a:cubicBezTo>
                    <a:pt x="150" y="350"/>
                    <a:pt x="150" y="310"/>
                    <a:pt x="140" y="260"/>
                  </a:cubicBezTo>
                  <a:lnTo>
                    <a:pt x="130" y="130"/>
                  </a:lnTo>
                  <a:close/>
                  <a:moveTo>
                    <a:pt x="50" y="1"/>
                  </a:moveTo>
                  <a:lnTo>
                    <a:pt x="1" y="30"/>
                  </a:lnTo>
                  <a:lnTo>
                    <a:pt x="1" y="100"/>
                  </a:lnTo>
                  <a:cubicBezTo>
                    <a:pt x="1" y="110"/>
                    <a:pt x="1" y="120"/>
                    <a:pt x="10" y="130"/>
                  </a:cubicBezTo>
                  <a:lnTo>
                    <a:pt x="21" y="280"/>
                  </a:lnTo>
                  <a:cubicBezTo>
                    <a:pt x="30" y="320"/>
                    <a:pt x="30" y="370"/>
                    <a:pt x="41" y="420"/>
                  </a:cubicBezTo>
                  <a:lnTo>
                    <a:pt x="41" y="489"/>
                  </a:lnTo>
                  <a:cubicBezTo>
                    <a:pt x="50" y="549"/>
                    <a:pt x="61" y="639"/>
                    <a:pt x="81" y="729"/>
                  </a:cubicBezTo>
                  <a:cubicBezTo>
                    <a:pt x="100" y="819"/>
                    <a:pt x="130" y="899"/>
                    <a:pt x="170" y="959"/>
                  </a:cubicBezTo>
                  <a:cubicBezTo>
                    <a:pt x="210" y="1019"/>
                    <a:pt x="270" y="1068"/>
                    <a:pt x="340" y="1108"/>
                  </a:cubicBezTo>
                  <a:cubicBezTo>
                    <a:pt x="370" y="1128"/>
                    <a:pt x="410" y="1139"/>
                    <a:pt x="449" y="1148"/>
                  </a:cubicBezTo>
                  <a:lnTo>
                    <a:pt x="540" y="1179"/>
                  </a:lnTo>
                  <a:lnTo>
                    <a:pt x="600" y="1179"/>
                  </a:lnTo>
                  <a:lnTo>
                    <a:pt x="699" y="1188"/>
                  </a:lnTo>
                  <a:lnTo>
                    <a:pt x="699" y="1128"/>
                  </a:lnTo>
                  <a:lnTo>
                    <a:pt x="699" y="1108"/>
                  </a:lnTo>
                  <a:lnTo>
                    <a:pt x="699" y="1088"/>
                  </a:lnTo>
                  <a:lnTo>
                    <a:pt x="699" y="1059"/>
                  </a:lnTo>
                  <a:lnTo>
                    <a:pt x="679" y="699"/>
                  </a:lnTo>
                  <a:cubicBezTo>
                    <a:pt x="669" y="639"/>
                    <a:pt x="660" y="549"/>
                    <a:pt x="649" y="460"/>
                  </a:cubicBezTo>
                  <a:cubicBezTo>
                    <a:pt x="620" y="360"/>
                    <a:pt x="589" y="290"/>
                    <a:pt x="549" y="230"/>
                  </a:cubicBezTo>
                  <a:cubicBezTo>
                    <a:pt x="509" y="160"/>
                    <a:pt x="440" y="110"/>
                    <a:pt x="370" y="70"/>
                  </a:cubicBezTo>
                  <a:cubicBezTo>
                    <a:pt x="340" y="50"/>
                    <a:pt x="300" y="41"/>
                    <a:pt x="260" y="30"/>
                  </a:cubicBezTo>
                  <a:cubicBezTo>
                    <a:pt x="230" y="21"/>
                    <a:pt x="190" y="10"/>
                    <a:pt x="160" y="10"/>
                  </a:cubicBezTo>
                  <a:cubicBezTo>
                    <a:pt x="140" y="10"/>
                    <a:pt x="120" y="10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468836" y="3431536"/>
              <a:ext cx="53260" cy="98164"/>
            </a:xfrm>
            <a:custGeom>
              <a:avLst/>
              <a:gdLst/>
              <a:ahLst/>
              <a:cxnLst/>
              <a:rect l="l" t="t" r="r" b="b"/>
              <a:pathLst>
                <a:path w="580" h="1069" extrusionOk="0">
                  <a:moveTo>
                    <a:pt x="1" y="0"/>
                  </a:moveTo>
                  <a:lnTo>
                    <a:pt x="1" y="10"/>
                  </a:lnTo>
                  <a:lnTo>
                    <a:pt x="1" y="20"/>
                  </a:lnTo>
                  <a:lnTo>
                    <a:pt x="1" y="60"/>
                  </a:lnTo>
                  <a:cubicBezTo>
                    <a:pt x="10" y="80"/>
                    <a:pt x="10" y="100"/>
                    <a:pt x="10" y="130"/>
                  </a:cubicBezTo>
                  <a:cubicBezTo>
                    <a:pt x="21" y="150"/>
                    <a:pt x="21" y="180"/>
                    <a:pt x="21" y="210"/>
                  </a:cubicBezTo>
                  <a:cubicBezTo>
                    <a:pt x="30" y="270"/>
                    <a:pt x="40" y="340"/>
                    <a:pt x="40" y="420"/>
                  </a:cubicBezTo>
                  <a:cubicBezTo>
                    <a:pt x="50" y="500"/>
                    <a:pt x="60" y="579"/>
                    <a:pt x="80" y="659"/>
                  </a:cubicBezTo>
                  <a:cubicBezTo>
                    <a:pt x="90" y="729"/>
                    <a:pt x="120" y="799"/>
                    <a:pt x="160" y="859"/>
                  </a:cubicBezTo>
                  <a:cubicBezTo>
                    <a:pt x="200" y="919"/>
                    <a:pt x="250" y="968"/>
                    <a:pt x="310" y="999"/>
                  </a:cubicBezTo>
                  <a:cubicBezTo>
                    <a:pt x="340" y="1008"/>
                    <a:pt x="370" y="1028"/>
                    <a:pt x="400" y="1039"/>
                  </a:cubicBezTo>
                  <a:cubicBezTo>
                    <a:pt x="429" y="1048"/>
                    <a:pt x="460" y="1048"/>
                    <a:pt x="489" y="1059"/>
                  </a:cubicBezTo>
                  <a:lnTo>
                    <a:pt x="560" y="1059"/>
                  </a:lnTo>
                  <a:cubicBezTo>
                    <a:pt x="569" y="1068"/>
                    <a:pt x="580" y="1068"/>
                    <a:pt x="580" y="1068"/>
                  </a:cubicBezTo>
                  <a:lnTo>
                    <a:pt x="580" y="1048"/>
                  </a:lnTo>
                  <a:lnTo>
                    <a:pt x="580" y="1008"/>
                  </a:lnTo>
                  <a:lnTo>
                    <a:pt x="580" y="939"/>
                  </a:lnTo>
                  <a:cubicBezTo>
                    <a:pt x="569" y="919"/>
                    <a:pt x="569" y="889"/>
                    <a:pt x="569" y="859"/>
                  </a:cubicBezTo>
                  <a:cubicBezTo>
                    <a:pt x="569" y="799"/>
                    <a:pt x="560" y="729"/>
                    <a:pt x="560" y="649"/>
                  </a:cubicBezTo>
                  <a:lnTo>
                    <a:pt x="529" y="409"/>
                  </a:lnTo>
                  <a:cubicBezTo>
                    <a:pt x="509" y="329"/>
                    <a:pt x="480" y="260"/>
                    <a:pt x="440" y="200"/>
                  </a:cubicBezTo>
                  <a:cubicBezTo>
                    <a:pt x="400" y="140"/>
                    <a:pt x="350" y="100"/>
                    <a:pt x="280" y="60"/>
                  </a:cubicBezTo>
                  <a:lnTo>
                    <a:pt x="190" y="30"/>
                  </a:lnTo>
                  <a:cubicBezTo>
                    <a:pt x="150" y="20"/>
                    <a:pt x="120" y="10"/>
                    <a:pt x="90" y="10"/>
                  </a:cubicBezTo>
                  <a:cubicBezTo>
                    <a:pt x="7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463327" y="3426027"/>
              <a:ext cx="64279" cy="109183"/>
            </a:xfrm>
            <a:custGeom>
              <a:avLst/>
              <a:gdLst/>
              <a:ahLst/>
              <a:cxnLst/>
              <a:rect l="l" t="t" r="r" b="b"/>
              <a:pathLst>
                <a:path w="700" h="1189" extrusionOk="0">
                  <a:moveTo>
                    <a:pt x="150" y="130"/>
                  </a:moveTo>
                  <a:cubicBezTo>
                    <a:pt x="170" y="130"/>
                    <a:pt x="200" y="140"/>
                    <a:pt x="230" y="140"/>
                  </a:cubicBezTo>
                  <a:cubicBezTo>
                    <a:pt x="260" y="150"/>
                    <a:pt x="290" y="160"/>
                    <a:pt x="320" y="180"/>
                  </a:cubicBezTo>
                  <a:cubicBezTo>
                    <a:pt x="370" y="210"/>
                    <a:pt x="420" y="250"/>
                    <a:pt x="449" y="300"/>
                  </a:cubicBezTo>
                  <a:cubicBezTo>
                    <a:pt x="489" y="340"/>
                    <a:pt x="509" y="409"/>
                    <a:pt x="529" y="480"/>
                  </a:cubicBezTo>
                  <a:cubicBezTo>
                    <a:pt x="540" y="560"/>
                    <a:pt x="549" y="649"/>
                    <a:pt x="560" y="709"/>
                  </a:cubicBezTo>
                  <a:lnTo>
                    <a:pt x="580" y="1059"/>
                  </a:lnTo>
                  <a:lnTo>
                    <a:pt x="560" y="1059"/>
                  </a:lnTo>
                  <a:cubicBezTo>
                    <a:pt x="540" y="1048"/>
                    <a:pt x="509" y="1048"/>
                    <a:pt x="480" y="1039"/>
                  </a:cubicBezTo>
                  <a:cubicBezTo>
                    <a:pt x="449" y="1028"/>
                    <a:pt x="420" y="1019"/>
                    <a:pt x="400" y="1008"/>
                  </a:cubicBezTo>
                  <a:cubicBezTo>
                    <a:pt x="350" y="979"/>
                    <a:pt x="300" y="939"/>
                    <a:pt x="270" y="889"/>
                  </a:cubicBezTo>
                  <a:cubicBezTo>
                    <a:pt x="240" y="839"/>
                    <a:pt x="210" y="779"/>
                    <a:pt x="200" y="699"/>
                  </a:cubicBezTo>
                  <a:cubicBezTo>
                    <a:pt x="180" y="620"/>
                    <a:pt x="170" y="540"/>
                    <a:pt x="160" y="480"/>
                  </a:cubicBezTo>
                  <a:lnTo>
                    <a:pt x="160" y="409"/>
                  </a:lnTo>
                  <a:cubicBezTo>
                    <a:pt x="150" y="350"/>
                    <a:pt x="150" y="310"/>
                    <a:pt x="140" y="260"/>
                  </a:cubicBezTo>
                  <a:lnTo>
                    <a:pt x="130" y="130"/>
                  </a:lnTo>
                  <a:close/>
                  <a:moveTo>
                    <a:pt x="50" y="1"/>
                  </a:moveTo>
                  <a:lnTo>
                    <a:pt x="1" y="30"/>
                  </a:lnTo>
                  <a:lnTo>
                    <a:pt x="1" y="100"/>
                  </a:lnTo>
                  <a:cubicBezTo>
                    <a:pt x="1" y="110"/>
                    <a:pt x="1" y="120"/>
                    <a:pt x="10" y="130"/>
                  </a:cubicBezTo>
                  <a:lnTo>
                    <a:pt x="21" y="280"/>
                  </a:lnTo>
                  <a:cubicBezTo>
                    <a:pt x="30" y="320"/>
                    <a:pt x="30" y="370"/>
                    <a:pt x="41" y="420"/>
                  </a:cubicBezTo>
                  <a:lnTo>
                    <a:pt x="41" y="489"/>
                  </a:lnTo>
                  <a:cubicBezTo>
                    <a:pt x="50" y="549"/>
                    <a:pt x="61" y="639"/>
                    <a:pt x="81" y="729"/>
                  </a:cubicBezTo>
                  <a:cubicBezTo>
                    <a:pt x="100" y="819"/>
                    <a:pt x="130" y="899"/>
                    <a:pt x="170" y="959"/>
                  </a:cubicBezTo>
                  <a:cubicBezTo>
                    <a:pt x="210" y="1019"/>
                    <a:pt x="270" y="1068"/>
                    <a:pt x="340" y="1108"/>
                  </a:cubicBezTo>
                  <a:cubicBezTo>
                    <a:pt x="370" y="1128"/>
                    <a:pt x="410" y="1139"/>
                    <a:pt x="449" y="1148"/>
                  </a:cubicBezTo>
                  <a:lnTo>
                    <a:pt x="540" y="1179"/>
                  </a:lnTo>
                  <a:lnTo>
                    <a:pt x="600" y="1179"/>
                  </a:lnTo>
                  <a:lnTo>
                    <a:pt x="699" y="1188"/>
                  </a:lnTo>
                  <a:lnTo>
                    <a:pt x="699" y="1128"/>
                  </a:lnTo>
                  <a:lnTo>
                    <a:pt x="699" y="1108"/>
                  </a:lnTo>
                  <a:lnTo>
                    <a:pt x="699" y="1088"/>
                  </a:lnTo>
                  <a:lnTo>
                    <a:pt x="699" y="1059"/>
                  </a:lnTo>
                  <a:lnTo>
                    <a:pt x="679" y="699"/>
                  </a:lnTo>
                  <a:cubicBezTo>
                    <a:pt x="669" y="639"/>
                    <a:pt x="660" y="549"/>
                    <a:pt x="649" y="460"/>
                  </a:cubicBezTo>
                  <a:cubicBezTo>
                    <a:pt x="620" y="360"/>
                    <a:pt x="589" y="290"/>
                    <a:pt x="549" y="230"/>
                  </a:cubicBezTo>
                  <a:cubicBezTo>
                    <a:pt x="509" y="160"/>
                    <a:pt x="440" y="110"/>
                    <a:pt x="370" y="70"/>
                  </a:cubicBezTo>
                  <a:cubicBezTo>
                    <a:pt x="340" y="50"/>
                    <a:pt x="300" y="41"/>
                    <a:pt x="260" y="30"/>
                  </a:cubicBezTo>
                  <a:cubicBezTo>
                    <a:pt x="230" y="21"/>
                    <a:pt x="190" y="10"/>
                    <a:pt x="160" y="10"/>
                  </a:cubicBezTo>
                  <a:cubicBezTo>
                    <a:pt x="140" y="10"/>
                    <a:pt x="120" y="10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512821" y="3456238"/>
              <a:ext cx="51423" cy="99082"/>
            </a:xfrm>
            <a:custGeom>
              <a:avLst/>
              <a:gdLst/>
              <a:ahLst/>
              <a:cxnLst/>
              <a:rect l="l" t="t" r="r" b="b"/>
              <a:pathLst>
                <a:path w="560" h="1079" extrusionOk="0">
                  <a:moveTo>
                    <a:pt x="1" y="1"/>
                  </a:moveTo>
                  <a:lnTo>
                    <a:pt x="1" y="21"/>
                  </a:lnTo>
                  <a:lnTo>
                    <a:pt x="1" y="60"/>
                  </a:lnTo>
                  <a:cubicBezTo>
                    <a:pt x="10" y="80"/>
                    <a:pt x="10" y="100"/>
                    <a:pt x="10" y="120"/>
                  </a:cubicBezTo>
                  <a:cubicBezTo>
                    <a:pt x="10" y="151"/>
                    <a:pt x="10" y="180"/>
                    <a:pt x="21" y="211"/>
                  </a:cubicBezTo>
                  <a:cubicBezTo>
                    <a:pt x="21" y="271"/>
                    <a:pt x="30" y="340"/>
                    <a:pt x="30" y="420"/>
                  </a:cubicBezTo>
                  <a:lnTo>
                    <a:pt x="61" y="659"/>
                  </a:lnTo>
                  <a:cubicBezTo>
                    <a:pt x="81" y="730"/>
                    <a:pt x="101" y="799"/>
                    <a:pt x="140" y="859"/>
                  </a:cubicBezTo>
                  <a:cubicBezTo>
                    <a:pt x="180" y="919"/>
                    <a:pt x="230" y="969"/>
                    <a:pt x="290" y="999"/>
                  </a:cubicBezTo>
                  <a:cubicBezTo>
                    <a:pt x="320" y="1019"/>
                    <a:pt x="350" y="1029"/>
                    <a:pt x="380" y="1039"/>
                  </a:cubicBezTo>
                  <a:lnTo>
                    <a:pt x="470" y="1069"/>
                  </a:lnTo>
                  <a:lnTo>
                    <a:pt x="529" y="1069"/>
                  </a:lnTo>
                  <a:cubicBezTo>
                    <a:pt x="549" y="1079"/>
                    <a:pt x="560" y="1079"/>
                    <a:pt x="560" y="1079"/>
                  </a:cubicBezTo>
                  <a:lnTo>
                    <a:pt x="560" y="1059"/>
                  </a:lnTo>
                  <a:lnTo>
                    <a:pt x="560" y="1019"/>
                  </a:lnTo>
                  <a:cubicBezTo>
                    <a:pt x="560" y="999"/>
                    <a:pt x="549" y="979"/>
                    <a:pt x="549" y="949"/>
                  </a:cubicBezTo>
                  <a:lnTo>
                    <a:pt x="549" y="869"/>
                  </a:lnTo>
                  <a:cubicBezTo>
                    <a:pt x="549" y="810"/>
                    <a:pt x="540" y="739"/>
                    <a:pt x="540" y="659"/>
                  </a:cubicBezTo>
                  <a:cubicBezTo>
                    <a:pt x="540" y="580"/>
                    <a:pt x="529" y="500"/>
                    <a:pt x="520" y="420"/>
                  </a:cubicBezTo>
                  <a:cubicBezTo>
                    <a:pt x="500" y="340"/>
                    <a:pt x="480" y="271"/>
                    <a:pt x="440" y="211"/>
                  </a:cubicBezTo>
                  <a:cubicBezTo>
                    <a:pt x="400" y="151"/>
                    <a:pt x="340" y="100"/>
                    <a:pt x="280" y="71"/>
                  </a:cubicBezTo>
                  <a:cubicBezTo>
                    <a:pt x="250" y="51"/>
                    <a:pt x="220" y="41"/>
                    <a:pt x="190" y="31"/>
                  </a:cubicBezTo>
                  <a:cubicBezTo>
                    <a:pt x="150" y="21"/>
                    <a:pt x="121" y="11"/>
                    <a:pt x="101" y="11"/>
                  </a:cubicBezTo>
                  <a:cubicBezTo>
                    <a:pt x="70" y="1"/>
                    <a:pt x="41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8507312" y="3450728"/>
              <a:ext cx="62443" cy="110101"/>
            </a:xfrm>
            <a:custGeom>
              <a:avLst/>
              <a:gdLst/>
              <a:ahLst/>
              <a:cxnLst/>
              <a:rect l="l" t="t" r="r" b="b"/>
              <a:pathLst>
                <a:path w="680" h="1199" extrusionOk="0">
                  <a:moveTo>
                    <a:pt x="150" y="131"/>
                  </a:moveTo>
                  <a:cubicBezTo>
                    <a:pt x="170" y="131"/>
                    <a:pt x="200" y="140"/>
                    <a:pt x="230" y="151"/>
                  </a:cubicBezTo>
                  <a:cubicBezTo>
                    <a:pt x="260" y="160"/>
                    <a:pt x="290" y="171"/>
                    <a:pt x="310" y="180"/>
                  </a:cubicBezTo>
                  <a:cubicBezTo>
                    <a:pt x="370" y="211"/>
                    <a:pt x="410" y="251"/>
                    <a:pt x="450" y="300"/>
                  </a:cubicBezTo>
                  <a:cubicBezTo>
                    <a:pt x="480" y="351"/>
                    <a:pt x="500" y="420"/>
                    <a:pt x="520" y="490"/>
                  </a:cubicBezTo>
                  <a:cubicBezTo>
                    <a:pt x="530" y="560"/>
                    <a:pt x="540" y="630"/>
                    <a:pt x="540" y="719"/>
                  </a:cubicBezTo>
                  <a:lnTo>
                    <a:pt x="560" y="1069"/>
                  </a:lnTo>
                  <a:lnTo>
                    <a:pt x="540" y="1069"/>
                  </a:lnTo>
                  <a:cubicBezTo>
                    <a:pt x="510" y="1059"/>
                    <a:pt x="480" y="1059"/>
                    <a:pt x="460" y="1049"/>
                  </a:cubicBezTo>
                  <a:cubicBezTo>
                    <a:pt x="430" y="1039"/>
                    <a:pt x="400" y="1019"/>
                    <a:pt x="380" y="1009"/>
                  </a:cubicBezTo>
                  <a:cubicBezTo>
                    <a:pt x="320" y="979"/>
                    <a:pt x="280" y="939"/>
                    <a:pt x="250" y="890"/>
                  </a:cubicBezTo>
                  <a:cubicBezTo>
                    <a:pt x="220" y="839"/>
                    <a:pt x="200" y="779"/>
                    <a:pt x="181" y="699"/>
                  </a:cubicBezTo>
                  <a:cubicBezTo>
                    <a:pt x="161" y="620"/>
                    <a:pt x="161" y="540"/>
                    <a:pt x="150" y="480"/>
                  </a:cubicBezTo>
                  <a:lnTo>
                    <a:pt x="121" y="131"/>
                  </a:lnTo>
                  <a:close/>
                  <a:moveTo>
                    <a:pt x="61" y="1"/>
                  </a:moveTo>
                  <a:lnTo>
                    <a:pt x="1" y="11"/>
                  </a:lnTo>
                  <a:lnTo>
                    <a:pt x="1" y="71"/>
                  </a:lnTo>
                  <a:lnTo>
                    <a:pt x="1" y="91"/>
                  </a:lnTo>
                  <a:lnTo>
                    <a:pt x="1" y="120"/>
                  </a:lnTo>
                  <a:lnTo>
                    <a:pt x="30" y="480"/>
                  </a:lnTo>
                  <a:cubicBezTo>
                    <a:pt x="41" y="550"/>
                    <a:pt x="41" y="640"/>
                    <a:pt x="61" y="730"/>
                  </a:cubicBezTo>
                  <a:cubicBezTo>
                    <a:pt x="81" y="819"/>
                    <a:pt x="110" y="899"/>
                    <a:pt x="150" y="959"/>
                  </a:cubicBezTo>
                  <a:cubicBezTo>
                    <a:pt x="190" y="1019"/>
                    <a:pt x="250" y="1079"/>
                    <a:pt x="320" y="1119"/>
                  </a:cubicBezTo>
                  <a:cubicBezTo>
                    <a:pt x="350" y="1129"/>
                    <a:pt x="380" y="1149"/>
                    <a:pt x="420" y="1159"/>
                  </a:cubicBezTo>
                  <a:cubicBezTo>
                    <a:pt x="450" y="1169"/>
                    <a:pt x="490" y="1179"/>
                    <a:pt x="510" y="1179"/>
                  </a:cubicBezTo>
                  <a:cubicBezTo>
                    <a:pt x="530" y="1189"/>
                    <a:pt x="560" y="1189"/>
                    <a:pt x="569" y="1189"/>
                  </a:cubicBezTo>
                  <a:lnTo>
                    <a:pt x="669" y="1199"/>
                  </a:lnTo>
                  <a:lnTo>
                    <a:pt x="680" y="1139"/>
                  </a:lnTo>
                  <a:lnTo>
                    <a:pt x="680" y="1119"/>
                  </a:lnTo>
                  <a:lnTo>
                    <a:pt x="680" y="1109"/>
                  </a:lnTo>
                  <a:lnTo>
                    <a:pt x="680" y="1079"/>
                  </a:lnTo>
                  <a:lnTo>
                    <a:pt x="660" y="719"/>
                  </a:lnTo>
                  <a:cubicBezTo>
                    <a:pt x="660" y="620"/>
                    <a:pt x="649" y="540"/>
                    <a:pt x="629" y="470"/>
                  </a:cubicBezTo>
                  <a:cubicBezTo>
                    <a:pt x="620" y="380"/>
                    <a:pt x="589" y="300"/>
                    <a:pt x="549" y="240"/>
                  </a:cubicBezTo>
                  <a:cubicBezTo>
                    <a:pt x="500" y="171"/>
                    <a:pt x="440" y="111"/>
                    <a:pt x="370" y="81"/>
                  </a:cubicBezTo>
                  <a:cubicBezTo>
                    <a:pt x="340" y="61"/>
                    <a:pt x="300" y="41"/>
                    <a:pt x="260" y="31"/>
                  </a:cubicBezTo>
                  <a:cubicBezTo>
                    <a:pt x="230" y="21"/>
                    <a:pt x="200" y="11"/>
                    <a:pt x="161" y="11"/>
                  </a:cubicBezTo>
                  <a:cubicBezTo>
                    <a:pt x="141" y="11"/>
                    <a:pt x="121" y="1"/>
                    <a:pt x="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8512821" y="3456238"/>
              <a:ext cx="51423" cy="99082"/>
            </a:xfrm>
            <a:custGeom>
              <a:avLst/>
              <a:gdLst/>
              <a:ahLst/>
              <a:cxnLst/>
              <a:rect l="l" t="t" r="r" b="b"/>
              <a:pathLst>
                <a:path w="560" h="1079" extrusionOk="0">
                  <a:moveTo>
                    <a:pt x="1" y="1"/>
                  </a:moveTo>
                  <a:lnTo>
                    <a:pt x="1" y="21"/>
                  </a:lnTo>
                  <a:lnTo>
                    <a:pt x="1" y="60"/>
                  </a:lnTo>
                  <a:cubicBezTo>
                    <a:pt x="10" y="80"/>
                    <a:pt x="10" y="100"/>
                    <a:pt x="10" y="120"/>
                  </a:cubicBezTo>
                  <a:cubicBezTo>
                    <a:pt x="10" y="151"/>
                    <a:pt x="10" y="180"/>
                    <a:pt x="21" y="211"/>
                  </a:cubicBezTo>
                  <a:cubicBezTo>
                    <a:pt x="21" y="271"/>
                    <a:pt x="30" y="340"/>
                    <a:pt x="30" y="420"/>
                  </a:cubicBezTo>
                  <a:lnTo>
                    <a:pt x="61" y="659"/>
                  </a:lnTo>
                  <a:cubicBezTo>
                    <a:pt x="81" y="730"/>
                    <a:pt x="101" y="799"/>
                    <a:pt x="140" y="859"/>
                  </a:cubicBezTo>
                  <a:cubicBezTo>
                    <a:pt x="180" y="919"/>
                    <a:pt x="230" y="969"/>
                    <a:pt x="290" y="999"/>
                  </a:cubicBezTo>
                  <a:cubicBezTo>
                    <a:pt x="320" y="1019"/>
                    <a:pt x="350" y="1029"/>
                    <a:pt x="380" y="1039"/>
                  </a:cubicBezTo>
                  <a:lnTo>
                    <a:pt x="470" y="1069"/>
                  </a:lnTo>
                  <a:lnTo>
                    <a:pt x="529" y="1069"/>
                  </a:lnTo>
                  <a:cubicBezTo>
                    <a:pt x="549" y="1079"/>
                    <a:pt x="560" y="1079"/>
                    <a:pt x="560" y="1079"/>
                  </a:cubicBezTo>
                  <a:lnTo>
                    <a:pt x="560" y="1059"/>
                  </a:lnTo>
                  <a:lnTo>
                    <a:pt x="560" y="1019"/>
                  </a:lnTo>
                  <a:cubicBezTo>
                    <a:pt x="560" y="999"/>
                    <a:pt x="549" y="979"/>
                    <a:pt x="549" y="949"/>
                  </a:cubicBezTo>
                  <a:lnTo>
                    <a:pt x="549" y="869"/>
                  </a:lnTo>
                  <a:cubicBezTo>
                    <a:pt x="549" y="810"/>
                    <a:pt x="540" y="739"/>
                    <a:pt x="540" y="659"/>
                  </a:cubicBezTo>
                  <a:cubicBezTo>
                    <a:pt x="540" y="580"/>
                    <a:pt x="529" y="500"/>
                    <a:pt x="520" y="420"/>
                  </a:cubicBezTo>
                  <a:cubicBezTo>
                    <a:pt x="500" y="340"/>
                    <a:pt x="480" y="271"/>
                    <a:pt x="440" y="211"/>
                  </a:cubicBezTo>
                  <a:cubicBezTo>
                    <a:pt x="400" y="151"/>
                    <a:pt x="340" y="100"/>
                    <a:pt x="280" y="71"/>
                  </a:cubicBezTo>
                  <a:cubicBezTo>
                    <a:pt x="250" y="51"/>
                    <a:pt x="220" y="41"/>
                    <a:pt x="190" y="31"/>
                  </a:cubicBezTo>
                  <a:cubicBezTo>
                    <a:pt x="150" y="21"/>
                    <a:pt x="121" y="11"/>
                    <a:pt x="101" y="11"/>
                  </a:cubicBezTo>
                  <a:cubicBezTo>
                    <a:pt x="70" y="1"/>
                    <a:pt x="41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8507312" y="3450728"/>
              <a:ext cx="62443" cy="110101"/>
            </a:xfrm>
            <a:custGeom>
              <a:avLst/>
              <a:gdLst/>
              <a:ahLst/>
              <a:cxnLst/>
              <a:rect l="l" t="t" r="r" b="b"/>
              <a:pathLst>
                <a:path w="680" h="1199" extrusionOk="0">
                  <a:moveTo>
                    <a:pt x="150" y="131"/>
                  </a:moveTo>
                  <a:cubicBezTo>
                    <a:pt x="170" y="131"/>
                    <a:pt x="200" y="140"/>
                    <a:pt x="230" y="151"/>
                  </a:cubicBezTo>
                  <a:cubicBezTo>
                    <a:pt x="260" y="160"/>
                    <a:pt x="290" y="171"/>
                    <a:pt x="310" y="180"/>
                  </a:cubicBezTo>
                  <a:cubicBezTo>
                    <a:pt x="370" y="211"/>
                    <a:pt x="410" y="251"/>
                    <a:pt x="450" y="300"/>
                  </a:cubicBezTo>
                  <a:cubicBezTo>
                    <a:pt x="480" y="351"/>
                    <a:pt x="500" y="420"/>
                    <a:pt x="520" y="490"/>
                  </a:cubicBezTo>
                  <a:cubicBezTo>
                    <a:pt x="530" y="560"/>
                    <a:pt x="540" y="630"/>
                    <a:pt x="540" y="719"/>
                  </a:cubicBezTo>
                  <a:lnTo>
                    <a:pt x="560" y="1069"/>
                  </a:lnTo>
                  <a:lnTo>
                    <a:pt x="540" y="1069"/>
                  </a:lnTo>
                  <a:cubicBezTo>
                    <a:pt x="510" y="1059"/>
                    <a:pt x="480" y="1059"/>
                    <a:pt x="460" y="1049"/>
                  </a:cubicBezTo>
                  <a:cubicBezTo>
                    <a:pt x="430" y="1039"/>
                    <a:pt x="400" y="1019"/>
                    <a:pt x="380" y="1009"/>
                  </a:cubicBezTo>
                  <a:cubicBezTo>
                    <a:pt x="320" y="979"/>
                    <a:pt x="280" y="939"/>
                    <a:pt x="250" y="890"/>
                  </a:cubicBezTo>
                  <a:cubicBezTo>
                    <a:pt x="220" y="839"/>
                    <a:pt x="200" y="779"/>
                    <a:pt x="181" y="699"/>
                  </a:cubicBezTo>
                  <a:cubicBezTo>
                    <a:pt x="161" y="620"/>
                    <a:pt x="161" y="540"/>
                    <a:pt x="150" y="480"/>
                  </a:cubicBezTo>
                  <a:lnTo>
                    <a:pt x="121" y="131"/>
                  </a:lnTo>
                  <a:close/>
                  <a:moveTo>
                    <a:pt x="61" y="1"/>
                  </a:moveTo>
                  <a:lnTo>
                    <a:pt x="1" y="11"/>
                  </a:lnTo>
                  <a:lnTo>
                    <a:pt x="1" y="71"/>
                  </a:lnTo>
                  <a:lnTo>
                    <a:pt x="1" y="91"/>
                  </a:lnTo>
                  <a:lnTo>
                    <a:pt x="1" y="120"/>
                  </a:lnTo>
                  <a:lnTo>
                    <a:pt x="30" y="480"/>
                  </a:lnTo>
                  <a:cubicBezTo>
                    <a:pt x="41" y="550"/>
                    <a:pt x="41" y="640"/>
                    <a:pt x="61" y="730"/>
                  </a:cubicBezTo>
                  <a:cubicBezTo>
                    <a:pt x="81" y="819"/>
                    <a:pt x="110" y="899"/>
                    <a:pt x="150" y="959"/>
                  </a:cubicBezTo>
                  <a:cubicBezTo>
                    <a:pt x="190" y="1019"/>
                    <a:pt x="250" y="1079"/>
                    <a:pt x="320" y="1119"/>
                  </a:cubicBezTo>
                  <a:cubicBezTo>
                    <a:pt x="350" y="1129"/>
                    <a:pt x="380" y="1149"/>
                    <a:pt x="420" y="1159"/>
                  </a:cubicBezTo>
                  <a:cubicBezTo>
                    <a:pt x="450" y="1169"/>
                    <a:pt x="490" y="1179"/>
                    <a:pt x="510" y="1179"/>
                  </a:cubicBezTo>
                  <a:cubicBezTo>
                    <a:pt x="530" y="1189"/>
                    <a:pt x="560" y="1189"/>
                    <a:pt x="569" y="1189"/>
                  </a:cubicBezTo>
                  <a:lnTo>
                    <a:pt x="589" y="1189"/>
                  </a:lnTo>
                  <a:cubicBezTo>
                    <a:pt x="609" y="1199"/>
                    <a:pt x="620" y="1199"/>
                    <a:pt x="620" y="1199"/>
                  </a:cubicBezTo>
                  <a:lnTo>
                    <a:pt x="669" y="1199"/>
                  </a:lnTo>
                  <a:lnTo>
                    <a:pt x="680" y="1139"/>
                  </a:lnTo>
                  <a:lnTo>
                    <a:pt x="680" y="1119"/>
                  </a:lnTo>
                  <a:lnTo>
                    <a:pt x="680" y="1109"/>
                  </a:lnTo>
                  <a:lnTo>
                    <a:pt x="680" y="1079"/>
                  </a:lnTo>
                  <a:lnTo>
                    <a:pt x="660" y="719"/>
                  </a:lnTo>
                  <a:cubicBezTo>
                    <a:pt x="660" y="620"/>
                    <a:pt x="649" y="540"/>
                    <a:pt x="629" y="470"/>
                  </a:cubicBezTo>
                  <a:cubicBezTo>
                    <a:pt x="620" y="380"/>
                    <a:pt x="589" y="300"/>
                    <a:pt x="549" y="240"/>
                  </a:cubicBezTo>
                  <a:cubicBezTo>
                    <a:pt x="500" y="171"/>
                    <a:pt x="440" y="111"/>
                    <a:pt x="370" y="81"/>
                  </a:cubicBezTo>
                  <a:cubicBezTo>
                    <a:pt x="340" y="61"/>
                    <a:pt x="300" y="41"/>
                    <a:pt x="260" y="31"/>
                  </a:cubicBezTo>
                  <a:cubicBezTo>
                    <a:pt x="230" y="21"/>
                    <a:pt x="200" y="11"/>
                    <a:pt x="161" y="11"/>
                  </a:cubicBezTo>
                  <a:cubicBezTo>
                    <a:pt x="141" y="11"/>
                    <a:pt x="121" y="1"/>
                    <a:pt x="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8555888" y="3481949"/>
              <a:ext cx="49587" cy="100000"/>
            </a:xfrm>
            <a:custGeom>
              <a:avLst/>
              <a:gdLst/>
              <a:ahLst/>
              <a:cxnLst/>
              <a:rect l="l" t="t" r="r" b="b"/>
              <a:pathLst>
                <a:path w="540" h="1089" extrusionOk="0">
                  <a:moveTo>
                    <a:pt x="1" y="0"/>
                  </a:moveTo>
                  <a:lnTo>
                    <a:pt x="1" y="11"/>
                  </a:lnTo>
                  <a:lnTo>
                    <a:pt x="1" y="60"/>
                  </a:lnTo>
                  <a:cubicBezTo>
                    <a:pt x="11" y="70"/>
                    <a:pt x="11" y="100"/>
                    <a:pt x="11" y="120"/>
                  </a:cubicBezTo>
                  <a:cubicBezTo>
                    <a:pt x="11" y="150"/>
                    <a:pt x="11" y="170"/>
                    <a:pt x="20" y="210"/>
                  </a:cubicBezTo>
                  <a:cubicBezTo>
                    <a:pt x="20" y="270"/>
                    <a:pt x="20" y="340"/>
                    <a:pt x="31" y="419"/>
                  </a:cubicBezTo>
                  <a:cubicBezTo>
                    <a:pt x="31" y="499"/>
                    <a:pt x="40" y="579"/>
                    <a:pt x="51" y="659"/>
                  </a:cubicBezTo>
                  <a:cubicBezTo>
                    <a:pt x="60" y="729"/>
                    <a:pt x="80" y="809"/>
                    <a:pt x="120" y="869"/>
                  </a:cubicBezTo>
                  <a:cubicBezTo>
                    <a:pt x="160" y="929"/>
                    <a:pt x="211" y="969"/>
                    <a:pt x="270" y="1009"/>
                  </a:cubicBezTo>
                  <a:cubicBezTo>
                    <a:pt x="300" y="1029"/>
                    <a:pt x="330" y="1038"/>
                    <a:pt x="360" y="1049"/>
                  </a:cubicBezTo>
                  <a:cubicBezTo>
                    <a:pt x="390" y="1058"/>
                    <a:pt x="420" y="1069"/>
                    <a:pt x="450" y="1069"/>
                  </a:cubicBezTo>
                  <a:cubicBezTo>
                    <a:pt x="470" y="1078"/>
                    <a:pt x="500" y="1078"/>
                    <a:pt x="510" y="1078"/>
                  </a:cubicBezTo>
                  <a:cubicBezTo>
                    <a:pt x="530" y="1089"/>
                    <a:pt x="540" y="1089"/>
                    <a:pt x="540" y="1089"/>
                  </a:cubicBezTo>
                  <a:lnTo>
                    <a:pt x="540" y="1069"/>
                  </a:lnTo>
                  <a:lnTo>
                    <a:pt x="540" y="1029"/>
                  </a:lnTo>
                  <a:lnTo>
                    <a:pt x="540" y="958"/>
                  </a:lnTo>
                  <a:cubicBezTo>
                    <a:pt x="540" y="938"/>
                    <a:pt x="530" y="909"/>
                    <a:pt x="530" y="879"/>
                  </a:cubicBezTo>
                  <a:lnTo>
                    <a:pt x="530" y="669"/>
                  </a:lnTo>
                  <a:cubicBezTo>
                    <a:pt x="530" y="589"/>
                    <a:pt x="520" y="510"/>
                    <a:pt x="510" y="430"/>
                  </a:cubicBezTo>
                  <a:cubicBezTo>
                    <a:pt x="490" y="350"/>
                    <a:pt x="470" y="280"/>
                    <a:pt x="430" y="220"/>
                  </a:cubicBezTo>
                  <a:cubicBezTo>
                    <a:pt x="400" y="160"/>
                    <a:pt x="340" y="110"/>
                    <a:pt x="280" y="70"/>
                  </a:cubicBezTo>
                  <a:cubicBezTo>
                    <a:pt x="250" y="60"/>
                    <a:pt x="220" y="40"/>
                    <a:pt x="191" y="30"/>
                  </a:cubicBezTo>
                  <a:cubicBezTo>
                    <a:pt x="151" y="20"/>
                    <a:pt x="120" y="11"/>
                    <a:pt x="100" y="11"/>
                  </a:cubicBezTo>
                  <a:cubicBezTo>
                    <a:pt x="71" y="0"/>
                    <a:pt x="51" y="0"/>
                    <a:pt x="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8550378" y="3476439"/>
              <a:ext cx="60606" cy="111019"/>
            </a:xfrm>
            <a:custGeom>
              <a:avLst/>
              <a:gdLst/>
              <a:ahLst/>
              <a:cxnLst/>
              <a:rect l="l" t="t" r="r" b="b"/>
              <a:pathLst>
                <a:path w="660" h="1209" extrusionOk="0">
                  <a:moveTo>
                    <a:pt x="151" y="130"/>
                  </a:moveTo>
                  <a:cubicBezTo>
                    <a:pt x="171" y="130"/>
                    <a:pt x="200" y="140"/>
                    <a:pt x="231" y="150"/>
                  </a:cubicBezTo>
                  <a:cubicBezTo>
                    <a:pt x="260" y="160"/>
                    <a:pt x="291" y="170"/>
                    <a:pt x="310" y="190"/>
                  </a:cubicBezTo>
                  <a:cubicBezTo>
                    <a:pt x="370" y="220"/>
                    <a:pt x="410" y="260"/>
                    <a:pt x="440" y="310"/>
                  </a:cubicBezTo>
                  <a:cubicBezTo>
                    <a:pt x="470" y="360"/>
                    <a:pt x="490" y="419"/>
                    <a:pt x="510" y="499"/>
                  </a:cubicBezTo>
                  <a:cubicBezTo>
                    <a:pt x="520" y="559"/>
                    <a:pt x="530" y="639"/>
                    <a:pt x="530" y="729"/>
                  </a:cubicBezTo>
                  <a:lnTo>
                    <a:pt x="540" y="1078"/>
                  </a:lnTo>
                  <a:cubicBezTo>
                    <a:pt x="530" y="1078"/>
                    <a:pt x="530" y="1078"/>
                    <a:pt x="520" y="1069"/>
                  </a:cubicBezTo>
                  <a:cubicBezTo>
                    <a:pt x="490" y="1069"/>
                    <a:pt x="470" y="1058"/>
                    <a:pt x="440" y="1049"/>
                  </a:cubicBezTo>
                  <a:cubicBezTo>
                    <a:pt x="410" y="1038"/>
                    <a:pt x="380" y="1029"/>
                    <a:pt x="360" y="1018"/>
                  </a:cubicBezTo>
                  <a:cubicBezTo>
                    <a:pt x="310" y="989"/>
                    <a:pt x="260" y="939"/>
                    <a:pt x="231" y="889"/>
                  </a:cubicBezTo>
                  <a:cubicBezTo>
                    <a:pt x="200" y="849"/>
                    <a:pt x="180" y="779"/>
                    <a:pt x="171" y="709"/>
                  </a:cubicBezTo>
                  <a:cubicBezTo>
                    <a:pt x="151" y="619"/>
                    <a:pt x="151" y="539"/>
                    <a:pt x="151" y="479"/>
                  </a:cubicBezTo>
                  <a:lnTo>
                    <a:pt x="131" y="130"/>
                  </a:lnTo>
                  <a:close/>
                  <a:moveTo>
                    <a:pt x="41" y="0"/>
                  </a:moveTo>
                  <a:lnTo>
                    <a:pt x="1" y="40"/>
                  </a:lnTo>
                  <a:lnTo>
                    <a:pt x="1" y="60"/>
                  </a:lnTo>
                  <a:lnTo>
                    <a:pt x="1" y="90"/>
                  </a:lnTo>
                  <a:lnTo>
                    <a:pt x="1" y="120"/>
                  </a:lnTo>
                  <a:lnTo>
                    <a:pt x="31" y="479"/>
                  </a:lnTo>
                  <a:cubicBezTo>
                    <a:pt x="31" y="550"/>
                    <a:pt x="31" y="639"/>
                    <a:pt x="51" y="729"/>
                  </a:cubicBezTo>
                  <a:cubicBezTo>
                    <a:pt x="71" y="819"/>
                    <a:pt x="91" y="899"/>
                    <a:pt x="131" y="959"/>
                  </a:cubicBezTo>
                  <a:cubicBezTo>
                    <a:pt x="171" y="1018"/>
                    <a:pt x="231" y="1078"/>
                    <a:pt x="300" y="1118"/>
                  </a:cubicBezTo>
                  <a:cubicBezTo>
                    <a:pt x="330" y="1138"/>
                    <a:pt x="360" y="1149"/>
                    <a:pt x="400" y="1169"/>
                  </a:cubicBezTo>
                  <a:cubicBezTo>
                    <a:pt x="430" y="1178"/>
                    <a:pt x="470" y="1189"/>
                    <a:pt x="490" y="1189"/>
                  </a:cubicBezTo>
                  <a:cubicBezTo>
                    <a:pt x="520" y="1198"/>
                    <a:pt x="540" y="1198"/>
                    <a:pt x="550" y="1198"/>
                  </a:cubicBezTo>
                  <a:lnTo>
                    <a:pt x="650" y="1209"/>
                  </a:lnTo>
                  <a:lnTo>
                    <a:pt x="659" y="1149"/>
                  </a:lnTo>
                  <a:lnTo>
                    <a:pt x="659" y="1129"/>
                  </a:lnTo>
                  <a:lnTo>
                    <a:pt x="659" y="1118"/>
                  </a:lnTo>
                  <a:lnTo>
                    <a:pt x="659" y="1089"/>
                  </a:lnTo>
                  <a:lnTo>
                    <a:pt x="650" y="729"/>
                  </a:lnTo>
                  <a:cubicBezTo>
                    <a:pt x="640" y="630"/>
                    <a:pt x="640" y="550"/>
                    <a:pt x="630" y="479"/>
                  </a:cubicBezTo>
                  <a:cubicBezTo>
                    <a:pt x="610" y="380"/>
                    <a:pt x="580" y="310"/>
                    <a:pt x="540" y="250"/>
                  </a:cubicBezTo>
                  <a:cubicBezTo>
                    <a:pt x="500" y="180"/>
                    <a:pt x="440" y="120"/>
                    <a:pt x="370" y="80"/>
                  </a:cubicBezTo>
                  <a:cubicBezTo>
                    <a:pt x="340" y="60"/>
                    <a:pt x="300" y="51"/>
                    <a:pt x="271" y="40"/>
                  </a:cubicBezTo>
                  <a:cubicBezTo>
                    <a:pt x="231" y="20"/>
                    <a:pt x="200" y="20"/>
                    <a:pt x="171" y="11"/>
                  </a:cubicBezTo>
                  <a:cubicBezTo>
                    <a:pt x="151" y="11"/>
                    <a:pt x="131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8555888" y="3481949"/>
              <a:ext cx="49587" cy="100000"/>
            </a:xfrm>
            <a:custGeom>
              <a:avLst/>
              <a:gdLst/>
              <a:ahLst/>
              <a:cxnLst/>
              <a:rect l="l" t="t" r="r" b="b"/>
              <a:pathLst>
                <a:path w="540" h="1089" extrusionOk="0">
                  <a:moveTo>
                    <a:pt x="1" y="0"/>
                  </a:moveTo>
                  <a:lnTo>
                    <a:pt x="1" y="11"/>
                  </a:lnTo>
                  <a:lnTo>
                    <a:pt x="1" y="60"/>
                  </a:lnTo>
                  <a:cubicBezTo>
                    <a:pt x="11" y="70"/>
                    <a:pt x="11" y="100"/>
                    <a:pt x="11" y="120"/>
                  </a:cubicBezTo>
                  <a:cubicBezTo>
                    <a:pt x="11" y="150"/>
                    <a:pt x="11" y="170"/>
                    <a:pt x="20" y="210"/>
                  </a:cubicBezTo>
                  <a:cubicBezTo>
                    <a:pt x="20" y="270"/>
                    <a:pt x="20" y="340"/>
                    <a:pt x="31" y="419"/>
                  </a:cubicBezTo>
                  <a:cubicBezTo>
                    <a:pt x="31" y="499"/>
                    <a:pt x="40" y="579"/>
                    <a:pt x="51" y="659"/>
                  </a:cubicBezTo>
                  <a:cubicBezTo>
                    <a:pt x="60" y="729"/>
                    <a:pt x="80" y="809"/>
                    <a:pt x="120" y="869"/>
                  </a:cubicBezTo>
                  <a:cubicBezTo>
                    <a:pt x="160" y="929"/>
                    <a:pt x="211" y="969"/>
                    <a:pt x="270" y="1009"/>
                  </a:cubicBezTo>
                  <a:cubicBezTo>
                    <a:pt x="300" y="1029"/>
                    <a:pt x="330" y="1038"/>
                    <a:pt x="360" y="1049"/>
                  </a:cubicBezTo>
                  <a:cubicBezTo>
                    <a:pt x="390" y="1058"/>
                    <a:pt x="420" y="1069"/>
                    <a:pt x="450" y="1069"/>
                  </a:cubicBezTo>
                  <a:cubicBezTo>
                    <a:pt x="470" y="1078"/>
                    <a:pt x="500" y="1078"/>
                    <a:pt x="510" y="1078"/>
                  </a:cubicBezTo>
                  <a:cubicBezTo>
                    <a:pt x="530" y="1089"/>
                    <a:pt x="540" y="1089"/>
                    <a:pt x="540" y="1089"/>
                  </a:cubicBezTo>
                  <a:lnTo>
                    <a:pt x="540" y="1069"/>
                  </a:lnTo>
                  <a:lnTo>
                    <a:pt x="540" y="1029"/>
                  </a:lnTo>
                  <a:lnTo>
                    <a:pt x="540" y="958"/>
                  </a:lnTo>
                  <a:cubicBezTo>
                    <a:pt x="540" y="938"/>
                    <a:pt x="530" y="909"/>
                    <a:pt x="530" y="879"/>
                  </a:cubicBezTo>
                  <a:lnTo>
                    <a:pt x="530" y="669"/>
                  </a:lnTo>
                  <a:cubicBezTo>
                    <a:pt x="530" y="589"/>
                    <a:pt x="520" y="510"/>
                    <a:pt x="510" y="430"/>
                  </a:cubicBezTo>
                  <a:cubicBezTo>
                    <a:pt x="490" y="350"/>
                    <a:pt x="470" y="280"/>
                    <a:pt x="430" y="220"/>
                  </a:cubicBezTo>
                  <a:cubicBezTo>
                    <a:pt x="400" y="160"/>
                    <a:pt x="340" y="110"/>
                    <a:pt x="280" y="70"/>
                  </a:cubicBezTo>
                  <a:cubicBezTo>
                    <a:pt x="250" y="60"/>
                    <a:pt x="220" y="40"/>
                    <a:pt x="191" y="30"/>
                  </a:cubicBezTo>
                  <a:cubicBezTo>
                    <a:pt x="151" y="20"/>
                    <a:pt x="120" y="11"/>
                    <a:pt x="100" y="11"/>
                  </a:cubicBezTo>
                  <a:cubicBezTo>
                    <a:pt x="71" y="0"/>
                    <a:pt x="51" y="0"/>
                    <a:pt x="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8550378" y="3476439"/>
              <a:ext cx="60606" cy="111019"/>
            </a:xfrm>
            <a:custGeom>
              <a:avLst/>
              <a:gdLst/>
              <a:ahLst/>
              <a:cxnLst/>
              <a:rect l="l" t="t" r="r" b="b"/>
              <a:pathLst>
                <a:path w="660" h="1209" extrusionOk="0">
                  <a:moveTo>
                    <a:pt x="151" y="130"/>
                  </a:moveTo>
                  <a:cubicBezTo>
                    <a:pt x="171" y="130"/>
                    <a:pt x="200" y="140"/>
                    <a:pt x="231" y="150"/>
                  </a:cubicBezTo>
                  <a:cubicBezTo>
                    <a:pt x="260" y="160"/>
                    <a:pt x="291" y="170"/>
                    <a:pt x="310" y="190"/>
                  </a:cubicBezTo>
                  <a:cubicBezTo>
                    <a:pt x="370" y="220"/>
                    <a:pt x="410" y="260"/>
                    <a:pt x="440" y="310"/>
                  </a:cubicBezTo>
                  <a:cubicBezTo>
                    <a:pt x="470" y="360"/>
                    <a:pt x="490" y="419"/>
                    <a:pt x="510" y="499"/>
                  </a:cubicBezTo>
                  <a:cubicBezTo>
                    <a:pt x="520" y="559"/>
                    <a:pt x="530" y="639"/>
                    <a:pt x="530" y="729"/>
                  </a:cubicBezTo>
                  <a:lnTo>
                    <a:pt x="540" y="1078"/>
                  </a:lnTo>
                  <a:cubicBezTo>
                    <a:pt x="530" y="1078"/>
                    <a:pt x="530" y="1078"/>
                    <a:pt x="520" y="1069"/>
                  </a:cubicBezTo>
                  <a:cubicBezTo>
                    <a:pt x="490" y="1069"/>
                    <a:pt x="470" y="1058"/>
                    <a:pt x="440" y="1049"/>
                  </a:cubicBezTo>
                  <a:cubicBezTo>
                    <a:pt x="410" y="1038"/>
                    <a:pt x="380" y="1029"/>
                    <a:pt x="360" y="1018"/>
                  </a:cubicBezTo>
                  <a:cubicBezTo>
                    <a:pt x="310" y="989"/>
                    <a:pt x="260" y="939"/>
                    <a:pt x="231" y="889"/>
                  </a:cubicBezTo>
                  <a:cubicBezTo>
                    <a:pt x="200" y="849"/>
                    <a:pt x="180" y="779"/>
                    <a:pt x="171" y="709"/>
                  </a:cubicBezTo>
                  <a:cubicBezTo>
                    <a:pt x="151" y="630"/>
                    <a:pt x="151" y="539"/>
                    <a:pt x="151" y="479"/>
                  </a:cubicBezTo>
                  <a:lnTo>
                    <a:pt x="131" y="130"/>
                  </a:lnTo>
                  <a:close/>
                  <a:moveTo>
                    <a:pt x="41" y="0"/>
                  </a:moveTo>
                  <a:lnTo>
                    <a:pt x="1" y="40"/>
                  </a:lnTo>
                  <a:lnTo>
                    <a:pt x="1" y="60"/>
                  </a:lnTo>
                  <a:lnTo>
                    <a:pt x="1" y="90"/>
                  </a:lnTo>
                  <a:lnTo>
                    <a:pt x="1" y="120"/>
                  </a:lnTo>
                  <a:lnTo>
                    <a:pt x="31" y="479"/>
                  </a:lnTo>
                  <a:cubicBezTo>
                    <a:pt x="31" y="550"/>
                    <a:pt x="31" y="639"/>
                    <a:pt x="51" y="729"/>
                  </a:cubicBezTo>
                  <a:cubicBezTo>
                    <a:pt x="71" y="819"/>
                    <a:pt x="91" y="899"/>
                    <a:pt x="131" y="959"/>
                  </a:cubicBezTo>
                  <a:cubicBezTo>
                    <a:pt x="171" y="1018"/>
                    <a:pt x="231" y="1078"/>
                    <a:pt x="300" y="1118"/>
                  </a:cubicBezTo>
                  <a:cubicBezTo>
                    <a:pt x="330" y="1138"/>
                    <a:pt x="360" y="1149"/>
                    <a:pt x="400" y="1169"/>
                  </a:cubicBezTo>
                  <a:cubicBezTo>
                    <a:pt x="430" y="1178"/>
                    <a:pt x="470" y="1189"/>
                    <a:pt x="490" y="1189"/>
                  </a:cubicBezTo>
                  <a:cubicBezTo>
                    <a:pt x="520" y="1198"/>
                    <a:pt x="540" y="1198"/>
                    <a:pt x="550" y="1198"/>
                  </a:cubicBezTo>
                  <a:lnTo>
                    <a:pt x="650" y="1209"/>
                  </a:lnTo>
                  <a:lnTo>
                    <a:pt x="659" y="1149"/>
                  </a:lnTo>
                  <a:lnTo>
                    <a:pt x="659" y="1129"/>
                  </a:lnTo>
                  <a:lnTo>
                    <a:pt x="659" y="1118"/>
                  </a:lnTo>
                  <a:lnTo>
                    <a:pt x="659" y="1089"/>
                  </a:lnTo>
                  <a:lnTo>
                    <a:pt x="650" y="729"/>
                  </a:lnTo>
                  <a:cubicBezTo>
                    <a:pt x="640" y="630"/>
                    <a:pt x="640" y="550"/>
                    <a:pt x="630" y="479"/>
                  </a:cubicBezTo>
                  <a:cubicBezTo>
                    <a:pt x="610" y="380"/>
                    <a:pt x="580" y="310"/>
                    <a:pt x="540" y="250"/>
                  </a:cubicBezTo>
                  <a:cubicBezTo>
                    <a:pt x="500" y="180"/>
                    <a:pt x="440" y="120"/>
                    <a:pt x="370" y="80"/>
                  </a:cubicBezTo>
                  <a:cubicBezTo>
                    <a:pt x="340" y="60"/>
                    <a:pt x="300" y="51"/>
                    <a:pt x="271" y="40"/>
                  </a:cubicBezTo>
                  <a:cubicBezTo>
                    <a:pt x="231" y="20"/>
                    <a:pt x="200" y="20"/>
                    <a:pt x="171" y="11"/>
                  </a:cubicBezTo>
                  <a:cubicBezTo>
                    <a:pt x="151" y="11"/>
                    <a:pt x="131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8599046" y="3508579"/>
              <a:ext cx="47750" cy="99908"/>
            </a:xfrm>
            <a:custGeom>
              <a:avLst/>
              <a:gdLst/>
              <a:ahLst/>
              <a:cxnLst/>
              <a:rect l="l" t="t" r="r" b="b"/>
              <a:pathLst>
                <a:path w="520" h="1088" extrusionOk="0">
                  <a:moveTo>
                    <a:pt x="0" y="0"/>
                  </a:moveTo>
                  <a:lnTo>
                    <a:pt x="0" y="10"/>
                  </a:lnTo>
                  <a:lnTo>
                    <a:pt x="0" y="50"/>
                  </a:lnTo>
                  <a:lnTo>
                    <a:pt x="0" y="120"/>
                  </a:lnTo>
                  <a:cubicBezTo>
                    <a:pt x="0" y="140"/>
                    <a:pt x="0" y="169"/>
                    <a:pt x="10" y="200"/>
                  </a:cubicBezTo>
                  <a:lnTo>
                    <a:pt x="10" y="419"/>
                  </a:lnTo>
                  <a:cubicBezTo>
                    <a:pt x="10" y="489"/>
                    <a:pt x="20" y="579"/>
                    <a:pt x="30" y="648"/>
                  </a:cubicBezTo>
                  <a:cubicBezTo>
                    <a:pt x="40" y="728"/>
                    <a:pt x="70" y="799"/>
                    <a:pt x="100" y="868"/>
                  </a:cubicBezTo>
                  <a:cubicBezTo>
                    <a:pt x="140" y="928"/>
                    <a:pt x="189" y="978"/>
                    <a:pt x="249" y="1008"/>
                  </a:cubicBezTo>
                  <a:cubicBezTo>
                    <a:pt x="280" y="1028"/>
                    <a:pt x="309" y="1038"/>
                    <a:pt x="340" y="1048"/>
                  </a:cubicBezTo>
                  <a:lnTo>
                    <a:pt x="429" y="1078"/>
                  </a:lnTo>
                  <a:cubicBezTo>
                    <a:pt x="449" y="1078"/>
                    <a:pt x="479" y="1088"/>
                    <a:pt x="489" y="1088"/>
                  </a:cubicBezTo>
                  <a:lnTo>
                    <a:pt x="519" y="1088"/>
                  </a:lnTo>
                  <a:lnTo>
                    <a:pt x="519" y="1078"/>
                  </a:lnTo>
                  <a:lnTo>
                    <a:pt x="519" y="1028"/>
                  </a:lnTo>
                  <a:lnTo>
                    <a:pt x="519" y="968"/>
                  </a:lnTo>
                  <a:cubicBezTo>
                    <a:pt x="519" y="938"/>
                    <a:pt x="509" y="918"/>
                    <a:pt x="509" y="888"/>
                  </a:cubicBezTo>
                  <a:lnTo>
                    <a:pt x="509" y="668"/>
                  </a:lnTo>
                  <a:cubicBezTo>
                    <a:pt x="509" y="599"/>
                    <a:pt x="509" y="509"/>
                    <a:pt x="489" y="439"/>
                  </a:cubicBezTo>
                  <a:cubicBezTo>
                    <a:pt x="479" y="359"/>
                    <a:pt x="459" y="280"/>
                    <a:pt x="419" y="220"/>
                  </a:cubicBezTo>
                  <a:cubicBezTo>
                    <a:pt x="389" y="160"/>
                    <a:pt x="329" y="109"/>
                    <a:pt x="269" y="80"/>
                  </a:cubicBezTo>
                  <a:cubicBezTo>
                    <a:pt x="240" y="60"/>
                    <a:pt x="209" y="40"/>
                    <a:pt x="180" y="30"/>
                  </a:cubicBezTo>
                  <a:cubicBezTo>
                    <a:pt x="149" y="20"/>
                    <a:pt x="120" y="20"/>
                    <a:pt x="90" y="10"/>
                  </a:cubicBezTo>
                  <a:cubicBezTo>
                    <a:pt x="70" y="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8593537" y="3502059"/>
              <a:ext cx="58770" cy="112948"/>
            </a:xfrm>
            <a:custGeom>
              <a:avLst/>
              <a:gdLst/>
              <a:ahLst/>
              <a:cxnLst/>
              <a:rect l="l" t="t" r="r" b="b"/>
              <a:pathLst>
                <a:path w="640" h="1230" extrusionOk="0">
                  <a:moveTo>
                    <a:pt x="120" y="131"/>
                  </a:moveTo>
                  <a:cubicBezTo>
                    <a:pt x="130" y="140"/>
                    <a:pt x="130" y="140"/>
                    <a:pt x="140" y="140"/>
                  </a:cubicBezTo>
                  <a:cubicBezTo>
                    <a:pt x="160" y="140"/>
                    <a:pt x="189" y="151"/>
                    <a:pt x="220" y="160"/>
                  </a:cubicBezTo>
                  <a:cubicBezTo>
                    <a:pt x="249" y="171"/>
                    <a:pt x="280" y="180"/>
                    <a:pt x="300" y="200"/>
                  </a:cubicBezTo>
                  <a:cubicBezTo>
                    <a:pt x="360" y="231"/>
                    <a:pt x="400" y="271"/>
                    <a:pt x="429" y="320"/>
                  </a:cubicBezTo>
                  <a:cubicBezTo>
                    <a:pt x="459" y="370"/>
                    <a:pt x="479" y="430"/>
                    <a:pt x="489" y="510"/>
                  </a:cubicBezTo>
                  <a:cubicBezTo>
                    <a:pt x="499" y="580"/>
                    <a:pt x="509" y="650"/>
                    <a:pt x="509" y="750"/>
                  </a:cubicBezTo>
                  <a:lnTo>
                    <a:pt x="519" y="1089"/>
                  </a:lnTo>
                  <a:lnTo>
                    <a:pt x="499" y="1089"/>
                  </a:lnTo>
                  <a:cubicBezTo>
                    <a:pt x="469" y="1079"/>
                    <a:pt x="449" y="1079"/>
                    <a:pt x="419" y="1069"/>
                  </a:cubicBezTo>
                  <a:cubicBezTo>
                    <a:pt x="389" y="1059"/>
                    <a:pt x="360" y="1039"/>
                    <a:pt x="340" y="1029"/>
                  </a:cubicBezTo>
                  <a:cubicBezTo>
                    <a:pt x="289" y="999"/>
                    <a:pt x="240" y="959"/>
                    <a:pt x="209" y="899"/>
                  </a:cubicBezTo>
                  <a:cubicBezTo>
                    <a:pt x="180" y="859"/>
                    <a:pt x="160" y="790"/>
                    <a:pt x="150" y="710"/>
                  </a:cubicBezTo>
                  <a:cubicBezTo>
                    <a:pt x="140" y="630"/>
                    <a:pt x="130" y="550"/>
                    <a:pt x="130" y="490"/>
                  </a:cubicBezTo>
                  <a:lnTo>
                    <a:pt x="120" y="131"/>
                  </a:lnTo>
                  <a:close/>
                  <a:moveTo>
                    <a:pt x="30" y="1"/>
                  </a:moveTo>
                  <a:lnTo>
                    <a:pt x="0" y="51"/>
                  </a:lnTo>
                  <a:lnTo>
                    <a:pt x="0" y="71"/>
                  </a:lnTo>
                  <a:lnTo>
                    <a:pt x="0" y="101"/>
                  </a:lnTo>
                  <a:lnTo>
                    <a:pt x="0" y="131"/>
                  </a:lnTo>
                  <a:lnTo>
                    <a:pt x="10" y="490"/>
                  </a:lnTo>
                  <a:cubicBezTo>
                    <a:pt x="10" y="560"/>
                    <a:pt x="20" y="650"/>
                    <a:pt x="30" y="730"/>
                  </a:cubicBezTo>
                  <a:cubicBezTo>
                    <a:pt x="50" y="830"/>
                    <a:pt x="70" y="899"/>
                    <a:pt x="110" y="969"/>
                  </a:cubicBezTo>
                  <a:cubicBezTo>
                    <a:pt x="150" y="1029"/>
                    <a:pt x="209" y="1089"/>
                    <a:pt x="280" y="1129"/>
                  </a:cubicBezTo>
                  <a:cubicBezTo>
                    <a:pt x="309" y="1149"/>
                    <a:pt x="340" y="1169"/>
                    <a:pt x="380" y="1179"/>
                  </a:cubicBezTo>
                  <a:lnTo>
                    <a:pt x="469" y="1209"/>
                  </a:lnTo>
                  <a:cubicBezTo>
                    <a:pt x="489" y="1209"/>
                    <a:pt x="509" y="1209"/>
                    <a:pt x="529" y="1219"/>
                  </a:cubicBezTo>
                  <a:lnTo>
                    <a:pt x="629" y="1229"/>
                  </a:lnTo>
                  <a:lnTo>
                    <a:pt x="639" y="1169"/>
                  </a:lnTo>
                  <a:lnTo>
                    <a:pt x="639" y="1149"/>
                  </a:lnTo>
                  <a:lnTo>
                    <a:pt x="639" y="1129"/>
                  </a:lnTo>
                  <a:lnTo>
                    <a:pt x="639" y="1099"/>
                  </a:lnTo>
                  <a:lnTo>
                    <a:pt x="629" y="739"/>
                  </a:lnTo>
                  <a:cubicBezTo>
                    <a:pt x="629" y="640"/>
                    <a:pt x="619" y="570"/>
                    <a:pt x="609" y="500"/>
                  </a:cubicBezTo>
                  <a:cubicBezTo>
                    <a:pt x="599" y="400"/>
                    <a:pt x="569" y="320"/>
                    <a:pt x="529" y="260"/>
                  </a:cubicBezTo>
                  <a:cubicBezTo>
                    <a:pt x="489" y="191"/>
                    <a:pt x="429" y="131"/>
                    <a:pt x="360" y="91"/>
                  </a:cubicBezTo>
                  <a:cubicBezTo>
                    <a:pt x="329" y="81"/>
                    <a:pt x="300" y="61"/>
                    <a:pt x="260" y="51"/>
                  </a:cubicBezTo>
                  <a:cubicBezTo>
                    <a:pt x="229" y="41"/>
                    <a:pt x="189" y="31"/>
                    <a:pt x="160" y="21"/>
                  </a:cubicBezTo>
                  <a:cubicBezTo>
                    <a:pt x="140" y="21"/>
                    <a:pt x="120" y="11"/>
                    <a:pt x="90" y="1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8599046" y="3508579"/>
              <a:ext cx="47750" cy="99908"/>
            </a:xfrm>
            <a:custGeom>
              <a:avLst/>
              <a:gdLst/>
              <a:ahLst/>
              <a:cxnLst/>
              <a:rect l="l" t="t" r="r" b="b"/>
              <a:pathLst>
                <a:path w="520" h="1088" extrusionOk="0">
                  <a:moveTo>
                    <a:pt x="0" y="0"/>
                  </a:moveTo>
                  <a:lnTo>
                    <a:pt x="0" y="10"/>
                  </a:lnTo>
                  <a:lnTo>
                    <a:pt x="0" y="50"/>
                  </a:lnTo>
                  <a:lnTo>
                    <a:pt x="0" y="120"/>
                  </a:lnTo>
                  <a:cubicBezTo>
                    <a:pt x="0" y="140"/>
                    <a:pt x="0" y="169"/>
                    <a:pt x="10" y="200"/>
                  </a:cubicBezTo>
                  <a:lnTo>
                    <a:pt x="10" y="419"/>
                  </a:lnTo>
                  <a:cubicBezTo>
                    <a:pt x="10" y="489"/>
                    <a:pt x="20" y="579"/>
                    <a:pt x="30" y="648"/>
                  </a:cubicBezTo>
                  <a:cubicBezTo>
                    <a:pt x="40" y="728"/>
                    <a:pt x="70" y="799"/>
                    <a:pt x="100" y="868"/>
                  </a:cubicBezTo>
                  <a:cubicBezTo>
                    <a:pt x="140" y="928"/>
                    <a:pt x="189" y="978"/>
                    <a:pt x="249" y="1008"/>
                  </a:cubicBezTo>
                  <a:cubicBezTo>
                    <a:pt x="280" y="1028"/>
                    <a:pt x="309" y="1038"/>
                    <a:pt x="340" y="1048"/>
                  </a:cubicBezTo>
                  <a:lnTo>
                    <a:pt x="429" y="1078"/>
                  </a:lnTo>
                  <a:cubicBezTo>
                    <a:pt x="449" y="1078"/>
                    <a:pt x="479" y="1088"/>
                    <a:pt x="489" y="1088"/>
                  </a:cubicBezTo>
                  <a:lnTo>
                    <a:pt x="519" y="1088"/>
                  </a:lnTo>
                  <a:lnTo>
                    <a:pt x="519" y="1078"/>
                  </a:lnTo>
                  <a:lnTo>
                    <a:pt x="519" y="1028"/>
                  </a:lnTo>
                  <a:lnTo>
                    <a:pt x="519" y="968"/>
                  </a:lnTo>
                  <a:cubicBezTo>
                    <a:pt x="519" y="938"/>
                    <a:pt x="509" y="918"/>
                    <a:pt x="509" y="888"/>
                  </a:cubicBezTo>
                  <a:lnTo>
                    <a:pt x="509" y="668"/>
                  </a:lnTo>
                  <a:cubicBezTo>
                    <a:pt x="509" y="599"/>
                    <a:pt x="509" y="509"/>
                    <a:pt x="489" y="439"/>
                  </a:cubicBezTo>
                  <a:cubicBezTo>
                    <a:pt x="479" y="359"/>
                    <a:pt x="459" y="280"/>
                    <a:pt x="419" y="220"/>
                  </a:cubicBezTo>
                  <a:cubicBezTo>
                    <a:pt x="389" y="160"/>
                    <a:pt x="329" y="109"/>
                    <a:pt x="269" y="80"/>
                  </a:cubicBezTo>
                  <a:cubicBezTo>
                    <a:pt x="240" y="60"/>
                    <a:pt x="209" y="40"/>
                    <a:pt x="180" y="30"/>
                  </a:cubicBezTo>
                  <a:cubicBezTo>
                    <a:pt x="149" y="20"/>
                    <a:pt x="120" y="20"/>
                    <a:pt x="90" y="10"/>
                  </a:cubicBezTo>
                  <a:cubicBezTo>
                    <a:pt x="70" y="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8593537" y="3502059"/>
              <a:ext cx="58770" cy="112948"/>
            </a:xfrm>
            <a:custGeom>
              <a:avLst/>
              <a:gdLst/>
              <a:ahLst/>
              <a:cxnLst/>
              <a:rect l="l" t="t" r="r" b="b"/>
              <a:pathLst>
                <a:path w="640" h="1230" extrusionOk="0">
                  <a:moveTo>
                    <a:pt x="120" y="131"/>
                  </a:moveTo>
                  <a:cubicBezTo>
                    <a:pt x="130" y="140"/>
                    <a:pt x="130" y="140"/>
                    <a:pt x="140" y="140"/>
                  </a:cubicBezTo>
                  <a:cubicBezTo>
                    <a:pt x="160" y="140"/>
                    <a:pt x="189" y="151"/>
                    <a:pt x="220" y="160"/>
                  </a:cubicBezTo>
                  <a:cubicBezTo>
                    <a:pt x="249" y="171"/>
                    <a:pt x="280" y="180"/>
                    <a:pt x="300" y="200"/>
                  </a:cubicBezTo>
                  <a:cubicBezTo>
                    <a:pt x="360" y="231"/>
                    <a:pt x="400" y="271"/>
                    <a:pt x="429" y="320"/>
                  </a:cubicBezTo>
                  <a:cubicBezTo>
                    <a:pt x="459" y="370"/>
                    <a:pt x="479" y="430"/>
                    <a:pt x="489" y="510"/>
                  </a:cubicBezTo>
                  <a:cubicBezTo>
                    <a:pt x="499" y="580"/>
                    <a:pt x="509" y="650"/>
                    <a:pt x="509" y="750"/>
                  </a:cubicBezTo>
                  <a:lnTo>
                    <a:pt x="519" y="1089"/>
                  </a:lnTo>
                  <a:lnTo>
                    <a:pt x="499" y="1089"/>
                  </a:lnTo>
                  <a:cubicBezTo>
                    <a:pt x="469" y="1079"/>
                    <a:pt x="449" y="1079"/>
                    <a:pt x="419" y="1069"/>
                  </a:cubicBezTo>
                  <a:cubicBezTo>
                    <a:pt x="389" y="1059"/>
                    <a:pt x="360" y="1039"/>
                    <a:pt x="340" y="1029"/>
                  </a:cubicBezTo>
                  <a:cubicBezTo>
                    <a:pt x="289" y="999"/>
                    <a:pt x="240" y="959"/>
                    <a:pt x="209" y="899"/>
                  </a:cubicBezTo>
                  <a:cubicBezTo>
                    <a:pt x="180" y="859"/>
                    <a:pt x="160" y="790"/>
                    <a:pt x="150" y="710"/>
                  </a:cubicBezTo>
                  <a:cubicBezTo>
                    <a:pt x="140" y="630"/>
                    <a:pt x="130" y="550"/>
                    <a:pt x="130" y="490"/>
                  </a:cubicBezTo>
                  <a:lnTo>
                    <a:pt x="120" y="131"/>
                  </a:lnTo>
                  <a:close/>
                  <a:moveTo>
                    <a:pt x="30" y="1"/>
                  </a:moveTo>
                  <a:lnTo>
                    <a:pt x="0" y="51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0" y="131"/>
                  </a:lnTo>
                  <a:lnTo>
                    <a:pt x="10" y="490"/>
                  </a:lnTo>
                  <a:cubicBezTo>
                    <a:pt x="10" y="560"/>
                    <a:pt x="20" y="650"/>
                    <a:pt x="30" y="730"/>
                  </a:cubicBezTo>
                  <a:cubicBezTo>
                    <a:pt x="50" y="830"/>
                    <a:pt x="70" y="899"/>
                    <a:pt x="110" y="969"/>
                  </a:cubicBezTo>
                  <a:cubicBezTo>
                    <a:pt x="150" y="1029"/>
                    <a:pt x="209" y="1089"/>
                    <a:pt x="280" y="1129"/>
                  </a:cubicBezTo>
                  <a:cubicBezTo>
                    <a:pt x="309" y="1149"/>
                    <a:pt x="340" y="1169"/>
                    <a:pt x="380" y="1179"/>
                  </a:cubicBezTo>
                  <a:lnTo>
                    <a:pt x="469" y="1209"/>
                  </a:lnTo>
                  <a:cubicBezTo>
                    <a:pt x="489" y="1209"/>
                    <a:pt x="509" y="1209"/>
                    <a:pt x="529" y="1219"/>
                  </a:cubicBezTo>
                  <a:lnTo>
                    <a:pt x="629" y="1229"/>
                  </a:lnTo>
                  <a:lnTo>
                    <a:pt x="639" y="1169"/>
                  </a:lnTo>
                  <a:lnTo>
                    <a:pt x="639" y="1149"/>
                  </a:lnTo>
                  <a:lnTo>
                    <a:pt x="639" y="1129"/>
                  </a:lnTo>
                  <a:lnTo>
                    <a:pt x="639" y="1099"/>
                  </a:lnTo>
                  <a:lnTo>
                    <a:pt x="629" y="739"/>
                  </a:lnTo>
                  <a:cubicBezTo>
                    <a:pt x="629" y="640"/>
                    <a:pt x="619" y="570"/>
                    <a:pt x="609" y="500"/>
                  </a:cubicBezTo>
                  <a:cubicBezTo>
                    <a:pt x="599" y="400"/>
                    <a:pt x="569" y="320"/>
                    <a:pt x="529" y="260"/>
                  </a:cubicBezTo>
                  <a:cubicBezTo>
                    <a:pt x="489" y="191"/>
                    <a:pt x="429" y="131"/>
                    <a:pt x="360" y="91"/>
                  </a:cubicBezTo>
                  <a:cubicBezTo>
                    <a:pt x="329" y="81"/>
                    <a:pt x="300" y="61"/>
                    <a:pt x="260" y="51"/>
                  </a:cubicBezTo>
                  <a:cubicBezTo>
                    <a:pt x="229" y="41"/>
                    <a:pt x="189" y="31"/>
                    <a:pt x="160" y="21"/>
                  </a:cubicBezTo>
                  <a:cubicBezTo>
                    <a:pt x="140" y="21"/>
                    <a:pt x="120" y="11"/>
                    <a:pt x="90" y="1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641195" y="3535116"/>
              <a:ext cx="46832" cy="100918"/>
            </a:xfrm>
            <a:custGeom>
              <a:avLst/>
              <a:gdLst/>
              <a:ahLst/>
              <a:cxnLst/>
              <a:rect l="l" t="t" r="r" b="b"/>
              <a:pathLst>
                <a:path w="510" h="1099" extrusionOk="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60"/>
                  </a:lnTo>
                  <a:lnTo>
                    <a:pt x="0" y="120"/>
                  </a:lnTo>
                  <a:lnTo>
                    <a:pt x="0" y="210"/>
                  </a:lnTo>
                  <a:cubicBezTo>
                    <a:pt x="0" y="270"/>
                    <a:pt x="0" y="340"/>
                    <a:pt x="10" y="419"/>
                  </a:cubicBezTo>
                  <a:cubicBezTo>
                    <a:pt x="10" y="499"/>
                    <a:pt x="10" y="579"/>
                    <a:pt x="20" y="659"/>
                  </a:cubicBezTo>
                  <a:cubicBezTo>
                    <a:pt x="30" y="739"/>
                    <a:pt x="50" y="809"/>
                    <a:pt x="90" y="869"/>
                  </a:cubicBezTo>
                  <a:cubicBezTo>
                    <a:pt x="130" y="929"/>
                    <a:pt x="180" y="978"/>
                    <a:pt x="230" y="1018"/>
                  </a:cubicBezTo>
                  <a:cubicBezTo>
                    <a:pt x="260" y="1038"/>
                    <a:pt x="289" y="1049"/>
                    <a:pt x="329" y="1058"/>
                  </a:cubicBezTo>
                  <a:cubicBezTo>
                    <a:pt x="360" y="1069"/>
                    <a:pt x="389" y="1078"/>
                    <a:pt x="409" y="1089"/>
                  </a:cubicBezTo>
                  <a:cubicBezTo>
                    <a:pt x="440" y="1089"/>
                    <a:pt x="460" y="1098"/>
                    <a:pt x="479" y="1098"/>
                  </a:cubicBezTo>
                  <a:lnTo>
                    <a:pt x="499" y="1098"/>
                  </a:lnTo>
                  <a:lnTo>
                    <a:pt x="499" y="1089"/>
                  </a:lnTo>
                  <a:cubicBezTo>
                    <a:pt x="499" y="1078"/>
                    <a:pt x="509" y="1058"/>
                    <a:pt x="509" y="1049"/>
                  </a:cubicBezTo>
                  <a:cubicBezTo>
                    <a:pt x="499" y="1029"/>
                    <a:pt x="499" y="1009"/>
                    <a:pt x="499" y="978"/>
                  </a:cubicBezTo>
                  <a:lnTo>
                    <a:pt x="499" y="899"/>
                  </a:lnTo>
                  <a:lnTo>
                    <a:pt x="499" y="679"/>
                  </a:lnTo>
                  <a:cubicBezTo>
                    <a:pt x="499" y="609"/>
                    <a:pt x="499" y="519"/>
                    <a:pt x="489" y="450"/>
                  </a:cubicBezTo>
                  <a:cubicBezTo>
                    <a:pt x="469" y="370"/>
                    <a:pt x="449" y="290"/>
                    <a:pt x="420" y="230"/>
                  </a:cubicBezTo>
                  <a:cubicBezTo>
                    <a:pt x="380" y="170"/>
                    <a:pt x="329" y="120"/>
                    <a:pt x="269" y="80"/>
                  </a:cubicBezTo>
                  <a:cubicBezTo>
                    <a:pt x="240" y="70"/>
                    <a:pt x="210" y="50"/>
                    <a:pt x="180" y="40"/>
                  </a:cubicBezTo>
                  <a:cubicBezTo>
                    <a:pt x="150" y="30"/>
                    <a:pt x="120" y="20"/>
                    <a:pt x="90" y="20"/>
                  </a:cubicBezTo>
                  <a:cubicBezTo>
                    <a:pt x="60" y="10"/>
                    <a:pt x="40" y="1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8635685" y="3529607"/>
              <a:ext cx="57759" cy="112856"/>
            </a:xfrm>
            <a:custGeom>
              <a:avLst/>
              <a:gdLst/>
              <a:ahLst/>
              <a:cxnLst/>
              <a:rect l="l" t="t" r="r" b="b"/>
              <a:pathLst>
                <a:path w="629" h="1229" extrusionOk="0">
                  <a:moveTo>
                    <a:pt x="140" y="130"/>
                  </a:moveTo>
                  <a:cubicBezTo>
                    <a:pt x="160" y="140"/>
                    <a:pt x="190" y="150"/>
                    <a:pt x="220" y="160"/>
                  </a:cubicBezTo>
                  <a:cubicBezTo>
                    <a:pt x="250" y="170"/>
                    <a:pt x="270" y="180"/>
                    <a:pt x="300" y="200"/>
                  </a:cubicBezTo>
                  <a:cubicBezTo>
                    <a:pt x="349" y="230"/>
                    <a:pt x="400" y="270"/>
                    <a:pt x="429" y="320"/>
                  </a:cubicBezTo>
                  <a:cubicBezTo>
                    <a:pt x="460" y="370"/>
                    <a:pt x="480" y="430"/>
                    <a:pt x="489" y="510"/>
                  </a:cubicBezTo>
                  <a:cubicBezTo>
                    <a:pt x="500" y="599"/>
                    <a:pt x="500" y="689"/>
                    <a:pt x="500" y="739"/>
                  </a:cubicBezTo>
                  <a:lnTo>
                    <a:pt x="500" y="1089"/>
                  </a:lnTo>
                  <a:lnTo>
                    <a:pt x="489" y="1089"/>
                  </a:lnTo>
                  <a:cubicBezTo>
                    <a:pt x="460" y="1078"/>
                    <a:pt x="429" y="1078"/>
                    <a:pt x="409" y="1069"/>
                  </a:cubicBezTo>
                  <a:cubicBezTo>
                    <a:pt x="380" y="1049"/>
                    <a:pt x="349" y="1038"/>
                    <a:pt x="329" y="1029"/>
                  </a:cubicBezTo>
                  <a:cubicBezTo>
                    <a:pt x="270" y="998"/>
                    <a:pt x="230" y="949"/>
                    <a:pt x="200" y="899"/>
                  </a:cubicBezTo>
                  <a:cubicBezTo>
                    <a:pt x="170" y="849"/>
                    <a:pt x="150" y="789"/>
                    <a:pt x="140" y="709"/>
                  </a:cubicBezTo>
                  <a:cubicBezTo>
                    <a:pt x="130" y="649"/>
                    <a:pt x="130" y="579"/>
                    <a:pt x="130" y="479"/>
                  </a:cubicBezTo>
                  <a:lnTo>
                    <a:pt x="120" y="130"/>
                  </a:lnTo>
                  <a:close/>
                  <a:moveTo>
                    <a:pt x="60" y="0"/>
                  </a:moveTo>
                  <a:lnTo>
                    <a:pt x="0" y="11"/>
                  </a:lnTo>
                  <a:lnTo>
                    <a:pt x="0" y="90"/>
                  </a:lnTo>
                  <a:lnTo>
                    <a:pt x="0" y="120"/>
                  </a:lnTo>
                  <a:lnTo>
                    <a:pt x="10" y="479"/>
                  </a:lnTo>
                  <a:cubicBezTo>
                    <a:pt x="10" y="579"/>
                    <a:pt x="10" y="659"/>
                    <a:pt x="20" y="729"/>
                  </a:cubicBezTo>
                  <a:cubicBezTo>
                    <a:pt x="40" y="819"/>
                    <a:pt x="60" y="899"/>
                    <a:pt x="100" y="959"/>
                  </a:cubicBezTo>
                  <a:cubicBezTo>
                    <a:pt x="140" y="1029"/>
                    <a:pt x="190" y="1089"/>
                    <a:pt x="260" y="1129"/>
                  </a:cubicBezTo>
                  <a:cubicBezTo>
                    <a:pt x="290" y="1149"/>
                    <a:pt x="329" y="1158"/>
                    <a:pt x="360" y="1178"/>
                  </a:cubicBezTo>
                  <a:cubicBezTo>
                    <a:pt x="400" y="1189"/>
                    <a:pt x="429" y="1198"/>
                    <a:pt x="460" y="1209"/>
                  </a:cubicBezTo>
                  <a:cubicBezTo>
                    <a:pt x="480" y="1209"/>
                    <a:pt x="500" y="1209"/>
                    <a:pt x="520" y="1218"/>
                  </a:cubicBezTo>
                  <a:lnTo>
                    <a:pt x="619" y="1228"/>
                  </a:lnTo>
                  <a:lnTo>
                    <a:pt x="619" y="1169"/>
                  </a:lnTo>
                  <a:lnTo>
                    <a:pt x="619" y="1149"/>
                  </a:lnTo>
                  <a:lnTo>
                    <a:pt x="629" y="1138"/>
                  </a:lnTo>
                  <a:lnTo>
                    <a:pt x="629" y="1129"/>
                  </a:lnTo>
                  <a:lnTo>
                    <a:pt x="629" y="1098"/>
                  </a:lnTo>
                  <a:lnTo>
                    <a:pt x="619" y="739"/>
                  </a:lnTo>
                  <a:cubicBezTo>
                    <a:pt x="619" y="679"/>
                    <a:pt x="619" y="590"/>
                    <a:pt x="609" y="499"/>
                  </a:cubicBezTo>
                  <a:cubicBezTo>
                    <a:pt x="589" y="400"/>
                    <a:pt x="569" y="320"/>
                    <a:pt x="529" y="260"/>
                  </a:cubicBezTo>
                  <a:cubicBezTo>
                    <a:pt x="489" y="190"/>
                    <a:pt x="429" y="130"/>
                    <a:pt x="360" y="90"/>
                  </a:cubicBezTo>
                  <a:cubicBezTo>
                    <a:pt x="329" y="70"/>
                    <a:pt x="290" y="60"/>
                    <a:pt x="260" y="51"/>
                  </a:cubicBezTo>
                  <a:cubicBezTo>
                    <a:pt x="220" y="31"/>
                    <a:pt x="190" y="20"/>
                    <a:pt x="160" y="20"/>
                  </a:cubicBezTo>
                  <a:cubicBezTo>
                    <a:pt x="140" y="11"/>
                    <a:pt x="120" y="11"/>
                    <a:pt x="110" y="11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8641195" y="3535116"/>
              <a:ext cx="46832" cy="100918"/>
            </a:xfrm>
            <a:custGeom>
              <a:avLst/>
              <a:gdLst/>
              <a:ahLst/>
              <a:cxnLst/>
              <a:rect l="l" t="t" r="r" b="b"/>
              <a:pathLst>
                <a:path w="510" h="1099" extrusionOk="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60"/>
                  </a:lnTo>
                  <a:lnTo>
                    <a:pt x="0" y="120"/>
                  </a:lnTo>
                  <a:lnTo>
                    <a:pt x="0" y="210"/>
                  </a:lnTo>
                  <a:cubicBezTo>
                    <a:pt x="0" y="270"/>
                    <a:pt x="0" y="340"/>
                    <a:pt x="10" y="419"/>
                  </a:cubicBezTo>
                  <a:cubicBezTo>
                    <a:pt x="10" y="499"/>
                    <a:pt x="10" y="579"/>
                    <a:pt x="20" y="659"/>
                  </a:cubicBezTo>
                  <a:cubicBezTo>
                    <a:pt x="30" y="739"/>
                    <a:pt x="50" y="809"/>
                    <a:pt x="90" y="869"/>
                  </a:cubicBezTo>
                  <a:cubicBezTo>
                    <a:pt x="130" y="929"/>
                    <a:pt x="180" y="978"/>
                    <a:pt x="230" y="1018"/>
                  </a:cubicBezTo>
                  <a:cubicBezTo>
                    <a:pt x="260" y="1038"/>
                    <a:pt x="289" y="1049"/>
                    <a:pt x="329" y="1058"/>
                  </a:cubicBezTo>
                  <a:cubicBezTo>
                    <a:pt x="360" y="1069"/>
                    <a:pt x="389" y="1078"/>
                    <a:pt x="409" y="1089"/>
                  </a:cubicBezTo>
                  <a:cubicBezTo>
                    <a:pt x="440" y="1089"/>
                    <a:pt x="460" y="1098"/>
                    <a:pt x="479" y="1098"/>
                  </a:cubicBezTo>
                  <a:lnTo>
                    <a:pt x="499" y="1098"/>
                  </a:lnTo>
                  <a:lnTo>
                    <a:pt x="499" y="1089"/>
                  </a:lnTo>
                  <a:cubicBezTo>
                    <a:pt x="499" y="1078"/>
                    <a:pt x="509" y="1058"/>
                    <a:pt x="509" y="1049"/>
                  </a:cubicBezTo>
                  <a:cubicBezTo>
                    <a:pt x="499" y="1029"/>
                    <a:pt x="499" y="1009"/>
                    <a:pt x="499" y="978"/>
                  </a:cubicBezTo>
                  <a:lnTo>
                    <a:pt x="499" y="899"/>
                  </a:lnTo>
                  <a:lnTo>
                    <a:pt x="499" y="679"/>
                  </a:lnTo>
                  <a:cubicBezTo>
                    <a:pt x="499" y="609"/>
                    <a:pt x="499" y="519"/>
                    <a:pt x="489" y="450"/>
                  </a:cubicBezTo>
                  <a:cubicBezTo>
                    <a:pt x="469" y="370"/>
                    <a:pt x="449" y="290"/>
                    <a:pt x="420" y="230"/>
                  </a:cubicBezTo>
                  <a:cubicBezTo>
                    <a:pt x="380" y="170"/>
                    <a:pt x="329" y="120"/>
                    <a:pt x="269" y="80"/>
                  </a:cubicBezTo>
                  <a:cubicBezTo>
                    <a:pt x="240" y="70"/>
                    <a:pt x="210" y="50"/>
                    <a:pt x="180" y="40"/>
                  </a:cubicBezTo>
                  <a:cubicBezTo>
                    <a:pt x="150" y="30"/>
                    <a:pt x="120" y="20"/>
                    <a:pt x="90" y="20"/>
                  </a:cubicBezTo>
                  <a:cubicBezTo>
                    <a:pt x="60" y="10"/>
                    <a:pt x="40" y="1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8635685" y="3529607"/>
              <a:ext cx="57759" cy="112856"/>
            </a:xfrm>
            <a:custGeom>
              <a:avLst/>
              <a:gdLst/>
              <a:ahLst/>
              <a:cxnLst/>
              <a:rect l="l" t="t" r="r" b="b"/>
              <a:pathLst>
                <a:path w="629" h="1229" extrusionOk="0">
                  <a:moveTo>
                    <a:pt x="140" y="130"/>
                  </a:moveTo>
                  <a:cubicBezTo>
                    <a:pt x="160" y="140"/>
                    <a:pt x="190" y="150"/>
                    <a:pt x="220" y="160"/>
                  </a:cubicBezTo>
                  <a:cubicBezTo>
                    <a:pt x="250" y="170"/>
                    <a:pt x="270" y="180"/>
                    <a:pt x="300" y="200"/>
                  </a:cubicBezTo>
                  <a:cubicBezTo>
                    <a:pt x="349" y="230"/>
                    <a:pt x="400" y="270"/>
                    <a:pt x="429" y="320"/>
                  </a:cubicBezTo>
                  <a:cubicBezTo>
                    <a:pt x="460" y="370"/>
                    <a:pt x="480" y="430"/>
                    <a:pt x="489" y="510"/>
                  </a:cubicBezTo>
                  <a:cubicBezTo>
                    <a:pt x="500" y="599"/>
                    <a:pt x="500" y="689"/>
                    <a:pt x="500" y="739"/>
                  </a:cubicBezTo>
                  <a:lnTo>
                    <a:pt x="500" y="1089"/>
                  </a:lnTo>
                  <a:lnTo>
                    <a:pt x="489" y="1089"/>
                  </a:lnTo>
                  <a:cubicBezTo>
                    <a:pt x="460" y="1078"/>
                    <a:pt x="429" y="1078"/>
                    <a:pt x="409" y="1069"/>
                  </a:cubicBezTo>
                  <a:cubicBezTo>
                    <a:pt x="380" y="1049"/>
                    <a:pt x="349" y="1038"/>
                    <a:pt x="329" y="1029"/>
                  </a:cubicBezTo>
                  <a:cubicBezTo>
                    <a:pt x="270" y="998"/>
                    <a:pt x="230" y="949"/>
                    <a:pt x="200" y="899"/>
                  </a:cubicBezTo>
                  <a:cubicBezTo>
                    <a:pt x="170" y="849"/>
                    <a:pt x="150" y="789"/>
                    <a:pt x="140" y="709"/>
                  </a:cubicBezTo>
                  <a:cubicBezTo>
                    <a:pt x="130" y="630"/>
                    <a:pt x="130" y="550"/>
                    <a:pt x="130" y="479"/>
                  </a:cubicBezTo>
                  <a:lnTo>
                    <a:pt x="120" y="130"/>
                  </a:lnTo>
                  <a:close/>
                  <a:moveTo>
                    <a:pt x="30" y="0"/>
                  </a:moveTo>
                  <a:lnTo>
                    <a:pt x="0" y="40"/>
                  </a:lnTo>
                  <a:lnTo>
                    <a:pt x="0" y="90"/>
                  </a:lnTo>
                  <a:lnTo>
                    <a:pt x="0" y="120"/>
                  </a:lnTo>
                  <a:lnTo>
                    <a:pt x="10" y="479"/>
                  </a:lnTo>
                  <a:cubicBezTo>
                    <a:pt x="10" y="550"/>
                    <a:pt x="10" y="639"/>
                    <a:pt x="20" y="729"/>
                  </a:cubicBezTo>
                  <a:cubicBezTo>
                    <a:pt x="40" y="819"/>
                    <a:pt x="60" y="899"/>
                    <a:pt x="100" y="959"/>
                  </a:cubicBezTo>
                  <a:cubicBezTo>
                    <a:pt x="140" y="1029"/>
                    <a:pt x="190" y="1089"/>
                    <a:pt x="260" y="1129"/>
                  </a:cubicBezTo>
                  <a:cubicBezTo>
                    <a:pt x="290" y="1149"/>
                    <a:pt x="329" y="1158"/>
                    <a:pt x="360" y="1178"/>
                  </a:cubicBezTo>
                  <a:cubicBezTo>
                    <a:pt x="400" y="1189"/>
                    <a:pt x="429" y="1198"/>
                    <a:pt x="460" y="1209"/>
                  </a:cubicBezTo>
                  <a:cubicBezTo>
                    <a:pt x="480" y="1209"/>
                    <a:pt x="500" y="1209"/>
                    <a:pt x="520" y="1218"/>
                  </a:cubicBezTo>
                  <a:lnTo>
                    <a:pt x="619" y="1228"/>
                  </a:lnTo>
                  <a:lnTo>
                    <a:pt x="619" y="1169"/>
                  </a:lnTo>
                  <a:lnTo>
                    <a:pt x="619" y="1149"/>
                  </a:lnTo>
                  <a:lnTo>
                    <a:pt x="629" y="1138"/>
                  </a:lnTo>
                  <a:lnTo>
                    <a:pt x="629" y="1129"/>
                  </a:lnTo>
                  <a:lnTo>
                    <a:pt x="629" y="1098"/>
                  </a:lnTo>
                  <a:lnTo>
                    <a:pt x="619" y="739"/>
                  </a:lnTo>
                  <a:cubicBezTo>
                    <a:pt x="619" y="679"/>
                    <a:pt x="619" y="590"/>
                    <a:pt x="609" y="499"/>
                  </a:cubicBezTo>
                  <a:cubicBezTo>
                    <a:pt x="589" y="400"/>
                    <a:pt x="569" y="320"/>
                    <a:pt x="529" y="260"/>
                  </a:cubicBezTo>
                  <a:cubicBezTo>
                    <a:pt x="489" y="190"/>
                    <a:pt x="429" y="130"/>
                    <a:pt x="360" y="90"/>
                  </a:cubicBezTo>
                  <a:cubicBezTo>
                    <a:pt x="329" y="70"/>
                    <a:pt x="290" y="60"/>
                    <a:pt x="260" y="51"/>
                  </a:cubicBezTo>
                  <a:cubicBezTo>
                    <a:pt x="220" y="31"/>
                    <a:pt x="190" y="20"/>
                    <a:pt x="160" y="20"/>
                  </a:cubicBezTo>
                  <a:cubicBezTo>
                    <a:pt x="140" y="11"/>
                    <a:pt x="120" y="11"/>
                    <a:pt x="110" y="1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8682425" y="3562573"/>
              <a:ext cx="45914" cy="101929"/>
            </a:xfrm>
            <a:custGeom>
              <a:avLst/>
              <a:gdLst/>
              <a:ahLst/>
              <a:cxnLst/>
              <a:rect l="l" t="t" r="r" b="b"/>
              <a:pathLst>
                <a:path w="500" h="1110" extrusionOk="0">
                  <a:moveTo>
                    <a:pt x="0" y="1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0" y="60"/>
                  </a:lnTo>
                  <a:lnTo>
                    <a:pt x="0" y="131"/>
                  </a:lnTo>
                  <a:lnTo>
                    <a:pt x="0" y="211"/>
                  </a:lnTo>
                  <a:lnTo>
                    <a:pt x="0" y="420"/>
                  </a:lnTo>
                  <a:cubicBezTo>
                    <a:pt x="11" y="500"/>
                    <a:pt x="11" y="580"/>
                    <a:pt x="20" y="659"/>
                  </a:cubicBezTo>
                  <a:cubicBezTo>
                    <a:pt x="30" y="739"/>
                    <a:pt x="50" y="810"/>
                    <a:pt x="90" y="869"/>
                  </a:cubicBezTo>
                  <a:cubicBezTo>
                    <a:pt x="120" y="939"/>
                    <a:pt x="170" y="979"/>
                    <a:pt x="230" y="1019"/>
                  </a:cubicBezTo>
                  <a:cubicBezTo>
                    <a:pt x="260" y="1039"/>
                    <a:pt x="290" y="1049"/>
                    <a:pt x="320" y="1059"/>
                  </a:cubicBezTo>
                  <a:cubicBezTo>
                    <a:pt x="350" y="1079"/>
                    <a:pt x="379" y="1079"/>
                    <a:pt x="410" y="1089"/>
                  </a:cubicBezTo>
                  <a:cubicBezTo>
                    <a:pt x="430" y="1099"/>
                    <a:pt x="459" y="1099"/>
                    <a:pt x="479" y="1099"/>
                  </a:cubicBezTo>
                  <a:cubicBezTo>
                    <a:pt x="490" y="1099"/>
                    <a:pt x="499" y="1109"/>
                    <a:pt x="499" y="1109"/>
                  </a:cubicBezTo>
                  <a:lnTo>
                    <a:pt x="499" y="1089"/>
                  </a:lnTo>
                  <a:lnTo>
                    <a:pt x="499" y="1049"/>
                  </a:lnTo>
                  <a:lnTo>
                    <a:pt x="499" y="979"/>
                  </a:lnTo>
                  <a:lnTo>
                    <a:pt x="499" y="899"/>
                  </a:lnTo>
                  <a:lnTo>
                    <a:pt x="499" y="690"/>
                  </a:lnTo>
                  <a:cubicBezTo>
                    <a:pt x="499" y="610"/>
                    <a:pt x="499" y="530"/>
                    <a:pt x="490" y="450"/>
                  </a:cubicBezTo>
                  <a:cubicBezTo>
                    <a:pt x="470" y="370"/>
                    <a:pt x="450" y="300"/>
                    <a:pt x="419" y="231"/>
                  </a:cubicBezTo>
                  <a:cubicBezTo>
                    <a:pt x="379" y="171"/>
                    <a:pt x="330" y="120"/>
                    <a:pt x="270" y="91"/>
                  </a:cubicBezTo>
                  <a:cubicBezTo>
                    <a:pt x="240" y="71"/>
                    <a:pt x="210" y="51"/>
                    <a:pt x="180" y="41"/>
                  </a:cubicBezTo>
                  <a:cubicBezTo>
                    <a:pt x="150" y="31"/>
                    <a:pt x="120" y="21"/>
                    <a:pt x="90" y="21"/>
                  </a:cubicBezTo>
                  <a:cubicBezTo>
                    <a:pt x="70" y="11"/>
                    <a:pt x="40" y="11"/>
                    <a:pt x="30" y="11"/>
                  </a:cubicBezTo>
                  <a:cubicBezTo>
                    <a:pt x="20" y="1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8676915" y="3557063"/>
              <a:ext cx="56933" cy="112856"/>
            </a:xfrm>
            <a:custGeom>
              <a:avLst/>
              <a:gdLst/>
              <a:ahLst/>
              <a:cxnLst/>
              <a:rect l="l" t="t" r="r" b="b"/>
              <a:pathLst>
                <a:path w="620" h="1229" extrusionOk="0">
                  <a:moveTo>
                    <a:pt x="120" y="131"/>
                  </a:moveTo>
                  <a:cubicBezTo>
                    <a:pt x="130" y="131"/>
                    <a:pt x="130" y="131"/>
                    <a:pt x="140" y="140"/>
                  </a:cubicBezTo>
                  <a:cubicBezTo>
                    <a:pt x="170" y="140"/>
                    <a:pt x="190" y="151"/>
                    <a:pt x="220" y="160"/>
                  </a:cubicBezTo>
                  <a:cubicBezTo>
                    <a:pt x="250" y="171"/>
                    <a:pt x="280" y="180"/>
                    <a:pt x="300" y="200"/>
                  </a:cubicBezTo>
                  <a:cubicBezTo>
                    <a:pt x="360" y="231"/>
                    <a:pt x="400" y="271"/>
                    <a:pt x="430" y="320"/>
                  </a:cubicBezTo>
                  <a:cubicBezTo>
                    <a:pt x="459" y="370"/>
                    <a:pt x="470" y="440"/>
                    <a:pt x="490" y="520"/>
                  </a:cubicBezTo>
                  <a:cubicBezTo>
                    <a:pt x="499" y="600"/>
                    <a:pt x="499" y="690"/>
                    <a:pt x="499" y="750"/>
                  </a:cubicBezTo>
                  <a:lnTo>
                    <a:pt x="499" y="1099"/>
                  </a:lnTo>
                  <a:cubicBezTo>
                    <a:pt x="499" y="1099"/>
                    <a:pt x="490" y="1089"/>
                    <a:pt x="479" y="1089"/>
                  </a:cubicBezTo>
                  <a:cubicBezTo>
                    <a:pt x="459" y="1089"/>
                    <a:pt x="430" y="1079"/>
                    <a:pt x="400" y="1069"/>
                  </a:cubicBezTo>
                  <a:cubicBezTo>
                    <a:pt x="370" y="1059"/>
                    <a:pt x="350" y="1039"/>
                    <a:pt x="320" y="1029"/>
                  </a:cubicBezTo>
                  <a:cubicBezTo>
                    <a:pt x="270" y="999"/>
                    <a:pt x="230" y="949"/>
                    <a:pt x="200" y="899"/>
                  </a:cubicBezTo>
                  <a:cubicBezTo>
                    <a:pt x="170" y="850"/>
                    <a:pt x="150" y="790"/>
                    <a:pt x="140" y="710"/>
                  </a:cubicBezTo>
                  <a:cubicBezTo>
                    <a:pt x="130" y="630"/>
                    <a:pt x="130" y="550"/>
                    <a:pt x="120" y="480"/>
                  </a:cubicBezTo>
                  <a:lnTo>
                    <a:pt x="120" y="131"/>
                  </a:lnTo>
                  <a:close/>
                  <a:moveTo>
                    <a:pt x="51" y="1"/>
                  </a:moveTo>
                  <a:lnTo>
                    <a:pt x="0" y="31"/>
                  </a:lnTo>
                  <a:lnTo>
                    <a:pt x="0" y="91"/>
                  </a:lnTo>
                  <a:lnTo>
                    <a:pt x="0" y="120"/>
                  </a:lnTo>
                  <a:lnTo>
                    <a:pt x="0" y="480"/>
                  </a:lnTo>
                  <a:cubicBezTo>
                    <a:pt x="11" y="550"/>
                    <a:pt x="11" y="640"/>
                    <a:pt x="20" y="730"/>
                  </a:cubicBezTo>
                  <a:cubicBezTo>
                    <a:pt x="31" y="819"/>
                    <a:pt x="60" y="899"/>
                    <a:pt x="90" y="959"/>
                  </a:cubicBezTo>
                  <a:cubicBezTo>
                    <a:pt x="130" y="1029"/>
                    <a:pt x="190" y="1089"/>
                    <a:pt x="260" y="1129"/>
                  </a:cubicBezTo>
                  <a:cubicBezTo>
                    <a:pt x="290" y="1149"/>
                    <a:pt x="330" y="1169"/>
                    <a:pt x="360" y="1179"/>
                  </a:cubicBezTo>
                  <a:cubicBezTo>
                    <a:pt x="390" y="1189"/>
                    <a:pt x="430" y="1199"/>
                    <a:pt x="450" y="1209"/>
                  </a:cubicBezTo>
                  <a:cubicBezTo>
                    <a:pt x="479" y="1209"/>
                    <a:pt x="499" y="1219"/>
                    <a:pt x="510" y="1219"/>
                  </a:cubicBezTo>
                  <a:lnTo>
                    <a:pt x="610" y="1229"/>
                  </a:lnTo>
                  <a:lnTo>
                    <a:pt x="619" y="1169"/>
                  </a:lnTo>
                  <a:lnTo>
                    <a:pt x="619" y="1149"/>
                  </a:lnTo>
                  <a:lnTo>
                    <a:pt x="619" y="1139"/>
                  </a:lnTo>
                  <a:lnTo>
                    <a:pt x="619" y="1109"/>
                  </a:lnTo>
                  <a:lnTo>
                    <a:pt x="619" y="750"/>
                  </a:lnTo>
                  <a:cubicBezTo>
                    <a:pt x="619" y="680"/>
                    <a:pt x="619" y="590"/>
                    <a:pt x="599" y="500"/>
                  </a:cubicBezTo>
                  <a:cubicBezTo>
                    <a:pt x="590" y="400"/>
                    <a:pt x="570" y="331"/>
                    <a:pt x="530" y="271"/>
                  </a:cubicBezTo>
                  <a:cubicBezTo>
                    <a:pt x="490" y="200"/>
                    <a:pt x="430" y="140"/>
                    <a:pt x="360" y="101"/>
                  </a:cubicBezTo>
                  <a:cubicBezTo>
                    <a:pt x="330" y="81"/>
                    <a:pt x="300" y="61"/>
                    <a:pt x="260" y="51"/>
                  </a:cubicBezTo>
                  <a:cubicBezTo>
                    <a:pt x="230" y="31"/>
                    <a:pt x="200" y="31"/>
                    <a:pt x="170" y="21"/>
                  </a:cubicBezTo>
                  <a:cubicBezTo>
                    <a:pt x="150" y="11"/>
                    <a:pt x="130" y="11"/>
                    <a:pt x="110" y="1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8682425" y="3562573"/>
              <a:ext cx="45914" cy="101929"/>
            </a:xfrm>
            <a:custGeom>
              <a:avLst/>
              <a:gdLst/>
              <a:ahLst/>
              <a:cxnLst/>
              <a:rect l="l" t="t" r="r" b="b"/>
              <a:pathLst>
                <a:path w="500" h="1110" extrusionOk="0">
                  <a:moveTo>
                    <a:pt x="0" y="1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0" y="60"/>
                  </a:lnTo>
                  <a:lnTo>
                    <a:pt x="0" y="131"/>
                  </a:lnTo>
                  <a:lnTo>
                    <a:pt x="0" y="211"/>
                  </a:lnTo>
                  <a:lnTo>
                    <a:pt x="0" y="420"/>
                  </a:lnTo>
                  <a:cubicBezTo>
                    <a:pt x="11" y="500"/>
                    <a:pt x="11" y="580"/>
                    <a:pt x="20" y="659"/>
                  </a:cubicBezTo>
                  <a:cubicBezTo>
                    <a:pt x="30" y="739"/>
                    <a:pt x="50" y="810"/>
                    <a:pt x="90" y="869"/>
                  </a:cubicBezTo>
                  <a:cubicBezTo>
                    <a:pt x="120" y="939"/>
                    <a:pt x="170" y="979"/>
                    <a:pt x="230" y="1019"/>
                  </a:cubicBezTo>
                  <a:cubicBezTo>
                    <a:pt x="260" y="1039"/>
                    <a:pt x="290" y="1049"/>
                    <a:pt x="320" y="1059"/>
                  </a:cubicBezTo>
                  <a:cubicBezTo>
                    <a:pt x="350" y="1079"/>
                    <a:pt x="379" y="1079"/>
                    <a:pt x="410" y="1089"/>
                  </a:cubicBezTo>
                  <a:cubicBezTo>
                    <a:pt x="430" y="1099"/>
                    <a:pt x="459" y="1099"/>
                    <a:pt x="479" y="1099"/>
                  </a:cubicBezTo>
                  <a:cubicBezTo>
                    <a:pt x="490" y="1099"/>
                    <a:pt x="499" y="1109"/>
                    <a:pt x="499" y="1109"/>
                  </a:cubicBezTo>
                  <a:lnTo>
                    <a:pt x="499" y="1089"/>
                  </a:lnTo>
                  <a:lnTo>
                    <a:pt x="499" y="1049"/>
                  </a:lnTo>
                  <a:lnTo>
                    <a:pt x="499" y="979"/>
                  </a:lnTo>
                  <a:lnTo>
                    <a:pt x="499" y="899"/>
                  </a:lnTo>
                  <a:lnTo>
                    <a:pt x="499" y="690"/>
                  </a:lnTo>
                  <a:cubicBezTo>
                    <a:pt x="499" y="610"/>
                    <a:pt x="499" y="530"/>
                    <a:pt x="490" y="450"/>
                  </a:cubicBezTo>
                  <a:cubicBezTo>
                    <a:pt x="470" y="370"/>
                    <a:pt x="450" y="300"/>
                    <a:pt x="419" y="231"/>
                  </a:cubicBezTo>
                  <a:cubicBezTo>
                    <a:pt x="379" y="171"/>
                    <a:pt x="330" y="120"/>
                    <a:pt x="270" y="91"/>
                  </a:cubicBezTo>
                  <a:cubicBezTo>
                    <a:pt x="240" y="71"/>
                    <a:pt x="210" y="51"/>
                    <a:pt x="180" y="41"/>
                  </a:cubicBezTo>
                  <a:cubicBezTo>
                    <a:pt x="150" y="31"/>
                    <a:pt x="120" y="21"/>
                    <a:pt x="90" y="21"/>
                  </a:cubicBezTo>
                  <a:cubicBezTo>
                    <a:pt x="70" y="11"/>
                    <a:pt x="40" y="11"/>
                    <a:pt x="30" y="11"/>
                  </a:cubicBezTo>
                  <a:cubicBezTo>
                    <a:pt x="20" y="1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8676915" y="3557063"/>
              <a:ext cx="56933" cy="112856"/>
            </a:xfrm>
            <a:custGeom>
              <a:avLst/>
              <a:gdLst/>
              <a:ahLst/>
              <a:cxnLst/>
              <a:rect l="l" t="t" r="r" b="b"/>
              <a:pathLst>
                <a:path w="620" h="1229" extrusionOk="0">
                  <a:moveTo>
                    <a:pt x="120" y="131"/>
                  </a:moveTo>
                  <a:cubicBezTo>
                    <a:pt x="130" y="131"/>
                    <a:pt x="130" y="131"/>
                    <a:pt x="140" y="140"/>
                  </a:cubicBezTo>
                  <a:cubicBezTo>
                    <a:pt x="170" y="140"/>
                    <a:pt x="190" y="151"/>
                    <a:pt x="220" y="160"/>
                  </a:cubicBezTo>
                  <a:cubicBezTo>
                    <a:pt x="250" y="171"/>
                    <a:pt x="280" y="180"/>
                    <a:pt x="300" y="200"/>
                  </a:cubicBezTo>
                  <a:cubicBezTo>
                    <a:pt x="360" y="231"/>
                    <a:pt x="400" y="271"/>
                    <a:pt x="430" y="320"/>
                  </a:cubicBezTo>
                  <a:cubicBezTo>
                    <a:pt x="459" y="370"/>
                    <a:pt x="470" y="440"/>
                    <a:pt x="490" y="520"/>
                  </a:cubicBezTo>
                  <a:cubicBezTo>
                    <a:pt x="499" y="600"/>
                    <a:pt x="499" y="690"/>
                    <a:pt x="499" y="750"/>
                  </a:cubicBezTo>
                  <a:lnTo>
                    <a:pt x="499" y="1099"/>
                  </a:lnTo>
                  <a:cubicBezTo>
                    <a:pt x="499" y="1099"/>
                    <a:pt x="490" y="1089"/>
                    <a:pt x="479" y="1089"/>
                  </a:cubicBezTo>
                  <a:cubicBezTo>
                    <a:pt x="459" y="1089"/>
                    <a:pt x="430" y="1079"/>
                    <a:pt x="400" y="1069"/>
                  </a:cubicBezTo>
                  <a:cubicBezTo>
                    <a:pt x="370" y="1059"/>
                    <a:pt x="350" y="1039"/>
                    <a:pt x="320" y="1029"/>
                  </a:cubicBezTo>
                  <a:cubicBezTo>
                    <a:pt x="270" y="999"/>
                    <a:pt x="230" y="949"/>
                    <a:pt x="200" y="899"/>
                  </a:cubicBezTo>
                  <a:cubicBezTo>
                    <a:pt x="170" y="850"/>
                    <a:pt x="150" y="790"/>
                    <a:pt x="140" y="710"/>
                  </a:cubicBezTo>
                  <a:cubicBezTo>
                    <a:pt x="130" y="630"/>
                    <a:pt x="130" y="550"/>
                    <a:pt x="120" y="480"/>
                  </a:cubicBezTo>
                  <a:lnTo>
                    <a:pt x="120" y="131"/>
                  </a:lnTo>
                  <a:close/>
                  <a:moveTo>
                    <a:pt x="51" y="1"/>
                  </a:moveTo>
                  <a:lnTo>
                    <a:pt x="0" y="31"/>
                  </a:lnTo>
                  <a:lnTo>
                    <a:pt x="0" y="91"/>
                  </a:lnTo>
                  <a:lnTo>
                    <a:pt x="0" y="120"/>
                  </a:lnTo>
                  <a:lnTo>
                    <a:pt x="0" y="480"/>
                  </a:lnTo>
                  <a:cubicBezTo>
                    <a:pt x="11" y="550"/>
                    <a:pt x="11" y="640"/>
                    <a:pt x="20" y="730"/>
                  </a:cubicBezTo>
                  <a:cubicBezTo>
                    <a:pt x="31" y="819"/>
                    <a:pt x="60" y="899"/>
                    <a:pt x="90" y="959"/>
                  </a:cubicBezTo>
                  <a:cubicBezTo>
                    <a:pt x="130" y="1029"/>
                    <a:pt x="190" y="1089"/>
                    <a:pt x="260" y="1129"/>
                  </a:cubicBezTo>
                  <a:cubicBezTo>
                    <a:pt x="290" y="1149"/>
                    <a:pt x="330" y="1169"/>
                    <a:pt x="360" y="1179"/>
                  </a:cubicBezTo>
                  <a:cubicBezTo>
                    <a:pt x="390" y="1189"/>
                    <a:pt x="430" y="1199"/>
                    <a:pt x="450" y="1209"/>
                  </a:cubicBezTo>
                  <a:cubicBezTo>
                    <a:pt x="479" y="1209"/>
                    <a:pt x="499" y="1219"/>
                    <a:pt x="510" y="1219"/>
                  </a:cubicBezTo>
                  <a:lnTo>
                    <a:pt x="610" y="1229"/>
                  </a:lnTo>
                  <a:lnTo>
                    <a:pt x="619" y="1169"/>
                  </a:lnTo>
                  <a:lnTo>
                    <a:pt x="619" y="1149"/>
                  </a:lnTo>
                  <a:lnTo>
                    <a:pt x="619" y="1139"/>
                  </a:lnTo>
                  <a:lnTo>
                    <a:pt x="619" y="1109"/>
                  </a:lnTo>
                  <a:lnTo>
                    <a:pt x="619" y="750"/>
                  </a:lnTo>
                  <a:cubicBezTo>
                    <a:pt x="619" y="680"/>
                    <a:pt x="619" y="590"/>
                    <a:pt x="599" y="500"/>
                  </a:cubicBezTo>
                  <a:cubicBezTo>
                    <a:pt x="590" y="400"/>
                    <a:pt x="570" y="331"/>
                    <a:pt x="530" y="271"/>
                  </a:cubicBezTo>
                  <a:cubicBezTo>
                    <a:pt x="490" y="200"/>
                    <a:pt x="430" y="140"/>
                    <a:pt x="360" y="101"/>
                  </a:cubicBezTo>
                  <a:cubicBezTo>
                    <a:pt x="330" y="81"/>
                    <a:pt x="300" y="61"/>
                    <a:pt x="260" y="51"/>
                  </a:cubicBezTo>
                  <a:cubicBezTo>
                    <a:pt x="230" y="31"/>
                    <a:pt x="200" y="31"/>
                    <a:pt x="170" y="21"/>
                  </a:cubicBezTo>
                  <a:cubicBezTo>
                    <a:pt x="150" y="11"/>
                    <a:pt x="130" y="11"/>
                    <a:pt x="110" y="1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8723655" y="3591039"/>
              <a:ext cx="45914" cy="100918"/>
            </a:xfrm>
            <a:custGeom>
              <a:avLst/>
              <a:gdLst/>
              <a:ahLst/>
              <a:cxnLst/>
              <a:rect l="l" t="t" r="r" b="b"/>
              <a:pathLst>
                <a:path w="500" h="1099" extrusionOk="0">
                  <a:moveTo>
                    <a:pt x="1" y="0"/>
                  </a:moveTo>
                  <a:lnTo>
                    <a:pt x="1" y="10"/>
                  </a:lnTo>
                  <a:lnTo>
                    <a:pt x="1" y="50"/>
                  </a:lnTo>
                  <a:lnTo>
                    <a:pt x="1" y="120"/>
                  </a:lnTo>
                  <a:lnTo>
                    <a:pt x="1" y="200"/>
                  </a:lnTo>
                  <a:lnTo>
                    <a:pt x="1" y="420"/>
                  </a:lnTo>
                  <a:cubicBezTo>
                    <a:pt x="1" y="489"/>
                    <a:pt x="10" y="569"/>
                    <a:pt x="21" y="649"/>
                  </a:cubicBezTo>
                  <a:cubicBezTo>
                    <a:pt x="30" y="729"/>
                    <a:pt x="50" y="799"/>
                    <a:pt x="81" y="869"/>
                  </a:cubicBezTo>
                  <a:cubicBezTo>
                    <a:pt x="121" y="928"/>
                    <a:pt x="170" y="979"/>
                    <a:pt x="230" y="1008"/>
                  </a:cubicBezTo>
                  <a:cubicBezTo>
                    <a:pt x="260" y="1028"/>
                    <a:pt x="290" y="1048"/>
                    <a:pt x="320" y="1059"/>
                  </a:cubicBezTo>
                  <a:cubicBezTo>
                    <a:pt x="350" y="1068"/>
                    <a:pt x="380" y="1079"/>
                    <a:pt x="410" y="1079"/>
                  </a:cubicBezTo>
                  <a:cubicBezTo>
                    <a:pt x="430" y="1088"/>
                    <a:pt x="460" y="1088"/>
                    <a:pt x="470" y="1099"/>
                  </a:cubicBezTo>
                  <a:lnTo>
                    <a:pt x="500" y="1099"/>
                  </a:lnTo>
                  <a:lnTo>
                    <a:pt x="500" y="1079"/>
                  </a:lnTo>
                  <a:lnTo>
                    <a:pt x="500" y="1039"/>
                  </a:lnTo>
                  <a:lnTo>
                    <a:pt x="500" y="979"/>
                  </a:lnTo>
                  <a:lnTo>
                    <a:pt x="500" y="889"/>
                  </a:lnTo>
                  <a:lnTo>
                    <a:pt x="500" y="679"/>
                  </a:lnTo>
                  <a:cubicBezTo>
                    <a:pt x="500" y="599"/>
                    <a:pt x="490" y="520"/>
                    <a:pt x="480" y="440"/>
                  </a:cubicBezTo>
                  <a:cubicBezTo>
                    <a:pt x="470" y="360"/>
                    <a:pt x="450" y="290"/>
                    <a:pt x="420" y="230"/>
                  </a:cubicBezTo>
                  <a:cubicBezTo>
                    <a:pt x="380" y="170"/>
                    <a:pt x="330" y="120"/>
                    <a:pt x="270" y="80"/>
                  </a:cubicBezTo>
                  <a:cubicBezTo>
                    <a:pt x="240" y="60"/>
                    <a:pt x="210" y="50"/>
                    <a:pt x="180" y="40"/>
                  </a:cubicBezTo>
                  <a:lnTo>
                    <a:pt x="90" y="10"/>
                  </a:lnTo>
                  <a:cubicBezTo>
                    <a:pt x="70" y="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8718145" y="3584611"/>
              <a:ext cx="56933" cy="113774"/>
            </a:xfrm>
            <a:custGeom>
              <a:avLst/>
              <a:gdLst/>
              <a:ahLst/>
              <a:cxnLst/>
              <a:rect l="l" t="t" r="r" b="b"/>
              <a:pathLst>
                <a:path w="620" h="1239" extrusionOk="0">
                  <a:moveTo>
                    <a:pt x="121" y="130"/>
                  </a:moveTo>
                  <a:cubicBezTo>
                    <a:pt x="130" y="140"/>
                    <a:pt x="130" y="140"/>
                    <a:pt x="141" y="140"/>
                  </a:cubicBezTo>
                  <a:cubicBezTo>
                    <a:pt x="161" y="140"/>
                    <a:pt x="190" y="150"/>
                    <a:pt x="220" y="160"/>
                  </a:cubicBezTo>
                  <a:cubicBezTo>
                    <a:pt x="250" y="170"/>
                    <a:pt x="280" y="190"/>
                    <a:pt x="300" y="200"/>
                  </a:cubicBezTo>
                  <a:cubicBezTo>
                    <a:pt x="350" y="230"/>
                    <a:pt x="400" y="280"/>
                    <a:pt x="420" y="330"/>
                  </a:cubicBezTo>
                  <a:cubicBezTo>
                    <a:pt x="450" y="380"/>
                    <a:pt x="470" y="439"/>
                    <a:pt x="480" y="519"/>
                  </a:cubicBezTo>
                  <a:cubicBezTo>
                    <a:pt x="490" y="599"/>
                    <a:pt x="500" y="689"/>
                    <a:pt x="500" y="749"/>
                  </a:cubicBezTo>
                  <a:lnTo>
                    <a:pt x="500" y="1098"/>
                  </a:lnTo>
                  <a:lnTo>
                    <a:pt x="480" y="1098"/>
                  </a:lnTo>
                  <a:cubicBezTo>
                    <a:pt x="460" y="1089"/>
                    <a:pt x="430" y="1078"/>
                    <a:pt x="400" y="1069"/>
                  </a:cubicBezTo>
                  <a:cubicBezTo>
                    <a:pt x="370" y="1058"/>
                    <a:pt x="340" y="1049"/>
                    <a:pt x="320" y="1029"/>
                  </a:cubicBezTo>
                  <a:cubicBezTo>
                    <a:pt x="270" y="998"/>
                    <a:pt x="220" y="959"/>
                    <a:pt x="201" y="909"/>
                  </a:cubicBezTo>
                  <a:cubicBezTo>
                    <a:pt x="170" y="859"/>
                    <a:pt x="150" y="789"/>
                    <a:pt x="141" y="709"/>
                  </a:cubicBezTo>
                  <a:cubicBezTo>
                    <a:pt x="121" y="629"/>
                    <a:pt x="121" y="539"/>
                    <a:pt x="121" y="490"/>
                  </a:cubicBezTo>
                  <a:lnTo>
                    <a:pt x="121" y="130"/>
                  </a:lnTo>
                  <a:close/>
                  <a:moveTo>
                    <a:pt x="50" y="0"/>
                  </a:moveTo>
                  <a:lnTo>
                    <a:pt x="1" y="31"/>
                  </a:lnTo>
                  <a:lnTo>
                    <a:pt x="1" y="90"/>
                  </a:lnTo>
                  <a:lnTo>
                    <a:pt x="1" y="120"/>
                  </a:lnTo>
                  <a:lnTo>
                    <a:pt x="1" y="490"/>
                  </a:lnTo>
                  <a:cubicBezTo>
                    <a:pt x="1" y="550"/>
                    <a:pt x="1" y="639"/>
                    <a:pt x="21" y="729"/>
                  </a:cubicBezTo>
                  <a:cubicBezTo>
                    <a:pt x="30" y="829"/>
                    <a:pt x="61" y="899"/>
                    <a:pt x="90" y="969"/>
                  </a:cubicBezTo>
                  <a:cubicBezTo>
                    <a:pt x="130" y="1038"/>
                    <a:pt x="190" y="1089"/>
                    <a:pt x="260" y="1138"/>
                  </a:cubicBezTo>
                  <a:cubicBezTo>
                    <a:pt x="290" y="1149"/>
                    <a:pt x="320" y="1169"/>
                    <a:pt x="360" y="1178"/>
                  </a:cubicBezTo>
                  <a:cubicBezTo>
                    <a:pt x="390" y="1198"/>
                    <a:pt x="420" y="1208"/>
                    <a:pt x="450" y="1208"/>
                  </a:cubicBezTo>
                  <a:cubicBezTo>
                    <a:pt x="470" y="1218"/>
                    <a:pt x="490" y="1218"/>
                    <a:pt x="510" y="1218"/>
                  </a:cubicBezTo>
                  <a:lnTo>
                    <a:pt x="609" y="1238"/>
                  </a:lnTo>
                  <a:lnTo>
                    <a:pt x="620" y="1178"/>
                  </a:lnTo>
                  <a:lnTo>
                    <a:pt x="620" y="1149"/>
                  </a:lnTo>
                  <a:lnTo>
                    <a:pt x="620" y="1138"/>
                  </a:lnTo>
                  <a:lnTo>
                    <a:pt x="620" y="1098"/>
                  </a:lnTo>
                  <a:lnTo>
                    <a:pt x="620" y="749"/>
                  </a:lnTo>
                  <a:cubicBezTo>
                    <a:pt x="620" y="689"/>
                    <a:pt x="609" y="590"/>
                    <a:pt x="600" y="499"/>
                  </a:cubicBezTo>
                  <a:cubicBezTo>
                    <a:pt x="589" y="410"/>
                    <a:pt x="560" y="330"/>
                    <a:pt x="530" y="270"/>
                  </a:cubicBezTo>
                  <a:cubicBezTo>
                    <a:pt x="490" y="200"/>
                    <a:pt x="430" y="140"/>
                    <a:pt x="360" y="100"/>
                  </a:cubicBezTo>
                  <a:cubicBezTo>
                    <a:pt x="330" y="80"/>
                    <a:pt x="300" y="60"/>
                    <a:pt x="260" y="50"/>
                  </a:cubicBezTo>
                  <a:lnTo>
                    <a:pt x="170" y="20"/>
                  </a:lnTo>
                  <a:cubicBezTo>
                    <a:pt x="150" y="20"/>
                    <a:pt x="121" y="11"/>
                    <a:pt x="110" y="11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8723655" y="3591039"/>
              <a:ext cx="45914" cy="100918"/>
            </a:xfrm>
            <a:custGeom>
              <a:avLst/>
              <a:gdLst/>
              <a:ahLst/>
              <a:cxnLst/>
              <a:rect l="l" t="t" r="r" b="b"/>
              <a:pathLst>
                <a:path w="500" h="1099" extrusionOk="0">
                  <a:moveTo>
                    <a:pt x="1" y="0"/>
                  </a:moveTo>
                  <a:lnTo>
                    <a:pt x="1" y="10"/>
                  </a:lnTo>
                  <a:lnTo>
                    <a:pt x="1" y="50"/>
                  </a:lnTo>
                  <a:lnTo>
                    <a:pt x="1" y="120"/>
                  </a:lnTo>
                  <a:lnTo>
                    <a:pt x="1" y="200"/>
                  </a:lnTo>
                  <a:lnTo>
                    <a:pt x="1" y="420"/>
                  </a:lnTo>
                  <a:cubicBezTo>
                    <a:pt x="1" y="489"/>
                    <a:pt x="10" y="569"/>
                    <a:pt x="21" y="649"/>
                  </a:cubicBezTo>
                  <a:cubicBezTo>
                    <a:pt x="30" y="729"/>
                    <a:pt x="50" y="799"/>
                    <a:pt x="81" y="869"/>
                  </a:cubicBezTo>
                  <a:cubicBezTo>
                    <a:pt x="121" y="928"/>
                    <a:pt x="170" y="979"/>
                    <a:pt x="230" y="1008"/>
                  </a:cubicBezTo>
                  <a:cubicBezTo>
                    <a:pt x="260" y="1028"/>
                    <a:pt x="290" y="1048"/>
                    <a:pt x="320" y="1059"/>
                  </a:cubicBezTo>
                  <a:cubicBezTo>
                    <a:pt x="350" y="1068"/>
                    <a:pt x="380" y="1079"/>
                    <a:pt x="410" y="1079"/>
                  </a:cubicBezTo>
                  <a:cubicBezTo>
                    <a:pt x="430" y="1088"/>
                    <a:pt x="460" y="1088"/>
                    <a:pt x="470" y="1099"/>
                  </a:cubicBezTo>
                  <a:lnTo>
                    <a:pt x="500" y="1099"/>
                  </a:lnTo>
                  <a:lnTo>
                    <a:pt x="500" y="1079"/>
                  </a:lnTo>
                  <a:lnTo>
                    <a:pt x="500" y="1039"/>
                  </a:lnTo>
                  <a:lnTo>
                    <a:pt x="500" y="979"/>
                  </a:lnTo>
                  <a:lnTo>
                    <a:pt x="500" y="889"/>
                  </a:lnTo>
                  <a:lnTo>
                    <a:pt x="500" y="679"/>
                  </a:lnTo>
                  <a:cubicBezTo>
                    <a:pt x="500" y="599"/>
                    <a:pt x="490" y="520"/>
                    <a:pt x="480" y="440"/>
                  </a:cubicBezTo>
                  <a:cubicBezTo>
                    <a:pt x="470" y="360"/>
                    <a:pt x="450" y="290"/>
                    <a:pt x="420" y="230"/>
                  </a:cubicBezTo>
                  <a:cubicBezTo>
                    <a:pt x="380" y="170"/>
                    <a:pt x="330" y="120"/>
                    <a:pt x="270" y="80"/>
                  </a:cubicBezTo>
                  <a:cubicBezTo>
                    <a:pt x="240" y="60"/>
                    <a:pt x="210" y="50"/>
                    <a:pt x="180" y="40"/>
                  </a:cubicBezTo>
                  <a:lnTo>
                    <a:pt x="90" y="10"/>
                  </a:lnTo>
                  <a:cubicBezTo>
                    <a:pt x="70" y="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8718145" y="3584611"/>
              <a:ext cx="56933" cy="113774"/>
            </a:xfrm>
            <a:custGeom>
              <a:avLst/>
              <a:gdLst/>
              <a:ahLst/>
              <a:cxnLst/>
              <a:rect l="l" t="t" r="r" b="b"/>
              <a:pathLst>
                <a:path w="620" h="1239" extrusionOk="0">
                  <a:moveTo>
                    <a:pt x="121" y="130"/>
                  </a:moveTo>
                  <a:cubicBezTo>
                    <a:pt x="130" y="140"/>
                    <a:pt x="130" y="140"/>
                    <a:pt x="141" y="140"/>
                  </a:cubicBezTo>
                  <a:cubicBezTo>
                    <a:pt x="161" y="140"/>
                    <a:pt x="190" y="150"/>
                    <a:pt x="220" y="160"/>
                  </a:cubicBezTo>
                  <a:cubicBezTo>
                    <a:pt x="250" y="170"/>
                    <a:pt x="280" y="190"/>
                    <a:pt x="300" y="200"/>
                  </a:cubicBezTo>
                  <a:cubicBezTo>
                    <a:pt x="350" y="230"/>
                    <a:pt x="400" y="280"/>
                    <a:pt x="420" y="330"/>
                  </a:cubicBezTo>
                  <a:cubicBezTo>
                    <a:pt x="450" y="380"/>
                    <a:pt x="470" y="439"/>
                    <a:pt x="480" y="519"/>
                  </a:cubicBezTo>
                  <a:cubicBezTo>
                    <a:pt x="490" y="599"/>
                    <a:pt x="500" y="689"/>
                    <a:pt x="500" y="749"/>
                  </a:cubicBezTo>
                  <a:lnTo>
                    <a:pt x="500" y="1098"/>
                  </a:lnTo>
                  <a:lnTo>
                    <a:pt x="480" y="1098"/>
                  </a:lnTo>
                  <a:cubicBezTo>
                    <a:pt x="460" y="1089"/>
                    <a:pt x="430" y="1078"/>
                    <a:pt x="400" y="1069"/>
                  </a:cubicBezTo>
                  <a:cubicBezTo>
                    <a:pt x="370" y="1058"/>
                    <a:pt x="340" y="1049"/>
                    <a:pt x="320" y="1029"/>
                  </a:cubicBezTo>
                  <a:cubicBezTo>
                    <a:pt x="270" y="998"/>
                    <a:pt x="220" y="959"/>
                    <a:pt x="201" y="909"/>
                  </a:cubicBezTo>
                  <a:cubicBezTo>
                    <a:pt x="170" y="859"/>
                    <a:pt x="150" y="789"/>
                    <a:pt x="141" y="709"/>
                  </a:cubicBezTo>
                  <a:cubicBezTo>
                    <a:pt x="121" y="629"/>
                    <a:pt x="121" y="539"/>
                    <a:pt x="121" y="490"/>
                  </a:cubicBezTo>
                  <a:lnTo>
                    <a:pt x="121" y="130"/>
                  </a:lnTo>
                  <a:close/>
                  <a:moveTo>
                    <a:pt x="50" y="0"/>
                  </a:moveTo>
                  <a:lnTo>
                    <a:pt x="1" y="31"/>
                  </a:lnTo>
                  <a:lnTo>
                    <a:pt x="1" y="90"/>
                  </a:lnTo>
                  <a:lnTo>
                    <a:pt x="1" y="120"/>
                  </a:lnTo>
                  <a:lnTo>
                    <a:pt x="1" y="490"/>
                  </a:lnTo>
                  <a:cubicBezTo>
                    <a:pt x="1" y="550"/>
                    <a:pt x="1" y="639"/>
                    <a:pt x="21" y="729"/>
                  </a:cubicBezTo>
                  <a:cubicBezTo>
                    <a:pt x="30" y="829"/>
                    <a:pt x="61" y="899"/>
                    <a:pt x="90" y="969"/>
                  </a:cubicBezTo>
                  <a:cubicBezTo>
                    <a:pt x="130" y="1038"/>
                    <a:pt x="190" y="1089"/>
                    <a:pt x="260" y="1138"/>
                  </a:cubicBezTo>
                  <a:cubicBezTo>
                    <a:pt x="290" y="1149"/>
                    <a:pt x="320" y="1169"/>
                    <a:pt x="360" y="1178"/>
                  </a:cubicBezTo>
                  <a:cubicBezTo>
                    <a:pt x="390" y="1198"/>
                    <a:pt x="420" y="1208"/>
                    <a:pt x="450" y="1208"/>
                  </a:cubicBezTo>
                  <a:cubicBezTo>
                    <a:pt x="470" y="1218"/>
                    <a:pt x="490" y="1218"/>
                    <a:pt x="510" y="1218"/>
                  </a:cubicBezTo>
                  <a:lnTo>
                    <a:pt x="609" y="1238"/>
                  </a:lnTo>
                  <a:lnTo>
                    <a:pt x="620" y="1178"/>
                  </a:lnTo>
                  <a:lnTo>
                    <a:pt x="620" y="1149"/>
                  </a:lnTo>
                  <a:lnTo>
                    <a:pt x="620" y="1138"/>
                  </a:lnTo>
                  <a:lnTo>
                    <a:pt x="620" y="1098"/>
                  </a:lnTo>
                  <a:lnTo>
                    <a:pt x="620" y="749"/>
                  </a:lnTo>
                  <a:cubicBezTo>
                    <a:pt x="620" y="689"/>
                    <a:pt x="609" y="590"/>
                    <a:pt x="600" y="499"/>
                  </a:cubicBezTo>
                  <a:cubicBezTo>
                    <a:pt x="589" y="410"/>
                    <a:pt x="560" y="330"/>
                    <a:pt x="530" y="270"/>
                  </a:cubicBezTo>
                  <a:cubicBezTo>
                    <a:pt x="490" y="200"/>
                    <a:pt x="430" y="140"/>
                    <a:pt x="360" y="100"/>
                  </a:cubicBezTo>
                  <a:cubicBezTo>
                    <a:pt x="330" y="80"/>
                    <a:pt x="300" y="60"/>
                    <a:pt x="260" y="50"/>
                  </a:cubicBezTo>
                  <a:lnTo>
                    <a:pt x="170" y="20"/>
                  </a:lnTo>
                  <a:cubicBezTo>
                    <a:pt x="150" y="20"/>
                    <a:pt x="121" y="11"/>
                    <a:pt x="110" y="11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8764885" y="3618495"/>
              <a:ext cx="45914" cy="101010"/>
            </a:xfrm>
            <a:custGeom>
              <a:avLst/>
              <a:gdLst/>
              <a:ahLst/>
              <a:cxnLst/>
              <a:rect l="l" t="t" r="r" b="b"/>
              <a:pathLst>
                <a:path w="500" h="1100" extrusionOk="0">
                  <a:moveTo>
                    <a:pt x="1" y="1"/>
                  </a:moveTo>
                  <a:lnTo>
                    <a:pt x="1" y="11"/>
                  </a:lnTo>
                  <a:lnTo>
                    <a:pt x="1" y="61"/>
                  </a:lnTo>
                  <a:lnTo>
                    <a:pt x="1" y="121"/>
                  </a:lnTo>
                  <a:lnTo>
                    <a:pt x="1" y="210"/>
                  </a:lnTo>
                  <a:lnTo>
                    <a:pt x="1" y="420"/>
                  </a:lnTo>
                  <a:cubicBezTo>
                    <a:pt x="1" y="500"/>
                    <a:pt x="1" y="580"/>
                    <a:pt x="11" y="660"/>
                  </a:cubicBezTo>
                  <a:cubicBezTo>
                    <a:pt x="31" y="729"/>
                    <a:pt x="51" y="809"/>
                    <a:pt x="80" y="869"/>
                  </a:cubicBezTo>
                  <a:cubicBezTo>
                    <a:pt x="120" y="929"/>
                    <a:pt x="171" y="979"/>
                    <a:pt x="231" y="1019"/>
                  </a:cubicBezTo>
                  <a:cubicBezTo>
                    <a:pt x="260" y="1039"/>
                    <a:pt x="290" y="1049"/>
                    <a:pt x="320" y="1059"/>
                  </a:cubicBezTo>
                  <a:lnTo>
                    <a:pt x="410" y="1089"/>
                  </a:lnTo>
                  <a:cubicBezTo>
                    <a:pt x="430" y="1089"/>
                    <a:pt x="460" y="1099"/>
                    <a:pt x="470" y="1099"/>
                  </a:cubicBezTo>
                  <a:lnTo>
                    <a:pt x="500" y="1099"/>
                  </a:lnTo>
                  <a:lnTo>
                    <a:pt x="500" y="1089"/>
                  </a:lnTo>
                  <a:lnTo>
                    <a:pt x="500" y="1039"/>
                  </a:lnTo>
                  <a:lnTo>
                    <a:pt x="500" y="979"/>
                  </a:lnTo>
                  <a:lnTo>
                    <a:pt x="500" y="889"/>
                  </a:lnTo>
                  <a:cubicBezTo>
                    <a:pt x="500" y="829"/>
                    <a:pt x="500" y="760"/>
                    <a:pt x="490" y="680"/>
                  </a:cubicBezTo>
                  <a:cubicBezTo>
                    <a:pt x="490" y="600"/>
                    <a:pt x="490" y="520"/>
                    <a:pt x="480" y="440"/>
                  </a:cubicBezTo>
                  <a:cubicBezTo>
                    <a:pt x="470" y="370"/>
                    <a:pt x="450" y="290"/>
                    <a:pt x="410" y="230"/>
                  </a:cubicBezTo>
                  <a:cubicBezTo>
                    <a:pt x="380" y="170"/>
                    <a:pt x="330" y="121"/>
                    <a:pt x="271" y="81"/>
                  </a:cubicBezTo>
                  <a:cubicBezTo>
                    <a:pt x="240" y="70"/>
                    <a:pt x="211" y="50"/>
                    <a:pt x="180" y="41"/>
                  </a:cubicBezTo>
                  <a:lnTo>
                    <a:pt x="91" y="11"/>
                  </a:lnTo>
                  <a:cubicBezTo>
                    <a:pt x="60" y="11"/>
                    <a:pt x="41" y="1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8759375" y="3613077"/>
              <a:ext cx="56933" cy="111846"/>
            </a:xfrm>
            <a:custGeom>
              <a:avLst/>
              <a:gdLst/>
              <a:ahLst/>
              <a:cxnLst/>
              <a:rect l="l" t="t" r="r" b="b"/>
              <a:pathLst>
                <a:path w="620" h="1218" extrusionOk="0">
                  <a:moveTo>
                    <a:pt x="140" y="129"/>
                  </a:moveTo>
                  <a:cubicBezTo>
                    <a:pt x="160" y="140"/>
                    <a:pt x="191" y="149"/>
                    <a:pt x="220" y="160"/>
                  </a:cubicBezTo>
                  <a:cubicBezTo>
                    <a:pt x="251" y="169"/>
                    <a:pt x="271" y="180"/>
                    <a:pt x="300" y="200"/>
                  </a:cubicBezTo>
                  <a:cubicBezTo>
                    <a:pt x="350" y="229"/>
                    <a:pt x="390" y="269"/>
                    <a:pt x="420" y="319"/>
                  </a:cubicBezTo>
                  <a:cubicBezTo>
                    <a:pt x="450" y="369"/>
                    <a:pt x="470" y="429"/>
                    <a:pt x="480" y="509"/>
                  </a:cubicBezTo>
                  <a:cubicBezTo>
                    <a:pt x="490" y="599"/>
                    <a:pt x="490" y="679"/>
                    <a:pt x="490" y="739"/>
                  </a:cubicBezTo>
                  <a:lnTo>
                    <a:pt x="500" y="1088"/>
                  </a:lnTo>
                  <a:lnTo>
                    <a:pt x="480" y="1088"/>
                  </a:lnTo>
                  <a:cubicBezTo>
                    <a:pt x="460" y="1078"/>
                    <a:pt x="430" y="1078"/>
                    <a:pt x="400" y="1068"/>
                  </a:cubicBezTo>
                  <a:cubicBezTo>
                    <a:pt x="370" y="1048"/>
                    <a:pt x="340" y="1038"/>
                    <a:pt x="320" y="1028"/>
                  </a:cubicBezTo>
                  <a:cubicBezTo>
                    <a:pt x="271" y="998"/>
                    <a:pt x="220" y="948"/>
                    <a:pt x="191" y="898"/>
                  </a:cubicBezTo>
                  <a:cubicBezTo>
                    <a:pt x="171" y="848"/>
                    <a:pt x="151" y="788"/>
                    <a:pt x="131" y="708"/>
                  </a:cubicBezTo>
                  <a:cubicBezTo>
                    <a:pt x="120" y="629"/>
                    <a:pt x="120" y="539"/>
                    <a:pt x="120" y="479"/>
                  </a:cubicBezTo>
                  <a:lnTo>
                    <a:pt x="120" y="129"/>
                  </a:lnTo>
                  <a:close/>
                  <a:moveTo>
                    <a:pt x="51" y="0"/>
                  </a:moveTo>
                  <a:lnTo>
                    <a:pt x="1" y="30"/>
                  </a:lnTo>
                  <a:lnTo>
                    <a:pt x="1" y="80"/>
                  </a:lnTo>
                  <a:lnTo>
                    <a:pt x="1" y="89"/>
                  </a:lnTo>
                  <a:lnTo>
                    <a:pt x="1" y="120"/>
                  </a:lnTo>
                  <a:lnTo>
                    <a:pt x="1" y="479"/>
                  </a:lnTo>
                  <a:cubicBezTo>
                    <a:pt x="1" y="579"/>
                    <a:pt x="11" y="659"/>
                    <a:pt x="21" y="728"/>
                  </a:cubicBezTo>
                  <a:cubicBezTo>
                    <a:pt x="31" y="819"/>
                    <a:pt x="51" y="898"/>
                    <a:pt x="91" y="958"/>
                  </a:cubicBezTo>
                  <a:cubicBezTo>
                    <a:pt x="131" y="1028"/>
                    <a:pt x="191" y="1088"/>
                    <a:pt x="260" y="1128"/>
                  </a:cubicBezTo>
                  <a:cubicBezTo>
                    <a:pt x="291" y="1148"/>
                    <a:pt x="320" y="1158"/>
                    <a:pt x="360" y="1178"/>
                  </a:cubicBezTo>
                  <a:cubicBezTo>
                    <a:pt x="390" y="1188"/>
                    <a:pt x="430" y="1198"/>
                    <a:pt x="450" y="1208"/>
                  </a:cubicBezTo>
                  <a:cubicBezTo>
                    <a:pt x="480" y="1208"/>
                    <a:pt x="500" y="1208"/>
                    <a:pt x="510" y="1218"/>
                  </a:cubicBezTo>
                  <a:lnTo>
                    <a:pt x="610" y="1218"/>
                  </a:lnTo>
                  <a:lnTo>
                    <a:pt x="620" y="1168"/>
                  </a:lnTo>
                  <a:lnTo>
                    <a:pt x="620" y="1148"/>
                  </a:lnTo>
                  <a:lnTo>
                    <a:pt x="620" y="1128"/>
                  </a:lnTo>
                  <a:lnTo>
                    <a:pt x="620" y="1098"/>
                  </a:lnTo>
                  <a:lnTo>
                    <a:pt x="610" y="739"/>
                  </a:lnTo>
                  <a:cubicBezTo>
                    <a:pt x="610" y="679"/>
                    <a:pt x="610" y="589"/>
                    <a:pt x="600" y="499"/>
                  </a:cubicBezTo>
                  <a:cubicBezTo>
                    <a:pt x="590" y="399"/>
                    <a:pt x="560" y="319"/>
                    <a:pt x="530" y="260"/>
                  </a:cubicBezTo>
                  <a:cubicBezTo>
                    <a:pt x="490" y="189"/>
                    <a:pt x="430" y="140"/>
                    <a:pt x="360" y="89"/>
                  </a:cubicBezTo>
                  <a:cubicBezTo>
                    <a:pt x="331" y="70"/>
                    <a:pt x="291" y="60"/>
                    <a:pt x="260" y="40"/>
                  </a:cubicBezTo>
                  <a:cubicBezTo>
                    <a:pt x="231" y="30"/>
                    <a:pt x="191" y="20"/>
                    <a:pt x="160" y="20"/>
                  </a:cubicBezTo>
                  <a:cubicBezTo>
                    <a:pt x="140" y="10"/>
                    <a:pt x="120" y="10"/>
                    <a:pt x="111" y="1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8764885" y="3618495"/>
              <a:ext cx="45914" cy="101010"/>
            </a:xfrm>
            <a:custGeom>
              <a:avLst/>
              <a:gdLst/>
              <a:ahLst/>
              <a:cxnLst/>
              <a:rect l="l" t="t" r="r" b="b"/>
              <a:pathLst>
                <a:path w="500" h="1100" extrusionOk="0">
                  <a:moveTo>
                    <a:pt x="1" y="1"/>
                  </a:moveTo>
                  <a:lnTo>
                    <a:pt x="1" y="11"/>
                  </a:lnTo>
                  <a:lnTo>
                    <a:pt x="1" y="61"/>
                  </a:lnTo>
                  <a:lnTo>
                    <a:pt x="1" y="121"/>
                  </a:lnTo>
                  <a:lnTo>
                    <a:pt x="1" y="210"/>
                  </a:lnTo>
                  <a:lnTo>
                    <a:pt x="1" y="420"/>
                  </a:lnTo>
                  <a:cubicBezTo>
                    <a:pt x="1" y="500"/>
                    <a:pt x="1" y="580"/>
                    <a:pt x="11" y="660"/>
                  </a:cubicBezTo>
                  <a:cubicBezTo>
                    <a:pt x="31" y="729"/>
                    <a:pt x="51" y="809"/>
                    <a:pt x="80" y="869"/>
                  </a:cubicBezTo>
                  <a:cubicBezTo>
                    <a:pt x="120" y="929"/>
                    <a:pt x="171" y="979"/>
                    <a:pt x="231" y="1019"/>
                  </a:cubicBezTo>
                  <a:cubicBezTo>
                    <a:pt x="260" y="1039"/>
                    <a:pt x="290" y="1049"/>
                    <a:pt x="320" y="1059"/>
                  </a:cubicBezTo>
                  <a:lnTo>
                    <a:pt x="410" y="1089"/>
                  </a:lnTo>
                  <a:cubicBezTo>
                    <a:pt x="430" y="1089"/>
                    <a:pt x="460" y="1099"/>
                    <a:pt x="470" y="1099"/>
                  </a:cubicBezTo>
                  <a:lnTo>
                    <a:pt x="500" y="1099"/>
                  </a:lnTo>
                  <a:lnTo>
                    <a:pt x="500" y="1089"/>
                  </a:lnTo>
                  <a:lnTo>
                    <a:pt x="500" y="1039"/>
                  </a:lnTo>
                  <a:lnTo>
                    <a:pt x="500" y="979"/>
                  </a:lnTo>
                  <a:lnTo>
                    <a:pt x="500" y="889"/>
                  </a:lnTo>
                  <a:cubicBezTo>
                    <a:pt x="500" y="829"/>
                    <a:pt x="500" y="760"/>
                    <a:pt x="490" y="680"/>
                  </a:cubicBezTo>
                  <a:cubicBezTo>
                    <a:pt x="490" y="600"/>
                    <a:pt x="490" y="520"/>
                    <a:pt x="480" y="440"/>
                  </a:cubicBezTo>
                  <a:cubicBezTo>
                    <a:pt x="470" y="370"/>
                    <a:pt x="450" y="290"/>
                    <a:pt x="410" y="230"/>
                  </a:cubicBezTo>
                  <a:cubicBezTo>
                    <a:pt x="380" y="170"/>
                    <a:pt x="330" y="121"/>
                    <a:pt x="271" y="81"/>
                  </a:cubicBezTo>
                  <a:cubicBezTo>
                    <a:pt x="240" y="70"/>
                    <a:pt x="211" y="50"/>
                    <a:pt x="180" y="41"/>
                  </a:cubicBezTo>
                  <a:lnTo>
                    <a:pt x="91" y="11"/>
                  </a:lnTo>
                  <a:cubicBezTo>
                    <a:pt x="60" y="11"/>
                    <a:pt x="41" y="1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8759375" y="3613077"/>
              <a:ext cx="56933" cy="112764"/>
            </a:xfrm>
            <a:custGeom>
              <a:avLst/>
              <a:gdLst/>
              <a:ahLst/>
              <a:cxnLst/>
              <a:rect l="l" t="t" r="r" b="b"/>
              <a:pathLst>
                <a:path w="620" h="1228" extrusionOk="0">
                  <a:moveTo>
                    <a:pt x="140" y="129"/>
                  </a:moveTo>
                  <a:cubicBezTo>
                    <a:pt x="160" y="140"/>
                    <a:pt x="191" y="149"/>
                    <a:pt x="220" y="160"/>
                  </a:cubicBezTo>
                  <a:cubicBezTo>
                    <a:pt x="251" y="169"/>
                    <a:pt x="271" y="180"/>
                    <a:pt x="300" y="200"/>
                  </a:cubicBezTo>
                  <a:cubicBezTo>
                    <a:pt x="350" y="229"/>
                    <a:pt x="390" y="269"/>
                    <a:pt x="420" y="319"/>
                  </a:cubicBezTo>
                  <a:cubicBezTo>
                    <a:pt x="450" y="369"/>
                    <a:pt x="470" y="429"/>
                    <a:pt x="480" y="509"/>
                  </a:cubicBezTo>
                  <a:cubicBezTo>
                    <a:pt x="490" y="599"/>
                    <a:pt x="490" y="679"/>
                    <a:pt x="490" y="739"/>
                  </a:cubicBezTo>
                  <a:lnTo>
                    <a:pt x="500" y="1088"/>
                  </a:lnTo>
                  <a:lnTo>
                    <a:pt x="480" y="1088"/>
                  </a:lnTo>
                  <a:cubicBezTo>
                    <a:pt x="460" y="1078"/>
                    <a:pt x="430" y="1078"/>
                    <a:pt x="400" y="1068"/>
                  </a:cubicBezTo>
                  <a:cubicBezTo>
                    <a:pt x="370" y="1048"/>
                    <a:pt x="340" y="1038"/>
                    <a:pt x="320" y="1028"/>
                  </a:cubicBezTo>
                  <a:cubicBezTo>
                    <a:pt x="271" y="998"/>
                    <a:pt x="220" y="948"/>
                    <a:pt x="191" y="898"/>
                  </a:cubicBezTo>
                  <a:cubicBezTo>
                    <a:pt x="171" y="848"/>
                    <a:pt x="151" y="788"/>
                    <a:pt x="131" y="708"/>
                  </a:cubicBezTo>
                  <a:cubicBezTo>
                    <a:pt x="120" y="629"/>
                    <a:pt x="120" y="539"/>
                    <a:pt x="120" y="479"/>
                  </a:cubicBezTo>
                  <a:lnTo>
                    <a:pt x="120" y="129"/>
                  </a:lnTo>
                  <a:close/>
                  <a:moveTo>
                    <a:pt x="41" y="0"/>
                  </a:moveTo>
                  <a:lnTo>
                    <a:pt x="1" y="40"/>
                  </a:lnTo>
                  <a:lnTo>
                    <a:pt x="1" y="80"/>
                  </a:lnTo>
                  <a:lnTo>
                    <a:pt x="1" y="89"/>
                  </a:lnTo>
                  <a:lnTo>
                    <a:pt x="1" y="120"/>
                  </a:lnTo>
                  <a:lnTo>
                    <a:pt x="1" y="479"/>
                  </a:lnTo>
                  <a:cubicBezTo>
                    <a:pt x="1" y="579"/>
                    <a:pt x="11" y="659"/>
                    <a:pt x="21" y="728"/>
                  </a:cubicBezTo>
                  <a:cubicBezTo>
                    <a:pt x="31" y="819"/>
                    <a:pt x="51" y="898"/>
                    <a:pt x="91" y="958"/>
                  </a:cubicBezTo>
                  <a:cubicBezTo>
                    <a:pt x="131" y="1028"/>
                    <a:pt x="191" y="1088"/>
                    <a:pt x="260" y="1128"/>
                  </a:cubicBezTo>
                  <a:cubicBezTo>
                    <a:pt x="291" y="1148"/>
                    <a:pt x="320" y="1158"/>
                    <a:pt x="360" y="1178"/>
                  </a:cubicBezTo>
                  <a:cubicBezTo>
                    <a:pt x="390" y="1188"/>
                    <a:pt x="430" y="1198"/>
                    <a:pt x="450" y="1208"/>
                  </a:cubicBezTo>
                  <a:cubicBezTo>
                    <a:pt x="480" y="1208"/>
                    <a:pt x="500" y="1208"/>
                    <a:pt x="510" y="1218"/>
                  </a:cubicBezTo>
                  <a:lnTo>
                    <a:pt x="610" y="1228"/>
                  </a:lnTo>
                  <a:lnTo>
                    <a:pt x="620" y="1168"/>
                  </a:lnTo>
                  <a:lnTo>
                    <a:pt x="620" y="1148"/>
                  </a:lnTo>
                  <a:lnTo>
                    <a:pt x="620" y="1128"/>
                  </a:lnTo>
                  <a:lnTo>
                    <a:pt x="620" y="1098"/>
                  </a:lnTo>
                  <a:lnTo>
                    <a:pt x="610" y="739"/>
                  </a:lnTo>
                  <a:cubicBezTo>
                    <a:pt x="610" y="679"/>
                    <a:pt x="610" y="589"/>
                    <a:pt x="600" y="499"/>
                  </a:cubicBezTo>
                  <a:cubicBezTo>
                    <a:pt x="590" y="399"/>
                    <a:pt x="560" y="319"/>
                    <a:pt x="530" y="260"/>
                  </a:cubicBezTo>
                  <a:cubicBezTo>
                    <a:pt x="490" y="189"/>
                    <a:pt x="430" y="140"/>
                    <a:pt x="360" y="89"/>
                  </a:cubicBezTo>
                  <a:cubicBezTo>
                    <a:pt x="331" y="70"/>
                    <a:pt x="291" y="60"/>
                    <a:pt x="260" y="40"/>
                  </a:cubicBezTo>
                  <a:cubicBezTo>
                    <a:pt x="231" y="30"/>
                    <a:pt x="191" y="20"/>
                    <a:pt x="160" y="20"/>
                  </a:cubicBezTo>
                  <a:cubicBezTo>
                    <a:pt x="140" y="10"/>
                    <a:pt x="120" y="10"/>
                    <a:pt x="111" y="1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>
              <a:off x="8805197" y="3646043"/>
              <a:ext cx="47750" cy="100918"/>
            </a:xfrm>
            <a:custGeom>
              <a:avLst/>
              <a:gdLst/>
              <a:ahLst/>
              <a:cxnLst/>
              <a:rect l="l" t="t" r="r" b="b"/>
              <a:pathLst>
                <a:path w="520" h="1099" extrusionOk="0">
                  <a:moveTo>
                    <a:pt x="1" y="0"/>
                  </a:moveTo>
                  <a:lnTo>
                    <a:pt x="1" y="10"/>
                  </a:lnTo>
                  <a:lnTo>
                    <a:pt x="1" y="20"/>
                  </a:lnTo>
                  <a:lnTo>
                    <a:pt x="1" y="60"/>
                  </a:lnTo>
                  <a:lnTo>
                    <a:pt x="1" y="120"/>
                  </a:lnTo>
                  <a:cubicBezTo>
                    <a:pt x="11" y="150"/>
                    <a:pt x="11" y="180"/>
                    <a:pt x="11" y="210"/>
                  </a:cubicBezTo>
                  <a:lnTo>
                    <a:pt x="11" y="420"/>
                  </a:lnTo>
                  <a:cubicBezTo>
                    <a:pt x="11" y="500"/>
                    <a:pt x="11" y="579"/>
                    <a:pt x="21" y="659"/>
                  </a:cubicBezTo>
                  <a:cubicBezTo>
                    <a:pt x="41" y="739"/>
                    <a:pt x="61" y="809"/>
                    <a:pt x="91" y="869"/>
                  </a:cubicBezTo>
                  <a:cubicBezTo>
                    <a:pt x="131" y="928"/>
                    <a:pt x="181" y="979"/>
                    <a:pt x="240" y="1019"/>
                  </a:cubicBezTo>
                  <a:cubicBezTo>
                    <a:pt x="271" y="1039"/>
                    <a:pt x="300" y="1048"/>
                    <a:pt x="340" y="1059"/>
                  </a:cubicBezTo>
                  <a:cubicBezTo>
                    <a:pt x="371" y="1068"/>
                    <a:pt x="400" y="1079"/>
                    <a:pt x="420" y="1088"/>
                  </a:cubicBezTo>
                  <a:cubicBezTo>
                    <a:pt x="450" y="1088"/>
                    <a:pt x="480" y="1088"/>
                    <a:pt x="490" y="1099"/>
                  </a:cubicBezTo>
                  <a:lnTo>
                    <a:pt x="520" y="1099"/>
                  </a:lnTo>
                  <a:lnTo>
                    <a:pt x="520" y="1079"/>
                  </a:lnTo>
                  <a:lnTo>
                    <a:pt x="520" y="1039"/>
                  </a:lnTo>
                  <a:cubicBezTo>
                    <a:pt x="520" y="1019"/>
                    <a:pt x="510" y="999"/>
                    <a:pt x="510" y="979"/>
                  </a:cubicBezTo>
                  <a:lnTo>
                    <a:pt x="510" y="888"/>
                  </a:lnTo>
                  <a:cubicBezTo>
                    <a:pt x="510" y="829"/>
                    <a:pt x="510" y="759"/>
                    <a:pt x="500" y="679"/>
                  </a:cubicBezTo>
                  <a:cubicBezTo>
                    <a:pt x="500" y="599"/>
                    <a:pt x="500" y="520"/>
                    <a:pt x="490" y="440"/>
                  </a:cubicBezTo>
                  <a:cubicBezTo>
                    <a:pt x="480" y="369"/>
                    <a:pt x="460" y="290"/>
                    <a:pt x="420" y="230"/>
                  </a:cubicBezTo>
                  <a:cubicBezTo>
                    <a:pt x="380" y="170"/>
                    <a:pt x="331" y="120"/>
                    <a:pt x="280" y="90"/>
                  </a:cubicBezTo>
                  <a:cubicBezTo>
                    <a:pt x="251" y="70"/>
                    <a:pt x="211" y="50"/>
                    <a:pt x="181" y="40"/>
                  </a:cubicBezTo>
                  <a:cubicBezTo>
                    <a:pt x="151" y="30"/>
                    <a:pt x="121" y="20"/>
                    <a:pt x="101" y="20"/>
                  </a:cubicBezTo>
                  <a:cubicBezTo>
                    <a:pt x="71" y="10"/>
                    <a:pt x="51" y="10"/>
                    <a:pt x="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>
              <a:off x="8799687" y="3640533"/>
              <a:ext cx="58770" cy="111938"/>
            </a:xfrm>
            <a:custGeom>
              <a:avLst/>
              <a:gdLst/>
              <a:ahLst/>
              <a:cxnLst/>
              <a:rect l="l" t="t" r="r" b="b"/>
              <a:pathLst>
                <a:path w="640" h="1219" extrusionOk="0">
                  <a:moveTo>
                    <a:pt x="121" y="130"/>
                  </a:moveTo>
                  <a:cubicBezTo>
                    <a:pt x="131" y="130"/>
                    <a:pt x="141" y="130"/>
                    <a:pt x="141" y="140"/>
                  </a:cubicBezTo>
                  <a:cubicBezTo>
                    <a:pt x="171" y="140"/>
                    <a:pt x="201" y="150"/>
                    <a:pt x="221" y="160"/>
                  </a:cubicBezTo>
                  <a:cubicBezTo>
                    <a:pt x="251" y="170"/>
                    <a:pt x="280" y="180"/>
                    <a:pt x="300" y="200"/>
                  </a:cubicBezTo>
                  <a:cubicBezTo>
                    <a:pt x="360" y="230"/>
                    <a:pt x="400" y="270"/>
                    <a:pt x="431" y="320"/>
                  </a:cubicBezTo>
                  <a:cubicBezTo>
                    <a:pt x="460" y="369"/>
                    <a:pt x="480" y="429"/>
                    <a:pt x="490" y="509"/>
                  </a:cubicBezTo>
                  <a:cubicBezTo>
                    <a:pt x="500" y="589"/>
                    <a:pt x="500" y="679"/>
                    <a:pt x="500" y="739"/>
                  </a:cubicBezTo>
                  <a:lnTo>
                    <a:pt x="520" y="1088"/>
                  </a:lnTo>
                  <a:lnTo>
                    <a:pt x="500" y="1088"/>
                  </a:lnTo>
                  <a:cubicBezTo>
                    <a:pt x="471" y="1079"/>
                    <a:pt x="440" y="1068"/>
                    <a:pt x="420" y="1059"/>
                  </a:cubicBezTo>
                  <a:lnTo>
                    <a:pt x="331" y="1028"/>
                  </a:lnTo>
                  <a:cubicBezTo>
                    <a:pt x="280" y="999"/>
                    <a:pt x="241" y="948"/>
                    <a:pt x="211" y="899"/>
                  </a:cubicBezTo>
                  <a:cubicBezTo>
                    <a:pt x="181" y="849"/>
                    <a:pt x="161" y="789"/>
                    <a:pt x="141" y="709"/>
                  </a:cubicBezTo>
                  <a:cubicBezTo>
                    <a:pt x="131" y="649"/>
                    <a:pt x="131" y="569"/>
                    <a:pt x="131" y="480"/>
                  </a:cubicBezTo>
                  <a:lnTo>
                    <a:pt x="121" y="130"/>
                  </a:lnTo>
                  <a:close/>
                  <a:moveTo>
                    <a:pt x="51" y="1"/>
                  </a:moveTo>
                  <a:lnTo>
                    <a:pt x="11" y="30"/>
                  </a:lnTo>
                  <a:lnTo>
                    <a:pt x="1" y="90"/>
                  </a:lnTo>
                  <a:lnTo>
                    <a:pt x="1" y="120"/>
                  </a:lnTo>
                  <a:lnTo>
                    <a:pt x="11" y="480"/>
                  </a:lnTo>
                  <a:cubicBezTo>
                    <a:pt x="11" y="580"/>
                    <a:pt x="11" y="659"/>
                    <a:pt x="31" y="729"/>
                  </a:cubicBezTo>
                  <a:cubicBezTo>
                    <a:pt x="41" y="819"/>
                    <a:pt x="71" y="899"/>
                    <a:pt x="101" y="959"/>
                  </a:cubicBezTo>
                  <a:cubicBezTo>
                    <a:pt x="141" y="1028"/>
                    <a:pt x="201" y="1088"/>
                    <a:pt x="271" y="1128"/>
                  </a:cubicBezTo>
                  <a:cubicBezTo>
                    <a:pt x="300" y="1148"/>
                    <a:pt x="340" y="1168"/>
                    <a:pt x="380" y="1178"/>
                  </a:cubicBezTo>
                  <a:cubicBezTo>
                    <a:pt x="411" y="1188"/>
                    <a:pt x="440" y="1198"/>
                    <a:pt x="471" y="1198"/>
                  </a:cubicBezTo>
                  <a:cubicBezTo>
                    <a:pt x="490" y="1208"/>
                    <a:pt x="510" y="1208"/>
                    <a:pt x="530" y="1208"/>
                  </a:cubicBezTo>
                  <a:lnTo>
                    <a:pt x="630" y="1218"/>
                  </a:lnTo>
                  <a:lnTo>
                    <a:pt x="640" y="1168"/>
                  </a:lnTo>
                  <a:lnTo>
                    <a:pt x="640" y="1139"/>
                  </a:lnTo>
                  <a:lnTo>
                    <a:pt x="640" y="1128"/>
                  </a:lnTo>
                  <a:lnTo>
                    <a:pt x="640" y="1099"/>
                  </a:lnTo>
                  <a:lnTo>
                    <a:pt x="620" y="739"/>
                  </a:lnTo>
                  <a:cubicBezTo>
                    <a:pt x="620" y="669"/>
                    <a:pt x="620" y="580"/>
                    <a:pt x="610" y="489"/>
                  </a:cubicBezTo>
                  <a:cubicBezTo>
                    <a:pt x="590" y="400"/>
                    <a:pt x="570" y="320"/>
                    <a:pt x="530" y="260"/>
                  </a:cubicBezTo>
                  <a:cubicBezTo>
                    <a:pt x="490" y="190"/>
                    <a:pt x="431" y="130"/>
                    <a:pt x="371" y="90"/>
                  </a:cubicBezTo>
                  <a:cubicBezTo>
                    <a:pt x="331" y="70"/>
                    <a:pt x="300" y="60"/>
                    <a:pt x="260" y="50"/>
                  </a:cubicBezTo>
                  <a:cubicBezTo>
                    <a:pt x="231" y="30"/>
                    <a:pt x="201" y="20"/>
                    <a:pt x="171" y="20"/>
                  </a:cubicBezTo>
                  <a:cubicBezTo>
                    <a:pt x="151" y="10"/>
                    <a:pt x="131" y="10"/>
                    <a:pt x="111" y="10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8805197" y="3646043"/>
              <a:ext cx="47750" cy="100918"/>
            </a:xfrm>
            <a:custGeom>
              <a:avLst/>
              <a:gdLst/>
              <a:ahLst/>
              <a:cxnLst/>
              <a:rect l="l" t="t" r="r" b="b"/>
              <a:pathLst>
                <a:path w="520" h="1099" extrusionOk="0">
                  <a:moveTo>
                    <a:pt x="1" y="0"/>
                  </a:moveTo>
                  <a:lnTo>
                    <a:pt x="1" y="10"/>
                  </a:lnTo>
                  <a:lnTo>
                    <a:pt x="1" y="20"/>
                  </a:lnTo>
                  <a:lnTo>
                    <a:pt x="1" y="60"/>
                  </a:lnTo>
                  <a:lnTo>
                    <a:pt x="1" y="120"/>
                  </a:lnTo>
                  <a:cubicBezTo>
                    <a:pt x="11" y="150"/>
                    <a:pt x="11" y="180"/>
                    <a:pt x="11" y="210"/>
                  </a:cubicBezTo>
                  <a:lnTo>
                    <a:pt x="11" y="420"/>
                  </a:lnTo>
                  <a:cubicBezTo>
                    <a:pt x="11" y="500"/>
                    <a:pt x="11" y="579"/>
                    <a:pt x="21" y="659"/>
                  </a:cubicBezTo>
                  <a:cubicBezTo>
                    <a:pt x="41" y="739"/>
                    <a:pt x="61" y="809"/>
                    <a:pt x="91" y="869"/>
                  </a:cubicBezTo>
                  <a:cubicBezTo>
                    <a:pt x="131" y="928"/>
                    <a:pt x="181" y="979"/>
                    <a:pt x="240" y="1019"/>
                  </a:cubicBezTo>
                  <a:cubicBezTo>
                    <a:pt x="271" y="1039"/>
                    <a:pt x="300" y="1048"/>
                    <a:pt x="340" y="1059"/>
                  </a:cubicBezTo>
                  <a:cubicBezTo>
                    <a:pt x="371" y="1068"/>
                    <a:pt x="400" y="1079"/>
                    <a:pt x="420" y="1088"/>
                  </a:cubicBezTo>
                  <a:cubicBezTo>
                    <a:pt x="450" y="1088"/>
                    <a:pt x="480" y="1088"/>
                    <a:pt x="490" y="1099"/>
                  </a:cubicBezTo>
                  <a:lnTo>
                    <a:pt x="520" y="1099"/>
                  </a:lnTo>
                  <a:lnTo>
                    <a:pt x="520" y="1079"/>
                  </a:lnTo>
                  <a:lnTo>
                    <a:pt x="520" y="1039"/>
                  </a:lnTo>
                  <a:cubicBezTo>
                    <a:pt x="520" y="1019"/>
                    <a:pt x="510" y="999"/>
                    <a:pt x="510" y="979"/>
                  </a:cubicBezTo>
                  <a:lnTo>
                    <a:pt x="510" y="888"/>
                  </a:lnTo>
                  <a:cubicBezTo>
                    <a:pt x="510" y="829"/>
                    <a:pt x="510" y="759"/>
                    <a:pt x="500" y="679"/>
                  </a:cubicBezTo>
                  <a:cubicBezTo>
                    <a:pt x="500" y="599"/>
                    <a:pt x="500" y="520"/>
                    <a:pt x="490" y="440"/>
                  </a:cubicBezTo>
                  <a:cubicBezTo>
                    <a:pt x="480" y="369"/>
                    <a:pt x="460" y="290"/>
                    <a:pt x="420" y="230"/>
                  </a:cubicBezTo>
                  <a:cubicBezTo>
                    <a:pt x="380" y="170"/>
                    <a:pt x="331" y="120"/>
                    <a:pt x="280" y="90"/>
                  </a:cubicBezTo>
                  <a:cubicBezTo>
                    <a:pt x="251" y="70"/>
                    <a:pt x="211" y="50"/>
                    <a:pt x="181" y="40"/>
                  </a:cubicBezTo>
                  <a:cubicBezTo>
                    <a:pt x="151" y="30"/>
                    <a:pt x="121" y="20"/>
                    <a:pt x="101" y="20"/>
                  </a:cubicBezTo>
                  <a:cubicBezTo>
                    <a:pt x="71" y="10"/>
                    <a:pt x="51" y="10"/>
                    <a:pt x="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>
              <a:off x="8799687" y="3640533"/>
              <a:ext cx="58770" cy="111938"/>
            </a:xfrm>
            <a:custGeom>
              <a:avLst/>
              <a:gdLst/>
              <a:ahLst/>
              <a:cxnLst/>
              <a:rect l="l" t="t" r="r" b="b"/>
              <a:pathLst>
                <a:path w="640" h="1219" extrusionOk="0">
                  <a:moveTo>
                    <a:pt x="121" y="130"/>
                  </a:moveTo>
                  <a:cubicBezTo>
                    <a:pt x="131" y="130"/>
                    <a:pt x="141" y="130"/>
                    <a:pt x="141" y="140"/>
                  </a:cubicBezTo>
                  <a:cubicBezTo>
                    <a:pt x="171" y="140"/>
                    <a:pt x="201" y="150"/>
                    <a:pt x="221" y="160"/>
                  </a:cubicBezTo>
                  <a:cubicBezTo>
                    <a:pt x="251" y="170"/>
                    <a:pt x="280" y="180"/>
                    <a:pt x="300" y="200"/>
                  </a:cubicBezTo>
                  <a:cubicBezTo>
                    <a:pt x="360" y="230"/>
                    <a:pt x="400" y="270"/>
                    <a:pt x="431" y="320"/>
                  </a:cubicBezTo>
                  <a:cubicBezTo>
                    <a:pt x="460" y="369"/>
                    <a:pt x="480" y="429"/>
                    <a:pt x="490" y="509"/>
                  </a:cubicBezTo>
                  <a:cubicBezTo>
                    <a:pt x="500" y="589"/>
                    <a:pt x="500" y="679"/>
                    <a:pt x="500" y="739"/>
                  </a:cubicBezTo>
                  <a:lnTo>
                    <a:pt x="520" y="1088"/>
                  </a:lnTo>
                  <a:lnTo>
                    <a:pt x="500" y="1088"/>
                  </a:lnTo>
                  <a:cubicBezTo>
                    <a:pt x="471" y="1079"/>
                    <a:pt x="440" y="1068"/>
                    <a:pt x="420" y="1059"/>
                  </a:cubicBezTo>
                  <a:lnTo>
                    <a:pt x="331" y="1028"/>
                  </a:lnTo>
                  <a:cubicBezTo>
                    <a:pt x="280" y="999"/>
                    <a:pt x="241" y="948"/>
                    <a:pt x="211" y="899"/>
                  </a:cubicBezTo>
                  <a:cubicBezTo>
                    <a:pt x="181" y="849"/>
                    <a:pt x="161" y="789"/>
                    <a:pt x="141" y="709"/>
                  </a:cubicBezTo>
                  <a:cubicBezTo>
                    <a:pt x="131" y="649"/>
                    <a:pt x="131" y="569"/>
                    <a:pt x="131" y="480"/>
                  </a:cubicBezTo>
                  <a:lnTo>
                    <a:pt x="121" y="130"/>
                  </a:lnTo>
                  <a:close/>
                  <a:moveTo>
                    <a:pt x="41" y="1"/>
                  </a:moveTo>
                  <a:lnTo>
                    <a:pt x="11" y="40"/>
                  </a:lnTo>
                  <a:lnTo>
                    <a:pt x="1" y="90"/>
                  </a:lnTo>
                  <a:lnTo>
                    <a:pt x="1" y="120"/>
                  </a:lnTo>
                  <a:lnTo>
                    <a:pt x="11" y="480"/>
                  </a:lnTo>
                  <a:cubicBezTo>
                    <a:pt x="11" y="580"/>
                    <a:pt x="11" y="659"/>
                    <a:pt x="31" y="729"/>
                  </a:cubicBezTo>
                  <a:cubicBezTo>
                    <a:pt x="41" y="819"/>
                    <a:pt x="71" y="899"/>
                    <a:pt x="101" y="959"/>
                  </a:cubicBezTo>
                  <a:cubicBezTo>
                    <a:pt x="141" y="1028"/>
                    <a:pt x="201" y="1088"/>
                    <a:pt x="271" y="1128"/>
                  </a:cubicBezTo>
                  <a:cubicBezTo>
                    <a:pt x="300" y="1148"/>
                    <a:pt x="340" y="1168"/>
                    <a:pt x="380" y="1178"/>
                  </a:cubicBezTo>
                  <a:cubicBezTo>
                    <a:pt x="411" y="1188"/>
                    <a:pt x="440" y="1198"/>
                    <a:pt x="471" y="1198"/>
                  </a:cubicBezTo>
                  <a:cubicBezTo>
                    <a:pt x="490" y="1208"/>
                    <a:pt x="510" y="1208"/>
                    <a:pt x="530" y="1208"/>
                  </a:cubicBezTo>
                  <a:lnTo>
                    <a:pt x="580" y="1218"/>
                  </a:lnTo>
                  <a:lnTo>
                    <a:pt x="630" y="1218"/>
                  </a:lnTo>
                  <a:lnTo>
                    <a:pt x="640" y="1168"/>
                  </a:lnTo>
                  <a:lnTo>
                    <a:pt x="640" y="1139"/>
                  </a:lnTo>
                  <a:lnTo>
                    <a:pt x="640" y="1128"/>
                  </a:lnTo>
                  <a:lnTo>
                    <a:pt x="640" y="1099"/>
                  </a:lnTo>
                  <a:lnTo>
                    <a:pt x="620" y="739"/>
                  </a:lnTo>
                  <a:cubicBezTo>
                    <a:pt x="620" y="669"/>
                    <a:pt x="620" y="580"/>
                    <a:pt x="610" y="489"/>
                  </a:cubicBezTo>
                  <a:cubicBezTo>
                    <a:pt x="590" y="400"/>
                    <a:pt x="570" y="320"/>
                    <a:pt x="530" y="260"/>
                  </a:cubicBezTo>
                  <a:cubicBezTo>
                    <a:pt x="490" y="190"/>
                    <a:pt x="440" y="130"/>
                    <a:pt x="371" y="90"/>
                  </a:cubicBezTo>
                  <a:cubicBezTo>
                    <a:pt x="331" y="70"/>
                    <a:pt x="300" y="60"/>
                    <a:pt x="260" y="50"/>
                  </a:cubicBezTo>
                  <a:cubicBezTo>
                    <a:pt x="231" y="30"/>
                    <a:pt x="201" y="20"/>
                    <a:pt x="171" y="20"/>
                  </a:cubicBezTo>
                  <a:cubicBezTo>
                    <a:pt x="151" y="10"/>
                    <a:pt x="131" y="10"/>
                    <a:pt x="111" y="10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>
              <a:off x="8846518" y="3673499"/>
              <a:ext cx="48669" cy="100000"/>
            </a:xfrm>
            <a:custGeom>
              <a:avLst/>
              <a:gdLst/>
              <a:ahLst/>
              <a:cxnLst/>
              <a:rect l="l" t="t" r="r" b="b"/>
              <a:pathLst>
                <a:path w="530" h="1089" extrusionOk="0">
                  <a:moveTo>
                    <a:pt x="0" y="1"/>
                  </a:moveTo>
                  <a:lnTo>
                    <a:pt x="0" y="21"/>
                  </a:lnTo>
                  <a:lnTo>
                    <a:pt x="0" y="61"/>
                  </a:lnTo>
                  <a:lnTo>
                    <a:pt x="0" y="121"/>
                  </a:lnTo>
                  <a:cubicBezTo>
                    <a:pt x="0" y="150"/>
                    <a:pt x="0" y="181"/>
                    <a:pt x="10" y="210"/>
                  </a:cubicBezTo>
                  <a:lnTo>
                    <a:pt x="10" y="420"/>
                  </a:lnTo>
                  <a:cubicBezTo>
                    <a:pt x="10" y="500"/>
                    <a:pt x="20" y="580"/>
                    <a:pt x="30" y="660"/>
                  </a:cubicBezTo>
                  <a:cubicBezTo>
                    <a:pt x="40" y="729"/>
                    <a:pt x="60" y="809"/>
                    <a:pt x="100" y="869"/>
                  </a:cubicBezTo>
                  <a:cubicBezTo>
                    <a:pt x="140" y="929"/>
                    <a:pt x="190" y="979"/>
                    <a:pt x="250" y="1009"/>
                  </a:cubicBezTo>
                  <a:cubicBezTo>
                    <a:pt x="280" y="1029"/>
                    <a:pt x="320" y="1039"/>
                    <a:pt x="349" y="1059"/>
                  </a:cubicBezTo>
                  <a:cubicBezTo>
                    <a:pt x="380" y="1069"/>
                    <a:pt x="409" y="1069"/>
                    <a:pt x="440" y="1079"/>
                  </a:cubicBezTo>
                  <a:cubicBezTo>
                    <a:pt x="460" y="1079"/>
                    <a:pt x="489" y="1089"/>
                    <a:pt x="500" y="1089"/>
                  </a:cubicBezTo>
                  <a:lnTo>
                    <a:pt x="529" y="1089"/>
                  </a:lnTo>
                  <a:lnTo>
                    <a:pt x="529" y="1079"/>
                  </a:lnTo>
                  <a:lnTo>
                    <a:pt x="529" y="1029"/>
                  </a:lnTo>
                  <a:cubicBezTo>
                    <a:pt x="529" y="1009"/>
                    <a:pt x="520" y="989"/>
                    <a:pt x="520" y="969"/>
                  </a:cubicBezTo>
                  <a:lnTo>
                    <a:pt x="520" y="879"/>
                  </a:lnTo>
                  <a:cubicBezTo>
                    <a:pt x="520" y="819"/>
                    <a:pt x="509" y="749"/>
                    <a:pt x="509" y="669"/>
                  </a:cubicBezTo>
                  <a:cubicBezTo>
                    <a:pt x="509" y="589"/>
                    <a:pt x="500" y="510"/>
                    <a:pt x="489" y="440"/>
                  </a:cubicBezTo>
                  <a:cubicBezTo>
                    <a:pt x="480" y="360"/>
                    <a:pt x="449" y="280"/>
                    <a:pt x="420" y="221"/>
                  </a:cubicBezTo>
                  <a:cubicBezTo>
                    <a:pt x="380" y="161"/>
                    <a:pt x="329" y="110"/>
                    <a:pt x="270" y="81"/>
                  </a:cubicBezTo>
                  <a:cubicBezTo>
                    <a:pt x="240" y="61"/>
                    <a:pt x="210" y="50"/>
                    <a:pt x="180" y="41"/>
                  </a:cubicBezTo>
                  <a:lnTo>
                    <a:pt x="90" y="10"/>
                  </a:lnTo>
                  <a:cubicBezTo>
                    <a:pt x="70" y="10"/>
                    <a:pt x="40" y="10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>
              <a:off x="8841009" y="3668081"/>
              <a:ext cx="59688" cy="110928"/>
            </a:xfrm>
            <a:custGeom>
              <a:avLst/>
              <a:gdLst/>
              <a:ahLst/>
              <a:cxnLst/>
              <a:rect l="l" t="t" r="r" b="b"/>
              <a:pathLst>
                <a:path w="650" h="1208" extrusionOk="0">
                  <a:moveTo>
                    <a:pt x="140" y="129"/>
                  </a:moveTo>
                  <a:cubicBezTo>
                    <a:pt x="170" y="140"/>
                    <a:pt x="190" y="149"/>
                    <a:pt x="220" y="160"/>
                  </a:cubicBezTo>
                  <a:cubicBezTo>
                    <a:pt x="250" y="169"/>
                    <a:pt x="280" y="180"/>
                    <a:pt x="300" y="189"/>
                  </a:cubicBezTo>
                  <a:cubicBezTo>
                    <a:pt x="350" y="220"/>
                    <a:pt x="400" y="260"/>
                    <a:pt x="429" y="309"/>
                  </a:cubicBezTo>
                  <a:cubicBezTo>
                    <a:pt x="460" y="359"/>
                    <a:pt x="480" y="419"/>
                    <a:pt x="489" y="499"/>
                  </a:cubicBezTo>
                  <a:cubicBezTo>
                    <a:pt x="500" y="589"/>
                    <a:pt x="509" y="668"/>
                    <a:pt x="509" y="728"/>
                  </a:cubicBezTo>
                  <a:lnTo>
                    <a:pt x="529" y="1078"/>
                  </a:lnTo>
                  <a:lnTo>
                    <a:pt x="509" y="1078"/>
                  </a:lnTo>
                  <a:cubicBezTo>
                    <a:pt x="480" y="1068"/>
                    <a:pt x="449" y="1068"/>
                    <a:pt x="429" y="1058"/>
                  </a:cubicBezTo>
                  <a:cubicBezTo>
                    <a:pt x="400" y="1048"/>
                    <a:pt x="370" y="1038"/>
                    <a:pt x="340" y="1018"/>
                  </a:cubicBezTo>
                  <a:cubicBezTo>
                    <a:pt x="290" y="988"/>
                    <a:pt x="240" y="948"/>
                    <a:pt x="210" y="898"/>
                  </a:cubicBezTo>
                  <a:cubicBezTo>
                    <a:pt x="180" y="848"/>
                    <a:pt x="160" y="788"/>
                    <a:pt x="150" y="708"/>
                  </a:cubicBezTo>
                  <a:cubicBezTo>
                    <a:pt x="140" y="639"/>
                    <a:pt x="130" y="569"/>
                    <a:pt x="130" y="479"/>
                  </a:cubicBezTo>
                  <a:lnTo>
                    <a:pt x="120" y="129"/>
                  </a:lnTo>
                  <a:close/>
                  <a:moveTo>
                    <a:pt x="60" y="0"/>
                  </a:moveTo>
                  <a:lnTo>
                    <a:pt x="10" y="10"/>
                  </a:lnTo>
                  <a:lnTo>
                    <a:pt x="1" y="80"/>
                  </a:lnTo>
                  <a:lnTo>
                    <a:pt x="1" y="89"/>
                  </a:lnTo>
                  <a:lnTo>
                    <a:pt x="1" y="120"/>
                  </a:lnTo>
                  <a:lnTo>
                    <a:pt x="10" y="479"/>
                  </a:lnTo>
                  <a:cubicBezTo>
                    <a:pt x="10" y="579"/>
                    <a:pt x="21" y="659"/>
                    <a:pt x="30" y="728"/>
                  </a:cubicBezTo>
                  <a:cubicBezTo>
                    <a:pt x="50" y="819"/>
                    <a:pt x="70" y="898"/>
                    <a:pt x="110" y="958"/>
                  </a:cubicBezTo>
                  <a:cubicBezTo>
                    <a:pt x="150" y="1028"/>
                    <a:pt x="210" y="1088"/>
                    <a:pt x="280" y="1128"/>
                  </a:cubicBezTo>
                  <a:cubicBezTo>
                    <a:pt x="320" y="1138"/>
                    <a:pt x="350" y="1158"/>
                    <a:pt x="389" y="1168"/>
                  </a:cubicBezTo>
                  <a:lnTo>
                    <a:pt x="480" y="1198"/>
                  </a:lnTo>
                  <a:cubicBezTo>
                    <a:pt x="509" y="1198"/>
                    <a:pt x="529" y="1198"/>
                    <a:pt x="540" y="1208"/>
                  </a:cubicBezTo>
                  <a:lnTo>
                    <a:pt x="639" y="1208"/>
                  </a:lnTo>
                  <a:lnTo>
                    <a:pt x="649" y="1158"/>
                  </a:lnTo>
                  <a:lnTo>
                    <a:pt x="649" y="1128"/>
                  </a:lnTo>
                  <a:lnTo>
                    <a:pt x="649" y="1118"/>
                  </a:lnTo>
                  <a:lnTo>
                    <a:pt x="649" y="1088"/>
                  </a:lnTo>
                  <a:lnTo>
                    <a:pt x="629" y="728"/>
                  </a:lnTo>
                  <a:cubicBezTo>
                    <a:pt x="629" y="668"/>
                    <a:pt x="619" y="569"/>
                    <a:pt x="609" y="489"/>
                  </a:cubicBezTo>
                  <a:cubicBezTo>
                    <a:pt x="589" y="389"/>
                    <a:pt x="569" y="309"/>
                    <a:pt x="529" y="249"/>
                  </a:cubicBezTo>
                  <a:cubicBezTo>
                    <a:pt x="489" y="180"/>
                    <a:pt x="429" y="129"/>
                    <a:pt x="360" y="89"/>
                  </a:cubicBezTo>
                  <a:cubicBezTo>
                    <a:pt x="330" y="69"/>
                    <a:pt x="300" y="60"/>
                    <a:pt x="260" y="40"/>
                  </a:cubicBezTo>
                  <a:cubicBezTo>
                    <a:pt x="230" y="30"/>
                    <a:pt x="200" y="20"/>
                    <a:pt x="170" y="20"/>
                  </a:cubicBezTo>
                  <a:cubicBezTo>
                    <a:pt x="150" y="10"/>
                    <a:pt x="120" y="10"/>
                    <a:pt x="110" y="1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>
              <a:off x="8846518" y="3673499"/>
              <a:ext cx="48669" cy="100000"/>
            </a:xfrm>
            <a:custGeom>
              <a:avLst/>
              <a:gdLst/>
              <a:ahLst/>
              <a:cxnLst/>
              <a:rect l="l" t="t" r="r" b="b"/>
              <a:pathLst>
                <a:path w="530" h="1089" extrusionOk="0">
                  <a:moveTo>
                    <a:pt x="0" y="1"/>
                  </a:moveTo>
                  <a:lnTo>
                    <a:pt x="0" y="21"/>
                  </a:lnTo>
                  <a:lnTo>
                    <a:pt x="0" y="61"/>
                  </a:lnTo>
                  <a:lnTo>
                    <a:pt x="0" y="121"/>
                  </a:lnTo>
                  <a:cubicBezTo>
                    <a:pt x="0" y="150"/>
                    <a:pt x="0" y="181"/>
                    <a:pt x="10" y="210"/>
                  </a:cubicBezTo>
                  <a:lnTo>
                    <a:pt x="10" y="420"/>
                  </a:lnTo>
                  <a:cubicBezTo>
                    <a:pt x="10" y="500"/>
                    <a:pt x="20" y="580"/>
                    <a:pt x="30" y="660"/>
                  </a:cubicBezTo>
                  <a:cubicBezTo>
                    <a:pt x="40" y="729"/>
                    <a:pt x="60" y="809"/>
                    <a:pt x="100" y="869"/>
                  </a:cubicBezTo>
                  <a:cubicBezTo>
                    <a:pt x="140" y="929"/>
                    <a:pt x="190" y="979"/>
                    <a:pt x="250" y="1009"/>
                  </a:cubicBezTo>
                  <a:cubicBezTo>
                    <a:pt x="280" y="1029"/>
                    <a:pt x="320" y="1039"/>
                    <a:pt x="349" y="1059"/>
                  </a:cubicBezTo>
                  <a:cubicBezTo>
                    <a:pt x="380" y="1069"/>
                    <a:pt x="409" y="1069"/>
                    <a:pt x="440" y="1079"/>
                  </a:cubicBezTo>
                  <a:cubicBezTo>
                    <a:pt x="460" y="1079"/>
                    <a:pt x="489" y="1089"/>
                    <a:pt x="500" y="1089"/>
                  </a:cubicBezTo>
                  <a:lnTo>
                    <a:pt x="529" y="1089"/>
                  </a:lnTo>
                  <a:lnTo>
                    <a:pt x="529" y="1079"/>
                  </a:lnTo>
                  <a:lnTo>
                    <a:pt x="529" y="1029"/>
                  </a:lnTo>
                  <a:cubicBezTo>
                    <a:pt x="529" y="1009"/>
                    <a:pt x="520" y="989"/>
                    <a:pt x="520" y="969"/>
                  </a:cubicBezTo>
                  <a:lnTo>
                    <a:pt x="520" y="879"/>
                  </a:lnTo>
                  <a:cubicBezTo>
                    <a:pt x="520" y="819"/>
                    <a:pt x="509" y="749"/>
                    <a:pt x="509" y="669"/>
                  </a:cubicBezTo>
                  <a:cubicBezTo>
                    <a:pt x="509" y="589"/>
                    <a:pt x="500" y="510"/>
                    <a:pt x="489" y="440"/>
                  </a:cubicBezTo>
                  <a:cubicBezTo>
                    <a:pt x="480" y="360"/>
                    <a:pt x="449" y="280"/>
                    <a:pt x="420" y="221"/>
                  </a:cubicBezTo>
                  <a:cubicBezTo>
                    <a:pt x="380" y="161"/>
                    <a:pt x="329" y="110"/>
                    <a:pt x="270" y="81"/>
                  </a:cubicBezTo>
                  <a:cubicBezTo>
                    <a:pt x="240" y="61"/>
                    <a:pt x="210" y="50"/>
                    <a:pt x="180" y="41"/>
                  </a:cubicBezTo>
                  <a:lnTo>
                    <a:pt x="90" y="10"/>
                  </a:lnTo>
                  <a:cubicBezTo>
                    <a:pt x="70" y="10"/>
                    <a:pt x="40" y="10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>
              <a:off x="8841009" y="3668081"/>
              <a:ext cx="59688" cy="110928"/>
            </a:xfrm>
            <a:custGeom>
              <a:avLst/>
              <a:gdLst/>
              <a:ahLst/>
              <a:cxnLst/>
              <a:rect l="l" t="t" r="r" b="b"/>
              <a:pathLst>
                <a:path w="650" h="1208" extrusionOk="0">
                  <a:moveTo>
                    <a:pt x="140" y="129"/>
                  </a:moveTo>
                  <a:cubicBezTo>
                    <a:pt x="170" y="140"/>
                    <a:pt x="190" y="149"/>
                    <a:pt x="220" y="160"/>
                  </a:cubicBezTo>
                  <a:cubicBezTo>
                    <a:pt x="250" y="169"/>
                    <a:pt x="280" y="180"/>
                    <a:pt x="300" y="189"/>
                  </a:cubicBezTo>
                  <a:cubicBezTo>
                    <a:pt x="350" y="220"/>
                    <a:pt x="400" y="260"/>
                    <a:pt x="429" y="309"/>
                  </a:cubicBezTo>
                  <a:cubicBezTo>
                    <a:pt x="460" y="359"/>
                    <a:pt x="480" y="419"/>
                    <a:pt x="489" y="499"/>
                  </a:cubicBezTo>
                  <a:cubicBezTo>
                    <a:pt x="500" y="589"/>
                    <a:pt x="509" y="668"/>
                    <a:pt x="509" y="728"/>
                  </a:cubicBezTo>
                  <a:lnTo>
                    <a:pt x="520" y="948"/>
                  </a:lnTo>
                  <a:lnTo>
                    <a:pt x="529" y="1078"/>
                  </a:lnTo>
                  <a:lnTo>
                    <a:pt x="509" y="1078"/>
                  </a:lnTo>
                  <a:cubicBezTo>
                    <a:pt x="480" y="1068"/>
                    <a:pt x="449" y="1068"/>
                    <a:pt x="429" y="1058"/>
                  </a:cubicBezTo>
                  <a:cubicBezTo>
                    <a:pt x="400" y="1048"/>
                    <a:pt x="370" y="1038"/>
                    <a:pt x="340" y="1018"/>
                  </a:cubicBezTo>
                  <a:cubicBezTo>
                    <a:pt x="290" y="988"/>
                    <a:pt x="240" y="948"/>
                    <a:pt x="210" y="898"/>
                  </a:cubicBezTo>
                  <a:cubicBezTo>
                    <a:pt x="180" y="848"/>
                    <a:pt x="160" y="788"/>
                    <a:pt x="150" y="708"/>
                  </a:cubicBezTo>
                  <a:cubicBezTo>
                    <a:pt x="140" y="639"/>
                    <a:pt x="130" y="569"/>
                    <a:pt x="130" y="479"/>
                  </a:cubicBezTo>
                  <a:lnTo>
                    <a:pt x="120" y="129"/>
                  </a:lnTo>
                  <a:close/>
                  <a:moveTo>
                    <a:pt x="70" y="0"/>
                  </a:moveTo>
                  <a:lnTo>
                    <a:pt x="10" y="10"/>
                  </a:lnTo>
                  <a:lnTo>
                    <a:pt x="1" y="80"/>
                  </a:lnTo>
                  <a:lnTo>
                    <a:pt x="1" y="89"/>
                  </a:lnTo>
                  <a:lnTo>
                    <a:pt x="1" y="120"/>
                  </a:lnTo>
                  <a:lnTo>
                    <a:pt x="10" y="479"/>
                  </a:lnTo>
                  <a:cubicBezTo>
                    <a:pt x="10" y="579"/>
                    <a:pt x="21" y="659"/>
                    <a:pt x="30" y="728"/>
                  </a:cubicBezTo>
                  <a:cubicBezTo>
                    <a:pt x="50" y="819"/>
                    <a:pt x="70" y="898"/>
                    <a:pt x="110" y="958"/>
                  </a:cubicBezTo>
                  <a:cubicBezTo>
                    <a:pt x="150" y="1028"/>
                    <a:pt x="210" y="1088"/>
                    <a:pt x="280" y="1128"/>
                  </a:cubicBezTo>
                  <a:cubicBezTo>
                    <a:pt x="320" y="1138"/>
                    <a:pt x="350" y="1158"/>
                    <a:pt x="389" y="1168"/>
                  </a:cubicBezTo>
                  <a:lnTo>
                    <a:pt x="480" y="1198"/>
                  </a:lnTo>
                  <a:cubicBezTo>
                    <a:pt x="509" y="1198"/>
                    <a:pt x="529" y="1198"/>
                    <a:pt x="540" y="1208"/>
                  </a:cubicBezTo>
                  <a:lnTo>
                    <a:pt x="639" y="1208"/>
                  </a:lnTo>
                  <a:lnTo>
                    <a:pt x="649" y="1158"/>
                  </a:lnTo>
                  <a:lnTo>
                    <a:pt x="649" y="1128"/>
                  </a:lnTo>
                  <a:lnTo>
                    <a:pt x="649" y="1118"/>
                  </a:lnTo>
                  <a:lnTo>
                    <a:pt x="649" y="1088"/>
                  </a:lnTo>
                  <a:lnTo>
                    <a:pt x="629" y="728"/>
                  </a:lnTo>
                  <a:cubicBezTo>
                    <a:pt x="629" y="668"/>
                    <a:pt x="619" y="569"/>
                    <a:pt x="609" y="489"/>
                  </a:cubicBezTo>
                  <a:cubicBezTo>
                    <a:pt x="589" y="389"/>
                    <a:pt x="569" y="309"/>
                    <a:pt x="529" y="249"/>
                  </a:cubicBezTo>
                  <a:cubicBezTo>
                    <a:pt x="489" y="180"/>
                    <a:pt x="429" y="129"/>
                    <a:pt x="360" y="89"/>
                  </a:cubicBezTo>
                  <a:cubicBezTo>
                    <a:pt x="330" y="69"/>
                    <a:pt x="300" y="50"/>
                    <a:pt x="260" y="40"/>
                  </a:cubicBezTo>
                  <a:cubicBezTo>
                    <a:pt x="230" y="30"/>
                    <a:pt x="200" y="20"/>
                    <a:pt x="170" y="20"/>
                  </a:cubicBezTo>
                  <a:cubicBezTo>
                    <a:pt x="150" y="10"/>
                    <a:pt x="120" y="10"/>
                    <a:pt x="110" y="1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>
              <a:off x="8887748" y="3700129"/>
              <a:ext cx="50505" cy="99082"/>
            </a:xfrm>
            <a:custGeom>
              <a:avLst/>
              <a:gdLst/>
              <a:ahLst/>
              <a:cxnLst/>
              <a:rect l="l" t="t" r="r" b="b"/>
              <a:pathLst>
                <a:path w="550" h="1079" extrusionOk="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60"/>
                  </a:lnTo>
                  <a:lnTo>
                    <a:pt x="0" y="130"/>
                  </a:lnTo>
                  <a:cubicBezTo>
                    <a:pt x="0" y="150"/>
                    <a:pt x="11" y="180"/>
                    <a:pt x="11" y="210"/>
                  </a:cubicBezTo>
                  <a:lnTo>
                    <a:pt x="11" y="419"/>
                  </a:lnTo>
                  <a:cubicBezTo>
                    <a:pt x="20" y="499"/>
                    <a:pt x="20" y="579"/>
                    <a:pt x="40" y="659"/>
                  </a:cubicBezTo>
                  <a:cubicBezTo>
                    <a:pt x="51" y="739"/>
                    <a:pt x="80" y="809"/>
                    <a:pt x="120" y="869"/>
                  </a:cubicBezTo>
                  <a:cubicBezTo>
                    <a:pt x="150" y="929"/>
                    <a:pt x="210" y="978"/>
                    <a:pt x="270" y="1009"/>
                  </a:cubicBezTo>
                  <a:cubicBezTo>
                    <a:pt x="300" y="1029"/>
                    <a:pt x="330" y="1038"/>
                    <a:pt x="370" y="1049"/>
                  </a:cubicBezTo>
                  <a:cubicBezTo>
                    <a:pt x="400" y="1058"/>
                    <a:pt x="430" y="1069"/>
                    <a:pt x="459" y="1069"/>
                  </a:cubicBezTo>
                  <a:cubicBezTo>
                    <a:pt x="479" y="1078"/>
                    <a:pt x="510" y="1078"/>
                    <a:pt x="519" y="1078"/>
                  </a:cubicBezTo>
                  <a:lnTo>
                    <a:pt x="550" y="1078"/>
                  </a:lnTo>
                  <a:lnTo>
                    <a:pt x="550" y="1069"/>
                  </a:lnTo>
                  <a:lnTo>
                    <a:pt x="550" y="1029"/>
                  </a:lnTo>
                  <a:cubicBezTo>
                    <a:pt x="539" y="1009"/>
                    <a:pt x="539" y="989"/>
                    <a:pt x="539" y="958"/>
                  </a:cubicBezTo>
                  <a:cubicBezTo>
                    <a:pt x="539" y="929"/>
                    <a:pt x="539" y="909"/>
                    <a:pt x="530" y="878"/>
                  </a:cubicBezTo>
                  <a:cubicBezTo>
                    <a:pt x="530" y="809"/>
                    <a:pt x="519" y="739"/>
                    <a:pt x="519" y="659"/>
                  </a:cubicBezTo>
                  <a:cubicBezTo>
                    <a:pt x="510" y="589"/>
                    <a:pt x="510" y="499"/>
                    <a:pt x="490" y="430"/>
                  </a:cubicBezTo>
                  <a:cubicBezTo>
                    <a:pt x="479" y="350"/>
                    <a:pt x="459" y="280"/>
                    <a:pt x="420" y="220"/>
                  </a:cubicBezTo>
                  <a:cubicBezTo>
                    <a:pt x="380" y="160"/>
                    <a:pt x="330" y="110"/>
                    <a:pt x="270" y="80"/>
                  </a:cubicBezTo>
                  <a:cubicBezTo>
                    <a:pt x="240" y="60"/>
                    <a:pt x="210" y="50"/>
                    <a:pt x="180" y="40"/>
                  </a:cubicBezTo>
                  <a:cubicBezTo>
                    <a:pt x="150" y="30"/>
                    <a:pt x="120" y="20"/>
                    <a:pt x="91" y="20"/>
                  </a:cubicBezTo>
                  <a:cubicBezTo>
                    <a:pt x="71" y="10"/>
                    <a:pt x="40" y="10"/>
                    <a:pt x="31" y="10"/>
                  </a:cubicBezTo>
                  <a:cubicBezTo>
                    <a:pt x="20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>
              <a:off x="8882239" y="3694619"/>
              <a:ext cx="61524" cy="111019"/>
            </a:xfrm>
            <a:custGeom>
              <a:avLst/>
              <a:gdLst/>
              <a:ahLst/>
              <a:cxnLst/>
              <a:rect l="l" t="t" r="r" b="b"/>
              <a:pathLst>
                <a:path w="670" h="1209" extrusionOk="0">
                  <a:moveTo>
                    <a:pt x="140" y="130"/>
                  </a:moveTo>
                  <a:cubicBezTo>
                    <a:pt x="170" y="140"/>
                    <a:pt x="190" y="150"/>
                    <a:pt x="220" y="150"/>
                  </a:cubicBezTo>
                  <a:cubicBezTo>
                    <a:pt x="250" y="160"/>
                    <a:pt x="280" y="180"/>
                    <a:pt x="300" y="190"/>
                  </a:cubicBezTo>
                  <a:cubicBezTo>
                    <a:pt x="350" y="220"/>
                    <a:pt x="400" y="260"/>
                    <a:pt x="430" y="310"/>
                  </a:cubicBezTo>
                  <a:cubicBezTo>
                    <a:pt x="460" y="359"/>
                    <a:pt x="480" y="419"/>
                    <a:pt x="490" y="499"/>
                  </a:cubicBezTo>
                  <a:cubicBezTo>
                    <a:pt x="510" y="579"/>
                    <a:pt x="519" y="659"/>
                    <a:pt x="519" y="729"/>
                  </a:cubicBezTo>
                  <a:lnTo>
                    <a:pt x="539" y="1078"/>
                  </a:lnTo>
                  <a:lnTo>
                    <a:pt x="530" y="1069"/>
                  </a:lnTo>
                  <a:cubicBezTo>
                    <a:pt x="500" y="1069"/>
                    <a:pt x="470" y="1058"/>
                    <a:pt x="440" y="1049"/>
                  </a:cubicBezTo>
                  <a:cubicBezTo>
                    <a:pt x="410" y="1038"/>
                    <a:pt x="390" y="1029"/>
                    <a:pt x="360" y="1018"/>
                  </a:cubicBezTo>
                  <a:cubicBezTo>
                    <a:pt x="300" y="989"/>
                    <a:pt x="260" y="949"/>
                    <a:pt x="230" y="899"/>
                  </a:cubicBezTo>
                  <a:cubicBezTo>
                    <a:pt x="190" y="849"/>
                    <a:pt x="170" y="789"/>
                    <a:pt x="160" y="709"/>
                  </a:cubicBezTo>
                  <a:cubicBezTo>
                    <a:pt x="151" y="639"/>
                    <a:pt x="140" y="570"/>
                    <a:pt x="131" y="479"/>
                  </a:cubicBezTo>
                  <a:lnTo>
                    <a:pt x="120" y="130"/>
                  </a:lnTo>
                  <a:close/>
                  <a:moveTo>
                    <a:pt x="40" y="0"/>
                  </a:moveTo>
                  <a:lnTo>
                    <a:pt x="0" y="40"/>
                  </a:lnTo>
                  <a:lnTo>
                    <a:pt x="0" y="90"/>
                  </a:lnTo>
                  <a:lnTo>
                    <a:pt x="0" y="130"/>
                  </a:lnTo>
                  <a:lnTo>
                    <a:pt x="11" y="479"/>
                  </a:lnTo>
                  <a:cubicBezTo>
                    <a:pt x="20" y="579"/>
                    <a:pt x="31" y="659"/>
                    <a:pt x="40" y="729"/>
                  </a:cubicBezTo>
                  <a:cubicBezTo>
                    <a:pt x="60" y="819"/>
                    <a:pt x="91" y="899"/>
                    <a:pt x="120" y="958"/>
                  </a:cubicBezTo>
                  <a:cubicBezTo>
                    <a:pt x="170" y="1029"/>
                    <a:pt x="230" y="1078"/>
                    <a:pt x="300" y="1118"/>
                  </a:cubicBezTo>
                  <a:cubicBezTo>
                    <a:pt x="340" y="1138"/>
                    <a:pt x="370" y="1158"/>
                    <a:pt x="410" y="1168"/>
                  </a:cubicBezTo>
                  <a:cubicBezTo>
                    <a:pt x="440" y="1178"/>
                    <a:pt x="480" y="1188"/>
                    <a:pt x="500" y="1188"/>
                  </a:cubicBezTo>
                  <a:cubicBezTo>
                    <a:pt x="530" y="1198"/>
                    <a:pt x="550" y="1198"/>
                    <a:pt x="559" y="1198"/>
                  </a:cubicBezTo>
                  <a:lnTo>
                    <a:pt x="659" y="1208"/>
                  </a:lnTo>
                  <a:lnTo>
                    <a:pt x="670" y="1149"/>
                  </a:lnTo>
                  <a:lnTo>
                    <a:pt x="670" y="1118"/>
                  </a:lnTo>
                  <a:lnTo>
                    <a:pt x="670" y="1109"/>
                  </a:lnTo>
                  <a:lnTo>
                    <a:pt x="670" y="1078"/>
                  </a:lnTo>
                  <a:lnTo>
                    <a:pt x="639" y="719"/>
                  </a:lnTo>
                  <a:cubicBezTo>
                    <a:pt x="630" y="649"/>
                    <a:pt x="630" y="559"/>
                    <a:pt x="610" y="479"/>
                  </a:cubicBezTo>
                  <a:cubicBezTo>
                    <a:pt x="590" y="379"/>
                    <a:pt x="570" y="310"/>
                    <a:pt x="530" y="250"/>
                  </a:cubicBezTo>
                  <a:cubicBezTo>
                    <a:pt x="490" y="180"/>
                    <a:pt x="430" y="120"/>
                    <a:pt x="360" y="80"/>
                  </a:cubicBezTo>
                  <a:cubicBezTo>
                    <a:pt x="330" y="70"/>
                    <a:pt x="290" y="50"/>
                    <a:pt x="260" y="40"/>
                  </a:cubicBezTo>
                  <a:cubicBezTo>
                    <a:pt x="230" y="30"/>
                    <a:pt x="190" y="20"/>
                    <a:pt x="170" y="20"/>
                  </a:cubicBezTo>
                  <a:cubicBezTo>
                    <a:pt x="140" y="10"/>
                    <a:pt x="120" y="10"/>
                    <a:pt x="111" y="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>
              <a:off x="8887748" y="3700129"/>
              <a:ext cx="50505" cy="99082"/>
            </a:xfrm>
            <a:custGeom>
              <a:avLst/>
              <a:gdLst/>
              <a:ahLst/>
              <a:cxnLst/>
              <a:rect l="l" t="t" r="r" b="b"/>
              <a:pathLst>
                <a:path w="550" h="1079" extrusionOk="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60"/>
                  </a:lnTo>
                  <a:lnTo>
                    <a:pt x="0" y="130"/>
                  </a:lnTo>
                  <a:cubicBezTo>
                    <a:pt x="0" y="150"/>
                    <a:pt x="11" y="180"/>
                    <a:pt x="11" y="210"/>
                  </a:cubicBezTo>
                  <a:lnTo>
                    <a:pt x="11" y="419"/>
                  </a:lnTo>
                  <a:cubicBezTo>
                    <a:pt x="20" y="499"/>
                    <a:pt x="20" y="579"/>
                    <a:pt x="40" y="659"/>
                  </a:cubicBezTo>
                  <a:cubicBezTo>
                    <a:pt x="51" y="739"/>
                    <a:pt x="80" y="809"/>
                    <a:pt x="120" y="869"/>
                  </a:cubicBezTo>
                  <a:cubicBezTo>
                    <a:pt x="150" y="929"/>
                    <a:pt x="210" y="978"/>
                    <a:pt x="270" y="1009"/>
                  </a:cubicBezTo>
                  <a:cubicBezTo>
                    <a:pt x="300" y="1029"/>
                    <a:pt x="330" y="1038"/>
                    <a:pt x="370" y="1049"/>
                  </a:cubicBezTo>
                  <a:cubicBezTo>
                    <a:pt x="400" y="1058"/>
                    <a:pt x="430" y="1069"/>
                    <a:pt x="459" y="1069"/>
                  </a:cubicBezTo>
                  <a:cubicBezTo>
                    <a:pt x="479" y="1078"/>
                    <a:pt x="510" y="1078"/>
                    <a:pt x="519" y="1078"/>
                  </a:cubicBezTo>
                  <a:lnTo>
                    <a:pt x="550" y="1078"/>
                  </a:lnTo>
                  <a:lnTo>
                    <a:pt x="550" y="1069"/>
                  </a:lnTo>
                  <a:lnTo>
                    <a:pt x="550" y="1029"/>
                  </a:lnTo>
                  <a:cubicBezTo>
                    <a:pt x="539" y="1009"/>
                    <a:pt x="539" y="989"/>
                    <a:pt x="539" y="958"/>
                  </a:cubicBezTo>
                  <a:cubicBezTo>
                    <a:pt x="539" y="929"/>
                    <a:pt x="539" y="909"/>
                    <a:pt x="530" y="878"/>
                  </a:cubicBezTo>
                  <a:cubicBezTo>
                    <a:pt x="530" y="809"/>
                    <a:pt x="519" y="739"/>
                    <a:pt x="519" y="659"/>
                  </a:cubicBezTo>
                  <a:cubicBezTo>
                    <a:pt x="510" y="589"/>
                    <a:pt x="510" y="499"/>
                    <a:pt x="490" y="430"/>
                  </a:cubicBezTo>
                  <a:cubicBezTo>
                    <a:pt x="479" y="350"/>
                    <a:pt x="459" y="280"/>
                    <a:pt x="420" y="220"/>
                  </a:cubicBezTo>
                  <a:cubicBezTo>
                    <a:pt x="380" y="160"/>
                    <a:pt x="330" y="110"/>
                    <a:pt x="270" y="80"/>
                  </a:cubicBezTo>
                  <a:cubicBezTo>
                    <a:pt x="240" y="60"/>
                    <a:pt x="210" y="50"/>
                    <a:pt x="180" y="40"/>
                  </a:cubicBezTo>
                  <a:cubicBezTo>
                    <a:pt x="150" y="30"/>
                    <a:pt x="120" y="20"/>
                    <a:pt x="91" y="20"/>
                  </a:cubicBezTo>
                  <a:cubicBezTo>
                    <a:pt x="71" y="10"/>
                    <a:pt x="40" y="10"/>
                    <a:pt x="31" y="10"/>
                  </a:cubicBezTo>
                  <a:cubicBezTo>
                    <a:pt x="20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>
              <a:off x="8882239" y="3694619"/>
              <a:ext cx="61524" cy="111019"/>
            </a:xfrm>
            <a:custGeom>
              <a:avLst/>
              <a:gdLst/>
              <a:ahLst/>
              <a:cxnLst/>
              <a:rect l="l" t="t" r="r" b="b"/>
              <a:pathLst>
                <a:path w="670" h="1209" extrusionOk="0">
                  <a:moveTo>
                    <a:pt x="140" y="130"/>
                  </a:moveTo>
                  <a:cubicBezTo>
                    <a:pt x="170" y="140"/>
                    <a:pt x="190" y="150"/>
                    <a:pt x="220" y="150"/>
                  </a:cubicBezTo>
                  <a:cubicBezTo>
                    <a:pt x="250" y="160"/>
                    <a:pt x="280" y="180"/>
                    <a:pt x="300" y="190"/>
                  </a:cubicBezTo>
                  <a:cubicBezTo>
                    <a:pt x="350" y="220"/>
                    <a:pt x="400" y="260"/>
                    <a:pt x="430" y="310"/>
                  </a:cubicBezTo>
                  <a:cubicBezTo>
                    <a:pt x="460" y="359"/>
                    <a:pt x="480" y="419"/>
                    <a:pt x="490" y="499"/>
                  </a:cubicBezTo>
                  <a:cubicBezTo>
                    <a:pt x="510" y="579"/>
                    <a:pt x="519" y="659"/>
                    <a:pt x="519" y="729"/>
                  </a:cubicBezTo>
                  <a:lnTo>
                    <a:pt x="539" y="1078"/>
                  </a:lnTo>
                  <a:lnTo>
                    <a:pt x="530" y="1069"/>
                  </a:lnTo>
                  <a:cubicBezTo>
                    <a:pt x="500" y="1069"/>
                    <a:pt x="470" y="1058"/>
                    <a:pt x="440" y="1049"/>
                  </a:cubicBezTo>
                  <a:cubicBezTo>
                    <a:pt x="410" y="1038"/>
                    <a:pt x="390" y="1029"/>
                    <a:pt x="360" y="1018"/>
                  </a:cubicBezTo>
                  <a:cubicBezTo>
                    <a:pt x="300" y="989"/>
                    <a:pt x="260" y="949"/>
                    <a:pt x="230" y="899"/>
                  </a:cubicBezTo>
                  <a:cubicBezTo>
                    <a:pt x="190" y="849"/>
                    <a:pt x="170" y="789"/>
                    <a:pt x="160" y="709"/>
                  </a:cubicBezTo>
                  <a:cubicBezTo>
                    <a:pt x="151" y="639"/>
                    <a:pt x="140" y="570"/>
                    <a:pt x="131" y="479"/>
                  </a:cubicBezTo>
                  <a:lnTo>
                    <a:pt x="120" y="130"/>
                  </a:lnTo>
                  <a:close/>
                  <a:moveTo>
                    <a:pt x="40" y="0"/>
                  </a:moveTo>
                  <a:lnTo>
                    <a:pt x="0" y="40"/>
                  </a:lnTo>
                  <a:lnTo>
                    <a:pt x="0" y="90"/>
                  </a:lnTo>
                  <a:lnTo>
                    <a:pt x="0" y="130"/>
                  </a:lnTo>
                  <a:lnTo>
                    <a:pt x="11" y="479"/>
                  </a:lnTo>
                  <a:cubicBezTo>
                    <a:pt x="20" y="579"/>
                    <a:pt x="31" y="659"/>
                    <a:pt x="40" y="729"/>
                  </a:cubicBezTo>
                  <a:cubicBezTo>
                    <a:pt x="60" y="819"/>
                    <a:pt x="91" y="899"/>
                    <a:pt x="120" y="958"/>
                  </a:cubicBezTo>
                  <a:cubicBezTo>
                    <a:pt x="170" y="1029"/>
                    <a:pt x="230" y="1078"/>
                    <a:pt x="300" y="1118"/>
                  </a:cubicBezTo>
                  <a:cubicBezTo>
                    <a:pt x="340" y="1138"/>
                    <a:pt x="370" y="1158"/>
                    <a:pt x="410" y="1168"/>
                  </a:cubicBezTo>
                  <a:cubicBezTo>
                    <a:pt x="440" y="1178"/>
                    <a:pt x="480" y="1188"/>
                    <a:pt x="500" y="1188"/>
                  </a:cubicBezTo>
                  <a:cubicBezTo>
                    <a:pt x="530" y="1198"/>
                    <a:pt x="550" y="1198"/>
                    <a:pt x="559" y="1198"/>
                  </a:cubicBezTo>
                  <a:lnTo>
                    <a:pt x="659" y="1208"/>
                  </a:lnTo>
                  <a:lnTo>
                    <a:pt x="670" y="1149"/>
                  </a:lnTo>
                  <a:lnTo>
                    <a:pt x="670" y="1118"/>
                  </a:lnTo>
                  <a:lnTo>
                    <a:pt x="670" y="1109"/>
                  </a:lnTo>
                  <a:lnTo>
                    <a:pt x="670" y="1078"/>
                  </a:lnTo>
                  <a:lnTo>
                    <a:pt x="639" y="719"/>
                  </a:lnTo>
                  <a:cubicBezTo>
                    <a:pt x="630" y="649"/>
                    <a:pt x="630" y="559"/>
                    <a:pt x="610" y="479"/>
                  </a:cubicBezTo>
                  <a:cubicBezTo>
                    <a:pt x="590" y="379"/>
                    <a:pt x="570" y="310"/>
                    <a:pt x="530" y="250"/>
                  </a:cubicBezTo>
                  <a:cubicBezTo>
                    <a:pt x="490" y="180"/>
                    <a:pt x="430" y="120"/>
                    <a:pt x="360" y="80"/>
                  </a:cubicBezTo>
                  <a:cubicBezTo>
                    <a:pt x="330" y="70"/>
                    <a:pt x="290" y="50"/>
                    <a:pt x="260" y="40"/>
                  </a:cubicBezTo>
                  <a:cubicBezTo>
                    <a:pt x="230" y="30"/>
                    <a:pt x="190" y="20"/>
                    <a:pt x="170" y="20"/>
                  </a:cubicBezTo>
                  <a:cubicBezTo>
                    <a:pt x="140" y="10"/>
                    <a:pt x="120" y="10"/>
                    <a:pt x="111" y="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>
              <a:off x="8928979" y="3726666"/>
              <a:ext cx="53260" cy="97337"/>
            </a:xfrm>
            <a:custGeom>
              <a:avLst/>
              <a:gdLst/>
              <a:ahLst/>
              <a:cxnLst/>
              <a:rect l="l" t="t" r="r" b="b"/>
              <a:pathLst>
                <a:path w="580" h="1060" extrusionOk="0">
                  <a:moveTo>
                    <a:pt x="1" y="1"/>
                  </a:moveTo>
                  <a:lnTo>
                    <a:pt x="1" y="10"/>
                  </a:lnTo>
                  <a:lnTo>
                    <a:pt x="1" y="50"/>
                  </a:lnTo>
                  <a:cubicBezTo>
                    <a:pt x="1" y="70"/>
                    <a:pt x="10" y="90"/>
                    <a:pt x="10" y="121"/>
                  </a:cubicBezTo>
                  <a:lnTo>
                    <a:pt x="10" y="201"/>
                  </a:lnTo>
                  <a:cubicBezTo>
                    <a:pt x="21" y="260"/>
                    <a:pt x="21" y="340"/>
                    <a:pt x="30" y="410"/>
                  </a:cubicBezTo>
                  <a:cubicBezTo>
                    <a:pt x="30" y="490"/>
                    <a:pt x="41" y="570"/>
                    <a:pt x="50" y="649"/>
                  </a:cubicBezTo>
                  <a:cubicBezTo>
                    <a:pt x="70" y="729"/>
                    <a:pt x="101" y="800"/>
                    <a:pt x="141" y="859"/>
                  </a:cubicBezTo>
                  <a:cubicBezTo>
                    <a:pt x="181" y="919"/>
                    <a:pt x="230" y="969"/>
                    <a:pt x="300" y="999"/>
                  </a:cubicBezTo>
                  <a:cubicBezTo>
                    <a:pt x="330" y="1009"/>
                    <a:pt x="360" y="1029"/>
                    <a:pt x="390" y="1039"/>
                  </a:cubicBezTo>
                  <a:cubicBezTo>
                    <a:pt x="430" y="1039"/>
                    <a:pt x="460" y="1049"/>
                    <a:pt x="480" y="1049"/>
                  </a:cubicBezTo>
                  <a:cubicBezTo>
                    <a:pt x="510" y="1059"/>
                    <a:pt x="540" y="1059"/>
                    <a:pt x="550" y="1059"/>
                  </a:cubicBezTo>
                  <a:lnTo>
                    <a:pt x="580" y="1059"/>
                  </a:lnTo>
                  <a:lnTo>
                    <a:pt x="580" y="1049"/>
                  </a:lnTo>
                  <a:cubicBezTo>
                    <a:pt x="580" y="1039"/>
                    <a:pt x="580" y="1019"/>
                    <a:pt x="570" y="999"/>
                  </a:cubicBezTo>
                  <a:cubicBezTo>
                    <a:pt x="570" y="989"/>
                    <a:pt x="570" y="959"/>
                    <a:pt x="560" y="939"/>
                  </a:cubicBezTo>
                  <a:lnTo>
                    <a:pt x="560" y="859"/>
                  </a:lnTo>
                  <a:cubicBezTo>
                    <a:pt x="550" y="789"/>
                    <a:pt x="540" y="720"/>
                    <a:pt x="540" y="640"/>
                  </a:cubicBezTo>
                  <a:cubicBezTo>
                    <a:pt x="530" y="570"/>
                    <a:pt x="520" y="480"/>
                    <a:pt x="500" y="410"/>
                  </a:cubicBezTo>
                  <a:cubicBezTo>
                    <a:pt x="490" y="330"/>
                    <a:pt x="460" y="260"/>
                    <a:pt x="420" y="201"/>
                  </a:cubicBezTo>
                  <a:cubicBezTo>
                    <a:pt x="390" y="141"/>
                    <a:pt x="330" y="101"/>
                    <a:pt x="270" y="61"/>
                  </a:cubicBezTo>
                  <a:lnTo>
                    <a:pt x="181" y="30"/>
                  </a:lnTo>
                  <a:cubicBezTo>
                    <a:pt x="150" y="21"/>
                    <a:pt x="121" y="10"/>
                    <a:pt x="90" y="10"/>
                  </a:cubicBezTo>
                  <a:cubicBezTo>
                    <a:pt x="70" y="1"/>
                    <a:pt x="41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>
              <a:off x="8923469" y="3721249"/>
              <a:ext cx="64279" cy="108173"/>
            </a:xfrm>
            <a:custGeom>
              <a:avLst/>
              <a:gdLst/>
              <a:ahLst/>
              <a:cxnLst/>
              <a:rect l="l" t="t" r="r" b="b"/>
              <a:pathLst>
                <a:path w="700" h="1178" extrusionOk="0">
                  <a:moveTo>
                    <a:pt x="121" y="120"/>
                  </a:moveTo>
                  <a:cubicBezTo>
                    <a:pt x="130" y="120"/>
                    <a:pt x="141" y="120"/>
                    <a:pt x="150" y="129"/>
                  </a:cubicBezTo>
                  <a:cubicBezTo>
                    <a:pt x="170" y="129"/>
                    <a:pt x="201" y="140"/>
                    <a:pt x="230" y="140"/>
                  </a:cubicBezTo>
                  <a:cubicBezTo>
                    <a:pt x="250" y="149"/>
                    <a:pt x="281" y="160"/>
                    <a:pt x="310" y="180"/>
                  </a:cubicBezTo>
                  <a:cubicBezTo>
                    <a:pt x="360" y="200"/>
                    <a:pt x="400" y="240"/>
                    <a:pt x="430" y="289"/>
                  </a:cubicBezTo>
                  <a:cubicBezTo>
                    <a:pt x="470" y="339"/>
                    <a:pt x="490" y="399"/>
                    <a:pt x="500" y="479"/>
                  </a:cubicBezTo>
                  <a:cubicBezTo>
                    <a:pt x="520" y="559"/>
                    <a:pt x="530" y="639"/>
                    <a:pt x="540" y="708"/>
                  </a:cubicBezTo>
                  <a:lnTo>
                    <a:pt x="570" y="1058"/>
                  </a:lnTo>
                  <a:lnTo>
                    <a:pt x="550" y="1058"/>
                  </a:lnTo>
                  <a:cubicBezTo>
                    <a:pt x="530" y="1048"/>
                    <a:pt x="500" y="1048"/>
                    <a:pt x="470" y="1038"/>
                  </a:cubicBezTo>
                  <a:cubicBezTo>
                    <a:pt x="440" y="1028"/>
                    <a:pt x="410" y="1018"/>
                    <a:pt x="380" y="998"/>
                  </a:cubicBezTo>
                  <a:cubicBezTo>
                    <a:pt x="330" y="978"/>
                    <a:pt x="281" y="938"/>
                    <a:pt x="250" y="888"/>
                  </a:cubicBezTo>
                  <a:cubicBezTo>
                    <a:pt x="210" y="839"/>
                    <a:pt x="190" y="779"/>
                    <a:pt x="170" y="699"/>
                  </a:cubicBezTo>
                  <a:cubicBezTo>
                    <a:pt x="161" y="629"/>
                    <a:pt x="150" y="559"/>
                    <a:pt x="141" y="469"/>
                  </a:cubicBezTo>
                  <a:lnTo>
                    <a:pt x="121" y="120"/>
                  </a:lnTo>
                  <a:close/>
                  <a:moveTo>
                    <a:pt x="51" y="0"/>
                  </a:moveTo>
                  <a:lnTo>
                    <a:pt x="1" y="30"/>
                  </a:lnTo>
                  <a:lnTo>
                    <a:pt x="1" y="60"/>
                  </a:lnTo>
                  <a:lnTo>
                    <a:pt x="1" y="89"/>
                  </a:lnTo>
                  <a:lnTo>
                    <a:pt x="1" y="120"/>
                  </a:lnTo>
                  <a:lnTo>
                    <a:pt x="31" y="479"/>
                  </a:lnTo>
                  <a:cubicBezTo>
                    <a:pt x="31" y="579"/>
                    <a:pt x="41" y="648"/>
                    <a:pt x="61" y="719"/>
                  </a:cubicBezTo>
                  <a:cubicBezTo>
                    <a:pt x="81" y="819"/>
                    <a:pt x="110" y="898"/>
                    <a:pt x="150" y="948"/>
                  </a:cubicBezTo>
                  <a:cubicBezTo>
                    <a:pt x="190" y="1018"/>
                    <a:pt x="261" y="1078"/>
                    <a:pt x="330" y="1108"/>
                  </a:cubicBezTo>
                  <a:cubicBezTo>
                    <a:pt x="360" y="1128"/>
                    <a:pt x="400" y="1138"/>
                    <a:pt x="440" y="1148"/>
                  </a:cubicBezTo>
                  <a:cubicBezTo>
                    <a:pt x="470" y="1158"/>
                    <a:pt x="510" y="1168"/>
                    <a:pt x="530" y="1168"/>
                  </a:cubicBezTo>
                  <a:cubicBezTo>
                    <a:pt x="560" y="1178"/>
                    <a:pt x="580" y="1178"/>
                    <a:pt x="600" y="1178"/>
                  </a:cubicBezTo>
                  <a:lnTo>
                    <a:pt x="700" y="1178"/>
                  </a:lnTo>
                  <a:lnTo>
                    <a:pt x="700" y="1118"/>
                  </a:lnTo>
                  <a:lnTo>
                    <a:pt x="700" y="1098"/>
                  </a:lnTo>
                  <a:lnTo>
                    <a:pt x="700" y="1088"/>
                  </a:lnTo>
                  <a:cubicBezTo>
                    <a:pt x="700" y="1078"/>
                    <a:pt x="689" y="1068"/>
                    <a:pt x="689" y="1058"/>
                  </a:cubicBezTo>
                  <a:lnTo>
                    <a:pt x="660" y="699"/>
                  </a:lnTo>
                  <a:cubicBezTo>
                    <a:pt x="649" y="629"/>
                    <a:pt x="640" y="539"/>
                    <a:pt x="620" y="459"/>
                  </a:cubicBezTo>
                  <a:cubicBezTo>
                    <a:pt x="600" y="359"/>
                    <a:pt x="570" y="289"/>
                    <a:pt x="530" y="229"/>
                  </a:cubicBezTo>
                  <a:cubicBezTo>
                    <a:pt x="490" y="160"/>
                    <a:pt x="430" y="109"/>
                    <a:pt x="360" y="69"/>
                  </a:cubicBezTo>
                  <a:cubicBezTo>
                    <a:pt x="330" y="50"/>
                    <a:pt x="300" y="40"/>
                    <a:pt x="261" y="30"/>
                  </a:cubicBezTo>
                  <a:cubicBezTo>
                    <a:pt x="230" y="20"/>
                    <a:pt x="190" y="10"/>
                    <a:pt x="170" y="10"/>
                  </a:cubicBezTo>
                  <a:cubicBezTo>
                    <a:pt x="150" y="0"/>
                    <a:pt x="130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>
              <a:off x="8928979" y="3726666"/>
              <a:ext cx="53260" cy="97337"/>
            </a:xfrm>
            <a:custGeom>
              <a:avLst/>
              <a:gdLst/>
              <a:ahLst/>
              <a:cxnLst/>
              <a:rect l="l" t="t" r="r" b="b"/>
              <a:pathLst>
                <a:path w="580" h="1060" extrusionOk="0">
                  <a:moveTo>
                    <a:pt x="1" y="1"/>
                  </a:moveTo>
                  <a:lnTo>
                    <a:pt x="1" y="10"/>
                  </a:lnTo>
                  <a:lnTo>
                    <a:pt x="1" y="50"/>
                  </a:lnTo>
                  <a:cubicBezTo>
                    <a:pt x="1" y="70"/>
                    <a:pt x="10" y="90"/>
                    <a:pt x="10" y="121"/>
                  </a:cubicBezTo>
                  <a:lnTo>
                    <a:pt x="10" y="201"/>
                  </a:lnTo>
                  <a:cubicBezTo>
                    <a:pt x="21" y="260"/>
                    <a:pt x="21" y="340"/>
                    <a:pt x="30" y="410"/>
                  </a:cubicBezTo>
                  <a:cubicBezTo>
                    <a:pt x="30" y="490"/>
                    <a:pt x="41" y="570"/>
                    <a:pt x="50" y="649"/>
                  </a:cubicBezTo>
                  <a:cubicBezTo>
                    <a:pt x="70" y="729"/>
                    <a:pt x="101" y="800"/>
                    <a:pt x="141" y="859"/>
                  </a:cubicBezTo>
                  <a:cubicBezTo>
                    <a:pt x="181" y="919"/>
                    <a:pt x="230" y="969"/>
                    <a:pt x="300" y="999"/>
                  </a:cubicBezTo>
                  <a:cubicBezTo>
                    <a:pt x="330" y="1009"/>
                    <a:pt x="360" y="1029"/>
                    <a:pt x="390" y="1039"/>
                  </a:cubicBezTo>
                  <a:cubicBezTo>
                    <a:pt x="430" y="1039"/>
                    <a:pt x="460" y="1049"/>
                    <a:pt x="480" y="1049"/>
                  </a:cubicBezTo>
                  <a:cubicBezTo>
                    <a:pt x="510" y="1059"/>
                    <a:pt x="540" y="1059"/>
                    <a:pt x="550" y="1059"/>
                  </a:cubicBezTo>
                  <a:lnTo>
                    <a:pt x="580" y="1059"/>
                  </a:lnTo>
                  <a:lnTo>
                    <a:pt x="580" y="1049"/>
                  </a:lnTo>
                  <a:cubicBezTo>
                    <a:pt x="580" y="1039"/>
                    <a:pt x="580" y="1019"/>
                    <a:pt x="570" y="999"/>
                  </a:cubicBezTo>
                  <a:cubicBezTo>
                    <a:pt x="570" y="989"/>
                    <a:pt x="570" y="959"/>
                    <a:pt x="560" y="939"/>
                  </a:cubicBezTo>
                  <a:lnTo>
                    <a:pt x="560" y="859"/>
                  </a:lnTo>
                  <a:cubicBezTo>
                    <a:pt x="550" y="789"/>
                    <a:pt x="540" y="720"/>
                    <a:pt x="540" y="640"/>
                  </a:cubicBezTo>
                  <a:cubicBezTo>
                    <a:pt x="530" y="570"/>
                    <a:pt x="520" y="480"/>
                    <a:pt x="500" y="410"/>
                  </a:cubicBezTo>
                  <a:cubicBezTo>
                    <a:pt x="490" y="330"/>
                    <a:pt x="460" y="260"/>
                    <a:pt x="420" y="201"/>
                  </a:cubicBezTo>
                  <a:cubicBezTo>
                    <a:pt x="390" y="141"/>
                    <a:pt x="330" y="101"/>
                    <a:pt x="270" y="61"/>
                  </a:cubicBezTo>
                  <a:lnTo>
                    <a:pt x="181" y="30"/>
                  </a:lnTo>
                  <a:cubicBezTo>
                    <a:pt x="150" y="21"/>
                    <a:pt x="121" y="10"/>
                    <a:pt x="90" y="10"/>
                  </a:cubicBezTo>
                  <a:cubicBezTo>
                    <a:pt x="70" y="1"/>
                    <a:pt x="41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>
              <a:off x="8923469" y="3721249"/>
              <a:ext cx="64279" cy="108173"/>
            </a:xfrm>
            <a:custGeom>
              <a:avLst/>
              <a:gdLst/>
              <a:ahLst/>
              <a:cxnLst/>
              <a:rect l="l" t="t" r="r" b="b"/>
              <a:pathLst>
                <a:path w="700" h="1178" extrusionOk="0">
                  <a:moveTo>
                    <a:pt x="121" y="120"/>
                  </a:moveTo>
                  <a:cubicBezTo>
                    <a:pt x="130" y="120"/>
                    <a:pt x="141" y="120"/>
                    <a:pt x="150" y="129"/>
                  </a:cubicBezTo>
                  <a:cubicBezTo>
                    <a:pt x="170" y="129"/>
                    <a:pt x="201" y="140"/>
                    <a:pt x="230" y="140"/>
                  </a:cubicBezTo>
                  <a:cubicBezTo>
                    <a:pt x="250" y="149"/>
                    <a:pt x="281" y="160"/>
                    <a:pt x="310" y="180"/>
                  </a:cubicBezTo>
                  <a:cubicBezTo>
                    <a:pt x="360" y="200"/>
                    <a:pt x="400" y="240"/>
                    <a:pt x="430" y="289"/>
                  </a:cubicBezTo>
                  <a:cubicBezTo>
                    <a:pt x="470" y="339"/>
                    <a:pt x="490" y="399"/>
                    <a:pt x="500" y="479"/>
                  </a:cubicBezTo>
                  <a:cubicBezTo>
                    <a:pt x="520" y="559"/>
                    <a:pt x="530" y="639"/>
                    <a:pt x="540" y="708"/>
                  </a:cubicBezTo>
                  <a:lnTo>
                    <a:pt x="570" y="1058"/>
                  </a:lnTo>
                  <a:lnTo>
                    <a:pt x="550" y="1058"/>
                  </a:lnTo>
                  <a:cubicBezTo>
                    <a:pt x="530" y="1048"/>
                    <a:pt x="500" y="1048"/>
                    <a:pt x="470" y="1038"/>
                  </a:cubicBezTo>
                  <a:cubicBezTo>
                    <a:pt x="440" y="1028"/>
                    <a:pt x="410" y="1018"/>
                    <a:pt x="380" y="998"/>
                  </a:cubicBezTo>
                  <a:cubicBezTo>
                    <a:pt x="330" y="978"/>
                    <a:pt x="281" y="938"/>
                    <a:pt x="250" y="888"/>
                  </a:cubicBezTo>
                  <a:cubicBezTo>
                    <a:pt x="210" y="839"/>
                    <a:pt x="190" y="779"/>
                    <a:pt x="170" y="699"/>
                  </a:cubicBezTo>
                  <a:cubicBezTo>
                    <a:pt x="161" y="639"/>
                    <a:pt x="150" y="559"/>
                    <a:pt x="141" y="469"/>
                  </a:cubicBezTo>
                  <a:lnTo>
                    <a:pt x="121" y="120"/>
                  </a:lnTo>
                  <a:close/>
                  <a:moveTo>
                    <a:pt x="51" y="0"/>
                  </a:moveTo>
                  <a:lnTo>
                    <a:pt x="1" y="30"/>
                  </a:lnTo>
                  <a:lnTo>
                    <a:pt x="1" y="80"/>
                  </a:lnTo>
                  <a:lnTo>
                    <a:pt x="1" y="89"/>
                  </a:lnTo>
                  <a:lnTo>
                    <a:pt x="1" y="120"/>
                  </a:lnTo>
                  <a:lnTo>
                    <a:pt x="31" y="479"/>
                  </a:lnTo>
                  <a:cubicBezTo>
                    <a:pt x="31" y="579"/>
                    <a:pt x="41" y="648"/>
                    <a:pt x="61" y="719"/>
                  </a:cubicBezTo>
                  <a:cubicBezTo>
                    <a:pt x="81" y="819"/>
                    <a:pt x="110" y="898"/>
                    <a:pt x="150" y="948"/>
                  </a:cubicBezTo>
                  <a:cubicBezTo>
                    <a:pt x="190" y="1018"/>
                    <a:pt x="261" y="1078"/>
                    <a:pt x="330" y="1108"/>
                  </a:cubicBezTo>
                  <a:cubicBezTo>
                    <a:pt x="360" y="1128"/>
                    <a:pt x="400" y="1138"/>
                    <a:pt x="440" y="1148"/>
                  </a:cubicBezTo>
                  <a:cubicBezTo>
                    <a:pt x="470" y="1158"/>
                    <a:pt x="510" y="1168"/>
                    <a:pt x="530" y="1168"/>
                  </a:cubicBezTo>
                  <a:cubicBezTo>
                    <a:pt x="560" y="1178"/>
                    <a:pt x="580" y="1178"/>
                    <a:pt x="600" y="1178"/>
                  </a:cubicBezTo>
                  <a:lnTo>
                    <a:pt x="700" y="1178"/>
                  </a:lnTo>
                  <a:lnTo>
                    <a:pt x="700" y="1118"/>
                  </a:lnTo>
                  <a:lnTo>
                    <a:pt x="700" y="1098"/>
                  </a:lnTo>
                  <a:lnTo>
                    <a:pt x="700" y="1088"/>
                  </a:lnTo>
                  <a:cubicBezTo>
                    <a:pt x="700" y="1078"/>
                    <a:pt x="689" y="1068"/>
                    <a:pt x="689" y="1058"/>
                  </a:cubicBezTo>
                  <a:lnTo>
                    <a:pt x="660" y="699"/>
                  </a:lnTo>
                  <a:cubicBezTo>
                    <a:pt x="649" y="629"/>
                    <a:pt x="640" y="539"/>
                    <a:pt x="620" y="459"/>
                  </a:cubicBezTo>
                  <a:cubicBezTo>
                    <a:pt x="600" y="359"/>
                    <a:pt x="570" y="289"/>
                    <a:pt x="530" y="229"/>
                  </a:cubicBezTo>
                  <a:cubicBezTo>
                    <a:pt x="490" y="160"/>
                    <a:pt x="430" y="109"/>
                    <a:pt x="360" y="69"/>
                  </a:cubicBezTo>
                  <a:cubicBezTo>
                    <a:pt x="330" y="50"/>
                    <a:pt x="300" y="40"/>
                    <a:pt x="261" y="30"/>
                  </a:cubicBezTo>
                  <a:cubicBezTo>
                    <a:pt x="230" y="20"/>
                    <a:pt x="190" y="10"/>
                    <a:pt x="170" y="10"/>
                  </a:cubicBezTo>
                  <a:cubicBezTo>
                    <a:pt x="150" y="0"/>
                    <a:pt x="130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>
              <a:off x="8971219" y="3751460"/>
              <a:ext cx="55923" cy="95409"/>
            </a:xfrm>
            <a:custGeom>
              <a:avLst/>
              <a:gdLst/>
              <a:ahLst/>
              <a:cxnLst/>
              <a:rect l="l" t="t" r="r" b="b"/>
              <a:pathLst>
                <a:path w="609" h="1039" extrusionOk="0">
                  <a:moveTo>
                    <a:pt x="0" y="0"/>
                  </a:moveTo>
                  <a:lnTo>
                    <a:pt x="0" y="10"/>
                  </a:lnTo>
                  <a:lnTo>
                    <a:pt x="0" y="60"/>
                  </a:lnTo>
                  <a:cubicBezTo>
                    <a:pt x="0" y="70"/>
                    <a:pt x="10" y="100"/>
                    <a:pt x="10" y="120"/>
                  </a:cubicBezTo>
                  <a:cubicBezTo>
                    <a:pt x="10" y="140"/>
                    <a:pt x="10" y="170"/>
                    <a:pt x="20" y="200"/>
                  </a:cubicBezTo>
                  <a:cubicBezTo>
                    <a:pt x="20" y="270"/>
                    <a:pt x="30" y="339"/>
                    <a:pt x="30" y="419"/>
                  </a:cubicBezTo>
                  <a:cubicBezTo>
                    <a:pt x="40" y="490"/>
                    <a:pt x="50" y="569"/>
                    <a:pt x="70" y="649"/>
                  </a:cubicBezTo>
                  <a:cubicBezTo>
                    <a:pt x="90" y="729"/>
                    <a:pt x="120" y="799"/>
                    <a:pt x="160" y="859"/>
                  </a:cubicBezTo>
                  <a:cubicBezTo>
                    <a:pt x="200" y="918"/>
                    <a:pt x="260" y="958"/>
                    <a:pt x="320" y="989"/>
                  </a:cubicBezTo>
                  <a:cubicBezTo>
                    <a:pt x="359" y="1009"/>
                    <a:pt x="389" y="1018"/>
                    <a:pt x="419" y="1029"/>
                  </a:cubicBezTo>
                  <a:cubicBezTo>
                    <a:pt x="449" y="1029"/>
                    <a:pt x="489" y="1038"/>
                    <a:pt x="509" y="1038"/>
                  </a:cubicBezTo>
                  <a:lnTo>
                    <a:pt x="609" y="1038"/>
                  </a:lnTo>
                  <a:lnTo>
                    <a:pt x="609" y="1029"/>
                  </a:lnTo>
                  <a:cubicBezTo>
                    <a:pt x="609" y="1018"/>
                    <a:pt x="599" y="998"/>
                    <a:pt x="599" y="989"/>
                  </a:cubicBezTo>
                  <a:cubicBezTo>
                    <a:pt x="599" y="969"/>
                    <a:pt x="589" y="949"/>
                    <a:pt x="589" y="918"/>
                  </a:cubicBezTo>
                  <a:cubicBezTo>
                    <a:pt x="589" y="898"/>
                    <a:pt x="579" y="869"/>
                    <a:pt x="579" y="839"/>
                  </a:cubicBezTo>
                  <a:cubicBezTo>
                    <a:pt x="569" y="779"/>
                    <a:pt x="559" y="709"/>
                    <a:pt x="549" y="629"/>
                  </a:cubicBezTo>
                  <a:cubicBezTo>
                    <a:pt x="539" y="549"/>
                    <a:pt x="529" y="470"/>
                    <a:pt x="509" y="390"/>
                  </a:cubicBezTo>
                  <a:cubicBezTo>
                    <a:pt x="489" y="319"/>
                    <a:pt x="469" y="250"/>
                    <a:pt x="419" y="190"/>
                  </a:cubicBezTo>
                  <a:cubicBezTo>
                    <a:pt x="379" y="130"/>
                    <a:pt x="329" y="90"/>
                    <a:pt x="269" y="60"/>
                  </a:cubicBezTo>
                  <a:cubicBezTo>
                    <a:pt x="240" y="40"/>
                    <a:pt x="209" y="30"/>
                    <a:pt x="180" y="20"/>
                  </a:cubicBezTo>
                  <a:cubicBezTo>
                    <a:pt x="149" y="20"/>
                    <a:pt x="120" y="10"/>
                    <a:pt x="90" y="10"/>
                  </a:cubicBezTo>
                  <a:cubicBezTo>
                    <a:pt x="70" y="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>
              <a:off x="8965709" y="3745950"/>
              <a:ext cx="66942" cy="106428"/>
            </a:xfrm>
            <a:custGeom>
              <a:avLst/>
              <a:gdLst/>
              <a:ahLst/>
              <a:cxnLst/>
              <a:rect l="l" t="t" r="r" b="b"/>
              <a:pathLst>
                <a:path w="729" h="1159" extrusionOk="0">
                  <a:moveTo>
                    <a:pt x="120" y="120"/>
                  </a:moveTo>
                  <a:cubicBezTo>
                    <a:pt x="130" y="120"/>
                    <a:pt x="140" y="120"/>
                    <a:pt x="140" y="130"/>
                  </a:cubicBezTo>
                  <a:cubicBezTo>
                    <a:pt x="170" y="130"/>
                    <a:pt x="200" y="130"/>
                    <a:pt x="220" y="140"/>
                  </a:cubicBezTo>
                  <a:lnTo>
                    <a:pt x="309" y="170"/>
                  </a:lnTo>
                  <a:cubicBezTo>
                    <a:pt x="360" y="200"/>
                    <a:pt x="400" y="240"/>
                    <a:pt x="439" y="290"/>
                  </a:cubicBezTo>
                  <a:cubicBezTo>
                    <a:pt x="469" y="330"/>
                    <a:pt x="489" y="390"/>
                    <a:pt x="509" y="470"/>
                  </a:cubicBezTo>
                  <a:cubicBezTo>
                    <a:pt x="529" y="550"/>
                    <a:pt x="539" y="629"/>
                    <a:pt x="549" y="699"/>
                  </a:cubicBezTo>
                  <a:lnTo>
                    <a:pt x="559" y="759"/>
                  </a:lnTo>
                  <a:cubicBezTo>
                    <a:pt x="569" y="809"/>
                    <a:pt x="569" y="859"/>
                    <a:pt x="579" y="909"/>
                  </a:cubicBezTo>
                  <a:lnTo>
                    <a:pt x="599" y="1038"/>
                  </a:lnTo>
                  <a:lnTo>
                    <a:pt x="579" y="1038"/>
                  </a:lnTo>
                  <a:cubicBezTo>
                    <a:pt x="549" y="1038"/>
                    <a:pt x="529" y="1038"/>
                    <a:pt x="499" y="1029"/>
                  </a:cubicBezTo>
                  <a:lnTo>
                    <a:pt x="409" y="998"/>
                  </a:lnTo>
                  <a:cubicBezTo>
                    <a:pt x="349" y="969"/>
                    <a:pt x="300" y="929"/>
                    <a:pt x="269" y="879"/>
                  </a:cubicBezTo>
                  <a:cubicBezTo>
                    <a:pt x="229" y="829"/>
                    <a:pt x="200" y="769"/>
                    <a:pt x="189" y="699"/>
                  </a:cubicBezTo>
                  <a:cubicBezTo>
                    <a:pt x="170" y="629"/>
                    <a:pt x="160" y="559"/>
                    <a:pt x="150" y="470"/>
                  </a:cubicBezTo>
                  <a:lnTo>
                    <a:pt x="120" y="120"/>
                  </a:lnTo>
                  <a:close/>
                  <a:moveTo>
                    <a:pt x="50" y="0"/>
                  </a:moveTo>
                  <a:lnTo>
                    <a:pt x="0" y="30"/>
                  </a:lnTo>
                  <a:lnTo>
                    <a:pt x="0" y="60"/>
                  </a:lnTo>
                  <a:lnTo>
                    <a:pt x="0" y="90"/>
                  </a:lnTo>
                  <a:lnTo>
                    <a:pt x="0" y="120"/>
                  </a:lnTo>
                  <a:lnTo>
                    <a:pt x="30" y="479"/>
                  </a:lnTo>
                  <a:cubicBezTo>
                    <a:pt x="40" y="579"/>
                    <a:pt x="50" y="659"/>
                    <a:pt x="70" y="729"/>
                  </a:cubicBezTo>
                  <a:cubicBezTo>
                    <a:pt x="90" y="819"/>
                    <a:pt x="130" y="889"/>
                    <a:pt x="170" y="949"/>
                  </a:cubicBezTo>
                  <a:cubicBezTo>
                    <a:pt x="220" y="1018"/>
                    <a:pt x="280" y="1069"/>
                    <a:pt x="360" y="1109"/>
                  </a:cubicBezTo>
                  <a:cubicBezTo>
                    <a:pt x="389" y="1118"/>
                    <a:pt x="429" y="1129"/>
                    <a:pt x="469" y="1138"/>
                  </a:cubicBezTo>
                  <a:cubicBezTo>
                    <a:pt x="499" y="1149"/>
                    <a:pt x="529" y="1158"/>
                    <a:pt x="569" y="1158"/>
                  </a:cubicBezTo>
                  <a:lnTo>
                    <a:pt x="639" y="1158"/>
                  </a:lnTo>
                  <a:cubicBezTo>
                    <a:pt x="679" y="1158"/>
                    <a:pt x="689" y="1158"/>
                    <a:pt x="709" y="1149"/>
                  </a:cubicBezTo>
                  <a:lnTo>
                    <a:pt x="729" y="1129"/>
                  </a:lnTo>
                  <a:lnTo>
                    <a:pt x="729" y="1098"/>
                  </a:lnTo>
                  <a:lnTo>
                    <a:pt x="729" y="1078"/>
                  </a:lnTo>
                  <a:lnTo>
                    <a:pt x="719" y="1069"/>
                  </a:lnTo>
                  <a:lnTo>
                    <a:pt x="719" y="1038"/>
                  </a:lnTo>
                  <a:lnTo>
                    <a:pt x="699" y="889"/>
                  </a:lnTo>
                  <a:cubicBezTo>
                    <a:pt x="689" y="849"/>
                    <a:pt x="679" y="799"/>
                    <a:pt x="679" y="749"/>
                  </a:cubicBezTo>
                  <a:lnTo>
                    <a:pt x="669" y="679"/>
                  </a:lnTo>
                  <a:cubicBezTo>
                    <a:pt x="659" y="609"/>
                    <a:pt x="649" y="519"/>
                    <a:pt x="629" y="439"/>
                  </a:cubicBezTo>
                  <a:cubicBezTo>
                    <a:pt x="609" y="350"/>
                    <a:pt x="569" y="270"/>
                    <a:pt x="529" y="220"/>
                  </a:cubicBezTo>
                  <a:cubicBezTo>
                    <a:pt x="489" y="150"/>
                    <a:pt x="429" y="100"/>
                    <a:pt x="360" y="60"/>
                  </a:cubicBezTo>
                  <a:cubicBezTo>
                    <a:pt x="329" y="50"/>
                    <a:pt x="289" y="40"/>
                    <a:pt x="260" y="30"/>
                  </a:cubicBezTo>
                  <a:cubicBezTo>
                    <a:pt x="220" y="20"/>
                    <a:pt x="189" y="11"/>
                    <a:pt x="160" y="11"/>
                  </a:cubicBezTo>
                  <a:cubicBezTo>
                    <a:pt x="140" y="0"/>
                    <a:pt x="120" y="0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>
              <a:off x="8971219" y="3751460"/>
              <a:ext cx="55923" cy="95409"/>
            </a:xfrm>
            <a:custGeom>
              <a:avLst/>
              <a:gdLst/>
              <a:ahLst/>
              <a:cxnLst/>
              <a:rect l="l" t="t" r="r" b="b"/>
              <a:pathLst>
                <a:path w="609" h="1039" extrusionOk="0">
                  <a:moveTo>
                    <a:pt x="0" y="0"/>
                  </a:moveTo>
                  <a:lnTo>
                    <a:pt x="0" y="10"/>
                  </a:lnTo>
                  <a:lnTo>
                    <a:pt x="0" y="60"/>
                  </a:lnTo>
                  <a:cubicBezTo>
                    <a:pt x="0" y="70"/>
                    <a:pt x="10" y="100"/>
                    <a:pt x="10" y="120"/>
                  </a:cubicBezTo>
                  <a:cubicBezTo>
                    <a:pt x="10" y="140"/>
                    <a:pt x="10" y="170"/>
                    <a:pt x="20" y="200"/>
                  </a:cubicBezTo>
                  <a:cubicBezTo>
                    <a:pt x="20" y="270"/>
                    <a:pt x="30" y="339"/>
                    <a:pt x="30" y="419"/>
                  </a:cubicBezTo>
                  <a:cubicBezTo>
                    <a:pt x="40" y="490"/>
                    <a:pt x="50" y="569"/>
                    <a:pt x="70" y="649"/>
                  </a:cubicBezTo>
                  <a:cubicBezTo>
                    <a:pt x="90" y="729"/>
                    <a:pt x="120" y="799"/>
                    <a:pt x="160" y="859"/>
                  </a:cubicBezTo>
                  <a:cubicBezTo>
                    <a:pt x="200" y="918"/>
                    <a:pt x="260" y="958"/>
                    <a:pt x="320" y="989"/>
                  </a:cubicBezTo>
                  <a:cubicBezTo>
                    <a:pt x="359" y="1009"/>
                    <a:pt x="389" y="1018"/>
                    <a:pt x="419" y="1029"/>
                  </a:cubicBezTo>
                  <a:cubicBezTo>
                    <a:pt x="449" y="1029"/>
                    <a:pt x="489" y="1038"/>
                    <a:pt x="509" y="1038"/>
                  </a:cubicBezTo>
                  <a:lnTo>
                    <a:pt x="609" y="1038"/>
                  </a:lnTo>
                  <a:lnTo>
                    <a:pt x="609" y="1029"/>
                  </a:lnTo>
                  <a:cubicBezTo>
                    <a:pt x="609" y="1018"/>
                    <a:pt x="599" y="998"/>
                    <a:pt x="599" y="989"/>
                  </a:cubicBezTo>
                  <a:cubicBezTo>
                    <a:pt x="599" y="969"/>
                    <a:pt x="589" y="949"/>
                    <a:pt x="589" y="918"/>
                  </a:cubicBezTo>
                  <a:cubicBezTo>
                    <a:pt x="589" y="898"/>
                    <a:pt x="579" y="869"/>
                    <a:pt x="579" y="839"/>
                  </a:cubicBezTo>
                  <a:cubicBezTo>
                    <a:pt x="569" y="779"/>
                    <a:pt x="559" y="709"/>
                    <a:pt x="549" y="629"/>
                  </a:cubicBezTo>
                  <a:cubicBezTo>
                    <a:pt x="539" y="549"/>
                    <a:pt x="529" y="470"/>
                    <a:pt x="509" y="390"/>
                  </a:cubicBezTo>
                  <a:cubicBezTo>
                    <a:pt x="489" y="319"/>
                    <a:pt x="469" y="250"/>
                    <a:pt x="419" y="190"/>
                  </a:cubicBezTo>
                  <a:cubicBezTo>
                    <a:pt x="379" y="130"/>
                    <a:pt x="329" y="90"/>
                    <a:pt x="269" y="60"/>
                  </a:cubicBezTo>
                  <a:cubicBezTo>
                    <a:pt x="240" y="40"/>
                    <a:pt x="209" y="30"/>
                    <a:pt x="180" y="20"/>
                  </a:cubicBezTo>
                  <a:cubicBezTo>
                    <a:pt x="149" y="20"/>
                    <a:pt x="120" y="10"/>
                    <a:pt x="90" y="10"/>
                  </a:cubicBezTo>
                  <a:cubicBezTo>
                    <a:pt x="70" y="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>
              <a:off x="8965709" y="3745950"/>
              <a:ext cx="66942" cy="106428"/>
            </a:xfrm>
            <a:custGeom>
              <a:avLst/>
              <a:gdLst/>
              <a:ahLst/>
              <a:cxnLst/>
              <a:rect l="l" t="t" r="r" b="b"/>
              <a:pathLst>
                <a:path w="729" h="1159" extrusionOk="0">
                  <a:moveTo>
                    <a:pt x="120" y="120"/>
                  </a:moveTo>
                  <a:cubicBezTo>
                    <a:pt x="130" y="120"/>
                    <a:pt x="140" y="120"/>
                    <a:pt x="140" y="130"/>
                  </a:cubicBezTo>
                  <a:cubicBezTo>
                    <a:pt x="170" y="130"/>
                    <a:pt x="200" y="130"/>
                    <a:pt x="220" y="140"/>
                  </a:cubicBezTo>
                  <a:lnTo>
                    <a:pt x="309" y="170"/>
                  </a:lnTo>
                  <a:cubicBezTo>
                    <a:pt x="360" y="200"/>
                    <a:pt x="400" y="240"/>
                    <a:pt x="439" y="290"/>
                  </a:cubicBezTo>
                  <a:cubicBezTo>
                    <a:pt x="469" y="330"/>
                    <a:pt x="489" y="390"/>
                    <a:pt x="509" y="470"/>
                  </a:cubicBezTo>
                  <a:cubicBezTo>
                    <a:pt x="529" y="550"/>
                    <a:pt x="539" y="629"/>
                    <a:pt x="549" y="699"/>
                  </a:cubicBezTo>
                  <a:lnTo>
                    <a:pt x="559" y="759"/>
                  </a:lnTo>
                  <a:cubicBezTo>
                    <a:pt x="569" y="809"/>
                    <a:pt x="569" y="859"/>
                    <a:pt x="579" y="909"/>
                  </a:cubicBezTo>
                  <a:lnTo>
                    <a:pt x="599" y="1038"/>
                  </a:lnTo>
                  <a:lnTo>
                    <a:pt x="579" y="1038"/>
                  </a:lnTo>
                  <a:cubicBezTo>
                    <a:pt x="549" y="1038"/>
                    <a:pt x="529" y="1038"/>
                    <a:pt x="499" y="1029"/>
                  </a:cubicBezTo>
                  <a:lnTo>
                    <a:pt x="409" y="998"/>
                  </a:lnTo>
                  <a:cubicBezTo>
                    <a:pt x="349" y="969"/>
                    <a:pt x="300" y="929"/>
                    <a:pt x="269" y="879"/>
                  </a:cubicBezTo>
                  <a:cubicBezTo>
                    <a:pt x="229" y="829"/>
                    <a:pt x="200" y="769"/>
                    <a:pt x="189" y="699"/>
                  </a:cubicBezTo>
                  <a:cubicBezTo>
                    <a:pt x="170" y="629"/>
                    <a:pt x="160" y="559"/>
                    <a:pt x="150" y="470"/>
                  </a:cubicBezTo>
                  <a:lnTo>
                    <a:pt x="120" y="120"/>
                  </a:lnTo>
                  <a:close/>
                  <a:moveTo>
                    <a:pt x="50" y="0"/>
                  </a:moveTo>
                  <a:lnTo>
                    <a:pt x="0" y="30"/>
                  </a:lnTo>
                  <a:lnTo>
                    <a:pt x="0" y="60"/>
                  </a:lnTo>
                  <a:lnTo>
                    <a:pt x="0" y="90"/>
                  </a:lnTo>
                  <a:lnTo>
                    <a:pt x="0" y="120"/>
                  </a:lnTo>
                  <a:lnTo>
                    <a:pt x="30" y="479"/>
                  </a:lnTo>
                  <a:cubicBezTo>
                    <a:pt x="40" y="579"/>
                    <a:pt x="50" y="659"/>
                    <a:pt x="70" y="729"/>
                  </a:cubicBezTo>
                  <a:cubicBezTo>
                    <a:pt x="90" y="819"/>
                    <a:pt x="130" y="889"/>
                    <a:pt x="170" y="949"/>
                  </a:cubicBezTo>
                  <a:cubicBezTo>
                    <a:pt x="220" y="1018"/>
                    <a:pt x="280" y="1069"/>
                    <a:pt x="360" y="1109"/>
                  </a:cubicBezTo>
                  <a:cubicBezTo>
                    <a:pt x="389" y="1118"/>
                    <a:pt x="429" y="1129"/>
                    <a:pt x="469" y="1138"/>
                  </a:cubicBezTo>
                  <a:cubicBezTo>
                    <a:pt x="499" y="1149"/>
                    <a:pt x="529" y="1158"/>
                    <a:pt x="569" y="1158"/>
                  </a:cubicBezTo>
                  <a:lnTo>
                    <a:pt x="639" y="1158"/>
                  </a:lnTo>
                  <a:cubicBezTo>
                    <a:pt x="679" y="1158"/>
                    <a:pt x="689" y="1158"/>
                    <a:pt x="709" y="1149"/>
                  </a:cubicBezTo>
                  <a:lnTo>
                    <a:pt x="729" y="1129"/>
                  </a:lnTo>
                  <a:lnTo>
                    <a:pt x="729" y="1098"/>
                  </a:lnTo>
                  <a:lnTo>
                    <a:pt x="729" y="1078"/>
                  </a:lnTo>
                  <a:lnTo>
                    <a:pt x="719" y="1069"/>
                  </a:lnTo>
                  <a:lnTo>
                    <a:pt x="719" y="1038"/>
                  </a:lnTo>
                  <a:lnTo>
                    <a:pt x="699" y="889"/>
                  </a:lnTo>
                  <a:cubicBezTo>
                    <a:pt x="689" y="849"/>
                    <a:pt x="679" y="799"/>
                    <a:pt x="679" y="749"/>
                  </a:cubicBezTo>
                  <a:lnTo>
                    <a:pt x="669" y="679"/>
                  </a:lnTo>
                  <a:cubicBezTo>
                    <a:pt x="659" y="609"/>
                    <a:pt x="649" y="519"/>
                    <a:pt x="629" y="439"/>
                  </a:cubicBezTo>
                  <a:cubicBezTo>
                    <a:pt x="609" y="350"/>
                    <a:pt x="569" y="270"/>
                    <a:pt x="529" y="220"/>
                  </a:cubicBezTo>
                  <a:cubicBezTo>
                    <a:pt x="489" y="150"/>
                    <a:pt x="429" y="100"/>
                    <a:pt x="360" y="60"/>
                  </a:cubicBezTo>
                  <a:cubicBezTo>
                    <a:pt x="329" y="50"/>
                    <a:pt x="289" y="40"/>
                    <a:pt x="260" y="30"/>
                  </a:cubicBezTo>
                  <a:cubicBezTo>
                    <a:pt x="220" y="20"/>
                    <a:pt x="189" y="11"/>
                    <a:pt x="160" y="11"/>
                  </a:cubicBezTo>
                  <a:cubicBezTo>
                    <a:pt x="140" y="0"/>
                    <a:pt x="120" y="0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9013367" y="3775243"/>
              <a:ext cx="59596" cy="93572"/>
            </a:xfrm>
            <a:custGeom>
              <a:avLst/>
              <a:gdLst/>
              <a:ahLst/>
              <a:cxnLst/>
              <a:rect l="l" t="t" r="r" b="b"/>
              <a:pathLst>
                <a:path w="649" h="1019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21"/>
                    <a:pt x="0" y="41"/>
                    <a:pt x="10" y="51"/>
                  </a:cubicBezTo>
                  <a:lnTo>
                    <a:pt x="10" y="120"/>
                  </a:lnTo>
                  <a:cubicBezTo>
                    <a:pt x="20" y="140"/>
                    <a:pt x="20" y="171"/>
                    <a:pt x="20" y="200"/>
                  </a:cubicBezTo>
                  <a:cubicBezTo>
                    <a:pt x="30" y="260"/>
                    <a:pt x="40" y="330"/>
                    <a:pt x="50" y="410"/>
                  </a:cubicBezTo>
                  <a:cubicBezTo>
                    <a:pt x="60" y="490"/>
                    <a:pt x="70" y="570"/>
                    <a:pt x="90" y="650"/>
                  </a:cubicBezTo>
                  <a:cubicBezTo>
                    <a:pt x="120" y="719"/>
                    <a:pt x="150" y="790"/>
                    <a:pt x="190" y="850"/>
                  </a:cubicBezTo>
                  <a:cubicBezTo>
                    <a:pt x="240" y="909"/>
                    <a:pt x="300" y="949"/>
                    <a:pt x="360" y="979"/>
                  </a:cubicBezTo>
                  <a:cubicBezTo>
                    <a:pt x="389" y="989"/>
                    <a:pt x="429" y="999"/>
                    <a:pt x="460" y="1009"/>
                  </a:cubicBezTo>
                  <a:cubicBezTo>
                    <a:pt x="489" y="1009"/>
                    <a:pt x="529" y="1019"/>
                    <a:pt x="549" y="1019"/>
                  </a:cubicBezTo>
                  <a:lnTo>
                    <a:pt x="649" y="1019"/>
                  </a:lnTo>
                  <a:lnTo>
                    <a:pt x="649" y="999"/>
                  </a:lnTo>
                  <a:cubicBezTo>
                    <a:pt x="649" y="989"/>
                    <a:pt x="639" y="979"/>
                    <a:pt x="639" y="959"/>
                  </a:cubicBezTo>
                  <a:cubicBezTo>
                    <a:pt x="639" y="939"/>
                    <a:pt x="629" y="919"/>
                    <a:pt x="629" y="899"/>
                  </a:cubicBezTo>
                  <a:cubicBezTo>
                    <a:pt x="619" y="869"/>
                    <a:pt x="619" y="850"/>
                    <a:pt x="609" y="810"/>
                  </a:cubicBezTo>
                  <a:cubicBezTo>
                    <a:pt x="599" y="750"/>
                    <a:pt x="589" y="679"/>
                    <a:pt x="569" y="610"/>
                  </a:cubicBezTo>
                  <a:cubicBezTo>
                    <a:pt x="559" y="530"/>
                    <a:pt x="549" y="450"/>
                    <a:pt x="529" y="370"/>
                  </a:cubicBezTo>
                  <a:cubicBezTo>
                    <a:pt x="499" y="300"/>
                    <a:pt x="469" y="231"/>
                    <a:pt x="429" y="171"/>
                  </a:cubicBezTo>
                  <a:cubicBezTo>
                    <a:pt x="389" y="120"/>
                    <a:pt x="340" y="80"/>
                    <a:pt x="280" y="51"/>
                  </a:cubicBezTo>
                  <a:cubicBezTo>
                    <a:pt x="240" y="31"/>
                    <a:pt x="210" y="21"/>
                    <a:pt x="180" y="21"/>
                  </a:cubicBezTo>
                  <a:cubicBezTo>
                    <a:pt x="150" y="11"/>
                    <a:pt x="120" y="1"/>
                    <a:pt x="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>
              <a:off x="9007857" y="3769733"/>
              <a:ext cx="70615" cy="104592"/>
            </a:xfrm>
            <a:custGeom>
              <a:avLst/>
              <a:gdLst/>
              <a:ahLst/>
              <a:cxnLst/>
              <a:rect l="l" t="t" r="r" b="b"/>
              <a:pathLst>
                <a:path w="769" h="1139" extrusionOk="0">
                  <a:moveTo>
                    <a:pt x="150" y="120"/>
                  </a:moveTo>
                  <a:cubicBezTo>
                    <a:pt x="170" y="120"/>
                    <a:pt x="200" y="131"/>
                    <a:pt x="230" y="131"/>
                  </a:cubicBezTo>
                  <a:cubicBezTo>
                    <a:pt x="260" y="140"/>
                    <a:pt x="280" y="151"/>
                    <a:pt x="309" y="160"/>
                  </a:cubicBezTo>
                  <a:cubicBezTo>
                    <a:pt x="369" y="191"/>
                    <a:pt x="409" y="220"/>
                    <a:pt x="440" y="271"/>
                  </a:cubicBezTo>
                  <a:cubicBezTo>
                    <a:pt x="480" y="311"/>
                    <a:pt x="509" y="370"/>
                    <a:pt x="529" y="450"/>
                  </a:cubicBezTo>
                  <a:cubicBezTo>
                    <a:pt x="549" y="530"/>
                    <a:pt x="559" y="610"/>
                    <a:pt x="569" y="680"/>
                  </a:cubicBezTo>
                  <a:cubicBezTo>
                    <a:pt x="589" y="750"/>
                    <a:pt x="599" y="819"/>
                    <a:pt x="609" y="890"/>
                  </a:cubicBezTo>
                  <a:lnTo>
                    <a:pt x="639" y="1019"/>
                  </a:lnTo>
                  <a:lnTo>
                    <a:pt x="619" y="1019"/>
                  </a:lnTo>
                  <a:cubicBezTo>
                    <a:pt x="589" y="1019"/>
                    <a:pt x="559" y="1009"/>
                    <a:pt x="529" y="1009"/>
                  </a:cubicBezTo>
                  <a:cubicBezTo>
                    <a:pt x="500" y="999"/>
                    <a:pt x="469" y="989"/>
                    <a:pt x="449" y="979"/>
                  </a:cubicBezTo>
                  <a:cubicBezTo>
                    <a:pt x="389" y="959"/>
                    <a:pt x="340" y="919"/>
                    <a:pt x="300" y="870"/>
                  </a:cubicBezTo>
                  <a:cubicBezTo>
                    <a:pt x="260" y="830"/>
                    <a:pt x="230" y="770"/>
                    <a:pt x="210" y="690"/>
                  </a:cubicBezTo>
                  <a:cubicBezTo>
                    <a:pt x="190" y="620"/>
                    <a:pt x="180" y="530"/>
                    <a:pt x="170" y="460"/>
                  </a:cubicBezTo>
                  <a:lnTo>
                    <a:pt x="130" y="120"/>
                  </a:lnTo>
                  <a:close/>
                  <a:moveTo>
                    <a:pt x="50" y="1"/>
                  </a:moveTo>
                  <a:lnTo>
                    <a:pt x="0" y="31"/>
                  </a:lnTo>
                  <a:lnTo>
                    <a:pt x="0" y="91"/>
                  </a:lnTo>
                  <a:cubicBezTo>
                    <a:pt x="10" y="101"/>
                    <a:pt x="10" y="111"/>
                    <a:pt x="10" y="120"/>
                  </a:cubicBezTo>
                  <a:lnTo>
                    <a:pt x="50" y="480"/>
                  </a:lnTo>
                  <a:cubicBezTo>
                    <a:pt x="60" y="550"/>
                    <a:pt x="70" y="640"/>
                    <a:pt x="100" y="719"/>
                  </a:cubicBezTo>
                  <a:cubicBezTo>
                    <a:pt x="120" y="819"/>
                    <a:pt x="160" y="890"/>
                    <a:pt x="210" y="949"/>
                  </a:cubicBezTo>
                  <a:cubicBezTo>
                    <a:pt x="260" y="1009"/>
                    <a:pt x="320" y="1059"/>
                    <a:pt x="400" y="1089"/>
                  </a:cubicBezTo>
                  <a:cubicBezTo>
                    <a:pt x="440" y="1109"/>
                    <a:pt x="469" y="1119"/>
                    <a:pt x="509" y="1129"/>
                  </a:cubicBezTo>
                  <a:cubicBezTo>
                    <a:pt x="549" y="1129"/>
                    <a:pt x="579" y="1139"/>
                    <a:pt x="609" y="1139"/>
                  </a:cubicBezTo>
                  <a:lnTo>
                    <a:pt x="699" y="1139"/>
                  </a:lnTo>
                  <a:cubicBezTo>
                    <a:pt x="719" y="1139"/>
                    <a:pt x="739" y="1139"/>
                    <a:pt x="749" y="1119"/>
                  </a:cubicBezTo>
                  <a:lnTo>
                    <a:pt x="769" y="1099"/>
                  </a:lnTo>
                  <a:lnTo>
                    <a:pt x="769" y="1069"/>
                  </a:lnTo>
                  <a:lnTo>
                    <a:pt x="769" y="1049"/>
                  </a:lnTo>
                  <a:lnTo>
                    <a:pt x="759" y="1039"/>
                  </a:lnTo>
                  <a:lnTo>
                    <a:pt x="759" y="1009"/>
                  </a:lnTo>
                  <a:lnTo>
                    <a:pt x="729" y="859"/>
                  </a:lnTo>
                  <a:cubicBezTo>
                    <a:pt x="719" y="799"/>
                    <a:pt x="709" y="730"/>
                    <a:pt x="689" y="660"/>
                  </a:cubicBezTo>
                  <a:cubicBezTo>
                    <a:pt x="679" y="590"/>
                    <a:pt x="669" y="500"/>
                    <a:pt x="639" y="420"/>
                  </a:cubicBezTo>
                  <a:cubicBezTo>
                    <a:pt x="619" y="320"/>
                    <a:pt x="579" y="251"/>
                    <a:pt x="539" y="200"/>
                  </a:cubicBezTo>
                  <a:cubicBezTo>
                    <a:pt x="500" y="140"/>
                    <a:pt x="429" y="91"/>
                    <a:pt x="360" y="51"/>
                  </a:cubicBezTo>
                  <a:cubicBezTo>
                    <a:pt x="329" y="41"/>
                    <a:pt x="290" y="31"/>
                    <a:pt x="260" y="21"/>
                  </a:cubicBezTo>
                  <a:cubicBezTo>
                    <a:pt x="220" y="11"/>
                    <a:pt x="19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>
              <a:off x="9013367" y="3775243"/>
              <a:ext cx="59596" cy="93572"/>
            </a:xfrm>
            <a:custGeom>
              <a:avLst/>
              <a:gdLst/>
              <a:ahLst/>
              <a:cxnLst/>
              <a:rect l="l" t="t" r="r" b="b"/>
              <a:pathLst>
                <a:path w="649" h="1019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21"/>
                    <a:pt x="0" y="41"/>
                    <a:pt x="10" y="51"/>
                  </a:cubicBezTo>
                  <a:lnTo>
                    <a:pt x="10" y="120"/>
                  </a:lnTo>
                  <a:cubicBezTo>
                    <a:pt x="20" y="140"/>
                    <a:pt x="20" y="171"/>
                    <a:pt x="20" y="200"/>
                  </a:cubicBezTo>
                  <a:cubicBezTo>
                    <a:pt x="30" y="260"/>
                    <a:pt x="40" y="330"/>
                    <a:pt x="50" y="410"/>
                  </a:cubicBezTo>
                  <a:cubicBezTo>
                    <a:pt x="60" y="490"/>
                    <a:pt x="70" y="570"/>
                    <a:pt x="90" y="650"/>
                  </a:cubicBezTo>
                  <a:cubicBezTo>
                    <a:pt x="120" y="719"/>
                    <a:pt x="150" y="790"/>
                    <a:pt x="190" y="850"/>
                  </a:cubicBezTo>
                  <a:cubicBezTo>
                    <a:pt x="240" y="909"/>
                    <a:pt x="300" y="949"/>
                    <a:pt x="360" y="979"/>
                  </a:cubicBezTo>
                  <a:cubicBezTo>
                    <a:pt x="389" y="989"/>
                    <a:pt x="429" y="999"/>
                    <a:pt x="460" y="1009"/>
                  </a:cubicBezTo>
                  <a:cubicBezTo>
                    <a:pt x="489" y="1009"/>
                    <a:pt x="529" y="1019"/>
                    <a:pt x="549" y="1019"/>
                  </a:cubicBezTo>
                  <a:lnTo>
                    <a:pt x="649" y="1019"/>
                  </a:lnTo>
                  <a:lnTo>
                    <a:pt x="649" y="999"/>
                  </a:lnTo>
                  <a:cubicBezTo>
                    <a:pt x="649" y="989"/>
                    <a:pt x="639" y="979"/>
                    <a:pt x="639" y="959"/>
                  </a:cubicBezTo>
                  <a:cubicBezTo>
                    <a:pt x="639" y="939"/>
                    <a:pt x="629" y="919"/>
                    <a:pt x="629" y="899"/>
                  </a:cubicBezTo>
                  <a:cubicBezTo>
                    <a:pt x="619" y="869"/>
                    <a:pt x="619" y="850"/>
                    <a:pt x="609" y="810"/>
                  </a:cubicBezTo>
                  <a:cubicBezTo>
                    <a:pt x="599" y="750"/>
                    <a:pt x="589" y="679"/>
                    <a:pt x="569" y="610"/>
                  </a:cubicBezTo>
                  <a:cubicBezTo>
                    <a:pt x="559" y="530"/>
                    <a:pt x="549" y="450"/>
                    <a:pt x="529" y="370"/>
                  </a:cubicBezTo>
                  <a:cubicBezTo>
                    <a:pt x="499" y="300"/>
                    <a:pt x="469" y="231"/>
                    <a:pt x="429" y="171"/>
                  </a:cubicBezTo>
                  <a:cubicBezTo>
                    <a:pt x="389" y="120"/>
                    <a:pt x="340" y="80"/>
                    <a:pt x="280" y="51"/>
                  </a:cubicBezTo>
                  <a:cubicBezTo>
                    <a:pt x="240" y="31"/>
                    <a:pt x="210" y="21"/>
                    <a:pt x="180" y="21"/>
                  </a:cubicBezTo>
                  <a:cubicBezTo>
                    <a:pt x="150" y="11"/>
                    <a:pt x="120" y="1"/>
                    <a:pt x="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>
              <a:off x="9007857" y="3769733"/>
              <a:ext cx="70615" cy="104592"/>
            </a:xfrm>
            <a:custGeom>
              <a:avLst/>
              <a:gdLst/>
              <a:ahLst/>
              <a:cxnLst/>
              <a:rect l="l" t="t" r="r" b="b"/>
              <a:pathLst>
                <a:path w="769" h="1139" extrusionOk="0">
                  <a:moveTo>
                    <a:pt x="150" y="120"/>
                  </a:moveTo>
                  <a:cubicBezTo>
                    <a:pt x="170" y="120"/>
                    <a:pt x="200" y="131"/>
                    <a:pt x="230" y="131"/>
                  </a:cubicBezTo>
                  <a:cubicBezTo>
                    <a:pt x="260" y="140"/>
                    <a:pt x="280" y="151"/>
                    <a:pt x="309" y="160"/>
                  </a:cubicBezTo>
                  <a:cubicBezTo>
                    <a:pt x="369" y="191"/>
                    <a:pt x="409" y="220"/>
                    <a:pt x="440" y="271"/>
                  </a:cubicBezTo>
                  <a:cubicBezTo>
                    <a:pt x="480" y="311"/>
                    <a:pt x="509" y="370"/>
                    <a:pt x="529" y="450"/>
                  </a:cubicBezTo>
                  <a:cubicBezTo>
                    <a:pt x="549" y="530"/>
                    <a:pt x="559" y="610"/>
                    <a:pt x="569" y="680"/>
                  </a:cubicBezTo>
                  <a:cubicBezTo>
                    <a:pt x="589" y="750"/>
                    <a:pt x="599" y="819"/>
                    <a:pt x="609" y="890"/>
                  </a:cubicBezTo>
                  <a:lnTo>
                    <a:pt x="639" y="1019"/>
                  </a:lnTo>
                  <a:lnTo>
                    <a:pt x="619" y="1019"/>
                  </a:lnTo>
                  <a:cubicBezTo>
                    <a:pt x="589" y="1019"/>
                    <a:pt x="559" y="1009"/>
                    <a:pt x="529" y="1009"/>
                  </a:cubicBezTo>
                  <a:cubicBezTo>
                    <a:pt x="500" y="999"/>
                    <a:pt x="469" y="989"/>
                    <a:pt x="449" y="979"/>
                  </a:cubicBezTo>
                  <a:cubicBezTo>
                    <a:pt x="389" y="959"/>
                    <a:pt x="340" y="919"/>
                    <a:pt x="300" y="870"/>
                  </a:cubicBezTo>
                  <a:cubicBezTo>
                    <a:pt x="260" y="830"/>
                    <a:pt x="230" y="770"/>
                    <a:pt x="210" y="690"/>
                  </a:cubicBezTo>
                  <a:cubicBezTo>
                    <a:pt x="190" y="620"/>
                    <a:pt x="180" y="530"/>
                    <a:pt x="170" y="460"/>
                  </a:cubicBezTo>
                  <a:lnTo>
                    <a:pt x="130" y="120"/>
                  </a:lnTo>
                  <a:close/>
                  <a:moveTo>
                    <a:pt x="40" y="1"/>
                  </a:moveTo>
                  <a:lnTo>
                    <a:pt x="0" y="41"/>
                  </a:lnTo>
                  <a:lnTo>
                    <a:pt x="0" y="91"/>
                  </a:lnTo>
                  <a:cubicBezTo>
                    <a:pt x="10" y="101"/>
                    <a:pt x="10" y="111"/>
                    <a:pt x="10" y="120"/>
                  </a:cubicBezTo>
                  <a:lnTo>
                    <a:pt x="50" y="480"/>
                  </a:lnTo>
                  <a:cubicBezTo>
                    <a:pt x="60" y="550"/>
                    <a:pt x="70" y="640"/>
                    <a:pt x="100" y="719"/>
                  </a:cubicBezTo>
                  <a:cubicBezTo>
                    <a:pt x="120" y="819"/>
                    <a:pt x="160" y="890"/>
                    <a:pt x="210" y="949"/>
                  </a:cubicBezTo>
                  <a:cubicBezTo>
                    <a:pt x="260" y="1009"/>
                    <a:pt x="320" y="1059"/>
                    <a:pt x="400" y="1089"/>
                  </a:cubicBezTo>
                  <a:cubicBezTo>
                    <a:pt x="440" y="1109"/>
                    <a:pt x="469" y="1119"/>
                    <a:pt x="509" y="1129"/>
                  </a:cubicBezTo>
                  <a:cubicBezTo>
                    <a:pt x="549" y="1129"/>
                    <a:pt x="579" y="1139"/>
                    <a:pt x="609" y="1139"/>
                  </a:cubicBezTo>
                  <a:lnTo>
                    <a:pt x="689" y="1139"/>
                  </a:lnTo>
                  <a:cubicBezTo>
                    <a:pt x="719" y="1139"/>
                    <a:pt x="739" y="1139"/>
                    <a:pt x="749" y="1119"/>
                  </a:cubicBezTo>
                  <a:lnTo>
                    <a:pt x="769" y="1099"/>
                  </a:lnTo>
                  <a:lnTo>
                    <a:pt x="769" y="1069"/>
                  </a:lnTo>
                  <a:lnTo>
                    <a:pt x="769" y="1049"/>
                  </a:lnTo>
                  <a:lnTo>
                    <a:pt x="759" y="1039"/>
                  </a:lnTo>
                  <a:lnTo>
                    <a:pt x="759" y="1009"/>
                  </a:lnTo>
                  <a:lnTo>
                    <a:pt x="729" y="859"/>
                  </a:lnTo>
                  <a:cubicBezTo>
                    <a:pt x="719" y="799"/>
                    <a:pt x="709" y="730"/>
                    <a:pt x="689" y="660"/>
                  </a:cubicBezTo>
                  <a:cubicBezTo>
                    <a:pt x="679" y="590"/>
                    <a:pt x="669" y="500"/>
                    <a:pt x="639" y="420"/>
                  </a:cubicBezTo>
                  <a:cubicBezTo>
                    <a:pt x="619" y="320"/>
                    <a:pt x="579" y="251"/>
                    <a:pt x="539" y="200"/>
                  </a:cubicBezTo>
                  <a:cubicBezTo>
                    <a:pt x="500" y="140"/>
                    <a:pt x="429" y="91"/>
                    <a:pt x="360" y="51"/>
                  </a:cubicBezTo>
                  <a:cubicBezTo>
                    <a:pt x="329" y="41"/>
                    <a:pt x="290" y="31"/>
                    <a:pt x="260" y="21"/>
                  </a:cubicBezTo>
                  <a:cubicBezTo>
                    <a:pt x="220" y="11"/>
                    <a:pt x="19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>
              <a:off x="9056434" y="3796822"/>
              <a:ext cx="63361" cy="91277"/>
            </a:xfrm>
            <a:custGeom>
              <a:avLst/>
              <a:gdLst/>
              <a:ahLst/>
              <a:cxnLst/>
              <a:rect l="l" t="t" r="r" b="b"/>
              <a:pathLst>
                <a:path w="690" h="994" extrusionOk="0">
                  <a:moveTo>
                    <a:pt x="68" y="1"/>
                  </a:moveTo>
                  <a:cubicBezTo>
                    <a:pt x="52" y="1"/>
                    <a:pt x="37" y="5"/>
                    <a:pt x="30" y="5"/>
                  </a:cubicBezTo>
                  <a:lnTo>
                    <a:pt x="0" y="5"/>
                  </a:lnTo>
                  <a:lnTo>
                    <a:pt x="0" y="16"/>
                  </a:lnTo>
                  <a:cubicBezTo>
                    <a:pt x="10" y="25"/>
                    <a:pt x="10" y="45"/>
                    <a:pt x="10" y="55"/>
                  </a:cubicBezTo>
                  <a:cubicBezTo>
                    <a:pt x="10" y="75"/>
                    <a:pt x="10" y="95"/>
                    <a:pt x="20" y="125"/>
                  </a:cubicBezTo>
                  <a:cubicBezTo>
                    <a:pt x="20" y="145"/>
                    <a:pt x="30" y="175"/>
                    <a:pt x="30" y="205"/>
                  </a:cubicBezTo>
                  <a:cubicBezTo>
                    <a:pt x="40" y="265"/>
                    <a:pt x="50" y="335"/>
                    <a:pt x="60" y="415"/>
                  </a:cubicBezTo>
                  <a:cubicBezTo>
                    <a:pt x="80" y="495"/>
                    <a:pt x="90" y="575"/>
                    <a:pt x="120" y="644"/>
                  </a:cubicBezTo>
                  <a:cubicBezTo>
                    <a:pt x="140" y="724"/>
                    <a:pt x="180" y="794"/>
                    <a:pt x="230" y="844"/>
                  </a:cubicBezTo>
                  <a:cubicBezTo>
                    <a:pt x="270" y="904"/>
                    <a:pt x="330" y="944"/>
                    <a:pt x="399" y="964"/>
                  </a:cubicBezTo>
                  <a:cubicBezTo>
                    <a:pt x="439" y="974"/>
                    <a:pt x="470" y="983"/>
                    <a:pt x="499" y="994"/>
                  </a:cubicBezTo>
                  <a:lnTo>
                    <a:pt x="689" y="994"/>
                  </a:lnTo>
                  <a:lnTo>
                    <a:pt x="689" y="974"/>
                  </a:lnTo>
                  <a:cubicBezTo>
                    <a:pt x="689" y="974"/>
                    <a:pt x="689" y="954"/>
                    <a:pt x="679" y="934"/>
                  </a:cubicBezTo>
                  <a:cubicBezTo>
                    <a:pt x="679" y="924"/>
                    <a:pt x="669" y="894"/>
                    <a:pt x="659" y="874"/>
                  </a:cubicBezTo>
                  <a:cubicBezTo>
                    <a:pt x="659" y="854"/>
                    <a:pt x="649" y="824"/>
                    <a:pt x="639" y="794"/>
                  </a:cubicBezTo>
                  <a:cubicBezTo>
                    <a:pt x="629" y="734"/>
                    <a:pt x="609" y="664"/>
                    <a:pt x="599" y="584"/>
                  </a:cubicBezTo>
                  <a:cubicBezTo>
                    <a:pt x="579" y="515"/>
                    <a:pt x="559" y="435"/>
                    <a:pt x="539" y="355"/>
                  </a:cubicBezTo>
                  <a:cubicBezTo>
                    <a:pt x="510" y="285"/>
                    <a:pt x="479" y="215"/>
                    <a:pt x="439" y="155"/>
                  </a:cubicBezTo>
                  <a:cubicBezTo>
                    <a:pt x="390" y="105"/>
                    <a:pt x="339" y="65"/>
                    <a:pt x="280" y="45"/>
                  </a:cubicBezTo>
                  <a:cubicBezTo>
                    <a:pt x="240" y="36"/>
                    <a:pt x="210" y="25"/>
                    <a:pt x="180" y="16"/>
                  </a:cubicBezTo>
                  <a:cubicBezTo>
                    <a:pt x="150" y="5"/>
                    <a:pt x="120" y="5"/>
                    <a:pt x="90" y="5"/>
                  </a:cubicBezTo>
                  <a:cubicBezTo>
                    <a:pt x="84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>
              <a:off x="9050924" y="3791771"/>
              <a:ext cx="75207" cy="101837"/>
            </a:xfrm>
            <a:custGeom>
              <a:avLst/>
              <a:gdLst/>
              <a:ahLst/>
              <a:cxnLst/>
              <a:rect l="l" t="t" r="r" b="b"/>
              <a:pathLst>
                <a:path w="819" h="1109" extrusionOk="0">
                  <a:moveTo>
                    <a:pt x="150" y="120"/>
                  </a:moveTo>
                  <a:cubicBezTo>
                    <a:pt x="170" y="120"/>
                    <a:pt x="200" y="120"/>
                    <a:pt x="230" y="130"/>
                  </a:cubicBezTo>
                  <a:cubicBezTo>
                    <a:pt x="260" y="130"/>
                    <a:pt x="290" y="140"/>
                    <a:pt x="310" y="150"/>
                  </a:cubicBezTo>
                  <a:cubicBezTo>
                    <a:pt x="370" y="170"/>
                    <a:pt x="419" y="210"/>
                    <a:pt x="450" y="250"/>
                  </a:cubicBezTo>
                  <a:cubicBezTo>
                    <a:pt x="490" y="290"/>
                    <a:pt x="519" y="350"/>
                    <a:pt x="539" y="430"/>
                  </a:cubicBezTo>
                  <a:cubicBezTo>
                    <a:pt x="559" y="499"/>
                    <a:pt x="579" y="579"/>
                    <a:pt x="599" y="650"/>
                  </a:cubicBezTo>
                  <a:lnTo>
                    <a:pt x="679" y="989"/>
                  </a:lnTo>
                  <a:lnTo>
                    <a:pt x="669" y="989"/>
                  </a:lnTo>
                  <a:lnTo>
                    <a:pt x="669" y="1049"/>
                  </a:lnTo>
                  <a:lnTo>
                    <a:pt x="659" y="989"/>
                  </a:lnTo>
                  <a:lnTo>
                    <a:pt x="570" y="989"/>
                  </a:lnTo>
                  <a:cubicBezTo>
                    <a:pt x="539" y="979"/>
                    <a:pt x="510" y="979"/>
                    <a:pt x="479" y="969"/>
                  </a:cubicBezTo>
                  <a:cubicBezTo>
                    <a:pt x="430" y="949"/>
                    <a:pt x="370" y="909"/>
                    <a:pt x="330" y="859"/>
                  </a:cubicBezTo>
                  <a:cubicBezTo>
                    <a:pt x="290" y="819"/>
                    <a:pt x="260" y="759"/>
                    <a:pt x="240" y="679"/>
                  </a:cubicBezTo>
                  <a:cubicBezTo>
                    <a:pt x="210" y="619"/>
                    <a:pt x="200" y="539"/>
                    <a:pt x="180" y="459"/>
                  </a:cubicBezTo>
                  <a:lnTo>
                    <a:pt x="130" y="120"/>
                  </a:lnTo>
                  <a:close/>
                  <a:moveTo>
                    <a:pt x="51" y="0"/>
                  </a:moveTo>
                  <a:lnTo>
                    <a:pt x="0" y="31"/>
                  </a:lnTo>
                  <a:lnTo>
                    <a:pt x="11" y="91"/>
                  </a:lnTo>
                  <a:lnTo>
                    <a:pt x="11" y="120"/>
                  </a:lnTo>
                  <a:lnTo>
                    <a:pt x="60" y="479"/>
                  </a:lnTo>
                  <a:cubicBezTo>
                    <a:pt x="80" y="570"/>
                    <a:pt x="100" y="650"/>
                    <a:pt x="120" y="719"/>
                  </a:cubicBezTo>
                  <a:cubicBezTo>
                    <a:pt x="150" y="809"/>
                    <a:pt x="190" y="889"/>
                    <a:pt x="240" y="939"/>
                  </a:cubicBezTo>
                  <a:cubicBezTo>
                    <a:pt x="300" y="999"/>
                    <a:pt x="370" y="1049"/>
                    <a:pt x="439" y="1078"/>
                  </a:cubicBezTo>
                  <a:lnTo>
                    <a:pt x="559" y="1109"/>
                  </a:lnTo>
                  <a:lnTo>
                    <a:pt x="729" y="1109"/>
                  </a:lnTo>
                  <a:cubicBezTo>
                    <a:pt x="769" y="1109"/>
                    <a:pt x="779" y="1109"/>
                    <a:pt x="799" y="1089"/>
                  </a:cubicBezTo>
                  <a:lnTo>
                    <a:pt x="819" y="1069"/>
                  </a:lnTo>
                  <a:lnTo>
                    <a:pt x="809" y="1038"/>
                  </a:lnTo>
                  <a:lnTo>
                    <a:pt x="809" y="1019"/>
                  </a:lnTo>
                  <a:lnTo>
                    <a:pt x="809" y="1009"/>
                  </a:lnTo>
                  <a:cubicBezTo>
                    <a:pt x="799" y="999"/>
                    <a:pt x="799" y="989"/>
                    <a:pt x="799" y="979"/>
                  </a:cubicBezTo>
                  <a:lnTo>
                    <a:pt x="719" y="630"/>
                  </a:lnTo>
                  <a:cubicBezTo>
                    <a:pt x="699" y="550"/>
                    <a:pt x="679" y="470"/>
                    <a:pt x="649" y="390"/>
                  </a:cubicBezTo>
                  <a:cubicBezTo>
                    <a:pt x="619" y="300"/>
                    <a:pt x="590" y="230"/>
                    <a:pt x="539" y="180"/>
                  </a:cubicBezTo>
                  <a:cubicBezTo>
                    <a:pt x="499" y="120"/>
                    <a:pt x="430" y="71"/>
                    <a:pt x="360" y="40"/>
                  </a:cubicBezTo>
                  <a:cubicBezTo>
                    <a:pt x="330" y="31"/>
                    <a:pt x="290" y="20"/>
                    <a:pt x="250" y="11"/>
                  </a:cubicBezTo>
                  <a:cubicBezTo>
                    <a:pt x="220" y="0"/>
                    <a:pt x="19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>
              <a:off x="9056434" y="3796822"/>
              <a:ext cx="63361" cy="91277"/>
            </a:xfrm>
            <a:custGeom>
              <a:avLst/>
              <a:gdLst/>
              <a:ahLst/>
              <a:cxnLst/>
              <a:rect l="l" t="t" r="r" b="b"/>
              <a:pathLst>
                <a:path w="690" h="994" extrusionOk="0">
                  <a:moveTo>
                    <a:pt x="68" y="1"/>
                  </a:moveTo>
                  <a:cubicBezTo>
                    <a:pt x="52" y="1"/>
                    <a:pt x="37" y="5"/>
                    <a:pt x="30" y="5"/>
                  </a:cubicBezTo>
                  <a:lnTo>
                    <a:pt x="0" y="5"/>
                  </a:lnTo>
                  <a:lnTo>
                    <a:pt x="0" y="16"/>
                  </a:lnTo>
                  <a:cubicBezTo>
                    <a:pt x="10" y="25"/>
                    <a:pt x="10" y="45"/>
                    <a:pt x="10" y="55"/>
                  </a:cubicBezTo>
                  <a:cubicBezTo>
                    <a:pt x="10" y="75"/>
                    <a:pt x="10" y="95"/>
                    <a:pt x="20" y="125"/>
                  </a:cubicBezTo>
                  <a:cubicBezTo>
                    <a:pt x="20" y="145"/>
                    <a:pt x="30" y="175"/>
                    <a:pt x="30" y="205"/>
                  </a:cubicBezTo>
                  <a:cubicBezTo>
                    <a:pt x="40" y="265"/>
                    <a:pt x="50" y="335"/>
                    <a:pt x="60" y="415"/>
                  </a:cubicBezTo>
                  <a:cubicBezTo>
                    <a:pt x="80" y="495"/>
                    <a:pt x="90" y="575"/>
                    <a:pt x="120" y="644"/>
                  </a:cubicBezTo>
                  <a:cubicBezTo>
                    <a:pt x="140" y="724"/>
                    <a:pt x="180" y="794"/>
                    <a:pt x="230" y="844"/>
                  </a:cubicBezTo>
                  <a:cubicBezTo>
                    <a:pt x="270" y="904"/>
                    <a:pt x="330" y="944"/>
                    <a:pt x="399" y="964"/>
                  </a:cubicBezTo>
                  <a:cubicBezTo>
                    <a:pt x="439" y="974"/>
                    <a:pt x="470" y="983"/>
                    <a:pt x="499" y="994"/>
                  </a:cubicBezTo>
                  <a:lnTo>
                    <a:pt x="689" y="994"/>
                  </a:lnTo>
                  <a:lnTo>
                    <a:pt x="689" y="974"/>
                  </a:lnTo>
                  <a:cubicBezTo>
                    <a:pt x="689" y="974"/>
                    <a:pt x="689" y="954"/>
                    <a:pt x="679" y="934"/>
                  </a:cubicBezTo>
                  <a:cubicBezTo>
                    <a:pt x="679" y="924"/>
                    <a:pt x="669" y="894"/>
                    <a:pt x="659" y="874"/>
                  </a:cubicBezTo>
                  <a:cubicBezTo>
                    <a:pt x="659" y="854"/>
                    <a:pt x="649" y="824"/>
                    <a:pt x="639" y="794"/>
                  </a:cubicBezTo>
                  <a:cubicBezTo>
                    <a:pt x="629" y="734"/>
                    <a:pt x="609" y="664"/>
                    <a:pt x="599" y="584"/>
                  </a:cubicBezTo>
                  <a:cubicBezTo>
                    <a:pt x="579" y="515"/>
                    <a:pt x="559" y="435"/>
                    <a:pt x="539" y="355"/>
                  </a:cubicBezTo>
                  <a:cubicBezTo>
                    <a:pt x="510" y="285"/>
                    <a:pt x="479" y="215"/>
                    <a:pt x="439" y="155"/>
                  </a:cubicBezTo>
                  <a:cubicBezTo>
                    <a:pt x="390" y="105"/>
                    <a:pt x="339" y="65"/>
                    <a:pt x="280" y="45"/>
                  </a:cubicBezTo>
                  <a:cubicBezTo>
                    <a:pt x="240" y="36"/>
                    <a:pt x="210" y="25"/>
                    <a:pt x="180" y="16"/>
                  </a:cubicBezTo>
                  <a:cubicBezTo>
                    <a:pt x="150" y="5"/>
                    <a:pt x="120" y="5"/>
                    <a:pt x="90" y="5"/>
                  </a:cubicBezTo>
                  <a:cubicBezTo>
                    <a:pt x="84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>
              <a:off x="9050924" y="3791771"/>
              <a:ext cx="75207" cy="101837"/>
            </a:xfrm>
            <a:custGeom>
              <a:avLst/>
              <a:gdLst/>
              <a:ahLst/>
              <a:cxnLst/>
              <a:rect l="l" t="t" r="r" b="b"/>
              <a:pathLst>
                <a:path w="819" h="1109" extrusionOk="0">
                  <a:moveTo>
                    <a:pt x="150" y="120"/>
                  </a:moveTo>
                  <a:cubicBezTo>
                    <a:pt x="170" y="120"/>
                    <a:pt x="200" y="120"/>
                    <a:pt x="230" y="130"/>
                  </a:cubicBezTo>
                  <a:cubicBezTo>
                    <a:pt x="260" y="130"/>
                    <a:pt x="290" y="140"/>
                    <a:pt x="310" y="150"/>
                  </a:cubicBezTo>
                  <a:cubicBezTo>
                    <a:pt x="370" y="170"/>
                    <a:pt x="419" y="210"/>
                    <a:pt x="450" y="250"/>
                  </a:cubicBezTo>
                  <a:cubicBezTo>
                    <a:pt x="490" y="290"/>
                    <a:pt x="519" y="350"/>
                    <a:pt x="539" y="430"/>
                  </a:cubicBezTo>
                  <a:cubicBezTo>
                    <a:pt x="559" y="499"/>
                    <a:pt x="579" y="579"/>
                    <a:pt x="599" y="650"/>
                  </a:cubicBezTo>
                  <a:lnTo>
                    <a:pt x="679" y="989"/>
                  </a:lnTo>
                  <a:lnTo>
                    <a:pt x="669" y="989"/>
                  </a:lnTo>
                  <a:lnTo>
                    <a:pt x="669" y="1049"/>
                  </a:lnTo>
                  <a:lnTo>
                    <a:pt x="659" y="989"/>
                  </a:lnTo>
                  <a:lnTo>
                    <a:pt x="570" y="989"/>
                  </a:lnTo>
                  <a:cubicBezTo>
                    <a:pt x="539" y="979"/>
                    <a:pt x="510" y="979"/>
                    <a:pt x="479" y="969"/>
                  </a:cubicBezTo>
                  <a:cubicBezTo>
                    <a:pt x="430" y="949"/>
                    <a:pt x="370" y="909"/>
                    <a:pt x="330" y="859"/>
                  </a:cubicBezTo>
                  <a:cubicBezTo>
                    <a:pt x="290" y="819"/>
                    <a:pt x="260" y="759"/>
                    <a:pt x="240" y="679"/>
                  </a:cubicBezTo>
                  <a:cubicBezTo>
                    <a:pt x="210" y="619"/>
                    <a:pt x="200" y="539"/>
                    <a:pt x="180" y="459"/>
                  </a:cubicBezTo>
                  <a:lnTo>
                    <a:pt x="130" y="120"/>
                  </a:lnTo>
                  <a:close/>
                  <a:moveTo>
                    <a:pt x="40" y="0"/>
                  </a:moveTo>
                  <a:lnTo>
                    <a:pt x="0" y="40"/>
                  </a:lnTo>
                  <a:lnTo>
                    <a:pt x="11" y="91"/>
                  </a:lnTo>
                  <a:lnTo>
                    <a:pt x="11" y="120"/>
                  </a:lnTo>
                  <a:lnTo>
                    <a:pt x="60" y="479"/>
                  </a:lnTo>
                  <a:cubicBezTo>
                    <a:pt x="80" y="570"/>
                    <a:pt x="100" y="650"/>
                    <a:pt x="120" y="719"/>
                  </a:cubicBezTo>
                  <a:cubicBezTo>
                    <a:pt x="150" y="809"/>
                    <a:pt x="190" y="889"/>
                    <a:pt x="240" y="939"/>
                  </a:cubicBezTo>
                  <a:cubicBezTo>
                    <a:pt x="300" y="999"/>
                    <a:pt x="370" y="1049"/>
                    <a:pt x="439" y="1078"/>
                  </a:cubicBezTo>
                  <a:lnTo>
                    <a:pt x="559" y="1109"/>
                  </a:lnTo>
                  <a:lnTo>
                    <a:pt x="729" y="1109"/>
                  </a:lnTo>
                  <a:cubicBezTo>
                    <a:pt x="769" y="1109"/>
                    <a:pt x="779" y="1109"/>
                    <a:pt x="799" y="1089"/>
                  </a:cubicBezTo>
                  <a:lnTo>
                    <a:pt x="819" y="1069"/>
                  </a:lnTo>
                  <a:lnTo>
                    <a:pt x="809" y="1038"/>
                  </a:lnTo>
                  <a:lnTo>
                    <a:pt x="809" y="1019"/>
                  </a:lnTo>
                  <a:lnTo>
                    <a:pt x="809" y="1009"/>
                  </a:lnTo>
                  <a:cubicBezTo>
                    <a:pt x="799" y="999"/>
                    <a:pt x="799" y="989"/>
                    <a:pt x="799" y="979"/>
                  </a:cubicBezTo>
                  <a:lnTo>
                    <a:pt x="719" y="630"/>
                  </a:lnTo>
                  <a:cubicBezTo>
                    <a:pt x="699" y="550"/>
                    <a:pt x="679" y="470"/>
                    <a:pt x="649" y="390"/>
                  </a:cubicBezTo>
                  <a:cubicBezTo>
                    <a:pt x="619" y="300"/>
                    <a:pt x="590" y="230"/>
                    <a:pt x="539" y="180"/>
                  </a:cubicBezTo>
                  <a:cubicBezTo>
                    <a:pt x="499" y="120"/>
                    <a:pt x="430" y="71"/>
                    <a:pt x="360" y="40"/>
                  </a:cubicBezTo>
                  <a:cubicBezTo>
                    <a:pt x="330" y="31"/>
                    <a:pt x="290" y="20"/>
                    <a:pt x="250" y="11"/>
                  </a:cubicBezTo>
                  <a:cubicBezTo>
                    <a:pt x="220" y="0"/>
                    <a:pt x="19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>
              <a:off x="9100419" y="3816564"/>
              <a:ext cx="67861" cy="89899"/>
            </a:xfrm>
            <a:custGeom>
              <a:avLst/>
              <a:gdLst/>
              <a:ahLst/>
              <a:cxnLst/>
              <a:rect l="l" t="t" r="r" b="b"/>
              <a:pathLst>
                <a:path w="739" h="979" extrusionOk="0">
                  <a:moveTo>
                    <a:pt x="91" y="0"/>
                  </a:moveTo>
                  <a:cubicBezTo>
                    <a:pt x="60" y="0"/>
                    <a:pt x="40" y="0"/>
                    <a:pt x="31" y="10"/>
                  </a:cubicBezTo>
                  <a:lnTo>
                    <a:pt x="0" y="10"/>
                  </a:lnTo>
                  <a:lnTo>
                    <a:pt x="0" y="20"/>
                  </a:lnTo>
                  <a:cubicBezTo>
                    <a:pt x="0" y="30"/>
                    <a:pt x="0" y="50"/>
                    <a:pt x="11" y="60"/>
                  </a:cubicBezTo>
                  <a:cubicBezTo>
                    <a:pt x="11" y="80"/>
                    <a:pt x="20" y="100"/>
                    <a:pt x="20" y="130"/>
                  </a:cubicBezTo>
                  <a:cubicBezTo>
                    <a:pt x="31" y="150"/>
                    <a:pt x="31" y="180"/>
                    <a:pt x="40" y="209"/>
                  </a:cubicBezTo>
                  <a:cubicBezTo>
                    <a:pt x="51" y="269"/>
                    <a:pt x="60" y="340"/>
                    <a:pt x="80" y="419"/>
                  </a:cubicBezTo>
                  <a:cubicBezTo>
                    <a:pt x="100" y="489"/>
                    <a:pt x="120" y="569"/>
                    <a:pt x="150" y="649"/>
                  </a:cubicBezTo>
                  <a:cubicBezTo>
                    <a:pt x="170" y="719"/>
                    <a:pt x="210" y="788"/>
                    <a:pt x="260" y="839"/>
                  </a:cubicBezTo>
                  <a:cubicBezTo>
                    <a:pt x="290" y="868"/>
                    <a:pt x="320" y="888"/>
                    <a:pt x="350" y="908"/>
                  </a:cubicBezTo>
                  <a:cubicBezTo>
                    <a:pt x="380" y="928"/>
                    <a:pt x="410" y="939"/>
                    <a:pt x="439" y="948"/>
                  </a:cubicBezTo>
                  <a:cubicBezTo>
                    <a:pt x="479" y="959"/>
                    <a:pt x="510" y="968"/>
                    <a:pt x="550" y="968"/>
                  </a:cubicBezTo>
                  <a:cubicBezTo>
                    <a:pt x="579" y="979"/>
                    <a:pt x="610" y="979"/>
                    <a:pt x="639" y="979"/>
                  </a:cubicBezTo>
                  <a:cubicBezTo>
                    <a:pt x="669" y="968"/>
                    <a:pt x="689" y="968"/>
                    <a:pt x="709" y="968"/>
                  </a:cubicBezTo>
                  <a:lnTo>
                    <a:pt x="739" y="968"/>
                  </a:lnTo>
                  <a:cubicBezTo>
                    <a:pt x="739" y="968"/>
                    <a:pt x="739" y="959"/>
                    <a:pt x="729" y="948"/>
                  </a:cubicBezTo>
                  <a:cubicBezTo>
                    <a:pt x="729" y="939"/>
                    <a:pt x="729" y="928"/>
                    <a:pt x="719" y="908"/>
                  </a:cubicBezTo>
                  <a:cubicBezTo>
                    <a:pt x="719" y="888"/>
                    <a:pt x="709" y="868"/>
                    <a:pt x="699" y="848"/>
                  </a:cubicBezTo>
                  <a:cubicBezTo>
                    <a:pt x="689" y="819"/>
                    <a:pt x="689" y="799"/>
                    <a:pt x="679" y="768"/>
                  </a:cubicBezTo>
                  <a:cubicBezTo>
                    <a:pt x="659" y="709"/>
                    <a:pt x="639" y="639"/>
                    <a:pt x="619" y="559"/>
                  </a:cubicBezTo>
                  <a:cubicBezTo>
                    <a:pt x="599" y="489"/>
                    <a:pt x="579" y="409"/>
                    <a:pt x="550" y="340"/>
                  </a:cubicBezTo>
                  <a:cubicBezTo>
                    <a:pt x="519" y="260"/>
                    <a:pt x="490" y="200"/>
                    <a:pt x="439" y="140"/>
                  </a:cubicBezTo>
                  <a:cubicBezTo>
                    <a:pt x="390" y="90"/>
                    <a:pt x="340" y="60"/>
                    <a:pt x="270" y="30"/>
                  </a:cubicBezTo>
                  <a:cubicBezTo>
                    <a:pt x="240" y="20"/>
                    <a:pt x="210" y="20"/>
                    <a:pt x="180" y="10"/>
                  </a:cubicBezTo>
                  <a:cubicBezTo>
                    <a:pt x="150" y="10"/>
                    <a:pt x="12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>
              <a:off x="9094909" y="3811055"/>
              <a:ext cx="78880" cy="100918"/>
            </a:xfrm>
            <a:custGeom>
              <a:avLst/>
              <a:gdLst/>
              <a:ahLst/>
              <a:cxnLst/>
              <a:rect l="l" t="t" r="r" b="b"/>
              <a:pathLst>
                <a:path w="859" h="1099" extrusionOk="0">
                  <a:moveTo>
                    <a:pt x="151" y="120"/>
                  </a:moveTo>
                  <a:cubicBezTo>
                    <a:pt x="170" y="120"/>
                    <a:pt x="200" y="130"/>
                    <a:pt x="240" y="130"/>
                  </a:cubicBezTo>
                  <a:cubicBezTo>
                    <a:pt x="260" y="140"/>
                    <a:pt x="290" y="140"/>
                    <a:pt x="320" y="150"/>
                  </a:cubicBezTo>
                  <a:cubicBezTo>
                    <a:pt x="370" y="170"/>
                    <a:pt x="420" y="200"/>
                    <a:pt x="460" y="240"/>
                  </a:cubicBezTo>
                  <a:cubicBezTo>
                    <a:pt x="490" y="280"/>
                    <a:pt x="519" y="340"/>
                    <a:pt x="550" y="420"/>
                  </a:cubicBezTo>
                  <a:cubicBezTo>
                    <a:pt x="579" y="479"/>
                    <a:pt x="599" y="549"/>
                    <a:pt x="619" y="639"/>
                  </a:cubicBezTo>
                  <a:lnTo>
                    <a:pt x="719" y="968"/>
                  </a:lnTo>
                  <a:cubicBezTo>
                    <a:pt x="710" y="968"/>
                    <a:pt x="710" y="968"/>
                    <a:pt x="699" y="979"/>
                  </a:cubicBezTo>
                  <a:lnTo>
                    <a:pt x="679" y="979"/>
                  </a:lnTo>
                  <a:cubicBezTo>
                    <a:pt x="659" y="979"/>
                    <a:pt x="639" y="968"/>
                    <a:pt x="610" y="968"/>
                  </a:cubicBezTo>
                  <a:cubicBezTo>
                    <a:pt x="579" y="968"/>
                    <a:pt x="550" y="959"/>
                    <a:pt x="519" y="948"/>
                  </a:cubicBezTo>
                  <a:cubicBezTo>
                    <a:pt x="490" y="948"/>
                    <a:pt x="460" y="928"/>
                    <a:pt x="440" y="919"/>
                  </a:cubicBezTo>
                  <a:cubicBezTo>
                    <a:pt x="410" y="899"/>
                    <a:pt x="390" y="879"/>
                    <a:pt x="370" y="859"/>
                  </a:cubicBezTo>
                  <a:cubicBezTo>
                    <a:pt x="330" y="819"/>
                    <a:pt x="290" y="759"/>
                    <a:pt x="260" y="679"/>
                  </a:cubicBezTo>
                  <a:cubicBezTo>
                    <a:pt x="240" y="619"/>
                    <a:pt x="220" y="549"/>
                    <a:pt x="200" y="469"/>
                  </a:cubicBezTo>
                  <a:cubicBezTo>
                    <a:pt x="190" y="409"/>
                    <a:pt x="180" y="360"/>
                    <a:pt x="170" y="309"/>
                  </a:cubicBezTo>
                  <a:lnTo>
                    <a:pt x="131" y="120"/>
                  </a:lnTo>
                  <a:close/>
                  <a:moveTo>
                    <a:pt x="91" y="0"/>
                  </a:moveTo>
                  <a:lnTo>
                    <a:pt x="31" y="10"/>
                  </a:lnTo>
                  <a:lnTo>
                    <a:pt x="0" y="50"/>
                  </a:lnTo>
                  <a:lnTo>
                    <a:pt x="0" y="100"/>
                  </a:lnTo>
                  <a:cubicBezTo>
                    <a:pt x="11" y="110"/>
                    <a:pt x="11" y="120"/>
                    <a:pt x="11" y="130"/>
                  </a:cubicBezTo>
                  <a:lnTo>
                    <a:pt x="51" y="340"/>
                  </a:lnTo>
                  <a:lnTo>
                    <a:pt x="80" y="489"/>
                  </a:lnTo>
                  <a:cubicBezTo>
                    <a:pt x="100" y="589"/>
                    <a:pt x="120" y="659"/>
                    <a:pt x="151" y="729"/>
                  </a:cubicBezTo>
                  <a:cubicBezTo>
                    <a:pt x="180" y="819"/>
                    <a:pt x="230" y="888"/>
                    <a:pt x="280" y="939"/>
                  </a:cubicBezTo>
                  <a:cubicBezTo>
                    <a:pt x="310" y="968"/>
                    <a:pt x="340" y="999"/>
                    <a:pt x="380" y="1019"/>
                  </a:cubicBezTo>
                  <a:cubicBezTo>
                    <a:pt x="410" y="1039"/>
                    <a:pt x="450" y="1058"/>
                    <a:pt x="490" y="1068"/>
                  </a:cubicBezTo>
                  <a:cubicBezTo>
                    <a:pt x="519" y="1078"/>
                    <a:pt x="559" y="1088"/>
                    <a:pt x="599" y="1088"/>
                  </a:cubicBezTo>
                  <a:cubicBezTo>
                    <a:pt x="630" y="1088"/>
                    <a:pt x="650" y="1098"/>
                    <a:pt x="679" y="1098"/>
                  </a:cubicBezTo>
                  <a:lnTo>
                    <a:pt x="699" y="1098"/>
                  </a:lnTo>
                  <a:cubicBezTo>
                    <a:pt x="729" y="1088"/>
                    <a:pt x="749" y="1088"/>
                    <a:pt x="759" y="1088"/>
                  </a:cubicBezTo>
                  <a:lnTo>
                    <a:pt x="779" y="1088"/>
                  </a:lnTo>
                  <a:cubicBezTo>
                    <a:pt x="819" y="1078"/>
                    <a:pt x="819" y="1078"/>
                    <a:pt x="839" y="1068"/>
                  </a:cubicBezTo>
                  <a:lnTo>
                    <a:pt x="859" y="1048"/>
                  </a:lnTo>
                  <a:lnTo>
                    <a:pt x="859" y="1019"/>
                  </a:lnTo>
                  <a:cubicBezTo>
                    <a:pt x="859" y="1019"/>
                    <a:pt x="849" y="1008"/>
                    <a:pt x="849" y="988"/>
                  </a:cubicBezTo>
                  <a:lnTo>
                    <a:pt x="849" y="979"/>
                  </a:lnTo>
                  <a:cubicBezTo>
                    <a:pt x="839" y="968"/>
                    <a:pt x="839" y="959"/>
                    <a:pt x="839" y="948"/>
                  </a:cubicBezTo>
                  <a:lnTo>
                    <a:pt x="739" y="609"/>
                  </a:lnTo>
                  <a:cubicBezTo>
                    <a:pt x="710" y="509"/>
                    <a:pt x="690" y="440"/>
                    <a:pt x="659" y="380"/>
                  </a:cubicBezTo>
                  <a:cubicBezTo>
                    <a:pt x="630" y="280"/>
                    <a:pt x="590" y="220"/>
                    <a:pt x="539" y="160"/>
                  </a:cubicBezTo>
                  <a:cubicBezTo>
                    <a:pt x="490" y="110"/>
                    <a:pt x="430" y="60"/>
                    <a:pt x="350" y="40"/>
                  </a:cubicBezTo>
                  <a:cubicBezTo>
                    <a:pt x="320" y="30"/>
                    <a:pt x="290" y="20"/>
                    <a:pt x="250" y="10"/>
                  </a:cubicBezTo>
                  <a:cubicBezTo>
                    <a:pt x="210" y="10"/>
                    <a:pt x="180" y="1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>
              <a:off x="9100419" y="3816564"/>
              <a:ext cx="67861" cy="89899"/>
            </a:xfrm>
            <a:custGeom>
              <a:avLst/>
              <a:gdLst/>
              <a:ahLst/>
              <a:cxnLst/>
              <a:rect l="l" t="t" r="r" b="b"/>
              <a:pathLst>
                <a:path w="739" h="979" extrusionOk="0">
                  <a:moveTo>
                    <a:pt x="91" y="0"/>
                  </a:moveTo>
                  <a:cubicBezTo>
                    <a:pt x="60" y="0"/>
                    <a:pt x="40" y="0"/>
                    <a:pt x="31" y="10"/>
                  </a:cubicBezTo>
                  <a:lnTo>
                    <a:pt x="0" y="10"/>
                  </a:lnTo>
                  <a:lnTo>
                    <a:pt x="0" y="20"/>
                  </a:lnTo>
                  <a:cubicBezTo>
                    <a:pt x="0" y="30"/>
                    <a:pt x="0" y="50"/>
                    <a:pt x="11" y="60"/>
                  </a:cubicBezTo>
                  <a:cubicBezTo>
                    <a:pt x="11" y="80"/>
                    <a:pt x="20" y="100"/>
                    <a:pt x="20" y="130"/>
                  </a:cubicBezTo>
                  <a:cubicBezTo>
                    <a:pt x="31" y="150"/>
                    <a:pt x="31" y="180"/>
                    <a:pt x="40" y="209"/>
                  </a:cubicBezTo>
                  <a:cubicBezTo>
                    <a:pt x="51" y="269"/>
                    <a:pt x="60" y="340"/>
                    <a:pt x="80" y="419"/>
                  </a:cubicBezTo>
                  <a:cubicBezTo>
                    <a:pt x="100" y="489"/>
                    <a:pt x="120" y="569"/>
                    <a:pt x="150" y="649"/>
                  </a:cubicBezTo>
                  <a:cubicBezTo>
                    <a:pt x="170" y="719"/>
                    <a:pt x="210" y="788"/>
                    <a:pt x="260" y="839"/>
                  </a:cubicBezTo>
                  <a:cubicBezTo>
                    <a:pt x="290" y="868"/>
                    <a:pt x="320" y="888"/>
                    <a:pt x="350" y="908"/>
                  </a:cubicBezTo>
                  <a:cubicBezTo>
                    <a:pt x="380" y="928"/>
                    <a:pt x="410" y="939"/>
                    <a:pt x="439" y="948"/>
                  </a:cubicBezTo>
                  <a:cubicBezTo>
                    <a:pt x="479" y="959"/>
                    <a:pt x="510" y="968"/>
                    <a:pt x="550" y="968"/>
                  </a:cubicBezTo>
                  <a:cubicBezTo>
                    <a:pt x="579" y="979"/>
                    <a:pt x="610" y="979"/>
                    <a:pt x="639" y="979"/>
                  </a:cubicBezTo>
                  <a:cubicBezTo>
                    <a:pt x="669" y="968"/>
                    <a:pt x="689" y="968"/>
                    <a:pt x="709" y="968"/>
                  </a:cubicBezTo>
                  <a:lnTo>
                    <a:pt x="739" y="968"/>
                  </a:lnTo>
                  <a:cubicBezTo>
                    <a:pt x="739" y="968"/>
                    <a:pt x="739" y="959"/>
                    <a:pt x="729" y="948"/>
                  </a:cubicBezTo>
                  <a:cubicBezTo>
                    <a:pt x="729" y="939"/>
                    <a:pt x="729" y="928"/>
                    <a:pt x="719" y="908"/>
                  </a:cubicBezTo>
                  <a:cubicBezTo>
                    <a:pt x="719" y="888"/>
                    <a:pt x="709" y="868"/>
                    <a:pt x="699" y="848"/>
                  </a:cubicBezTo>
                  <a:cubicBezTo>
                    <a:pt x="689" y="819"/>
                    <a:pt x="689" y="799"/>
                    <a:pt x="679" y="768"/>
                  </a:cubicBezTo>
                  <a:cubicBezTo>
                    <a:pt x="659" y="709"/>
                    <a:pt x="639" y="639"/>
                    <a:pt x="619" y="559"/>
                  </a:cubicBezTo>
                  <a:cubicBezTo>
                    <a:pt x="599" y="489"/>
                    <a:pt x="579" y="409"/>
                    <a:pt x="550" y="340"/>
                  </a:cubicBezTo>
                  <a:cubicBezTo>
                    <a:pt x="519" y="260"/>
                    <a:pt x="490" y="200"/>
                    <a:pt x="439" y="140"/>
                  </a:cubicBezTo>
                  <a:cubicBezTo>
                    <a:pt x="390" y="90"/>
                    <a:pt x="340" y="60"/>
                    <a:pt x="270" y="30"/>
                  </a:cubicBezTo>
                  <a:cubicBezTo>
                    <a:pt x="240" y="20"/>
                    <a:pt x="210" y="20"/>
                    <a:pt x="180" y="10"/>
                  </a:cubicBezTo>
                  <a:cubicBezTo>
                    <a:pt x="150" y="10"/>
                    <a:pt x="12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>
              <a:off x="9094909" y="3811055"/>
              <a:ext cx="78880" cy="100918"/>
            </a:xfrm>
            <a:custGeom>
              <a:avLst/>
              <a:gdLst/>
              <a:ahLst/>
              <a:cxnLst/>
              <a:rect l="l" t="t" r="r" b="b"/>
              <a:pathLst>
                <a:path w="859" h="1099" extrusionOk="0">
                  <a:moveTo>
                    <a:pt x="151" y="120"/>
                  </a:moveTo>
                  <a:cubicBezTo>
                    <a:pt x="170" y="120"/>
                    <a:pt x="200" y="130"/>
                    <a:pt x="240" y="130"/>
                  </a:cubicBezTo>
                  <a:cubicBezTo>
                    <a:pt x="260" y="140"/>
                    <a:pt x="290" y="140"/>
                    <a:pt x="320" y="150"/>
                  </a:cubicBezTo>
                  <a:cubicBezTo>
                    <a:pt x="370" y="170"/>
                    <a:pt x="420" y="200"/>
                    <a:pt x="460" y="240"/>
                  </a:cubicBezTo>
                  <a:cubicBezTo>
                    <a:pt x="490" y="280"/>
                    <a:pt x="519" y="340"/>
                    <a:pt x="550" y="420"/>
                  </a:cubicBezTo>
                  <a:cubicBezTo>
                    <a:pt x="579" y="479"/>
                    <a:pt x="599" y="549"/>
                    <a:pt x="619" y="639"/>
                  </a:cubicBezTo>
                  <a:lnTo>
                    <a:pt x="719" y="968"/>
                  </a:lnTo>
                  <a:cubicBezTo>
                    <a:pt x="710" y="968"/>
                    <a:pt x="710" y="968"/>
                    <a:pt x="699" y="979"/>
                  </a:cubicBezTo>
                  <a:lnTo>
                    <a:pt x="679" y="979"/>
                  </a:lnTo>
                  <a:cubicBezTo>
                    <a:pt x="659" y="979"/>
                    <a:pt x="639" y="968"/>
                    <a:pt x="610" y="968"/>
                  </a:cubicBezTo>
                  <a:cubicBezTo>
                    <a:pt x="579" y="968"/>
                    <a:pt x="550" y="959"/>
                    <a:pt x="519" y="948"/>
                  </a:cubicBezTo>
                  <a:cubicBezTo>
                    <a:pt x="490" y="948"/>
                    <a:pt x="460" y="928"/>
                    <a:pt x="440" y="919"/>
                  </a:cubicBezTo>
                  <a:cubicBezTo>
                    <a:pt x="410" y="899"/>
                    <a:pt x="390" y="879"/>
                    <a:pt x="370" y="859"/>
                  </a:cubicBezTo>
                  <a:cubicBezTo>
                    <a:pt x="330" y="819"/>
                    <a:pt x="290" y="759"/>
                    <a:pt x="260" y="679"/>
                  </a:cubicBezTo>
                  <a:cubicBezTo>
                    <a:pt x="240" y="619"/>
                    <a:pt x="220" y="549"/>
                    <a:pt x="200" y="469"/>
                  </a:cubicBezTo>
                  <a:cubicBezTo>
                    <a:pt x="190" y="409"/>
                    <a:pt x="180" y="360"/>
                    <a:pt x="170" y="309"/>
                  </a:cubicBezTo>
                  <a:lnTo>
                    <a:pt x="131" y="120"/>
                  </a:lnTo>
                  <a:close/>
                  <a:moveTo>
                    <a:pt x="91" y="0"/>
                  </a:moveTo>
                  <a:lnTo>
                    <a:pt x="31" y="10"/>
                  </a:lnTo>
                  <a:lnTo>
                    <a:pt x="0" y="50"/>
                  </a:lnTo>
                  <a:lnTo>
                    <a:pt x="0" y="100"/>
                  </a:lnTo>
                  <a:cubicBezTo>
                    <a:pt x="11" y="110"/>
                    <a:pt x="11" y="120"/>
                    <a:pt x="11" y="130"/>
                  </a:cubicBezTo>
                  <a:lnTo>
                    <a:pt x="51" y="340"/>
                  </a:lnTo>
                  <a:lnTo>
                    <a:pt x="80" y="489"/>
                  </a:lnTo>
                  <a:cubicBezTo>
                    <a:pt x="100" y="589"/>
                    <a:pt x="120" y="659"/>
                    <a:pt x="151" y="729"/>
                  </a:cubicBezTo>
                  <a:cubicBezTo>
                    <a:pt x="180" y="819"/>
                    <a:pt x="230" y="888"/>
                    <a:pt x="280" y="939"/>
                  </a:cubicBezTo>
                  <a:cubicBezTo>
                    <a:pt x="310" y="968"/>
                    <a:pt x="340" y="999"/>
                    <a:pt x="380" y="1019"/>
                  </a:cubicBezTo>
                  <a:cubicBezTo>
                    <a:pt x="410" y="1039"/>
                    <a:pt x="450" y="1058"/>
                    <a:pt x="490" y="1068"/>
                  </a:cubicBezTo>
                  <a:cubicBezTo>
                    <a:pt x="519" y="1078"/>
                    <a:pt x="559" y="1088"/>
                    <a:pt x="599" y="1088"/>
                  </a:cubicBezTo>
                  <a:cubicBezTo>
                    <a:pt x="630" y="1088"/>
                    <a:pt x="650" y="1098"/>
                    <a:pt x="679" y="1098"/>
                  </a:cubicBezTo>
                  <a:lnTo>
                    <a:pt x="699" y="1098"/>
                  </a:lnTo>
                  <a:cubicBezTo>
                    <a:pt x="729" y="1088"/>
                    <a:pt x="749" y="1088"/>
                    <a:pt x="759" y="1088"/>
                  </a:cubicBezTo>
                  <a:lnTo>
                    <a:pt x="779" y="1088"/>
                  </a:lnTo>
                  <a:cubicBezTo>
                    <a:pt x="819" y="1078"/>
                    <a:pt x="819" y="1078"/>
                    <a:pt x="839" y="1068"/>
                  </a:cubicBezTo>
                  <a:lnTo>
                    <a:pt x="859" y="1048"/>
                  </a:lnTo>
                  <a:lnTo>
                    <a:pt x="859" y="1019"/>
                  </a:lnTo>
                  <a:cubicBezTo>
                    <a:pt x="859" y="1019"/>
                    <a:pt x="849" y="1008"/>
                    <a:pt x="849" y="988"/>
                  </a:cubicBezTo>
                  <a:lnTo>
                    <a:pt x="849" y="979"/>
                  </a:lnTo>
                  <a:cubicBezTo>
                    <a:pt x="839" y="968"/>
                    <a:pt x="839" y="959"/>
                    <a:pt x="839" y="948"/>
                  </a:cubicBezTo>
                  <a:lnTo>
                    <a:pt x="739" y="609"/>
                  </a:lnTo>
                  <a:cubicBezTo>
                    <a:pt x="710" y="509"/>
                    <a:pt x="690" y="440"/>
                    <a:pt x="659" y="380"/>
                  </a:cubicBezTo>
                  <a:cubicBezTo>
                    <a:pt x="630" y="280"/>
                    <a:pt x="590" y="220"/>
                    <a:pt x="539" y="160"/>
                  </a:cubicBezTo>
                  <a:cubicBezTo>
                    <a:pt x="490" y="110"/>
                    <a:pt x="430" y="60"/>
                    <a:pt x="350" y="40"/>
                  </a:cubicBezTo>
                  <a:cubicBezTo>
                    <a:pt x="320" y="30"/>
                    <a:pt x="290" y="20"/>
                    <a:pt x="250" y="10"/>
                  </a:cubicBezTo>
                  <a:cubicBezTo>
                    <a:pt x="210" y="10"/>
                    <a:pt x="180" y="1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>
              <a:off x="9144403" y="3834838"/>
              <a:ext cx="72544" cy="86318"/>
            </a:xfrm>
            <a:custGeom>
              <a:avLst/>
              <a:gdLst/>
              <a:ahLst/>
              <a:cxnLst/>
              <a:rect l="l" t="t" r="r" b="b"/>
              <a:pathLst>
                <a:path w="790" h="940" extrusionOk="0">
                  <a:moveTo>
                    <a:pt x="11" y="1"/>
                  </a:moveTo>
                  <a:lnTo>
                    <a:pt x="0" y="10"/>
                  </a:lnTo>
                  <a:lnTo>
                    <a:pt x="11" y="10"/>
                  </a:lnTo>
                  <a:lnTo>
                    <a:pt x="11" y="21"/>
                  </a:lnTo>
                  <a:cubicBezTo>
                    <a:pt x="11" y="30"/>
                    <a:pt x="11" y="41"/>
                    <a:pt x="20" y="61"/>
                  </a:cubicBezTo>
                  <a:cubicBezTo>
                    <a:pt x="20" y="81"/>
                    <a:pt x="31" y="101"/>
                    <a:pt x="31" y="121"/>
                  </a:cubicBezTo>
                  <a:cubicBezTo>
                    <a:pt x="40" y="150"/>
                    <a:pt x="40" y="181"/>
                    <a:pt x="51" y="210"/>
                  </a:cubicBezTo>
                  <a:cubicBezTo>
                    <a:pt x="71" y="270"/>
                    <a:pt x="91" y="340"/>
                    <a:pt x="100" y="410"/>
                  </a:cubicBezTo>
                  <a:cubicBezTo>
                    <a:pt x="131" y="480"/>
                    <a:pt x="151" y="560"/>
                    <a:pt x="180" y="640"/>
                  </a:cubicBezTo>
                  <a:cubicBezTo>
                    <a:pt x="210" y="709"/>
                    <a:pt x="260" y="780"/>
                    <a:pt x="310" y="829"/>
                  </a:cubicBezTo>
                  <a:cubicBezTo>
                    <a:pt x="360" y="879"/>
                    <a:pt x="430" y="909"/>
                    <a:pt x="500" y="919"/>
                  </a:cubicBezTo>
                  <a:cubicBezTo>
                    <a:pt x="530" y="929"/>
                    <a:pt x="570" y="939"/>
                    <a:pt x="599" y="939"/>
                  </a:cubicBezTo>
                  <a:lnTo>
                    <a:pt x="699" y="939"/>
                  </a:lnTo>
                  <a:cubicBezTo>
                    <a:pt x="719" y="939"/>
                    <a:pt x="750" y="929"/>
                    <a:pt x="759" y="929"/>
                  </a:cubicBezTo>
                  <a:cubicBezTo>
                    <a:pt x="779" y="929"/>
                    <a:pt x="789" y="919"/>
                    <a:pt x="789" y="919"/>
                  </a:cubicBezTo>
                  <a:lnTo>
                    <a:pt x="789" y="909"/>
                  </a:lnTo>
                  <a:cubicBezTo>
                    <a:pt x="779" y="899"/>
                    <a:pt x="779" y="889"/>
                    <a:pt x="769" y="869"/>
                  </a:cubicBezTo>
                  <a:cubicBezTo>
                    <a:pt x="769" y="849"/>
                    <a:pt x="759" y="829"/>
                    <a:pt x="750" y="809"/>
                  </a:cubicBezTo>
                  <a:cubicBezTo>
                    <a:pt x="739" y="780"/>
                    <a:pt x="730" y="760"/>
                    <a:pt x="719" y="729"/>
                  </a:cubicBezTo>
                  <a:cubicBezTo>
                    <a:pt x="699" y="669"/>
                    <a:pt x="679" y="600"/>
                    <a:pt x="650" y="530"/>
                  </a:cubicBezTo>
                  <a:cubicBezTo>
                    <a:pt x="630" y="450"/>
                    <a:pt x="599" y="380"/>
                    <a:pt x="570" y="300"/>
                  </a:cubicBezTo>
                  <a:cubicBezTo>
                    <a:pt x="539" y="240"/>
                    <a:pt x="500" y="170"/>
                    <a:pt x="450" y="121"/>
                  </a:cubicBezTo>
                  <a:cubicBezTo>
                    <a:pt x="400" y="70"/>
                    <a:pt x="340" y="41"/>
                    <a:pt x="280" y="21"/>
                  </a:cubicBezTo>
                  <a:cubicBezTo>
                    <a:pt x="250" y="10"/>
                    <a:pt x="210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>
              <a:off x="9138894" y="3829328"/>
              <a:ext cx="84389" cy="97337"/>
            </a:xfrm>
            <a:custGeom>
              <a:avLst/>
              <a:gdLst/>
              <a:ahLst/>
              <a:cxnLst/>
              <a:rect l="l" t="t" r="r" b="b"/>
              <a:pathLst>
                <a:path w="919" h="1060" extrusionOk="0">
                  <a:moveTo>
                    <a:pt x="240" y="121"/>
                  </a:moveTo>
                  <a:cubicBezTo>
                    <a:pt x="270" y="121"/>
                    <a:pt x="300" y="130"/>
                    <a:pt x="320" y="141"/>
                  </a:cubicBezTo>
                  <a:cubicBezTo>
                    <a:pt x="380" y="150"/>
                    <a:pt x="430" y="181"/>
                    <a:pt x="470" y="221"/>
                  </a:cubicBezTo>
                  <a:cubicBezTo>
                    <a:pt x="500" y="261"/>
                    <a:pt x="540" y="310"/>
                    <a:pt x="570" y="390"/>
                  </a:cubicBezTo>
                  <a:cubicBezTo>
                    <a:pt x="610" y="460"/>
                    <a:pt x="630" y="540"/>
                    <a:pt x="659" y="600"/>
                  </a:cubicBezTo>
                  <a:lnTo>
                    <a:pt x="770" y="939"/>
                  </a:lnTo>
                  <a:lnTo>
                    <a:pt x="670" y="939"/>
                  </a:lnTo>
                  <a:cubicBezTo>
                    <a:pt x="630" y="939"/>
                    <a:pt x="599" y="929"/>
                    <a:pt x="570" y="929"/>
                  </a:cubicBezTo>
                  <a:cubicBezTo>
                    <a:pt x="510" y="909"/>
                    <a:pt x="450" y="879"/>
                    <a:pt x="410" y="840"/>
                  </a:cubicBezTo>
                  <a:cubicBezTo>
                    <a:pt x="370" y="800"/>
                    <a:pt x="330" y="749"/>
                    <a:pt x="300" y="669"/>
                  </a:cubicBezTo>
                  <a:cubicBezTo>
                    <a:pt x="270" y="610"/>
                    <a:pt x="250" y="540"/>
                    <a:pt x="220" y="460"/>
                  </a:cubicBezTo>
                  <a:lnTo>
                    <a:pt x="140" y="121"/>
                  </a:lnTo>
                  <a:close/>
                  <a:moveTo>
                    <a:pt x="100" y="1"/>
                  </a:moveTo>
                  <a:lnTo>
                    <a:pt x="51" y="11"/>
                  </a:lnTo>
                  <a:lnTo>
                    <a:pt x="1" y="41"/>
                  </a:lnTo>
                  <a:lnTo>
                    <a:pt x="11" y="110"/>
                  </a:lnTo>
                  <a:cubicBezTo>
                    <a:pt x="11" y="110"/>
                    <a:pt x="20" y="130"/>
                    <a:pt x="20" y="141"/>
                  </a:cubicBezTo>
                  <a:lnTo>
                    <a:pt x="111" y="490"/>
                  </a:lnTo>
                  <a:cubicBezTo>
                    <a:pt x="131" y="580"/>
                    <a:pt x="160" y="649"/>
                    <a:pt x="191" y="720"/>
                  </a:cubicBezTo>
                  <a:cubicBezTo>
                    <a:pt x="231" y="809"/>
                    <a:pt x="270" y="879"/>
                    <a:pt x="330" y="929"/>
                  </a:cubicBezTo>
                  <a:cubicBezTo>
                    <a:pt x="380" y="979"/>
                    <a:pt x="460" y="1019"/>
                    <a:pt x="540" y="1039"/>
                  </a:cubicBezTo>
                  <a:cubicBezTo>
                    <a:pt x="580" y="1049"/>
                    <a:pt x="619" y="1059"/>
                    <a:pt x="659" y="1059"/>
                  </a:cubicBezTo>
                  <a:lnTo>
                    <a:pt x="759" y="1059"/>
                  </a:lnTo>
                  <a:cubicBezTo>
                    <a:pt x="779" y="1059"/>
                    <a:pt x="799" y="1049"/>
                    <a:pt x="819" y="1049"/>
                  </a:cubicBezTo>
                  <a:lnTo>
                    <a:pt x="879" y="1039"/>
                  </a:lnTo>
                  <a:lnTo>
                    <a:pt x="919" y="999"/>
                  </a:lnTo>
                  <a:lnTo>
                    <a:pt x="909" y="969"/>
                  </a:lnTo>
                  <a:cubicBezTo>
                    <a:pt x="909" y="969"/>
                    <a:pt x="909" y="959"/>
                    <a:pt x="899" y="949"/>
                  </a:cubicBezTo>
                  <a:lnTo>
                    <a:pt x="899" y="939"/>
                  </a:lnTo>
                  <a:cubicBezTo>
                    <a:pt x="899" y="929"/>
                    <a:pt x="889" y="919"/>
                    <a:pt x="889" y="909"/>
                  </a:cubicBezTo>
                  <a:lnTo>
                    <a:pt x="770" y="570"/>
                  </a:lnTo>
                  <a:cubicBezTo>
                    <a:pt x="750" y="500"/>
                    <a:pt x="719" y="420"/>
                    <a:pt x="679" y="340"/>
                  </a:cubicBezTo>
                  <a:cubicBezTo>
                    <a:pt x="650" y="280"/>
                    <a:pt x="610" y="201"/>
                    <a:pt x="550" y="141"/>
                  </a:cubicBezTo>
                  <a:cubicBezTo>
                    <a:pt x="500" y="81"/>
                    <a:pt x="430" y="41"/>
                    <a:pt x="360" y="21"/>
                  </a:cubicBezTo>
                  <a:cubicBezTo>
                    <a:pt x="320" y="11"/>
                    <a:pt x="290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>
              <a:off x="9144403" y="3834838"/>
              <a:ext cx="72544" cy="86318"/>
            </a:xfrm>
            <a:custGeom>
              <a:avLst/>
              <a:gdLst/>
              <a:ahLst/>
              <a:cxnLst/>
              <a:rect l="l" t="t" r="r" b="b"/>
              <a:pathLst>
                <a:path w="790" h="940" extrusionOk="0">
                  <a:moveTo>
                    <a:pt x="11" y="1"/>
                  </a:moveTo>
                  <a:lnTo>
                    <a:pt x="0" y="10"/>
                  </a:lnTo>
                  <a:lnTo>
                    <a:pt x="11" y="10"/>
                  </a:lnTo>
                  <a:lnTo>
                    <a:pt x="11" y="21"/>
                  </a:lnTo>
                  <a:cubicBezTo>
                    <a:pt x="11" y="30"/>
                    <a:pt x="11" y="41"/>
                    <a:pt x="20" y="61"/>
                  </a:cubicBezTo>
                  <a:cubicBezTo>
                    <a:pt x="20" y="81"/>
                    <a:pt x="31" y="101"/>
                    <a:pt x="31" y="121"/>
                  </a:cubicBezTo>
                  <a:cubicBezTo>
                    <a:pt x="40" y="150"/>
                    <a:pt x="40" y="181"/>
                    <a:pt x="51" y="210"/>
                  </a:cubicBezTo>
                  <a:cubicBezTo>
                    <a:pt x="71" y="270"/>
                    <a:pt x="91" y="340"/>
                    <a:pt x="100" y="410"/>
                  </a:cubicBezTo>
                  <a:cubicBezTo>
                    <a:pt x="131" y="480"/>
                    <a:pt x="151" y="560"/>
                    <a:pt x="180" y="640"/>
                  </a:cubicBezTo>
                  <a:cubicBezTo>
                    <a:pt x="210" y="709"/>
                    <a:pt x="260" y="780"/>
                    <a:pt x="310" y="829"/>
                  </a:cubicBezTo>
                  <a:cubicBezTo>
                    <a:pt x="360" y="879"/>
                    <a:pt x="430" y="909"/>
                    <a:pt x="500" y="919"/>
                  </a:cubicBezTo>
                  <a:cubicBezTo>
                    <a:pt x="530" y="929"/>
                    <a:pt x="570" y="939"/>
                    <a:pt x="599" y="939"/>
                  </a:cubicBezTo>
                  <a:lnTo>
                    <a:pt x="699" y="939"/>
                  </a:lnTo>
                  <a:cubicBezTo>
                    <a:pt x="719" y="939"/>
                    <a:pt x="750" y="929"/>
                    <a:pt x="759" y="929"/>
                  </a:cubicBezTo>
                  <a:cubicBezTo>
                    <a:pt x="779" y="929"/>
                    <a:pt x="789" y="919"/>
                    <a:pt x="789" y="919"/>
                  </a:cubicBezTo>
                  <a:lnTo>
                    <a:pt x="789" y="909"/>
                  </a:lnTo>
                  <a:cubicBezTo>
                    <a:pt x="779" y="899"/>
                    <a:pt x="779" y="889"/>
                    <a:pt x="769" y="869"/>
                  </a:cubicBezTo>
                  <a:cubicBezTo>
                    <a:pt x="769" y="849"/>
                    <a:pt x="759" y="829"/>
                    <a:pt x="750" y="809"/>
                  </a:cubicBezTo>
                  <a:cubicBezTo>
                    <a:pt x="739" y="780"/>
                    <a:pt x="730" y="760"/>
                    <a:pt x="719" y="729"/>
                  </a:cubicBezTo>
                  <a:cubicBezTo>
                    <a:pt x="699" y="669"/>
                    <a:pt x="679" y="600"/>
                    <a:pt x="650" y="530"/>
                  </a:cubicBezTo>
                  <a:cubicBezTo>
                    <a:pt x="630" y="450"/>
                    <a:pt x="599" y="380"/>
                    <a:pt x="570" y="300"/>
                  </a:cubicBezTo>
                  <a:cubicBezTo>
                    <a:pt x="539" y="240"/>
                    <a:pt x="500" y="170"/>
                    <a:pt x="450" y="121"/>
                  </a:cubicBezTo>
                  <a:cubicBezTo>
                    <a:pt x="400" y="70"/>
                    <a:pt x="340" y="41"/>
                    <a:pt x="280" y="21"/>
                  </a:cubicBezTo>
                  <a:cubicBezTo>
                    <a:pt x="250" y="10"/>
                    <a:pt x="210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>
              <a:off x="9138894" y="3829328"/>
              <a:ext cx="84389" cy="97337"/>
            </a:xfrm>
            <a:custGeom>
              <a:avLst/>
              <a:gdLst/>
              <a:ahLst/>
              <a:cxnLst/>
              <a:rect l="l" t="t" r="r" b="b"/>
              <a:pathLst>
                <a:path w="919" h="1060" extrusionOk="0">
                  <a:moveTo>
                    <a:pt x="240" y="121"/>
                  </a:moveTo>
                  <a:cubicBezTo>
                    <a:pt x="270" y="121"/>
                    <a:pt x="300" y="130"/>
                    <a:pt x="320" y="141"/>
                  </a:cubicBezTo>
                  <a:cubicBezTo>
                    <a:pt x="380" y="150"/>
                    <a:pt x="430" y="181"/>
                    <a:pt x="470" y="221"/>
                  </a:cubicBezTo>
                  <a:cubicBezTo>
                    <a:pt x="500" y="261"/>
                    <a:pt x="540" y="310"/>
                    <a:pt x="570" y="390"/>
                  </a:cubicBezTo>
                  <a:cubicBezTo>
                    <a:pt x="610" y="460"/>
                    <a:pt x="630" y="540"/>
                    <a:pt x="659" y="600"/>
                  </a:cubicBezTo>
                  <a:lnTo>
                    <a:pt x="770" y="939"/>
                  </a:lnTo>
                  <a:lnTo>
                    <a:pt x="670" y="939"/>
                  </a:lnTo>
                  <a:cubicBezTo>
                    <a:pt x="630" y="939"/>
                    <a:pt x="599" y="929"/>
                    <a:pt x="570" y="929"/>
                  </a:cubicBezTo>
                  <a:cubicBezTo>
                    <a:pt x="510" y="909"/>
                    <a:pt x="450" y="879"/>
                    <a:pt x="410" y="840"/>
                  </a:cubicBezTo>
                  <a:cubicBezTo>
                    <a:pt x="370" y="800"/>
                    <a:pt x="330" y="749"/>
                    <a:pt x="300" y="669"/>
                  </a:cubicBezTo>
                  <a:cubicBezTo>
                    <a:pt x="270" y="610"/>
                    <a:pt x="250" y="540"/>
                    <a:pt x="220" y="460"/>
                  </a:cubicBezTo>
                  <a:lnTo>
                    <a:pt x="140" y="121"/>
                  </a:lnTo>
                  <a:close/>
                  <a:moveTo>
                    <a:pt x="100" y="1"/>
                  </a:moveTo>
                  <a:lnTo>
                    <a:pt x="51" y="11"/>
                  </a:lnTo>
                  <a:lnTo>
                    <a:pt x="1" y="41"/>
                  </a:lnTo>
                  <a:lnTo>
                    <a:pt x="11" y="110"/>
                  </a:lnTo>
                  <a:cubicBezTo>
                    <a:pt x="11" y="110"/>
                    <a:pt x="11" y="130"/>
                    <a:pt x="20" y="141"/>
                  </a:cubicBezTo>
                  <a:lnTo>
                    <a:pt x="111" y="490"/>
                  </a:lnTo>
                  <a:cubicBezTo>
                    <a:pt x="131" y="580"/>
                    <a:pt x="160" y="649"/>
                    <a:pt x="191" y="720"/>
                  </a:cubicBezTo>
                  <a:cubicBezTo>
                    <a:pt x="231" y="809"/>
                    <a:pt x="270" y="879"/>
                    <a:pt x="330" y="929"/>
                  </a:cubicBezTo>
                  <a:cubicBezTo>
                    <a:pt x="380" y="979"/>
                    <a:pt x="460" y="1019"/>
                    <a:pt x="540" y="1039"/>
                  </a:cubicBezTo>
                  <a:cubicBezTo>
                    <a:pt x="580" y="1049"/>
                    <a:pt x="619" y="1059"/>
                    <a:pt x="659" y="1059"/>
                  </a:cubicBezTo>
                  <a:lnTo>
                    <a:pt x="759" y="1059"/>
                  </a:lnTo>
                  <a:cubicBezTo>
                    <a:pt x="779" y="1059"/>
                    <a:pt x="799" y="1049"/>
                    <a:pt x="819" y="1049"/>
                  </a:cubicBezTo>
                  <a:lnTo>
                    <a:pt x="839" y="1049"/>
                  </a:lnTo>
                  <a:cubicBezTo>
                    <a:pt x="869" y="1039"/>
                    <a:pt x="879" y="1039"/>
                    <a:pt x="889" y="1029"/>
                  </a:cubicBezTo>
                  <a:lnTo>
                    <a:pt x="919" y="999"/>
                  </a:lnTo>
                  <a:lnTo>
                    <a:pt x="909" y="969"/>
                  </a:lnTo>
                  <a:cubicBezTo>
                    <a:pt x="909" y="969"/>
                    <a:pt x="909" y="959"/>
                    <a:pt x="899" y="949"/>
                  </a:cubicBezTo>
                  <a:lnTo>
                    <a:pt x="899" y="939"/>
                  </a:lnTo>
                  <a:cubicBezTo>
                    <a:pt x="899" y="929"/>
                    <a:pt x="889" y="919"/>
                    <a:pt x="889" y="909"/>
                  </a:cubicBezTo>
                  <a:lnTo>
                    <a:pt x="770" y="570"/>
                  </a:lnTo>
                  <a:cubicBezTo>
                    <a:pt x="750" y="500"/>
                    <a:pt x="719" y="420"/>
                    <a:pt x="679" y="340"/>
                  </a:cubicBezTo>
                  <a:cubicBezTo>
                    <a:pt x="650" y="280"/>
                    <a:pt x="610" y="201"/>
                    <a:pt x="550" y="141"/>
                  </a:cubicBezTo>
                  <a:cubicBezTo>
                    <a:pt x="500" y="81"/>
                    <a:pt x="430" y="41"/>
                    <a:pt x="360" y="21"/>
                  </a:cubicBezTo>
                  <a:cubicBezTo>
                    <a:pt x="320" y="11"/>
                    <a:pt x="290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>
              <a:off x="9190225" y="3849530"/>
              <a:ext cx="74380" cy="84389"/>
            </a:xfrm>
            <a:custGeom>
              <a:avLst/>
              <a:gdLst/>
              <a:ahLst/>
              <a:cxnLst/>
              <a:rect l="l" t="t" r="r" b="b"/>
              <a:pathLst>
                <a:path w="810" h="919" extrusionOk="0">
                  <a:moveTo>
                    <a:pt x="180" y="1"/>
                  </a:moveTo>
                  <a:cubicBezTo>
                    <a:pt x="140" y="1"/>
                    <a:pt x="111" y="1"/>
                    <a:pt x="91" y="10"/>
                  </a:cubicBezTo>
                  <a:lnTo>
                    <a:pt x="21" y="10"/>
                  </a:lnTo>
                  <a:cubicBezTo>
                    <a:pt x="21" y="21"/>
                    <a:pt x="11" y="21"/>
                    <a:pt x="1" y="21"/>
                  </a:cubicBezTo>
                  <a:lnTo>
                    <a:pt x="1" y="30"/>
                  </a:lnTo>
                  <a:cubicBezTo>
                    <a:pt x="1" y="41"/>
                    <a:pt x="11" y="60"/>
                    <a:pt x="11" y="70"/>
                  </a:cubicBezTo>
                  <a:cubicBezTo>
                    <a:pt x="21" y="90"/>
                    <a:pt x="21" y="110"/>
                    <a:pt x="31" y="140"/>
                  </a:cubicBezTo>
                  <a:cubicBezTo>
                    <a:pt x="40" y="160"/>
                    <a:pt x="51" y="190"/>
                    <a:pt x="60" y="220"/>
                  </a:cubicBezTo>
                  <a:cubicBezTo>
                    <a:pt x="71" y="270"/>
                    <a:pt x="100" y="340"/>
                    <a:pt x="120" y="420"/>
                  </a:cubicBezTo>
                  <a:cubicBezTo>
                    <a:pt x="140" y="489"/>
                    <a:pt x="171" y="569"/>
                    <a:pt x="211" y="639"/>
                  </a:cubicBezTo>
                  <a:cubicBezTo>
                    <a:pt x="251" y="709"/>
                    <a:pt x="290" y="779"/>
                    <a:pt x="350" y="819"/>
                  </a:cubicBezTo>
                  <a:cubicBezTo>
                    <a:pt x="400" y="869"/>
                    <a:pt x="460" y="899"/>
                    <a:pt x="530" y="909"/>
                  </a:cubicBezTo>
                  <a:cubicBezTo>
                    <a:pt x="560" y="919"/>
                    <a:pt x="600" y="919"/>
                    <a:pt x="630" y="919"/>
                  </a:cubicBezTo>
                  <a:lnTo>
                    <a:pt x="719" y="919"/>
                  </a:lnTo>
                  <a:cubicBezTo>
                    <a:pt x="750" y="919"/>
                    <a:pt x="770" y="909"/>
                    <a:pt x="790" y="909"/>
                  </a:cubicBezTo>
                  <a:cubicBezTo>
                    <a:pt x="799" y="899"/>
                    <a:pt x="810" y="899"/>
                    <a:pt x="810" y="899"/>
                  </a:cubicBezTo>
                  <a:lnTo>
                    <a:pt x="810" y="889"/>
                  </a:lnTo>
                  <a:cubicBezTo>
                    <a:pt x="810" y="879"/>
                    <a:pt x="799" y="859"/>
                    <a:pt x="799" y="849"/>
                  </a:cubicBezTo>
                  <a:lnTo>
                    <a:pt x="770" y="789"/>
                  </a:lnTo>
                  <a:cubicBezTo>
                    <a:pt x="759" y="759"/>
                    <a:pt x="750" y="739"/>
                    <a:pt x="739" y="709"/>
                  </a:cubicBezTo>
                  <a:cubicBezTo>
                    <a:pt x="719" y="649"/>
                    <a:pt x="699" y="580"/>
                    <a:pt x="670" y="509"/>
                  </a:cubicBezTo>
                  <a:cubicBezTo>
                    <a:pt x="650" y="429"/>
                    <a:pt x="619" y="360"/>
                    <a:pt x="580" y="290"/>
                  </a:cubicBezTo>
                  <a:cubicBezTo>
                    <a:pt x="540" y="220"/>
                    <a:pt x="500" y="160"/>
                    <a:pt x="450" y="110"/>
                  </a:cubicBezTo>
                  <a:cubicBezTo>
                    <a:pt x="400" y="60"/>
                    <a:pt x="340" y="30"/>
                    <a:pt x="270" y="10"/>
                  </a:cubicBezTo>
                  <a:cubicBezTo>
                    <a:pt x="240" y="10"/>
                    <a:pt x="211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>
              <a:off x="9184715" y="3844021"/>
              <a:ext cx="86318" cy="95409"/>
            </a:xfrm>
            <a:custGeom>
              <a:avLst/>
              <a:gdLst/>
              <a:ahLst/>
              <a:cxnLst/>
              <a:rect l="l" t="t" r="r" b="b"/>
              <a:pathLst>
                <a:path w="940" h="1039" extrusionOk="0">
                  <a:moveTo>
                    <a:pt x="231" y="120"/>
                  </a:moveTo>
                  <a:cubicBezTo>
                    <a:pt x="260" y="120"/>
                    <a:pt x="291" y="130"/>
                    <a:pt x="320" y="130"/>
                  </a:cubicBezTo>
                  <a:cubicBezTo>
                    <a:pt x="370" y="150"/>
                    <a:pt x="420" y="170"/>
                    <a:pt x="470" y="210"/>
                  </a:cubicBezTo>
                  <a:cubicBezTo>
                    <a:pt x="510" y="250"/>
                    <a:pt x="550" y="310"/>
                    <a:pt x="590" y="380"/>
                  </a:cubicBezTo>
                  <a:cubicBezTo>
                    <a:pt x="620" y="430"/>
                    <a:pt x="640" y="500"/>
                    <a:pt x="679" y="589"/>
                  </a:cubicBezTo>
                  <a:lnTo>
                    <a:pt x="799" y="919"/>
                  </a:lnTo>
                  <a:lnTo>
                    <a:pt x="699" y="919"/>
                  </a:lnTo>
                  <a:lnTo>
                    <a:pt x="699" y="979"/>
                  </a:lnTo>
                  <a:lnTo>
                    <a:pt x="690" y="919"/>
                  </a:lnTo>
                  <a:cubicBezTo>
                    <a:pt x="660" y="919"/>
                    <a:pt x="630" y="919"/>
                    <a:pt x="600" y="909"/>
                  </a:cubicBezTo>
                  <a:cubicBezTo>
                    <a:pt x="540" y="899"/>
                    <a:pt x="490" y="869"/>
                    <a:pt x="440" y="829"/>
                  </a:cubicBezTo>
                  <a:cubicBezTo>
                    <a:pt x="400" y="799"/>
                    <a:pt x="360" y="739"/>
                    <a:pt x="320" y="669"/>
                  </a:cubicBezTo>
                  <a:cubicBezTo>
                    <a:pt x="291" y="609"/>
                    <a:pt x="271" y="540"/>
                    <a:pt x="240" y="460"/>
                  </a:cubicBezTo>
                  <a:lnTo>
                    <a:pt x="140" y="170"/>
                  </a:lnTo>
                  <a:cubicBezTo>
                    <a:pt x="140" y="150"/>
                    <a:pt x="140" y="140"/>
                    <a:pt x="131" y="130"/>
                  </a:cubicBezTo>
                  <a:lnTo>
                    <a:pt x="151" y="130"/>
                  </a:lnTo>
                  <a:cubicBezTo>
                    <a:pt x="171" y="120"/>
                    <a:pt x="191" y="120"/>
                    <a:pt x="220" y="120"/>
                  </a:cubicBezTo>
                  <a:close/>
                  <a:moveTo>
                    <a:pt x="220" y="1"/>
                  </a:moveTo>
                  <a:cubicBezTo>
                    <a:pt x="191" y="1"/>
                    <a:pt x="160" y="1"/>
                    <a:pt x="140" y="10"/>
                  </a:cubicBezTo>
                  <a:lnTo>
                    <a:pt x="100" y="10"/>
                  </a:lnTo>
                  <a:lnTo>
                    <a:pt x="21" y="21"/>
                  </a:lnTo>
                  <a:lnTo>
                    <a:pt x="1" y="81"/>
                  </a:lnTo>
                  <a:lnTo>
                    <a:pt x="11" y="120"/>
                  </a:lnTo>
                  <a:lnTo>
                    <a:pt x="11" y="150"/>
                  </a:lnTo>
                  <a:cubicBezTo>
                    <a:pt x="21" y="170"/>
                    <a:pt x="21" y="180"/>
                    <a:pt x="31" y="210"/>
                  </a:cubicBezTo>
                  <a:lnTo>
                    <a:pt x="120" y="489"/>
                  </a:lnTo>
                  <a:cubicBezTo>
                    <a:pt x="151" y="589"/>
                    <a:pt x="180" y="660"/>
                    <a:pt x="220" y="729"/>
                  </a:cubicBezTo>
                  <a:cubicBezTo>
                    <a:pt x="260" y="809"/>
                    <a:pt x="311" y="879"/>
                    <a:pt x="370" y="929"/>
                  </a:cubicBezTo>
                  <a:cubicBezTo>
                    <a:pt x="430" y="979"/>
                    <a:pt x="500" y="1009"/>
                    <a:pt x="580" y="1029"/>
                  </a:cubicBezTo>
                  <a:cubicBezTo>
                    <a:pt x="620" y="1039"/>
                    <a:pt x="650" y="1039"/>
                    <a:pt x="690" y="1039"/>
                  </a:cubicBezTo>
                  <a:lnTo>
                    <a:pt x="790" y="1039"/>
                  </a:lnTo>
                  <a:cubicBezTo>
                    <a:pt x="810" y="1039"/>
                    <a:pt x="830" y="1029"/>
                    <a:pt x="850" y="1029"/>
                  </a:cubicBezTo>
                  <a:lnTo>
                    <a:pt x="870" y="1019"/>
                  </a:lnTo>
                  <a:cubicBezTo>
                    <a:pt x="890" y="1019"/>
                    <a:pt x="919" y="1009"/>
                    <a:pt x="929" y="989"/>
                  </a:cubicBezTo>
                  <a:lnTo>
                    <a:pt x="939" y="969"/>
                  </a:lnTo>
                  <a:lnTo>
                    <a:pt x="929" y="949"/>
                  </a:lnTo>
                  <a:lnTo>
                    <a:pt x="929" y="929"/>
                  </a:lnTo>
                  <a:lnTo>
                    <a:pt x="919" y="909"/>
                  </a:lnTo>
                  <a:cubicBezTo>
                    <a:pt x="919" y="909"/>
                    <a:pt x="919" y="899"/>
                    <a:pt x="909" y="889"/>
                  </a:cubicBezTo>
                  <a:lnTo>
                    <a:pt x="790" y="549"/>
                  </a:lnTo>
                  <a:cubicBezTo>
                    <a:pt x="750" y="450"/>
                    <a:pt x="719" y="380"/>
                    <a:pt x="690" y="320"/>
                  </a:cubicBezTo>
                  <a:cubicBezTo>
                    <a:pt x="650" y="240"/>
                    <a:pt x="600" y="180"/>
                    <a:pt x="550" y="120"/>
                  </a:cubicBezTo>
                  <a:cubicBezTo>
                    <a:pt x="490" y="70"/>
                    <a:pt x="420" y="30"/>
                    <a:pt x="350" y="21"/>
                  </a:cubicBezTo>
                  <a:cubicBezTo>
                    <a:pt x="311" y="10"/>
                    <a:pt x="271" y="1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>
              <a:off x="6569498" y="2707301"/>
              <a:ext cx="190724" cy="185306"/>
            </a:xfrm>
            <a:custGeom>
              <a:avLst/>
              <a:gdLst/>
              <a:ahLst/>
              <a:cxnLst/>
              <a:rect l="l" t="t" r="r" b="b"/>
              <a:pathLst>
                <a:path w="2077" h="2018" extrusionOk="0">
                  <a:moveTo>
                    <a:pt x="592" y="1"/>
                  </a:moveTo>
                  <a:cubicBezTo>
                    <a:pt x="584" y="1"/>
                    <a:pt x="579" y="1"/>
                    <a:pt x="579" y="1"/>
                  </a:cubicBezTo>
                  <a:cubicBezTo>
                    <a:pt x="579" y="1"/>
                    <a:pt x="519" y="400"/>
                    <a:pt x="0" y="829"/>
                  </a:cubicBezTo>
                  <a:cubicBezTo>
                    <a:pt x="769" y="829"/>
                    <a:pt x="1118" y="1578"/>
                    <a:pt x="1418" y="2018"/>
                  </a:cubicBezTo>
                  <a:cubicBezTo>
                    <a:pt x="1547" y="1638"/>
                    <a:pt x="2077" y="820"/>
                    <a:pt x="2077" y="820"/>
                  </a:cubicBezTo>
                  <a:cubicBezTo>
                    <a:pt x="1592" y="27"/>
                    <a:pt x="708" y="1"/>
                    <a:pt x="592" y="1"/>
                  </a:cubicBez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6047832" y="2783425"/>
              <a:ext cx="738101" cy="797237"/>
            </a:xfrm>
            <a:custGeom>
              <a:avLst/>
              <a:gdLst/>
              <a:ahLst/>
              <a:cxnLst/>
              <a:rect l="l" t="t" r="r" b="b"/>
              <a:pathLst>
                <a:path w="8038" h="8682" extrusionOk="0">
                  <a:moveTo>
                    <a:pt x="5747" y="0"/>
                  </a:moveTo>
                  <a:cubicBezTo>
                    <a:pt x="5632" y="0"/>
                    <a:pt x="5511" y="19"/>
                    <a:pt x="5382" y="60"/>
                  </a:cubicBezTo>
                  <a:cubicBezTo>
                    <a:pt x="4364" y="380"/>
                    <a:pt x="3865" y="849"/>
                    <a:pt x="3475" y="1677"/>
                  </a:cubicBezTo>
                  <a:cubicBezTo>
                    <a:pt x="3086" y="2506"/>
                    <a:pt x="2676" y="4343"/>
                    <a:pt x="1" y="7538"/>
                  </a:cubicBezTo>
                  <a:cubicBezTo>
                    <a:pt x="1" y="7538"/>
                    <a:pt x="1028" y="8682"/>
                    <a:pt x="2867" y="8682"/>
                  </a:cubicBezTo>
                  <a:cubicBezTo>
                    <a:pt x="3174" y="8682"/>
                    <a:pt x="3503" y="8650"/>
                    <a:pt x="3854" y="8576"/>
                  </a:cubicBezTo>
                  <a:cubicBezTo>
                    <a:pt x="3854" y="8576"/>
                    <a:pt x="5741" y="6599"/>
                    <a:pt x="6889" y="5122"/>
                  </a:cubicBezTo>
                  <a:cubicBezTo>
                    <a:pt x="8037" y="3644"/>
                    <a:pt x="7308" y="1657"/>
                    <a:pt x="7099" y="1189"/>
                  </a:cubicBezTo>
                  <a:cubicBezTo>
                    <a:pt x="6917" y="782"/>
                    <a:pt x="6488" y="0"/>
                    <a:pt x="5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>
              <a:off x="6047832" y="2788935"/>
              <a:ext cx="494210" cy="738009"/>
            </a:xfrm>
            <a:custGeom>
              <a:avLst/>
              <a:gdLst/>
              <a:ahLst/>
              <a:cxnLst/>
              <a:rect l="l" t="t" r="r" b="b"/>
              <a:pathLst>
                <a:path w="5382" h="8037" extrusionOk="0">
                  <a:moveTo>
                    <a:pt x="5382" y="0"/>
                  </a:moveTo>
                  <a:cubicBezTo>
                    <a:pt x="4364" y="320"/>
                    <a:pt x="3865" y="789"/>
                    <a:pt x="3475" y="1617"/>
                  </a:cubicBezTo>
                  <a:cubicBezTo>
                    <a:pt x="3086" y="2446"/>
                    <a:pt x="2667" y="4283"/>
                    <a:pt x="1" y="7478"/>
                  </a:cubicBezTo>
                  <a:cubicBezTo>
                    <a:pt x="1" y="7478"/>
                    <a:pt x="240" y="7757"/>
                    <a:pt x="710" y="8037"/>
                  </a:cubicBezTo>
                  <a:cubicBezTo>
                    <a:pt x="710" y="8037"/>
                    <a:pt x="1059" y="6839"/>
                    <a:pt x="1988" y="5750"/>
                  </a:cubicBezTo>
                  <a:cubicBezTo>
                    <a:pt x="2916" y="4672"/>
                    <a:pt x="3385" y="3105"/>
                    <a:pt x="3615" y="2775"/>
                  </a:cubicBezTo>
                  <a:cubicBezTo>
                    <a:pt x="3652" y="2721"/>
                    <a:pt x="3689" y="2696"/>
                    <a:pt x="3725" y="2696"/>
                  </a:cubicBezTo>
                  <a:cubicBezTo>
                    <a:pt x="3901" y="2696"/>
                    <a:pt x="4047" y="3289"/>
                    <a:pt x="4014" y="3944"/>
                  </a:cubicBezTo>
                  <a:cubicBezTo>
                    <a:pt x="3884" y="5950"/>
                    <a:pt x="4603" y="6529"/>
                    <a:pt x="4603" y="6529"/>
                  </a:cubicBezTo>
                  <a:cubicBezTo>
                    <a:pt x="4603" y="6529"/>
                    <a:pt x="4983" y="3873"/>
                    <a:pt x="4613" y="2516"/>
                  </a:cubicBezTo>
                  <a:cubicBezTo>
                    <a:pt x="4114" y="690"/>
                    <a:pt x="5382" y="0"/>
                    <a:pt x="5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>
              <a:off x="6566744" y="2783058"/>
              <a:ext cx="167859" cy="236912"/>
            </a:xfrm>
            <a:custGeom>
              <a:avLst/>
              <a:gdLst/>
              <a:ahLst/>
              <a:cxnLst/>
              <a:rect l="l" t="t" r="r" b="b"/>
              <a:pathLst>
                <a:path w="1828" h="2580" extrusionOk="0">
                  <a:moveTo>
                    <a:pt x="93" y="0"/>
                  </a:moveTo>
                  <a:cubicBezTo>
                    <a:pt x="62" y="0"/>
                    <a:pt x="31" y="2"/>
                    <a:pt x="0" y="4"/>
                  </a:cubicBezTo>
                  <a:cubicBezTo>
                    <a:pt x="978" y="314"/>
                    <a:pt x="1208" y="1362"/>
                    <a:pt x="1348" y="1971"/>
                  </a:cubicBezTo>
                  <a:cubicBezTo>
                    <a:pt x="1468" y="2480"/>
                    <a:pt x="1737" y="2540"/>
                    <a:pt x="1827" y="2580"/>
                  </a:cubicBezTo>
                  <a:cubicBezTo>
                    <a:pt x="1747" y="1931"/>
                    <a:pt x="1548" y="1402"/>
                    <a:pt x="1448" y="1193"/>
                  </a:cubicBezTo>
                  <a:cubicBezTo>
                    <a:pt x="1265" y="790"/>
                    <a:pt x="834" y="0"/>
                    <a:pt x="93" y="0"/>
                  </a:cubicBez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6435615" y="2828328"/>
              <a:ext cx="612482" cy="1035251"/>
            </a:xfrm>
            <a:custGeom>
              <a:avLst/>
              <a:gdLst/>
              <a:ahLst/>
              <a:cxnLst/>
              <a:rect l="l" t="t" r="r" b="b"/>
              <a:pathLst>
                <a:path w="6670" h="11274" extrusionOk="0">
                  <a:moveTo>
                    <a:pt x="1382" y="1"/>
                  </a:moveTo>
                  <a:cubicBezTo>
                    <a:pt x="1380" y="1"/>
                    <a:pt x="1379" y="1"/>
                    <a:pt x="1379" y="1"/>
                  </a:cubicBezTo>
                  <a:cubicBezTo>
                    <a:pt x="979" y="41"/>
                    <a:pt x="620" y="210"/>
                    <a:pt x="400" y="569"/>
                  </a:cubicBezTo>
                  <a:cubicBezTo>
                    <a:pt x="390" y="589"/>
                    <a:pt x="380" y="600"/>
                    <a:pt x="370" y="620"/>
                  </a:cubicBezTo>
                  <a:cubicBezTo>
                    <a:pt x="360" y="640"/>
                    <a:pt x="350" y="649"/>
                    <a:pt x="340" y="669"/>
                  </a:cubicBezTo>
                  <a:lnTo>
                    <a:pt x="310" y="729"/>
                  </a:lnTo>
                  <a:cubicBezTo>
                    <a:pt x="290" y="760"/>
                    <a:pt x="280" y="799"/>
                    <a:pt x="270" y="829"/>
                  </a:cubicBezTo>
                  <a:cubicBezTo>
                    <a:pt x="260" y="839"/>
                    <a:pt x="260" y="839"/>
                    <a:pt x="260" y="849"/>
                  </a:cubicBezTo>
                  <a:cubicBezTo>
                    <a:pt x="250" y="869"/>
                    <a:pt x="250" y="889"/>
                    <a:pt x="240" y="899"/>
                  </a:cubicBezTo>
                  <a:cubicBezTo>
                    <a:pt x="230" y="949"/>
                    <a:pt x="210" y="989"/>
                    <a:pt x="201" y="1029"/>
                  </a:cubicBezTo>
                  <a:cubicBezTo>
                    <a:pt x="201" y="1059"/>
                    <a:pt x="190" y="1089"/>
                    <a:pt x="181" y="1119"/>
                  </a:cubicBezTo>
                  <a:lnTo>
                    <a:pt x="150" y="1328"/>
                  </a:lnTo>
                  <a:cubicBezTo>
                    <a:pt x="150" y="1358"/>
                    <a:pt x="150" y="1388"/>
                    <a:pt x="141" y="1408"/>
                  </a:cubicBezTo>
                  <a:cubicBezTo>
                    <a:pt x="141" y="1468"/>
                    <a:pt x="130" y="1528"/>
                    <a:pt x="130" y="1578"/>
                  </a:cubicBezTo>
                  <a:cubicBezTo>
                    <a:pt x="130" y="1778"/>
                    <a:pt x="141" y="1987"/>
                    <a:pt x="170" y="2227"/>
                  </a:cubicBezTo>
                  <a:cubicBezTo>
                    <a:pt x="170" y="2257"/>
                    <a:pt x="181" y="2286"/>
                    <a:pt x="181" y="2317"/>
                  </a:cubicBezTo>
                  <a:cubicBezTo>
                    <a:pt x="190" y="2357"/>
                    <a:pt x="190" y="2397"/>
                    <a:pt x="201" y="2437"/>
                  </a:cubicBezTo>
                  <a:cubicBezTo>
                    <a:pt x="221" y="2536"/>
                    <a:pt x="240" y="2636"/>
                    <a:pt x="260" y="2746"/>
                  </a:cubicBezTo>
                  <a:cubicBezTo>
                    <a:pt x="290" y="2896"/>
                    <a:pt x="1" y="3824"/>
                    <a:pt x="221" y="5990"/>
                  </a:cubicBezTo>
                  <a:cubicBezTo>
                    <a:pt x="250" y="6230"/>
                    <a:pt x="340" y="6450"/>
                    <a:pt x="470" y="6669"/>
                  </a:cubicBezTo>
                  <a:cubicBezTo>
                    <a:pt x="490" y="6699"/>
                    <a:pt x="500" y="6719"/>
                    <a:pt x="520" y="6739"/>
                  </a:cubicBezTo>
                  <a:cubicBezTo>
                    <a:pt x="540" y="6779"/>
                    <a:pt x="570" y="6819"/>
                    <a:pt x="589" y="6849"/>
                  </a:cubicBezTo>
                  <a:cubicBezTo>
                    <a:pt x="609" y="6879"/>
                    <a:pt x="629" y="6898"/>
                    <a:pt x="649" y="6918"/>
                  </a:cubicBezTo>
                  <a:cubicBezTo>
                    <a:pt x="660" y="6949"/>
                    <a:pt x="680" y="6969"/>
                    <a:pt x="700" y="6989"/>
                  </a:cubicBezTo>
                  <a:cubicBezTo>
                    <a:pt x="720" y="7018"/>
                    <a:pt x="740" y="7038"/>
                    <a:pt x="760" y="7058"/>
                  </a:cubicBezTo>
                  <a:cubicBezTo>
                    <a:pt x="849" y="7168"/>
                    <a:pt x="939" y="7268"/>
                    <a:pt x="1039" y="7368"/>
                  </a:cubicBezTo>
                  <a:cubicBezTo>
                    <a:pt x="1328" y="7648"/>
                    <a:pt x="1648" y="7907"/>
                    <a:pt x="1938" y="8136"/>
                  </a:cubicBezTo>
                  <a:cubicBezTo>
                    <a:pt x="2566" y="8646"/>
                    <a:pt x="4263" y="9704"/>
                    <a:pt x="4662" y="10093"/>
                  </a:cubicBezTo>
                  <a:cubicBezTo>
                    <a:pt x="4702" y="10133"/>
                    <a:pt x="4733" y="10173"/>
                    <a:pt x="4742" y="10193"/>
                  </a:cubicBezTo>
                  <a:cubicBezTo>
                    <a:pt x="4842" y="10443"/>
                    <a:pt x="4972" y="10782"/>
                    <a:pt x="5162" y="10982"/>
                  </a:cubicBezTo>
                  <a:cubicBezTo>
                    <a:pt x="5172" y="10991"/>
                    <a:pt x="5182" y="11011"/>
                    <a:pt x="5201" y="11022"/>
                  </a:cubicBezTo>
                  <a:cubicBezTo>
                    <a:pt x="5367" y="11179"/>
                    <a:pt x="6115" y="11274"/>
                    <a:pt x="6423" y="11274"/>
                  </a:cubicBezTo>
                  <a:cubicBezTo>
                    <a:pt x="6487" y="11274"/>
                    <a:pt x="6532" y="11270"/>
                    <a:pt x="6550" y="11261"/>
                  </a:cubicBezTo>
                  <a:cubicBezTo>
                    <a:pt x="6570" y="11251"/>
                    <a:pt x="6589" y="11241"/>
                    <a:pt x="6599" y="11221"/>
                  </a:cubicBezTo>
                  <a:cubicBezTo>
                    <a:pt x="6599" y="11211"/>
                    <a:pt x="6609" y="11201"/>
                    <a:pt x="6609" y="11191"/>
                  </a:cubicBezTo>
                  <a:cubicBezTo>
                    <a:pt x="6619" y="11191"/>
                    <a:pt x="6619" y="11181"/>
                    <a:pt x="6619" y="11171"/>
                  </a:cubicBezTo>
                  <a:cubicBezTo>
                    <a:pt x="6629" y="11162"/>
                    <a:pt x="6629" y="11151"/>
                    <a:pt x="6629" y="11142"/>
                  </a:cubicBezTo>
                  <a:cubicBezTo>
                    <a:pt x="6639" y="11091"/>
                    <a:pt x="6649" y="11031"/>
                    <a:pt x="6639" y="10991"/>
                  </a:cubicBezTo>
                  <a:cubicBezTo>
                    <a:pt x="6639" y="10971"/>
                    <a:pt x="6639" y="10951"/>
                    <a:pt x="6629" y="10932"/>
                  </a:cubicBezTo>
                  <a:cubicBezTo>
                    <a:pt x="6619" y="10892"/>
                    <a:pt x="6510" y="10792"/>
                    <a:pt x="6399" y="10642"/>
                  </a:cubicBezTo>
                  <a:lnTo>
                    <a:pt x="6390" y="10642"/>
                  </a:lnTo>
                  <a:cubicBezTo>
                    <a:pt x="6280" y="10483"/>
                    <a:pt x="6180" y="10273"/>
                    <a:pt x="6200" y="10023"/>
                  </a:cubicBezTo>
                  <a:cubicBezTo>
                    <a:pt x="6204" y="9956"/>
                    <a:pt x="6271" y="9935"/>
                    <a:pt x="6353" y="9935"/>
                  </a:cubicBezTo>
                  <a:cubicBezTo>
                    <a:pt x="6490" y="9935"/>
                    <a:pt x="6669" y="9993"/>
                    <a:pt x="6669" y="9993"/>
                  </a:cubicBezTo>
                  <a:cubicBezTo>
                    <a:pt x="6669" y="9993"/>
                    <a:pt x="6619" y="9884"/>
                    <a:pt x="6510" y="9744"/>
                  </a:cubicBezTo>
                  <a:cubicBezTo>
                    <a:pt x="6470" y="9694"/>
                    <a:pt x="6419" y="9644"/>
                    <a:pt x="6370" y="9594"/>
                  </a:cubicBezTo>
                  <a:cubicBezTo>
                    <a:pt x="6160" y="9394"/>
                    <a:pt x="5292" y="9305"/>
                    <a:pt x="4952" y="9175"/>
                  </a:cubicBezTo>
                  <a:cubicBezTo>
                    <a:pt x="4613" y="9055"/>
                    <a:pt x="3724" y="7767"/>
                    <a:pt x="3225" y="6989"/>
                  </a:cubicBezTo>
                  <a:cubicBezTo>
                    <a:pt x="2856" y="6399"/>
                    <a:pt x="2326" y="6020"/>
                    <a:pt x="2087" y="5860"/>
                  </a:cubicBezTo>
                  <a:cubicBezTo>
                    <a:pt x="2077" y="5860"/>
                    <a:pt x="2077" y="5851"/>
                    <a:pt x="2067" y="5851"/>
                  </a:cubicBezTo>
                  <a:cubicBezTo>
                    <a:pt x="2037" y="5831"/>
                    <a:pt x="2007" y="5811"/>
                    <a:pt x="1997" y="5800"/>
                  </a:cubicBezTo>
                  <a:cubicBezTo>
                    <a:pt x="1987" y="5800"/>
                    <a:pt x="1977" y="5800"/>
                    <a:pt x="1977" y="5791"/>
                  </a:cubicBezTo>
                  <a:lnTo>
                    <a:pt x="1967" y="5791"/>
                  </a:lnTo>
                  <a:lnTo>
                    <a:pt x="1958" y="5780"/>
                  </a:lnTo>
                  <a:cubicBezTo>
                    <a:pt x="1967" y="5741"/>
                    <a:pt x="1967" y="5701"/>
                    <a:pt x="1967" y="5671"/>
                  </a:cubicBezTo>
                  <a:cubicBezTo>
                    <a:pt x="1977" y="5651"/>
                    <a:pt x="1977" y="5621"/>
                    <a:pt x="1977" y="5601"/>
                  </a:cubicBezTo>
                  <a:cubicBezTo>
                    <a:pt x="1987" y="5571"/>
                    <a:pt x="1987" y="5541"/>
                    <a:pt x="1987" y="5511"/>
                  </a:cubicBezTo>
                  <a:cubicBezTo>
                    <a:pt x="1987" y="5511"/>
                    <a:pt x="1987" y="5501"/>
                    <a:pt x="1997" y="5501"/>
                  </a:cubicBezTo>
                  <a:cubicBezTo>
                    <a:pt x="1997" y="5471"/>
                    <a:pt x="1997" y="5441"/>
                    <a:pt x="2007" y="5421"/>
                  </a:cubicBezTo>
                  <a:cubicBezTo>
                    <a:pt x="2007" y="5361"/>
                    <a:pt x="2017" y="5301"/>
                    <a:pt x="2027" y="5252"/>
                  </a:cubicBezTo>
                  <a:lnTo>
                    <a:pt x="2027" y="5212"/>
                  </a:lnTo>
                  <a:cubicBezTo>
                    <a:pt x="2037" y="5192"/>
                    <a:pt x="2037" y="5172"/>
                    <a:pt x="2037" y="5152"/>
                  </a:cubicBezTo>
                  <a:cubicBezTo>
                    <a:pt x="2047" y="5122"/>
                    <a:pt x="2047" y="5102"/>
                    <a:pt x="2047" y="5082"/>
                  </a:cubicBezTo>
                  <a:cubicBezTo>
                    <a:pt x="2127" y="4573"/>
                    <a:pt x="2157" y="4682"/>
                    <a:pt x="2217" y="4143"/>
                  </a:cubicBezTo>
                  <a:cubicBezTo>
                    <a:pt x="2247" y="3884"/>
                    <a:pt x="2237" y="3644"/>
                    <a:pt x="2217" y="3435"/>
                  </a:cubicBezTo>
                  <a:lnTo>
                    <a:pt x="2217" y="3405"/>
                  </a:lnTo>
                  <a:lnTo>
                    <a:pt x="2217" y="3375"/>
                  </a:lnTo>
                  <a:cubicBezTo>
                    <a:pt x="2217" y="3355"/>
                    <a:pt x="2207" y="3335"/>
                    <a:pt x="2207" y="3325"/>
                  </a:cubicBezTo>
                  <a:cubicBezTo>
                    <a:pt x="2197" y="3255"/>
                    <a:pt x="2197" y="3195"/>
                    <a:pt x="2187" y="3145"/>
                  </a:cubicBezTo>
                  <a:cubicBezTo>
                    <a:pt x="2177" y="3125"/>
                    <a:pt x="2177" y="3105"/>
                    <a:pt x="2177" y="3085"/>
                  </a:cubicBezTo>
                  <a:cubicBezTo>
                    <a:pt x="2167" y="3065"/>
                    <a:pt x="2167" y="3056"/>
                    <a:pt x="2167" y="3036"/>
                  </a:cubicBezTo>
                  <a:cubicBezTo>
                    <a:pt x="2127" y="2876"/>
                    <a:pt x="2087" y="2746"/>
                    <a:pt x="2067" y="2656"/>
                  </a:cubicBezTo>
                  <a:cubicBezTo>
                    <a:pt x="2067" y="2636"/>
                    <a:pt x="2057" y="2626"/>
                    <a:pt x="2057" y="2606"/>
                  </a:cubicBezTo>
                  <a:cubicBezTo>
                    <a:pt x="2047" y="2586"/>
                    <a:pt x="2047" y="2566"/>
                    <a:pt x="2047" y="2556"/>
                  </a:cubicBezTo>
                  <a:cubicBezTo>
                    <a:pt x="2047" y="2536"/>
                    <a:pt x="2047" y="2516"/>
                    <a:pt x="2057" y="2486"/>
                  </a:cubicBezTo>
                  <a:lnTo>
                    <a:pt x="2057" y="2466"/>
                  </a:lnTo>
                  <a:cubicBezTo>
                    <a:pt x="2067" y="2437"/>
                    <a:pt x="2077" y="2417"/>
                    <a:pt x="2077" y="2386"/>
                  </a:cubicBezTo>
                  <a:cubicBezTo>
                    <a:pt x="2087" y="2366"/>
                    <a:pt x="2087" y="2357"/>
                    <a:pt x="2097" y="2337"/>
                  </a:cubicBezTo>
                  <a:cubicBezTo>
                    <a:pt x="2107" y="2297"/>
                    <a:pt x="2117" y="2267"/>
                    <a:pt x="2137" y="2227"/>
                  </a:cubicBezTo>
                  <a:cubicBezTo>
                    <a:pt x="2137" y="2197"/>
                    <a:pt x="2147" y="2177"/>
                    <a:pt x="2157" y="2147"/>
                  </a:cubicBezTo>
                  <a:cubicBezTo>
                    <a:pt x="2237" y="1927"/>
                    <a:pt x="2326" y="1668"/>
                    <a:pt x="2326" y="1538"/>
                  </a:cubicBezTo>
                  <a:cubicBezTo>
                    <a:pt x="2336" y="29"/>
                    <a:pt x="1449" y="1"/>
                    <a:pt x="1382" y="1"/>
                  </a:cubicBezTo>
                  <a:close/>
                </a:path>
              </a:pathLst>
            </a:custGeom>
            <a:solidFill>
              <a:srgbClr val="ED9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6435615" y="2880578"/>
              <a:ext cx="610646" cy="983002"/>
            </a:xfrm>
            <a:custGeom>
              <a:avLst/>
              <a:gdLst/>
              <a:ahLst/>
              <a:cxnLst/>
              <a:rect l="l" t="t" r="r" b="b"/>
              <a:pathLst>
                <a:path w="6650" h="10705" extrusionOk="0">
                  <a:moveTo>
                    <a:pt x="400" y="0"/>
                  </a:moveTo>
                  <a:lnTo>
                    <a:pt x="400" y="0"/>
                  </a:lnTo>
                  <a:cubicBezTo>
                    <a:pt x="130" y="430"/>
                    <a:pt x="41" y="1119"/>
                    <a:pt x="260" y="2177"/>
                  </a:cubicBezTo>
                  <a:cubicBezTo>
                    <a:pt x="290" y="2327"/>
                    <a:pt x="1" y="3255"/>
                    <a:pt x="221" y="5421"/>
                  </a:cubicBezTo>
                  <a:cubicBezTo>
                    <a:pt x="310" y="6250"/>
                    <a:pt x="1239" y="7008"/>
                    <a:pt x="1938" y="7567"/>
                  </a:cubicBezTo>
                  <a:cubicBezTo>
                    <a:pt x="2636" y="8126"/>
                    <a:pt x="4633" y="9364"/>
                    <a:pt x="4742" y="9624"/>
                  </a:cubicBezTo>
                  <a:cubicBezTo>
                    <a:pt x="4842" y="9894"/>
                    <a:pt x="4992" y="10263"/>
                    <a:pt x="5201" y="10453"/>
                  </a:cubicBezTo>
                  <a:cubicBezTo>
                    <a:pt x="5367" y="10610"/>
                    <a:pt x="6115" y="10705"/>
                    <a:pt x="6423" y="10705"/>
                  </a:cubicBezTo>
                  <a:cubicBezTo>
                    <a:pt x="6487" y="10705"/>
                    <a:pt x="6532" y="10701"/>
                    <a:pt x="6550" y="10692"/>
                  </a:cubicBezTo>
                  <a:cubicBezTo>
                    <a:pt x="6639" y="10642"/>
                    <a:pt x="6649" y="10513"/>
                    <a:pt x="6639" y="10422"/>
                  </a:cubicBezTo>
                  <a:lnTo>
                    <a:pt x="6639" y="10422"/>
                  </a:lnTo>
                  <a:cubicBezTo>
                    <a:pt x="6475" y="10448"/>
                    <a:pt x="6326" y="10459"/>
                    <a:pt x="6193" y="10459"/>
                  </a:cubicBezTo>
                  <a:cubicBezTo>
                    <a:pt x="5368" y="10459"/>
                    <a:pt x="5098" y="10038"/>
                    <a:pt x="5012" y="9883"/>
                  </a:cubicBezTo>
                  <a:cubicBezTo>
                    <a:pt x="4922" y="9704"/>
                    <a:pt x="4782" y="9264"/>
                    <a:pt x="4782" y="9264"/>
                  </a:cubicBezTo>
                  <a:cubicBezTo>
                    <a:pt x="4642" y="9255"/>
                    <a:pt x="4583" y="9205"/>
                    <a:pt x="4583" y="9205"/>
                  </a:cubicBezTo>
                  <a:cubicBezTo>
                    <a:pt x="1927" y="7188"/>
                    <a:pt x="629" y="6779"/>
                    <a:pt x="490" y="4763"/>
                  </a:cubicBezTo>
                  <a:cubicBezTo>
                    <a:pt x="380" y="3046"/>
                    <a:pt x="760" y="2376"/>
                    <a:pt x="760" y="2376"/>
                  </a:cubicBezTo>
                  <a:cubicBezTo>
                    <a:pt x="221" y="1528"/>
                    <a:pt x="400" y="1"/>
                    <a:pt x="400" y="0"/>
                  </a:cubicBez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6596954" y="3025388"/>
              <a:ext cx="42332" cy="118364"/>
            </a:xfrm>
            <a:custGeom>
              <a:avLst/>
              <a:gdLst/>
              <a:ahLst/>
              <a:cxnLst/>
              <a:rect l="l" t="t" r="r" b="b"/>
              <a:pathLst>
                <a:path w="461" h="1289" extrusionOk="0">
                  <a:moveTo>
                    <a:pt x="400" y="1"/>
                  </a:moveTo>
                  <a:cubicBezTo>
                    <a:pt x="390" y="31"/>
                    <a:pt x="190" y="360"/>
                    <a:pt x="90" y="420"/>
                  </a:cubicBezTo>
                  <a:cubicBezTo>
                    <a:pt x="1" y="470"/>
                    <a:pt x="420" y="979"/>
                    <a:pt x="460" y="1289"/>
                  </a:cubicBezTo>
                  <a:cubicBezTo>
                    <a:pt x="420" y="799"/>
                    <a:pt x="290" y="490"/>
                    <a:pt x="290" y="410"/>
                  </a:cubicBezTo>
                  <a:cubicBezTo>
                    <a:pt x="290" y="340"/>
                    <a:pt x="340" y="180"/>
                    <a:pt x="400" y="1"/>
                  </a:cubicBez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6576844" y="3294899"/>
              <a:ext cx="54086" cy="74379"/>
            </a:xfrm>
            <a:custGeom>
              <a:avLst/>
              <a:gdLst/>
              <a:ahLst/>
              <a:cxnLst/>
              <a:rect l="l" t="t" r="r" b="b"/>
              <a:pathLst>
                <a:path w="589" h="810" extrusionOk="0">
                  <a:moveTo>
                    <a:pt x="509" y="1"/>
                  </a:moveTo>
                  <a:cubicBezTo>
                    <a:pt x="499" y="41"/>
                    <a:pt x="269" y="590"/>
                    <a:pt x="0" y="730"/>
                  </a:cubicBezTo>
                  <a:cubicBezTo>
                    <a:pt x="0" y="730"/>
                    <a:pt x="349" y="730"/>
                    <a:pt x="589" y="810"/>
                  </a:cubicBezTo>
                  <a:cubicBezTo>
                    <a:pt x="479" y="739"/>
                    <a:pt x="420" y="699"/>
                    <a:pt x="420" y="699"/>
                  </a:cubicBezTo>
                  <a:cubicBezTo>
                    <a:pt x="459" y="380"/>
                    <a:pt x="489" y="160"/>
                    <a:pt x="509" y="1"/>
                  </a:cubicBez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6990063" y="3721249"/>
              <a:ext cx="58034" cy="84388"/>
            </a:xfrm>
            <a:custGeom>
              <a:avLst/>
              <a:gdLst/>
              <a:ahLst/>
              <a:cxnLst/>
              <a:rect l="l" t="t" r="r" b="b"/>
              <a:pathLst>
                <a:path w="632" h="919" extrusionOk="0">
                  <a:moveTo>
                    <a:pt x="304" y="0"/>
                  </a:moveTo>
                  <a:cubicBezTo>
                    <a:pt x="198" y="0"/>
                    <a:pt x="75" y="31"/>
                    <a:pt x="42" y="169"/>
                  </a:cubicBezTo>
                  <a:cubicBezTo>
                    <a:pt x="1" y="368"/>
                    <a:pt x="221" y="719"/>
                    <a:pt x="314" y="861"/>
                  </a:cubicBezTo>
                  <a:lnTo>
                    <a:pt x="314" y="861"/>
                  </a:lnTo>
                  <a:cubicBezTo>
                    <a:pt x="220" y="710"/>
                    <a:pt x="144" y="520"/>
                    <a:pt x="162" y="299"/>
                  </a:cubicBezTo>
                  <a:cubicBezTo>
                    <a:pt x="166" y="232"/>
                    <a:pt x="233" y="211"/>
                    <a:pt x="315" y="211"/>
                  </a:cubicBezTo>
                  <a:cubicBezTo>
                    <a:pt x="452" y="211"/>
                    <a:pt x="631" y="269"/>
                    <a:pt x="631" y="269"/>
                  </a:cubicBezTo>
                  <a:cubicBezTo>
                    <a:pt x="631" y="269"/>
                    <a:pt x="581" y="160"/>
                    <a:pt x="472" y="20"/>
                  </a:cubicBezTo>
                  <a:cubicBezTo>
                    <a:pt x="463" y="20"/>
                    <a:pt x="389" y="0"/>
                    <a:pt x="304" y="0"/>
                  </a:cubicBezTo>
                  <a:close/>
                  <a:moveTo>
                    <a:pt x="314" y="861"/>
                  </a:moveTo>
                  <a:lnTo>
                    <a:pt x="314" y="861"/>
                  </a:lnTo>
                  <a:cubicBezTo>
                    <a:pt x="326" y="881"/>
                    <a:pt x="339" y="900"/>
                    <a:pt x="352" y="918"/>
                  </a:cubicBezTo>
                  <a:cubicBezTo>
                    <a:pt x="347" y="910"/>
                    <a:pt x="333" y="890"/>
                    <a:pt x="314" y="861"/>
                  </a:cubicBez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7193734" y="3446412"/>
              <a:ext cx="175207" cy="113866"/>
            </a:xfrm>
            <a:custGeom>
              <a:avLst/>
              <a:gdLst/>
              <a:ahLst/>
              <a:cxnLst/>
              <a:rect l="l" t="t" r="r" b="b"/>
              <a:pathLst>
                <a:path w="1908" h="1240" extrusionOk="0">
                  <a:moveTo>
                    <a:pt x="1457" y="1"/>
                  </a:moveTo>
                  <a:cubicBezTo>
                    <a:pt x="1128" y="1"/>
                    <a:pt x="874" y="171"/>
                    <a:pt x="729" y="278"/>
                  </a:cubicBezTo>
                  <a:cubicBezTo>
                    <a:pt x="619" y="358"/>
                    <a:pt x="400" y="537"/>
                    <a:pt x="240" y="707"/>
                  </a:cubicBezTo>
                  <a:cubicBezTo>
                    <a:pt x="100" y="866"/>
                    <a:pt x="0" y="1006"/>
                    <a:pt x="60" y="1076"/>
                  </a:cubicBezTo>
                  <a:cubicBezTo>
                    <a:pt x="149" y="1186"/>
                    <a:pt x="445" y="1239"/>
                    <a:pt x="689" y="1239"/>
                  </a:cubicBezTo>
                  <a:cubicBezTo>
                    <a:pt x="801" y="1239"/>
                    <a:pt x="903" y="1228"/>
                    <a:pt x="969" y="1206"/>
                  </a:cubicBezTo>
                  <a:cubicBezTo>
                    <a:pt x="1038" y="1176"/>
                    <a:pt x="1138" y="1096"/>
                    <a:pt x="1258" y="996"/>
                  </a:cubicBezTo>
                  <a:cubicBezTo>
                    <a:pt x="1478" y="786"/>
                    <a:pt x="1737" y="477"/>
                    <a:pt x="1807" y="378"/>
                  </a:cubicBezTo>
                  <a:cubicBezTo>
                    <a:pt x="1907" y="227"/>
                    <a:pt x="1788" y="58"/>
                    <a:pt x="1788" y="58"/>
                  </a:cubicBezTo>
                  <a:cubicBezTo>
                    <a:pt x="1671" y="18"/>
                    <a:pt x="1560" y="1"/>
                    <a:pt x="1457" y="1"/>
                  </a:cubicBez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7193734" y="3511242"/>
              <a:ext cx="115609" cy="49035"/>
            </a:xfrm>
            <a:custGeom>
              <a:avLst/>
              <a:gdLst/>
              <a:ahLst/>
              <a:cxnLst/>
              <a:rect l="l" t="t" r="r" b="b"/>
              <a:pathLst>
                <a:path w="1259" h="534" extrusionOk="0">
                  <a:moveTo>
                    <a:pt x="240" y="1"/>
                  </a:moveTo>
                  <a:cubicBezTo>
                    <a:pt x="100" y="160"/>
                    <a:pt x="0" y="300"/>
                    <a:pt x="60" y="370"/>
                  </a:cubicBezTo>
                  <a:cubicBezTo>
                    <a:pt x="149" y="480"/>
                    <a:pt x="445" y="533"/>
                    <a:pt x="689" y="533"/>
                  </a:cubicBezTo>
                  <a:cubicBezTo>
                    <a:pt x="801" y="533"/>
                    <a:pt x="903" y="522"/>
                    <a:pt x="969" y="500"/>
                  </a:cubicBezTo>
                  <a:cubicBezTo>
                    <a:pt x="1038" y="470"/>
                    <a:pt x="1138" y="390"/>
                    <a:pt x="1258" y="290"/>
                  </a:cubicBezTo>
                  <a:lnTo>
                    <a:pt x="1258" y="290"/>
                  </a:lnTo>
                  <a:cubicBezTo>
                    <a:pt x="1258" y="290"/>
                    <a:pt x="1106" y="329"/>
                    <a:pt x="902" y="329"/>
                  </a:cubicBezTo>
                  <a:cubicBezTo>
                    <a:pt x="779" y="329"/>
                    <a:pt x="638" y="315"/>
                    <a:pt x="499" y="270"/>
                  </a:cubicBezTo>
                  <a:cubicBezTo>
                    <a:pt x="210" y="171"/>
                    <a:pt x="240" y="21"/>
                    <a:pt x="240" y="1"/>
                  </a:cubicBezTo>
                  <a:close/>
                </a:path>
              </a:pathLst>
            </a:custGeom>
            <a:solidFill>
              <a:srgbClr val="D36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6551133" y="2348903"/>
              <a:ext cx="379610" cy="474651"/>
            </a:xfrm>
            <a:custGeom>
              <a:avLst/>
              <a:gdLst/>
              <a:ahLst/>
              <a:cxnLst/>
              <a:rect l="l" t="t" r="r" b="b"/>
              <a:pathLst>
                <a:path w="4134" h="5169" extrusionOk="0">
                  <a:moveTo>
                    <a:pt x="2246" y="0"/>
                  </a:moveTo>
                  <a:cubicBezTo>
                    <a:pt x="1636" y="0"/>
                    <a:pt x="1102" y="367"/>
                    <a:pt x="799" y="630"/>
                  </a:cubicBezTo>
                  <a:cubicBezTo>
                    <a:pt x="509" y="889"/>
                    <a:pt x="1" y="1828"/>
                    <a:pt x="140" y="3235"/>
                  </a:cubicBezTo>
                  <a:cubicBezTo>
                    <a:pt x="268" y="4531"/>
                    <a:pt x="1806" y="5168"/>
                    <a:pt x="2611" y="5168"/>
                  </a:cubicBezTo>
                  <a:cubicBezTo>
                    <a:pt x="2686" y="5168"/>
                    <a:pt x="2755" y="5163"/>
                    <a:pt x="2816" y="5152"/>
                  </a:cubicBezTo>
                  <a:cubicBezTo>
                    <a:pt x="3524" y="5022"/>
                    <a:pt x="4134" y="3685"/>
                    <a:pt x="4034" y="3375"/>
                  </a:cubicBezTo>
                  <a:cubicBezTo>
                    <a:pt x="3943" y="3066"/>
                    <a:pt x="3954" y="2906"/>
                    <a:pt x="3924" y="2456"/>
                  </a:cubicBezTo>
                  <a:cubicBezTo>
                    <a:pt x="3904" y="2007"/>
                    <a:pt x="4134" y="999"/>
                    <a:pt x="3165" y="310"/>
                  </a:cubicBezTo>
                  <a:cubicBezTo>
                    <a:pt x="2853" y="86"/>
                    <a:pt x="2540" y="0"/>
                    <a:pt x="2246" y="0"/>
                  </a:cubicBezTo>
                  <a:close/>
                </a:path>
              </a:pathLst>
            </a:custGeom>
            <a:solidFill>
              <a:srgbClr val="ED9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6502557" y="2345964"/>
              <a:ext cx="452888" cy="479609"/>
            </a:xfrm>
            <a:custGeom>
              <a:avLst/>
              <a:gdLst/>
              <a:ahLst/>
              <a:cxnLst/>
              <a:rect l="l" t="t" r="r" b="b"/>
              <a:pathLst>
                <a:path w="4932" h="5223" extrusionOk="0">
                  <a:moveTo>
                    <a:pt x="2820" y="1"/>
                  </a:moveTo>
                  <a:cubicBezTo>
                    <a:pt x="2445" y="1"/>
                    <a:pt x="2046" y="69"/>
                    <a:pt x="1648" y="232"/>
                  </a:cubicBezTo>
                  <a:cubicBezTo>
                    <a:pt x="0" y="891"/>
                    <a:pt x="380" y="2618"/>
                    <a:pt x="550" y="3277"/>
                  </a:cubicBezTo>
                  <a:cubicBezTo>
                    <a:pt x="729" y="3936"/>
                    <a:pt x="849" y="4615"/>
                    <a:pt x="849" y="4615"/>
                  </a:cubicBezTo>
                  <a:cubicBezTo>
                    <a:pt x="849" y="4615"/>
                    <a:pt x="1558" y="4575"/>
                    <a:pt x="1817" y="3377"/>
                  </a:cubicBezTo>
                  <a:cubicBezTo>
                    <a:pt x="1817" y="3377"/>
                    <a:pt x="1833" y="3313"/>
                    <a:pt x="1911" y="3313"/>
                  </a:cubicBezTo>
                  <a:cubicBezTo>
                    <a:pt x="2007" y="3313"/>
                    <a:pt x="2197" y="3411"/>
                    <a:pt x="2566" y="3846"/>
                  </a:cubicBezTo>
                  <a:cubicBezTo>
                    <a:pt x="2566" y="3846"/>
                    <a:pt x="2067" y="4775"/>
                    <a:pt x="2966" y="5094"/>
                  </a:cubicBezTo>
                  <a:cubicBezTo>
                    <a:pt x="3212" y="5182"/>
                    <a:pt x="3434" y="5222"/>
                    <a:pt x="3629" y="5222"/>
                  </a:cubicBezTo>
                  <a:cubicBezTo>
                    <a:pt x="4141" y="5222"/>
                    <a:pt x="4460" y="4942"/>
                    <a:pt x="4532" y="4515"/>
                  </a:cubicBezTo>
                  <a:cubicBezTo>
                    <a:pt x="4643" y="3936"/>
                    <a:pt x="4552" y="3646"/>
                    <a:pt x="4552" y="3646"/>
                  </a:cubicBezTo>
                  <a:lnTo>
                    <a:pt x="4552" y="3646"/>
                  </a:lnTo>
                  <a:cubicBezTo>
                    <a:pt x="4552" y="3646"/>
                    <a:pt x="4483" y="3653"/>
                    <a:pt x="4371" y="3653"/>
                  </a:cubicBezTo>
                  <a:cubicBezTo>
                    <a:pt x="4008" y="3653"/>
                    <a:pt x="3201" y="3583"/>
                    <a:pt x="2895" y="2987"/>
                  </a:cubicBezTo>
                  <a:cubicBezTo>
                    <a:pt x="2616" y="2439"/>
                    <a:pt x="2716" y="1840"/>
                    <a:pt x="2716" y="1840"/>
                  </a:cubicBezTo>
                  <a:lnTo>
                    <a:pt x="2716" y="1840"/>
                  </a:lnTo>
                  <a:cubicBezTo>
                    <a:pt x="2716" y="1840"/>
                    <a:pt x="2879" y="1850"/>
                    <a:pt x="3118" y="1850"/>
                  </a:cubicBezTo>
                  <a:cubicBezTo>
                    <a:pt x="3756" y="1850"/>
                    <a:pt x="4932" y="1776"/>
                    <a:pt x="4932" y="1230"/>
                  </a:cubicBezTo>
                  <a:cubicBezTo>
                    <a:pt x="4924" y="664"/>
                    <a:pt x="3986" y="1"/>
                    <a:pt x="2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6630838" y="2555237"/>
              <a:ext cx="92745" cy="110743"/>
            </a:xfrm>
            <a:custGeom>
              <a:avLst/>
              <a:gdLst/>
              <a:ahLst/>
              <a:cxnLst/>
              <a:rect l="l" t="t" r="r" b="b"/>
              <a:pathLst>
                <a:path w="1010" h="1206" extrusionOk="0">
                  <a:moveTo>
                    <a:pt x="511" y="0"/>
                  </a:moveTo>
                  <a:cubicBezTo>
                    <a:pt x="460" y="0"/>
                    <a:pt x="405" y="14"/>
                    <a:pt x="351" y="50"/>
                  </a:cubicBezTo>
                  <a:cubicBezTo>
                    <a:pt x="131" y="189"/>
                    <a:pt x="1" y="688"/>
                    <a:pt x="231" y="998"/>
                  </a:cubicBezTo>
                  <a:cubicBezTo>
                    <a:pt x="335" y="1144"/>
                    <a:pt x="485" y="1206"/>
                    <a:pt x="611" y="1206"/>
                  </a:cubicBezTo>
                  <a:cubicBezTo>
                    <a:pt x="726" y="1206"/>
                    <a:pt x="820" y="1154"/>
                    <a:pt x="839" y="1068"/>
                  </a:cubicBezTo>
                  <a:cubicBezTo>
                    <a:pt x="1009" y="419"/>
                    <a:pt x="810" y="140"/>
                    <a:pt x="810" y="140"/>
                  </a:cubicBezTo>
                  <a:cubicBezTo>
                    <a:pt x="810" y="140"/>
                    <a:pt x="676" y="0"/>
                    <a:pt x="511" y="0"/>
                  </a:cubicBezTo>
                  <a:close/>
                </a:path>
              </a:pathLst>
            </a:custGeom>
            <a:solidFill>
              <a:srgbClr val="ED9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6676660" y="2596375"/>
              <a:ext cx="27640" cy="39577"/>
            </a:xfrm>
            <a:custGeom>
              <a:avLst/>
              <a:gdLst/>
              <a:ahLst/>
              <a:cxnLst/>
              <a:rect l="l" t="t" r="r" b="b"/>
              <a:pathLst>
                <a:path w="301" h="431" extrusionOk="0">
                  <a:moveTo>
                    <a:pt x="291" y="1"/>
                  </a:moveTo>
                  <a:cubicBezTo>
                    <a:pt x="291" y="1"/>
                    <a:pt x="291" y="41"/>
                    <a:pt x="271" y="81"/>
                  </a:cubicBezTo>
                  <a:cubicBezTo>
                    <a:pt x="261" y="121"/>
                    <a:pt x="241" y="161"/>
                    <a:pt x="221" y="200"/>
                  </a:cubicBezTo>
                  <a:lnTo>
                    <a:pt x="221" y="191"/>
                  </a:lnTo>
                  <a:cubicBezTo>
                    <a:pt x="201" y="171"/>
                    <a:pt x="191" y="151"/>
                    <a:pt x="171" y="131"/>
                  </a:cubicBezTo>
                  <a:cubicBezTo>
                    <a:pt x="101" y="61"/>
                    <a:pt x="21" y="21"/>
                    <a:pt x="21" y="21"/>
                  </a:cubicBezTo>
                  <a:lnTo>
                    <a:pt x="11" y="31"/>
                  </a:lnTo>
                  <a:lnTo>
                    <a:pt x="51" y="71"/>
                  </a:lnTo>
                  <a:cubicBezTo>
                    <a:pt x="71" y="101"/>
                    <a:pt x="101" y="131"/>
                    <a:pt x="121" y="171"/>
                  </a:cubicBezTo>
                  <a:cubicBezTo>
                    <a:pt x="131" y="191"/>
                    <a:pt x="131" y="211"/>
                    <a:pt x="141" y="231"/>
                  </a:cubicBezTo>
                  <a:cubicBezTo>
                    <a:pt x="151" y="240"/>
                    <a:pt x="161" y="260"/>
                    <a:pt x="171" y="271"/>
                  </a:cubicBezTo>
                  <a:lnTo>
                    <a:pt x="181" y="280"/>
                  </a:lnTo>
                  <a:cubicBezTo>
                    <a:pt x="161" y="291"/>
                    <a:pt x="151" y="311"/>
                    <a:pt x="131" y="320"/>
                  </a:cubicBezTo>
                  <a:cubicBezTo>
                    <a:pt x="111" y="340"/>
                    <a:pt x="91" y="351"/>
                    <a:pt x="71" y="371"/>
                  </a:cubicBezTo>
                  <a:cubicBezTo>
                    <a:pt x="61" y="371"/>
                    <a:pt x="61" y="380"/>
                    <a:pt x="51" y="391"/>
                  </a:cubicBezTo>
                  <a:cubicBezTo>
                    <a:pt x="41" y="391"/>
                    <a:pt x="31" y="400"/>
                    <a:pt x="21" y="400"/>
                  </a:cubicBezTo>
                  <a:cubicBezTo>
                    <a:pt x="11" y="411"/>
                    <a:pt x="1" y="411"/>
                    <a:pt x="1" y="411"/>
                  </a:cubicBezTo>
                  <a:lnTo>
                    <a:pt x="1" y="420"/>
                  </a:lnTo>
                  <a:cubicBezTo>
                    <a:pt x="1" y="420"/>
                    <a:pt x="11" y="420"/>
                    <a:pt x="31" y="430"/>
                  </a:cubicBezTo>
                  <a:lnTo>
                    <a:pt x="101" y="430"/>
                  </a:lnTo>
                  <a:cubicBezTo>
                    <a:pt x="111" y="430"/>
                    <a:pt x="131" y="420"/>
                    <a:pt x="141" y="411"/>
                  </a:cubicBezTo>
                  <a:cubicBezTo>
                    <a:pt x="161" y="411"/>
                    <a:pt x="181" y="391"/>
                    <a:pt x="191" y="380"/>
                  </a:cubicBezTo>
                  <a:cubicBezTo>
                    <a:pt x="221" y="351"/>
                    <a:pt x="241" y="320"/>
                    <a:pt x="251" y="280"/>
                  </a:cubicBezTo>
                  <a:cubicBezTo>
                    <a:pt x="280" y="220"/>
                    <a:pt x="300" y="141"/>
                    <a:pt x="300" y="91"/>
                  </a:cubicBezTo>
                  <a:lnTo>
                    <a:pt x="300" y="1"/>
                  </a:ln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6635522" y="2553400"/>
              <a:ext cx="73369" cy="116436"/>
            </a:xfrm>
            <a:custGeom>
              <a:avLst/>
              <a:gdLst/>
              <a:ahLst/>
              <a:cxnLst/>
              <a:rect l="l" t="t" r="r" b="b"/>
              <a:pathLst>
                <a:path w="799" h="1268" extrusionOk="0">
                  <a:moveTo>
                    <a:pt x="439" y="0"/>
                  </a:moveTo>
                  <a:cubicBezTo>
                    <a:pt x="379" y="0"/>
                    <a:pt x="320" y="20"/>
                    <a:pt x="260" y="60"/>
                  </a:cubicBezTo>
                  <a:cubicBezTo>
                    <a:pt x="240" y="80"/>
                    <a:pt x="209" y="100"/>
                    <a:pt x="189" y="129"/>
                  </a:cubicBezTo>
                  <a:cubicBezTo>
                    <a:pt x="169" y="149"/>
                    <a:pt x="149" y="180"/>
                    <a:pt x="130" y="209"/>
                  </a:cubicBezTo>
                  <a:cubicBezTo>
                    <a:pt x="50" y="329"/>
                    <a:pt x="10" y="479"/>
                    <a:pt x="10" y="629"/>
                  </a:cubicBezTo>
                  <a:cubicBezTo>
                    <a:pt x="0" y="708"/>
                    <a:pt x="10" y="779"/>
                    <a:pt x="30" y="859"/>
                  </a:cubicBezTo>
                  <a:cubicBezTo>
                    <a:pt x="50" y="928"/>
                    <a:pt x="90" y="998"/>
                    <a:pt x="130" y="1068"/>
                  </a:cubicBezTo>
                  <a:lnTo>
                    <a:pt x="160" y="1098"/>
                  </a:lnTo>
                  <a:cubicBezTo>
                    <a:pt x="169" y="1118"/>
                    <a:pt x="189" y="1128"/>
                    <a:pt x="200" y="1138"/>
                  </a:cubicBezTo>
                  <a:cubicBezTo>
                    <a:pt x="229" y="1168"/>
                    <a:pt x="260" y="1188"/>
                    <a:pt x="289" y="1208"/>
                  </a:cubicBezTo>
                  <a:cubicBezTo>
                    <a:pt x="349" y="1238"/>
                    <a:pt x="409" y="1258"/>
                    <a:pt x="469" y="1267"/>
                  </a:cubicBezTo>
                  <a:cubicBezTo>
                    <a:pt x="529" y="1267"/>
                    <a:pt x="589" y="1258"/>
                    <a:pt x="629" y="1238"/>
                  </a:cubicBezTo>
                  <a:cubicBezTo>
                    <a:pt x="679" y="1228"/>
                    <a:pt x="709" y="1198"/>
                    <a:pt x="739" y="1178"/>
                  </a:cubicBezTo>
                  <a:cubicBezTo>
                    <a:pt x="759" y="1158"/>
                    <a:pt x="779" y="1138"/>
                    <a:pt x="788" y="1118"/>
                  </a:cubicBezTo>
                  <a:cubicBezTo>
                    <a:pt x="788" y="1098"/>
                    <a:pt x="799" y="1098"/>
                    <a:pt x="799" y="1098"/>
                  </a:cubicBezTo>
                  <a:lnTo>
                    <a:pt x="788" y="1088"/>
                  </a:lnTo>
                  <a:lnTo>
                    <a:pt x="768" y="1108"/>
                  </a:lnTo>
                  <a:cubicBezTo>
                    <a:pt x="759" y="1118"/>
                    <a:pt x="739" y="1128"/>
                    <a:pt x="709" y="1148"/>
                  </a:cubicBezTo>
                  <a:cubicBezTo>
                    <a:pt x="673" y="1162"/>
                    <a:pt x="623" y="1176"/>
                    <a:pt x="565" y="1176"/>
                  </a:cubicBezTo>
                  <a:cubicBezTo>
                    <a:pt x="541" y="1176"/>
                    <a:pt x="515" y="1173"/>
                    <a:pt x="489" y="1168"/>
                  </a:cubicBezTo>
                  <a:cubicBezTo>
                    <a:pt x="439" y="1158"/>
                    <a:pt x="389" y="1138"/>
                    <a:pt x="349" y="1108"/>
                  </a:cubicBezTo>
                  <a:lnTo>
                    <a:pt x="320" y="1078"/>
                  </a:lnTo>
                  <a:lnTo>
                    <a:pt x="289" y="1048"/>
                  </a:lnTo>
                  <a:cubicBezTo>
                    <a:pt x="280" y="1038"/>
                    <a:pt x="269" y="1038"/>
                    <a:pt x="260" y="1018"/>
                  </a:cubicBezTo>
                  <a:lnTo>
                    <a:pt x="229" y="978"/>
                  </a:lnTo>
                  <a:cubicBezTo>
                    <a:pt x="200" y="938"/>
                    <a:pt x="160" y="879"/>
                    <a:pt x="140" y="819"/>
                  </a:cubicBezTo>
                  <a:cubicBezTo>
                    <a:pt x="120" y="759"/>
                    <a:pt x="110" y="699"/>
                    <a:pt x="100" y="629"/>
                  </a:cubicBezTo>
                  <a:cubicBezTo>
                    <a:pt x="100" y="499"/>
                    <a:pt x="130" y="359"/>
                    <a:pt x="189" y="249"/>
                  </a:cubicBezTo>
                  <a:cubicBezTo>
                    <a:pt x="200" y="220"/>
                    <a:pt x="220" y="189"/>
                    <a:pt x="240" y="169"/>
                  </a:cubicBezTo>
                  <a:cubicBezTo>
                    <a:pt x="260" y="149"/>
                    <a:pt x="269" y="129"/>
                    <a:pt x="300" y="109"/>
                  </a:cubicBezTo>
                  <a:cubicBezTo>
                    <a:pt x="340" y="70"/>
                    <a:pt x="389" y="50"/>
                    <a:pt x="439" y="50"/>
                  </a:cubicBezTo>
                  <a:cubicBezTo>
                    <a:pt x="450" y="49"/>
                    <a:pt x="460" y="48"/>
                    <a:pt x="470" y="48"/>
                  </a:cubicBezTo>
                  <a:cubicBezTo>
                    <a:pt x="557" y="48"/>
                    <a:pt x="634" y="83"/>
                    <a:pt x="679" y="109"/>
                  </a:cubicBezTo>
                  <a:cubicBezTo>
                    <a:pt x="728" y="140"/>
                    <a:pt x="759" y="169"/>
                    <a:pt x="759" y="169"/>
                  </a:cubicBezTo>
                  <a:lnTo>
                    <a:pt x="759" y="160"/>
                  </a:lnTo>
                  <a:cubicBezTo>
                    <a:pt x="759" y="160"/>
                    <a:pt x="739" y="129"/>
                    <a:pt x="689" y="89"/>
                  </a:cubicBezTo>
                  <a:cubicBezTo>
                    <a:pt x="639" y="60"/>
                    <a:pt x="559" y="0"/>
                    <a:pt x="439" y="0"/>
                  </a:cubicBezTo>
                  <a:close/>
                </a:path>
              </a:pathLst>
            </a:custGeom>
            <a:solidFill>
              <a:srgbClr val="E17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5106428" y="4714902"/>
              <a:ext cx="731673" cy="120109"/>
            </a:xfrm>
            <a:custGeom>
              <a:avLst/>
              <a:gdLst/>
              <a:ahLst/>
              <a:cxnLst/>
              <a:rect l="l" t="t" r="r" b="b"/>
              <a:pathLst>
                <a:path w="7968" h="1308" extrusionOk="0">
                  <a:moveTo>
                    <a:pt x="2017" y="0"/>
                  </a:moveTo>
                  <a:cubicBezTo>
                    <a:pt x="809" y="120"/>
                    <a:pt x="1" y="349"/>
                    <a:pt x="1" y="609"/>
                  </a:cubicBezTo>
                  <a:cubicBezTo>
                    <a:pt x="1" y="999"/>
                    <a:pt x="1787" y="1308"/>
                    <a:pt x="3984" y="1308"/>
                  </a:cubicBezTo>
                  <a:cubicBezTo>
                    <a:pt x="6190" y="1308"/>
                    <a:pt x="7967" y="999"/>
                    <a:pt x="7967" y="609"/>
                  </a:cubicBezTo>
                  <a:cubicBezTo>
                    <a:pt x="7967" y="360"/>
                    <a:pt x="7248" y="140"/>
                    <a:pt x="6150" y="20"/>
                  </a:cubicBezTo>
                  <a:cubicBezTo>
                    <a:pt x="5521" y="280"/>
                    <a:pt x="4833" y="429"/>
                    <a:pt x="4114" y="429"/>
                  </a:cubicBezTo>
                  <a:cubicBezTo>
                    <a:pt x="3365" y="429"/>
                    <a:pt x="2666" y="280"/>
                    <a:pt x="2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5000093" y="3786262"/>
              <a:ext cx="968126" cy="968126"/>
            </a:xfrm>
            <a:custGeom>
              <a:avLst/>
              <a:gdLst/>
              <a:ahLst/>
              <a:cxnLst/>
              <a:rect l="l" t="t" r="r" b="b"/>
              <a:pathLst>
                <a:path w="10543" h="10543" extrusionOk="0">
                  <a:moveTo>
                    <a:pt x="5272" y="0"/>
                  </a:moveTo>
                  <a:cubicBezTo>
                    <a:pt x="2357" y="0"/>
                    <a:pt x="1" y="2356"/>
                    <a:pt x="1" y="5271"/>
                  </a:cubicBezTo>
                  <a:cubicBezTo>
                    <a:pt x="1" y="8186"/>
                    <a:pt x="2357" y="10542"/>
                    <a:pt x="5272" y="10542"/>
                  </a:cubicBezTo>
                  <a:cubicBezTo>
                    <a:pt x="8176" y="10542"/>
                    <a:pt x="10543" y="8186"/>
                    <a:pt x="10543" y="5271"/>
                  </a:cubicBezTo>
                  <a:cubicBezTo>
                    <a:pt x="10543" y="2356"/>
                    <a:pt x="8176" y="0"/>
                    <a:pt x="5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5000093" y="3842184"/>
              <a:ext cx="860873" cy="912204"/>
            </a:xfrm>
            <a:custGeom>
              <a:avLst/>
              <a:gdLst/>
              <a:ahLst/>
              <a:cxnLst/>
              <a:rect l="l" t="t" r="r" b="b"/>
              <a:pathLst>
                <a:path w="9375" h="9934" extrusionOk="0">
                  <a:moveTo>
                    <a:pt x="2816" y="1"/>
                  </a:moveTo>
                  <a:lnTo>
                    <a:pt x="2816" y="1"/>
                  </a:lnTo>
                  <a:cubicBezTo>
                    <a:pt x="1139" y="879"/>
                    <a:pt x="1" y="2636"/>
                    <a:pt x="1" y="4662"/>
                  </a:cubicBezTo>
                  <a:cubicBezTo>
                    <a:pt x="1" y="7577"/>
                    <a:pt x="2357" y="9933"/>
                    <a:pt x="5272" y="9933"/>
                  </a:cubicBezTo>
                  <a:cubicBezTo>
                    <a:pt x="6929" y="9933"/>
                    <a:pt x="8416" y="9165"/>
                    <a:pt x="9374" y="7967"/>
                  </a:cubicBezTo>
                  <a:lnTo>
                    <a:pt x="9374" y="7967"/>
                  </a:lnTo>
                  <a:cubicBezTo>
                    <a:pt x="8646" y="8346"/>
                    <a:pt x="7807" y="8566"/>
                    <a:pt x="6929" y="8566"/>
                  </a:cubicBezTo>
                  <a:cubicBezTo>
                    <a:pt x="4014" y="8566"/>
                    <a:pt x="1658" y="6210"/>
                    <a:pt x="1658" y="3295"/>
                  </a:cubicBezTo>
                  <a:cubicBezTo>
                    <a:pt x="1658" y="2047"/>
                    <a:pt x="2087" y="899"/>
                    <a:pt x="2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5615146" y="3919226"/>
              <a:ext cx="271439" cy="215425"/>
            </a:xfrm>
            <a:custGeom>
              <a:avLst/>
              <a:gdLst/>
              <a:ahLst/>
              <a:cxnLst/>
              <a:rect l="l" t="t" r="r" b="b"/>
              <a:pathLst>
                <a:path w="2956" h="2346" extrusionOk="0">
                  <a:moveTo>
                    <a:pt x="970" y="0"/>
                  </a:moveTo>
                  <a:cubicBezTo>
                    <a:pt x="700" y="0"/>
                    <a:pt x="460" y="90"/>
                    <a:pt x="320" y="280"/>
                  </a:cubicBezTo>
                  <a:cubicBezTo>
                    <a:pt x="1" y="689"/>
                    <a:pt x="251" y="1427"/>
                    <a:pt x="890" y="1927"/>
                  </a:cubicBezTo>
                  <a:cubicBezTo>
                    <a:pt x="1249" y="2196"/>
                    <a:pt x="1649" y="2346"/>
                    <a:pt x="1988" y="2346"/>
                  </a:cubicBezTo>
                  <a:cubicBezTo>
                    <a:pt x="2257" y="2346"/>
                    <a:pt x="2487" y="2256"/>
                    <a:pt x="2636" y="2066"/>
                  </a:cubicBezTo>
                  <a:cubicBezTo>
                    <a:pt x="2956" y="1657"/>
                    <a:pt x="2696" y="919"/>
                    <a:pt x="2057" y="420"/>
                  </a:cubicBezTo>
                  <a:cubicBezTo>
                    <a:pt x="1708" y="140"/>
                    <a:pt x="1309" y="0"/>
                    <a:pt x="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Прямоугольник 1010"/>
          <p:cNvSpPr/>
          <p:nvPr/>
        </p:nvSpPr>
        <p:spPr>
          <a:xfrm>
            <a:off x="1187624" y="3939902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руководители:</a:t>
            </a:r>
          </a:p>
          <a:p>
            <a:pPr algn="r"/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Лущик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И.В., доцент кафедры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ФГБОУ ВО "ВГАФК</a:t>
            </a:r>
          </a:p>
          <a:p>
            <a:pPr algn="r"/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Абдрахманова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И.В., доцент кафедры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ФГБОУ ВО "ВГАФК"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1012" name="Прямоугольник 1011"/>
          <p:cNvSpPr/>
          <p:nvPr/>
        </p:nvSpPr>
        <p:spPr>
          <a:xfrm>
            <a:off x="4427984" y="29317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выполнил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Пижамов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Иван</a:t>
            </a:r>
          </a:p>
          <a:p>
            <a:pPr algn="r"/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208 группы ФГБОУ ВО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"ВГАФК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60"/>
          <p:cNvSpPr txBox="1">
            <a:spLocks noGrp="1"/>
          </p:cNvSpPr>
          <p:nvPr>
            <p:ph type="title"/>
          </p:nvPr>
        </p:nvSpPr>
        <p:spPr>
          <a:xfrm>
            <a:off x="539552" y="386114"/>
            <a:ext cx="8064896" cy="7599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000" dirty="0" smtClean="0">
                <a:latin typeface="+mj-lt"/>
              </a:rPr>
              <a:t>Тренажер для развития взрывной силы бедра</a:t>
            </a:r>
            <a:endParaRPr sz="30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1" y="1311628"/>
            <a:ext cx="7848873" cy="1138773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Задача: </a:t>
            </a:r>
            <a:r>
              <a:rPr lang="ru-RU" sz="1800" dirty="0" smtClean="0">
                <a:solidFill>
                  <a:schemeClr val="accent5"/>
                </a:solidFill>
              </a:rPr>
              <a:t>развивать </a:t>
            </a:r>
            <a:r>
              <a:rPr lang="ru-RU" sz="1800" dirty="0">
                <a:solidFill>
                  <a:schemeClr val="accent5"/>
                </a:solidFill>
              </a:rPr>
              <a:t>взрывную силу четырехглавой мышцы бедра </a:t>
            </a:r>
            <a:r>
              <a:rPr lang="ru-RU" sz="1800" dirty="0" smtClean="0">
                <a:solidFill>
                  <a:schemeClr val="accent5"/>
                </a:solidFill>
              </a:rPr>
              <a:t>для совершенствования </a:t>
            </a:r>
            <a:r>
              <a:rPr lang="ru-RU" sz="1800" dirty="0">
                <a:solidFill>
                  <a:schemeClr val="accent5"/>
                </a:solidFill>
              </a:rPr>
              <a:t>отталкивания </a:t>
            </a:r>
            <a:r>
              <a:rPr lang="ru-RU" sz="1800" dirty="0" smtClean="0">
                <a:solidFill>
                  <a:schemeClr val="accent5"/>
                </a:solidFill>
              </a:rPr>
              <a:t>ног, а также </a:t>
            </a:r>
            <a:r>
              <a:rPr lang="ru-RU" sz="1800" dirty="0">
                <a:solidFill>
                  <a:schemeClr val="accent5"/>
                </a:solidFill>
              </a:rPr>
              <a:t>для выполнения акробатических элементов и гимнастических прыжков</a:t>
            </a:r>
          </a:p>
          <a:p>
            <a:endParaRPr lang="ru-RU" dirty="0"/>
          </a:p>
        </p:txBody>
      </p:sp>
      <p:pic>
        <p:nvPicPr>
          <p:cNvPr id="5122" name="Picture 2" descr="https://dereksiz.org/prilojenie-simvoli-i-trudnoste/169489_html_c287a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71750"/>
            <a:ext cx="5156213" cy="23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172480" cy="572700"/>
          </a:xfrm>
        </p:spPr>
        <p:txBody>
          <a:bodyPr/>
          <a:lstStyle/>
          <a:p>
            <a:r>
              <a:rPr lang="ru-RU" dirty="0">
                <a:latin typeface="+mj-lt"/>
              </a:rPr>
              <a:t>Тренажер для развития взрывной силы бедра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31590"/>
            <a:ext cx="4608512" cy="3456384"/>
          </a:xfrm>
          <a:solidFill>
            <a:srgbClr val="FFFF00"/>
          </a:solidFill>
          <a:effectLst>
            <a:softEdge rad="127000"/>
          </a:effectLst>
        </p:spPr>
        <p:txBody>
          <a:bodyPr/>
          <a:lstStyle/>
          <a:p>
            <a:pPr marL="139700" indent="0">
              <a:buNone/>
            </a:pPr>
            <a:r>
              <a:rPr lang="ru-RU" b="1" dirty="0">
                <a:latin typeface="+mn-lt"/>
              </a:rPr>
              <a:t>Описание </a:t>
            </a:r>
            <a:r>
              <a:rPr lang="ru-RU" b="1" dirty="0" smtClean="0">
                <a:latin typeface="+mn-lt"/>
              </a:rPr>
              <a:t>работы на тренажёре:</a:t>
            </a:r>
          </a:p>
          <a:p>
            <a:pPr marL="139700" indent="0">
              <a:buNone/>
            </a:pPr>
            <a:endParaRPr lang="ru-RU" sz="800" dirty="0">
              <a:latin typeface="+mn-lt"/>
            </a:endParaRPr>
          </a:p>
          <a:p>
            <a:r>
              <a:rPr lang="ru-RU" dirty="0">
                <a:latin typeface="+mn-lt"/>
              </a:rPr>
              <a:t>Спортсмену необходимо взяться руками за рукоятки или же за края сиденья для придания телу устойчивого </a:t>
            </a:r>
            <a:r>
              <a:rPr lang="ru-RU" dirty="0" smtClean="0">
                <a:latin typeface="+mn-lt"/>
              </a:rPr>
              <a:t>положения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Колени нужно согнуть угол в коленном суставе должен быть 90 градусов, или немного больше, бедра не должны вылезать за края </a:t>
            </a:r>
            <a:r>
              <a:rPr lang="ru-RU" dirty="0" smtClean="0">
                <a:latin typeface="+mn-lt"/>
              </a:rPr>
              <a:t>сиденья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Поместить щиколотки нужно под </a:t>
            </a:r>
            <a:r>
              <a:rPr lang="ru-RU" dirty="0" smtClean="0">
                <a:latin typeface="+mn-lt"/>
              </a:rPr>
              <a:t>валики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Спину необходимо держать ровно и </a:t>
            </a:r>
            <a:r>
              <a:rPr lang="ru-RU" dirty="0" smtClean="0">
                <a:latin typeface="+mn-lt"/>
              </a:rPr>
              <a:t>неподвижно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После этого на вдохе необходимо распрямить ноги до горизонтального </a:t>
            </a:r>
            <a:r>
              <a:rPr lang="ru-RU" dirty="0" smtClean="0">
                <a:latin typeface="+mn-lt"/>
              </a:rPr>
              <a:t>положения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Затем, опуская валики, вернуться в исходное </a:t>
            </a:r>
            <a:r>
              <a:rPr lang="ru-RU" dirty="0" smtClean="0">
                <a:latin typeface="+mn-lt"/>
              </a:rPr>
              <a:t>положение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Перед тренировкой необходимо определить количество повторений и </a:t>
            </a:r>
            <a:r>
              <a:rPr lang="ru-RU" dirty="0" smtClean="0">
                <a:latin typeface="+mn-lt"/>
              </a:rPr>
              <a:t>серий</a:t>
            </a:r>
            <a:endParaRPr lang="ru-RU" dirty="0">
              <a:latin typeface="+mn-lt"/>
            </a:endParaRPr>
          </a:p>
        </p:txBody>
      </p:sp>
      <p:pic>
        <p:nvPicPr>
          <p:cNvPr id="4098" name="Picture 2" descr="https://fitnessnyashka.ru/wp-content/uploads/53ed6a47b630520999094064863c64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98" y="1491630"/>
            <a:ext cx="411130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4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Тренажер для разминки и укрепления мышечно-связочного аппарата ног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435846"/>
            <a:ext cx="3690360" cy="1152129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13970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Они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встают на тренажер в положении стойки правая вперед, левая назад и прыжками меняют положение ног в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темпе,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заданном тренером 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7614"/>
            <a:ext cx="3133105" cy="25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246962"/>
            <a:ext cx="3006080" cy="7386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54789"/>
                </a:solidFill>
                <a:sym typeface="Barlow Medium"/>
              </a:rPr>
              <a:t>Крупная волнистая деревянная </a:t>
            </a:r>
            <a:r>
              <a:rPr lang="ru-RU" dirty="0">
                <a:solidFill>
                  <a:srgbClr val="254789"/>
                </a:solidFill>
                <a:sym typeface="Barlow Medium"/>
              </a:rPr>
              <a:t>поверхность, </a:t>
            </a:r>
            <a:r>
              <a:rPr lang="ru-RU" dirty="0" smtClean="0">
                <a:solidFill>
                  <a:srgbClr val="254789"/>
                </a:solidFill>
                <a:sym typeface="Barlow Medium"/>
              </a:rPr>
              <a:t>покрытая </a:t>
            </a:r>
            <a:r>
              <a:rPr lang="ru-RU" dirty="0">
                <a:solidFill>
                  <a:srgbClr val="254789"/>
                </a:solidFill>
                <a:sym typeface="Barlow Medium"/>
              </a:rPr>
              <a:t>войлоком с крепкой покрышкой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473624" y="1923678"/>
            <a:ext cx="239452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68735" y="2427734"/>
            <a:ext cx="2286000" cy="95410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  <a:sym typeface="Barlow Medium"/>
              </a:rPr>
              <a:t>На тренажере могут работать сразу несколько гимнастов или гимнасток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6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Устройство для развития мышц плечевого пояса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499742"/>
            <a:ext cx="4140032" cy="2283718"/>
          </a:xfr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139700" indent="0">
              <a:buNone/>
            </a:pPr>
            <a:r>
              <a:rPr lang="ru-RU" sz="1600" dirty="0" smtClean="0"/>
              <a:t> </a:t>
            </a:r>
            <a:r>
              <a:rPr lang="ru-RU" sz="1600" dirty="0">
                <a:latin typeface="+mn-lt"/>
              </a:rPr>
              <a:t>В направляющих размещены ручки 4. Упругие элементы 5 находятся между ручками и препятствуют их сведению. С противоположной стороны ручек расположены вспомогательные </a:t>
            </a:r>
            <a:r>
              <a:rPr lang="ru-RU" sz="1600" dirty="0" smtClean="0">
                <a:latin typeface="+mn-lt"/>
              </a:rPr>
              <a:t>упругие </a:t>
            </a:r>
            <a:r>
              <a:rPr lang="ru-RU" sz="1600" dirty="0">
                <a:latin typeface="+mn-lt"/>
              </a:rPr>
              <a:t>элементы, препятствующие разведению ручек. </a:t>
            </a:r>
            <a:endParaRPr lang="ru-RU" sz="1600" dirty="0" smtClean="0">
              <a:latin typeface="+mn-lt"/>
            </a:endParaRPr>
          </a:p>
          <a:p>
            <a:pPr marL="139700" indent="0">
              <a:buNone/>
            </a:pPr>
            <a:endParaRPr lang="ru-RU" sz="1600" dirty="0" smtClean="0"/>
          </a:p>
        </p:txBody>
      </p:sp>
      <p:pic>
        <p:nvPicPr>
          <p:cNvPr id="1026" name="Picture 2" descr="C:\Users\pizha\Downloads\2023-04-12_19-11-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7859"/>
            <a:ext cx="3429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203598"/>
            <a:ext cx="4030836" cy="122495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139700" lvl="0">
              <a:lnSpc>
                <a:spcPct val="115000"/>
              </a:lnSpc>
              <a:buClr>
                <a:srgbClr val="254789"/>
              </a:buClr>
              <a:buSzPts val="1400"/>
            </a:pPr>
            <a:r>
              <a:rPr lang="ru-RU" sz="1600" dirty="0" smtClean="0">
                <a:solidFill>
                  <a:srgbClr val="254789"/>
                </a:solidFill>
                <a:sym typeface="Barlow Medium"/>
              </a:rPr>
              <a:t>Удлиненная рама 1 тренажера состоит из двух параллельных направляющих 2, концы которых соединены опорами 3.</a:t>
            </a:r>
          </a:p>
        </p:txBody>
      </p:sp>
    </p:spTree>
    <p:extLst>
      <p:ext uri="{BB962C8B-B14F-4D97-AF65-F5344CB8AC3E}">
        <p14:creationId xmlns:p14="http://schemas.microsoft.com/office/powerpoint/2010/main" val="2803447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Documents and Settings\informatika_pre\Рабочий стол\пж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339502"/>
            <a:ext cx="5400000" cy="3096344"/>
          </a:xfrm>
          <a:prstGeom prst="rect">
            <a:avLst/>
          </a:prstGeom>
          <a:noFill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827584" y="3867894"/>
            <a:ext cx="698477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Barlow Medium"/>
                <a:cs typeface="Barlow Medium"/>
                <a:sym typeface="Barlow Medium"/>
              </a:rPr>
              <a:t>Из исходного положения «упор лежа» спортсмен выполняет сгибание рук с одновременным разведением их в стороны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     Заключение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067694"/>
            <a:ext cx="3816424" cy="1728192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139700" indent="0">
              <a:buNone/>
            </a:pPr>
            <a:r>
              <a:rPr lang="ru-RU" sz="1800" dirty="0" smtClean="0">
                <a:latin typeface="+mn-lt"/>
              </a:rPr>
              <a:t>Тренажеры показали </a:t>
            </a:r>
            <a:r>
              <a:rPr lang="ru-RU" sz="1800" dirty="0">
                <a:latin typeface="+mn-lt"/>
              </a:rPr>
              <a:t>высокую 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эффективность </a:t>
            </a:r>
            <a:r>
              <a:rPr lang="ru-RU" sz="1800" dirty="0" smtClean="0">
                <a:latin typeface="+mn-lt"/>
              </a:rPr>
              <a:t>при обучении простым и </a:t>
            </a:r>
            <a:r>
              <a:rPr lang="ru-RU" sz="1800" dirty="0">
                <a:latin typeface="+mn-lt"/>
              </a:rPr>
              <a:t>сложным </a:t>
            </a:r>
            <a:r>
              <a:rPr lang="ru-RU" sz="1800" dirty="0" smtClean="0">
                <a:latin typeface="+mn-lt"/>
              </a:rPr>
              <a:t>элементов гимнастики</a:t>
            </a:r>
            <a:endParaRPr lang="ru-RU" sz="1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3478"/>
            <a:ext cx="351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9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720000" y="1707653"/>
            <a:ext cx="7704000" cy="1584177"/>
          </a:xfrm>
        </p:spPr>
        <p:txBody>
          <a:bodyPr/>
          <a:lstStyle/>
          <a:p>
            <a:pPr algn="ctr">
              <a:buNone/>
            </a:pPr>
            <a:r>
              <a:rPr lang="ru-RU" altLang="ko-KR" sz="3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СПАСИБО </a:t>
            </a:r>
          </a:p>
          <a:p>
            <a:pPr algn="ctr">
              <a:buNone/>
            </a:pPr>
            <a:r>
              <a:rPr lang="ru-RU" altLang="ko-KR" sz="3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ЗА ВНИМАНИЕ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+mj-lt"/>
              </a:rPr>
              <a:t>Что такое тренажёр?</a:t>
            </a:r>
            <a:endParaRPr dirty="0">
              <a:latin typeface="+mj-lt"/>
            </a:endParaRPr>
          </a:p>
        </p:txBody>
      </p:sp>
      <p:sp>
        <p:nvSpPr>
          <p:cNvPr id="1016" name="Google Shape;1016;p37"/>
          <p:cNvSpPr txBox="1">
            <a:spLocks noGrp="1"/>
          </p:cNvSpPr>
          <p:nvPr>
            <p:ph type="body" idx="1"/>
          </p:nvPr>
        </p:nvSpPr>
        <p:spPr>
          <a:xfrm>
            <a:off x="467544" y="2715766"/>
            <a:ext cx="5134477" cy="144016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 smtClean="0">
                <a:solidFill>
                  <a:srgbClr val="FFFF00"/>
                </a:solidFill>
                <a:latin typeface="+mj-lt"/>
              </a:rPr>
              <a:t>Спортивный </a:t>
            </a:r>
            <a:r>
              <a:rPr lang="ru-RU" sz="1400" dirty="0">
                <a:solidFill>
                  <a:srgbClr val="FFFF00"/>
                </a:solidFill>
                <a:latin typeface="+mj-lt"/>
              </a:rPr>
              <a:t>тренажер - устройство для выполнения упражнений, направленных на развитие мышц, тренировку сердечно-сосудистой системы и согласованной работы различных мышечных групп при выполнении определенных </a:t>
            </a:r>
            <a:r>
              <a:rPr lang="ru-RU" sz="1400" dirty="0" smtClean="0">
                <a:solidFill>
                  <a:srgbClr val="FFFF00"/>
                </a:solidFill>
                <a:latin typeface="+mj-lt"/>
              </a:rPr>
              <a:t>движений</a:t>
            </a:r>
            <a:endParaRPr sz="1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 descr="Тренажер для разгибания спины DHZ E-7045 — ✓купить по цене 79 914 руб. в  Москве, России | sportres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87" y="2582729"/>
            <a:ext cx="2780123" cy="22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4440" y="1275606"/>
            <a:ext cx="3732931" cy="133113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254789"/>
              </a:buClr>
              <a:buSzPts val="1400"/>
            </a:pPr>
            <a:r>
              <a:rPr lang="ru-RU" dirty="0">
                <a:solidFill>
                  <a:srgbClr val="254789"/>
                </a:solidFill>
                <a:sym typeface="Barlow Medium"/>
              </a:rPr>
              <a:t>Тренажер -  механическое или электрическое комбинированное тренировочное устройство, которое своей работой имитирует различные нагрузки, ситуации</a:t>
            </a:r>
          </a:p>
        </p:txBody>
      </p:sp>
      <p:pic>
        <p:nvPicPr>
          <p:cNvPr id="3" name="Picture 2" descr="Эллиптический тренажер Proxima Maximus iPRO купить в Москве по цене 109990  руб. в интернет-магазине Элеп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8626"/>
            <a:ext cx="97341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Первое использование </a:t>
            </a:r>
            <a:r>
              <a:rPr lang="ru-RU" dirty="0" smtClean="0">
                <a:latin typeface="+mj-lt"/>
              </a:rPr>
              <a:t>тренажеров</a:t>
            </a:r>
            <a:endParaRPr lang="ru-RU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787774"/>
            <a:ext cx="5616624" cy="1832224"/>
          </a:xfr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139700" indent="0">
              <a:buNone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Тренажеры  были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весьма разнообразны: 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39700" indent="0">
              <a:buNone/>
            </a:pPr>
            <a:endParaRPr lang="ru-RU" sz="4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39700" indent="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механическая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лошадь для аэробики подключенная к двигателю, который задавал ритм и обязывал идти в ногу с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тренажером</a:t>
            </a:r>
          </a:p>
          <a:p>
            <a:pPr marL="139700" indent="0">
              <a:buNone/>
            </a:pPr>
            <a:endParaRPr lang="ru-RU" sz="7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39700" indent="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тренажеры для приседания и совершения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выпадов</a:t>
            </a:r>
          </a:p>
          <a:p>
            <a:pPr marL="139700" indent="0">
              <a:buNone/>
            </a:pPr>
            <a:endParaRPr lang="ru-RU" sz="7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139700" indent="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силовые рамы и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прочее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71637"/>
            <a:ext cx="14287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131590"/>
            <a:ext cx="6618188" cy="58785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139700" lvl="0">
              <a:lnSpc>
                <a:spcPct val="115000"/>
              </a:lnSpc>
              <a:buClr>
                <a:srgbClr val="254789"/>
              </a:buClr>
              <a:buSzPts val="1400"/>
            </a:pPr>
            <a:r>
              <a:rPr lang="ru-RU" dirty="0" smtClean="0">
                <a:solidFill>
                  <a:srgbClr val="FFFF00"/>
                </a:solidFill>
                <a:sym typeface="Barlow Medium"/>
              </a:rPr>
              <a:t>Вильгельм </a:t>
            </a:r>
            <a:r>
              <a:rPr lang="ru-RU" dirty="0" err="1" smtClean="0">
                <a:solidFill>
                  <a:srgbClr val="FFFF00"/>
                </a:solidFill>
                <a:sym typeface="Barlow Medium"/>
              </a:rPr>
              <a:t>Зандер</a:t>
            </a:r>
            <a:r>
              <a:rPr lang="ru-RU" dirty="0" smtClean="0">
                <a:solidFill>
                  <a:srgbClr val="FFFF00"/>
                </a:solidFill>
                <a:sym typeface="Barlow Medium"/>
              </a:rPr>
              <a:t> - отец-основатель  первых массовых тренажеров и тренажерного зала в сегодняшнем его воплощении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983897"/>
            <a:ext cx="5851376" cy="5878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39700" lvl="0">
              <a:lnSpc>
                <a:spcPct val="115000"/>
              </a:lnSpc>
              <a:buClr>
                <a:srgbClr val="254789"/>
              </a:buClr>
              <a:buSzPts val="1400"/>
            </a:pPr>
            <a:r>
              <a:rPr lang="ru-RU" dirty="0" smtClean="0">
                <a:solidFill>
                  <a:srgbClr val="002060"/>
                </a:solidFill>
                <a:sym typeface="Barlow Medium"/>
              </a:rPr>
              <a:t>1864 год - </a:t>
            </a:r>
            <a:r>
              <a:rPr lang="ru-RU" dirty="0" err="1" smtClean="0">
                <a:solidFill>
                  <a:srgbClr val="002060"/>
                </a:solidFill>
                <a:sym typeface="Barlow Medium"/>
              </a:rPr>
              <a:t>Зандер</a:t>
            </a:r>
            <a:r>
              <a:rPr lang="ru-RU" dirty="0" smtClean="0">
                <a:solidFill>
                  <a:srgbClr val="002060"/>
                </a:solidFill>
                <a:sym typeface="Barlow Medium"/>
              </a:rPr>
              <a:t> основал в Стокгольме институт, где были установлены 27 разработанных им машин</a:t>
            </a:r>
          </a:p>
        </p:txBody>
      </p:sp>
    </p:spTree>
    <p:extLst>
      <p:ext uri="{BB962C8B-B14F-4D97-AF65-F5344CB8AC3E}">
        <p14:creationId xmlns:p14="http://schemas.microsoft.com/office/powerpoint/2010/main" val="2795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9"/>
          <p:cNvSpPr txBox="1">
            <a:spLocks noGrp="1"/>
          </p:cNvSpPr>
          <p:nvPr>
            <p:ph type="title"/>
          </p:nvPr>
        </p:nvSpPr>
        <p:spPr>
          <a:xfrm>
            <a:off x="460404" y="195486"/>
            <a:ext cx="7423964" cy="6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000" dirty="0">
                <a:latin typeface="+mj-lt"/>
              </a:rPr>
              <a:t>Дальнейшее </a:t>
            </a:r>
            <a:r>
              <a:rPr lang="ru-RU" sz="3000" dirty="0" smtClean="0">
                <a:latin typeface="+mj-lt"/>
              </a:rPr>
              <a:t>развитие тренажёров</a:t>
            </a:r>
            <a:endParaRPr sz="3000" dirty="0">
              <a:latin typeface="+mj-lt"/>
            </a:endParaRPr>
          </a:p>
        </p:txBody>
      </p:sp>
      <p:sp>
        <p:nvSpPr>
          <p:cNvPr id="1043" name="Google Shape;1043;p39"/>
          <p:cNvSpPr txBox="1">
            <a:spLocks noGrp="1"/>
          </p:cNvSpPr>
          <p:nvPr>
            <p:ph type="subTitle" idx="1"/>
          </p:nvPr>
        </p:nvSpPr>
        <p:spPr>
          <a:xfrm>
            <a:off x="323528" y="2499742"/>
            <a:ext cx="3960440" cy="203676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ru-RU" dirty="0" smtClean="0">
                <a:latin typeface="+mj-lt"/>
              </a:rPr>
              <a:t>Каркас </a:t>
            </a:r>
            <a:r>
              <a:rPr lang="ru-RU" dirty="0">
                <a:latin typeface="+mj-lt"/>
              </a:rPr>
              <a:t>конструкций тренажеров прошлого был </a:t>
            </a:r>
            <a:r>
              <a:rPr lang="ru-RU" dirty="0" smtClean="0">
                <a:latin typeface="+mj-lt"/>
              </a:rPr>
              <a:t>из </a:t>
            </a:r>
            <a:r>
              <a:rPr lang="ru-RU" dirty="0">
                <a:latin typeface="+mj-lt"/>
              </a:rPr>
              <a:t>дерева, а в качестве утяжеления использовался собственный вес, что существенно ограничивало возможности тренажера в сравнении с </a:t>
            </a:r>
            <a:r>
              <a:rPr lang="ru-RU" dirty="0" smtClean="0">
                <a:latin typeface="+mj-lt"/>
              </a:rPr>
              <a:t>современными</a:t>
            </a:r>
            <a:endParaRPr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91630"/>
            <a:ext cx="4136344" cy="269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203598"/>
            <a:ext cx="2736304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457200" lvl="0" indent="-317500">
              <a:buClr>
                <a:srgbClr val="254789"/>
              </a:buClr>
              <a:buSzPts val="1400"/>
              <a:buFont typeface="Barlow Medium"/>
              <a:buAutoNum type="arabicPlain" startAt="1900"/>
            </a:pPr>
            <a:endParaRPr lang="ru-RU" sz="1200" dirty="0" smtClean="0">
              <a:solidFill>
                <a:srgbClr val="254789"/>
              </a:solidFill>
              <a:sym typeface="Barlow Medium"/>
            </a:endParaRPr>
          </a:p>
          <a:p>
            <a:pPr marL="457200" lvl="0" indent="-317500">
              <a:buClr>
                <a:srgbClr val="254789"/>
              </a:buClr>
              <a:buSzPts val="1400"/>
              <a:buFont typeface="Barlow Medium"/>
              <a:buAutoNum type="arabicPlain" startAt="1952"/>
            </a:pPr>
            <a:r>
              <a:rPr lang="ru-RU" sz="1600" dirty="0" smtClean="0">
                <a:solidFill>
                  <a:srgbClr val="254789"/>
                </a:solidFill>
                <a:sym typeface="Barlow Medium"/>
              </a:rPr>
              <a:t> - первый прототип беговой дорожки</a:t>
            </a:r>
          </a:p>
          <a:p>
            <a:pPr marL="457200" lvl="0" indent="-317500">
              <a:buClr>
                <a:srgbClr val="254789"/>
              </a:buClr>
              <a:buSzPts val="1400"/>
            </a:pPr>
            <a:endParaRPr lang="ru-RU" sz="800" dirty="0" smtClean="0">
              <a:solidFill>
                <a:srgbClr val="254789"/>
              </a:solidFill>
              <a:sym typeface="Barlow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0"/>
          <p:cNvSpPr/>
          <p:nvPr/>
        </p:nvSpPr>
        <p:spPr>
          <a:xfrm rot="-787561">
            <a:off x="5091586" y="795808"/>
            <a:ext cx="3999439" cy="4803549"/>
          </a:xfrm>
          <a:custGeom>
            <a:avLst/>
            <a:gdLst/>
            <a:ahLst/>
            <a:cxnLst/>
            <a:rect l="l" t="t" r="r" b="b"/>
            <a:pathLst>
              <a:path w="23680" h="28441" extrusionOk="0">
                <a:moveTo>
                  <a:pt x="13414" y="0"/>
                </a:moveTo>
                <a:cubicBezTo>
                  <a:pt x="11797" y="0"/>
                  <a:pt x="9869" y="681"/>
                  <a:pt x="7767" y="2466"/>
                </a:cubicBezTo>
                <a:cubicBezTo>
                  <a:pt x="2146" y="7238"/>
                  <a:pt x="2665" y="9983"/>
                  <a:pt x="3364" y="14974"/>
                </a:cubicBezTo>
                <a:cubicBezTo>
                  <a:pt x="3783" y="17969"/>
                  <a:pt x="0" y="19546"/>
                  <a:pt x="200" y="24388"/>
                </a:cubicBezTo>
                <a:cubicBezTo>
                  <a:pt x="300" y="26904"/>
                  <a:pt x="2416" y="28441"/>
                  <a:pt x="2416" y="28441"/>
                </a:cubicBezTo>
                <a:lnTo>
                  <a:pt x="21922" y="28441"/>
                </a:lnTo>
                <a:cubicBezTo>
                  <a:pt x="21852" y="25905"/>
                  <a:pt x="20445" y="25675"/>
                  <a:pt x="19007" y="23299"/>
                </a:cubicBezTo>
                <a:cubicBezTo>
                  <a:pt x="17559" y="20914"/>
                  <a:pt x="20933" y="20684"/>
                  <a:pt x="22361" y="18029"/>
                </a:cubicBezTo>
                <a:cubicBezTo>
                  <a:pt x="23679" y="15583"/>
                  <a:pt x="22102" y="14565"/>
                  <a:pt x="19656" y="11680"/>
                </a:cubicBezTo>
                <a:cubicBezTo>
                  <a:pt x="17200" y="8795"/>
                  <a:pt x="18788" y="6668"/>
                  <a:pt x="18278" y="3744"/>
                </a:cubicBezTo>
                <a:cubicBezTo>
                  <a:pt x="17965" y="1917"/>
                  <a:pt x="16128" y="0"/>
                  <a:pt x="13414" y="0"/>
                </a:cubicBezTo>
                <a:close/>
              </a:path>
            </a:pathLst>
          </a:custGeom>
          <a:solidFill>
            <a:srgbClr val="CBEFF2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0"/>
          <p:cNvSpPr/>
          <p:nvPr/>
        </p:nvSpPr>
        <p:spPr>
          <a:xfrm>
            <a:off x="4654099" y="339948"/>
            <a:ext cx="3999434" cy="4803543"/>
          </a:xfrm>
          <a:custGeom>
            <a:avLst/>
            <a:gdLst/>
            <a:ahLst/>
            <a:cxnLst/>
            <a:rect l="l" t="t" r="r" b="b"/>
            <a:pathLst>
              <a:path w="23680" h="28441" extrusionOk="0">
                <a:moveTo>
                  <a:pt x="13414" y="0"/>
                </a:moveTo>
                <a:cubicBezTo>
                  <a:pt x="11797" y="0"/>
                  <a:pt x="9869" y="681"/>
                  <a:pt x="7767" y="2466"/>
                </a:cubicBezTo>
                <a:cubicBezTo>
                  <a:pt x="2146" y="7238"/>
                  <a:pt x="2665" y="9983"/>
                  <a:pt x="3364" y="14974"/>
                </a:cubicBezTo>
                <a:cubicBezTo>
                  <a:pt x="3783" y="17969"/>
                  <a:pt x="0" y="19546"/>
                  <a:pt x="200" y="24388"/>
                </a:cubicBezTo>
                <a:cubicBezTo>
                  <a:pt x="300" y="26904"/>
                  <a:pt x="2416" y="28441"/>
                  <a:pt x="2416" y="28441"/>
                </a:cubicBezTo>
                <a:lnTo>
                  <a:pt x="21922" y="28441"/>
                </a:lnTo>
                <a:cubicBezTo>
                  <a:pt x="21852" y="25905"/>
                  <a:pt x="20445" y="25675"/>
                  <a:pt x="19007" y="23299"/>
                </a:cubicBezTo>
                <a:cubicBezTo>
                  <a:pt x="17559" y="20914"/>
                  <a:pt x="20933" y="20684"/>
                  <a:pt x="22361" y="18029"/>
                </a:cubicBezTo>
                <a:cubicBezTo>
                  <a:pt x="23679" y="15583"/>
                  <a:pt x="22102" y="14565"/>
                  <a:pt x="19656" y="11680"/>
                </a:cubicBezTo>
                <a:cubicBezTo>
                  <a:pt x="17200" y="8795"/>
                  <a:pt x="18788" y="6668"/>
                  <a:pt x="18278" y="3744"/>
                </a:cubicBezTo>
                <a:cubicBezTo>
                  <a:pt x="17965" y="1917"/>
                  <a:pt x="16128" y="0"/>
                  <a:pt x="13414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28000">
                <a:schemeClr val="lt2"/>
              </a:gs>
              <a:gs pos="66000">
                <a:schemeClr val="accent2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0"/>
          <p:cNvSpPr txBox="1">
            <a:spLocks noGrp="1"/>
          </p:cNvSpPr>
          <p:nvPr>
            <p:ph type="title"/>
          </p:nvPr>
        </p:nvSpPr>
        <p:spPr>
          <a:xfrm>
            <a:off x="4355976" y="915566"/>
            <a:ext cx="3852000" cy="7656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latin typeface="+mj-lt"/>
              </a:rPr>
              <a:t>Итог</a:t>
            </a:r>
            <a:r>
              <a:rPr lang="ru-RU" dirty="0"/>
              <a:t> </a:t>
            </a:r>
            <a:r>
              <a:rPr lang="ru-RU" b="1" dirty="0"/>
              <a:t>прошлого</a:t>
            </a:r>
            <a:endParaRPr b="1" dirty="0"/>
          </a:p>
        </p:txBody>
      </p:sp>
      <p:sp>
        <p:nvSpPr>
          <p:cNvPr id="59" name="Текст 58"/>
          <p:cNvSpPr>
            <a:spLocks noGrp="1"/>
          </p:cNvSpPr>
          <p:nvPr>
            <p:ph type="body" idx="1"/>
          </p:nvPr>
        </p:nvSpPr>
        <p:spPr>
          <a:xfrm>
            <a:off x="539552" y="3075806"/>
            <a:ext cx="3322200" cy="1440160"/>
          </a:xfr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165100" indent="0">
              <a:buNone/>
            </a:pPr>
            <a:r>
              <a:rPr lang="ru-RU" dirty="0">
                <a:latin typeface="+mj-lt"/>
              </a:rPr>
              <a:t>Идеи, заложенные много лет назад, дошли в первозданном виде и до современных тренажеров, однако форма и содержание изменились  в </a:t>
            </a:r>
            <a:r>
              <a:rPr lang="ru-RU" dirty="0" smtClean="0">
                <a:latin typeface="+mj-lt"/>
              </a:rPr>
              <a:t>лучшую сторону</a:t>
            </a:r>
            <a:endParaRPr lang="ru-RU" dirty="0">
              <a:latin typeface="+mj-lt"/>
            </a:endParaRPr>
          </a:p>
        </p:txBody>
      </p:sp>
      <p:pic>
        <p:nvPicPr>
          <p:cNvPr id="2050" name="Picture 2" descr="https://2womans.ru/wp-content/uploads/2017/06/tumblr_mgo6rw1ume1qcbkj5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494"/>
            <a:ext cx="321681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oliki-magazin.ru/wp-content/uploads/8/c/e/8ce7cb53aafcca42630015dc5a6c309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83718"/>
            <a:ext cx="362403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2"/>
          <p:cNvSpPr txBox="1">
            <a:spLocks noGrp="1"/>
          </p:cNvSpPr>
          <p:nvPr>
            <p:ph type="title"/>
          </p:nvPr>
        </p:nvSpPr>
        <p:spPr>
          <a:xfrm>
            <a:off x="179512" y="528064"/>
            <a:ext cx="597666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000" dirty="0">
                <a:latin typeface="+mj-lt"/>
              </a:rPr>
              <a:t>Применение тренажеров в спортивной гимнастике</a:t>
            </a:r>
            <a:endParaRPr sz="3000" dirty="0">
              <a:latin typeface="+mj-lt"/>
            </a:endParaRPr>
          </a:p>
        </p:txBody>
      </p:sp>
      <p:sp>
        <p:nvSpPr>
          <p:cNvPr id="1261" name="Google Shape;1261;p42"/>
          <p:cNvSpPr txBox="1">
            <a:spLocks noGrp="1"/>
          </p:cNvSpPr>
          <p:nvPr>
            <p:ph type="subTitle" idx="1"/>
          </p:nvPr>
        </p:nvSpPr>
        <p:spPr>
          <a:xfrm>
            <a:off x="395536" y="2787774"/>
            <a:ext cx="468052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400" dirty="0" smtClean="0">
                <a:latin typeface="+mj-lt"/>
              </a:rPr>
              <a:t>Спортивная гимнастика</a:t>
            </a:r>
          </a:p>
          <a:p>
            <a:r>
              <a:rPr lang="ru-RU" sz="1400" dirty="0" smtClean="0">
                <a:latin typeface="+mj-lt"/>
              </a:rPr>
              <a:t>прогрессирует </a:t>
            </a:r>
            <a:r>
              <a:rPr lang="ru-RU" sz="1400" dirty="0">
                <a:latin typeface="+mj-lt"/>
              </a:rPr>
              <a:t>с каждым годом, появляются </a:t>
            </a:r>
            <a:r>
              <a:rPr lang="ru-RU" sz="1400" dirty="0" smtClean="0">
                <a:latin typeface="+mj-lt"/>
              </a:rPr>
              <a:t>новые</a:t>
            </a:r>
          </a:p>
          <a:p>
            <a:r>
              <a:rPr lang="ru-RU" sz="1400" dirty="0" smtClean="0">
                <a:latin typeface="+mj-lt"/>
              </a:rPr>
              <a:t>сложные упражнения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smtClean="0">
                <a:latin typeface="+mj-lt"/>
              </a:rPr>
              <a:t>поэтому</a:t>
            </a:r>
          </a:p>
          <a:p>
            <a:r>
              <a:rPr lang="ru-RU" sz="1400" dirty="0" smtClean="0">
                <a:latin typeface="+mj-lt"/>
              </a:rPr>
              <a:t>необходим </a:t>
            </a:r>
            <a:r>
              <a:rPr lang="ru-RU" sz="1400" dirty="0">
                <a:latin typeface="+mj-lt"/>
              </a:rPr>
              <a:t>учебно-тренировочный процесс </a:t>
            </a:r>
            <a:r>
              <a:rPr lang="ru-RU" sz="1400" dirty="0" smtClean="0">
                <a:latin typeface="+mj-lt"/>
              </a:rPr>
              <a:t>с</a:t>
            </a:r>
          </a:p>
          <a:p>
            <a:r>
              <a:rPr lang="ru-RU" sz="1400" dirty="0" smtClean="0">
                <a:latin typeface="+mj-lt"/>
              </a:rPr>
              <a:t>использованием </a:t>
            </a:r>
            <a:r>
              <a:rPr lang="ru-RU" sz="1400" dirty="0">
                <a:latin typeface="+mj-lt"/>
              </a:rPr>
              <a:t>разнообразных </a:t>
            </a:r>
            <a:r>
              <a:rPr lang="ru-RU" sz="1400" dirty="0" smtClean="0">
                <a:latin typeface="+mj-lt"/>
              </a:rPr>
              <a:t>тренажеров,</a:t>
            </a:r>
          </a:p>
          <a:p>
            <a:r>
              <a:rPr lang="ru-RU" sz="1400" dirty="0" smtClean="0">
                <a:latin typeface="+mj-lt"/>
              </a:rPr>
              <a:t>которые </a:t>
            </a:r>
            <a:r>
              <a:rPr lang="ru-RU" sz="1400" dirty="0">
                <a:latin typeface="+mj-lt"/>
              </a:rPr>
              <a:t>помогут овладеть </a:t>
            </a:r>
            <a:r>
              <a:rPr lang="ru-RU" sz="1400" dirty="0" smtClean="0">
                <a:latin typeface="+mj-lt"/>
              </a:rPr>
              <a:t>технико</a:t>
            </a:r>
            <a:r>
              <a:rPr lang="ru-RU" sz="1400" dirty="0" smtClean="0"/>
              <a:t>й</a:t>
            </a:r>
            <a:endParaRPr lang="ru-RU" sz="1400" dirty="0"/>
          </a:p>
        </p:txBody>
      </p:sp>
      <p:pic>
        <p:nvPicPr>
          <p:cNvPr id="2050" name="Picture 2" descr="Лидер Продаж,Новинка,Гимнастический Тренажер Yyh,Вес 45 Кг,Гимнастический  Тренажер Для Дома - Buy Оборудование Для Занятий Фитнесом,Тренажерный Зал  Оборудование Для Фитнеса,Тренажерный Зал Оборудование Для Фитнеса Product  on Alibab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7614"/>
            <a:ext cx="3600000" cy="360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617643"/>
            <a:ext cx="490344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457200" lvl="0" indent="-317500">
              <a:buClr>
                <a:srgbClr val="254789"/>
              </a:buClr>
              <a:buSzPts val="1400"/>
            </a:pPr>
            <a:r>
              <a:rPr lang="ru-RU" dirty="0" smtClean="0">
                <a:solidFill>
                  <a:srgbClr val="254789"/>
                </a:solidFill>
                <a:sym typeface="Barlow Medium"/>
              </a:rPr>
              <a:t>На сегодняшний день тренажеры являются</a:t>
            </a:r>
          </a:p>
          <a:p>
            <a:pPr marL="457200" lvl="0" indent="-317500">
              <a:buClr>
                <a:srgbClr val="254789"/>
              </a:buClr>
              <a:buSzPts val="1400"/>
            </a:pPr>
            <a:r>
              <a:rPr lang="ru-RU" dirty="0" smtClean="0">
                <a:solidFill>
                  <a:srgbClr val="254789"/>
                </a:solidFill>
                <a:sym typeface="Barlow Medium"/>
              </a:rPr>
              <a:t>практически незаменимыми в том, чтобы накачать</a:t>
            </a:r>
          </a:p>
          <a:p>
            <a:pPr marL="457200" lvl="0" indent="-317500">
              <a:buClr>
                <a:srgbClr val="254789"/>
              </a:buClr>
              <a:buSzPts val="1400"/>
            </a:pPr>
            <a:r>
              <a:rPr lang="ru-RU" dirty="0" smtClean="0">
                <a:solidFill>
                  <a:srgbClr val="254789"/>
                </a:solidFill>
                <a:sym typeface="Barlow Medium"/>
              </a:rPr>
              <a:t>какие-либо группы мышц. И пользуются ими</a:t>
            </a:r>
          </a:p>
          <a:p>
            <a:pPr marL="457200" lvl="0" indent="-317500">
              <a:buClr>
                <a:srgbClr val="254789"/>
              </a:buClr>
              <a:buSzPts val="1400"/>
            </a:pPr>
            <a:r>
              <a:rPr lang="ru-RU" dirty="0" smtClean="0">
                <a:solidFill>
                  <a:srgbClr val="254789"/>
                </a:solidFill>
                <a:sym typeface="Barlow Medium"/>
              </a:rPr>
              <a:t>спортсмены  разных видов спорта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43"/>
          <p:cNvSpPr txBox="1">
            <a:spLocks noGrp="1"/>
          </p:cNvSpPr>
          <p:nvPr>
            <p:ph type="title"/>
          </p:nvPr>
        </p:nvSpPr>
        <p:spPr>
          <a:xfrm>
            <a:off x="251520" y="1059582"/>
            <a:ext cx="4563900" cy="284934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 smtClean="0">
                <a:solidFill>
                  <a:schemeClr val="accent5"/>
                </a:solidFill>
                <a:latin typeface="+mj-lt"/>
              </a:rPr>
              <a:t>Применяется </a:t>
            </a:r>
            <a:r>
              <a:rPr lang="ru-RU" sz="1800" dirty="0">
                <a:solidFill>
                  <a:schemeClr val="accent5"/>
                </a:solidFill>
                <a:latin typeface="+mj-lt"/>
              </a:rPr>
              <a:t>для базовой сопряжённой технико-физической подготовки, которая подразумевает как формирование базовых технических навыков (динамической осанки), так и развитие физических способностей у </a:t>
            </a:r>
            <a:r>
              <a:rPr lang="ru-RU" sz="1800" dirty="0" smtClean="0">
                <a:solidFill>
                  <a:schemeClr val="accent5"/>
                </a:solidFill>
                <a:latin typeface="+mj-lt"/>
              </a:rPr>
              <a:t>гимнастов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337" name="Google Shape;1337;p43"/>
          <p:cNvSpPr txBox="1">
            <a:spLocks noGrp="1"/>
          </p:cNvSpPr>
          <p:nvPr>
            <p:ph type="subTitle" idx="1"/>
          </p:nvPr>
        </p:nvSpPr>
        <p:spPr>
          <a:xfrm>
            <a:off x="2771800" y="-740618"/>
            <a:ext cx="3136820" cy="10775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>
                <a:latin typeface="+mj-lt"/>
              </a:rPr>
              <a:t>Тренажер </a:t>
            </a:r>
            <a:r>
              <a:rPr lang="ru-RU" dirty="0">
                <a:latin typeface="+mj-lt"/>
              </a:rPr>
              <a:t>волна</a:t>
            </a:r>
            <a:endParaRPr dirty="0">
              <a:latin typeface="+mj-lt"/>
            </a:endParaRPr>
          </a:p>
        </p:txBody>
      </p:sp>
      <p:pic>
        <p:nvPicPr>
          <p:cNvPr id="18" name="Picture 2" descr="D:\во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43558"/>
            <a:ext cx="3846617" cy="317352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latin typeface="+mj-lt"/>
              </a:rPr>
              <a:t>Упражнения на </a:t>
            </a:r>
            <a:r>
              <a:rPr lang="ru-RU" dirty="0" smtClean="0">
                <a:latin typeface="+mj-lt"/>
              </a:rPr>
              <a:t>тренажере Волна</a:t>
            </a:r>
            <a:endParaRPr dirty="0">
              <a:latin typeface="+mj-lt"/>
            </a:endParaRPr>
          </a:p>
        </p:txBody>
      </p:sp>
      <p:sp>
        <p:nvSpPr>
          <p:cNvPr id="1751" name="Google Shape;1751;p49"/>
          <p:cNvSpPr txBox="1"/>
          <p:nvPr/>
        </p:nvSpPr>
        <p:spPr>
          <a:xfrm>
            <a:off x="4139952" y="3435846"/>
            <a:ext cx="4824536" cy="1466176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139700">
              <a:buClr>
                <a:schemeClr val="dk1"/>
              </a:buClr>
              <a:buSzPts val="1400"/>
            </a:pPr>
            <a:r>
              <a:rPr lang="ru-RU" dirty="0" smtClean="0">
                <a:solidFill>
                  <a:schemeClr val="accent5"/>
                </a:solidFill>
              </a:rPr>
              <a:t>При </a:t>
            </a:r>
            <a:r>
              <a:rPr lang="ru-RU" dirty="0">
                <a:solidFill>
                  <a:schemeClr val="accent5"/>
                </a:solidFill>
              </a:rPr>
              <a:t>наличии универсального страховочного пояса гимнаст может в процессе выполнения упражнения последовательно поворачиваться вокруг продольной оси тела, включая при этом в работу поочередно мышечные группы передней, боковых (левой и правой) и задней поверхностей тела в одном </a:t>
            </a:r>
            <a:r>
              <a:rPr lang="ru-RU" dirty="0" smtClean="0">
                <a:solidFill>
                  <a:schemeClr val="accent5"/>
                </a:solidFill>
              </a:rPr>
              <a:t>подходе</a:t>
            </a:r>
            <a:endParaRPr lang="ru-RU" dirty="0">
              <a:solidFill>
                <a:schemeClr val="accent5"/>
              </a:solidFill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dirty="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grpSp>
        <p:nvGrpSpPr>
          <p:cNvPr id="1752" name="Google Shape;1752;p49"/>
          <p:cNvGrpSpPr/>
          <p:nvPr/>
        </p:nvGrpSpPr>
        <p:grpSpPr>
          <a:xfrm>
            <a:off x="613055" y="1864630"/>
            <a:ext cx="3141729" cy="2391640"/>
            <a:chOff x="4936450" y="1519825"/>
            <a:chExt cx="3546370" cy="2699672"/>
          </a:xfrm>
        </p:grpSpPr>
        <p:sp>
          <p:nvSpPr>
            <p:cNvPr id="1753" name="Google Shape;1753;p49"/>
            <p:cNvSpPr/>
            <p:nvPr/>
          </p:nvSpPr>
          <p:spPr>
            <a:xfrm>
              <a:off x="8146530" y="3339017"/>
              <a:ext cx="336291" cy="59634"/>
            </a:xfrm>
            <a:custGeom>
              <a:avLst/>
              <a:gdLst/>
              <a:ahLst/>
              <a:cxnLst/>
              <a:rect l="l" t="t" r="r" b="b"/>
              <a:pathLst>
                <a:path w="2876" h="510" extrusionOk="0">
                  <a:moveTo>
                    <a:pt x="0" y="0"/>
                  </a:moveTo>
                  <a:lnTo>
                    <a:pt x="0" y="260"/>
                  </a:lnTo>
                  <a:lnTo>
                    <a:pt x="0" y="509"/>
                  </a:lnTo>
                  <a:lnTo>
                    <a:pt x="2616" y="509"/>
                  </a:lnTo>
                  <a:cubicBezTo>
                    <a:pt x="2695" y="509"/>
                    <a:pt x="2755" y="489"/>
                    <a:pt x="2806" y="440"/>
                  </a:cubicBezTo>
                  <a:cubicBezTo>
                    <a:pt x="2846" y="389"/>
                    <a:pt x="2875" y="329"/>
                    <a:pt x="2875" y="260"/>
                  </a:cubicBezTo>
                  <a:cubicBezTo>
                    <a:pt x="2875" y="110"/>
                    <a:pt x="2766" y="0"/>
                    <a:pt x="2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7946930" y="2931517"/>
              <a:ext cx="199716" cy="875572"/>
            </a:xfrm>
            <a:custGeom>
              <a:avLst/>
              <a:gdLst/>
              <a:ahLst/>
              <a:cxnLst/>
              <a:rect l="l" t="t" r="r" b="b"/>
              <a:pathLst>
                <a:path w="1708" h="7488" extrusionOk="0">
                  <a:moveTo>
                    <a:pt x="1" y="1"/>
                  </a:moveTo>
                  <a:cubicBezTo>
                    <a:pt x="569" y="1"/>
                    <a:pt x="1039" y="1678"/>
                    <a:pt x="1039" y="3745"/>
                  </a:cubicBezTo>
                  <a:cubicBezTo>
                    <a:pt x="1039" y="5811"/>
                    <a:pt x="569" y="7488"/>
                    <a:pt x="1" y="7488"/>
                  </a:cubicBezTo>
                  <a:lnTo>
                    <a:pt x="669" y="7488"/>
                  </a:lnTo>
                  <a:cubicBezTo>
                    <a:pt x="1218" y="7488"/>
                    <a:pt x="1667" y="5941"/>
                    <a:pt x="1707" y="3994"/>
                  </a:cubicBezTo>
                  <a:lnTo>
                    <a:pt x="1707" y="3745"/>
                  </a:lnTo>
                  <a:lnTo>
                    <a:pt x="1707" y="3485"/>
                  </a:lnTo>
                  <a:cubicBezTo>
                    <a:pt x="1667" y="1538"/>
                    <a:pt x="1218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7825557" y="2931517"/>
              <a:ext cx="242864" cy="875572"/>
            </a:xfrm>
            <a:custGeom>
              <a:avLst/>
              <a:gdLst/>
              <a:ahLst/>
              <a:cxnLst/>
              <a:rect l="l" t="t" r="r" b="b"/>
              <a:pathLst>
                <a:path w="2077" h="7488" extrusionOk="0">
                  <a:moveTo>
                    <a:pt x="1039" y="1"/>
                  </a:moveTo>
                  <a:cubicBezTo>
                    <a:pt x="489" y="1"/>
                    <a:pt x="40" y="1538"/>
                    <a:pt x="0" y="3485"/>
                  </a:cubicBezTo>
                  <a:lnTo>
                    <a:pt x="429" y="3485"/>
                  </a:lnTo>
                  <a:cubicBezTo>
                    <a:pt x="460" y="2108"/>
                    <a:pt x="719" y="1030"/>
                    <a:pt x="1039" y="1030"/>
                  </a:cubicBezTo>
                  <a:cubicBezTo>
                    <a:pt x="1368" y="1030"/>
                    <a:pt x="1647" y="2237"/>
                    <a:pt x="1647" y="3745"/>
                  </a:cubicBezTo>
                  <a:cubicBezTo>
                    <a:pt x="1647" y="5242"/>
                    <a:pt x="1368" y="6460"/>
                    <a:pt x="1039" y="6460"/>
                  </a:cubicBezTo>
                  <a:cubicBezTo>
                    <a:pt x="719" y="6460"/>
                    <a:pt x="460" y="5382"/>
                    <a:pt x="429" y="3994"/>
                  </a:cubicBezTo>
                  <a:lnTo>
                    <a:pt x="0" y="3994"/>
                  </a:lnTo>
                  <a:cubicBezTo>
                    <a:pt x="40" y="5941"/>
                    <a:pt x="489" y="7488"/>
                    <a:pt x="1039" y="7488"/>
                  </a:cubicBezTo>
                  <a:cubicBezTo>
                    <a:pt x="1607" y="7488"/>
                    <a:pt x="2077" y="5811"/>
                    <a:pt x="2077" y="3745"/>
                  </a:cubicBezTo>
                  <a:cubicBezTo>
                    <a:pt x="2077" y="1678"/>
                    <a:pt x="1607" y="1"/>
                    <a:pt x="1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7875720" y="3051838"/>
              <a:ext cx="142538" cy="635164"/>
            </a:xfrm>
            <a:custGeom>
              <a:avLst/>
              <a:gdLst/>
              <a:ahLst/>
              <a:cxnLst/>
              <a:rect l="l" t="t" r="r" b="b"/>
              <a:pathLst>
                <a:path w="1219" h="5432" extrusionOk="0">
                  <a:moveTo>
                    <a:pt x="610" y="1"/>
                  </a:moveTo>
                  <a:cubicBezTo>
                    <a:pt x="290" y="1"/>
                    <a:pt x="31" y="1079"/>
                    <a:pt x="0" y="2456"/>
                  </a:cubicBezTo>
                  <a:lnTo>
                    <a:pt x="90" y="2456"/>
                  </a:lnTo>
                  <a:cubicBezTo>
                    <a:pt x="120" y="2217"/>
                    <a:pt x="190" y="2057"/>
                    <a:pt x="260" y="2057"/>
                  </a:cubicBezTo>
                  <a:lnTo>
                    <a:pt x="610" y="2057"/>
                  </a:lnTo>
                  <a:cubicBezTo>
                    <a:pt x="709" y="2057"/>
                    <a:pt x="789" y="2346"/>
                    <a:pt x="789" y="2716"/>
                  </a:cubicBezTo>
                  <a:cubicBezTo>
                    <a:pt x="789" y="3075"/>
                    <a:pt x="709" y="3375"/>
                    <a:pt x="610" y="3375"/>
                  </a:cubicBezTo>
                  <a:lnTo>
                    <a:pt x="260" y="3375"/>
                  </a:lnTo>
                  <a:cubicBezTo>
                    <a:pt x="190" y="3375"/>
                    <a:pt x="120" y="3205"/>
                    <a:pt x="90" y="2965"/>
                  </a:cubicBezTo>
                  <a:lnTo>
                    <a:pt x="0" y="2965"/>
                  </a:lnTo>
                  <a:cubicBezTo>
                    <a:pt x="31" y="4353"/>
                    <a:pt x="290" y="5431"/>
                    <a:pt x="610" y="5431"/>
                  </a:cubicBezTo>
                  <a:cubicBezTo>
                    <a:pt x="939" y="5431"/>
                    <a:pt x="1218" y="4213"/>
                    <a:pt x="1218" y="2716"/>
                  </a:cubicBezTo>
                  <a:cubicBezTo>
                    <a:pt x="1218" y="1208"/>
                    <a:pt x="939" y="1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7906005" y="3292362"/>
              <a:ext cx="62090" cy="154114"/>
            </a:xfrm>
            <a:custGeom>
              <a:avLst/>
              <a:gdLst/>
              <a:ahLst/>
              <a:cxnLst/>
              <a:rect l="l" t="t" r="r" b="b"/>
              <a:pathLst>
                <a:path w="531" h="1318" extrusionOk="0">
                  <a:moveTo>
                    <a:pt x="1" y="0"/>
                  </a:moveTo>
                  <a:cubicBezTo>
                    <a:pt x="101" y="0"/>
                    <a:pt x="191" y="289"/>
                    <a:pt x="191" y="659"/>
                  </a:cubicBezTo>
                  <a:cubicBezTo>
                    <a:pt x="191" y="1018"/>
                    <a:pt x="101" y="1318"/>
                    <a:pt x="1" y="1318"/>
                  </a:cubicBezTo>
                  <a:lnTo>
                    <a:pt x="351" y="1318"/>
                  </a:lnTo>
                  <a:cubicBezTo>
                    <a:pt x="450" y="1318"/>
                    <a:pt x="530" y="1018"/>
                    <a:pt x="530" y="659"/>
                  </a:cubicBezTo>
                  <a:cubicBezTo>
                    <a:pt x="530" y="289"/>
                    <a:pt x="450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7886243" y="3292362"/>
              <a:ext cx="42095" cy="154114"/>
            </a:xfrm>
            <a:custGeom>
              <a:avLst/>
              <a:gdLst/>
              <a:ahLst/>
              <a:cxnLst/>
              <a:rect l="l" t="t" r="r" b="b"/>
              <a:pathLst>
                <a:path w="360" h="1318" extrusionOk="0">
                  <a:moveTo>
                    <a:pt x="170" y="0"/>
                  </a:moveTo>
                  <a:cubicBezTo>
                    <a:pt x="100" y="0"/>
                    <a:pt x="30" y="160"/>
                    <a:pt x="0" y="399"/>
                  </a:cubicBezTo>
                  <a:lnTo>
                    <a:pt x="170" y="399"/>
                  </a:lnTo>
                  <a:cubicBezTo>
                    <a:pt x="210" y="399"/>
                    <a:pt x="240" y="509"/>
                    <a:pt x="240" y="659"/>
                  </a:cubicBezTo>
                  <a:cubicBezTo>
                    <a:pt x="240" y="799"/>
                    <a:pt x="210" y="908"/>
                    <a:pt x="180" y="908"/>
                  </a:cubicBezTo>
                  <a:lnTo>
                    <a:pt x="0" y="908"/>
                  </a:lnTo>
                  <a:cubicBezTo>
                    <a:pt x="30" y="1148"/>
                    <a:pt x="100" y="1318"/>
                    <a:pt x="170" y="1318"/>
                  </a:cubicBezTo>
                  <a:cubicBezTo>
                    <a:pt x="270" y="1318"/>
                    <a:pt x="360" y="1018"/>
                    <a:pt x="360" y="659"/>
                  </a:cubicBezTo>
                  <a:cubicBezTo>
                    <a:pt x="360" y="289"/>
                    <a:pt x="270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7419342" y="3339017"/>
              <a:ext cx="494965" cy="59634"/>
            </a:xfrm>
            <a:custGeom>
              <a:avLst/>
              <a:gdLst/>
              <a:ahLst/>
              <a:cxnLst/>
              <a:rect l="l" t="t" r="r" b="b"/>
              <a:pathLst>
                <a:path w="4233" h="510" extrusionOk="0">
                  <a:moveTo>
                    <a:pt x="140" y="0"/>
                  </a:moveTo>
                  <a:cubicBezTo>
                    <a:pt x="160" y="170"/>
                    <a:pt x="90" y="369"/>
                    <a:pt x="0" y="509"/>
                  </a:cubicBezTo>
                  <a:lnTo>
                    <a:pt x="4173" y="509"/>
                  </a:lnTo>
                  <a:cubicBezTo>
                    <a:pt x="4203" y="509"/>
                    <a:pt x="4233" y="400"/>
                    <a:pt x="4233" y="260"/>
                  </a:cubicBezTo>
                  <a:cubicBezTo>
                    <a:pt x="4233" y="110"/>
                    <a:pt x="4203" y="0"/>
                    <a:pt x="4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6974540" y="1966262"/>
              <a:ext cx="463627" cy="1466302"/>
            </a:xfrm>
            <a:custGeom>
              <a:avLst/>
              <a:gdLst/>
              <a:ahLst/>
              <a:cxnLst/>
              <a:rect l="l" t="t" r="r" b="b"/>
              <a:pathLst>
                <a:path w="3965" h="12540" extrusionOk="0">
                  <a:moveTo>
                    <a:pt x="1" y="1"/>
                  </a:moveTo>
                  <a:lnTo>
                    <a:pt x="1" y="1"/>
                  </a:lnTo>
                  <a:cubicBezTo>
                    <a:pt x="450" y="380"/>
                    <a:pt x="470" y="1398"/>
                    <a:pt x="490" y="2147"/>
                  </a:cubicBezTo>
                  <a:cubicBezTo>
                    <a:pt x="508" y="2847"/>
                    <a:pt x="868" y="3906"/>
                    <a:pt x="1127" y="3906"/>
                  </a:cubicBezTo>
                  <a:cubicBezTo>
                    <a:pt x="1148" y="3906"/>
                    <a:pt x="1169" y="3899"/>
                    <a:pt x="1189" y="3884"/>
                  </a:cubicBezTo>
                  <a:cubicBezTo>
                    <a:pt x="1269" y="3594"/>
                    <a:pt x="1369" y="3364"/>
                    <a:pt x="1369" y="3364"/>
                  </a:cubicBezTo>
                  <a:cubicBezTo>
                    <a:pt x="1428" y="4114"/>
                    <a:pt x="1598" y="4942"/>
                    <a:pt x="1728" y="5551"/>
                  </a:cubicBezTo>
                  <a:cubicBezTo>
                    <a:pt x="1828" y="6030"/>
                    <a:pt x="1908" y="6379"/>
                    <a:pt x="1908" y="6449"/>
                  </a:cubicBezTo>
                  <a:cubicBezTo>
                    <a:pt x="1908" y="6509"/>
                    <a:pt x="1917" y="6689"/>
                    <a:pt x="1928" y="6918"/>
                  </a:cubicBezTo>
                  <a:cubicBezTo>
                    <a:pt x="1937" y="7248"/>
                    <a:pt x="1948" y="7677"/>
                    <a:pt x="1917" y="8047"/>
                  </a:cubicBezTo>
                  <a:cubicBezTo>
                    <a:pt x="1868" y="8686"/>
                    <a:pt x="2676" y="11171"/>
                    <a:pt x="2676" y="11171"/>
                  </a:cubicBezTo>
                  <a:cubicBezTo>
                    <a:pt x="2327" y="11271"/>
                    <a:pt x="2217" y="11680"/>
                    <a:pt x="2207" y="11740"/>
                  </a:cubicBezTo>
                  <a:lnTo>
                    <a:pt x="2546" y="11740"/>
                  </a:lnTo>
                  <a:lnTo>
                    <a:pt x="2527" y="12249"/>
                  </a:lnTo>
                  <a:lnTo>
                    <a:pt x="2367" y="12249"/>
                  </a:lnTo>
                  <a:cubicBezTo>
                    <a:pt x="2367" y="12289"/>
                    <a:pt x="2396" y="12439"/>
                    <a:pt x="2447" y="12499"/>
                  </a:cubicBezTo>
                  <a:cubicBezTo>
                    <a:pt x="2456" y="12509"/>
                    <a:pt x="2487" y="12519"/>
                    <a:pt x="2536" y="12529"/>
                  </a:cubicBezTo>
                  <a:cubicBezTo>
                    <a:pt x="2601" y="12536"/>
                    <a:pt x="2691" y="12539"/>
                    <a:pt x="2791" y="12539"/>
                  </a:cubicBezTo>
                  <a:cubicBezTo>
                    <a:pt x="3109" y="12539"/>
                    <a:pt x="3534" y="12507"/>
                    <a:pt x="3625" y="12469"/>
                  </a:cubicBezTo>
                  <a:cubicBezTo>
                    <a:pt x="3674" y="12439"/>
                    <a:pt x="3744" y="12359"/>
                    <a:pt x="3804" y="12249"/>
                  </a:cubicBezTo>
                  <a:cubicBezTo>
                    <a:pt x="3894" y="12109"/>
                    <a:pt x="3964" y="11910"/>
                    <a:pt x="3944" y="11740"/>
                  </a:cubicBezTo>
                  <a:cubicBezTo>
                    <a:pt x="3944" y="11720"/>
                    <a:pt x="3934" y="11700"/>
                    <a:pt x="3934" y="11690"/>
                  </a:cubicBezTo>
                  <a:cubicBezTo>
                    <a:pt x="3864" y="11391"/>
                    <a:pt x="3714" y="11002"/>
                    <a:pt x="3714" y="11002"/>
                  </a:cubicBezTo>
                  <a:cubicBezTo>
                    <a:pt x="3714" y="11002"/>
                    <a:pt x="3724" y="8516"/>
                    <a:pt x="3625" y="7537"/>
                  </a:cubicBezTo>
                  <a:cubicBezTo>
                    <a:pt x="3525" y="6559"/>
                    <a:pt x="3405" y="6160"/>
                    <a:pt x="3315" y="6010"/>
                  </a:cubicBezTo>
                  <a:cubicBezTo>
                    <a:pt x="3225" y="5860"/>
                    <a:pt x="2816" y="3265"/>
                    <a:pt x="2836" y="3025"/>
                  </a:cubicBezTo>
                  <a:cubicBezTo>
                    <a:pt x="2856" y="2785"/>
                    <a:pt x="3075" y="859"/>
                    <a:pt x="2197" y="500"/>
                  </a:cubicBezTo>
                  <a:cubicBezTo>
                    <a:pt x="1648" y="270"/>
                    <a:pt x="659" y="100"/>
                    <a:pt x="1" y="1"/>
                  </a:cubicBezTo>
                  <a:close/>
                </a:path>
              </a:pathLst>
            </a:custGeom>
            <a:solidFill>
              <a:srgbClr val="F0D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6155095" y="3339017"/>
              <a:ext cx="1117266" cy="59634"/>
            </a:xfrm>
            <a:custGeom>
              <a:avLst/>
              <a:gdLst/>
              <a:ahLst/>
              <a:cxnLst/>
              <a:rect l="l" t="t" r="r" b="b"/>
              <a:pathLst>
                <a:path w="9555" h="510" extrusionOk="0">
                  <a:moveTo>
                    <a:pt x="1" y="0"/>
                  </a:moveTo>
                  <a:lnTo>
                    <a:pt x="1" y="509"/>
                  </a:lnTo>
                  <a:lnTo>
                    <a:pt x="9535" y="509"/>
                  </a:lnTo>
                  <a:lnTo>
                    <a:pt x="95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6974540" y="3398534"/>
              <a:ext cx="296651" cy="638321"/>
            </a:xfrm>
            <a:custGeom>
              <a:avLst/>
              <a:gdLst/>
              <a:ahLst/>
              <a:cxnLst/>
              <a:rect l="l" t="t" r="r" b="b"/>
              <a:pathLst>
                <a:path w="2537" h="5459" extrusionOk="0">
                  <a:moveTo>
                    <a:pt x="470" y="0"/>
                  </a:moveTo>
                  <a:cubicBezTo>
                    <a:pt x="340" y="379"/>
                    <a:pt x="140" y="929"/>
                    <a:pt x="91" y="1398"/>
                  </a:cubicBezTo>
                  <a:cubicBezTo>
                    <a:pt x="1" y="2136"/>
                    <a:pt x="280" y="4762"/>
                    <a:pt x="280" y="4762"/>
                  </a:cubicBezTo>
                  <a:cubicBezTo>
                    <a:pt x="280" y="4762"/>
                    <a:pt x="280" y="5102"/>
                    <a:pt x="340" y="5281"/>
                  </a:cubicBezTo>
                  <a:cubicBezTo>
                    <a:pt x="370" y="5395"/>
                    <a:pt x="465" y="5459"/>
                    <a:pt x="551" y="5459"/>
                  </a:cubicBezTo>
                  <a:cubicBezTo>
                    <a:pt x="608" y="5459"/>
                    <a:pt x="662" y="5431"/>
                    <a:pt x="690" y="5371"/>
                  </a:cubicBezTo>
                  <a:cubicBezTo>
                    <a:pt x="699" y="5351"/>
                    <a:pt x="710" y="5331"/>
                    <a:pt x="710" y="5301"/>
                  </a:cubicBezTo>
                  <a:cubicBezTo>
                    <a:pt x="730" y="5171"/>
                    <a:pt x="670" y="5022"/>
                    <a:pt x="979" y="4982"/>
                  </a:cubicBezTo>
                  <a:cubicBezTo>
                    <a:pt x="1085" y="4970"/>
                    <a:pt x="1171" y="4964"/>
                    <a:pt x="1241" y="4964"/>
                  </a:cubicBezTo>
                  <a:cubicBezTo>
                    <a:pt x="1418" y="4964"/>
                    <a:pt x="1498" y="5005"/>
                    <a:pt x="1548" y="5111"/>
                  </a:cubicBezTo>
                  <a:cubicBezTo>
                    <a:pt x="1558" y="5131"/>
                    <a:pt x="1568" y="5162"/>
                    <a:pt x="1578" y="5171"/>
                  </a:cubicBezTo>
                  <a:cubicBezTo>
                    <a:pt x="1628" y="5231"/>
                    <a:pt x="1668" y="5231"/>
                    <a:pt x="1678" y="5231"/>
                  </a:cubicBezTo>
                  <a:cubicBezTo>
                    <a:pt x="1598" y="4982"/>
                    <a:pt x="1528" y="4802"/>
                    <a:pt x="1528" y="4802"/>
                  </a:cubicBezTo>
                  <a:cubicBezTo>
                    <a:pt x="1528" y="4802"/>
                    <a:pt x="2396" y="1218"/>
                    <a:pt x="2536" y="280"/>
                  </a:cubicBezTo>
                  <a:cubicBezTo>
                    <a:pt x="2487" y="270"/>
                    <a:pt x="2456" y="260"/>
                    <a:pt x="2447" y="250"/>
                  </a:cubicBezTo>
                  <a:cubicBezTo>
                    <a:pt x="2396" y="190"/>
                    <a:pt x="2367" y="40"/>
                    <a:pt x="2367" y="0"/>
                  </a:cubicBezTo>
                  <a:close/>
                </a:path>
              </a:pathLst>
            </a:custGeom>
            <a:solidFill>
              <a:srgbClr val="E7C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6820426" y="2764892"/>
              <a:ext cx="467018" cy="574243"/>
            </a:xfrm>
            <a:custGeom>
              <a:avLst/>
              <a:gdLst/>
              <a:ahLst/>
              <a:cxnLst/>
              <a:rect l="l" t="t" r="r" b="b"/>
              <a:pathLst>
                <a:path w="3994" h="4911" extrusionOk="0">
                  <a:moveTo>
                    <a:pt x="2751" y="1"/>
                  </a:moveTo>
                  <a:cubicBezTo>
                    <a:pt x="2426" y="1"/>
                    <a:pt x="2003" y="74"/>
                    <a:pt x="1558" y="248"/>
                  </a:cubicBezTo>
                  <a:cubicBezTo>
                    <a:pt x="790" y="538"/>
                    <a:pt x="31" y="1197"/>
                    <a:pt x="1" y="1825"/>
                  </a:cubicBezTo>
                  <a:cubicBezTo>
                    <a:pt x="1" y="1825"/>
                    <a:pt x="31" y="1865"/>
                    <a:pt x="81" y="1945"/>
                  </a:cubicBezTo>
                  <a:cubicBezTo>
                    <a:pt x="380" y="2364"/>
                    <a:pt x="1409" y="3812"/>
                    <a:pt x="1808" y="4351"/>
                  </a:cubicBezTo>
                  <a:cubicBezTo>
                    <a:pt x="1808" y="4351"/>
                    <a:pt x="1888" y="4700"/>
                    <a:pt x="1917" y="4910"/>
                  </a:cubicBezTo>
                  <a:lnTo>
                    <a:pt x="3525" y="4910"/>
                  </a:lnTo>
                  <a:cubicBezTo>
                    <a:pt x="3535" y="4850"/>
                    <a:pt x="3645" y="4441"/>
                    <a:pt x="3994" y="4341"/>
                  </a:cubicBezTo>
                  <a:cubicBezTo>
                    <a:pt x="3994" y="4341"/>
                    <a:pt x="3186" y="1856"/>
                    <a:pt x="3235" y="1217"/>
                  </a:cubicBezTo>
                  <a:cubicBezTo>
                    <a:pt x="3266" y="847"/>
                    <a:pt x="3255" y="418"/>
                    <a:pt x="3246" y="88"/>
                  </a:cubicBezTo>
                  <a:cubicBezTo>
                    <a:pt x="3138" y="33"/>
                    <a:pt x="2966" y="1"/>
                    <a:pt x="2751" y="1"/>
                  </a:cubicBezTo>
                  <a:close/>
                </a:path>
              </a:pathLst>
            </a:custGeom>
            <a:solidFill>
              <a:srgbClr val="E7C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7034174" y="4161266"/>
              <a:ext cx="189193" cy="58231"/>
            </a:xfrm>
            <a:custGeom>
              <a:avLst/>
              <a:gdLst/>
              <a:ahLst/>
              <a:cxnLst/>
              <a:rect l="l" t="t" r="r" b="b"/>
              <a:pathLst>
                <a:path w="1618" h="498" extrusionOk="0">
                  <a:moveTo>
                    <a:pt x="76" y="1"/>
                  </a:moveTo>
                  <a:cubicBezTo>
                    <a:pt x="38" y="1"/>
                    <a:pt x="10" y="17"/>
                    <a:pt x="0" y="56"/>
                  </a:cubicBezTo>
                  <a:cubicBezTo>
                    <a:pt x="253" y="282"/>
                    <a:pt x="613" y="498"/>
                    <a:pt x="1071" y="498"/>
                  </a:cubicBezTo>
                  <a:cubicBezTo>
                    <a:pt x="1100" y="498"/>
                    <a:pt x="1129" y="497"/>
                    <a:pt x="1158" y="495"/>
                  </a:cubicBezTo>
                  <a:cubicBezTo>
                    <a:pt x="1567" y="465"/>
                    <a:pt x="1617" y="276"/>
                    <a:pt x="1587" y="36"/>
                  </a:cubicBezTo>
                  <a:lnTo>
                    <a:pt x="1587" y="36"/>
                  </a:lnTo>
                  <a:cubicBezTo>
                    <a:pt x="1579" y="92"/>
                    <a:pt x="1561" y="110"/>
                    <a:pt x="1538" y="110"/>
                  </a:cubicBezTo>
                  <a:cubicBezTo>
                    <a:pt x="1504" y="110"/>
                    <a:pt x="1459" y="72"/>
                    <a:pt x="1418" y="66"/>
                  </a:cubicBezTo>
                  <a:cubicBezTo>
                    <a:pt x="1405" y="64"/>
                    <a:pt x="1378" y="63"/>
                    <a:pt x="1341" y="63"/>
                  </a:cubicBezTo>
                  <a:cubicBezTo>
                    <a:pt x="1137" y="63"/>
                    <a:pt x="628" y="87"/>
                    <a:pt x="569" y="145"/>
                  </a:cubicBezTo>
                  <a:cubicBezTo>
                    <a:pt x="541" y="182"/>
                    <a:pt x="520" y="200"/>
                    <a:pt x="493" y="200"/>
                  </a:cubicBezTo>
                  <a:cubicBezTo>
                    <a:pt x="461" y="200"/>
                    <a:pt x="420" y="175"/>
                    <a:pt x="349" y="126"/>
                  </a:cubicBezTo>
                  <a:cubicBezTo>
                    <a:pt x="269" y="66"/>
                    <a:pt x="153" y="1"/>
                    <a:pt x="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6980387" y="3955353"/>
              <a:ext cx="239356" cy="229300"/>
            </a:xfrm>
            <a:custGeom>
              <a:avLst/>
              <a:gdLst/>
              <a:ahLst/>
              <a:cxnLst/>
              <a:rect l="l" t="t" r="r" b="b"/>
              <a:pathLst>
                <a:path w="2047" h="1961" extrusionOk="0">
                  <a:moveTo>
                    <a:pt x="230" y="0"/>
                  </a:moveTo>
                  <a:cubicBezTo>
                    <a:pt x="230" y="0"/>
                    <a:pt x="70" y="280"/>
                    <a:pt x="90" y="400"/>
                  </a:cubicBezTo>
                  <a:cubicBezTo>
                    <a:pt x="110" y="519"/>
                    <a:pt x="90" y="899"/>
                    <a:pt x="90" y="979"/>
                  </a:cubicBezTo>
                  <a:cubicBezTo>
                    <a:pt x="90" y="1068"/>
                    <a:pt x="1" y="1278"/>
                    <a:pt x="50" y="1347"/>
                  </a:cubicBezTo>
                  <a:cubicBezTo>
                    <a:pt x="81" y="1378"/>
                    <a:pt x="220" y="1597"/>
                    <a:pt x="460" y="1817"/>
                  </a:cubicBezTo>
                  <a:cubicBezTo>
                    <a:pt x="470" y="1778"/>
                    <a:pt x="498" y="1762"/>
                    <a:pt x="536" y="1762"/>
                  </a:cubicBezTo>
                  <a:cubicBezTo>
                    <a:pt x="613" y="1762"/>
                    <a:pt x="729" y="1827"/>
                    <a:pt x="809" y="1887"/>
                  </a:cubicBezTo>
                  <a:cubicBezTo>
                    <a:pt x="880" y="1936"/>
                    <a:pt x="921" y="1961"/>
                    <a:pt x="953" y="1961"/>
                  </a:cubicBezTo>
                  <a:cubicBezTo>
                    <a:pt x="980" y="1961"/>
                    <a:pt x="1001" y="1943"/>
                    <a:pt x="1029" y="1906"/>
                  </a:cubicBezTo>
                  <a:cubicBezTo>
                    <a:pt x="1088" y="1848"/>
                    <a:pt x="1597" y="1824"/>
                    <a:pt x="1801" y="1824"/>
                  </a:cubicBezTo>
                  <a:cubicBezTo>
                    <a:pt x="1838" y="1824"/>
                    <a:pt x="1865" y="1825"/>
                    <a:pt x="1878" y="1827"/>
                  </a:cubicBezTo>
                  <a:cubicBezTo>
                    <a:pt x="1919" y="1833"/>
                    <a:pt x="1964" y="1871"/>
                    <a:pt x="1998" y="1871"/>
                  </a:cubicBezTo>
                  <a:cubicBezTo>
                    <a:pt x="2021" y="1871"/>
                    <a:pt x="2039" y="1853"/>
                    <a:pt x="2047" y="1797"/>
                  </a:cubicBezTo>
                  <a:cubicBezTo>
                    <a:pt x="2037" y="1767"/>
                    <a:pt x="2037" y="1737"/>
                    <a:pt x="2027" y="1707"/>
                  </a:cubicBezTo>
                  <a:cubicBezTo>
                    <a:pt x="1997" y="1527"/>
                    <a:pt x="1778" y="899"/>
                    <a:pt x="1628" y="469"/>
                  </a:cubicBezTo>
                  <a:cubicBezTo>
                    <a:pt x="1618" y="469"/>
                    <a:pt x="1578" y="469"/>
                    <a:pt x="1528" y="409"/>
                  </a:cubicBezTo>
                  <a:lnTo>
                    <a:pt x="1528" y="409"/>
                  </a:lnTo>
                  <a:cubicBezTo>
                    <a:pt x="1558" y="499"/>
                    <a:pt x="1807" y="1347"/>
                    <a:pt x="1798" y="1467"/>
                  </a:cubicBezTo>
                  <a:cubicBezTo>
                    <a:pt x="1798" y="1547"/>
                    <a:pt x="1655" y="1578"/>
                    <a:pt x="1516" y="1578"/>
                  </a:cubicBezTo>
                  <a:cubicBezTo>
                    <a:pt x="1446" y="1578"/>
                    <a:pt x="1378" y="1571"/>
                    <a:pt x="1328" y="1558"/>
                  </a:cubicBezTo>
                  <a:cubicBezTo>
                    <a:pt x="1179" y="1518"/>
                    <a:pt x="660" y="539"/>
                    <a:pt x="660" y="539"/>
                  </a:cubicBezTo>
                  <a:cubicBezTo>
                    <a:pt x="660" y="569"/>
                    <a:pt x="649" y="589"/>
                    <a:pt x="640" y="609"/>
                  </a:cubicBezTo>
                  <a:cubicBezTo>
                    <a:pt x="612" y="669"/>
                    <a:pt x="558" y="697"/>
                    <a:pt x="501" y="697"/>
                  </a:cubicBezTo>
                  <a:cubicBezTo>
                    <a:pt x="415" y="697"/>
                    <a:pt x="320" y="633"/>
                    <a:pt x="290" y="519"/>
                  </a:cubicBezTo>
                  <a:cubicBezTo>
                    <a:pt x="230" y="340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6225136" y="2567398"/>
              <a:ext cx="974845" cy="425041"/>
            </a:xfrm>
            <a:custGeom>
              <a:avLst/>
              <a:gdLst/>
              <a:ahLst/>
              <a:cxnLst/>
              <a:rect l="l" t="t" r="r" b="b"/>
              <a:pathLst>
                <a:path w="8337" h="3635" extrusionOk="0">
                  <a:moveTo>
                    <a:pt x="7707" y="0"/>
                  </a:moveTo>
                  <a:lnTo>
                    <a:pt x="7707" y="0"/>
                  </a:lnTo>
                  <a:cubicBezTo>
                    <a:pt x="7824" y="1050"/>
                    <a:pt x="6909" y="2129"/>
                    <a:pt x="4232" y="2129"/>
                  </a:cubicBezTo>
                  <a:cubicBezTo>
                    <a:pt x="4160" y="2129"/>
                    <a:pt x="4088" y="2129"/>
                    <a:pt x="4014" y="2127"/>
                  </a:cubicBezTo>
                  <a:cubicBezTo>
                    <a:pt x="1159" y="2067"/>
                    <a:pt x="650" y="220"/>
                    <a:pt x="650" y="220"/>
                  </a:cubicBezTo>
                  <a:cubicBezTo>
                    <a:pt x="650" y="220"/>
                    <a:pt x="220" y="659"/>
                    <a:pt x="71" y="1149"/>
                  </a:cubicBezTo>
                  <a:cubicBezTo>
                    <a:pt x="51" y="1209"/>
                    <a:pt x="31" y="1278"/>
                    <a:pt x="21" y="1348"/>
                  </a:cubicBezTo>
                  <a:cubicBezTo>
                    <a:pt x="11" y="1418"/>
                    <a:pt x="11" y="1528"/>
                    <a:pt x="1" y="1677"/>
                  </a:cubicBezTo>
                  <a:cubicBezTo>
                    <a:pt x="57" y="1665"/>
                    <a:pt x="216" y="1635"/>
                    <a:pt x="471" y="1635"/>
                  </a:cubicBezTo>
                  <a:cubicBezTo>
                    <a:pt x="808" y="1635"/>
                    <a:pt x="1313" y="1687"/>
                    <a:pt x="1968" y="1897"/>
                  </a:cubicBezTo>
                  <a:cubicBezTo>
                    <a:pt x="2447" y="2057"/>
                    <a:pt x="2796" y="2316"/>
                    <a:pt x="3055" y="2586"/>
                  </a:cubicBezTo>
                  <a:cubicBezTo>
                    <a:pt x="3265" y="2786"/>
                    <a:pt x="3425" y="3015"/>
                    <a:pt x="3505" y="3235"/>
                  </a:cubicBezTo>
                  <a:cubicBezTo>
                    <a:pt x="3545" y="3325"/>
                    <a:pt x="3565" y="3425"/>
                    <a:pt x="3565" y="3514"/>
                  </a:cubicBezTo>
                  <a:cubicBezTo>
                    <a:pt x="3565" y="3514"/>
                    <a:pt x="3534" y="3554"/>
                    <a:pt x="3485" y="3624"/>
                  </a:cubicBezTo>
                  <a:lnTo>
                    <a:pt x="3505" y="3634"/>
                  </a:lnTo>
                  <a:lnTo>
                    <a:pt x="3565" y="3624"/>
                  </a:lnTo>
                  <a:lnTo>
                    <a:pt x="3634" y="3594"/>
                  </a:lnTo>
                  <a:cubicBezTo>
                    <a:pt x="3705" y="3554"/>
                    <a:pt x="3864" y="3145"/>
                    <a:pt x="3864" y="3145"/>
                  </a:cubicBezTo>
                  <a:cubicBezTo>
                    <a:pt x="3950" y="3168"/>
                    <a:pt x="4090" y="3175"/>
                    <a:pt x="4231" y="3175"/>
                  </a:cubicBezTo>
                  <a:cubicBezTo>
                    <a:pt x="4469" y="3175"/>
                    <a:pt x="4712" y="3155"/>
                    <a:pt x="4712" y="3155"/>
                  </a:cubicBezTo>
                  <a:cubicBezTo>
                    <a:pt x="4712" y="3155"/>
                    <a:pt x="4912" y="3454"/>
                    <a:pt x="4972" y="3554"/>
                  </a:cubicBezTo>
                  <a:cubicBezTo>
                    <a:pt x="5012" y="3634"/>
                    <a:pt x="5122" y="3634"/>
                    <a:pt x="5172" y="3634"/>
                  </a:cubicBezTo>
                  <a:cubicBezTo>
                    <a:pt x="5122" y="3554"/>
                    <a:pt x="5092" y="3514"/>
                    <a:pt x="5092" y="3514"/>
                  </a:cubicBezTo>
                  <a:cubicBezTo>
                    <a:pt x="5122" y="2886"/>
                    <a:pt x="5881" y="2227"/>
                    <a:pt x="6649" y="1937"/>
                  </a:cubicBezTo>
                  <a:cubicBezTo>
                    <a:pt x="7094" y="1763"/>
                    <a:pt x="7517" y="1690"/>
                    <a:pt x="7842" y="1690"/>
                  </a:cubicBezTo>
                  <a:cubicBezTo>
                    <a:pt x="8057" y="1690"/>
                    <a:pt x="8229" y="1722"/>
                    <a:pt x="8337" y="1777"/>
                  </a:cubicBezTo>
                  <a:cubicBezTo>
                    <a:pt x="8326" y="1548"/>
                    <a:pt x="8317" y="1368"/>
                    <a:pt x="8317" y="1308"/>
                  </a:cubicBezTo>
                  <a:cubicBezTo>
                    <a:pt x="8317" y="1238"/>
                    <a:pt x="8237" y="889"/>
                    <a:pt x="8137" y="410"/>
                  </a:cubicBezTo>
                  <a:cubicBezTo>
                    <a:pt x="7957" y="160"/>
                    <a:pt x="7707" y="0"/>
                    <a:pt x="7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7052766" y="3978856"/>
              <a:ext cx="139030" cy="161130"/>
            </a:xfrm>
            <a:custGeom>
              <a:avLst/>
              <a:gdLst/>
              <a:ahLst/>
              <a:cxnLst/>
              <a:rect l="l" t="t" r="r" b="b"/>
              <a:pathLst>
                <a:path w="1189" h="1378" extrusionOk="0">
                  <a:moveTo>
                    <a:pt x="572" y="1"/>
                  </a:moveTo>
                  <a:cubicBezTo>
                    <a:pt x="502" y="1"/>
                    <a:pt x="416" y="7"/>
                    <a:pt x="310" y="19"/>
                  </a:cubicBezTo>
                  <a:cubicBezTo>
                    <a:pt x="1" y="59"/>
                    <a:pt x="61" y="208"/>
                    <a:pt x="41" y="338"/>
                  </a:cubicBezTo>
                  <a:cubicBezTo>
                    <a:pt x="41" y="338"/>
                    <a:pt x="560" y="1317"/>
                    <a:pt x="709" y="1357"/>
                  </a:cubicBezTo>
                  <a:cubicBezTo>
                    <a:pt x="759" y="1370"/>
                    <a:pt x="827" y="1377"/>
                    <a:pt x="897" y="1377"/>
                  </a:cubicBezTo>
                  <a:cubicBezTo>
                    <a:pt x="1036" y="1377"/>
                    <a:pt x="1179" y="1346"/>
                    <a:pt x="1179" y="1266"/>
                  </a:cubicBezTo>
                  <a:cubicBezTo>
                    <a:pt x="1188" y="1146"/>
                    <a:pt x="939" y="298"/>
                    <a:pt x="909" y="208"/>
                  </a:cubicBezTo>
                  <a:cubicBezTo>
                    <a:pt x="899" y="199"/>
                    <a:pt x="889" y="168"/>
                    <a:pt x="879" y="148"/>
                  </a:cubicBezTo>
                  <a:cubicBezTo>
                    <a:pt x="829" y="42"/>
                    <a:pt x="749" y="1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6301023" y="2463564"/>
              <a:ext cx="838973" cy="352895"/>
            </a:xfrm>
            <a:custGeom>
              <a:avLst/>
              <a:gdLst/>
              <a:ahLst/>
              <a:cxnLst/>
              <a:rect l="l" t="t" r="r" b="b"/>
              <a:pathLst>
                <a:path w="7175" h="3018" extrusionOk="0">
                  <a:moveTo>
                    <a:pt x="6879" y="0"/>
                  </a:moveTo>
                  <a:lnTo>
                    <a:pt x="6879" y="0"/>
                  </a:lnTo>
                  <a:cubicBezTo>
                    <a:pt x="6769" y="669"/>
                    <a:pt x="6450" y="1558"/>
                    <a:pt x="5182" y="1757"/>
                  </a:cubicBezTo>
                  <a:cubicBezTo>
                    <a:pt x="4582" y="1848"/>
                    <a:pt x="3877" y="1916"/>
                    <a:pt x="3215" y="1916"/>
                  </a:cubicBezTo>
                  <a:cubicBezTo>
                    <a:pt x="2344" y="1916"/>
                    <a:pt x="1549" y="1798"/>
                    <a:pt x="1168" y="1458"/>
                  </a:cubicBezTo>
                  <a:cubicBezTo>
                    <a:pt x="500" y="859"/>
                    <a:pt x="300" y="190"/>
                    <a:pt x="300" y="190"/>
                  </a:cubicBezTo>
                  <a:cubicBezTo>
                    <a:pt x="300" y="190"/>
                    <a:pt x="41" y="569"/>
                    <a:pt x="21" y="789"/>
                  </a:cubicBezTo>
                  <a:cubicBezTo>
                    <a:pt x="1" y="999"/>
                    <a:pt x="1" y="1108"/>
                    <a:pt x="1" y="1108"/>
                  </a:cubicBezTo>
                  <a:cubicBezTo>
                    <a:pt x="1" y="1108"/>
                    <a:pt x="510" y="2955"/>
                    <a:pt x="3365" y="3015"/>
                  </a:cubicBezTo>
                  <a:cubicBezTo>
                    <a:pt x="3439" y="3017"/>
                    <a:pt x="3511" y="3017"/>
                    <a:pt x="3583" y="3017"/>
                  </a:cubicBezTo>
                  <a:cubicBezTo>
                    <a:pt x="6260" y="3017"/>
                    <a:pt x="7175" y="1938"/>
                    <a:pt x="7058" y="888"/>
                  </a:cubicBezTo>
                  <a:cubicBezTo>
                    <a:pt x="7058" y="888"/>
                    <a:pt x="7078" y="799"/>
                    <a:pt x="7038" y="719"/>
                  </a:cubicBezTo>
                  <a:cubicBezTo>
                    <a:pt x="6989" y="639"/>
                    <a:pt x="6869" y="659"/>
                    <a:pt x="6869" y="190"/>
                  </a:cubicBezTo>
                  <a:cubicBezTo>
                    <a:pt x="6869" y="130"/>
                    <a:pt x="6869" y="70"/>
                    <a:pt x="6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6310378" y="1955739"/>
              <a:ext cx="803192" cy="731865"/>
            </a:xfrm>
            <a:custGeom>
              <a:avLst/>
              <a:gdLst/>
              <a:ahLst/>
              <a:cxnLst/>
              <a:rect l="l" t="t" r="r" b="b"/>
              <a:pathLst>
                <a:path w="6869" h="6259" extrusionOk="0">
                  <a:moveTo>
                    <a:pt x="5032" y="0"/>
                  </a:moveTo>
                  <a:cubicBezTo>
                    <a:pt x="5032" y="20"/>
                    <a:pt x="5022" y="31"/>
                    <a:pt x="5012" y="51"/>
                  </a:cubicBezTo>
                  <a:cubicBezTo>
                    <a:pt x="5112" y="111"/>
                    <a:pt x="5551" y="440"/>
                    <a:pt x="5581" y="1198"/>
                  </a:cubicBezTo>
                  <a:cubicBezTo>
                    <a:pt x="5601" y="2047"/>
                    <a:pt x="5421" y="3824"/>
                    <a:pt x="5002" y="4303"/>
                  </a:cubicBezTo>
                  <a:cubicBezTo>
                    <a:pt x="4742" y="4603"/>
                    <a:pt x="4143" y="4792"/>
                    <a:pt x="3564" y="4802"/>
                  </a:cubicBezTo>
                  <a:cubicBezTo>
                    <a:pt x="3538" y="4803"/>
                    <a:pt x="3512" y="4804"/>
                    <a:pt x="3485" y="4804"/>
                  </a:cubicBezTo>
                  <a:cubicBezTo>
                    <a:pt x="3183" y="4804"/>
                    <a:pt x="2886" y="4752"/>
                    <a:pt x="2666" y="4632"/>
                  </a:cubicBezTo>
                  <a:cubicBezTo>
                    <a:pt x="2586" y="5182"/>
                    <a:pt x="2486" y="5551"/>
                    <a:pt x="2486" y="5551"/>
                  </a:cubicBezTo>
                  <a:lnTo>
                    <a:pt x="2297" y="5302"/>
                  </a:lnTo>
                  <a:lnTo>
                    <a:pt x="2297" y="5302"/>
                  </a:lnTo>
                  <a:cubicBezTo>
                    <a:pt x="2358" y="5679"/>
                    <a:pt x="2512" y="5701"/>
                    <a:pt x="2562" y="5701"/>
                  </a:cubicBezTo>
                  <a:cubicBezTo>
                    <a:pt x="2569" y="5701"/>
                    <a:pt x="2574" y="5701"/>
                    <a:pt x="2576" y="5701"/>
                  </a:cubicBezTo>
                  <a:lnTo>
                    <a:pt x="2417" y="5770"/>
                  </a:lnTo>
                  <a:lnTo>
                    <a:pt x="2437" y="5850"/>
                  </a:lnTo>
                  <a:lnTo>
                    <a:pt x="2237" y="5821"/>
                  </a:lnTo>
                  <a:lnTo>
                    <a:pt x="2266" y="5921"/>
                  </a:lnTo>
                  <a:cubicBezTo>
                    <a:pt x="2147" y="5901"/>
                    <a:pt x="1957" y="5741"/>
                    <a:pt x="1957" y="5741"/>
                  </a:cubicBezTo>
                  <a:lnTo>
                    <a:pt x="1957" y="5741"/>
                  </a:lnTo>
                  <a:lnTo>
                    <a:pt x="1997" y="5901"/>
                  </a:lnTo>
                  <a:cubicBezTo>
                    <a:pt x="1578" y="5761"/>
                    <a:pt x="1438" y="5501"/>
                    <a:pt x="1438" y="5501"/>
                  </a:cubicBezTo>
                  <a:lnTo>
                    <a:pt x="1428" y="5711"/>
                  </a:lnTo>
                  <a:cubicBezTo>
                    <a:pt x="1208" y="5451"/>
                    <a:pt x="739" y="4632"/>
                    <a:pt x="549" y="3245"/>
                  </a:cubicBezTo>
                  <a:cubicBezTo>
                    <a:pt x="529" y="3813"/>
                    <a:pt x="350" y="4025"/>
                    <a:pt x="188" y="4025"/>
                  </a:cubicBezTo>
                  <a:cubicBezTo>
                    <a:pt x="117" y="4025"/>
                    <a:pt x="50" y="3984"/>
                    <a:pt x="1" y="3914"/>
                  </a:cubicBezTo>
                  <a:lnTo>
                    <a:pt x="1" y="3914"/>
                  </a:lnTo>
                  <a:cubicBezTo>
                    <a:pt x="90" y="4133"/>
                    <a:pt x="170" y="4373"/>
                    <a:pt x="220" y="4533"/>
                  </a:cubicBezTo>
                  <a:cubicBezTo>
                    <a:pt x="220" y="4533"/>
                    <a:pt x="420" y="5202"/>
                    <a:pt x="1088" y="5801"/>
                  </a:cubicBezTo>
                  <a:cubicBezTo>
                    <a:pt x="1469" y="6141"/>
                    <a:pt x="2264" y="6259"/>
                    <a:pt x="3135" y="6259"/>
                  </a:cubicBezTo>
                  <a:cubicBezTo>
                    <a:pt x="3797" y="6259"/>
                    <a:pt x="4502" y="6191"/>
                    <a:pt x="5102" y="6100"/>
                  </a:cubicBezTo>
                  <a:cubicBezTo>
                    <a:pt x="6370" y="5901"/>
                    <a:pt x="6689" y="5012"/>
                    <a:pt x="6799" y="4343"/>
                  </a:cubicBezTo>
                  <a:cubicBezTo>
                    <a:pt x="6799" y="4313"/>
                    <a:pt x="6809" y="4283"/>
                    <a:pt x="6809" y="4263"/>
                  </a:cubicBezTo>
                  <a:lnTo>
                    <a:pt x="6809" y="4253"/>
                  </a:lnTo>
                  <a:cubicBezTo>
                    <a:pt x="6829" y="4153"/>
                    <a:pt x="6849" y="4064"/>
                    <a:pt x="6869" y="3974"/>
                  </a:cubicBezTo>
                  <a:lnTo>
                    <a:pt x="6869" y="3974"/>
                  </a:lnTo>
                  <a:cubicBezTo>
                    <a:pt x="6849" y="3989"/>
                    <a:pt x="6828" y="3996"/>
                    <a:pt x="6807" y="3996"/>
                  </a:cubicBezTo>
                  <a:cubicBezTo>
                    <a:pt x="6548" y="3996"/>
                    <a:pt x="6188" y="2937"/>
                    <a:pt x="6170" y="2237"/>
                  </a:cubicBezTo>
                  <a:cubicBezTo>
                    <a:pt x="6150" y="1488"/>
                    <a:pt x="6130" y="470"/>
                    <a:pt x="5681" y="91"/>
                  </a:cubicBezTo>
                  <a:cubicBezTo>
                    <a:pt x="5351" y="40"/>
                    <a:pt x="5112" y="11"/>
                    <a:pt x="5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6584695" y="1961585"/>
              <a:ext cx="380607" cy="555885"/>
            </a:xfrm>
            <a:custGeom>
              <a:avLst/>
              <a:gdLst/>
              <a:ahLst/>
              <a:cxnLst/>
              <a:rect l="l" t="t" r="r" b="b"/>
              <a:pathLst>
                <a:path w="3255" h="4754" extrusionOk="0">
                  <a:moveTo>
                    <a:pt x="2666" y="1"/>
                  </a:moveTo>
                  <a:cubicBezTo>
                    <a:pt x="2456" y="529"/>
                    <a:pt x="1897" y="1658"/>
                    <a:pt x="1129" y="1658"/>
                  </a:cubicBezTo>
                  <a:cubicBezTo>
                    <a:pt x="689" y="1658"/>
                    <a:pt x="300" y="1308"/>
                    <a:pt x="0" y="929"/>
                  </a:cubicBezTo>
                  <a:lnTo>
                    <a:pt x="0" y="929"/>
                  </a:lnTo>
                  <a:cubicBezTo>
                    <a:pt x="0" y="1747"/>
                    <a:pt x="300" y="1967"/>
                    <a:pt x="380" y="3165"/>
                  </a:cubicBezTo>
                  <a:cubicBezTo>
                    <a:pt x="410" y="3674"/>
                    <a:pt x="370" y="4183"/>
                    <a:pt x="320" y="4582"/>
                  </a:cubicBezTo>
                  <a:cubicBezTo>
                    <a:pt x="540" y="4702"/>
                    <a:pt x="837" y="4754"/>
                    <a:pt x="1139" y="4754"/>
                  </a:cubicBezTo>
                  <a:cubicBezTo>
                    <a:pt x="1166" y="4754"/>
                    <a:pt x="1192" y="4753"/>
                    <a:pt x="1218" y="4752"/>
                  </a:cubicBezTo>
                  <a:cubicBezTo>
                    <a:pt x="1797" y="4742"/>
                    <a:pt x="2396" y="4553"/>
                    <a:pt x="2656" y="4253"/>
                  </a:cubicBezTo>
                  <a:cubicBezTo>
                    <a:pt x="3075" y="3774"/>
                    <a:pt x="3255" y="1997"/>
                    <a:pt x="3235" y="1148"/>
                  </a:cubicBezTo>
                  <a:cubicBezTo>
                    <a:pt x="3205" y="390"/>
                    <a:pt x="2766" y="61"/>
                    <a:pt x="2666" y="1"/>
                  </a:cubicBezTo>
                  <a:close/>
                </a:path>
              </a:pathLst>
            </a:custGeom>
            <a:solidFill>
              <a:srgbClr val="E7C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6904499" y="1821153"/>
              <a:ext cx="68989" cy="123712"/>
            </a:xfrm>
            <a:custGeom>
              <a:avLst/>
              <a:gdLst/>
              <a:ahLst/>
              <a:cxnLst/>
              <a:rect l="l" t="t" r="r" b="b"/>
              <a:pathLst>
                <a:path w="590" h="1058" extrusionOk="0">
                  <a:moveTo>
                    <a:pt x="380" y="1"/>
                  </a:moveTo>
                  <a:cubicBezTo>
                    <a:pt x="365" y="1"/>
                    <a:pt x="351" y="2"/>
                    <a:pt x="340" y="4"/>
                  </a:cubicBezTo>
                  <a:cubicBezTo>
                    <a:pt x="340" y="33"/>
                    <a:pt x="330" y="53"/>
                    <a:pt x="330" y="53"/>
                  </a:cubicBezTo>
                  <a:lnTo>
                    <a:pt x="31" y="932"/>
                  </a:lnTo>
                  <a:cubicBezTo>
                    <a:pt x="31" y="932"/>
                    <a:pt x="21" y="962"/>
                    <a:pt x="1" y="1012"/>
                  </a:cubicBezTo>
                  <a:cubicBezTo>
                    <a:pt x="47" y="1043"/>
                    <a:pt x="93" y="1057"/>
                    <a:pt x="138" y="1057"/>
                  </a:cubicBezTo>
                  <a:cubicBezTo>
                    <a:pt x="388" y="1057"/>
                    <a:pt x="590" y="607"/>
                    <a:pt x="590" y="293"/>
                  </a:cubicBezTo>
                  <a:cubicBezTo>
                    <a:pt x="590" y="40"/>
                    <a:pt x="462" y="1"/>
                    <a:pt x="380" y="1"/>
                  </a:cubicBezTo>
                  <a:close/>
                </a:path>
              </a:pathLst>
            </a:custGeom>
            <a:solidFill>
              <a:srgbClr val="EBD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6469169" y="1589164"/>
              <a:ext cx="479764" cy="207902"/>
            </a:xfrm>
            <a:custGeom>
              <a:avLst/>
              <a:gdLst/>
              <a:ahLst/>
              <a:cxnLst/>
              <a:rect l="l" t="t" r="r" b="b"/>
              <a:pathLst>
                <a:path w="4103" h="1778" extrusionOk="0">
                  <a:moveTo>
                    <a:pt x="1987" y="1"/>
                  </a:moveTo>
                  <a:cubicBezTo>
                    <a:pt x="509" y="1"/>
                    <a:pt x="90" y="1029"/>
                    <a:pt x="20" y="1259"/>
                  </a:cubicBezTo>
                  <a:cubicBezTo>
                    <a:pt x="10" y="1369"/>
                    <a:pt x="0" y="1469"/>
                    <a:pt x="0" y="1558"/>
                  </a:cubicBezTo>
                  <a:lnTo>
                    <a:pt x="0" y="1778"/>
                  </a:lnTo>
                  <a:cubicBezTo>
                    <a:pt x="70" y="1369"/>
                    <a:pt x="469" y="280"/>
                    <a:pt x="1977" y="280"/>
                  </a:cubicBezTo>
                  <a:cubicBezTo>
                    <a:pt x="3494" y="280"/>
                    <a:pt x="4073" y="970"/>
                    <a:pt x="4083" y="1748"/>
                  </a:cubicBezTo>
                  <a:lnTo>
                    <a:pt x="4093" y="1748"/>
                  </a:lnTo>
                  <a:cubicBezTo>
                    <a:pt x="4103" y="1598"/>
                    <a:pt x="4103" y="1378"/>
                    <a:pt x="4073" y="1129"/>
                  </a:cubicBezTo>
                  <a:cubicBezTo>
                    <a:pt x="3974" y="799"/>
                    <a:pt x="3464" y="1"/>
                    <a:pt x="1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6469169" y="1621905"/>
              <a:ext cx="478711" cy="323428"/>
            </a:xfrm>
            <a:custGeom>
              <a:avLst/>
              <a:gdLst/>
              <a:ahLst/>
              <a:cxnLst/>
              <a:rect l="l" t="t" r="r" b="b"/>
              <a:pathLst>
                <a:path w="4094" h="2766" extrusionOk="0">
                  <a:moveTo>
                    <a:pt x="1977" y="0"/>
                  </a:moveTo>
                  <a:cubicBezTo>
                    <a:pt x="469" y="0"/>
                    <a:pt x="70" y="1089"/>
                    <a:pt x="0" y="1498"/>
                  </a:cubicBezTo>
                  <a:lnTo>
                    <a:pt x="0" y="1708"/>
                  </a:lnTo>
                  <a:cubicBezTo>
                    <a:pt x="10" y="1868"/>
                    <a:pt x="20" y="1947"/>
                    <a:pt x="20" y="1947"/>
                  </a:cubicBezTo>
                  <a:lnTo>
                    <a:pt x="340" y="2716"/>
                  </a:lnTo>
                  <a:lnTo>
                    <a:pt x="360" y="2766"/>
                  </a:lnTo>
                  <a:lnTo>
                    <a:pt x="309" y="1788"/>
                  </a:lnTo>
                  <a:cubicBezTo>
                    <a:pt x="309" y="1788"/>
                    <a:pt x="160" y="1019"/>
                    <a:pt x="689" y="809"/>
                  </a:cubicBezTo>
                  <a:cubicBezTo>
                    <a:pt x="689" y="809"/>
                    <a:pt x="1228" y="939"/>
                    <a:pt x="1987" y="939"/>
                  </a:cubicBezTo>
                  <a:cubicBezTo>
                    <a:pt x="2306" y="939"/>
                    <a:pt x="2975" y="849"/>
                    <a:pt x="3355" y="690"/>
                  </a:cubicBezTo>
                  <a:cubicBezTo>
                    <a:pt x="3355" y="690"/>
                    <a:pt x="3604" y="889"/>
                    <a:pt x="3724" y="1118"/>
                  </a:cubicBezTo>
                  <a:cubicBezTo>
                    <a:pt x="3834" y="1348"/>
                    <a:pt x="3763" y="1748"/>
                    <a:pt x="3763" y="1748"/>
                  </a:cubicBezTo>
                  <a:lnTo>
                    <a:pt x="3754" y="2636"/>
                  </a:lnTo>
                  <a:lnTo>
                    <a:pt x="4053" y="1757"/>
                  </a:lnTo>
                  <a:cubicBezTo>
                    <a:pt x="4053" y="1757"/>
                    <a:pt x="4063" y="1737"/>
                    <a:pt x="4063" y="1708"/>
                  </a:cubicBezTo>
                  <a:cubicBezTo>
                    <a:pt x="4073" y="1657"/>
                    <a:pt x="4083" y="1578"/>
                    <a:pt x="4093" y="1468"/>
                  </a:cubicBezTo>
                  <a:lnTo>
                    <a:pt x="4083" y="1468"/>
                  </a:lnTo>
                  <a:cubicBezTo>
                    <a:pt x="4073" y="690"/>
                    <a:pt x="3494" y="0"/>
                    <a:pt x="1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9"/>
            <p:cNvSpPr/>
            <p:nvPr/>
          </p:nvSpPr>
          <p:spPr>
            <a:xfrm>
              <a:off x="6471507" y="1519825"/>
              <a:ext cx="474034" cy="216554"/>
            </a:xfrm>
            <a:custGeom>
              <a:avLst/>
              <a:gdLst/>
              <a:ahLst/>
              <a:cxnLst/>
              <a:rect l="l" t="t" r="r" b="b"/>
              <a:pathLst>
                <a:path w="4054" h="1852" extrusionOk="0">
                  <a:moveTo>
                    <a:pt x="2112" y="1"/>
                  </a:moveTo>
                  <a:cubicBezTo>
                    <a:pt x="2005" y="1"/>
                    <a:pt x="1928" y="5"/>
                    <a:pt x="1897" y="5"/>
                  </a:cubicBezTo>
                  <a:cubicBezTo>
                    <a:pt x="1737" y="5"/>
                    <a:pt x="269" y="135"/>
                    <a:pt x="90" y="1183"/>
                  </a:cubicBezTo>
                  <a:cubicBezTo>
                    <a:pt x="40" y="1432"/>
                    <a:pt x="10" y="1652"/>
                    <a:pt x="0" y="1852"/>
                  </a:cubicBezTo>
                  <a:cubicBezTo>
                    <a:pt x="70" y="1622"/>
                    <a:pt x="489" y="594"/>
                    <a:pt x="1967" y="594"/>
                  </a:cubicBezTo>
                  <a:cubicBezTo>
                    <a:pt x="3444" y="594"/>
                    <a:pt x="3954" y="1392"/>
                    <a:pt x="4053" y="1722"/>
                  </a:cubicBezTo>
                  <a:cubicBezTo>
                    <a:pt x="4023" y="1472"/>
                    <a:pt x="3954" y="1193"/>
                    <a:pt x="3823" y="873"/>
                  </a:cubicBezTo>
                  <a:cubicBezTo>
                    <a:pt x="3502" y="78"/>
                    <a:pt x="2554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9"/>
            <p:cNvSpPr/>
            <p:nvPr/>
          </p:nvSpPr>
          <p:spPr>
            <a:xfrm>
              <a:off x="6487877" y="1702469"/>
              <a:ext cx="429601" cy="452987"/>
            </a:xfrm>
            <a:custGeom>
              <a:avLst/>
              <a:gdLst/>
              <a:ahLst/>
              <a:cxnLst/>
              <a:rect l="l" t="t" r="r" b="b"/>
              <a:pathLst>
                <a:path w="3674" h="3874" extrusionOk="0">
                  <a:moveTo>
                    <a:pt x="3195" y="1"/>
                  </a:moveTo>
                  <a:cubicBezTo>
                    <a:pt x="2815" y="160"/>
                    <a:pt x="2146" y="250"/>
                    <a:pt x="1827" y="250"/>
                  </a:cubicBezTo>
                  <a:cubicBezTo>
                    <a:pt x="1068" y="250"/>
                    <a:pt x="529" y="120"/>
                    <a:pt x="529" y="120"/>
                  </a:cubicBezTo>
                  <a:cubicBezTo>
                    <a:pt x="0" y="330"/>
                    <a:pt x="149" y="1099"/>
                    <a:pt x="149" y="1099"/>
                  </a:cubicBezTo>
                  <a:lnTo>
                    <a:pt x="200" y="2077"/>
                  </a:lnTo>
                  <a:cubicBezTo>
                    <a:pt x="200" y="2077"/>
                    <a:pt x="439" y="2646"/>
                    <a:pt x="828" y="3145"/>
                  </a:cubicBezTo>
                  <a:cubicBezTo>
                    <a:pt x="1128" y="3524"/>
                    <a:pt x="1517" y="3874"/>
                    <a:pt x="1957" y="3874"/>
                  </a:cubicBezTo>
                  <a:cubicBezTo>
                    <a:pt x="2725" y="3874"/>
                    <a:pt x="3284" y="2745"/>
                    <a:pt x="3494" y="2217"/>
                  </a:cubicBezTo>
                  <a:cubicBezTo>
                    <a:pt x="3504" y="2197"/>
                    <a:pt x="3514" y="2186"/>
                    <a:pt x="3514" y="2166"/>
                  </a:cubicBezTo>
                  <a:cubicBezTo>
                    <a:pt x="3534" y="2107"/>
                    <a:pt x="3554" y="2067"/>
                    <a:pt x="3564" y="2027"/>
                  </a:cubicBezTo>
                  <a:cubicBezTo>
                    <a:pt x="3584" y="1977"/>
                    <a:pt x="3594" y="1947"/>
                    <a:pt x="3594" y="1947"/>
                  </a:cubicBezTo>
                  <a:lnTo>
                    <a:pt x="3603" y="1059"/>
                  </a:lnTo>
                  <a:cubicBezTo>
                    <a:pt x="3603" y="1059"/>
                    <a:pt x="3674" y="659"/>
                    <a:pt x="3564" y="429"/>
                  </a:cubicBezTo>
                  <a:cubicBezTo>
                    <a:pt x="3444" y="200"/>
                    <a:pt x="3195" y="1"/>
                    <a:pt x="3195" y="1"/>
                  </a:cubicBezTo>
                  <a:close/>
                </a:path>
              </a:pathLst>
            </a:custGeom>
            <a:solidFill>
              <a:srgbClr val="F0D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9"/>
            <p:cNvSpPr/>
            <p:nvPr/>
          </p:nvSpPr>
          <p:spPr>
            <a:xfrm>
              <a:off x="6154042" y="2758578"/>
              <a:ext cx="487949" cy="580557"/>
            </a:xfrm>
            <a:custGeom>
              <a:avLst/>
              <a:gdLst/>
              <a:ahLst/>
              <a:cxnLst/>
              <a:rect l="l" t="t" r="r" b="b"/>
              <a:pathLst>
                <a:path w="4173" h="4965" extrusionOk="0">
                  <a:moveTo>
                    <a:pt x="1079" y="0"/>
                  </a:moveTo>
                  <a:cubicBezTo>
                    <a:pt x="824" y="0"/>
                    <a:pt x="665" y="30"/>
                    <a:pt x="609" y="42"/>
                  </a:cubicBezTo>
                  <a:cubicBezTo>
                    <a:pt x="599" y="372"/>
                    <a:pt x="589" y="851"/>
                    <a:pt x="619" y="1271"/>
                  </a:cubicBezTo>
                  <a:cubicBezTo>
                    <a:pt x="649" y="1680"/>
                    <a:pt x="309" y="2818"/>
                    <a:pt x="60" y="3576"/>
                  </a:cubicBezTo>
                  <a:cubicBezTo>
                    <a:pt x="30" y="3876"/>
                    <a:pt x="0" y="4335"/>
                    <a:pt x="0" y="4405"/>
                  </a:cubicBezTo>
                  <a:cubicBezTo>
                    <a:pt x="220" y="4585"/>
                    <a:pt x="329" y="4914"/>
                    <a:pt x="349" y="4964"/>
                  </a:cubicBezTo>
                  <a:lnTo>
                    <a:pt x="2256" y="4964"/>
                  </a:lnTo>
                  <a:cubicBezTo>
                    <a:pt x="2286" y="4754"/>
                    <a:pt x="2366" y="4405"/>
                    <a:pt x="2366" y="4405"/>
                  </a:cubicBezTo>
                  <a:cubicBezTo>
                    <a:pt x="2765" y="3856"/>
                    <a:pt x="3793" y="2409"/>
                    <a:pt x="4093" y="1989"/>
                  </a:cubicBezTo>
                  <a:cubicBezTo>
                    <a:pt x="4142" y="1919"/>
                    <a:pt x="4173" y="1879"/>
                    <a:pt x="4173" y="1879"/>
                  </a:cubicBezTo>
                  <a:cubicBezTo>
                    <a:pt x="4173" y="1790"/>
                    <a:pt x="4153" y="1690"/>
                    <a:pt x="4113" y="1600"/>
                  </a:cubicBezTo>
                  <a:cubicBezTo>
                    <a:pt x="4033" y="1430"/>
                    <a:pt x="3883" y="1191"/>
                    <a:pt x="3663" y="951"/>
                  </a:cubicBezTo>
                  <a:cubicBezTo>
                    <a:pt x="3404" y="681"/>
                    <a:pt x="3055" y="422"/>
                    <a:pt x="2576" y="262"/>
                  </a:cubicBezTo>
                  <a:cubicBezTo>
                    <a:pt x="1921" y="52"/>
                    <a:pt x="1416" y="0"/>
                    <a:pt x="1079" y="0"/>
                  </a:cubicBezTo>
                  <a:close/>
                </a:path>
              </a:pathLst>
            </a:custGeom>
            <a:solidFill>
              <a:srgbClr val="E7C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6361710" y="1835535"/>
              <a:ext cx="270927" cy="812547"/>
            </a:xfrm>
            <a:custGeom>
              <a:avLst/>
              <a:gdLst/>
              <a:ahLst/>
              <a:cxnLst/>
              <a:rect l="l" t="t" r="r" b="b"/>
              <a:pathLst>
                <a:path w="2317" h="6949" extrusionOk="0">
                  <a:moveTo>
                    <a:pt x="680" y="1"/>
                  </a:moveTo>
                  <a:cubicBezTo>
                    <a:pt x="550" y="320"/>
                    <a:pt x="400" y="729"/>
                    <a:pt x="270" y="1199"/>
                  </a:cubicBezTo>
                  <a:cubicBezTo>
                    <a:pt x="110" y="1817"/>
                    <a:pt x="1" y="2546"/>
                    <a:pt x="31" y="3355"/>
                  </a:cubicBezTo>
                  <a:cubicBezTo>
                    <a:pt x="41" y="3684"/>
                    <a:pt x="70" y="3994"/>
                    <a:pt x="110" y="4273"/>
                  </a:cubicBezTo>
                  <a:cubicBezTo>
                    <a:pt x="300" y="5660"/>
                    <a:pt x="769" y="6479"/>
                    <a:pt x="989" y="6739"/>
                  </a:cubicBezTo>
                  <a:lnTo>
                    <a:pt x="999" y="6529"/>
                  </a:lnTo>
                  <a:cubicBezTo>
                    <a:pt x="999" y="6529"/>
                    <a:pt x="1139" y="6789"/>
                    <a:pt x="1558" y="6929"/>
                  </a:cubicBezTo>
                  <a:lnTo>
                    <a:pt x="1518" y="6769"/>
                  </a:lnTo>
                  <a:lnTo>
                    <a:pt x="1518" y="6769"/>
                  </a:lnTo>
                  <a:cubicBezTo>
                    <a:pt x="1518" y="6769"/>
                    <a:pt x="1708" y="6929"/>
                    <a:pt x="1827" y="6949"/>
                  </a:cubicBezTo>
                  <a:lnTo>
                    <a:pt x="1798" y="6849"/>
                  </a:lnTo>
                  <a:lnTo>
                    <a:pt x="1998" y="6878"/>
                  </a:lnTo>
                  <a:lnTo>
                    <a:pt x="1978" y="6798"/>
                  </a:lnTo>
                  <a:lnTo>
                    <a:pt x="2137" y="6729"/>
                  </a:lnTo>
                  <a:cubicBezTo>
                    <a:pt x="2135" y="6729"/>
                    <a:pt x="2130" y="6729"/>
                    <a:pt x="2123" y="6729"/>
                  </a:cubicBezTo>
                  <a:cubicBezTo>
                    <a:pt x="2073" y="6729"/>
                    <a:pt x="1919" y="6707"/>
                    <a:pt x="1858" y="6330"/>
                  </a:cubicBezTo>
                  <a:lnTo>
                    <a:pt x="1858" y="6330"/>
                  </a:lnTo>
                  <a:lnTo>
                    <a:pt x="2047" y="6579"/>
                  </a:lnTo>
                  <a:cubicBezTo>
                    <a:pt x="2047" y="6579"/>
                    <a:pt x="2147" y="6210"/>
                    <a:pt x="2227" y="5660"/>
                  </a:cubicBezTo>
                  <a:cubicBezTo>
                    <a:pt x="2277" y="5261"/>
                    <a:pt x="2317" y="4752"/>
                    <a:pt x="2287" y="4243"/>
                  </a:cubicBezTo>
                  <a:cubicBezTo>
                    <a:pt x="2207" y="3045"/>
                    <a:pt x="1907" y="2825"/>
                    <a:pt x="1907" y="2007"/>
                  </a:cubicBezTo>
                  <a:cubicBezTo>
                    <a:pt x="1518" y="1508"/>
                    <a:pt x="1279" y="939"/>
                    <a:pt x="1279" y="939"/>
                  </a:cubicBezTo>
                  <a:lnTo>
                    <a:pt x="1259" y="889"/>
                  </a:lnTo>
                  <a:lnTo>
                    <a:pt x="1248" y="889"/>
                  </a:lnTo>
                  <a:cubicBezTo>
                    <a:pt x="1202" y="920"/>
                    <a:pt x="1156" y="934"/>
                    <a:pt x="1112" y="934"/>
                  </a:cubicBezTo>
                  <a:cubicBezTo>
                    <a:pt x="861" y="934"/>
                    <a:pt x="660" y="484"/>
                    <a:pt x="660" y="170"/>
                  </a:cubicBezTo>
                  <a:cubicBezTo>
                    <a:pt x="660" y="100"/>
                    <a:pt x="669" y="50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9"/>
            <p:cNvSpPr/>
            <p:nvPr/>
          </p:nvSpPr>
          <p:spPr>
            <a:xfrm>
              <a:off x="6438767" y="1820919"/>
              <a:ext cx="70158" cy="123946"/>
            </a:xfrm>
            <a:custGeom>
              <a:avLst/>
              <a:gdLst/>
              <a:ahLst/>
              <a:cxnLst/>
              <a:rect l="l" t="t" r="r" b="b"/>
              <a:pathLst>
                <a:path w="600" h="1060" extrusionOk="0">
                  <a:moveTo>
                    <a:pt x="214" y="0"/>
                  </a:moveTo>
                  <a:cubicBezTo>
                    <a:pt x="158" y="0"/>
                    <a:pt x="75" y="22"/>
                    <a:pt x="30" y="126"/>
                  </a:cubicBezTo>
                  <a:cubicBezTo>
                    <a:pt x="10" y="175"/>
                    <a:pt x="1" y="225"/>
                    <a:pt x="1" y="295"/>
                  </a:cubicBezTo>
                  <a:cubicBezTo>
                    <a:pt x="1" y="609"/>
                    <a:pt x="202" y="1059"/>
                    <a:pt x="453" y="1059"/>
                  </a:cubicBezTo>
                  <a:cubicBezTo>
                    <a:pt x="497" y="1059"/>
                    <a:pt x="543" y="1045"/>
                    <a:pt x="589" y="1014"/>
                  </a:cubicBezTo>
                  <a:lnTo>
                    <a:pt x="600" y="1014"/>
                  </a:lnTo>
                  <a:lnTo>
                    <a:pt x="280" y="245"/>
                  </a:lnTo>
                  <a:cubicBezTo>
                    <a:pt x="280" y="245"/>
                    <a:pt x="270" y="166"/>
                    <a:pt x="260" y="6"/>
                  </a:cubicBezTo>
                  <a:cubicBezTo>
                    <a:pt x="250" y="3"/>
                    <a:pt x="234" y="0"/>
                    <a:pt x="214" y="0"/>
                  </a:cubicBezTo>
                  <a:close/>
                </a:path>
              </a:pathLst>
            </a:custGeom>
            <a:solidFill>
              <a:srgbClr val="EBD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9"/>
            <p:cNvSpPr/>
            <p:nvPr/>
          </p:nvSpPr>
          <p:spPr>
            <a:xfrm>
              <a:off x="6180819" y="3398534"/>
              <a:ext cx="307175" cy="638321"/>
            </a:xfrm>
            <a:custGeom>
              <a:avLst/>
              <a:gdLst/>
              <a:ahLst/>
              <a:cxnLst/>
              <a:rect l="l" t="t" r="r" b="b"/>
              <a:pathLst>
                <a:path w="2627" h="5459" extrusionOk="0">
                  <a:moveTo>
                    <a:pt x="0" y="0"/>
                  </a:moveTo>
                  <a:lnTo>
                    <a:pt x="0" y="20"/>
                  </a:lnTo>
                  <a:cubicBezTo>
                    <a:pt x="140" y="949"/>
                    <a:pt x="1098" y="4802"/>
                    <a:pt x="1098" y="4802"/>
                  </a:cubicBezTo>
                  <a:cubicBezTo>
                    <a:pt x="1098" y="4802"/>
                    <a:pt x="1029" y="4982"/>
                    <a:pt x="949" y="5231"/>
                  </a:cubicBezTo>
                  <a:cubicBezTo>
                    <a:pt x="959" y="5231"/>
                    <a:pt x="999" y="5231"/>
                    <a:pt x="1038" y="5171"/>
                  </a:cubicBezTo>
                  <a:cubicBezTo>
                    <a:pt x="1058" y="5162"/>
                    <a:pt x="1069" y="5131"/>
                    <a:pt x="1078" y="5111"/>
                  </a:cubicBezTo>
                  <a:cubicBezTo>
                    <a:pt x="1129" y="5005"/>
                    <a:pt x="1209" y="4964"/>
                    <a:pt x="1385" y="4964"/>
                  </a:cubicBezTo>
                  <a:cubicBezTo>
                    <a:pt x="1456" y="4964"/>
                    <a:pt x="1542" y="4970"/>
                    <a:pt x="1648" y="4982"/>
                  </a:cubicBezTo>
                  <a:cubicBezTo>
                    <a:pt x="1957" y="5022"/>
                    <a:pt x="1897" y="5171"/>
                    <a:pt x="1917" y="5301"/>
                  </a:cubicBezTo>
                  <a:cubicBezTo>
                    <a:pt x="1917" y="5331"/>
                    <a:pt x="1917" y="5351"/>
                    <a:pt x="1927" y="5371"/>
                  </a:cubicBezTo>
                  <a:cubicBezTo>
                    <a:pt x="1955" y="5431"/>
                    <a:pt x="2010" y="5459"/>
                    <a:pt x="2069" y="5459"/>
                  </a:cubicBezTo>
                  <a:cubicBezTo>
                    <a:pt x="2158" y="5459"/>
                    <a:pt x="2256" y="5395"/>
                    <a:pt x="2287" y="5281"/>
                  </a:cubicBezTo>
                  <a:cubicBezTo>
                    <a:pt x="2347" y="5102"/>
                    <a:pt x="2347" y="4762"/>
                    <a:pt x="2347" y="4762"/>
                  </a:cubicBezTo>
                  <a:cubicBezTo>
                    <a:pt x="2347" y="4762"/>
                    <a:pt x="2626" y="2136"/>
                    <a:pt x="2536" y="1398"/>
                  </a:cubicBezTo>
                  <a:cubicBezTo>
                    <a:pt x="2486" y="929"/>
                    <a:pt x="2287" y="379"/>
                    <a:pt x="2147" y="0"/>
                  </a:cubicBezTo>
                  <a:close/>
                </a:path>
              </a:pathLst>
            </a:custGeom>
            <a:solidFill>
              <a:srgbClr val="E7C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9"/>
            <p:cNvSpPr/>
            <p:nvPr/>
          </p:nvSpPr>
          <p:spPr>
            <a:xfrm>
              <a:off x="6242675" y="3955353"/>
              <a:ext cx="239356" cy="229300"/>
            </a:xfrm>
            <a:custGeom>
              <a:avLst/>
              <a:gdLst/>
              <a:ahLst/>
              <a:cxnLst/>
              <a:rect l="l" t="t" r="r" b="b"/>
              <a:pathLst>
                <a:path w="2047" h="1961" extrusionOk="0">
                  <a:moveTo>
                    <a:pt x="1818" y="0"/>
                  </a:moveTo>
                  <a:cubicBezTo>
                    <a:pt x="1818" y="0"/>
                    <a:pt x="1818" y="340"/>
                    <a:pt x="1758" y="519"/>
                  </a:cubicBezTo>
                  <a:cubicBezTo>
                    <a:pt x="1727" y="633"/>
                    <a:pt x="1629" y="697"/>
                    <a:pt x="1540" y="697"/>
                  </a:cubicBezTo>
                  <a:cubicBezTo>
                    <a:pt x="1481" y="697"/>
                    <a:pt x="1426" y="669"/>
                    <a:pt x="1398" y="609"/>
                  </a:cubicBezTo>
                  <a:cubicBezTo>
                    <a:pt x="1388" y="589"/>
                    <a:pt x="1388" y="569"/>
                    <a:pt x="1388" y="539"/>
                  </a:cubicBezTo>
                  <a:cubicBezTo>
                    <a:pt x="1388" y="539"/>
                    <a:pt x="869" y="1518"/>
                    <a:pt x="719" y="1558"/>
                  </a:cubicBezTo>
                  <a:cubicBezTo>
                    <a:pt x="670" y="1571"/>
                    <a:pt x="601" y="1578"/>
                    <a:pt x="532" y="1578"/>
                  </a:cubicBezTo>
                  <a:cubicBezTo>
                    <a:pt x="392" y="1578"/>
                    <a:pt x="250" y="1547"/>
                    <a:pt x="250" y="1467"/>
                  </a:cubicBezTo>
                  <a:cubicBezTo>
                    <a:pt x="240" y="1347"/>
                    <a:pt x="489" y="499"/>
                    <a:pt x="509" y="409"/>
                  </a:cubicBezTo>
                  <a:lnTo>
                    <a:pt x="509" y="409"/>
                  </a:lnTo>
                  <a:cubicBezTo>
                    <a:pt x="470" y="469"/>
                    <a:pt x="430" y="469"/>
                    <a:pt x="420" y="469"/>
                  </a:cubicBezTo>
                  <a:cubicBezTo>
                    <a:pt x="260" y="899"/>
                    <a:pt x="50" y="1527"/>
                    <a:pt x="21" y="1707"/>
                  </a:cubicBezTo>
                  <a:cubicBezTo>
                    <a:pt x="10" y="1737"/>
                    <a:pt x="1" y="1767"/>
                    <a:pt x="1" y="1797"/>
                  </a:cubicBezTo>
                  <a:lnTo>
                    <a:pt x="1" y="1807"/>
                  </a:lnTo>
                  <a:cubicBezTo>
                    <a:pt x="4" y="1857"/>
                    <a:pt x="19" y="1873"/>
                    <a:pt x="39" y="1873"/>
                  </a:cubicBezTo>
                  <a:cubicBezTo>
                    <a:pt x="72" y="1873"/>
                    <a:pt x="121" y="1833"/>
                    <a:pt x="170" y="1827"/>
                  </a:cubicBezTo>
                  <a:cubicBezTo>
                    <a:pt x="182" y="1825"/>
                    <a:pt x="209" y="1824"/>
                    <a:pt x="246" y="1824"/>
                  </a:cubicBezTo>
                  <a:cubicBezTo>
                    <a:pt x="450" y="1824"/>
                    <a:pt x="958" y="1848"/>
                    <a:pt x="1009" y="1906"/>
                  </a:cubicBezTo>
                  <a:cubicBezTo>
                    <a:pt x="1041" y="1943"/>
                    <a:pt x="1064" y="1961"/>
                    <a:pt x="1093" y="1961"/>
                  </a:cubicBezTo>
                  <a:cubicBezTo>
                    <a:pt x="1127" y="1961"/>
                    <a:pt x="1168" y="1936"/>
                    <a:pt x="1239" y="1887"/>
                  </a:cubicBezTo>
                  <a:cubicBezTo>
                    <a:pt x="1319" y="1827"/>
                    <a:pt x="1435" y="1762"/>
                    <a:pt x="1509" y="1762"/>
                  </a:cubicBezTo>
                  <a:cubicBezTo>
                    <a:pt x="1545" y="1762"/>
                    <a:pt x="1571" y="1778"/>
                    <a:pt x="1578" y="1817"/>
                  </a:cubicBezTo>
                  <a:cubicBezTo>
                    <a:pt x="1827" y="1597"/>
                    <a:pt x="1967" y="1378"/>
                    <a:pt x="1987" y="1347"/>
                  </a:cubicBezTo>
                  <a:cubicBezTo>
                    <a:pt x="2047" y="1278"/>
                    <a:pt x="1957" y="1068"/>
                    <a:pt x="1957" y="979"/>
                  </a:cubicBezTo>
                  <a:cubicBezTo>
                    <a:pt x="1957" y="899"/>
                    <a:pt x="1937" y="519"/>
                    <a:pt x="1957" y="400"/>
                  </a:cubicBezTo>
                  <a:cubicBezTo>
                    <a:pt x="1977" y="280"/>
                    <a:pt x="1818" y="0"/>
                    <a:pt x="1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9"/>
            <p:cNvSpPr/>
            <p:nvPr/>
          </p:nvSpPr>
          <p:spPr>
            <a:xfrm>
              <a:off x="6441105" y="1771341"/>
              <a:ext cx="28180" cy="64312"/>
            </a:xfrm>
            <a:custGeom>
              <a:avLst/>
              <a:gdLst/>
              <a:ahLst/>
              <a:cxnLst/>
              <a:rect l="l" t="t" r="r" b="b"/>
              <a:pathLst>
                <a:path w="241" h="550" extrusionOk="0">
                  <a:moveTo>
                    <a:pt x="240" y="0"/>
                  </a:moveTo>
                  <a:cubicBezTo>
                    <a:pt x="180" y="130"/>
                    <a:pt x="101" y="320"/>
                    <a:pt x="1" y="550"/>
                  </a:cubicBezTo>
                  <a:lnTo>
                    <a:pt x="10" y="550"/>
                  </a:lnTo>
                  <a:cubicBezTo>
                    <a:pt x="55" y="446"/>
                    <a:pt x="138" y="424"/>
                    <a:pt x="194" y="424"/>
                  </a:cubicBezTo>
                  <a:cubicBezTo>
                    <a:pt x="214" y="424"/>
                    <a:pt x="230" y="427"/>
                    <a:pt x="240" y="430"/>
                  </a:cubicBezTo>
                  <a:lnTo>
                    <a:pt x="240" y="22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6239167" y="4161266"/>
              <a:ext cx="188023" cy="58231"/>
            </a:xfrm>
            <a:custGeom>
              <a:avLst/>
              <a:gdLst/>
              <a:ahLst/>
              <a:cxnLst/>
              <a:rect l="l" t="t" r="r" b="b"/>
              <a:pathLst>
                <a:path w="1608" h="498" extrusionOk="0">
                  <a:moveTo>
                    <a:pt x="1539" y="1"/>
                  </a:moveTo>
                  <a:cubicBezTo>
                    <a:pt x="1465" y="1"/>
                    <a:pt x="1349" y="66"/>
                    <a:pt x="1269" y="126"/>
                  </a:cubicBezTo>
                  <a:cubicBezTo>
                    <a:pt x="1198" y="175"/>
                    <a:pt x="1157" y="200"/>
                    <a:pt x="1123" y="200"/>
                  </a:cubicBezTo>
                  <a:cubicBezTo>
                    <a:pt x="1094" y="200"/>
                    <a:pt x="1071" y="182"/>
                    <a:pt x="1039" y="145"/>
                  </a:cubicBezTo>
                  <a:cubicBezTo>
                    <a:pt x="988" y="87"/>
                    <a:pt x="480" y="63"/>
                    <a:pt x="276" y="63"/>
                  </a:cubicBezTo>
                  <a:cubicBezTo>
                    <a:pt x="239" y="63"/>
                    <a:pt x="212" y="64"/>
                    <a:pt x="200" y="66"/>
                  </a:cubicBezTo>
                  <a:cubicBezTo>
                    <a:pt x="151" y="72"/>
                    <a:pt x="102" y="112"/>
                    <a:pt x="69" y="112"/>
                  </a:cubicBezTo>
                  <a:cubicBezTo>
                    <a:pt x="49" y="112"/>
                    <a:pt x="34" y="96"/>
                    <a:pt x="31" y="46"/>
                  </a:cubicBezTo>
                  <a:lnTo>
                    <a:pt x="31" y="46"/>
                  </a:lnTo>
                  <a:cubicBezTo>
                    <a:pt x="0" y="276"/>
                    <a:pt x="51" y="465"/>
                    <a:pt x="460" y="495"/>
                  </a:cubicBezTo>
                  <a:cubicBezTo>
                    <a:pt x="489" y="497"/>
                    <a:pt x="518" y="498"/>
                    <a:pt x="546" y="498"/>
                  </a:cubicBezTo>
                  <a:cubicBezTo>
                    <a:pt x="1004" y="498"/>
                    <a:pt x="1364" y="282"/>
                    <a:pt x="1608" y="56"/>
                  </a:cubicBezTo>
                  <a:cubicBezTo>
                    <a:pt x="1601" y="17"/>
                    <a:pt x="1575" y="1"/>
                    <a:pt x="15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6270738" y="3978856"/>
              <a:ext cx="138913" cy="161130"/>
            </a:xfrm>
            <a:custGeom>
              <a:avLst/>
              <a:gdLst/>
              <a:ahLst/>
              <a:cxnLst/>
              <a:rect l="l" t="t" r="r" b="b"/>
              <a:pathLst>
                <a:path w="1188" h="1378" extrusionOk="0">
                  <a:moveTo>
                    <a:pt x="616" y="1"/>
                  </a:moveTo>
                  <a:cubicBezTo>
                    <a:pt x="440" y="1"/>
                    <a:pt x="360" y="42"/>
                    <a:pt x="309" y="148"/>
                  </a:cubicBezTo>
                  <a:cubicBezTo>
                    <a:pt x="300" y="168"/>
                    <a:pt x="289" y="199"/>
                    <a:pt x="269" y="208"/>
                  </a:cubicBezTo>
                  <a:cubicBezTo>
                    <a:pt x="249" y="298"/>
                    <a:pt x="0" y="1146"/>
                    <a:pt x="10" y="1266"/>
                  </a:cubicBezTo>
                  <a:cubicBezTo>
                    <a:pt x="10" y="1346"/>
                    <a:pt x="152" y="1377"/>
                    <a:pt x="292" y="1377"/>
                  </a:cubicBezTo>
                  <a:cubicBezTo>
                    <a:pt x="361" y="1377"/>
                    <a:pt x="430" y="1370"/>
                    <a:pt x="479" y="1357"/>
                  </a:cubicBezTo>
                  <a:cubicBezTo>
                    <a:pt x="629" y="1317"/>
                    <a:pt x="1148" y="338"/>
                    <a:pt x="1148" y="338"/>
                  </a:cubicBezTo>
                  <a:cubicBezTo>
                    <a:pt x="1128" y="208"/>
                    <a:pt x="1188" y="59"/>
                    <a:pt x="879" y="19"/>
                  </a:cubicBezTo>
                  <a:cubicBezTo>
                    <a:pt x="773" y="7"/>
                    <a:pt x="687" y="1"/>
                    <a:pt x="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5987066" y="1975617"/>
              <a:ext cx="406332" cy="1456831"/>
            </a:xfrm>
            <a:custGeom>
              <a:avLst/>
              <a:gdLst/>
              <a:ahLst/>
              <a:cxnLst/>
              <a:rect l="l" t="t" r="r" b="b"/>
              <a:pathLst>
                <a:path w="3475" h="12459" extrusionOk="0">
                  <a:moveTo>
                    <a:pt x="3454" y="1"/>
                  </a:moveTo>
                  <a:cubicBezTo>
                    <a:pt x="2866" y="100"/>
                    <a:pt x="2187" y="250"/>
                    <a:pt x="1767" y="420"/>
                  </a:cubicBezTo>
                  <a:cubicBezTo>
                    <a:pt x="889" y="779"/>
                    <a:pt x="1109" y="2705"/>
                    <a:pt x="1129" y="2945"/>
                  </a:cubicBezTo>
                  <a:cubicBezTo>
                    <a:pt x="1149" y="3185"/>
                    <a:pt x="729" y="5780"/>
                    <a:pt x="649" y="5930"/>
                  </a:cubicBezTo>
                  <a:cubicBezTo>
                    <a:pt x="559" y="6080"/>
                    <a:pt x="439" y="6479"/>
                    <a:pt x="340" y="7457"/>
                  </a:cubicBezTo>
                  <a:cubicBezTo>
                    <a:pt x="230" y="8436"/>
                    <a:pt x="250" y="10922"/>
                    <a:pt x="250" y="10922"/>
                  </a:cubicBezTo>
                  <a:cubicBezTo>
                    <a:pt x="250" y="10922"/>
                    <a:pt x="100" y="11311"/>
                    <a:pt x="30" y="11610"/>
                  </a:cubicBezTo>
                  <a:cubicBezTo>
                    <a:pt x="20" y="11620"/>
                    <a:pt x="20" y="11640"/>
                    <a:pt x="20" y="11660"/>
                  </a:cubicBezTo>
                  <a:cubicBezTo>
                    <a:pt x="0" y="11830"/>
                    <a:pt x="70" y="12029"/>
                    <a:pt x="150" y="12169"/>
                  </a:cubicBezTo>
                  <a:cubicBezTo>
                    <a:pt x="210" y="12279"/>
                    <a:pt x="280" y="12359"/>
                    <a:pt x="340" y="12389"/>
                  </a:cubicBezTo>
                  <a:cubicBezTo>
                    <a:pt x="424" y="12431"/>
                    <a:pt x="813" y="12459"/>
                    <a:pt x="1121" y="12459"/>
                  </a:cubicBezTo>
                  <a:cubicBezTo>
                    <a:pt x="1325" y="12459"/>
                    <a:pt x="1494" y="12447"/>
                    <a:pt x="1517" y="12419"/>
                  </a:cubicBezTo>
                  <a:cubicBezTo>
                    <a:pt x="1568" y="12359"/>
                    <a:pt x="1588" y="12209"/>
                    <a:pt x="1597" y="12169"/>
                  </a:cubicBezTo>
                  <a:lnTo>
                    <a:pt x="1438" y="12169"/>
                  </a:lnTo>
                  <a:lnTo>
                    <a:pt x="1438" y="11660"/>
                  </a:lnTo>
                  <a:lnTo>
                    <a:pt x="1777" y="11660"/>
                  </a:lnTo>
                  <a:cubicBezTo>
                    <a:pt x="1757" y="11610"/>
                    <a:pt x="1648" y="11281"/>
                    <a:pt x="1428" y="11101"/>
                  </a:cubicBezTo>
                  <a:cubicBezTo>
                    <a:pt x="1368" y="11051"/>
                    <a:pt x="1308" y="11021"/>
                    <a:pt x="1238" y="11001"/>
                  </a:cubicBezTo>
                  <a:cubicBezTo>
                    <a:pt x="1238" y="11001"/>
                    <a:pt x="1348" y="10692"/>
                    <a:pt x="1488" y="10272"/>
                  </a:cubicBezTo>
                  <a:cubicBezTo>
                    <a:pt x="1737" y="9514"/>
                    <a:pt x="2077" y="8376"/>
                    <a:pt x="2047" y="7967"/>
                  </a:cubicBezTo>
                  <a:cubicBezTo>
                    <a:pt x="2017" y="7547"/>
                    <a:pt x="2027" y="7068"/>
                    <a:pt x="2037" y="6738"/>
                  </a:cubicBezTo>
                  <a:cubicBezTo>
                    <a:pt x="2047" y="6589"/>
                    <a:pt x="2047" y="6479"/>
                    <a:pt x="2057" y="6409"/>
                  </a:cubicBezTo>
                  <a:lnTo>
                    <a:pt x="2057" y="6369"/>
                  </a:lnTo>
                  <a:cubicBezTo>
                    <a:pt x="2057" y="6210"/>
                    <a:pt x="2476" y="4622"/>
                    <a:pt x="2596" y="3284"/>
                  </a:cubicBezTo>
                  <a:cubicBezTo>
                    <a:pt x="2596" y="3284"/>
                    <a:pt x="2675" y="3494"/>
                    <a:pt x="2766" y="3744"/>
                  </a:cubicBezTo>
                  <a:cubicBezTo>
                    <a:pt x="2815" y="3814"/>
                    <a:pt x="2882" y="3855"/>
                    <a:pt x="2953" y="3855"/>
                  </a:cubicBezTo>
                  <a:cubicBezTo>
                    <a:pt x="3115" y="3855"/>
                    <a:pt x="3294" y="3643"/>
                    <a:pt x="3314" y="3075"/>
                  </a:cubicBezTo>
                  <a:cubicBezTo>
                    <a:pt x="3274" y="2796"/>
                    <a:pt x="3245" y="2486"/>
                    <a:pt x="3235" y="2157"/>
                  </a:cubicBezTo>
                  <a:cubicBezTo>
                    <a:pt x="3205" y="1348"/>
                    <a:pt x="3314" y="619"/>
                    <a:pt x="3474" y="1"/>
                  </a:cubicBezTo>
                  <a:close/>
                </a:path>
              </a:pathLst>
            </a:custGeom>
            <a:solidFill>
              <a:srgbClr val="F0D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9"/>
            <p:cNvSpPr/>
            <p:nvPr/>
          </p:nvSpPr>
          <p:spPr>
            <a:xfrm>
              <a:off x="5504964" y="3339017"/>
              <a:ext cx="499759" cy="59634"/>
            </a:xfrm>
            <a:custGeom>
              <a:avLst/>
              <a:gdLst/>
              <a:ahLst/>
              <a:cxnLst/>
              <a:rect l="l" t="t" r="r" b="b"/>
              <a:pathLst>
                <a:path w="4274" h="510" extrusionOk="0">
                  <a:moveTo>
                    <a:pt x="70" y="0"/>
                  </a:moveTo>
                  <a:cubicBezTo>
                    <a:pt x="30" y="0"/>
                    <a:pt x="1" y="110"/>
                    <a:pt x="1" y="260"/>
                  </a:cubicBezTo>
                  <a:cubicBezTo>
                    <a:pt x="1" y="400"/>
                    <a:pt x="30" y="509"/>
                    <a:pt x="70" y="509"/>
                  </a:cubicBezTo>
                  <a:lnTo>
                    <a:pt x="4273" y="509"/>
                  </a:lnTo>
                  <a:cubicBezTo>
                    <a:pt x="4193" y="369"/>
                    <a:pt x="4123" y="170"/>
                    <a:pt x="4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5350850" y="2931517"/>
              <a:ext cx="242981" cy="875572"/>
            </a:xfrm>
            <a:custGeom>
              <a:avLst/>
              <a:gdLst/>
              <a:ahLst/>
              <a:cxnLst/>
              <a:rect l="l" t="t" r="r" b="b"/>
              <a:pathLst>
                <a:path w="2078" h="7488" extrusionOk="0">
                  <a:moveTo>
                    <a:pt x="1039" y="1"/>
                  </a:moveTo>
                  <a:cubicBezTo>
                    <a:pt x="470" y="1"/>
                    <a:pt x="1" y="1678"/>
                    <a:pt x="1" y="3745"/>
                  </a:cubicBezTo>
                  <a:cubicBezTo>
                    <a:pt x="1" y="5811"/>
                    <a:pt x="470" y="7488"/>
                    <a:pt x="1039" y="7488"/>
                  </a:cubicBezTo>
                  <a:cubicBezTo>
                    <a:pt x="1588" y="7488"/>
                    <a:pt x="2037" y="5941"/>
                    <a:pt x="2077" y="3994"/>
                  </a:cubicBezTo>
                  <a:lnTo>
                    <a:pt x="1648" y="3994"/>
                  </a:lnTo>
                  <a:cubicBezTo>
                    <a:pt x="1618" y="5382"/>
                    <a:pt x="1359" y="6460"/>
                    <a:pt x="1039" y="6460"/>
                  </a:cubicBezTo>
                  <a:cubicBezTo>
                    <a:pt x="709" y="6460"/>
                    <a:pt x="430" y="5242"/>
                    <a:pt x="430" y="3745"/>
                  </a:cubicBezTo>
                  <a:cubicBezTo>
                    <a:pt x="430" y="2237"/>
                    <a:pt x="709" y="1030"/>
                    <a:pt x="1039" y="1030"/>
                  </a:cubicBezTo>
                  <a:cubicBezTo>
                    <a:pt x="1359" y="1030"/>
                    <a:pt x="1618" y="2108"/>
                    <a:pt x="1648" y="3485"/>
                  </a:cubicBezTo>
                  <a:lnTo>
                    <a:pt x="2077" y="3485"/>
                  </a:lnTo>
                  <a:cubicBezTo>
                    <a:pt x="2037" y="1538"/>
                    <a:pt x="1588" y="1"/>
                    <a:pt x="1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5401013" y="3051838"/>
              <a:ext cx="142538" cy="635164"/>
            </a:xfrm>
            <a:custGeom>
              <a:avLst/>
              <a:gdLst/>
              <a:ahLst/>
              <a:cxnLst/>
              <a:rect l="l" t="t" r="r" b="b"/>
              <a:pathLst>
                <a:path w="1219" h="5432" extrusionOk="0">
                  <a:moveTo>
                    <a:pt x="610" y="1"/>
                  </a:moveTo>
                  <a:cubicBezTo>
                    <a:pt x="280" y="1"/>
                    <a:pt x="1" y="1208"/>
                    <a:pt x="1" y="2716"/>
                  </a:cubicBezTo>
                  <a:cubicBezTo>
                    <a:pt x="1" y="4213"/>
                    <a:pt x="280" y="5431"/>
                    <a:pt x="610" y="5431"/>
                  </a:cubicBezTo>
                  <a:cubicBezTo>
                    <a:pt x="930" y="5431"/>
                    <a:pt x="1189" y="4353"/>
                    <a:pt x="1219" y="2965"/>
                  </a:cubicBezTo>
                  <a:lnTo>
                    <a:pt x="1129" y="2965"/>
                  </a:lnTo>
                  <a:cubicBezTo>
                    <a:pt x="1099" y="3205"/>
                    <a:pt x="1029" y="3375"/>
                    <a:pt x="959" y="3375"/>
                  </a:cubicBezTo>
                  <a:lnTo>
                    <a:pt x="610" y="3375"/>
                  </a:lnTo>
                  <a:cubicBezTo>
                    <a:pt x="510" y="3375"/>
                    <a:pt x="430" y="3075"/>
                    <a:pt x="430" y="2716"/>
                  </a:cubicBezTo>
                  <a:cubicBezTo>
                    <a:pt x="430" y="2346"/>
                    <a:pt x="510" y="2057"/>
                    <a:pt x="610" y="2057"/>
                  </a:cubicBezTo>
                  <a:lnTo>
                    <a:pt x="959" y="2057"/>
                  </a:lnTo>
                  <a:cubicBezTo>
                    <a:pt x="1029" y="2057"/>
                    <a:pt x="1099" y="2217"/>
                    <a:pt x="1129" y="2456"/>
                  </a:cubicBezTo>
                  <a:lnTo>
                    <a:pt x="1219" y="2456"/>
                  </a:lnTo>
                  <a:cubicBezTo>
                    <a:pt x="1189" y="1079"/>
                    <a:pt x="930" y="1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9"/>
            <p:cNvSpPr/>
            <p:nvPr/>
          </p:nvSpPr>
          <p:spPr>
            <a:xfrm>
              <a:off x="5490932" y="3292362"/>
              <a:ext cx="42212" cy="154114"/>
            </a:xfrm>
            <a:custGeom>
              <a:avLst/>
              <a:gdLst/>
              <a:ahLst/>
              <a:cxnLst/>
              <a:rect l="l" t="t" r="r" b="b"/>
              <a:pathLst>
                <a:path w="361" h="1318" extrusionOk="0">
                  <a:moveTo>
                    <a:pt x="190" y="0"/>
                  </a:moveTo>
                  <a:cubicBezTo>
                    <a:pt x="90" y="0"/>
                    <a:pt x="1" y="289"/>
                    <a:pt x="1" y="659"/>
                  </a:cubicBezTo>
                  <a:cubicBezTo>
                    <a:pt x="1" y="1018"/>
                    <a:pt x="90" y="1318"/>
                    <a:pt x="190" y="1318"/>
                  </a:cubicBezTo>
                  <a:cubicBezTo>
                    <a:pt x="260" y="1318"/>
                    <a:pt x="330" y="1148"/>
                    <a:pt x="360" y="908"/>
                  </a:cubicBezTo>
                  <a:lnTo>
                    <a:pt x="190" y="908"/>
                  </a:lnTo>
                  <a:cubicBezTo>
                    <a:pt x="150" y="908"/>
                    <a:pt x="121" y="799"/>
                    <a:pt x="121" y="659"/>
                  </a:cubicBezTo>
                  <a:cubicBezTo>
                    <a:pt x="121" y="509"/>
                    <a:pt x="150" y="399"/>
                    <a:pt x="190" y="399"/>
                  </a:cubicBezTo>
                  <a:lnTo>
                    <a:pt x="360" y="399"/>
                  </a:lnTo>
                  <a:cubicBezTo>
                    <a:pt x="330" y="160"/>
                    <a:pt x="260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9"/>
            <p:cNvSpPr/>
            <p:nvPr/>
          </p:nvSpPr>
          <p:spPr>
            <a:xfrm>
              <a:off x="5451293" y="3292362"/>
              <a:ext cx="61973" cy="154114"/>
            </a:xfrm>
            <a:custGeom>
              <a:avLst/>
              <a:gdLst/>
              <a:ahLst/>
              <a:cxnLst/>
              <a:rect l="l" t="t" r="r" b="b"/>
              <a:pathLst>
                <a:path w="530" h="1318" extrusionOk="0">
                  <a:moveTo>
                    <a:pt x="180" y="0"/>
                  </a:moveTo>
                  <a:cubicBezTo>
                    <a:pt x="80" y="0"/>
                    <a:pt x="0" y="289"/>
                    <a:pt x="0" y="659"/>
                  </a:cubicBezTo>
                  <a:cubicBezTo>
                    <a:pt x="0" y="1018"/>
                    <a:pt x="80" y="1318"/>
                    <a:pt x="180" y="1318"/>
                  </a:cubicBezTo>
                  <a:lnTo>
                    <a:pt x="529" y="1318"/>
                  </a:lnTo>
                  <a:cubicBezTo>
                    <a:pt x="429" y="1318"/>
                    <a:pt x="340" y="1018"/>
                    <a:pt x="340" y="659"/>
                  </a:cubicBezTo>
                  <a:cubicBezTo>
                    <a:pt x="340" y="289"/>
                    <a:pt x="429" y="0"/>
                    <a:pt x="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5272624" y="2931517"/>
              <a:ext cx="199833" cy="875572"/>
            </a:xfrm>
            <a:custGeom>
              <a:avLst/>
              <a:gdLst/>
              <a:ahLst/>
              <a:cxnLst/>
              <a:rect l="l" t="t" r="r" b="b"/>
              <a:pathLst>
                <a:path w="1709" h="7488" extrusionOk="0">
                  <a:moveTo>
                    <a:pt x="1039" y="1"/>
                  </a:moveTo>
                  <a:cubicBezTo>
                    <a:pt x="490" y="1"/>
                    <a:pt x="41" y="1538"/>
                    <a:pt x="1" y="3485"/>
                  </a:cubicBezTo>
                  <a:lnTo>
                    <a:pt x="1" y="3745"/>
                  </a:lnTo>
                  <a:lnTo>
                    <a:pt x="1" y="3994"/>
                  </a:lnTo>
                  <a:cubicBezTo>
                    <a:pt x="41" y="5941"/>
                    <a:pt x="490" y="7488"/>
                    <a:pt x="1039" y="7488"/>
                  </a:cubicBezTo>
                  <a:lnTo>
                    <a:pt x="1708" y="7488"/>
                  </a:lnTo>
                  <a:cubicBezTo>
                    <a:pt x="1139" y="7488"/>
                    <a:pt x="670" y="5811"/>
                    <a:pt x="670" y="3745"/>
                  </a:cubicBezTo>
                  <a:cubicBezTo>
                    <a:pt x="670" y="1678"/>
                    <a:pt x="1139" y="1"/>
                    <a:pt x="17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4936450" y="3339017"/>
              <a:ext cx="336291" cy="59634"/>
            </a:xfrm>
            <a:custGeom>
              <a:avLst/>
              <a:gdLst/>
              <a:ahLst/>
              <a:cxnLst/>
              <a:rect l="l" t="t" r="r" b="b"/>
              <a:pathLst>
                <a:path w="2876" h="510" extrusionOk="0">
                  <a:moveTo>
                    <a:pt x="260" y="0"/>
                  </a:moveTo>
                  <a:cubicBezTo>
                    <a:pt x="111" y="0"/>
                    <a:pt x="1" y="110"/>
                    <a:pt x="1" y="260"/>
                  </a:cubicBezTo>
                  <a:cubicBezTo>
                    <a:pt x="1" y="329"/>
                    <a:pt x="31" y="389"/>
                    <a:pt x="71" y="440"/>
                  </a:cubicBezTo>
                  <a:cubicBezTo>
                    <a:pt x="120" y="489"/>
                    <a:pt x="191" y="509"/>
                    <a:pt x="260" y="509"/>
                  </a:cubicBezTo>
                  <a:lnTo>
                    <a:pt x="2876" y="509"/>
                  </a:lnTo>
                  <a:lnTo>
                    <a:pt x="2876" y="260"/>
                  </a:lnTo>
                  <a:lnTo>
                    <a:pt x="28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8" y="1423807"/>
            <a:ext cx="3382881" cy="338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987574"/>
            <a:ext cx="4536504" cy="22322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pPr marL="139700" lvl="0">
              <a:buClr>
                <a:srgbClr val="254789"/>
              </a:buClr>
              <a:buSzPts val="1400"/>
            </a:pPr>
            <a:endParaRPr lang="ru-RU" sz="700" dirty="0" smtClean="0">
              <a:solidFill>
                <a:srgbClr val="203C7B"/>
              </a:solidFill>
            </a:endParaRPr>
          </a:p>
          <a:p>
            <a:pPr marL="139700" lvl="0">
              <a:buClr>
                <a:srgbClr val="254789"/>
              </a:buClr>
              <a:buSzPts val="1400"/>
            </a:pPr>
            <a:r>
              <a:rPr lang="ru-RU" dirty="0" smtClean="0">
                <a:solidFill>
                  <a:srgbClr val="203C7B"/>
                </a:solidFill>
              </a:rPr>
              <a:t>Упражнения </a:t>
            </a:r>
            <a:r>
              <a:rPr lang="ru-RU" dirty="0">
                <a:solidFill>
                  <a:srgbClr val="203C7B"/>
                </a:solidFill>
              </a:rPr>
              <a:t>на тренажёре </a:t>
            </a:r>
            <a:r>
              <a:rPr lang="ru-RU" dirty="0" smtClean="0">
                <a:solidFill>
                  <a:srgbClr val="203C7B"/>
                </a:solidFill>
              </a:rPr>
              <a:t>«Волна» выполняются:</a:t>
            </a:r>
          </a:p>
          <a:p>
            <a:pPr marL="139700" lvl="0">
              <a:buClr>
                <a:srgbClr val="254789"/>
              </a:buClr>
              <a:buSzPts val="1400"/>
            </a:pPr>
            <a:endParaRPr lang="ru-RU" sz="800" dirty="0" smtClean="0">
              <a:solidFill>
                <a:srgbClr val="203C7B"/>
              </a:solidFill>
            </a:endParaRPr>
          </a:p>
          <a:p>
            <a:pPr marL="139700" lvl="0">
              <a:buClr>
                <a:srgbClr val="254789"/>
              </a:buClr>
              <a:buSzPts val="1400"/>
              <a:buFontTx/>
              <a:buChar char="-"/>
            </a:pPr>
            <a:r>
              <a:rPr lang="ru-RU" dirty="0" smtClean="0">
                <a:solidFill>
                  <a:srgbClr val="203C7B"/>
                </a:solidFill>
              </a:rPr>
              <a:t>в </a:t>
            </a:r>
            <a:r>
              <a:rPr lang="ru-RU" dirty="0">
                <a:solidFill>
                  <a:srgbClr val="203C7B"/>
                </a:solidFill>
              </a:rPr>
              <a:t>статическом </a:t>
            </a:r>
            <a:r>
              <a:rPr lang="ru-RU" dirty="0" smtClean="0">
                <a:solidFill>
                  <a:srgbClr val="203C7B"/>
                </a:solidFill>
              </a:rPr>
              <a:t>режиме</a:t>
            </a:r>
          </a:p>
          <a:p>
            <a:pPr marL="139700" lvl="0">
              <a:buClr>
                <a:srgbClr val="254789"/>
              </a:buClr>
              <a:buSzPts val="1400"/>
              <a:buFontTx/>
              <a:buChar char="-"/>
            </a:pPr>
            <a:r>
              <a:rPr lang="ru-RU" dirty="0" smtClean="0">
                <a:solidFill>
                  <a:srgbClr val="203C7B"/>
                </a:solidFill>
              </a:rPr>
              <a:t> в динамическом режиме</a:t>
            </a:r>
          </a:p>
          <a:p>
            <a:pPr marL="139700" lvl="0">
              <a:buClr>
                <a:srgbClr val="254789"/>
              </a:buClr>
              <a:buSzPts val="1400"/>
              <a:buFontTx/>
              <a:buChar char="-"/>
            </a:pPr>
            <a:endParaRPr lang="ru-RU" sz="800" dirty="0" smtClean="0">
              <a:solidFill>
                <a:srgbClr val="203C7B"/>
              </a:solidFill>
            </a:endParaRPr>
          </a:p>
          <a:p>
            <a:pPr marL="139700" lvl="0" algn="ctr">
              <a:buClr>
                <a:srgbClr val="254789"/>
              </a:buClr>
              <a:buSzPts val="1400"/>
            </a:pPr>
            <a:r>
              <a:rPr lang="ru-RU" dirty="0" smtClean="0">
                <a:solidFill>
                  <a:srgbClr val="203C7B"/>
                </a:solidFill>
              </a:rPr>
              <a:t>в </a:t>
            </a:r>
            <a:r>
              <a:rPr lang="ru-RU" dirty="0">
                <a:solidFill>
                  <a:srgbClr val="203C7B"/>
                </a:solidFill>
              </a:rPr>
              <a:t>положениях: </a:t>
            </a:r>
            <a:endParaRPr lang="ru-RU" dirty="0" smtClean="0">
              <a:solidFill>
                <a:srgbClr val="203C7B"/>
              </a:solidFill>
            </a:endParaRPr>
          </a:p>
          <a:p>
            <a:pPr marL="139700" lvl="0">
              <a:buClr>
                <a:srgbClr val="254789"/>
              </a:buClr>
              <a:buSzPts val="1400"/>
              <a:buFontTx/>
              <a:buChar char="-"/>
            </a:pPr>
            <a:r>
              <a:rPr lang="ru-RU" dirty="0" smtClean="0">
                <a:solidFill>
                  <a:srgbClr val="203C7B"/>
                </a:solidFill>
              </a:rPr>
              <a:t> лицом вверх</a:t>
            </a:r>
          </a:p>
          <a:p>
            <a:pPr marL="139700" lvl="0">
              <a:buClr>
                <a:srgbClr val="254789"/>
              </a:buClr>
              <a:buSzPts val="1400"/>
              <a:buFontTx/>
              <a:buChar char="-"/>
            </a:pPr>
            <a:r>
              <a:rPr lang="ru-RU" dirty="0" smtClean="0">
                <a:solidFill>
                  <a:srgbClr val="203C7B"/>
                </a:solidFill>
              </a:rPr>
              <a:t> лицом вниз</a:t>
            </a:r>
          </a:p>
          <a:p>
            <a:pPr marL="139700" lvl="0">
              <a:buClr>
                <a:srgbClr val="254789"/>
              </a:buClr>
              <a:buSzPts val="1400"/>
              <a:buFontTx/>
              <a:buChar char="-"/>
            </a:pPr>
            <a:r>
              <a:rPr lang="ru-RU" dirty="0" smtClean="0">
                <a:solidFill>
                  <a:srgbClr val="203C7B"/>
                </a:solidFill>
              </a:rPr>
              <a:t> на </a:t>
            </a:r>
            <a:r>
              <a:rPr lang="ru-RU" dirty="0">
                <a:solidFill>
                  <a:srgbClr val="203C7B"/>
                </a:solidFill>
              </a:rPr>
              <a:t>правом </a:t>
            </a:r>
            <a:r>
              <a:rPr lang="ru-RU" dirty="0" smtClean="0">
                <a:solidFill>
                  <a:srgbClr val="203C7B"/>
                </a:solidFill>
              </a:rPr>
              <a:t>боку</a:t>
            </a:r>
          </a:p>
          <a:p>
            <a:pPr marL="139700" lvl="0">
              <a:buClr>
                <a:srgbClr val="254789"/>
              </a:buClr>
              <a:buSzPts val="1400"/>
              <a:buFontTx/>
              <a:buChar char="-"/>
            </a:pPr>
            <a:r>
              <a:rPr lang="ru-RU" dirty="0" smtClean="0">
                <a:solidFill>
                  <a:srgbClr val="203C7B"/>
                </a:solidFill>
              </a:rPr>
              <a:t> на </a:t>
            </a:r>
            <a:r>
              <a:rPr lang="ru-RU" dirty="0">
                <a:solidFill>
                  <a:srgbClr val="203C7B"/>
                </a:solidFill>
              </a:rPr>
              <a:t>левом боку</a:t>
            </a:r>
          </a:p>
        </p:txBody>
      </p:sp>
      <p:sp>
        <p:nvSpPr>
          <p:cNvPr id="3" name="Стрелка влево 2"/>
          <p:cNvSpPr/>
          <p:nvPr/>
        </p:nvSpPr>
        <p:spPr>
          <a:xfrm>
            <a:off x="2423779" y="2792675"/>
            <a:ext cx="2004205" cy="642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" name="Google Shape;3197;p53"/>
          <p:cNvSpPr txBox="1">
            <a:spLocks noGrp="1"/>
          </p:cNvSpPr>
          <p:nvPr>
            <p:ph type="title"/>
          </p:nvPr>
        </p:nvSpPr>
        <p:spPr>
          <a:xfrm>
            <a:off x="4427984" y="555526"/>
            <a:ext cx="4468539" cy="9228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ru-RU" sz="3000" dirty="0">
                <a:solidFill>
                  <a:schemeClr val="dk1"/>
                </a:solidFill>
                <a:latin typeface="+mj-lt"/>
              </a:rPr>
              <a:t>Тренажер для развития взрывной силы </a:t>
            </a:r>
            <a:r>
              <a:rPr lang="ru-RU" sz="3000" dirty="0" smtClean="0">
                <a:solidFill>
                  <a:schemeClr val="dk1"/>
                </a:solidFill>
                <a:latin typeface="+mj-lt"/>
              </a:rPr>
              <a:t>бедра</a:t>
            </a:r>
            <a:endParaRPr lang="ru-RU"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198" name="Google Shape;3198;p53"/>
          <p:cNvSpPr txBox="1">
            <a:spLocks noGrp="1"/>
          </p:cNvSpPr>
          <p:nvPr>
            <p:ph type="subTitle" idx="1"/>
          </p:nvPr>
        </p:nvSpPr>
        <p:spPr>
          <a:xfrm>
            <a:off x="4644008" y="1950412"/>
            <a:ext cx="3888432" cy="2061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ru-RU" sz="1600" b="1" dirty="0">
                <a:latin typeface="+mj-lt"/>
              </a:rPr>
              <a:t>Описание </a:t>
            </a:r>
            <a:r>
              <a:rPr lang="ru-RU" sz="1600" b="1" dirty="0" smtClean="0">
                <a:latin typeface="+mj-lt"/>
              </a:rPr>
              <a:t>конструкции:</a:t>
            </a:r>
          </a:p>
          <a:p>
            <a:pPr algn="l"/>
            <a:endParaRPr lang="ru-RU" sz="800" dirty="0" smtClean="0">
              <a:latin typeface="+mj-lt"/>
            </a:endParaRPr>
          </a:p>
          <a:p>
            <a:pPr marL="180000" indent="0" algn="l"/>
            <a:r>
              <a:rPr lang="ru-RU" sz="1600" dirty="0" smtClean="0">
                <a:latin typeface="+mj-lt"/>
              </a:rPr>
              <a:t>Сиденье </a:t>
            </a:r>
            <a:r>
              <a:rPr lang="ru-RU" sz="1600" dirty="0">
                <a:latin typeface="+mj-lt"/>
              </a:rPr>
              <a:t>со спинкой; с боку </a:t>
            </a:r>
            <a:r>
              <a:rPr lang="ru-RU" sz="1600" dirty="0" smtClean="0">
                <a:latin typeface="+mj-lt"/>
              </a:rPr>
              <a:t>сиденья рукоятки</a:t>
            </a:r>
            <a:r>
              <a:rPr lang="ru-RU" sz="1600" dirty="0">
                <a:latin typeface="+mj-lt"/>
              </a:rPr>
              <a:t>; валик для ног, к </a:t>
            </a:r>
            <a:r>
              <a:rPr lang="ru-RU" sz="1600" dirty="0" smtClean="0">
                <a:latin typeface="+mj-lt"/>
              </a:rPr>
              <a:t>которому прикреплен </a:t>
            </a:r>
            <a:r>
              <a:rPr lang="ru-RU" sz="1600" dirty="0">
                <a:latin typeface="+mj-lt"/>
              </a:rPr>
              <a:t>трос, трос крепится к раме, </a:t>
            </a:r>
            <a:r>
              <a:rPr lang="ru-RU" sz="1600" dirty="0" smtClean="0">
                <a:latin typeface="+mj-lt"/>
              </a:rPr>
              <a:t>в раме </a:t>
            </a:r>
            <a:r>
              <a:rPr lang="ru-RU" sz="1600" dirty="0">
                <a:latin typeface="+mj-lt"/>
              </a:rPr>
              <a:t>находятся грузы, </a:t>
            </a:r>
            <a:r>
              <a:rPr lang="ru-RU" sz="1600" dirty="0" smtClean="0">
                <a:latin typeface="+mj-lt"/>
              </a:rPr>
              <a:t>которые регулируются </a:t>
            </a:r>
            <a:r>
              <a:rPr lang="ru-RU" sz="1600" dirty="0">
                <a:latin typeface="+mj-lt"/>
              </a:rPr>
              <a:t>крюками-зацепами </a:t>
            </a:r>
            <a:r>
              <a:rPr lang="ru-RU" sz="1600" dirty="0" smtClean="0">
                <a:latin typeface="+mj-lt"/>
              </a:rPr>
              <a:t>для установки </a:t>
            </a:r>
            <a:r>
              <a:rPr lang="ru-RU" sz="1600" dirty="0">
                <a:latin typeface="+mj-lt"/>
              </a:rPr>
              <a:t>веса </a:t>
            </a:r>
            <a:r>
              <a:rPr lang="ru-RU" sz="1600" dirty="0" smtClean="0">
                <a:latin typeface="+mj-lt"/>
              </a:rPr>
              <a:t>груза</a:t>
            </a:r>
            <a:endParaRPr lang="ru-RU" sz="1600" dirty="0">
              <a:latin typeface="+mj-lt"/>
            </a:endParaRPr>
          </a:p>
        </p:txBody>
      </p:sp>
      <p:pic>
        <p:nvPicPr>
          <p:cNvPr id="3076" name="Picture 4" descr="https://tehnoteca.ru/img/721/720582/body_solid_glce_36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3960439" cy="39604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orts Injuries Breakthrough by Slidesgo">
  <a:themeElements>
    <a:clrScheme name="Simple Light">
      <a:dk1>
        <a:srgbClr val="254789"/>
      </a:dk1>
      <a:lt1>
        <a:srgbClr val="FFFFFF"/>
      </a:lt1>
      <a:dk2>
        <a:srgbClr val="E5ECEF"/>
      </a:dk2>
      <a:lt2>
        <a:srgbClr val="CBEFF2"/>
      </a:lt2>
      <a:accent1>
        <a:srgbClr val="BBE2FF"/>
      </a:accent1>
      <a:accent2>
        <a:srgbClr val="77B8F7"/>
      </a:accent2>
      <a:accent3>
        <a:srgbClr val="4BB2FF"/>
      </a:accent3>
      <a:accent4>
        <a:srgbClr val="0885FF"/>
      </a:accent4>
      <a:accent5>
        <a:srgbClr val="203C7B"/>
      </a:accent5>
      <a:accent6>
        <a:srgbClr val="CBF2E1"/>
      </a:accent6>
      <a:hlink>
        <a:srgbClr val="2547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557</Words>
  <Application>Microsoft Office PowerPoint</Application>
  <PresentationFormat>Экран (16:9)</PresentationFormat>
  <Paragraphs>81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Anaheim</vt:lpstr>
      <vt:lpstr>Montserrat ExtraBold</vt:lpstr>
      <vt:lpstr>Barlow</vt:lpstr>
      <vt:lpstr>Wingdings</vt:lpstr>
      <vt:lpstr>Barlow Medium</vt:lpstr>
      <vt:lpstr>Montserrat</vt:lpstr>
      <vt:lpstr>Sports Injuries Breakthrough by Slidesgo</vt:lpstr>
      <vt:lpstr>Исследование условий эффективного использования тренажёров в тренировочном процессе спортивной гимнастики</vt:lpstr>
      <vt:lpstr>Что такое тренажёр?</vt:lpstr>
      <vt:lpstr>Первое использование тренажеров</vt:lpstr>
      <vt:lpstr>Дальнейшее развитие тренажёров</vt:lpstr>
      <vt:lpstr>Итог прошлого</vt:lpstr>
      <vt:lpstr>Применение тренажеров в спортивной гимнастике</vt:lpstr>
      <vt:lpstr>Применяется для базовой сопряжённой технико-физической подготовки, которая подразумевает как формирование базовых технических навыков (динамической осанки), так и развитие физических способностей у гимнастов </vt:lpstr>
      <vt:lpstr>Упражнения на тренажере Волна</vt:lpstr>
      <vt:lpstr>Тренажер для развития взрывной силы бедра</vt:lpstr>
      <vt:lpstr>Тренажер для развития взрывной силы бедра</vt:lpstr>
      <vt:lpstr>Тренажер для развития взрывной силы бедра</vt:lpstr>
      <vt:lpstr>Тренажер для разминки и укрепления мышечно-связочного аппарата ног</vt:lpstr>
      <vt:lpstr>Устройство для развития мышц плечевого пояса</vt:lpstr>
      <vt:lpstr>Презентация PowerPoint</vt:lpstr>
      <vt:lpstr>     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условий эффективного использования тренажёров в тренировочном процессе спортивной гимнастики.</dc:title>
  <dc:creator>Наталья Пижамова</dc:creator>
  <cp:lastModifiedBy>Наталья Пижамова</cp:lastModifiedBy>
  <cp:revision>39</cp:revision>
  <dcterms:modified xsi:type="dcterms:W3CDTF">2023-04-25T18:14:24Z</dcterms:modified>
</cp:coreProperties>
</file>