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7"/>
  </p:notesMasterIdLst>
  <p:sldIdLst>
    <p:sldId id="344" r:id="rId4"/>
    <p:sldId id="347" r:id="rId5"/>
    <p:sldId id="298" r:id="rId6"/>
    <p:sldId id="316" r:id="rId7"/>
    <p:sldId id="260" r:id="rId8"/>
    <p:sldId id="321" r:id="rId9"/>
    <p:sldId id="309" r:id="rId10"/>
    <p:sldId id="353" r:id="rId11"/>
    <p:sldId id="354" r:id="rId12"/>
    <p:sldId id="355" r:id="rId13"/>
    <p:sldId id="307" r:id="rId14"/>
    <p:sldId id="315" r:id="rId15"/>
    <p:sldId id="31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2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8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4557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16366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="" xmlns:a16="http://schemas.microsoft.com/office/drawing/2014/main" id="{34A66B67-E119-4E64-8400-2B90C6D80D16}"/>
              </a:ext>
            </a:extLst>
          </p:cNvPr>
          <p:cNvGrpSpPr/>
          <p:nvPr userDrawn="1"/>
        </p:nvGrpSpPr>
        <p:grpSpPr>
          <a:xfrm>
            <a:off x="4079368" y="210024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3B522729-B13D-4FDF-BF4D-D2408436ECE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2B04B1E2-609D-40B7-A58E-908FC342E19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C9841E65-BE59-48BE-9989-1EF833DE366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B17A8502-AD3E-4A95-BE4B-44A6ED7C174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E37CD3F-E580-4BCD-8E86-45DDC08B1CE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7C40E6A-06D8-40FF-A73A-075D011CC34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8E84DD12-AFD6-475A-A806-EB66C4268046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70BDDD94-1AF8-48AA-B2AB-EC4FB37290B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="" xmlns:a16="http://schemas.microsoft.com/office/drawing/2014/main" id="{C72A073C-7D73-40B7-B673-3107BB80FDD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47170" y="2261798"/>
            <a:ext cx="3678250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18F81D80-05EA-4A26-AB7C-4977DBAAC5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3964928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7483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7960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244639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="" xmlns:p14="http://schemas.microsoft.com/office/powerpoint/2010/main" val="31367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6486EEBF-4144-4E90-9563-8C8C2E8DD72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48466" y="1815437"/>
            <a:ext cx="2167098" cy="208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E6D6EE4D-172B-4315-BE26-F2E3F946BC9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375130" y="1815437"/>
            <a:ext cx="2167098" cy="208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528FC1F9-2690-415B-8725-B945AB32D16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01794" y="1815437"/>
            <a:ext cx="2167098" cy="208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546689D6-687D-4331-A796-B1DE9D6A7DDA}"/>
              </a:ext>
            </a:extLst>
          </p:cNvPr>
          <p:cNvSpPr>
            <a:spLocks noGrp="1"/>
          </p:cNvSpPr>
          <p:nvPr>
            <p:ph type="pic" idx="42" hasCustomPrompt="1"/>
          </p:nvPr>
        </p:nvSpPr>
        <p:spPr>
          <a:xfrm>
            <a:off x="921804" y="1815437"/>
            <a:ext cx="2167098" cy="208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486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80" r:id="rId6"/>
    <p:sldLayoutId id="2147483682" r:id="rId7"/>
    <p:sldLayoutId id="2147483684" r:id="rId8"/>
    <p:sldLayoutId id="2147483686" r:id="rId9"/>
    <p:sldLayoutId id="2147483689" r:id="rId10"/>
    <p:sldLayoutId id="2147483687" r:id="rId11"/>
    <p:sldLayoutId id="2147483688" r:id="rId12"/>
    <p:sldLayoutId id="2147483671" r:id="rId13"/>
    <p:sldLayoutId id="214748367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169817" y="352697"/>
            <a:ext cx="791609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400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Исследования эффективности мер профилактики травм и заболеваний </a:t>
            </a:r>
          </a:p>
          <a:p>
            <a:pPr algn="ctr"/>
            <a:r>
              <a:rPr lang="ru-RU" sz="3400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опорно-двигательного аппарата спортсмена в АФК</a:t>
            </a:r>
            <a:endParaRPr lang="ru-RU" sz="3400" dirty="0">
              <a:solidFill>
                <a:srgbClr val="F8F8F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" y="5016135"/>
            <a:ext cx="82949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Выполнила: студентка группы 201А </a:t>
            </a:r>
          </a:p>
          <a:p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Ключкина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Екатерина Сергеевна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Научный руководитель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Лущик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И.В и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Абдрахманова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И.В.,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доценты кафедры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ТиТФКиС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ФГБОУ ВО "ВГАФК"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734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862274"/>
          </a:xfrm>
        </p:spPr>
        <p:txBody>
          <a:bodyPr/>
          <a:lstStyle/>
          <a:p>
            <a:r>
              <a:rPr lang="ru-RU" sz="3400" dirty="0" smtClean="0">
                <a:latin typeface="+mn-lt"/>
              </a:rPr>
              <a:t>Роль массажа в профилактике и реабилитации</a:t>
            </a:r>
            <a:endParaRPr lang="en-US" sz="3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949" y="1293223"/>
            <a:ext cx="11534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Массаж</a:t>
            </a:r>
            <a:r>
              <a:rPr lang="ru-RU" sz="2400" dirty="0" smtClean="0"/>
              <a:t> – одно из мануальных техник, совокупность приемов механического и рефлекторного воздействия на ткани и органы в виде растирания, давления, вибрации , проводимых не посредственного на поверхности тела человека.</a:t>
            </a:r>
            <a:endParaRPr lang="ru-RU" sz="2400" dirty="0"/>
          </a:p>
        </p:txBody>
      </p:sp>
      <p:pic>
        <p:nvPicPr>
          <p:cNvPr id="6" name="Рисунок 5" descr="масса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6730" y="2677886"/>
            <a:ext cx="8856619" cy="38012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127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400" dirty="0" smtClean="0">
                <a:latin typeface="+mn-lt"/>
              </a:rPr>
              <a:t>Заболевания </a:t>
            </a:r>
            <a:r>
              <a:rPr lang="ru-RU" sz="3400" dirty="0" err="1" smtClean="0">
                <a:latin typeface="+mn-lt"/>
              </a:rPr>
              <a:t>опорно</a:t>
            </a:r>
            <a:r>
              <a:rPr lang="ru-RU" sz="3400" dirty="0" smtClean="0">
                <a:latin typeface="+mn-lt"/>
              </a:rPr>
              <a:t> – двигательного аппарата </a:t>
            </a:r>
            <a:endParaRPr lang="en-US" sz="3400" dirty="0"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46811" y="3409406"/>
            <a:ext cx="24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Остехондроз</a:t>
            </a:r>
            <a:endParaRPr lang="ru-RU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7001692" y="6196821"/>
            <a:ext cx="397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err="1" smtClean="0"/>
              <a:t>Ревматоидный</a:t>
            </a:r>
            <a:r>
              <a:rPr lang="ru-RU" sz="2400" dirty="0" smtClean="0"/>
              <a:t> артрит</a:t>
            </a:r>
            <a:endParaRPr lang="ru-RU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1998617" y="6217920"/>
            <a:ext cx="305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Болезнь Бехтерева </a:t>
            </a:r>
            <a:endParaRPr lang="ru-RU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8164284" y="3566161"/>
            <a:ext cx="209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Подагра</a:t>
            </a:r>
            <a:endParaRPr lang="ru-RU" sz="2400" dirty="0"/>
          </a:p>
        </p:txBody>
      </p:sp>
      <p:pic>
        <p:nvPicPr>
          <p:cNvPr id="71" name="Рисунок 70" descr="остехондро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9165" y="1240973"/>
            <a:ext cx="3801291" cy="2076994"/>
          </a:xfrm>
          <a:prstGeom prst="rect">
            <a:avLst/>
          </a:prstGeom>
        </p:spPr>
      </p:pic>
      <p:pic>
        <p:nvPicPr>
          <p:cNvPr id="72" name="Рисунок 71" descr="подаг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9623" y="1227908"/>
            <a:ext cx="4310743" cy="2090057"/>
          </a:xfrm>
          <a:prstGeom prst="rect">
            <a:avLst/>
          </a:prstGeom>
        </p:spPr>
      </p:pic>
      <p:pic>
        <p:nvPicPr>
          <p:cNvPr id="73" name="Рисунок 72" descr="юолезн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8090" y="3971109"/>
            <a:ext cx="4650379" cy="2325188"/>
          </a:xfrm>
          <a:prstGeom prst="rect">
            <a:avLst/>
          </a:prstGeom>
        </p:spPr>
      </p:pic>
      <p:pic>
        <p:nvPicPr>
          <p:cNvPr id="74" name="Рисунок 73" descr="868358cf9137e63f45dd8b6fd1f480e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1063" y="4114800"/>
            <a:ext cx="5055326" cy="20769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33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A6F8D53E-234E-4F1A-B1F0-3F98CFA50169}"/>
              </a:ext>
            </a:extLst>
          </p:cNvPr>
          <p:cNvGrpSpPr/>
          <p:nvPr/>
        </p:nvGrpSpPr>
        <p:grpSpPr>
          <a:xfrm>
            <a:off x="1103640" y="2659540"/>
            <a:ext cx="3602026" cy="1653319"/>
            <a:chOff x="215741" y="3160676"/>
            <a:chExt cx="2916101" cy="1653319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29D9016-5EF2-4EE0-8743-1C874017EF67}"/>
                </a:ext>
              </a:extLst>
            </p:cNvPr>
            <p:cNvSpPr txBox="1"/>
            <p:nvPr/>
          </p:nvSpPr>
          <p:spPr>
            <a:xfrm>
              <a:off x="223644" y="3160676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A 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9F08E5EF-115B-4581-90B0-1E4456085CB8}"/>
                </a:ext>
              </a:extLst>
            </p:cNvPr>
            <p:cNvSpPr txBox="1"/>
            <p:nvPr/>
          </p:nvSpPr>
          <p:spPr>
            <a:xfrm>
              <a:off x="215741" y="3429000"/>
              <a:ext cx="2916100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believe that this Template will your Time.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believe that this Template will your Time.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Текст 2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83325" y="1045029"/>
            <a:ext cx="112732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Остехондроз</a:t>
            </a:r>
            <a:r>
              <a:rPr lang="ru-RU" sz="2400" dirty="0" smtClean="0"/>
              <a:t> – хроническое заболевание, характеризующиеся развитием </a:t>
            </a:r>
            <a:r>
              <a:rPr lang="ru-RU" sz="2400" dirty="0" err="1" smtClean="0"/>
              <a:t>дегенеративно</a:t>
            </a:r>
            <a:r>
              <a:rPr lang="ru-RU" sz="2400" dirty="0" smtClean="0"/>
              <a:t> – дистрофических изменений межпозвоночных дисков с последующим вовлечением в процесс смежных с ними позвонков и окружающих тканей.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Подагра</a:t>
            </a:r>
            <a:r>
              <a:rPr lang="ru-RU" sz="2400" dirty="0" smtClean="0"/>
              <a:t> - обменная патология организма, при которой затрагивается обмен пуринов (производные мочевой кислоты), что приводит к избыточному отложению солей мочевой кислоты в некоторых тканях организма.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Болезнь Бехтерева </a:t>
            </a:r>
            <a:r>
              <a:rPr lang="ru-RU" sz="2400" dirty="0" smtClean="0"/>
              <a:t>- хроническое воспалительное </a:t>
            </a:r>
            <a:r>
              <a:rPr lang="ru-RU" sz="2400" b="1" dirty="0" smtClean="0"/>
              <a:t>заболевание</a:t>
            </a:r>
            <a:r>
              <a:rPr lang="ru-RU" sz="2400" dirty="0" smtClean="0"/>
              <a:t> из группы спондилоартритов, характеризующееся поражением крестцово-подвздошных суставов (КПС) и/или позвоночника с потенциальным исходом их в анкилоз (неподвижность).</a:t>
            </a:r>
          </a:p>
          <a:p>
            <a:r>
              <a:rPr lang="ru-RU" sz="2400" dirty="0" err="1" smtClean="0">
                <a:solidFill>
                  <a:srgbClr val="FF0000"/>
                </a:solidFill>
              </a:rPr>
              <a:t>Ревматоидный</a:t>
            </a:r>
            <a:r>
              <a:rPr lang="ru-RU" sz="2400" dirty="0" smtClean="0">
                <a:solidFill>
                  <a:srgbClr val="FF0000"/>
                </a:solidFill>
              </a:rPr>
              <a:t> артрит </a:t>
            </a:r>
            <a:r>
              <a:rPr lang="ru-RU" sz="2400" dirty="0" smtClean="0"/>
              <a:t>- воспалительное заболевание, характеризующееся симметричным поражением суставов и воспалением внутренних органов.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560353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88182" y="404949"/>
            <a:ext cx="25733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solidFill>
                  <a:schemeClr val="bg1"/>
                </a:solidFill>
              </a:rPr>
              <a:t>Вывод:</a:t>
            </a:r>
            <a:endParaRPr lang="ru-RU" sz="3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4697" y="1476103"/>
            <a:ext cx="70016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Таким образом, систематическое применение упражнений на растягивание и массажа (</a:t>
            </a:r>
            <a:r>
              <a:rPr lang="ru-RU" sz="2400" dirty="0" err="1" smtClean="0">
                <a:solidFill>
                  <a:schemeClr val="bg1"/>
                </a:solidFill>
              </a:rPr>
              <a:t>самомассажа</a:t>
            </a:r>
            <a:r>
              <a:rPr lang="ru-RU" sz="2400" dirty="0" smtClean="0">
                <a:solidFill>
                  <a:schemeClr val="bg1"/>
                </a:solidFill>
              </a:rPr>
              <a:t>) приводит к нормализации функции нервно мышечного аппарата, метаболизма тканей, ликвидации </a:t>
            </a:r>
            <a:r>
              <a:rPr lang="ru-RU" sz="2400" dirty="0" err="1" smtClean="0">
                <a:solidFill>
                  <a:schemeClr val="bg1"/>
                </a:solidFill>
              </a:rPr>
              <a:t>гипертонуса</a:t>
            </a:r>
            <a:r>
              <a:rPr lang="ru-RU" sz="2400" dirty="0" smtClean="0">
                <a:solidFill>
                  <a:schemeClr val="bg1"/>
                </a:solidFill>
              </a:rPr>
              <a:t> мышц (ригидности, </a:t>
            </a:r>
            <a:r>
              <a:rPr lang="ru-RU" sz="2400" dirty="0" err="1" smtClean="0">
                <a:solidFill>
                  <a:schemeClr val="bg1"/>
                </a:solidFill>
              </a:rPr>
              <a:t>миофасциальных</a:t>
            </a:r>
            <a:r>
              <a:rPr lang="ru-RU" sz="2400" dirty="0" smtClean="0">
                <a:solidFill>
                  <a:schemeClr val="bg1"/>
                </a:solidFill>
              </a:rPr>
              <a:t> болей), что является хорошим профилактическим средством травматизма и заболеваний опорно-двигательного аппарата у спортсменов.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40433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872446" y="522514"/>
            <a:ext cx="59174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solidFill>
                  <a:schemeClr val="bg1"/>
                </a:solidFill>
              </a:rPr>
              <a:t>Аннотация исследования</a:t>
            </a:r>
            <a:endParaRPr lang="ru-RU" sz="3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84172" y="1776549"/>
            <a:ext cx="82078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Цель исследования – изучить эффективность мер профилактики травм и заболеваний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опорно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двигательного аппарата спортсмена в АФК</a:t>
            </a:r>
          </a:p>
          <a:p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Объект исследования – процесс профилактики людей с травмами и заболеваниями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опорно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двигательного аппарата, направленные на реабилитацию  </a:t>
            </a:r>
          </a:p>
          <a:p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Предмет исследования – средства и методы восстановления и профилактики, используемые во время реабилитации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882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DE044475-8938-4561-8B37-408582A203C1}"/>
              </a:ext>
            </a:extLst>
          </p:cNvPr>
          <p:cNvGrpSpPr/>
          <p:nvPr/>
        </p:nvGrpSpPr>
        <p:grpSpPr>
          <a:xfrm>
            <a:off x="4345171" y="1277248"/>
            <a:ext cx="2270930" cy="5397419"/>
            <a:chOff x="4796169" y="487679"/>
            <a:chExt cx="2599662" cy="6178731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F0B5A72C-44F6-4E9B-9500-20807EB6F82C}"/>
                </a:ext>
              </a:extLst>
            </p:cNvPr>
            <p:cNvSpPr/>
            <p:nvPr/>
          </p:nvSpPr>
          <p:spPr>
            <a:xfrm>
              <a:off x="4796169" y="487679"/>
              <a:ext cx="1301069" cy="6166581"/>
            </a:xfrm>
            <a:custGeom>
              <a:avLst/>
              <a:gdLst>
                <a:gd name="connsiteX0" fmla="*/ 1008850 w 1299831"/>
                <a:gd name="connsiteY0" fmla="*/ 5639573 h 6160715"/>
                <a:gd name="connsiteX1" fmla="*/ 1042041 w 1299831"/>
                <a:gd name="connsiteY1" fmla="*/ 5645136 h 6160715"/>
                <a:gd name="connsiteX2" fmla="*/ 1071181 w 1299831"/>
                <a:gd name="connsiteY2" fmla="*/ 5683405 h 6160715"/>
                <a:gd name="connsiteX3" fmla="*/ 1063805 w 1299831"/>
                <a:gd name="connsiteY3" fmla="*/ 5721130 h 6160715"/>
                <a:gd name="connsiteX4" fmla="*/ 1070516 w 1299831"/>
                <a:gd name="connsiteY4" fmla="*/ 5756075 h 6160715"/>
                <a:gd name="connsiteX5" fmla="*/ 1075171 w 1299831"/>
                <a:gd name="connsiteY5" fmla="*/ 5778504 h 6160715"/>
                <a:gd name="connsiteX6" fmla="*/ 1084845 w 1299831"/>
                <a:gd name="connsiteY6" fmla="*/ 6051408 h 6160715"/>
                <a:gd name="connsiteX7" fmla="*/ 1065619 w 1299831"/>
                <a:gd name="connsiteY7" fmla="*/ 6134537 h 6160715"/>
                <a:gd name="connsiteX8" fmla="*/ 1040529 w 1299831"/>
                <a:gd name="connsiteY8" fmla="*/ 6157450 h 6160715"/>
                <a:gd name="connsiteX9" fmla="*/ 1039018 w 1299831"/>
                <a:gd name="connsiteY9" fmla="*/ 6123897 h 6160715"/>
                <a:gd name="connsiteX10" fmla="*/ 1034363 w 1299831"/>
                <a:gd name="connsiteY10" fmla="*/ 6063258 h 6160715"/>
                <a:gd name="connsiteX11" fmla="*/ 1034665 w 1299831"/>
                <a:gd name="connsiteY11" fmla="*/ 6058663 h 6160715"/>
                <a:gd name="connsiteX12" fmla="*/ 1031098 w 1299831"/>
                <a:gd name="connsiteY12" fmla="*/ 5909757 h 6160715"/>
                <a:gd name="connsiteX13" fmla="*/ 1021062 w 1299831"/>
                <a:gd name="connsiteY13" fmla="*/ 5843314 h 6160715"/>
                <a:gd name="connsiteX14" fmla="*/ 1014956 w 1299831"/>
                <a:gd name="connsiteY14" fmla="*/ 5841742 h 6160715"/>
                <a:gd name="connsiteX15" fmla="*/ 1006794 w 1299831"/>
                <a:gd name="connsiteY15" fmla="*/ 5875357 h 6160715"/>
                <a:gd name="connsiteX16" fmla="*/ 1011026 w 1299831"/>
                <a:gd name="connsiteY16" fmla="*/ 6046451 h 6160715"/>
                <a:gd name="connsiteX17" fmla="*/ 990289 w 1299831"/>
                <a:gd name="connsiteY17" fmla="*/ 6147898 h 6160715"/>
                <a:gd name="connsiteX18" fmla="*/ 976082 w 1299831"/>
                <a:gd name="connsiteY18" fmla="*/ 6160715 h 6160715"/>
                <a:gd name="connsiteX19" fmla="*/ 978077 w 1299831"/>
                <a:gd name="connsiteY19" fmla="*/ 5865019 h 6160715"/>
                <a:gd name="connsiteX20" fmla="*/ 965139 w 1299831"/>
                <a:gd name="connsiteY20" fmla="*/ 5936237 h 6160715"/>
                <a:gd name="connsiteX21" fmla="*/ 966409 w 1299831"/>
                <a:gd name="connsiteY21" fmla="*/ 6027649 h 6160715"/>
                <a:gd name="connsiteX22" fmla="*/ 943495 w 1299831"/>
                <a:gd name="connsiteY22" fmla="*/ 6149772 h 6160715"/>
                <a:gd name="connsiteX23" fmla="*/ 936482 w 1299831"/>
                <a:gd name="connsiteY23" fmla="*/ 6149047 h 6160715"/>
                <a:gd name="connsiteX24" fmla="*/ 951053 w 1299831"/>
                <a:gd name="connsiteY24" fmla="*/ 5899600 h 6160715"/>
                <a:gd name="connsiteX25" fmla="*/ 944644 w 1299831"/>
                <a:gd name="connsiteY25" fmla="*/ 5898875 h 6160715"/>
                <a:gd name="connsiteX26" fmla="*/ 900631 w 1299831"/>
                <a:gd name="connsiteY26" fmla="*/ 6133993 h 6160715"/>
                <a:gd name="connsiteX27" fmla="*/ 909337 w 1299831"/>
                <a:gd name="connsiteY27" fmla="*/ 5923843 h 6160715"/>
                <a:gd name="connsiteX28" fmla="*/ 866715 w 1299831"/>
                <a:gd name="connsiteY28" fmla="*/ 6105699 h 6160715"/>
                <a:gd name="connsiteX29" fmla="*/ 856256 w 1299831"/>
                <a:gd name="connsiteY29" fmla="*/ 6021542 h 6160715"/>
                <a:gd name="connsiteX30" fmla="*/ 906496 w 1299831"/>
                <a:gd name="connsiteY30" fmla="*/ 5873362 h 6160715"/>
                <a:gd name="connsiteX31" fmla="*/ 925842 w 1299831"/>
                <a:gd name="connsiteY31" fmla="*/ 5790898 h 6160715"/>
                <a:gd name="connsiteX32" fmla="*/ 943435 w 1299831"/>
                <a:gd name="connsiteY32" fmla="*/ 5693622 h 6160715"/>
                <a:gd name="connsiteX33" fmla="*/ 947727 w 1299831"/>
                <a:gd name="connsiteY33" fmla="*/ 5682438 h 6160715"/>
                <a:gd name="connsiteX34" fmla="*/ 1008850 w 1299831"/>
                <a:gd name="connsiteY34" fmla="*/ 5639573 h 6160715"/>
                <a:gd name="connsiteX35" fmla="*/ 943072 w 1299831"/>
                <a:gd name="connsiteY35" fmla="*/ 4472990 h 6160715"/>
                <a:gd name="connsiteX36" fmla="*/ 954317 w 1299831"/>
                <a:gd name="connsiteY36" fmla="*/ 5515455 h 6160715"/>
                <a:gd name="connsiteX37" fmla="*/ 958912 w 1299831"/>
                <a:gd name="connsiteY37" fmla="*/ 5505177 h 6160715"/>
                <a:gd name="connsiteX38" fmla="*/ 943072 w 1299831"/>
                <a:gd name="connsiteY38" fmla="*/ 4472990 h 6160715"/>
                <a:gd name="connsiteX39" fmla="*/ 135423 w 1299831"/>
                <a:gd name="connsiteY39" fmla="*/ 3244014 h 6160715"/>
                <a:gd name="connsiteX40" fmla="*/ 140502 w 1299831"/>
                <a:gd name="connsiteY40" fmla="*/ 3303565 h 6160715"/>
                <a:gd name="connsiteX41" fmla="*/ 135423 w 1299831"/>
                <a:gd name="connsiteY41" fmla="*/ 3244014 h 6160715"/>
                <a:gd name="connsiteX42" fmla="*/ 281428 w 1299831"/>
                <a:gd name="connsiteY42" fmla="*/ 3214027 h 6160715"/>
                <a:gd name="connsiteX43" fmla="*/ 293520 w 1299831"/>
                <a:gd name="connsiteY43" fmla="*/ 3247460 h 6160715"/>
                <a:gd name="connsiteX44" fmla="*/ 271332 w 1299831"/>
                <a:gd name="connsiteY44" fmla="*/ 3238935 h 6160715"/>
                <a:gd name="connsiteX45" fmla="*/ 268551 w 1299831"/>
                <a:gd name="connsiteY45" fmla="*/ 3221282 h 6160715"/>
                <a:gd name="connsiteX46" fmla="*/ 281428 w 1299831"/>
                <a:gd name="connsiteY46" fmla="*/ 3214027 h 6160715"/>
                <a:gd name="connsiteX47" fmla="*/ 35125 w 1299831"/>
                <a:gd name="connsiteY47" fmla="*/ 3168140 h 6160715"/>
                <a:gd name="connsiteX48" fmla="*/ 47640 w 1299831"/>
                <a:gd name="connsiteY48" fmla="*/ 3171344 h 6160715"/>
                <a:gd name="connsiteX49" fmla="*/ 34702 w 1299831"/>
                <a:gd name="connsiteY49" fmla="*/ 3214390 h 6160715"/>
                <a:gd name="connsiteX50" fmla="*/ 24485 w 1299831"/>
                <a:gd name="connsiteY50" fmla="*/ 3211125 h 6160715"/>
                <a:gd name="connsiteX51" fmla="*/ 35125 w 1299831"/>
                <a:gd name="connsiteY51" fmla="*/ 3168140 h 6160715"/>
                <a:gd name="connsiteX52" fmla="*/ 170550 w 1299831"/>
                <a:gd name="connsiteY52" fmla="*/ 3063005 h 6160715"/>
                <a:gd name="connsiteX53" fmla="*/ 173331 w 1299831"/>
                <a:gd name="connsiteY53" fmla="*/ 3086825 h 6160715"/>
                <a:gd name="connsiteX54" fmla="*/ 146427 w 1299831"/>
                <a:gd name="connsiteY54" fmla="*/ 3184464 h 6160715"/>
                <a:gd name="connsiteX55" fmla="*/ 134094 w 1299831"/>
                <a:gd name="connsiteY55" fmla="*/ 3230230 h 6160715"/>
                <a:gd name="connsiteX56" fmla="*/ 116501 w 1299831"/>
                <a:gd name="connsiteY56" fmla="*/ 3231499 h 6160715"/>
                <a:gd name="connsiteX57" fmla="*/ 120733 w 1299831"/>
                <a:gd name="connsiteY57" fmla="*/ 3207438 h 6160715"/>
                <a:gd name="connsiteX58" fmla="*/ 135061 w 1299831"/>
                <a:gd name="connsiteY58" fmla="*/ 3094322 h 6160715"/>
                <a:gd name="connsiteX59" fmla="*/ 143888 w 1299831"/>
                <a:gd name="connsiteY59" fmla="*/ 3073887 h 6160715"/>
                <a:gd name="connsiteX60" fmla="*/ 170550 w 1299831"/>
                <a:gd name="connsiteY60" fmla="*/ 3063005 h 6160715"/>
                <a:gd name="connsiteX61" fmla="*/ 106283 w 1299831"/>
                <a:gd name="connsiteY61" fmla="*/ 3006356 h 6160715"/>
                <a:gd name="connsiteX62" fmla="*/ 37664 w 1299831"/>
                <a:gd name="connsiteY62" fmla="*/ 3152904 h 6160715"/>
                <a:gd name="connsiteX63" fmla="*/ 106283 w 1299831"/>
                <a:gd name="connsiteY63" fmla="*/ 3006356 h 6160715"/>
                <a:gd name="connsiteX64" fmla="*/ 331003 w 1299831"/>
                <a:gd name="connsiteY64" fmla="*/ 2934473 h 6160715"/>
                <a:gd name="connsiteX65" fmla="*/ 345694 w 1299831"/>
                <a:gd name="connsiteY65" fmla="*/ 2942816 h 6160715"/>
                <a:gd name="connsiteX66" fmla="*/ 356153 w 1299831"/>
                <a:gd name="connsiteY66" fmla="*/ 2965306 h 6160715"/>
                <a:gd name="connsiteX67" fmla="*/ 391279 w 1299831"/>
                <a:gd name="connsiteY67" fmla="*/ 3134163 h 6160715"/>
                <a:gd name="connsiteX68" fmla="*/ 390191 w 1299831"/>
                <a:gd name="connsiteY68" fmla="*/ 3155625 h 6160715"/>
                <a:gd name="connsiteX69" fmla="*/ 384084 w 1299831"/>
                <a:gd name="connsiteY69" fmla="*/ 3155625 h 6160715"/>
                <a:gd name="connsiteX70" fmla="*/ 320423 w 1299831"/>
                <a:gd name="connsiteY70" fmla="*/ 2951522 h 6160715"/>
                <a:gd name="connsiteX71" fmla="*/ 331003 w 1299831"/>
                <a:gd name="connsiteY71" fmla="*/ 2934473 h 6160715"/>
                <a:gd name="connsiteX72" fmla="*/ 135386 w 1299831"/>
                <a:gd name="connsiteY72" fmla="*/ 2897812 h 6160715"/>
                <a:gd name="connsiteX73" fmla="*/ 153077 w 1299831"/>
                <a:gd name="connsiteY73" fmla="*/ 2901342 h 6160715"/>
                <a:gd name="connsiteX74" fmla="*/ 227016 w 1299831"/>
                <a:gd name="connsiteY74" fmla="*/ 2947108 h 6160715"/>
                <a:gd name="connsiteX75" fmla="*/ 199690 w 1299831"/>
                <a:gd name="connsiteY75" fmla="*/ 3017057 h 6160715"/>
                <a:gd name="connsiteX76" fmla="*/ 151747 w 1299831"/>
                <a:gd name="connsiteY76" fmla="*/ 3047588 h 6160715"/>
                <a:gd name="connsiteX77" fmla="*/ 141832 w 1299831"/>
                <a:gd name="connsiteY77" fmla="*/ 3041421 h 6160715"/>
                <a:gd name="connsiteX78" fmla="*/ 168675 w 1299831"/>
                <a:gd name="connsiteY78" fmla="*/ 2989428 h 6160715"/>
                <a:gd name="connsiteX79" fmla="*/ 159969 w 1299831"/>
                <a:gd name="connsiteY79" fmla="*/ 2934473 h 6160715"/>
                <a:gd name="connsiteX80" fmla="*/ 132159 w 1299831"/>
                <a:gd name="connsiteY80" fmla="*/ 2990456 h 6160715"/>
                <a:gd name="connsiteX81" fmla="*/ 113659 w 1299831"/>
                <a:gd name="connsiteY81" fmla="*/ 3001882 h 6160715"/>
                <a:gd name="connsiteX82" fmla="*/ 86574 w 1299831"/>
                <a:gd name="connsiteY82" fmla="*/ 2982778 h 6160715"/>
                <a:gd name="connsiteX83" fmla="*/ 97819 w 1299831"/>
                <a:gd name="connsiteY83" fmla="*/ 2964580 h 6160715"/>
                <a:gd name="connsiteX84" fmla="*/ 128350 w 1299831"/>
                <a:gd name="connsiteY84" fmla="*/ 2914098 h 6160715"/>
                <a:gd name="connsiteX85" fmla="*/ 135386 w 1299831"/>
                <a:gd name="connsiteY85" fmla="*/ 2897812 h 6160715"/>
                <a:gd name="connsiteX86" fmla="*/ 152110 w 1299831"/>
                <a:gd name="connsiteY86" fmla="*/ 2851102 h 6160715"/>
                <a:gd name="connsiteX87" fmla="*/ 139959 w 1299831"/>
                <a:gd name="connsiteY87" fmla="*/ 2879396 h 6160715"/>
                <a:gd name="connsiteX88" fmla="*/ 63299 w 1299831"/>
                <a:gd name="connsiteY88" fmla="*/ 2937798 h 6160715"/>
                <a:gd name="connsiteX89" fmla="*/ 8222 w 1299831"/>
                <a:gd name="connsiteY89" fmla="*/ 2986043 h 6160715"/>
                <a:gd name="connsiteX90" fmla="*/ 0 w 1299831"/>
                <a:gd name="connsiteY90" fmla="*/ 2977155 h 6160715"/>
                <a:gd name="connsiteX91" fmla="*/ 126356 w 1299831"/>
                <a:gd name="connsiteY91" fmla="*/ 2855697 h 6160715"/>
                <a:gd name="connsiteX92" fmla="*/ 152110 w 1299831"/>
                <a:gd name="connsiteY92" fmla="*/ 2851102 h 6160715"/>
                <a:gd name="connsiteX93" fmla="*/ 268551 w 1299831"/>
                <a:gd name="connsiteY93" fmla="*/ 2803522 h 6160715"/>
                <a:gd name="connsiteX94" fmla="*/ 303616 w 1299831"/>
                <a:gd name="connsiteY94" fmla="*/ 2812289 h 6160715"/>
                <a:gd name="connsiteX95" fmla="*/ 302830 w 1299831"/>
                <a:gd name="connsiteY95" fmla="*/ 2852976 h 6160715"/>
                <a:gd name="connsiteX96" fmla="*/ 337714 w 1299831"/>
                <a:gd name="connsiteY96" fmla="*/ 2898984 h 6160715"/>
                <a:gd name="connsiteX97" fmla="*/ 272420 w 1299831"/>
                <a:gd name="connsiteY97" fmla="*/ 2958595 h 6160715"/>
                <a:gd name="connsiteX98" fmla="*/ 298901 w 1299831"/>
                <a:gd name="connsiteY98" fmla="*/ 2974979 h 6160715"/>
                <a:gd name="connsiteX99" fmla="*/ 285600 w 1299831"/>
                <a:gd name="connsiteY99" fmla="*/ 3022378 h 6160715"/>
                <a:gd name="connsiteX100" fmla="*/ 277861 w 1299831"/>
                <a:gd name="connsiteY100" fmla="*/ 3159374 h 6160715"/>
                <a:gd name="connsiteX101" fmla="*/ 273327 w 1299831"/>
                <a:gd name="connsiteY101" fmla="*/ 3200001 h 6160715"/>
                <a:gd name="connsiteX102" fmla="*/ 264138 w 1299831"/>
                <a:gd name="connsiteY102" fmla="*/ 3198852 h 6160715"/>
                <a:gd name="connsiteX103" fmla="*/ 260208 w 1299831"/>
                <a:gd name="connsiteY103" fmla="*/ 3056113 h 6160715"/>
                <a:gd name="connsiteX104" fmla="*/ 247572 w 1299831"/>
                <a:gd name="connsiteY104" fmla="*/ 3034590 h 6160715"/>
                <a:gd name="connsiteX105" fmla="*/ 253255 w 1299831"/>
                <a:gd name="connsiteY105" fmla="*/ 2978606 h 6160715"/>
                <a:gd name="connsiteX106" fmla="*/ 271151 w 1299831"/>
                <a:gd name="connsiteY106" fmla="*/ 2880666 h 6160715"/>
                <a:gd name="connsiteX107" fmla="*/ 267402 w 1299831"/>
                <a:gd name="connsiteY107" fmla="*/ 2870690 h 6160715"/>
                <a:gd name="connsiteX108" fmla="*/ 211600 w 1299831"/>
                <a:gd name="connsiteY108" fmla="*/ 2907750 h 6160715"/>
                <a:gd name="connsiteX109" fmla="*/ 183609 w 1299831"/>
                <a:gd name="connsiteY109" fmla="*/ 2872867 h 6160715"/>
                <a:gd name="connsiteX110" fmla="*/ 268551 w 1299831"/>
                <a:gd name="connsiteY110" fmla="*/ 2803522 h 6160715"/>
                <a:gd name="connsiteX111" fmla="*/ 1072270 w 1299831"/>
                <a:gd name="connsiteY111" fmla="*/ 2773415 h 6160715"/>
                <a:gd name="connsiteX112" fmla="*/ 1115678 w 1299831"/>
                <a:gd name="connsiteY112" fmla="*/ 2922201 h 6160715"/>
                <a:gd name="connsiteX113" fmla="*/ 1156124 w 1299831"/>
                <a:gd name="connsiteY113" fmla="*/ 2942998 h 6160715"/>
                <a:gd name="connsiteX114" fmla="*/ 1181214 w 1299831"/>
                <a:gd name="connsiteY114" fmla="*/ 2901282 h 6160715"/>
                <a:gd name="connsiteX115" fmla="*/ 1072270 w 1299831"/>
                <a:gd name="connsiteY115" fmla="*/ 2773415 h 6160715"/>
                <a:gd name="connsiteX116" fmla="*/ 1011389 w 1299831"/>
                <a:gd name="connsiteY116" fmla="*/ 1916433 h 6160715"/>
                <a:gd name="connsiteX117" fmla="*/ 993796 w 1299831"/>
                <a:gd name="connsiteY117" fmla="*/ 1937835 h 6160715"/>
                <a:gd name="connsiteX118" fmla="*/ 981584 w 1299831"/>
                <a:gd name="connsiteY118" fmla="*/ 1990735 h 6160715"/>
                <a:gd name="connsiteX119" fmla="*/ 990652 w 1299831"/>
                <a:gd name="connsiteY119" fmla="*/ 2010626 h 6160715"/>
                <a:gd name="connsiteX120" fmla="*/ 1001776 w 1299831"/>
                <a:gd name="connsiteY120" fmla="*/ 2003492 h 6160715"/>
                <a:gd name="connsiteX121" fmla="*/ 1028801 w 1299831"/>
                <a:gd name="connsiteY121" fmla="*/ 1928767 h 6160715"/>
                <a:gd name="connsiteX122" fmla="*/ 1026080 w 1299831"/>
                <a:gd name="connsiteY122" fmla="*/ 1916494 h 6160715"/>
                <a:gd name="connsiteX123" fmla="*/ 1011389 w 1299831"/>
                <a:gd name="connsiteY123" fmla="*/ 1916433 h 6160715"/>
                <a:gd name="connsiteX124" fmla="*/ 1047180 w 1299831"/>
                <a:gd name="connsiteY124" fmla="*/ 1810210 h 6160715"/>
                <a:gd name="connsiteX125" fmla="*/ 1013686 w 1299831"/>
                <a:gd name="connsiteY125" fmla="*/ 1863110 h 6160715"/>
                <a:gd name="connsiteX126" fmla="*/ 1021606 w 1299831"/>
                <a:gd name="connsiteY126" fmla="*/ 1868068 h 6160715"/>
                <a:gd name="connsiteX127" fmla="*/ 1055765 w 1299831"/>
                <a:gd name="connsiteY127" fmla="*/ 1815651 h 6160715"/>
                <a:gd name="connsiteX128" fmla="*/ 1047180 w 1299831"/>
                <a:gd name="connsiteY128" fmla="*/ 1810210 h 6160715"/>
                <a:gd name="connsiteX129" fmla="*/ 923363 w 1299831"/>
                <a:gd name="connsiteY129" fmla="*/ 1784818 h 6160715"/>
                <a:gd name="connsiteX130" fmla="*/ 972999 w 1299831"/>
                <a:gd name="connsiteY130" fmla="*/ 1899324 h 6160715"/>
                <a:gd name="connsiteX131" fmla="*/ 978077 w 1299831"/>
                <a:gd name="connsiteY131" fmla="*/ 1838202 h 6160715"/>
                <a:gd name="connsiteX132" fmla="*/ 975296 w 1299831"/>
                <a:gd name="connsiteY132" fmla="*/ 1825203 h 6160715"/>
                <a:gd name="connsiteX133" fmla="*/ 923363 w 1299831"/>
                <a:gd name="connsiteY133" fmla="*/ 1784818 h 6160715"/>
                <a:gd name="connsiteX134" fmla="*/ 956554 w 1299831"/>
                <a:gd name="connsiteY134" fmla="*/ 1700178 h 6160715"/>
                <a:gd name="connsiteX135" fmla="*/ 943616 w 1299831"/>
                <a:gd name="connsiteY135" fmla="*/ 1725872 h 6160715"/>
                <a:gd name="connsiteX136" fmla="*/ 951415 w 1299831"/>
                <a:gd name="connsiteY136" fmla="*/ 1767890 h 6160715"/>
                <a:gd name="connsiteX137" fmla="*/ 1010966 w 1299831"/>
                <a:gd name="connsiteY137" fmla="*/ 1772847 h 6160715"/>
                <a:gd name="connsiteX138" fmla="*/ 1043431 w 1299831"/>
                <a:gd name="connsiteY138" fmla="*/ 1748785 h 6160715"/>
                <a:gd name="connsiteX139" fmla="*/ 1051109 w 1299831"/>
                <a:gd name="connsiteY139" fmla="*/ 1707674 h 6160715"/>
                <a:gd name="connsiteX140" fmla="*/ 956554 w 1299831"/>
                <a:gd name="connsiteY140" fmla="*/ 1700178 h 6160715"/>
                <a:gd name="connsiteX141" fmla="*/ 1206847 w 1299831"/>
                <a:gd name="connsiteY141" fmla="*/ 1676358 h 6160715"/>
                <a:gd name="connsiteX142" fmla="*/ 1066889 w 1299831"/>
                <a:gd name="connsiteY142" fmla="*/ 1857850 h 6160715"/>
                <a:gd name="connsiteX143" fmla="*/ 1237802 w 1299831"/>
                <a:gd name="connsiteY143" fmla="*/ 1730830 h 6160715"/>
                <a:gd name="connsiteX144" fmla="*/ 1246991 w 1299831"/>
                <a:gd name="connsiteY144" fmla="*/ 1746730 h 6160715"/>
                <a:gd name="connsiteX145" fmla="*/ 1206847 w 1299831"/>
                <a:gd name="connsiteY145" fmla="*/ 1676358 h 6160715"/>
                <a:gd name="connsiteX146" fmla="*/ 890656 w 1299831"/>
                <a:gd name="connsiteY146" fmla="*/ 1645282 h 6160715"/>
                <a:gd name="connsiteX147" fmla="*/ 911453 w 1299831"/>
                <a:gd name="connsiteY147" fmla="*/ 1717166 h 6160715"/>
                <a:gd name="connsiteX148" fmla="*/ 890656 w 1299831"/>
                <a:gd name="connsiteY148" fmla="*/ 1645282 h 6160715"/>
                <a:gd name="connsiteX149" fmla="*/ 1239736 w 1299831"/>
                <a:gd name="connsiteY149" fmla="*/ 1601633 h 6160715"/>
                <a:gd name="connsiteX150" fmla="*/ 1195119 w 1299831"/>
                <a:gd name="connsiteY150" fmla="*/ 1646008 h 6160715"/>
                <a:gd name="connsiteX151" fmla="*/ 1239736 w 1299831"/>
                <a:gd name="connsiteY151" fmla="*/ 1601633 h 6160715"/>
                <a:gd name="connsiteX152" fmla="*/ 930014 w 1299831"/>
                <a:gd name="connsiteY152" fmla="*/ 1574850 h 6160715"/>
                <a:gd name="connsiteX153" fmla="*/ 913388 w 1299831"/>
                <a:gd name="connsiteY153" fmla="*/ 1589481 h 6160715"/>
                <a:gd name="connsiteX154" fmla="*/ 922759 w 1299831"/>
                <a:gd name="connsiteY154" fmla="*/ 1622913 h 6160715"/>
                <a:gd name="connsiteX155" fmla="*/ 948272 w 1299831"/>
                <a:gd name="connsiteY155" fmla="*/ 1646915 h 6160715"/>
                <a:gd name="connsiteX156" fmla="*/ 1011450 w 1299831"/>
                <a:gd name="connsiteY156" fmla="*/ 1592322 h 6160715"/>
                <a:gd name="connsiteX157" fmla="*/ 952504 w 1299831"/>
                <a:gd name="connsiteY157" fmla="*/ 1577691 h 6160715"/>
                <a:gd name="connsiteX158" fmla="*/ 930014 w 1299831"/>
                <a:gd name="connsiteY158" fmla="*/ 1574850 h 6160715"/>
                <a:gd name="connsiteX159" fmla="*/ 1130550 w 1299831"/>
                <a:gd name="connsiteY159" fmla="*/ 1574185 h 6160715"/>
                <a:gd name="connsiteX160" fmla="*/ 989080 w 1299831"/>
                <a:gd name="connsiteY160" fmla="*/ 1663964 h 6160715"/>
                <a:gd name="connsiteX161" fmla="*/ 1001293 w 1299831"/>
                <a:gd name="connsiteY161" fmla="*/ 1669224 h 6160715"/>
                <a:gd name="connsiteX162" fmla="*/ 1122449 w 1299831"/>
                <a:gd name="connsiteY162" fmla="*/ 1643106 h 6160715"/>
                <a:gd name="connsiteX163" fmla="*/ 1130550 w 1299831"/>
                <a:gd name="connsiteY163" fmla="*/ 1574185 h 6160715"/>
                <a:gd name="connsiteX164" fmla="*/ 872458 w 1299831"/>
                <a:gd name="connsiteY164" fmla="*/ 1505324 h 6160715"/>
                <a:gd name="connsiteX165" fmla="*/ 886061 w 1299831"/>
                <a:gd name="connsiteY165" fmla="*/ 1574789 h 6160715"/>
                <a:gd name="connsiteX166" fmla="*/ 906496 w 1299831"/>
                <a:gd name="connsiteY166" fmla="*/ 1545951 h 6160715"/>
                <a:gd name="connsiteX167" fmla="*/ 872458 w 1299831"/>
                <a:gd name="connsiteY167" fmla="*/ 1505324 h 6160715"/>
                <a:gd name="connsiteX168" fmla="*/ 1189012 w 1299831"/>
                <a:gd name="connsiteY168" fmla="*/ 1466510 h 6160715"/>
                <a:gd name="connsiteX169" fmla="*/ 992647 w 1299831"/>
                <a:gd name="connsiteY169" fmla="*/ 1531623 h 6160715"/>
                <a:gd name="connsiteX170" fmla="*/ 1235625 w 1299831"/>
                <a:gd name="connsiteY170" fmla="*/ 1476728 h 6160715"/>
                <a:gd name="connsiteX171" fmla="*/ 1189012 w 1299831"/>
                <a:gd name="connsiteY171" fmla="*/ 1466510 h 6160715"/>
                <a:gd name="connsiteX172" fmla="*/ 913690 w 1299831"/>
                <a:gd name="connsiteY172" fmla="*/ 1439909 h 6160715"/>
                <a:gd name="connsiteX173" fmla="*/ 898334 w 1299831"/>
                <a:gd name="connsiteY173" fmla="*/ 1452605 h 6160715"/>
                <a:gd name="connsiteX174" fmla="*/ 898576 w 1299831"/>
                <a:gd name="connsiteY174" fmla="*/ 1481746 h 6160715"/>
                <a:gd name="connsiteX175" fmla="*/ 942528 w 1299831"/>
                <a:gd name="connsiteY175" fmla="*/ 1508770 h 6160715"/>
                <a:gd name="connsiteX176" fmla="*/ 1014351 w 1299831"/>
                <a:gd name="connsiteY176" fmla="*/ 1472556 h 6160715"/>
                <a:gd name="connsiteX177" fmla="*/ 934246 w 1299831"/>
                <a:gd name="connsiteY177" fmla="*/ 1443658 h 6160715"/>
                <a:gd name="connsiteX178" fmla="*/ 913690 w 1299831"/>
                <a:gd name="connsiteY178" fmla="*/ 1439909 h 6160715"/>
                <a:gd name="connsiteX179" fmla="*/ 1216702 w 1299831"/>
                <a:gd name="connsiteY179" fmla="*/ 1359441 h 6160715"/>
                <a:gd name="connsiteX180" fmla="*/ 1098931 w 1299831"/>
                <a:gd name="connsiteY180" fmla="*/ 1362584 h 6160715"/>
                <a:gd name="connsiteX181" fmla="*/ 1072814 w 1299831"/>
                <a:gd name="connsiteY181" fmla="*/ 1378182 h 6160715"/>
                <a:gd name="connsiteX182" fmla="*/ 1027108 w 1299831"/>
                <a:gd name="connsiteY182" fmla="*/ 1399887 h 6160715"/>
                <a:gd name="connsiteX183" fmla="*/ 949058 w 1299831"/>
                <a:gd name="connsiteY183" fmla="*/ 1414699 h 6160715"/>
                <a:gd name="connsiteX184" fmla="*/ 1248805 w 1299831"/>
                <a:gd name="connsiteY184" fmla="*/ 1393962 h 6160715"/>
                <a:gd name="connsiteX185" fmla="*/ 1216702 w 1299831"/>
                <a:gd name="connsiteY185" fmla="*/ 1359441 h 6160715"/>
                <a:gd name="connsiteX186" fmla="*/ 933036 w 1299831"/>
                <a:gd name="connsiteY186" fmla="*/ 1338764 h 6160715"/>
                <a:gd name="connsiteX187" fmla="*/ 888359 w 1299831"/>
                <a:gd name="connsiteY187" fmla="*/ 1380359 h 6160715"/>
                <a:gd name="connsiteX188" fmla="*/ 967134 w 1299831"/>
                <a:gd name="connsiteY188" fmla="*/ 1367240 h 6160715"/>
                <a:gd name="connsiteX189" fmla="*/ 969311 w 1299831"/>
                <a:gd name="connsiteY189" fmla="*/ 1359320 h 6160715"/>
                <a:gd name="connsiteX190" fmla="*/ 933036 w 1299831"/>
                <a:gd name="connsiteY190" fmla="*/ 1338764 h 6160715"/>
                <a:gd name="connsiteX191" fmla="*/ 1166704 w 1299831"/>
                <a:gd name="connsiteY191" fmla="*/ 1255333 h 6160715"/>
                <a:gd name="connsiteX192" fmla="*/ 1091011 w 1299831"/>
                <a:gd name="connsiteY192" fmla="*/ 1317967 h 6160715"/>
                <a:gd name="connsiteX193" fmla="*/ 1255818 w 1299831"/>
                <a:gd name="connsiteY193" fmla="*/ 1300978 h 6160715"/>
                <a:gd name="connsiteX194" fmla="*/ 1216823 w 1299831"/>
                <a:gd name="connsiteY194" fmla="*/ 1259505 h 6160715"/>
                <a:gd name="connsiteX195" fmla="*/ 1166704 w 1299831"/>
                <a:gd name="connsiteY195" fmla="*/ 1255333 h 6160715"/>
                <a:gd name="connsiteX196" fmla="*/ 1137503 w 1299831"/>
                <a:gd name="connsiteY196" fmla="*/ 1176013 h 6160715"/>
                <a:gd name="connsiteX197" fmla="*/ 1110539 w 1299831"/>
                <a:gd name="connsiteY197" fmla="*/ 1209869 h 6160715"/>
                <a:gd name="connsiteX198" fmla="*/ 1257027 w 1299831"/>
                <a:gd name="connsiteY198" fmla="*/ 1212711 h 6160715"/>
                <a:gd name="connsiteX199" fmla="*/ 1260957 w 1299831"/>
                <a:gd name="connsiteY199" fmla="*/ 1207209 h 6160715"/>
                <a:gd name="connsiteX200" fmla="*/ 1238346 w 1299831"/>
                <a:gd name="connsiteY200" fmla="*/ 1184719 h 6160715"/>
                <a:gd name="connsiteX201" fmla="*/ 1137503 w 1299831"/>
                <a:gd name="connsiteY201" fmla="*/ 1176013 h 6160715"/>
                <a:gd name="connsiteX202" fmla="*/ 1196872 w 1299831"/>
                <a:gd name="connsiteY202" fmla="*/ 1089983 h 6160715"/>
                <a:gd name="connsiteX203" fmla="*/ 1131034 w 1299831"/>
                <a:gd name="connsiteY203" fmla="*/ 1100381 h 6160715"/>
                <a:gd name="connsiteX204" fmla="*/ 1115496 w 1299831"/>
                <a:gd name="connsiteY204" fmla="*/ 1119486 h 6160715"/>
                <a:gd name="connsiteX205" fmla="*/ 1243182 w 1299831"/>
                <a:gd name="connsiteY205" fmla="*/ 1130912 h 6160715"/>
                <a:gd name="connsiteX206" fmla="*/ 1196872 w 1299831"/>
                <a:gd name="connsiteY206" fmla="*/ 1089983 h 6160715"/>
                <a:gd name="connsiteX207" fmla="*/ 1241368 w 1299831"/>
                <a:gd name="connsiteY207" fmla="*/ 1019731 h 6160715"/>
                <a:gd name="connsiteX208" fmla="*/ 1159630 w 1299831"/>
                <a:gd name="connsiteY208" fmla="*/ 1035752 h 6160715"/>
                <a:gd name="connsiteX209" fmla="*/ 1251465 w 1299831"/>
                <a:gd name="connsiteY209" fmla="*/ 1063442 h 6160715"/>
                <a:gd name="connsiteX210" fmla="*/ 1259022 w 1299831"/>
                <a:gd name="connsiteY210" fmla="*/ 1059391 h 6160715"/>
                <a:gd name="connsiteX211" fmla="*/ 1241368 w 1299831"/>
                <a:gd name="connsiteY211" fmla="*/ 1019731 h 6160715"/>
                <a:gd name="connsiteX212" fmla="*/ 1201346 w 1299831"/>
                <a:gd name="connsiteY212" fmla="*/ 940532 h 6160715"/>
                <a:gd name="connsiteX213" fmla="*/ 1136656 w 1299831"/>
                <a:gd name="connsiteY213" fmla="*/ 948271 h 6160715"/>
                <a:gd name="connsiteX214" fmla="*/ 1129462 w 1299831"/>
                <a:gd name="connsiteY214" fmla="*/ 981885 h 6160715"/>
                <a:gd name="connsiteX215" fmla="*/ 1155277 w 1299831"/>
                <a:gd name="connsiteY215" fmla="*/ 981280 h 6160715"/>
                <a:gd name="connsiteX216" fmla="*/ 1172931 w 1299831"/>
                <a:gd name="connsiteY216" fmla="*/ 971124 h 6160715"/>
                <a:gd name="connsiteX217" fmla="*/ 1251525 w 1299831"/>
                <a:gd name="connsiteY217" fmla="*/ 980132 h 6160715"/>
                <a:gd name="connsiteX218" fmla="*/ 1201346 w 1299831"/>
                <a:gd name="connsiteY218" fmla="*/ 940532 h 6160715"/>
                <a:gd name="connsiteX219" fmla="*/ 1221357 w 1299831"/>
                <a:gd name="connsiteY219" fmla="*/ 893255 h 6160715"/>
                <a:gd name="connsiteX220" fmla="*/ 1142037 w 1299831"/>
                <a:gd name="connsiteY220" fmla="*/ 917861 h 6160715"/>
                <a:gd name="connsiteX221" fmla="*/ 1235383 w 1299831"/>
                <a:gd name="connsiteY221" fmla="*/ 908248 h 6160715"/>
                <a:gd name="connsiteX222" fmla="*/ 1221357 w 1299831"/>
                <a:gd name="connsiteY222" fmla="*/ 893255 h 6160715"/>
                <a:gd name="connsiteX223" fmla="*/ 1299831 w 1299831"/>
                <a:gd name="connsiteY223" fmla="*/ 0 h 6160715"/>
                <a:gd name="connsiteX224" fmla="*/ 1299831 w 1299831"/>
                <a:gd name="connsiteY224" fmla="*/ 2832155 h 6160715"/>
                <a:gd name="connsiteX225" fmla="*/ 1287301 w 1299831"/>
                <a:gd name="connsiteY225" fmla="*/ 2816151 h 6160715"/>
                <a:gd name="connsiteX226" fmla="*/ 1277038 w 1299831"/>
                <a:gd name="connsiteY226" fmla="*/ 2789799 h 6160715"/>
                <a:gd name="connsiteX227" fmla="*/ 1252009 w 1299831"/>
                <a:gd name="connsiteY227" fmla="*/ 2741373 h 6160715"/>
                <a:gd name="connsiteX228" fmla="*/ 1274983 w 1299831"/>
                <a:gd name="connsiteY228" fmla="*/ 2729463 h 6160715"/>
                <a:gd name="connsiteX229" fmla="*/ 1211744 w 1299831"/>
                <a:gd name="connsiteY229" fmla="*/ 2687203 h 6160715"/>
                <a:gd name="connsiteX230" fmla="*/ 1192942 w 1299831"/>
                <a:gd name="connsiteY230" fmla="*/ 2683697 h 6160715"/>
                <a:gd name="connsiteX231" fmla="*/ 1156789 w 1299831"/>
                <a:gd name="connsiteY231" fmla="*/ 2653589 h 6160715"/>
                <a:gd name="connsiteX232" fmla="*/ 1116041 w 1299831"/>
                <a:gd name="connsiteY232" fmla="*/ 2567921 h 6160715"/>
                <a:gd name="connsiteX233" fmla="*/ 1110358 w 1299831"/>
                <a:gd name="connsiteY233" fmla="*/ 2573060 h 6160715"/>
                <a:gd name="connsiteX234" fmla="*/ 1080189 w 1299831"/>
                <a:gd name="connsiteY234" fmla="*/ 2590351 h 6160715"/>
                <a:gd name="connsiteX235" fmla="*/ 1057699 w 1299831"/>
                <a:gd name="connsiteY235" fmla="*/ 2631038 h 6160715"/>
                <a:gd name="connsiteX236" fmla="*/ 1114469 w 1299831"/>
                <a:gd name="connsiteY236" fmla="*/ 2742884 h 6160715"/>
                <a:gd name="connsiteX237" fmla="*/ 1170875 w 1299831"/>
                <a:gd name="connsiteY237" fmla="*/ 2795240 h 6160715"/>
                <a:gd name="connsiteX238" fmla="*/ 1277038 w 1299831"/>
                <a:gd name="connsiteY238" fmla="*/ 2857451 h 6160715"/>
                <a:gd name="connsiteX239" fmla="*/ 1299831 w 1299831"/>
                <a:gd name="connsiteY239" fmla="*/ 2872063 h 6160715"/>
                <a:gd name="connsiteX240" fmla="*/ 1299831 w 1299831"/>
                <a:gd name="connsiteY240" fmla="*/ 2944142 h 6160715"/>
                <a:gd name="connsiteX241" fmla="*/ 1274983 w 1299831"/>
                <a:gd name="connsiteY241" fmla="*/ 2952550 h 6160715"/>
                <a:gd name="connsiteX242" fmla="*/ 1219604 w 1299831"/>
                <a:gd name="connsiteY242" fmla="*/ 2986527 h 6160715"/>
                <a:gd name="connsiteX243" fmla="*/ 1105521 w 1299831"/>
                <a:gd name="connsiteY243" fmla="*/ 2978789 h 6160715"/>
                <a:gd name="connsiteX244" fmla="*/ 1022332 w 1299831"/>
                <a:gd name="connsiteY244" fmla="*/ 2833510 h 6160715"/>
                <a:gd name="connsiteX245" fmla="*/ 1017918 w 1299831"/>
                <a:gd name="connsiteY245" fmla="*/ 2812168 h 6160715"/>
                <a:gd name="connsiteX246" fmla="*/ 997000 w 1299831"/>
                <a:gd name="connsiteY246" fmla="*/ 2807574 h 6160715"/>
                <a:gd name="connsiteX247" fmla="*/ 966288 w 1299831"/>
                <a:gd name="connsiteY247" fmla="*/ 2817186 h 6160715"/>
                <a:gd name="connsiteX248" fmla="*/ 963870 w 1299831"/>
                <a:gd name="connsiteY248" fmla="*/ 2936831 h 6160715"/>
                <a:gd name="connsiteX249" fmla="*/ 964111 w 1299831"/>
                <a:gd name="connsiteY249" fmla="*/ 2974738 h 6160715"/>
                <a:gd name="connsiteX250" fmla="*/ 961875 w 1299831"/>
                <a:gd name="connsiteY250" fmla="*/ 3249033 h 6160715"/>
                <a:gd name="connsiteX251" fmla="*/ 1021909 w 1299831"/>
                <a:gd name="connsiteY251" fmla="*/ 3887945 h 6160715"/>
                <a:gd name="connsiteX252" fmla="*/ 1042283 w 1299831"/>
                <a:gd name="connsiteY252" fmla="*/ 4028750 h 6160715"/>
                <a:gd name="connsiteX253" fmla="*/ 1085631 w 1299831"/>
                <a:gd name="connsiteY253" fmla="*/ 4095616 h 6160715"/>
                <a:gd name="connsiteX254" fmla="*/ 1125895 w 1299831"/>
                <a:gd name="connsiteY254" fmla="*/ 4140838 h 6160715"/>
                <a:gd name="connsiteX255" fmla="*/ 1123900 w 1299831"/>
                <a:gd name="connsiteY255" fmla="*/ 4248331 h 6160715"/>
                <a:gd name="connsiteX256" fmla="*/ 1082729 w 1299831"/>
                <a:gd name="connsiteY256" fmla="*/ 4270156 h 6160715"/>
                <a:gd name="connsiteX257" fmla="*/ 1055523 w 1299831"/>
                <a:gd name="connsiteY257" fmla="*/ 4273421 h 6160715"/>
                <a:gd name="connsiteX258" fmla="*/ 1055946 w 1299831"/>
                <a:gd name="connsiteY258" fmla="*/ 4280434 h 6160715"/>
                <a:gd name="connsiteX259" fmla="*/ 1061145 w 1299831"/>
                <a:gd name="connsiteY259" fmla="*/ 4284726 h 6160715"/>
                <a:gd name="connsiteX260" fmla="*/ 1097359 w 1299831"/>
                <a:gd name="connsiteY260" fmla="*/ 4346574 h 6160715"/>
                <a:gd name="connsiteX261" fmla="*/ 1038353 w 1299831"/>
                <a:gd name="connsiteY261" fmla="*/ 4715908 h 6160715"/>
                <a:gd name="connsiteX262" fmla="*/ 1032549 w 1299831"/>
                <a:gd name="connsiteY262" fmla="*/ 5321629 h 6160715"/>
                <a:gd name="connsiteX263" fmla="*/ 1076502 w 1299831"/>
                <a:gd name="connsiteY263" fmla="*/ 5611945 h 6160715"/>
                <a:gd name="connsiteX264" fmla="*/ 1078436 w 1299831"/>
                <a:gd name="connsiteY264" fmla="*/ 5645559 h 6160715"/>
                <a:gd name="connsiteX265" fmla="*/ 956494 w 1299831"/>
                <a:gd name="connsiteY265" fmla="*/ 5622706 h 6160715"/>
                <a:gd name="connsiteX266" fmla="*/ 921368 w 1299831"/>
                <a:gd name="connsiteY266" fmla="*/ 5685038 h 6160715"/>
                <a:gd name="connsiteX267" fmla="*/ 906556 w 1299831"/>
                <a:gd name="connsiteY267" fmla="*/ 5611340 h 6160715"/>
                <a:gd name="connsiteX268" fmla="*/ 923787 w 1299831"/>
                <a:gd name="connsiteY268" fmla="*/ 5374590 h 6160715"/>
                <a:gd name="connsiteX269" fmla="*/ 905166 w 1299831"/>
                <a:gd name="connsiteY269" fmla="*/ 4641485 h 6160715"/>
                <a:gd name="connsiteX270" fmla="*/ 905710 w 1299831"/>
                <a:gd name="connsiteY270" fmla="*/ 4491853 h 6160715"/>
                <a:gd name="connsiteX271" fmla="*/ 892167 w 1299831"/>
                <a:gd name="connsiteY271" fmla="*/ 4392038 h 6160715"/>
                <a:gd name="connsiteX272" fmla="*/ 885094 w 1299831"/>
                <a:gd name="connsiteY272" fmla="*/ 4296516 h 6160715"/>
                <a:gd name="connsiteX273" fmla="*/ 909579 w 1299831"/>
                <a:gd name="connsiteY273" fmla="*/ 4278197 h 6160715"/>
                <a:gd name="connsiteX274" fmla="*/ 973422 w 1299831"/>
                <a:gd name="connsiteY274" fmla="*/ 4272574 h 6160715"/>
                <a:gd name="connsiteX275" fmla="*/ 972878 w 1299831"/>
                <a:gd name="connsiteY275" fmla="*/ 4266347 h 6160715"/>
                <a:gd name="connsiteX276" fmla="*/ 935213 w 1299831"/>
                <a:gd name="connsiteY276" fmla="*/ 4270640 h 6160715"/>
                <a:gd name="connsiteX277" fmla="*/ 885215 w 1299831"/>
                <a:gd name="connsiteY277" fmla="*/ 4195552 h 6160715"/>
                <a:gd name="connsiteX278" fmla="*/ 901538 w 1299831"/>
                <a:gd name="connsiteY278" fmla="*/ 4125179 h 6160715"/>
                <a:gd name="connsiteX279" fmla="*/ 923363 w 1299831"/>
                <a:gd name="connsiteY279" fmla="*/ 3872650 h 6160715"/>
                <a:gd name="connsiteX280" fmla="*/ 857102 w 1299831"/>
                <a:gd name="connsiteY280" fmla="*/ 3207559 h 6160715"/>
                <a:gd name="connsiteX281" fmla="*/ 797068 w 1299831"/>
                <a:gd name="connsiteY281" fmla="*/ 2824441 h 6160715"/>
                <a:gd name="connsiteX282" fmla="*/ 815689 w 1299831"/>
                <a:gd name="connsiteY282" fmla="*/ 2722027 h 6160715"/>
                <a:gd name="connsiteX283" fmla="*/ 851963 w 1299831"/>
                <a:gd name="connsiteY283" fmla="*/ 2721785 h 6160715"/>
                <a:gd name="connsiteX284" fmla="*/ 885275 w 1299831"/>
                <a:gd name="connsiteY284" fmla="*/ 2754009 h 6160715"/>
                <a:gd name="connsiteX285" fmla="*/ 960484 w 1299831"/>
                <a:gd name="connsiteY285" fmla="*/ 2665015 h 6160715"/>
                <a:gd name="connsiteX286" fmla="*/ 911393 w 1299831"/>
                <a:gd name="connsiteY286" fmla="*/ 2610906 h 6160715"/>
                <a:gd name="connsiteX287" fmla="*/ 900450 w 1299831"/>
                <a:gd name="connsiteY287" fmla="*/ 2601656 h 6160715"/>
                <a:gd name="connsiteX288" fmla="*/ 829292 w 1299831"/>
                <a:gd name="connsiteY288" fmla="*/ 2473366 h 6160715"/>
                <a:gd name="connsiteX289" fmla="*/ 827599 w 1299831"/>
                <a:gd name="connsiteY289" fmla="*/ 2398943 h 6160715"/>
                <a:gd name="connsiteX290" fmla="*/ 919917 w 1299831"/>
                <a:gd name="connsiteY290" fmla="*/ 2295742 h 6160715"/>
                <a:gd name="connsiteX291" fmla="*/ 1130913 w 1299831"/>
                <a:gd name="connsiteY291" fmla="*/ 2358618 h 6160715"/>
                <a:gd name="connsiteX292" fmla="*/ 1143004 w 1299831"/>
                <a:gd name="connsiteY292" fmla="*/ 2411760 h 6160715"/>
                <a:gd name="connsiteX293" fmla="*/ 1161928 w 1299831"/>
                <a:gd name="connsiteY293" fmla="*/ 2434855 h 6160715"/>
                <a:gd name="connsiteX294" fmla="*/ 1205094 w 1299831"/>
                <a:gd name="connsiteY294" fmla="*/ 2451964 h 6160715"/>
                <a:gd name="connsiteX295" fmla="*/ 1193184 w 1299831"/>
                <a:gd name="connsiteY295" fmla="*/ 2415266 h 6160715"/>
                <a:gd name="connsiteX296" fmla="*/ 1167792 w 1299831"/>
                <a:gd name="connsiteY296" fmla="*/ 2397250 h 6160715"/>
                <a:gd name="connsiteX297" fmla="*/ 1162895 w 1299831"/>
                <a:gd name="connsiteY297" fmla="*/ 2378448 h 6160715"/>
                <a:gd name="connsiteX298" fmla="*/ 1179460 w 1299831"/>
                <a:gd name="connsiteY298" fmla="*/ 2369923 h 6160715"/>
                <a:gd name="connsiteX299" fmla="*/ 1212107 w 1299831"/>
                <a:gd name="connsiteY299" fmla="*/ 2344652 h 6160715"/>
                <a:gd name="connsiteX300" fmla="*/ 1233811 w 1299831"/>
                <a:gd name="connsiteY300" fmla="*/ 2318353 h 6160715"/>
                <a:gd name="connsiteX301" fmla="*/ 1170633 w 1299831"/>
                <a:gd name="connsiteY301" fmla="*/ 2266663 h 6160715"/>
                <a:gd name="connsiteX302" fmla="*/ 1223050 w 1299831"/>
                <a:gd name="connsiteY302" fmla="*/ 2262068 h 6160715"/>
                <a:gd name="connsiteX303" fmla="*/ 1235262 w 1299831"/>
                <a:gd name="connsiteY303" fmla="*/ 2224705 h 6160715"/>
                <a:gd name="connsiteX304" fmla="*/ 1223534 w 1299831"/>
                <a:gd name="connsiteY304" fmla="*/ 2198043 h 6160715"/>
                <a:gd name="connsiteX305" fmla="*/ 1197295 w 1299831"/>
                <a:gd name="connsiteY305" fmla="*/ 2175493 h 6160715"/>
                <a:gd name="connsiteX306" fmla="*/ 1228007 w 1299831"/>
                <a:gd name="connsiteY306" fmla="*/ 2149919 h 6160715"/>
                <a:gd name="connsiteX307" fmla="*/ 1233207 w 1299831"/>
                <a:gd name="connsiteY307" fmla="*/ 2093996 h 6160715"/>
                <a:gd name="connsiteX308" fmla="*/ 1188771 w 1299831"/>
                <a:gd name="connsiteY308" fmla="*/ 2070841 h 6160715"/>
                <a:gd name="connsiteX309" fmla="*/ 1200137 w 1299831"/>
                <a:gd name="connsiteY309" fmla="*/ 2064796 h 6160715"/>
                <a:gd name="connsiteX310" fmla="*/ 1242578 w 1299831"/>
                <a:gd name="connsiteY310" fmla="*/ 2011895 h 6160715"/>
                <a:gd name="connsiteX311" fmla="*/ 1244996 w 1299831"/>
                <a:gd name="connsiteY311" fmla="*/ 1988015 h 6160715"/>
                <a:gd name="connsiteX312" fmla="*/ 1218576 w 1299831"/>
                <a:gd name="connsiteY312" fmla="*/ 1987531 h 6160715"/>
                <a:gd name="connsiteX313" fmla="*/ 1200802 w 1299831"/>
                <a:gd name="connsiteY313" fmla="*/ 1977072 h 6160715"/>
                <a:gd name="connsiteX314" fmla="*/ 1218395 w 1299831"/>
                <a:gd name="connsiteY314" fmla="*/ 1964739 h 6160715"/>
                <a:gd name="connsiteX315" fmla="*/ 1247656 w 1299831"/>
                <a:gd name="connsiteY315" fmla="*/ 1959721 h 6160715"/>
                <a:gd name="connsiteX316" fmla="*/ 1239011 w 1299831"/>
                <a:gd name="connsiteY316" fmla="*/ 1894850 h 6160715"/>
                <a:gd name="connsiteX317" fmla="*/ 1066707 w 1299831"/>
                <a:gd name="connsiteY317" fmla="*/ 2026949 h 6160715"/>
                <a:gd name="connsiteX318" fmla="*/ 1084663 w 1299831"/>
                <a:gd name="connsiteY318" fmla="*/ 1991279 h 6160715"/>
                <a:gd name="connsiteX319" fmla="*/ 1219785 w 1299831"/>
                <a:gd name="connsiteY319" fmla="*/ 1857367 h 6160715"/>
                <a:gd name="connsiteX320" fmla="*/ 1246265 w 1299831"/>
                <a:gd name="connsiteY320" fmla="*/ 1849024 h 6160715"/>
                <a:gd name="connsiteX321" fmla="*/ 1241610 w 1299831"/>
                <a:gd name="connsiteY321" fmla="*/ 1789473 h 6160715"/>
                <a:gd name="connsiteX322" fmla="*/ 1217609 w 1299831"/>
                <a:gd name="connsiteY322" fmla="*/ 1785604 h 6160715"/>
                <a:gd name="connsiteX323" fmla="*/ 1049235 w 1299831"/>
                <a:gd name="connsiteY323" fmla="*/ 1964678 h 6160715"/>
                <a:gd name="connsiteX324" fmla="*/ 1010664 w 1299831"/>
                <a:gd name="connsiteY324" fmla="*/ 2047928 h 6160715"/>
                <a:gd name="connsiteX325" fmla="*/ 996396 w 1299831"/>
                <a:gd name="connsiteY325" fmla="*/ 2045812 h 6160715"/>
                <a:gd name="connsiteX326" fmla="*/ 968767 w 1299831"/>
                <a:gd name="connsiteY326" fmla="*/ 2019815 h 6160715"/>
                <a:gd name="connsiteX327" fmla="*/ 973906 w 1299831"/>
                <a:gd name="connsiteY327" fmla="*/ 1952587 h 6160715"/>
                <a:gd name="connsiteX328" fmla="*/ 964716 w 1299831"/>
                <a:gd name="connsiteY328" fmla="*/ 1933240 h 6160715"/>
                <a:gd name="connsiteX329" fmla="*/ 930558 w 1299831"/>
                <a:gd name="connsiteY329" fmla="*/ 1880220 h 6160715"/>
                <a:gd name="connsiteX330" fmla="*/ 886726 w 1299831"/>
                <a:gd name="connsiteY330" fmla="*/ 1692741 h 6160715"/>
                <a:gd name="connsiteX331" fmla="*/ 855288 w 1299831"/>
                <a:gd name="connsiteY331" fmla="*/ 1570497 h 6160715"/>
                <a:gd name="connsiteX332" fmla="*/ 855409 w 1299831"/>
                <a:gd name="connsiteY332" fmla="*/ 1484224 h 6160715"/>
                <a:gd name="connsiteX333" fmla="*/ 855591 w 1299831"/>
                <a:gd name="connsiteY333" fmla="*/ 1449038 h 6160715"/>
                <a:gd name="connsiteX334" fmla="*/ 860185 w 1299831"/>
                <a:gd name="connsiteY334" fmla="*/ 1376248 h 6160715"/>
                <a:gd name="connsiteX335" fmla="*/ 862604 w 1299831"/>
                <a:gd name="connsiteY335" fmla="*/ 1367179 h 6160715"/>
                <a:gd name="connsiteX336" fmla="*/ 881164 w 1299831"/>
                <a:gd name="connsiteY336" fmla="*/ 1235745 h 6160715"/>
                <a:gd name="connsiteX337" fmla="*/ 879653 w 1299831"/>
                <a:gd name="connsiteY337" fmla="*/ 1214706 h 6160715"/>
                <a:gd name="connsiteX338" fmla="*/ 865203 w 1299831"/>
                <a:gd name="connsiteY338" fmla="*/ 1142339 h 6160715"/>
                <a:gd name="connsiteX339" fmla="*/ 847248 w 1299831"/>
                <a:gd name="connsiteY339" fmla="*/ 1089317 h 6160715"/>
                <a:gd name="connsiteX340" fmla="*/ 799426 w 1299831"/>
                <a:gd name="connsiteY340" fmla="*/ 1158299 h 6160715"/>
                <a:gd name="connsiteX341" fmla="*/ 758375 w 1299831"/>
                <a:gd name="connsiteY341" fmla="*/ 1339369 h 6160715"/>
                <a:gd name="connsiteX342" fmla="*/ 663458 w 1299831"/>
                <a:gd name="connsiteY342" fmla="*/ 1757975 h 6160715"/>
                <a:gd name="connsiteX343" fmla="*/ 662067 w 1299831"/>
                <a:gd name="connsiteY343" fmla="*/ 1959600 h 6160715"/>
                <a:gd name="connsiteX344" fmla="*/ 669141 w 1299831"/>
                <a:gd name="connsiteY344" fmla="*/ 2031665 h 6160715"/>
                <a:gd name="connsiteX345" fmla="*/ 665150 w 1299831"/>
                <a:gd name="connsiteY345" fmla="*/ 2051555 h 6160715"/>
                <a:gd name="connsiteX346" fmla="*/ 614548 w 1299831"/>
                <a:gd name="connsiteY346" fmla="*/ 2086258 h 6160715"/>
                <a:gd name="connsiteX347" fmla="*/ 610376 w 1299831"/>
                <a:gd name="connsiteY347" fmla="*/ 2086802 h 6160715"/>
                <a:gd name="connsiteX348" fmla="*/ 557415 w 1299831"/>
                <a:gd name="connsiteY348" fmla="*/ 2183655 h 6160715"/>
                <a:gd name="connsiteX349" fmla="*/ 513161 w 1299831"/>
                <a:gd name="connsiteY349" fmla="*/ 2293022 h 6160715"/>
                <a:gd name="connsiteX350" fmla="*/ 472775 w 1299831"/>
                <a:gd name="connsiteY350" fmla="*/ 2401482 h 6160715"/>
                <a:gd name="connsiteX351" fmla="*/ 355609 w 1299831"/>
                <a:gd name="connsiteY351" fmla="*/ 2784116 h 6160715"/>
                <a:gd name="connsiteX352" fmla="*/ 354944 w 1299831"/>
                <a:gd name="connsiteY352" fmla="*/ 2786111 h 6160715"/>
                <a:gd name="connsiteX353" fmla="*/ 306639 w 1299831"/>
                <a:gd name="connsiteY353" fmla="*/ 2804611 h 6160715"/>
                <a:gd name="connsiteX354" fmla="*/ 259301 w 1299831"/>
                <a:gd name="connsiteY354" fmla="*/ 2785567 h 6160715"/>
                <a:gd name="connsiteX355" fmla="*/ 256399 w 1299831"/>
                <a:gd name="connsiteY355" fmla="*/ 2744819 h 6160715"/>
                <a:gd name="connsiteX356" fmla="*/ 259301 w 1299831"/>
                <a:gd name="connsiteY356" fmla="*/ 2739499 h 6160715"/>
                <a:gd name="connsiteX357" fmla="*/ 372960 w 1299831"/>
                <a:gd name="connsiteY357" fmla="*/ 2396283 h 6160715"/>
                <a:gd name="connsiteX358" fmla="*/ 486439 w 1299831"/>
                <a:gd name="connsiteY358" fmla="*/ 2127853 h 6160715"/>
                <a:gd name="connsiteX359" fmla="*/ 501069 w 1299831"/>
                <a:gd name="connsiteY359" fmla="*/ 2066126 h 6160715"/>
                <a:gd name="connsiteX360" fmla="*/ 502520 w 1299831"/>
                <a:gd name="connsiteY360" fmla="*/ 2056997 h 6160715"/>
                <a:gd name="connsiteX361" fmla="*/ 508506 w 1299831"/>
                <a:gd name="connsiteY361" fmla="*/ 2007482 h 6160715"/>
                <a:gd name="connsiteX362" fmla="*/ 512133 w 1299831"/>
                <a:gd name="connsiteY362" fmla="*/ 1956335 h 6160715"/>
                <a:gd name="connsiteX363" fmla="*/ 628695 w 1299831"/>
                <a:gd name="connsiteY363" fmla="*/ 1612817 h 6160715"/>
                <a:gd name="connsiteX364" fmla="*/ 705113 w 1299831"/>
                <a:gd name="connsiteY364" fmla="*/ 1197838 h 6160715"/>
                <a:gd name="connsiteX365" fmla="*/ 713032 w 1299831"/>
                <a:gd name="connsiteY365" fmla="*/ 1065558 h 6160715"/>
                <a:gd name="connsiteX366" fmla="*/ 743382 w 1299831"/>
                <a:gd name="connsiteY366" fmla="*/ 1013383 h 6160715"/>
                <a:gd name="connsiteX367" fmla="*/ 811699 w 1299831"/>
                <a:gd name="connsiteY367" fmla="*/ 984061 h 6160715"/>
                <a:gd name="connsiteX368" fmla="*/ 785098 w 1299831"/>
                <a:gd name="connsiteY368" fmla="*/ 965501 h 6160715"/>
                <a:gd name="connsiteX369" fmla="*/ 772522 w 1299831"/>
                <a:gd name="connsiteY369" fmla="*/ 948573 h 6160715"/>
                <a:gd name="connsiteX370" fmla="*/ 789330 w 1299831"/>
                <a:gd name="connsiteY370" fmla="*/ 932129 h 6160715"/>
                <a:gd name="connsiteX371" fmla="*/ 888056 w 1299831"/>
                <a:gd name="connsiteY371" fmla="*/ 935877 h 6160715"/>
                <a:gd name="connsiteX372" fmla="*/ 977714 w 1299831"/>
                <a:gd name="connsiteY372" fmla="*/ 970398 h 6160715"/>
                <a:gd name="connsiteX373" fmla="*/ 1005706 w 1299831"/>
                <a:gd name="connsiteY373" fmla="*/ 967133 h 6160715"/>
                <a:gd name="connsiteX374" fmla="*/ 1071604 w 1299831"/>
                <a:gd name="connsiteY374" fmla="*/ 964655 h 6160715"/>
                <a:gd name="connsiteX375" fmla="*/ 1204308 w 1299831"/>
                <a:gd name="connsiteY375" fmla="*/ 849363 h 6160715"/>
                <a:gd name="connsiteX376" fmla="*/ 1210414 w 1299831"/>
                <a:gd name="connsiteY376" fmla="*/ 825361 h 6160715"/>
                <a:gd name="connsiteX377" fmla="*/ 1220511 w 1299831"/>
                <a:gd name="connsiteY377" fmla="*/ 757891 h 6160715"/>
                <a:gd name="connsiteX378" fmla="*/ 1225468 w 1299831"/>
                <a:gd name="connsiteY378" fmla="*/ 706079 h 6160715"/>
                <a:gd name="connsiteX379" fmla="*/ 1202736 w 1299831"/>
                <a:gd name="connsiteY379" fmla="*/ 648826 h 6160715"/>
                <a:gd name="connsiteX380" fmla="*/ 1142400 w 1299831"/>
                <a:gd name="connsiteY380" fmla="*/ 537947 h 6160715"/>
                <a:gd name="connsiteX381" fmla="*/ 1130067 w 1299831"/>
                <a:gd name="connsiteY381" fmla="*/ 486256 h 6160715"/>
                <a:gd name="connsiteX382" fmla="*/ 1107274 w 1299831"/>
                <a:gd name="connsiteY382" fmla="*/ 404216 h 6160715"/>
                <a:gd name="connsiteX383" fmla="*/ 1104614 w 1299831"/>
                <a:gd name="connsiteY383" fmla="*/ 392910 h 6160715"/>
                <a:gd name="connsiteX384" fmla="*/ 1120635 w 1299831"/>
                <a:gd name="connsiteY384" fmla="*/ 105980 h 6160715"/>
                <a:gd name="connsiteX385" fmla="*/ 1276675 w 1299831"/>
                <a:gd name="connsiteY385" fmla="*/ 8160 h 616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</a:cxnLst>
              <a:rect l="l" t="t" r="r" b="b"/>
              <a:pathLst>
                <a:path w="1299831" h="6160715">
                  <a:moveTo>
                    <a:pt x="1008850" y="5639573"/>
                  </a:moveTo>
                  <a:cubicBezTo>
                    <a:pt x="1019853" y="5641750"/>
                    <a:pt x="1030977" y="5643322"/>
                    <a:pt x="1042041" y="5645136"/>
                  </a:cubicBezTo>
                  <a:cubicBezTo>
                    <a:pt x="1063624" y="5648763"/>
                    <a:pt x="1073962" y="5661640"/>
                    <a:pt x="1071181" y="5683405"/>
                  </a:cubicBezTo>
                  <a:cubicBezTo>
                    <a:pt x="1069609" y="5696101"/>
                    <a:pt x="1064047" y="5708555"/>
                    <a:pt x="1063805" y="5721130"/>
                  </a:cubicBezTo>
                  <a:cubicBezTo>
                    <a:pt x="1063564" y="5732738"/>
                    <a:pt x="1068037" y="5744406"/>
                    <a:pt x="1070516" y="5756075"/>
                  </a:cubicBezTo>
                  <a:cubicBezTo>
                    <a:pt x="1072149" y="5763571"/>
                    <a:pt x="1075715" y="5771128"/>
                    <a:pt x="1075171" y="5778504"/>
                  </a:cubicBezTo>
                  <a:cubicBezTo>
                    <a:pt x="1069186" y="5869855"/>
                    <a:pt x="1075353" y="5960420"/>
                    <a:pt x="1084845" y="6051408"/>
                  </a:cubicBezTo>
                  <a:cubicBezTo>
                    <a:pt x="1087565" y="6077888"/>
                    <a:pt x="1088170" y="6110475"/>
                    <a:pt x="1065619" y="6134537"/>
                  </a:cubicBezTo>
                  <a:cubicBezTo>
                    <a:pt x="1057457" y="6143183"/>
                    <a:pt x="1060601" y="6166217"/>
                    <a:pt x="1040529" y="6157450"/>
                  </a:cubicBezTo>
                  <a:cubicBezTo>
                    <a:pt x="1036056" y="6155455"/>
                    <a:pt x="1039683" y="6135504"/>
                    <a:pt x="1039018" y="6123897"/>
                  </a:cubicBezTo>
                  <a:cubicBezTo>
                    <a:pt x="1037748" y="6103643"/>
                    <a:pt x="1035935" y="6083451"/>
                    <a:pt x="1034363" y="6063258"/>
                  </a:cubicBezTo>
                  <a:cubicBezTo>
                    <a:pt x="1034242" y="6061686"/>
                    <a:pt x="1034121" y="6059993"/>
                    <a:pt x="1034665" y="6058663"/>
                  </a:cubicBezTo>
                  <a:cubicBezTo>
                    <a:pt x="1058425" y="6008423"/>
                    <a:pt x="1038534" y="5959211"/>
                    <a:pt x="1031098" y="5909757"/>
                  </a:cubicBezTo>
                  <a:cubicBezTo>
                    <a:pt x="1027773" y="5887630"/>
                    <a:pt x="1024387" y="5865442"/>
                    <a:pt x="1021062" y="5843314"/>
                  </a:cubicBezTo>
                  <a:cubicBezTo>
                    <a:pt x="1018886" y="5842770"/>
                    <a:pt x="1016951" y="5842287"/>
                    <a:pt x="1014956" y="5841742"/>
                  </a:cubicBezTo>
                  <a:cubicBezTo>
                    <a:pt x="1012115" y="5852988"/>
                    <a:pt x="1006613" y="5864172"/>
                    <a:pt x="1006794" y="5875357"/>
                  </a:cubicBezTo>
                  <a:cubicBezTo>
                    <a:pt x="1007762" y="5932428"/>
                    <a:pt x="1013082" y="5989560"/>
                    <a:pt x="1011026" y="6046451"/>
                  </a:cubicBezTo>
                  <a:cubicBezTo>
                    <a:pt x="1009757" y="6080488"/>
                    <a:pt x="998149" y="6114223"/>
                    <a:pt x="990289" y="6147898"/>
                  </a:cubicBezTo>
                  <a:cubicBezTo>
                    <a:pt x="989080" y="6153158"/>
                    <a:pt x="983337" y="6157329"/>
                    <a:pt x="976082" y="6160715"/>
                  </a:cubicBezTo>
                  <a:cubicBezTo>
                    <a:pt x="981825" y="6061686"/>
                    <a:pt x="1006613" y="5964289"/>
                    <a:pt x="978077" y="5865019"/>
                  </a:cubicBezTo>
                  <a:cubicBezTo>
                    <a:pt x="973543" y="5888718"/>
                    <a:pt x="966711" y="5912296"/>
                    <a:pt x="965139" y="5936237"/>
                  </a:cubicBezTo>
                  <a:cubicBezTo>
                    <a:pt x="963084" y="5966587"/>
                    <a:pt x="962056" y="5997722"/>
                    <a:pt x="966409" y="6027649"/>
                  </a:cubicBezTo>
                  <a:cubicBezTo>
                    <a:pt x="972817" y="6072327"/>
                    <a:pt x="950085" y="6108903"/>
                    <a:pt x="943495" y="6149772"/>
                  </a:cubicBezTo>
                  <a:cubicBezTo>
                    <a:pt x="941198" y="6149591"/>
                    <a:pt x="938840" y="6149289"/>
                    <a:pt x="936482" y="6149047"/>
                  </a:cubicBezTo>
                  <a:cubicBezTo>
                    <a:pt x="941319" y="6065858"/>
                    <a:pt x="946216" y="5982729"/>
                    <a:pt x="951053" y="5899600"/>
                  </a:cubicBezTo>
                  <a:cubicBezTo>
                    <a:pt x="948937" y="5899419"/>
                    <a:pt x="946760" y="5899116"/>
                    <a:pt x="944644" y="5898875"/>
                  </a:cubicBezTo>
                  <a:cubicBezTo>
                    <a:pt x="906919" y="5970879"/>
                    <a:pt x="932734" y="6055459"/>
                    <a:pt x="900631" y="6133993"/>
                  </a:cubicBezTo>
                  <a:cubicBezTo>
                    <a:pt x="881466" y="6059510"/>
                    <a:pt x="912360" y="5993128"/>
                    <a:pt x="909337" y="5923843"/>
                  </a:cubicBezTo>
                  <a:cubicBezTo>
                    <a:pt x="895190" y="5984301"/>
                    <a:pt x="881043" y="6044697"/>
                    <a:pt x="866715" y="6105699"/>
                  </a:cubicBezTo>
                  <a:cubicBezTo>
                    <a:pt x="853293" y="6079521"/>
                    <a:pt x="843862" y="6053706"/>
                    <a:pt x="856256" y="6021542"/>
                  </a:cubicBezTo>
                  <a:cubicBezTo>
                    <a:pt x="875058" y="5972995"/>
                    <a:pt x="889749" y="5922755"/>
                    <a:pt x="906496" y="5873362"/>
                  </a:cubicBezTo>
                  <a:cubicBezTo>
                    <a:pt x="915685" y="5846458"/>
                    <a:pt x="934911" y="5822033"/>
                    <a:pt x="925842" y="5790898"/>
                  </a:cubicBezTo>
                  <a:cubicBezTo>
                    <a:pt x="915504" y="5755530"/>
                    <a:pt x="920401" y="5723005"/>
                    <a:pt x="943435" y="5693622"/>
                  </a:cubicBezTo>
                  <a:cubicBezTo>
                    <a:pt x="945793" y="5690539"/>
                    <a:pt x="947183" y="5686246"/>
                    <a:pt x="947727" y="5682438"/>
                  </a:cubicBezTo>
                  <a:cubicBezTo>
                    <a:pt x="953048" y="5647010"/>
                    <a:pt x="973482" y="5632681"/>
                    <a:pt x="1008850" y="5639573"/>
                  </a:cubicBezTo>
                  <a:close/>
                  <a:moveTo>
                    <a:pt x="943072" y="4472990"/>
                  </a:moveTo>
                  <a:cubicBezTo>
                    <a:pt x="901538" y="4821647"/>
                    <a:pt x="940050" y="5168249"/>
                    <a:pt x="954317" y="5515455"/>
                  </a:cubicBezTo>
                  <a:cubicBezTo>
                    <a:pt x="957219" y="5512190"/>
                    <a:pt x="958912" y="5508684"/>
                    <a:pt x="958912" y="5505177"/>
                  </a:cubicBezTo>
                  <a:cubicBezTo>
                    <a:pt x="953713" y="5161115"/>
                    <a:pt x="948393" y="4817052"/>
                    <a:pt x="943072" y="4472990"/>
                  </a:cubicBezTo>
                  <a:close/>
                  <a:moveTo>
                    <a:pt x="135423" y="3244014"/>
                  </a:moveTo>
                  <a:cubicBezTo>
                    <a:pt x="152654" y="3263058"/>
                    <a:pt x="157188" y="3280349"/>
                    <a:pt x="140502" y="3303565"/>
                  </a:cubicBezTo>
                  <a:cubicBezTo>
                    <a:pt x="127201" y="3283130"/>
                    <a:pt x="120309" y="3265900"/>
                    <a:pt x="135423" y="3244014"/>
                  </a:cubicBezTo>
                  <a:close/>
                  <a:moveTo>
                    <a:pt x="281428" y="3214027"/>
                  </a:moveTo>
                  <a:cubicBezTo>
                    <a:pt x="284814" y="3224547"/>
                    <a:pt x="288562" y="3234461"/>
                    <a:pt x="293520" y="3247460"/>
                  </a:cubicBezTo>
                  <a:cubicBezTo>
                    <a:pt x="281791" y="3246674"/>
                    <a:pt x="274959" y="3243590"/>
                    <a:pt x="271332" y="3238935"/>
                  </a:cubicBezTo>
                  <a:cubicBezTo>
                    <a:pt x="267704" y="3234280"/>
                    <a:pt x="267342" y="3228174"/>
                    <a:pt x="268551" y="3221282"/>
                  </a:cubicBezTo>
                  <a:cubicBezTo>
                    <a:pt x="269760" y="3218199"/>
                    <a:pt x="276894" y="3216506"/>
                    <a:pt x="281428" y="3214027"/>
                  </a:cubicBezTo>
                  <a:close/>
                  <a:moveTo>
                    <a:pt x="35125" y="3168140"/>
                  </a:moveTo>
                  <a:cubicBezTo>
                    <a:pt x="39660" y="3169470"/>
                    <a:pt x="43650" y="3170377"/>
                    <a:pt x="47640" y="3171344"/>
                  </a:cubicBezTo>
                  <a:cubicBezTo>
                    <a:pt x="43469" y="3185491"/>
                    <a:pt x="38874" y="3200243"/>
                    <a:pt x="34702" y="3214390"/>
                  </a:cubicBezTo>
                  <a:cubicBezTo>
                    <a:pt x="31558" y="3213241"/>
                    <a:pt x="27568" y="3212274"/>
                    <a:pt x="24485" y="3211125"/>
                  </a:cubicBezTo>
                  <a:cubicBezTo>
                    <a:pt x="27810" y="3197159"/>
                    <a:pt x="31438" y="3182650"/>
                    <a:pt x="35125" y="3168140"/>
                  </a:cubicBezTo>
                  <a:close/>
                  <a:moveTo>
                    <a:pt x="170550" y="3063005"/>
                  </a:moveTo>
                  <a:cubicBezTo>
                    <a:pt x="171517" y="3071227"/>
                    <a:pt x="174903" y="3079389"/>
                    <a:pt x="173331" y="3086825"/>
                  </a:cubicBezTo>
                  <a:cubicBezTo>
                    <a:pt x="165109" y="3119835"/>
                    <a:pt x="155798" y="3152119"/>
                    <a:pt x="146427" y="3184464"/>
                  </a:cubicBezTo>
                  <a:cubicBezTo>
                    <a:pt x="142437" y="3199578"/>
                    <a:pt x="138084" y="3215176"/>
                    <a:pt x="134094" y="3230230"/>
                  </a:cubicBezTo>
                  <a:cubicBezTo>
                    <a:pt x="128169" y="3231137"/>
                    <a:pt x="122607" y="3231499"/>
                    <a:pt x="116501" y="3231499"/>
                  </a:cubicBezTo>
                  <a:cubicBezTo>
                    <a:pt x="117529" y="3223761"/>
                    <a:pt x="118315" y="3215055"/>
                    <a:pt x="120733" y="3207438"/>
                  </a:cubicBezTo>
                  <a:cubicBezTo>
                    <a:pt x="133671" y="3170438"/>
                    <a:pt x="124965" y="3131503"/>
                    <a:pt x="135061" y="3094322"/>
                  </a:cubicBezTo>
                  <a:cubicBezTo>
                    <a:pt x="137117" y="3087248"/>
                    <a:pt x="139172" y="3077817"/>
                    <a:pt x="143888" y="3073887"/>
                  </a:cubicBezTo>
                  <a:cubicBezTo>
                    <a:pt x="151385" y="3067902"/>
                    <a:pt x="161421" y="3066451"/>
                    <a:pt x="170550" y="3063005"/>
                  </a:cubicBezTo>
                  <a:close/>
                  <a:moveTo>
                    <a:pt x="106283" y="3006356"/>
                  </a:moveTo>
                  <a:cubicBezTo>
                    <a:pt x="81979" y="3059135"/>
                    <a:pt x="59973" y="3105748"/>
                    <a:pt x="37664" y="3152904"/>
                  </a:cubicBezTo>
                  <a:cubicBezTo>
                    <a:pt x="27145" y="3098372"/>
                    <a:pt x="66865" y="3010951"/>
                    <a:pt x="106283" y="3006356"/>
                  </a:cubicBezTo>
                  <a:close/>
                  <a:moveTo>
                    <a:pt x="331003" y="2934473"/>
                  </a:moveTo>
                  <a:cubicBezTo>
                    <a:pt x="332575" y="2933143"/>
                    <a:pt x="342308" y="2938402"/>
                    <a:pt x="345694" y="2942816"/>
                  </a:cubicBezTo>
                  <a:cubicBezTo>
                    <a:pt x="350591" y="2949647"/>
                    <a:pt x="354279" y="2957265"/>
                    <a:pt x="356153" y="2965306"/>
                  </a:cubicBezTo>
                  <a:cubicBezTo>
                    <a:pt x="368547" y="3021713"/>
                    <a:pt x="379429" y="3078059"/>
                    <a:pt x="391279" y="3134163"/>
                  </a:cubicBezTo>
                  <a:cubicBezTo>
                    <a:pt x="392367" y="3140995"/>
                    <a:pt x="390856" y="3148431"/>
                    <a:pt x="390191" y="3155625"/>
                  </a:cubicBezTo>
                  <a:cubicBezTo>
                    <a:pt x="387893" y="3155686"/>
                    <a:pt x="386079" y="3156109"/>
                    <a:pt x="384084" y="3155625"/>
                  </a:cubicBezTo>
                  <a:cubicBezTo>
                    <a:pt x="362864" y="3087551"/>
                    <a:pt x="340736" y="3019778"/>
                    <a:pt x="320423" y="2951522"/>
                  </a:cubicBezTo>
                  <a:cubicBezTo>
                    <a:pt x="319395" y="2947108"/>
                    <a:pt x="325924" y="2938947"/>
                    <a:pt x="331003" y="2934473"/>
                  </a:cubicBezTo>
                  <a:close/>
                  <a:moveTo>
                    <a:pt x="135386" y="2897812"/>
                  </a:moveTo>
                  <a:cubicBezTo>
                    <a:pt x="139625" y="2895598"/>
                    <a:pt x="145641" y="2896686"/>
                    <a:pt x="153077" y="2901342"/>
                  </a:cubicBezTo>
                  <a:cubicBezTo>
                    <a:pt x="179557" y="2917726"/>
                    <a:pt x="206582" y="2934473"/>
                    <a:pt x="227016" y="2947108"/>
                  </a:cubicBezTo>
                  <a:cubicBezTo>
                    <a:pt x="215711" y="2975160"/>
                    <a:pt x="202531" y="2995172"/>
                    <a:pt x="199690" y="3017057"/>
                  </a:cubicBezTo>
                  <a:cubicBezTo>
                    <a:pt x="193765" y="3059861"/>
                    <a:pt x="193281" y="3061856"/>
                    <a:pt x="151747" y="3047588"/>
                  </a:cubicBezTo>
                  <a:cubicBezTo>
                    <a:pt x="149208" y="3046742"/>
                    <a:pt x="147334" y="3044867"/>
                    <a:pt x="141832" y="3041421"/>
                  </a:cubicBezTo>
                  <a:cubicBezTo>
                    <a:pt x="150961" y="3024191"/>
                    <a:pt x="162085" y="3007445"/>
                    <a:pt x="168675" y="2989428"/>
                  </a:cubicBezTo>
                  <a:cubicBezTo>
                    <a:pt x="174600" y="2972500"/>
                    <a:pt x="186873" y="2952670"/>
                    <a:pt x="159969" y="2934473"/>
                  </a:cubicBezTo>
                  <a:cubicBezTo>
                    <a:pt x="149873" y="2955693"/>
                    <a:pt x="141832" y="2973588"/>
                    <a:pt x="132159" y="2990456"/>
                  </a:cubicBezTo>
                  <a:cubicBezTo>
                    <a:pt x="128773" y="2996018"/>
                    <a:pt x="118193" y="3003152"/>
                    <a:pt x="113659" y="3001882"/>
                  </a:cubicBezTo>
                  <a:cubicBezTo>
                    <a:pt x="103502" y="2998618"/>
                    <a:pt x="94010" y="2990456"/>
                    <a:pt x="86574" y="2982778"/>
                  </a:cubicBezTo>
                  <a:cubicBezTo>
                    <a:pt x="85244" y="2981206"/>
                    <a:pt x="92015" y="2967845"/>
                    <a:pt x="97819" y="2964580"/>
                  </a:cubicBezTo>
                  <a:cubicBezTo>
                    <a:pt x="117831" y="2953275"/>
                    <a:pt x="127685" y="2937314"/>
                    <a:pt x="128350" y="2914098"/>
                  </a:cubicBezTo>
                  <a:cubicBezTo>
                    <a:pt x="128682" y="2905543"/>
                    <a:pt x="131146" y="2900027"/>
                    <a:pt x="135386" y="2897812"/>
                  </a:cubicBezTo>
                  <a:close/>
                  <a:moveTo>
                    <a:pt x="152110" y="2851102"/>
                  </a:moveTo>
                  <a:cubicBezTo>
                    <a:pt x="147758" y="2860594"/>
                    <a:pt x="146609" y="2873592"/>
                    <a:pt x="139959" y="2879396"/>
                  </a:cubicBezTo>
                  <a:cubicBezTo>
                    <a:pt x="115655" y="2900133"/>
                    <a:pt x="88691" y="2917726"/>
                    <a:pt x="63299" y="2937798"/>
                  </a:cubicBezTo>
                  <a:cubicBezTo>
                    <a:pt x="44194" y="2952670"/>
                    <a:pt x="26601" y="2969961"/>
                    <a:pt x="8222" y="2986043"/>
                  </a:cubicBezTo>
                  <a:cubicBezTo>
                    <a:pt x="5260" y="2983443"/>
                    <a:pt x="2056" y="2979936"/>
                    <a:pt x="0" y="2977155"/>
                  </a:cubicBezTo>
                  <a:cubicBezTo>
                    <a:pt x="41776" y="2936710"/>
                    <a:pt x="83431" y="2895417"/>
                    <a:pt x="126356" y="2855697"/>
                  </a:cubicBezTo>
                  <a:cubicBezTo>
                    <a:pt x="131736" y="2850679"/>
                    <a:pt x="143526" y="2852613"/>
                    <a:pt x="152110" y="2851102"/>
                  </a:cubicBezTo>
                  <a:close/>
                  <a:moveTo>
                    <a:pt x="268551" y="2803522"/>
                  </a:moveTo>
                  <a:cubicBezTo>
                    <a:pt x="280401" y="2801709"/>
                    <a:pt x="298477" y="2804550"/>
                    <a:pt x="303616" y="2812289"/>
                  </a:cubicBezTo>
                  <a:cubicBezTo>
                    <a:pt x="309299" y="2820390"/>
                    <a:pt x="304039" y="2836230"/>
                    <a:pt x="302830" y="2852976"/>
                  </a:cubicBezTo>
                  <a:cubicBezTo>
                    <a:pt x="318065" y="2861682"/>
                    <a:pt x="342551" y="2871476"/>
                    <a:pt x="337714" y="2898984"/>
                  </a:cubicBezTo>
                  <a:cubicBezTo>
                    <a:pt x="314498" y="2920447"/>
                    <a:pt x="293883" y="2938886"/>
                    <a:pt x="272420" y="2958595"/>
                  </a:cubicBezTo>
                  <a:cubicBezTo>
                    <a:pt x="280703" y="2963673"/>
                    <a:pt x="291162" y="2970203"/>
                    <a:pt x="298901" y="2974979"/>
                  </a:cubicBezTo>
                  <a:cubicBezTo>
                    <a:pt x="294124" y="2992572"/>
                    <a:pt x="286688" y="3007021"/>
                    <a:pt x="285600" y="3022378"/>
                  </a:cubicBezTo>
                  <a:cubicBezTo>
                    <a:pt x="281791" y="3068023"/>
                    <a:pt x="280280" y="3113607"/>
                    <a:pt x="277861" y="3159374"/>
                  </a:cubicBezTo>
                  <a:cubicBezTo>
                    <a:pt x="277257" y="3172674"/>
                    <a:pt x="274839" y="3186459"/>
                    <a:pt x="273327" y="3200001"/>
                  </a:cubicBezTo>
                  <a:cubicBezTo>
                    <a:pt x="270486" y="3199699"/>
                    <a:pt x="267040" y="3199094"/>
                    <a:pt x="264138" y="3198852"/>
                  </a:cubicBezTo>
                  <a:cubicBezTo>
                    <a:pt x="249446" y="3152361"/>
                    <a:pt x="239411" y="3105748"/>
                    <a:pt x="260208" y="3056113"/>
                  </a:cubicBezTo>
                  <a:cubicBezTo>
                    <a:pt x="244731" y="3056475"/>
                    <a:pt x="244247" y="3048556"/>
                    <a:pt x="247572" y="3034590"/>
                  </a:cubicBezTo>
                  <a:cubicBezTo>
                    <a:pt x="252167" y="3016090"/>
                    <a:pt x="258515" y="2994809"/>
                    <a:pt x="253255" y="2978606"/>
                  </a:cubicBezTo>
                  <a:cubicBezTo>
                    <a:pt x="240620" y="2941002"/>
                    <a:pt x="248419" y="2909987"/>
                    <a:pt x="271151" y="2880666"/>
                  </a:cubicBezTo>
                  <a:cubicBezTo>
                    <a:pt x="271816" y="2879517"/>
                    <a:pt x="270546" y="2877945"/>
                    <a:pt x="267402" y="2870690"/>
                  </a:cubicBezTo>
                  <a:cubicBezTo>
                    <a:pt x="249084" y="2882963"/>
                    <a:pt x="231128" y="2894692"/>
                    <a:pt x="211600" y="2907750"/>
                  </a:cubicBezTo>
                  <a:cubicBezTo>
                    <a:pt x="182823" y="2897533"/>
                    <a:pt x="175930" y="2890218"/>
                    <a:pt x="183609" y="2872867"/>
                  </a:cubicBezTo>
                  <a:cubicBezTo>
                    <a:pt x="200355" y="2835988"/>
                    <a:pt x="227198" y="2809931"/>
                    <a:pt x="268551" y="2803522"/>
                  </a:cubicBezTo>
                  <a:close/>
                  <a:moveTo>
                    <a:pt x="1072270" y="2773415"/>
                  </a:moveTo>
                  <a:cubicBezTo>
                    <a:pt x="1078980" y="2825953"/>
                    <a:pt x="1090165" y="2875890"/>
                    <a:pt x="1115678" y="2922201"/>
                  </a:cubicBezTo>
                  <a:cubicBezTo>
                    <a:pt x="1125049" y="2939250"/>
                    <a:pt x="1138772" y="2949165"/>
                    <a:pt x="1156124" y="2942998"/>
                  </a:cubicBezTo>
                  <a:cubicBezTo>
                    <a:pt x="1173173" y="2937013"/>
                    <a:pt x="1181697" y="2921354"/>
                    <a:pt x="1181214" y="2901282"/>
                  </a:cubicBezTo>
                  <a:cubicBezTo>
                    <a:pt x="1179702" y="2837379"/>
                    <a:pt x="1139014" y="2788167"/>
                    <a:pt x="1072270" y="2773415"/>
                  </a:cubicBezTo>
                  <a:close/>
                  <a:moveTo>
                    <a:pt x="1011389" y="1916433"/>
                  </a:moveTo>
                  <a:cubicBezTo>
                    <a:pt x="1004376" y="1922358"/>
                    <a:pt x="996638" y="1929613"/>
                    <a:pt x="993796" y="1937835"/>
                  </a:cubicBezTo>
                  <a:cubicBezTo>
                    <a:pt x="988294" y="1953675"/>
                    <a:pt x="985997" y="1970603"/>
                    <a:pt x="981584" y="1990735"/>
                  </a:cubicBezTo>
                  <a:cubicBezTo>
                    <a:pt x="984002" y="1996056"/>
                    <a:pt x="987327" y="2003310"/>
                    <a:pt x="990652" y="2010626"/>
                  </a:cubicBezTo>
                  <a:cubicBezTo>
                    <a:pt x="994521" y="2008328"/>
                    <a:pt x="1000507" y="2006817"/>
                    <a:pt x="1001776" y="2003492"/>
                  </a:cubicBezTo>
                  <a:cubicBezTo>
                    <a:pt x="1011389" y="1978825"/>
                    <a:pt x="1020397" y="1953856"/>
                    <a:pt x="1028801" y="1928767"/>
                  </a:cubicBezTo>
                  <a:cubicBezTo>
                    <a:pt x="1030010" y="1925139"/>
                    <a:pt x="1028559" y="1917703"/>
                    <a:pt x="1026080" y="1916494"/>
                  </a:cubicBezTo>
                  <a:cubicBezTo>
                    <a:pt x="1022030" y="1914438"/>
                    <a:pt x="1014412" y="1913894"/>
                    <a:pt x="1011389" y="1916433"/>
                  </a:cubicBezTo>
                  <a:close/>
                  <a:moveTo>
                    <a:pt x="1047180" y="1810210"/>
                  </a:moveTo>
                  <a:cubicBezTo>
                    <a:pt x="1035995" y="1827864"/>
                    <a:pt x="1024871" y="1845517"/>
                    <a:pt x="1013686" y="1863110"/>
                  </a:cubicBezTo>
                  <a:cubicBezTo>
                    <a:pt x="1016347" y="1864742"/>
                    <a:pt x="1018946" y="1866435"/>
                    <a:pt x="1021606" y="1868068"/>
                  </a:cubicBezTo>
                  <a:cubicBezTo>
                    <a:pt x="1032972" y="1850656"/>
                    <a:pt x="1044338" y="1833184"/>
                    <a:pt x="1055765" y="1815651"/>
                  </a:cubicBezTo>
                  <a:cubicBezTo>
                    <a:pt x="1052923" y="1813837"/>
                    <a:pt x="1050021" y="1812024"/>
                    <a:pt x="1047180" y="1810210"/>
                  </a:cubicBezTo>
                  <a:close/>
                  <a:moveTo>
                    <a:pt x="923363" y="1784818"/>
                  </a:moveTo>
                  <a:cubicBezTo>
                    <a:pt x="933399" y="1827078"/>
                    <a:pt x="931585" y="1868491"/>
                    <a:pt x="972999" y="1899324"/>
                  </a:cubicBezTo>
                  <a:cubicBezTo>
                    <a:pt x="975115" y="1874597"/>
                    <a:pt x="976928" y="1856399"/>
                    <a:pt x="978077" y="1838202"/>
                  </a:cubicBezTo>
                  <a:cubicBezTo>
                    <a:pt x="978379" y="1833849"/>
                    <a:pt x="978017" y="1827501"/>
                    <a:pt x="975296" y="1825203"/>
                  </a:cubicBezTo>
                  <a:cubicBezTo>
                    <a:pt x="959819" y="1812266"/>
                    <a:pt x="943556" y="1800356"/>
                    <a:pt x="923363" y="1784818"/>
                  </a:cubicBezTo>
                  <a:close/>
                  <a:moveTo>
                    <a:pt x="956554" y="1700178"/>
                  </a:moveTo>
                  <a:cubicBezTo>
                    <a:pt x="950750" y="1711785"/>
                    <a:pt x="947486" y="1719040"/>
                    <a:pt x="943616" y="1725872"/>
                  </a:cubicBezTo>
                  <a:cubicBezTo>
                    <a:pt x="934306" y="1742196"/>
                    <a:pt x="931827" y="1755496"/>
                    <a:pt x="951415" y="1767890"/>
                  </a:cubicBezTo>
                  <a:cubicBezTo>
                    <a:pt x="980919" y="1786692"/>
                    <a:pt x="993191" y="1788627"/>
                    <a:pt x="1010966" y="1772847"/>
                  </a:cubicBezTo>
                  <a:cubicBezTo>
                    <a:pt x="1021062" y="1763960"/>
                    <a:pt x="1031642" y="1754952"/>
                    <a:pt x="1043431" y="1748785"/>
                  </a:cubicBezTo>
                  <a:cubicBezTo>
                    <a:pt x="1063201" y="1738447"/>
                    <a:pt x="1065498" y="1725993"/>
                    <a:pt x="1051109" y="1707674"/>
                  </a:cubicBezTo>
                  <a:cubicBezTo>
                    <a:pt x="1020397" y="1711423"/>
                    <a:pt x="987992" y="1726960"/>
                    <a:pt x="956554" y="1700178"/>
                  </a:cubicBezTo>
                  <a:close/>
                  <a:moveTo>
                    <a:pt x="1206847" y="1676358"/>
                  </a:moveTo>
                  <a:cubicBezTo>
                    <a:pt x="1148687" y="1730769"/>
                    <a:pt x="1089802" y="1786329"/>
                    <a:pt x="1066889" y="1857850"/>
                  </a:cubicBezTo>
                  <a:cubicBezTo>
                    <a:pt x="1119487" y="1818795"/>
                    <a:pt x="1178009" y="1775266"/>
                    <a:pt x="1237802" y="1730830"/>
                  </a:cubicBezTo>
                  <a:cubicBezTo>
                    <a:pt x="1241006" y="1736331"/>
                    <a:pt x="1243666" y="1740926"/>
                    <a:pt x="1246991" y="1746730"/>
                  </a:cubicBezTo>
                  <a:cubicBezTo>
                    <a:pt x="1255939" y="1708944"/>
                    <a:pt x="1229398" y="1693407"/>
                    <a:pt x="1206847" y="1676358"/>
                  </a:cubicBezTo>
                  <a:close/>
                  <a:moveTo>
                    <a:pt x="890656" y="1645282"/>
                  </a:moveTo>
                  <a:cubicBezTo>
                    <a:pt x="886182" y="1673939"/>
                    <a:pt x="900692" y="1693769"/>
                    <a:pt x="911453" y="1717166"/>
                  </a:cubicBezTo>
                  <a:cubicBezTo>
                    <a:pt x="931041" y="1676841"/>
                    <a:pt x="934125" y="1690565"/>
                    <a:pt x="890656" y="1645282"/>
                  </a:cubicBezTo>
                  <a:close/>
                  <a:moveTo>
                    <a:pt x="1239736" y="1601633"/>
                  </a:moveTo>
                  <a:cubicBezTo>
                    <a:pt x="1224985" y="1616384"/>
                    <a:pt x="1210052" y="1631196"/>
                    <a:pt x="1195119" y="1646008"/>
                  </a:cubicBezTo>
                  <a:cubicBezTo>
                    <a:pt x="1234053" y="1629624"/>
                    <a:pt x="1242638" y="1620314"/>
                    <a:pt x="1239736" y="1601633"/>
                  </a:cubicBezTo>
                  <a:close/>
                  <a:moveTo>
                    <a:pt x="930014" y="1574850"/>
                  </a:moveTo>
                  <a:cubicBezTo>
                    <a:pt x="923968" y="1576905"/>
                    <a:pt x="918829" y="1581863"/>
                    <a:pt x="913388" y="1589481"/>
                  </a:cubicBezTo>
                  <a:cubicBezTo>
                    <a:pt x="901175" y="1606408"/>
                    <a:pt x="913509" y="1613724"/>
                    <a:pt x="922759" y="1622913"/>
                  </a:cubicBezTo>
                  <a:cubicBezTo>
                    <a:pt x="931102" y="1631257"/>
                    <a:pt x="939868" y="1639055"/>
                    <a:pt x="948272" y="1646915"/>
                  </a:cubicBezTo>
                  <a:cubicBezTo>
                    <a:pt x="970399" y="1627810"/>
                    <a:pt x="991015" y="1609915"/>
                    <a:pt x="1011450" y="1592322"/>
                  </a:cubicBezTo>
                  <a:cubicBezTo>
                    <a:pt x="991499" y="1587667"/>
                    <a:pt x="970762" y="1585672"/>
                    <a:pt x="952504" y="1577691"/>
                  </a:cubicBezTo>
                  <a:cubicBezTo>
                    <a:pt x="943133" y="1573641"/>
                    <a:pt x="936120" y="1572794"/>
                    <a:pt x="930014" y="1574850"/>
                  </a:cubicBezTo>
                  <a:close/>
                  <a:moveTo>
                    <a:pt x="1130550" y="1574185"/>
                  </a:moveTo>
                  <a:cubicBezTo>
                    <a:pt x="1084905" y="1604051"/>
                    <a:pt x="1031763" y="1622672"/>
                    <a:pt x="989080" y="1663964"/>
                  </a:cubicBezTo>
                  <a:cubicBezTo>
                    <a:pt x="995791" y="1666987"/>
                    <a:pt x="998874" y="1669768"/>
                    <a:pt x="1001293" y="1669224"/>
                  </a:cubicBezTo>
                  <a:cubicBezTo>
                    <a:pt x="1041860" y="1661062"/>
                    <a:pt x="1083212" y="1655560"/>
                    <a:pt x="1122449" y="1643106"/>
                  </a:cubicBezTo>
                  <a:cubicBezTo>
                    <a:pt x="1147297" y="1635186"/>
                    <a:pt x="1150320" y="1597038"/>
                    <a:pt x="1130550" y="1574185"/>
                  </a:cubicBezTo>
                  <a:close/>
                  <a:moveTo>
                    <a:pt x="872458" y="1505324"/>
                  </a:moveTo>
                  <a:cubicBezTo>
                    <a:pt x="859641" y="1534404"/>
                    <a:pt x="861032" y="1540994"/>
                    <a:pt x="886061" y="1574789"/>
                  </a:cubicBezTo>
                  <a:cubicBezTo>
                    <a:pt x="892651" y="1565418"/>
                    <a:pt x="898999" y="1556410"/>
                    <a:pt x="906496" y="1545951"/>
                  </a:cubicBezTo>
                  <a:cubicBezTo>
                    <a:pt x="894404" y="1531562"/>
                    <a:pt x="883885" y="1518927"/>
                    <a:pt x="872458" y="1505324"/>
                  </a:cubicBezTo>
                  <a:close/>
                  <a:moveTo>
                    <a:pt x="1189012" y="1466510"/>
                  </a:moveTo>
                  <a:cubicBezTo>
                    <a:pt x="1127104" y="1466813"/>
                    <a:pt x="1029828" y="1496195"/>
                    <a:pt x="992647" y="1531623"/>
                  </a:cubicBezTo>
                  <a:cubicBezTo>
                    <a:pt x="1072874" y="1548249"/>
                    <a:pt x="1150138" y="1531018"/>
                    <a:pt x="1235625" y="1476728"/>
                  </a:cubicBezTo>
                  <a:cubicBezTo>
                    <a:pt x="1226375" y="1469533"/>
                    <a:pt x="1209628" y="1466390"/>
                    <a:pt x="1189012" y="1466510"/>
                  </a:cubicBezTo>
                  <a:close/>
                  <a:moveTo>
                    <a:pt x="913690" y="1439909"/>
                  </a:moveTo>
                  <a:cubicBezTo>
                    <a:pt x="908128" y="1441542"/>
                    <a:pt x="903473" y="1445834"/>
                    <a:pt x="898334" y="1452605"/>
                  </a:cubicBezTo>
                  <a:cubicBezTo>
                    <a:pt x="890051" y="1463488"/>
                    <a:pt x="888600" y="1472073"/>
                    <a:pt x="898576" y="1481746"/>
                  </a:cubicBezTo>
                  <a:cubicBezTo>
                    <a:pt x="911272" y="1494139"/>
                    <a:pt x="918587" y="1518322"/>
                    <a:pt x="942528" y="1508770"/>
                  </a:cubicBezTo>
                  <a:cubicBezTo>
                    <a:pt x="967376" y="1498915"/>
                    <a:pt x="990531" y="1484829"/>
                    <a:pt x="1014351" y="1472556"/>
                  </a:cubicBezTo>
                  <a:cubicBezTo>
                    <a:pt x="986299" y="1462702"/>
                    <a:pt x="959033" y="1455749"/>
                    <a:pt x="934246" y="1443658"/>
                  </a:cubicBezTo>
                  <a:cubicBezTo>
                    <a:pt x="925600" y="1439486"/>
                    <a:pt x="919192" y="1438337"/>
                    <a:pt x="913690" y="1439909"/>
                  </a:cubicBezTo>
                  <a:close/>
                  <a:moveTo>
                    <a:pt x="1216702" y="1359441"/>
                  </a:moveTo>
                  <a:cubicBezTo>
                    <a:pt x="1177405" y="1360166"/>
                    <a:pt x="1138107" y="1360106"/>
                    <a:pt x="1098931" y="1362584"/>
                  </a:cubicBezTo>
                  <a:cubicBezTo>
                    <a:pt x="1089863" y="1363129"/>
                    <a:pt x="1080794" y="1371955"/>
                    <a:pt x="1072814" y="1378182"/>
                  </a:cubicBezTo>
                  <a:cubicBezTo>
                    <a:pt x="1058848" y="1389065"/>
                    <a:pt x="1045850" y="1411132"/>
                    <a:pt x="1027108" y="1399887"/>
                  </a:cubicBezTo>
                  <a:cubicBezTo>
                    <a:pt x="995428" y="1380963"/>
                    <a:pt x="978138" y="1404844"/>
                    <a:pt x="949058" y="1414699"/>
                  </a:cubicBezTo>
                  <a:cubicBezTo>
                    <a:pt x="1055704" y="1448555"/>
                    <a:pt x="1152678" y="1441481"/>
                    <a:pt x="1248805" y="1393962"/>
                  </a:cubicBezTo>
                  <a:cubicBezTo>
                    <a:pt x="1238406" y="1382656"/>
                    <a:pt x="1242033" y="1358897"/>
                    <a:pt x="1216702" y="1359441"/>
                  </a:cubicBezTo>
                  <a:close/>
                  <a:moveTo>
                    <a:pt x="933036" y="1338764"/>
                  </a:moveTo>
                  <a:cubicBezTo>
                    <a:pt x="910365" y="1340457"/>
                    <a:pt x="897790" y="1359985"/>
                    <a:pt x="888359" y="1380359"/>
                  </a:cubicBezTo>
                  <a:cubicBezTo>
                    <a:pt x="923545" y="1414034"/>
                    <a:pt x="940412" y="1367784"/>
                    <a:pt x="967134" y="1367240"/>
                  </a:cubicBezTo>
                  <a:cubicBezTo>
                    <a:pt x="967860" y="1364579"/>
                    <a:pt x="968585" y="1361980"/>
                    <a:pt x="969311" y="1359320"/>
                  </a:cubicBezTo>
                  <a:cubicBezTo>
                    <a:pt x="957159" y="1352004"/>
                    <a:pt x="944584" y="1337918"/>
                    <a:pt x="933036" y="1338764"/>
                  </a:cubicBezTo>
                  <a:close/>
                  <a:moveTo>
                    <a:pt x="1166704" y="1255333"/>
                  </a:moveTo>
                  <a:cubicBezTo>
                    <a:pt x="1116282" y="1253036"/>
                    <a:pt x="1093671" y="1262830"/>
                    <a:pt x="1091011" y="1317967"/>
                  </a:cubicBezTo>
                  <a:cubicBezTo>
                    <a:pt x="1146027" y="1312284"/>
                    <a:pt x="1200802" y="1306661"/>
                    <a:pt x="1255818" y="1300978"/>
                  </a:cubicBezTo>
                  <a:cubicBezTo>
                    <a:pt x="1255636" y="1271838"/>
                    <a:pt x="1246568" y="1261681"/>
                    <a:pt x="1216823" y="1259505"/>
                  </a:cubicBezTo>
                  <a:cubicBezTo>
                    <a:pt x="1200137" y="1258296"/>
                    <a:pt x="1183450" y="1256059"/>
                    <a:pt x="1166704" y="1255333"/>
                  </a:cubicBezTo>
                  <a:close/>
                  <a:moveTo>
                    <a:pt x="1137503" y="1176013"/>
                  </a:moveTo>
                  <a:cubicBezTo>
                    <a:pt x="1115255" y="1174986"/>
                    <a:pt x="1105340" y="1186775"/>
                    <a:pt x="1110539" y="1209869"/>
                  </a:cubicBezTo>
                  <a:cubicBezTo>
                    <a:pt x="1159086" y="1237680"/>
                    <a:pt x="1208298" y="1203582"/>
                    <a:pt x="1257027" y="1212711"/>
                  </a:cubicBezTo>
                  <a:cubicBezTo>
                    <a:pt x="1258297" y="1210897"/>
                    <a:pt x="1259627" y="1209023"/>
                    <a:pt x="1260957" y="1207209"/>
                  </a:cubicBezTo>
                  <a:cubicBezTo>
                    <a:pt x="1253460" y="1199350"/>
                    <a:pt x="1246810" y="1186049"/>
                    <a:pt x="1238346" y="1184719"/>
                  </a:cubicBezTo>
                  <a:cubicBezTo>
                    <a:pt x="1205034" y="1179701"/>
                    <a:pt x="1171178" y="1177585"/>
                    <a:pt x="1137503" y="1176013"/>
                  </a:cubicBezTo>
                  <a:close/>
                  <a:moveTo>
                    <a:pt x="1196872" y="1089983"/>
                  </a:moveTo>
                  <a:cubicBezTo>
                    <a:pt x="1180367" y="1087987"/>
                    <a:pt x="1160598" y="1094517"/>
                    <a:pt x="1131034" y="1100381"/>
                  </a:cubicBezTo>
                  <a:cubicBezTo>
                    <a:pt x="1125170" y="1101530"/>
                    <a:pt x="1121240" y="1112049"/>
                    <a:pt x="1115496" y="1119486"/>
                  </a:cubicBezTo>
                  <a:cubicBezTo>
                    <a:pt x="1166039" y="1138772"/>
                    <a:pt x="1212591" y="1142580"/>
                    <a:pt x="1243182" y="1130912"/>
                  </a:cubicBezTo>
                  <a:cubicBezTo>
                    <a:pt x="1226677" y="1102558"/>
                    <a:pt x="1213377" y="1091978"/>
                    <a:pt x="1196872" y="1089983"/>
                  </a:cubicBezTo>
                  <a:close/>
                  <a:moveTo>
                    <a:pt x="1241368" y="1019731"/>
                  </a:moveTo>
                  <a:cubicBezTo>
                    <a:pt x="1215855" y="1060903"/>
                    <a:pt x="1184599" y="1025172"/>
                    <a:pt x="1159630" y="1035752"/>
                  </a:cubicBezTo>
                  <a:cubicBezTo>
                    <a:pt x="1184297" y="1065074"/>
                    <a:pt x="1222566" y="1048569"/>
                    <a:pt x="1251465" y="1063442"/>
                  </a:cubicBezTo>
                  <a:cubicBezTo>
                    <a:pt x="1254004" y="1062051"/>
                    <a:pt x="1256483" y="1060782"/>
                    <a:pt x="1259022" y="1059391"/>
                  </a:cubicBezTo>
                  <a:cubicBezTo>
                    <a:pt x="1253460" y="1046877"/>
                    <a:pt x="1247898" y="1034422"/>
                    <a:pt x="1241368" y="1019731"/>
                  </a:cubicBezTo>
                  <a:close/>
                  <a:moveTo>
                    <a:pt x="1201346" y="940532"/>
                  </a:moveTo>
                  <a:cubicBezTo>
                    <a:pt x="1180307" y="934668"/>
                    <a:pt x="1156789" y="936784"/>
                    <a:pt x="1136656" y="948271"/>
                  </a:cubicBezTo>
                  <a:cubicBezTo>
                    <a:pt x="1120031" y="957762"/>
                    <a:pt x="1129523" y="970217"/>
                    <a:pt x="1129462" y="981885"/>
                  </a:cubicBezTo>
                  <a:cubicBezTo>
                    <a:pt x="1138107" y="981824"/>
                    <a:pt x="1147055" y="983154"/>
                    <a:pt x="1155277" y="981280"/>
                  </a:cubicBezTo>
                  <a:cubicBezTo>
                    <a:pt x="1161686" y="979829"/>
                    <a:pt x="1167308" y="970700"/>
                    <a:pt x="1172931" y="971124"/>
                  </a:cubicBezTo>
                  <a:cubicBezTo>
                    <a:pt x="1199109" y="972998"/>
                    <a:pt x="1225105" y="976927"/>
                    <a:pt x="1251525" y="980132"/>
                  </a:cubicBezTo>
                  <a:cubicBezTo>
                    <a:pt x="1241127" y="960060"/>
                    <a:pt x="1222445" y="946336"/>
                    <a:pt x="1201346" y="940532"/>
                  </a:cubicBezTo>
                  <a:close/>
                  <a:moveTo>
                    <a:pt x="1221357" y="893255"/>
                  </a:moveTo>
                  <a:cubicBezTo>
                    <a:pt x="1193305" y="890473"/>
                    <a:pt x="1167429" y="897063"/>
                    <a:pt x="1142037" y="917861"/>
                  </a:cubicBezTo>
                  <a:cubicBezTo>
                    <a:pt x="1174805" y="914475"/>
                    <a:pt x="1203039" y="911573"/>
                    <a:pt x="1235383" y="908248"/>
                  </a:cubicBezTo>
                  <a:cubicBezTo>
                    <a:pt x="1230184" y="902384"/>
                    <a:pt x="1226133" y="893738"/>
                    <a:pt x="1221357" y="893255"/>
                  </a:cubicBezTo>
                  <a:close/>
                  <a:moveTo>
                    <a:pt x="1299831" y="0"/>
                  </a:moveTo>
                  <a:lnTo>
                    <a:pt x="1299831" y="2832155"/>
                  </a:lnTo>
                  <a:lnTo>
                    <a:pt x="1287301" y="2816151"/>
                  </a:lnTo>
                  <a:cubicBezTo>
                    <a:pt x="1281422" y="2807407"/>
                    <a:pt x="1277099" y="2798445"/>
                    <a:pt x="1277038" y="2789799"/>
                  </a:cubicBezTo>
                  <a:cubicBezTo>
                    <a:pt x="1276917" y="2767914"/>
                    <a:pt x="1270690" y="2754311"/>
                    <a:pt x="1252009" y="2741373"/>
                  </a:cubicBezTo>
                  <a:cubicBezTo>
                    <a:pt x="1261863" y="2736234"/>
                    <a:pt x="1268514" y="2732788"/>
                    <a:pt x="1274983" y="2729463"/>
                  </a:cubicBezTo>
                  <a:cubicBezTo>
                    <a:pt x="1261863" y="2703406"/>
                    <a:pt x="1243424" y="2685571"/>
                    <a:pt x="1211744" y="2687203"/>
                  </a:cubicBezTo>
                  <a:cubicBezTo>
                    <a:pt x="1205578" y="2687445"/>
                    <a:pt x="1199290" y="2684301"/>
                    <a:pt x="1192942" y="2683697"/>
                  </a:cubicBezTo>
                  <a:cubicBezTo>
                    <a:pt x="1174019" y="2681762"/>
                    <a:pt x="1164044" y="2671242"/>
                    <a:pt x="1156789" y="2653589"/>
                  </a:cubicBezTo>
                  <a:cubicBezTo>
                    <a:pt x="1144879" y="2624328"/>
                    <a:pt x="1129764" y="2596396"/>
                    <a:pt x="1116041" y="2567921"/>
                  </a:cubicBezTo>
                  <a:cubicBezTo>
                    <a:pt x="1114106" y="2569614"/>
                    <a:pt x="1112232" y="2571367"/>
                    <a:pt x="1110358" y="2573060"/>
                  </a:cubicBezTo>
                  <a:cubicBezTo>
                    <a:pt x="1100322" y="2578924"/>
                    <a:pt x="1090709" y="2585695"/>
                    <a:pt x="1080189" y="2590351"/>
                  </a:cubicBezTo>
                  <a:cubicBezTo>
                    <a:pt x="1061810" y="2598392"/>
                    <a:pt x="1056127" y="2613687"/>
                    <a:pt x="1057699" y="2631038"/>
                  </a:cubicBezTo>
                  <a:cubicBezTo>
                    <a:pt x="1061871" y="2675475"/>
                    <a:pt x="1077408" y="2714288"/>
                    <a:pt x="1114469" y="2742884"/>
                  </a:cubicBezTo>
                  <a:cubicBezTo>
                    <a:pt x="1134722" y="2758482"/>
                    <a:pt x="1152859" y="2776982"/>
                    <a:pt x="1170875" y="2795240"/>
                  </a:cubicBezTo>
                  <a:cubicBezTo>
                    <a:pt x="1200741" y="2825650"/>
                    <a:pt x="1234416" y="2848564"/>
                    <a:pt x="1277038" y="2857451"/>
                  </a:cubicBezTo>
                  <a:lnTo>
                    <a:pt x="1299831" y="2872063"/>
                  </a:lnTo>
                  <a:lnTo>
                    <a:pt x="1299831" y="2944142"/>
                  </a:lnTo>
                  <a:lnTo>
                    <a:pt x="1274983" y="2952550"/>
                  </a:lnTo>
                  <a:cubicBezTo>
                    <a:pt x="1255999" y="2962949"/>
                    <a:pt x="1238467" y="2975947"/>
                    <a:pt x="1219604" y="2986527"/>
                  </a:cubicBezTo>
                  <a:cubicBezTo>
                    <a:pt x="1180186" y="3008534"/>
                    <a:pt x="1142823" y="3007687"/>
                    <a:pt x="1105521" y="2978789"/>
                  </a:cubicBezTo>
                  <a:cubicBezTo>
                    <a:pt x="1057337" y="2941487"/>
                    <a:pt x="1035149" y="2890521"/>
                    <a:pt x="1022332" y="2833510"/>
                  </a:cubicBezTo>
                  <a:cubicBezTo>
                    <a:pt x="1020579" y="2825711"/>
                    <a:pt x="1019067" y="2817912"/>
                    <a:pt x="1017918" y="2812168"/>
                  </a:cubicBezTo>
                  <a:cubicBezTo>
                    <a:pt x="1009636" y="2810476"/>
                    <a:pt x="1001172" y="2811382"/>
                    <a:pt x="997000" y="2807574"/>
                  </a:cubicBezTo>
                  <a:cubicBezTo>
                    <a:pt x="980133" y="2792218"/>
                    <a:pt x="967981" y="2805034"/>
                    <a:pt x="966288" y="2817186"/>
                  </a:cubicBezTo>
                  <a:cubicBezTo>
                    <a:pt x="960847" y="2856604"/>
                    <a:pt x="943556" y="2895962"/>
                    <a:pt x="963870" y="2936831"/>
                  </a:cubicBezTo>
                  <a:cubicBezTo>
                    <a:pt x="968948" y="2947049"/>
                    <a:pt x="966469" y="2962405"/>
                    <a:pt x="964111" y="2974738"/>
                  </a:cubicBezTo>
                  <a:cubicBezTo>
                    <a:pt x="946700" y="3066028"/>
                    <a:pt x="954378" y="3157984"/>
                    <a:pt x="961875" y="3249033"/>
                  </a:cubicBezTo>
                  <a:cubicBezTo>
                    <a:pt x="979407" y="3462205"/>
                    <a:pt x="1000990" y="3675015"/>
                    <a:pt x="1021909" y="3887945"/>
                  </a:cubicBezTo>
                  <a:cubicBezTo>
                    <a:pt x="1026564" y="3935102"/>
                    <a:pt x="1035814" y="3981775"/>
                    <a:pt x="1042283" y="4028750"/>
                  </a:cubicBezTo>
                  <a:cubicBezTo>
                    <a:pt x="1046333" y="4058132"/>
                    <a:pt x="1064894" y="4076995"/>
                    <a:pt x="1085631" y="4095616"/>
                  </a:cubicBezTo>
                  <a:cubicBezTo>
                    <a:pt x="1100805" y="4109279"/>
                    <a:pt x="1123175" y="4123910"/>
                    <a:pt x="1125895" y="4140838"/>
                  </a:cubicBezTo>
                  <a:cubicBezTo>
                    <a:pt x="1131699" y="4175782"/>
                    <a:pt x="1129402" y="4213024"/>
                    <a:pt x="1123900" y="4248331"/>
                  </a:cubicBezTo>
                  <a:cubicBezTo>
                    <a:pt x="1122509" y="4257702"/>
                    <a:pt x="1097601" y="4264292"/>
                    <a:pt x="1082729" y="4270156"/>
                  </a:cubicBezTo>
                  <a:cubicBezTo>
                    <a:pt x="1074506" y="4273421"/>
                    <a:pt x="1064652" y="4272453"/>
                    <a:pt x="1055523" y="4273421"/>
                  </a:cubicBezTo>
                  <a:cubicBezTo>
                    <a:pt x="1055644" y="4275718"/>
                    <a:pt x="1055825" y="4278076"/>
                    <a:pt x="1055946" y="4280434"/>
                  </a:cubicBezTo>
                  <a:cubicBezTo>
                    <a:pt x="1057639" y="4281945"/>
                    <a:pt x="1059211" y="4284243"/>
                    <a:pt x="1061145" y="4284726"/>
                  </a:cubicBezTo>
                  <a:cubicBezTo>
                    <a:pt x="1111809" y="4296636"/>
                    <a:pt x="1116343" y="4298631"/>
                    <a:pt x="1097359" y="4346574"/>
                  </a:cubicBezTo>
                  <a:cubicBezTo>
                    <a:pt x="1050142" y="4465796"/>
                    <a:pt x="1039985" y="4590035"/>
                    <a:pt x="1038353" y="4715908"/>
                  </a:cubicBezTo>
                  <a:cubicBezTo>
                    <a:pt x="1035753" y="4917835"/>
                    <a:pt x="1032428" y="5119702"/>
                    <a:pt x="1032549" y="5321629"/>
                  </a:cubicBezTo>
                  <a:cubicBezTo>
                    <a:pt x="1032610" y="5420114"/>
                    <a:pt x="1051472" y="5516724"/>
                    <a:pt x="1076502" y="5611945"/>
                  </a:cubicBezTo>
                  <a:cubicBezTo>
                    <a:pt x="1079585" y="5623673"/>
                    <a:pt x="1078013" y="5636672"/>
                    <a:pt x="1078436" y="5645559"/>
                  </a:cubicBezTo>
                  <a:cubicBezTo>
                    <a:pt x="1033637" y="5637095"/>
                    <a:pt x="993977" y="5629719"/>
                    <a:pt x="956494" y="5622706"/>
                  </a:cubicBezTo>
                  <a:cubicBezTo>
                    <a:pt x="944282" y="5644350"/>
                    <a:pt x="933218" y="5664059"/>
                    <a:pt x="921368" y="5685038"/>
                  </a:cubicBezTo>
                  <a:cubicBezTo>
                    <a:pt x="898455" y="5660734"/>
                    <a:pt x="898878" y="5634616"/>
                    <a:pt x="906556" y="5611340"/>
                  </a:cubicBezTo>
                  <a:cubicBezTo>
                    <a:pt x="932190" y="5533532"/>
                    <a:pt x="929651" y="5454151"/>
                    <a:pt x="923787" y="5374590"/>
                  </a:cubicBezTo>
                  <a:cubicBezTo>
                    <a:pt x="905528" y="5130524"/>
                    <a:pt x="895855" y="4886276"/>
                    <a:pt x="905166" y="4641485"/>
                  </a:cubicBezTo>
                  <a:cubicBezTo>
                    <a:pt x="907040" y="4591668"/>
                    <a:pt x="907886" y="4541609"/>
                    <a:pt x="905710" y="4491853"/>
                  </a:cubicBezTo>
                  <a:cubicBezTo>
                    <a:pt x="904319" y="4458420"/>
                    <a:pt x="895976" y="4425410"/>
                    <a:pt x="892167" y="4392038"/>
                  </a:cubicBezTo>
                  <a:cubicBezTo>
                    <a:pt x="888540" y="4360298"/>
                    <a:pt x="885154" y="4328376"/>
                    <a:pt x="885094" y="4296516"/>
                  </a:cubicBezTo>
                  <a:cubicBezTo>
                    <a:pt x="885094" y="4290168"/>
                    <a:pt x="900208" y="4280010"/>
                    <a:pt x="909579" y="4278197"/>
                  </a:cubicBezTo>
                  <a:cubicBezTo>
                    <a:pt x="930376" y="4274146"/>
                    <a:pt x="952080" y="4274146"/>
                    <a:pt x="973422" y="4272574"/>
                  </a:cubicBezTo>
                  <a:cubicBezTo>
                    <a:pt x="973301" y="4270519"/>
                    <a:pt x="973059" y="4268403"/>
                    <a:pt x="972878" y="4266347"/>
                  </a:cubicBezTo>
                  <a:cubicBezTo>
                    <a:pt x="960303" y="4267919"/>
                    <a:pt x="947365" y="4272212"/>
                    <a:pt x="935213" y="4270640"/>
                  </a:cubicBezTo>
                  <a:cubicBezTo>
                    <a:pt x="895432" y="4265259"/>
                    <a:pt x="878141" y="4239021"/>
                    <a:pt x="885215" y="4195552"/>
                  </a:cubicBezTo>
                  <a:cubicBezTo>
                    <a:pt x="889145" y="4171792"/>
                    <a:pt x="894223" y="4148032"/>
                    <a:pt x="901538" y="4125179"/>
                  </a:cubicBezTo>
                  <a:cubicBezTo>
                    <a:pt x="928139" y="4042534"/>
                    <a:pt x="931585" y="3957955"/>
                    <a:pt x="923363" y="3872650"/>
                  </a:cubicBezTo>
                  <a:cubicBezTo>
                    <a:pt x="901901" y="3650892"/>
                    <a:pt x="880801" y="3429074"/>
                    <a:pt x="857102" y="3207559"/>
                  </a:cubicBezTo>
                  <a:cubicBezTo>
                    <a:pt x="843318" y="3079027"/>
                    <a:pt x="834672" y="2949588"/>
                    <a:pt x="797068" y="2824441"/>
                  </a:cubicBezTo>
                  <a:cubicBezTo>
                    <a:pt x="786730" y="2789920"/>
                    <a:pt x="790236" y="2752739"/>
                    <a:pt x="815689" y="2722027"/>
                  </a:cubicBezTo>
                  <a:cubicBezTo>
                    <a:pt x="827962" y="2707215"/>
                    <a:pt x="839509" y="2708847"/>
                    <a:pt x="851963" y="2721785"/>
                  </a:cubicBezTo>
                  <a:cubicBezTo>
                    <a:pt x="862725" y="2732969"/>
                    <a:pt x="874212" y="2743368"/>
                    <a:pt x="885275" y="2754009"/>
                  </a:cubicBezTo>
                  <a:cubicBezTo>
                    <a:pt x="913086" y="2725110"/>
                    <a:pt x="914778" y="2681641"/>
                    <a:pt x="960484" y="2665015"/>
                  </a:cubicBezTo>
                  <a:cubicBezTo>
                    <a:pt x="942528" y="2645185"/>
                    <a:pt x="927051" y="2627895"/>
                    <a:pt x="911393" y="2610906"/>
                  </a:cubicBezTo>
                  <a:cubicBezTo>
                    <a:pt x="908189" y="2607460"/>
                    <a:pt x="902687" y="2605525"/>
                    <a:pt x="900450" y="2601656"/>
                  </a:cubicBezTo>
                  <a:cubicBezTo>
                    <a:pt x="876448" y="2559094"/>
                    <a:pt x="852387" y="2516472"/>
                    <a:pt x="829292" y="2473366"/>
                  </a:cubicBezTo>
                  <a:cubicBezTo>
                    <a:pt x="816414" y="2449243"/>
                    <a:pt x="820646" y="2425060"/>
                    <a:pt x="827599" y="2398943"/>
                  </a:cubicBezTo>
                  <a:cubicBezTo>
                    <a:pt x="841202" y="2347736"/>
                    <a:pt x="873667" y="2316479"/>
                    <a:pt x="919917" y="2295742"/>
                  </a:cubicBezTo>
                  <a:cubicBezTo>
                    <a:pt x="984848" y="2266602"/>
                    <a:pt x="1095062" y="2297979"/>
                    <a:pt x="1130913" y="2358618"/>
                  </a:cubicBezTo>
                  <a:cubicBezTo>
                    <a:pt x="1139740" y="2373551"/>
                    <a:pt x="1140526" y="2393683"/>
                    <a:pt x="1143004" y="2411760"/>
                  </a:cubicBezTo>
                  <a:cubicBezTo>
                    <a:pt x="1144697" y="2424396"/>
                    <a:pt x="1147962" y="2431650"/>
                    <a:pt x="1161928" y="2434855"/>
                  </a:cubicBezTo>
                  <a:cubicBezTo>
                    <a:pt x="1176437" y="2438119"/>
                    <a:pt x="1189859" y="2445737"/>
                    <a:pt x="1205094" y="2451964"/>
                  </a:cubicBezTo>
                  <a:cubicBezTo>
                    <a:pt x="1214344" y="2436608"/>
                    <a:pt x="1211926" y="2424335"/>
                    <a:pt x="1193184" y="2415266"/>
                  </a:cubicBezTo>
                  <a:cubicBezTo>
                    <a:pt x="1183934" y="2410732"/>
                    <a:pt x="1174805" y="2404686"/>
                    <a:pt x="1167792" y="2397250"/>
                  </a:cubicBezTo>
                  <a:cubicBezTo>
                    <a:pt x="1163681" y="2392958"/>
                    <a:pt x="1160960" y="2383526"/>
                    <a:pt x="1162895" y="2378448"/>
                  </a:cubicBezTo>
                  <a:cubicBezTo>
                    <a:pt x="1164588" y="2373974"/>
                    <a:pt x="1173959" y="2369379"/>
                    <a:pt x="1179460" y="2369923"/>
                  </a:cubicBezTo>
                  <a:cubicBezTo>
                    <a:pt x="1198988" y="2371798"/>
                    <a:pt x="1211563" y="2369803"/>
                    <a:pt x="1212107" y="2344652"/>
                  </a:cubicBezTo>
                  <a:cubicBezTo>
                    <a:pt x="1212289" y="2335765"/>
                    <a:pt x="1226254" y="2327120"/>
                    <a:pt x="1233811" y="2318353"/>
                  </a:cubicBezTo>
                  <a:cubicBezTo>
                    <a:pt x="1217307" y="2296952"/>
                    <a:pt x="1177344" y="2305960"/>
                    <a:pt x="1170633" y="2266663"/>
                  </a:cubicBezTo>
                  <a:cubicBezTo>
                    <a:pt x="1189012" y="2265030"/>
                    <a:pt x="1205457" y="2263640"/>
                    <a:pt x="1223050" y="2262068"/>
                  </a:cubicBezTo>
                  <a:cubicBezTo>
                    <a:pt x="1227101" y="2249976"/>
                    <a:pt x="1231816" y="2237522"/>
                    <a:pt x="1235262" y="2224705"/>
                  </a:cubicBezTo>
                  <a:cubicBezTo>
                    <a:pt x="1238285" y="2213339"/>
                    <a:pt x="1238467" y="2203726"/>
                    <a:pt x="1223534" y="2198043"/>
                  </a:cubicBezTo>
                  <a:cubicBezTo>
                    <a:pt x="1212772" y="2193993"/>
                    <a:pt x="1190705" y="2195807"/>
                    <a:pt x="1197295" y="2175493"/>
                  </a:cubicBezTo>
                  <a:cubicBezTo>
                    <a:pt x="1200560" y="2165517"/>
                    <a:pt x="1215855" y="2159532"/>
                    <a:pt x="1228007" y="2149919"/>
                  </a:cubicBezTo>
                  <a:cubicBezTo>
                    <a:pt x="1229398" y="2135168"/>
                    <a:pt x="1231272" y="2114794"/>
                    <a:pt x="1233207" y="2093996"/>
                  </a:cubicBezTo>
                  <a:cubicBezTo>
                    <a:pt x="1220632" y="2082812"/>
                    <a:pt x="1191310" y="2104879"/>
                    <a:pt x="1188771" y="2070841"/>
                  </a:cubicBezTo>
                  <a:cubicBezTo>
                    <a:pt x="1192156" y="2068967"/>
                    <a:pt x="1196207" y="2064675"/>
                    <a:pt x="1200137" y="2064796"/>
                  </a:cubicBezTo>
                  <a:cubicBezTo>
                    <a:pt x="1237741" y="2065702"/>
                    <a:pt x="1242215" y="2040673"/>
                    <a:pt x="1242578" y="2011895"/>
                  </a:cubicBezTo>
                  <a:cubicBezTo>
                    <a:pt x="1242699" y="2004822"/>
                    <a:pt x="1243968" y="1997869"/>
                    <a:pt x="1244996" y="1988015"/>
                  </a:cubicBezTo>
                  <a:cubicBezTo>
                    <a:pt x="1235806" y="1988015"/>
                    <a:pt x="1226798" y="1989345"/>
                    <a:pt x="1218576" y="1987531"/>
                  </a:cubicBezTo>
                  <a:cubicBezTo>
                    <a:pt x="1212168" y="1986141"/>
                    <a:pt x="1206666" y="1980760"/>
                    <a:pt x="1200802" y="1977072"/>
                  </a:cubicBezTo>
                  <a:cubicBezTo>
                    <a:pt x="1206606" y="1972780"/>
                    <a:pt x="1211865" y="1966976"/>
                    <a:pt x="1218395" y="1964739"/>
                  </a:cubicBezTo>
                  <a:cubicBezTo>
                    <a:pt x="1227221" y="1961716"/>
                    <a:pt x="1237016" y="1961353"/>
                    <a:pt x="1247656" y="1959721"/>
                  </a:cubicBezTo>
                  <a:cubicBezTo>
                    <a:pt x="1244814" y="1938198"/>
                    <a:pt x="1242094" y="1918126"/>
                    <a:pt x="1239011" y="1894850"/>
                  </a:cubicBezTo>
                  <a:cubicBezTo>
                    <a:pt x="1171419" y="1926046"/>
                    <a:pt x="1136415" y="1996298"/>
                    <a:pt x="1066707" y="2026949"/>
                  </a:cubicBezTo>
                  <a:cubicBezTo>
                    <a:pt x="1072511" y="2014918"/>
                    <a:pt x="1075836" y="2000409"/>
                    <a:pt x="1084663" y="1991279"/>
                  </a:cubicBezTo>
                  <a:cubicBezTo>
                    <a:pt x="1128737" y="1945695"/>
                    <a:pt x="1174200" y="1901440"/>
                    <a:pt x="1219785" y="1857367"/>
                  </a:cubicBezTo>
                  <a:cubicBezTo>
                    <a:pt x="1224380" y="1852953"/>
                    <a:pt x="1233146" y="1852953"/>
                    <a:pt x="1246265" y="1849024"/>
                  </a:cubicBezTo>
                  <a:cubicBezTo>
                    <a:pt x="1245359" y="1833909"/>
                    <a:pt x="1244875" y="1811480"/>
                    <a:pt x="1241610" y="1789473"/>
                  </a:cubicBezTo>
                  <a:cubicBezTo>
                    <a:pt x="1241187" y="1786873"/>
                    <a:pt x="1223171" y="1782218"/>
                    <a:pt x="1217609" y="1785604"/>
                  </a:cubicBezTo>
                  <a:cubicBezTo>
                    <a:pt x="1145604" y="1830040"/>
                    <a:pt x="1082608" y="1883242"/>
                    <a:pt x="1049235" y="1964678"/>
                  </a:cubicBezTo>
                  <a:cubicBezTo>
                    <a:pt x="1037628" y="1993033"/>
                    <a:pt x="1023480" y="2020480"/>
                    <a:pt x="1010664" y="2047928"/>
                  </a:cubicBezTo>
                  <a:cubicBezTo>
                    <a:pt x="1009394" y="2047686"/>
                    <a:pt x="1002683" y="2045026"/>
                    <a:pt x="996396" y="2045812"/>
                  </a:cubicBezTo>
                  <a:cubicBezTo>
                    <a:pt x="979347" y="2047988"/>
                    <a:pt x="967376" y="2037469"/>
                    <a:pt x="968767" y="2019815"/>
                  </a:cubicBezTo>
                  <a:cubicBezTo>
                    <a:pt x="970520" y="1997386"/>
                    <a:pt x="973361" y="1975016"/>
                    <a:pt x="973906" y="1952587"/>
                  </a:cubicBezTo>
                  <a:cubicBezTo>
                    <a:pt x="974087" y="1945997"/>
                    <a:pt x="969915" y="1936203"/>
                    <a:pt x="964716" y="1933240"/>
                  </a:cubicBezTo>
                  <a:cubicBezTo>
                    <a:pt x="943677" y="1921270"/>
                    <a:pt x="935636" y="1901803"/>
                    <a:pt x="930558" y="1880220"/>
                  </a:cubicBezTo>
                  <a:cubicBezTo>
                    <a:pt x="915867" y="1817707"/>
                    <a:pt x="901901" y="1755133"/>
                    <a:pt x="886726" y="1692741"/>
                  </a:cubicBezTo>
                  <a:cubicBezTo>
                    <a:pt x="876751" y="1651812"/>
                    <a:pt x="862301" y="1611789"/>
                    <a:pt x="855288" y="1570497"/>
                  </a:cubicBezTo>
                  <a:cubicBezTo>
                    <a:pt x="850573" y="1542566"/>
                    <a:pt x="855047" y="1513063"/>
                    <a:pt x="855409" y="1484224"/>
                  </a:cubicBezTo>
                  <a:cubicBezTo>
                    <a:pt x="855591" y="1472496"/>
                    <a:pt x="857767" y="1460344"/>
                    <a:pt x="855591" y="1449038"/>
                  </a:cubicBezTo>
                  <a:cubicBezTo>
                    <a:pt x="850935" y="1424130"/>
                    <a:pt x="846704" y="1399826"/>
                    <a:pt x="860185" y="1376248"/>
                  </a:cubicBezTo>
                  <a:cubicBezTo>
                    <a:pt x="861757" y="1373527"/>
                    <a:pt x="863390" y="1369718"/>
                    <a:pt x="862604" y="1367179"/>
                  </a:cubicBezTo>
                  <a:cubicBezTo>
                    <a:pt x="848094" y="1320325"/>
                    <a:pt x="874695" y="1279516"/>
                    <a:pt x="881164" y="1235745"/>
                  </a:cubicBezTo>
                  <a:cubicBezTo>
                    <a:pt x="882192" y="1228974"/>
                    <a:pt x="880922" y="1221658"/>
                    <a:pt x="879653" y="1214706"/>
                  </a:cubicBezTo>
                  <a:cubicBezTo>
                    <a:pt x="875239" y="1190523"/>
                    <a:pt x="871128" y="1166219"/>
                    <a:pt x="865203" y="1142339"/>
                  </a:cubicBezTo>
                  <a:cubicBezTo>
                    <a:pt x="860911" y="1125169"/>
                    <a:pt x="853898" y="1108603"/>
                    <a:pt x="847248" y="1089317"/>
                  </a:cubicBezTo>
                  <a:cubicBezTo>
                    <a:pt x="816052" y="1108059"/>
                    <a:pt x="805713" y="1132665"/>
                    <a:pt x="799426" y="1158299"/>
                  </a:cubicBezTo>
                  <a:cubicBezTo>
                    <a:pt x="784735" y="1218394"/>
                    <a:pt x="772039" y="1278972"/>
                    <a:pt x="758375" y="1339369"/>
                  </a:cubicBezTo>
                  <a:cubicBezTo>
                    <a:pt x="726877" y="1478904"/>
                    <a:pt x="695500" y="1618500"/>
                    <a:pt x="663458" y="1757975"/>
                  </a:cubicBezTo>
                  <a:cubicBezTo>
                    <a:pt x="647980" y="1825203"/>
                    <a:pt x="654570" y="1892311"/>
                    <a:pt x="662067" y="1959600"/>
                  </a:cubicBezTo>
                  <a:cubicBezTo>
                    <a:pt x="664727" y="1983601"/>
                    <a:pt x="667387" y="2007603"/>
                    <a:pt x="669141" y="2031665"/>
                  </a:cubicBezTo>
                  <a:cubicBezTo>
                    <a:pt x="669685" y="2038315"/>
                    <a:pt x="669261" y="2048291"/>
                    <a:pt x="665150" y="2051555"/>
                  </a:cubicBezTo>
                  <a:cubicBezTo>
                    <a:pt x="649190" y="2064312"/>
                    <a:pt x="631597" y="2074952"/>
                    <a:pt x="614548" y="2086258"/>
                  </a:cubicBezTo>
                  <a:cubicBezTo>
                    <a:pt x="613459" y="2086983"/>
                    <a:pt x="610376" y="2086500"/>
                    <a:pt x="610376" y="2086802"/>
                  </a:cubicBezTo>
                  <a:cubicBezTo>
                    <a:pt x="607414" y="2126825"/>
                    <a:pt x="567149" y="2145748"/>
                    <a:pt x="557415" y="2183655"/>
                  </a:cubicBezTo>
                  <a:cubicBezTo>
                    <a:pt x="547682" y="2221440"/>
                    <a:pt x="527671" y="2256385"/>
                    <a:pt x="513161" y="2293022"/>
                  </a:cubicBezTo>
                  <a:cubicBezTo>
                    <a:pt x="498953" y="2328933"/>
                    <a:pt x="484202" y="2364664"/>
                    <a:pt x="472775" y="2401482"/>
                  </a:cubicBezTo>
                  <a:cubicBezTo>
                    <a:pt x="433115" y="2528866"/>
                    <a:pt x="395088" y="2656672"/>
                    <a:pt x="355609" y="2784116"/>
                  </a:cubicBezTo>
                  <a:cubicBezTo>
                    <a:pt x="355367" y="2784781"/>
                    <a:pt x="355126" y="2785446"/>
                    <a:pt x="354944" y="2786111"/>
                  </a:cubicBezTo>
                  <a:cubicBezTo>
                    <a:pt x="349805" y="2807815"/>
                    <a:pt x="340918" y="2839918"/>
                    <a:pt x="306639" y="2804611"/>
                  </a:cubicBezTo>
                  <a:cubicBezTo>
                    <a:pt x="298779" y="2796510"/>
                    <a:pt x="285479" y="2788953"/>
                    <a:pt x="259301" y="2785567"/>
                  </a:cubicBezTo>
                  <a:cubicBezTo>
                    <a:pt x="243884" y="2783572"/>
                    <a:pt x="248539" y="2758241"/>
                    <a:pt x="256399" y="2744819"/>
                  </a:cubicBezTo>
                  <a:cubicBezTo>
                    <a:pt x="257487" y="2743005"/>
                    <a:pt x="258454" y="2741252"/>
                    <a:pt x="259301" y="2739499"/>
                  </a:cubicBezTo>
                  <a:cubicBezTo>
                    <a:pt x="314921" y="2625597"/>
                    <a:pt x="329733" y="2514658"/>
                    <a:pt x="372960" y="2396283"/>
                  </a:cubicBezTo>
                  <a:cubicBezTo>
                    <a:pt x="406272" y="2305113"/>
                    <a:pt x="449197" y="2217571"/>
                    <a:pt x="486439" y="2127853"/>
                  </a:cubicBezTo>
                  <a:cubicBezTo>
                    <a:pt x="494419" y="2108567"/>
                    <a:pt x="496414" y="2086802"/>
                    <a:pt x="501069" y="2066126"/>
                  </a:cubicBezTo>
                  <a:cubicBezTo>
                    <a:pt x="501795" y="2063042"/>
                    <a:pt x="500827" y="2058206"/>
                    <a:pt x="502520" y="2056997"/>
                  </a:cubicBezTo>
                  <a:cubicBezTo>
                    <a:pt x="523983" y="2042487"/>
                    <a:pt x="509775" y="2024712"/>
                    <a:pt x="508506" y="2007482"/>
                  </a:cubicBezTo>
                  <a:cubicBezTo>
                    <a:pt x="507357" y="1990433"/>
                    <a:pt x="504636" y="1969999"/>
                    <a:pt x="512133" y="1956335"/>
                  </a:cubicBezTo>
                  <a:cubicBezTo>
                    <a:pt x="571381" y="1848540"/>
                    <a:pt x="604633" y="1732039"/>
                    <a:pt x="628695" y="1612817"/>
                  </a:cubicBezTo>
                  <a:cubicBezTo>
                    <a:pt x="656565" y="1474974"/>
                    <a:pt x="681595" y="1336467"/>
                    <a:pt x="705113" y="1197838"/>
                  </a:cubicBezTo>
                  <a:cubicBezTo>
                    <a:pt x="712488" y="1154551"/>
                    <a:pt x="712488" y="1109752"/>
                    <a:pt x="713032" y="1065558"/>
                  </a:cubicBezTo>
                  <a:cubicBezTo>
                    <a:pt x="713395" y="1040891"/>
                    <a:pt x="720892" y="1023359"/>
                    <a:pt x="743382" y="1013383"/>
                  </a:cubicBezTo>
                  <a:cubicBezTo>
                    <a:pt x="765268" y="1003650"/>
                    <a:pt x="787334" y="994460"/>
                    <a:pt x="811699" y="984061"/>
                  </a:cubicBezTo>
                  <a:cubicBezTo>
                    <a:pt x="803537" y="978439"/>
                    <a:pt x="793682" y="972695"/>
                    <a:pt x="785098" y="965501"/>
                  </a:cubicBezTo>
                  <a:cubicBezTo>
                    <a:pt x="779596" y="960846"/>
                    <a:pt x="771253" y="952624"/>
                    <a:pt x="772522" y="948573"/>
                  </a:cubicBezTo>
                  <a:cubicBezTo>
                    <a:pt x="774638" y="941741"/>
                    <a:pt x="783284" y="932249"/>
                    <a:pt x="789330" y="932129"/>
                  </a:cubicBezTo>
                  <a:cubicBezTo>
                    <a:pt x="822339" y="931584"/>
                    <a:pt x="856256" y="929227"/>
                    <a:pt x="888056" y="935877"/>
                  </a:cubicBezTo>
                  <a:cubicBezTo>
                    <a:pt x="918950" y="942346"/>
                    <a:pt x="947425" y="959818"/>
                    <a:pt x="977714" y="970398"/>
                  </a:cubicBezTo>
                  <a:cubicBezTo>
                    <a:pt x="985937" y="973240"/>
                    <a:pt x="999600" y="972333"/>
                    <a:pt x="1005706" y="967133"/>
                  </a:cubicBezTo>
                  <a:cubicBezTo>
                    <a:pt x="1027410" y="948815"/>
                    <a:pt x="1048268" y="942769"/>
                    <a:pt x="1071604" y="964655"/>
                  </a:cubicBezTo>
                  <a:cubicBezTo>
                    <a:pt x="1101349" y="906737"/>
                    <a:pt x="1143549" y="867077"/>
                    <a:pt x="1204308" y="849363"/>
                  </a:cubicBezTo>
                  <a:cubicBezTo>
                    <a:pt x="1206001" y="841926"/>
                    <a:pt x="1205094" y="830500"/>
                    <a:pt x="1210414" y="825361"/>
                  </a:cubicBezTo>
                  <a:cubicBezTo>
                    <a:pt x="1231756" y="804624"/>
                    <a:pt x="1226375" y="782980"/>
                    <a:pt x="1220511" y="757891"/>
                  </a:cubicBezTo>
                  <a:cubicBezTo>
                    <a:pt x="1216762" y="741870"/>
                    <a:pt x="1222929" y="723370"/>
                    <a:pt x="1225468" y="706079"/>
                  </a:cubicBezTo>
                  <a:cubicBezTo>
                    <a:pt x="1228914" y="682501"/>
                    <a:pt x="1226496" y="662610"/>
                    <a:pt x="1202736" y="648826"/>
                  </a:cubicBezTo>
                  <a:cubicBezTo>
                    <a:pt x="1160779" y="624401"/>
                    <a:pt x="1142884" y="585708"/>
                    <a:pt x="1142400" y="537947"/>
                  </a:cubicBezTo>
                  <a:cubicBezTo>
                    <a:pt x="1142279" y="519931"/>
                    <a:pt x="1139740" y="503970"/>
                    <a:pt x="1130067" y="486256"/>
                  </a:cubicBezTo>
                  <a:cubicBezTo>
                    <a:pt x="1116766" y="462013"/>
                    <a:pt x="1114287" y="431845"/>
                    <a:pt x="1107274" y="404216"/>
                  </a:cubicBezTo>
                  <a:cubicBezTo>
                    <a:pt x="1106307" y="400467"/>
                    <a:pt x="1105823" y="396598"/>
                    <a:pt x="1104614" y="392910"/>
                  </a:cubicBezTo>
                  <a:cubicBezTo>
                    <a:pt x="1071302" y="295090"/>
                    <a:pt x="1082185" y="198540"/>
                    <a:pt x="1120635" y="105980"/>
                  </a:cubicBezTo>
                  <a:cubicBezTo>
                    <a:pt x="1148264" y="39537"/>
                    <a:pt x="1210535" y="18740"/>
                    <a:pt x="1276675" y="8160"/>
                  </a:cubicBez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="" xmlns:a16="http://schemas.microsoft.com/office/drawing/2014/main" id="{10F1D902-CF4B-470D-9DC5-8FB7C8348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50000"/>
            <a:stretch>
              <a:fillRect/>
            </a:stretch>
          </p:blipFill>
          <p:spPr>
            <a:xfrm>
              <a:off x="6096000" y="487679"/>
              <a:ext cx="1299831" cy="6178731"/>
            </a:xfrm>
            <a:custGeom>
              <a:avLst/>
              <a:gdLst>
                <a:gd name="connsiteX0" fmla="*/ 0 w 1299831"/>
                <a:gd name="connsiteY0" fmla="*/ 0 h 6178731"/>
                <a:gd name="connsiteX1" fmla="*/ 1299831 w 1299831"/>
                <a:gd name="connsiteY1" fmla="*/ 0 h 6178731"/>
                <a:gd name="connsiteX2" fmla="*/ 1299831 w 1299831"/>
                <a:gd name="connsiteY2" fmla="*/ 6178731 h 6178731"/>
                <a:gd name="connsiteX3" fmla="*/ 0 w 1299831"/>
                <a:gd name="connsiteY3" fmla="*/ 6178731 h 617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9831" h="6178731">
                  <a:moveTo>
                    <a:pt x="0" y="0"/>
                  </a:moveTo>
                  <a:lnTo>
                    <a:pt x="1299831" y="0"/>
                  </a:lnTo>
                  <a:lnTo>
                    <a:pt x="1299831" y="6178731"/>
                  </a:lnTo>
                  <a:lnTo>
                    <a:pt x="0" y="6178731"/>
                  </a:lnTo>
                  <a:close/>
                </a:path>
              </a:pathLst>
            </a:custGeom>
          </p:spPr>
        </p:pic>
      </p:grpSp>
      <p:sp>
        <p:nvSpPr>
          <p:cNvPr id="88" name="Text Placeholder 87">
            <a:extLst>
              <a:ext uri="{FF2B5EF4-FFF2-40B4-BE49-F238E27FC236}">
                <a16:creationId xmlns="" xmlns:a16="http://schemas.microsoft.com/office/drawing/2014/main" id="{64B7E7BA-6B70-4D78-92A2-DA2792BAC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400" dirty="0" err="1" smtClean="0">
                <a:solidFill>
                  <a:schemeClr val="tx1"/>
                </a:solidFill>
                <a:latin typeface="+mn-lt"/>
              </a:rPr>
              <a:t>Опорно</a:t>
            </a:r>
            <a:r>
              <a:rPr lang="ru-RU" sz="3400" dirty="0" smtClean="0">
                <a:solidFill>
                  <a:schemeClr val="tx1"/>
                </a:solidFill>
                <a:latin typeface="+mn-lt"/>
              </a:rPr>
              <a:t> – двигательный аппарат</a:t>
            </a:r>
            <a:endParaRPr lang="en-US" sz="3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943" y="1776549"/>
            <a:ext cx="4415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Заболевание</a:t>
            </a:r>
            <a:r>
              <a:rPr lang="ru-RU" sz="2400" dirty="0" smtClean="0"/>
              <a:t> </a:t>
            </a:r>
            <a:r>
              <a:rPr lang="ru-RU" sz="2400" dirty="0" err="1" smtClean="0"/>
              <a:t>опорно</a:t>
            </a:r>
            <a:r>
              <a:rPr lang="ru-RU" sz="2400" dirty="0" smtClean="0"/>
              <a:t> – двигательного аппарата – это целая группа разных проблем, связанных с позвоночником, хрящами и мышцами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727372" y="1828800"/>
            <a:ext cx="51990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Травма</a:t>
            </a:r>
            <a:r>
              <a:rPr lang="ru-RU" sz="2400" dirty="0" smtClean="0"/>
              <a:t> </a:t>
            </a:r>
            <a:r>
              <a:rPr lang="ru-RU" sz="2400" dirty="0" err="1" smtClean="0"/>
              <a:t>опорно</a:t>
            </a:r>
            <a:r>
              <a:rPr lang="ru-RU" sz="2400" dirty="0" smtClean="0"/>
              <a:t> – двигательного аппарата – это повреждение мышечной и скелетной системы, которое обычно происходит из – за напряженной деятельности и включает повреждение скелетных мышц, костей, сухожилий, суставов, связок и других пораженных мягких тканей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73794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200" dirty="0" smtClean="0">
                <a:latin typeface="+mn-lt"/>
              </a:rPr>
              <a:t>Классификация нарушений </a:t>
            </a:r>
            <a:r>
              <a:rPr lang="ru-RU" sz="3200" dirty="0" err="1" smtClean="0">
                <a:latin typeface="+mn-lt"/>
              </a:rPr>
              <a:t>опорно</a:t>
            </a:r>
            <a:r>
              <a:rPr lang="ru-RU" sz="3200" dirty="0" smtClean="0">
                <a:latin typeface="+mn-lt"/>
              </a:rPr>
              <a:t> – двигательного аппарата</a:t>
            </a:r>
            <a:endParaRPr lang="en-US" sz="3200" dirty="0">
              <a:latin typeface="+mn-lt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B108E3DE-BFC7-43F6-A869-32F01BFD35D4}"/>
              </a:ext>
            </a:extLst>
          </p:cNvPr>
          <p:cNvSpPr/>
          <p:nvPr/>
        </p:nvSpPr>
        <p:spPr>
          <a:xfrm rot="5400000">
            <a:off x="1326584" y="2376548"/>
            <a:ext cx="3627" cy="3685"/>
          </a:xfrm>
          <a:custGeom>
            <a:avLst/>
            <a:gdLst>
              <a:gd name="connsiteX0" fmla="*/ 7694 w 7978"/>
              <a:gd name="connsiteY0" fmla="*/ 8105 h 8104"/>
              <a:gd name="connsiteX1" fmla="*/ 85 w 7978"/>
              <a:gd name="connsiteY1" fmla="*/ 1733 h 8104"/>
              <a:gd name="connsiteX2" fmla="*/ 3794 w 7978"/>
              <a:gd name="connsiteY2" fmla="*/ 21 h 8104"/>
              <a:gd name="connsiteX3" fmla="*/ 7979 w 7978"/>
              <a:gd name="connsiteY3" fmla="*/ 7819 h 8104"/>
              <a:gd name="connsiteX4" fmla="*/ 7694 w 7978"/>
              <a:gd name="connsiteY4" fmla="*/ 8105 h 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8" h="8104">
                <a:moveTo>
                  <a:pt x="7694" y="8105"/>
                </a:moveTo>
                <a:cubicBezTo>
                  <a:pt x="3794" y="7534"/>
                  <a:pt x="-675" y="7534"/>
                  <a:pt x="85" y="1733"/>
                </a:cubicBezTo>
                <a:cubicBezTo>
                  <a:pt x="181" y="972"/>
                  <a:pt x="3699" y="-169"/>
                  <a:pt x="3794" y="21"/>
                </a:cubicBezTo>
                <a:cubicBezTo>
                  <a:pt x="5411" y="2494"/>
                  <a:pt x="6647" y="5156"/>
                  <a:pt x="7979" y="7819"/>
                </a:cubicBezTo>
                <a:cubicBezTo>
                  <a:pt x="7979" y="7914"/>
                  <a:pt x="7694" y="8105"/>
                  <a:pt x="7694" y="8105"/>
                </a:cubicBezTo>
                <a:close/>
              </a:path>
            </a:pathLst>
          </a:custGeom>
          <a:solidFill>
            <a:srgbClr val="FFFFFF"/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074B6649-834E-4A6D-90EC-0FA683B8AAD4}"/>
              </a:ext>
            </a:extLst>
          </p:cNvPr>
          <p:cNvGrpSpPr/>
          <p:nvPr/>
        </p:nvGrpSpPr>
        <p:grpSpPr>
          <a:xfrm>
            <a:off x="4923071" y="1658983"/>
            <a:ext cx="968278" cy="3627765"/>
            <a:chOff x="1141623" y="1064342"/>
            <a:chExt cx="1183627" cy="5541952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43BA4643-64A1-4C20-837B-230865BC6312}"/>
                </a:ext>
              </a:extLst>
            </p:cNvPr>
            <p:cNvSpPr/>
            <p:nvPr/>
          </p:nvSpPr>
          <p:spPr>
            <a:xfrm rot="5400000">
              <a:off x="-1037539" y="3243504"/>
              <a:ext cx="5541952" cy="1183627"/>
            </a:xfrm>
            <a:custGeom>
              <a:avLst/>
              <a:gdLst>
                <a:gd name="connsiteX0" fmla="*/ 4232721 w 12188820"/>
                <a:gd name="connsiteY0" fmla="*/ 1679152 h 2603237"/>
                <a:gd name="connsiteX1" fmla="*/ 4266387 w 12188820"/>
                <a:gd name="connsiteY1" fmla="*/ 1654331 h 2603237"/>
                <a:gd name="connsiteX2" fmla="*/ 4425016 w 12188820"/>
                <a:gd name="connsiteY2" fmla="*/ 1637213 h 2603237"/>
                <a:gd name="connsiteX3" fmla="*/ 4535429 w 12188820"/>
                <a:gd name="connsiteY3" fmla="*/ 1630080 h 2603237"/>
                <a:gd name="connsiteX4" fmla="*/ 4574611 w 12188820"/>
                <a:gd name="connsiteY4" fmla="*/ 1644726 h 2603237"/>
                <a:gd name="connsiteX5" fmla="*/ 4606089 w 12188820"/>
                <a:gd name="connsiteY5" fmla="*/ 1671734 h 2603237"/>
                <a:gd name="connsiteX6" fmla="*/ 4601809 w 12188820"/>
                <a:gd name="connsiteY6" fmla="*/ 1731743 h 2603237"/>
                <a:gd name="connsiteX7" fmla="*/ 4587925 w 12188820"/>
                <a:gd name="connsiteY7" fmla="*/ 1828842 h 2603237"/>
                <a:gd name="connsiteX8" fmla="*/ 4593726 w 12188820"/>
                <a:gd name="connsiteY8" fmla="*/ 1912912 h 2603237"/>
                <a:gd name="connsiteX9" fmla="*/ 4600288 w 12188820"/>
                <a:gd name="connsiteY9" fmla="*/ 1982335 h 2603237"/>
                <a:gd name="connsiteX10" fmla="*/ 4592204 w 12188820"/>
                <a:gd name="connsiteY10" fmla="*/ 2022754 h 2603237"/>
                <a:gd name="connsiteX11" fmla="*/ 4534858 w 12188820"/>
                <a:gd name="connsiteY11" fmla="*/ 2062221 h 2603237"/>
                <a:gd name="connsiteX12" fmla="*/ 4506898 w 12188820"/>
                <a:gd name="connsiteY12" fmla="*/ 2071541 h 2603237"/>
                <a:gd name="connsiteX13" fmla="*/ 4440422 w 12188820"/>
                <a:gd name="connsiteY13" fmla="*/ 2139633 h 2603237"/>
                <a:gd name="connsiteX14" fmla="*/ 4454497 w 12188820"/>
                <a:gd name="connsiteY14" fmla="*/ 2186803 h 2603237"/>
                <a:gd name="connsiteX15" fmla="*/ 4465339 w 12188820"/>
                <a:gd name="connsiteY15" fmla="*/ 2192319 h 2603237"/>
                <a:gd name="connsiteX16" fmla="*/ 4532576 w 12188820"/>
                <a:gd name="connsiteY16" fmla="*/ 2206204 h 2603237"/>
                <a:gd name="connsiteX17" fmla="*/ 4635856 w 12188820"/>
                <a:gd name="connsiteY17" fmla="*/ 2202115 h 2603237"/>
                <a:gd name="connsiteX18" fmla="*/ 4711461 w 12188820"/>
                <a:gd name="connsiteY18" fmla="*/ 2188420 h 2603237"/>
                <a:gd name="connsiteX19" fmla="*/ 4738185 w 12188820"/>
                <a:gd name="connsiteY19" fmla="*/ 2167878 h 2603237"/>
                <a:gd name="connsiteX20" fmla="*/ 4749407 w 12188820"/>
                <a:gd name="connsiteY20" fmla="*/ 2107394 h 2603237"/>
                <a:gd name="connsiteX21" fmla="*/ 4761390 w 12188820"/>
                <a:gd name="connsiteY21" fmla="*/ 2039206 h 2603237"/>
                <a:gd name="connsiteX22" fmla="*/ 4766810 w 12188820"/>
                <a:gd name="connsiteY22" fmla="*/ 1962554 h 2603237"/>
                <a:gd name="connsiteX23" fmla="*/ 4748075 w 12188820"/>
                <a:gd name="connsiteY23" fmla="*/ 1868880 h 2603237"/>
                <a:gd name="connsiteX24" fmla="*/ 4742084 w 12188820"/>
                <a:gd name="connsiteY24" fmla="*/ 1684573 h 2603237"/>
                <a:gd name="connsiteX25" fmla="*/ 4728294 w 12188820"/>
                <a:gd name="connsiteY25" fmla="*/ 1627417 h 2603237"/>
                <a:gd name="connsiteX26" fmla="*/ 4728770 w 12188820"/>
                <a:gd name="connsiteY26" fmla="*/ 1588425 h 2603237"/>
                <a:gd name="connsiteX27" fmla="*/ 4823871 w 12188820"/>
                <a:gd name="connsiteY27" fmla="*/ 1537546 h 2603237"/>
                <a:gd name="connsiteX28" fmla="*/ 5058392 w 12188820"/>
                <a:gd name="connsiteY28" fmla="*/ 1520904 h 2603237"/>
                <a:gd name="connsiteX29" fmla="*/ 5069423 w 12188820"/>
                <a:gd name="connsiteY29" fmla="*/ 1567503 h 2603237"/>
                <a:gd name="connsiteX30" fmla="*/ 5073227 w 12188820"/>
                <a:gd name="connsiteY30" fmla="*/ 1594512 h 2603237"/>
                <a:gd name="connsiteX31" fmla="*/ 5102994 w 12188820"/>
                <a:gd name="connsiteY31" fmla="*/ 1754473 h 2603237"/>
                <a:gd name="connsiteX32" fmla="*/ 5115737 w 12188820"/>
                <a:gd name="connsiteY32" fmla="*/ 1812294 h 2603237"/>
                <a:gd name="connsiteX33" fmla="*/ 5129622 w 12188820"/>
                <a:gd name="connsiteY33" fmla="*/ 1872208 h 2603237"/>
                <a:gd name="connsiteX34" fmla="*/ 5104230 w 12188820"/>
                <a:gd name="connsiteY34" fmla="*/ 1947909 h 2603237"/>
                <a:gd name="connsiteX35" fmla="*/ 5003708 w 12188820"/>
                <a:gd name="connsiteY35" fmla="*/ 2028935 h 2603237"/>
                <a:gd name="connsiteX36" fmla="*/ 4930860 w 12188820"/>
                <a:gd name="connsiteY36" fmla="*/ 2125748 h 2603237"/>
                <a:gd name="connsiteX37" fmla="*/ 4934379 w 12188820"/>
                <a:gd name="connsiteY37" fmla="*/ 2141345 h 2603237"/>
                <a:gd name="connsiteX38" fmla="*/ 5029766 w 12188820"/>
                <a:gd name="connsiteY38" fmla="*/ 2126604 h 2603237"/>
                <a:gd name="connsiteX39" fmla="*/ 5103659 w 12188820"/>
                <a:gd name="connsiteY39" fmla="*/ 2110152 h 2603237"/>
                <a:gd name="connsiteX40" fmla="*/ 5175176 w 12188820"/>
                <a:gd name="connsiteY40" fmla="*/ 2089229 h 2603237"/>
                <a:gd name="connsiteX41" fmla="*/ 5190962 w 12188820"/>
                <a:gd name="connsiteY41" fmla="*/ 2061745 h 2603237"/>
                <a:gd name="connsiteX42" fmla="*/ 5190868 w 12188820"/>
                <a:gd name="connsiteY42" fmla="*/ 1983096 h 2603237"/>
                <a:gd name="connsiteX43" fmla="*/ 5180311 w 12188820"/>
                <a:gd name="connsiteY43" fmla="*/ 1943059 h 2603237"/>
                <a:gd name="connsiteX44" fmla="*/ 5209983 w 12188820"/>
                <a:gd name="connsiteY44" fmla="*/ 1787092 h 2603237"/>
                <a:gd name="connsiteX45" fmla="*/ 5209222 w 12188820"/>
                <a:gd name="connsiteY45" fmla="*/ 1777202 h 2603237"/>
                <a:gd name="connsiteX46" fmla="*/ 5185447 w 12188820"/>
                <a:gd name="connsiteY46" fmla="*/ 1642824 h 2603237"/>
                <a:gd name="connsiteX47" fmla="*/ 5188870 w 12188820"/>
                <a:gd name="connsiteY47" fmla="*/ 1506258 h 2603237"/>
                <a:gd name="connsiteX48" fmla="*/ 5306986 w 12188820"/>
                <a:gd name="connsiteY48" fmla="*/ 1448341 h 2603237"/>
                <a:gd name="connsiteX49" fmla="*/ 5383163 w 12188820"/>
                <a:gd name="connsiteY49" fmla="*/ 1427894 h 2603237"/>
                <a:gd name="connsiteX50" fmla="*/ 5445835 w 12188820"/>
                <a:gd name="connsiteY50" fmla="*/ 1428750 h 2603237"/>
                <a:gd name="connsiteX51" fmla="*/ 5506604 w 12188820"/>
                <a:gd name="connsiteY51" fmla="*/ 1474494 h 2603237"/>
                <a:gd name="connsiteX52" fmla="*/ 5526385 w 12188820"/>
                <a:gd name="connsiteY52" fmla="*/ 1581198 h 2603237"/>
                <a:gd name="connsiteX53" fmla="*/ 5547878 w 12188820"/>
                <a:gd name="connsiteY53" fmla="*/ 1683242 h 2603237"/>
                <a:gd name="connsiteX54" fmla="*/ 5572415 w 12188820"/>
                <a:gd name="connsiteY54" fmla="*/ 1793845 h 2603237"/>
                <a:gd name="connsiteX55" fmla="*/ 5535325 w 12188820"/>
                <a:gd name="connsiteY55" fmla="*/ 1843107 h 2603237"/>
                <a:gd name="connsiteX56" fmla="*/ 5464760 w 12188820"/>
                <a:gd name="connsiteY56" fmla="*/ 1924324 h 2603237"/>
                <a:gd name="connsiteX57" fmla="*/ 5444978 w 12188820"/>
                <a:gd name="connsiteY57" fmla="*/ 1942298 h 2603237"/>
                <a:gd name="connsiteX58" fmla="*/ 5425768 w 12188820"/>
                <a:gd name="connsiteY58" fmla="*/ 1964742 h 2603237"/>
                <a:gd name="connsiteX59" fmla="*/ 5442126 w 12188820"/>
                <a:gd name="connsiteY59" fmla="*/ 2025607 h 2603237"/>
                <a:gd name="connsiteX60" fmla="*/ 5456676 w 12188820"/>
                <a:gd name="connsiteY60" fmla="*/ 2028365 h 2603237"/>
                <a:gd name="connsiteX61" fmla="*/ 5536941 w 12188820"/>
                <a:gd name="connsiteY61" fmla="*/ 2014385 h 2603237"/>
                <a:gd name="connsiteX62" fmla="*/ 5582115 w 12188820"/>
                <a:gd name="connsiteY62" fmla="*/ 2004589 h 2603237"/>
                <a:gd name="connsiteX63" fmla="*/ 5685110 w 12188820"/>
                <a:gd name="connsiteY63" fmla="*/ 1961033 h 2603237"/>
                <a:gd name="connsiteX64" fmla="*/ 5740744 w 12188820"/>
                <a:gd name="connsiteY64" fmla="*/ 1915384 h 2603237"/>
                <a:gd name="connsiteX65" fmla="*/ 5764995 w 12188820"/>
                <a:gd name="connsiteY65" fmla="*/ 1779579 h 2603237"/>
                <a:gd name="connsiteX66" fmla="*/ 5751681 w 12188820"/>
                <a:gd name="connsiteY66" fmla="*/ 1742204 h 2603237"/>
                <a:gd name="connsiteX67" fmla="*/ 5677977 w 12188820"/>
                <a:gd name="connsiteY67" fmla="*/ 1587094 h 2603237"/>
                <a:gd name="connsiteX68" fmla="*/ 5629380 w 12188820"/>
                <a:gd name="connsiteY68" fmla="*/ 1458802 h 2603237"/>
                <a:gd name="connsiteX69" fmla="*/ 5597141 w 12188820"/>
                <a:gd name="connsiteY69" fmla="*/ 1368836 h 2603237"/>
                <a:gd name="connsiteX70" fmla="*/ 5651349 w 12188820"/>
                <a:gd name="connsiteY70" fmla="*/ 1322902 h 2603237"/>
                <a:gd name="connsiteX71" fmla="*/ 5765280 w 12188820"/>
                <a:gd name="connsiteY71" fmla="*/ 1278015 h 2603237"/>
                <a:gd name="connsiteX72" fmla="*/ 5873030 w 12188820"/>
                <a:gd name="connsiteY72" fmla="*/ 1237787 h 2603237"/>
                <a:gd name="connsiteX73" fmla="*/ 5962996 w 12188820"/>
                <a:gd name="connsiteY73" fmla="*/ 1221334 h 2603237"/>
                <a:gd name="connsiteX74" fmla="*/ 6002748 w 12188820"/>
                <a:gd name="connsiteY74" fmla="*/ 1308923 h 2603237"/>
                <a:gd name="connsiteX75" fmla="*/ 6053152 w 12188820"/>
                <a:gd name="connsiteY75" fmla="*/ 1426278 h 2603237"/>
                <a:gd name="connsiteX76" fmla="*/ 6060285 w 12188820"/>
                <a:gd name="connsiteY76" fmla="*/ 1571973 h 2603237"/>
                <a:gd name="connsiteX77" fmla="*/ 6041930 w 12188820"/>
                <a:gd name="connsiteY77" fmla="*/ 1641492 h 2603237"/>
                <a:gd name="connsiteX78" fmla="*/ 6019676 w 12188820"/>
                <a:gd name="connsiteY78" fmla="*/ 1707968 h 2603237"/>
                <a:gd name="connsiteX79" fmla="*/ 6011212 w 12188820"/>
                <a:gd name="connsiteY79" fmla="*/ 1738495 h 2603237"/>
                <a:gd name="connsiteX80" fmla="*/ 5954627 w 12188820"/>
                <a:gd name="connsiteY80" fmla="*/ 1813816 h 2603237"/>
                <a:gd name="connsiteX81" fmla="*/ 5946829 w 12188820"/>
                <a:gd name="connsiteY81" fmla="*/ 1838542 h 2603237"/>
                <a:gd name="connsiteX82" fmla="*/ 6076737 w 12188820"/>
                <a:gd name="connsiteY82" fmla="*/ 1773968 h 2603237"/>
                <a:gd name="connsiteX83" fmla="*/ 6194282 w 12188820"/>
                <a:gd name="connsiteY83" fmla="*/ 1710441 h 2603237"/>
                <a:gd name="connsiteX84" fmla="*/ 6279303 w 12188820"/>
                <a:gd name="connsiteY84" fmla="*/ 1634740 h 2603237"/>
                <a:gd name="connsiteX85" fmla="*/ 6288433 w 12188820"/>
                <a:gd name="connsiteY85" fmla="*/ 1622282 h 2603237"/>
                <a:gd name="connsiteX86" fmla="*/ 6292808 w 12188820"/>
                <a:gd name="connsiteY86" fmla="*/ 1612201 h 2603237"/>
                <a:gd name="connsiteX87" fmla="*/ 6294615 w 12188820"/>
                <a:gd name="connsiteY87" fmla="*/ 1589662 h 2603237"/>
                <a:gd name="connsiteX88" fmla="*/ 6290335 w 12188820"/>
                <a:gd name="connsiteY88" fmla="*/ 1551716 h 2603237"/>
                <a:gd name="connsiteX89" fmla="*/ 6248110 w 12188820"/>
                <a:gd name="connsiteY89" fmla="*/ 1526419 h 2603237"/>
                <a:gd name="connsiteX90" fmla="*/ 6186769 w 12188820"/>
                <a:gd name="connsiteY90" fmla="*/ 1456995 h 2603237"/>
                <a:gd name="connsiteX91" fmla="*/ 6132466 w 12188820"/>
                <a:gd name="connsiteY91" fmla="*/ 1366554 h 2603237"/>
                <a:gd name="connsiteX92" fmla="*/ 6091288 w 12188820"/>
                <a:gd name="connsiteY92" fmla="*/ 1249674 h 2603237"/>
                <a:gd name="connsiteX93" fmla="*/ 6094807 w 12188820"/>
                <a:gd name="connsiteY93" fmla="*/ 1171406 h 2603237"/>
                <a:gd name="connsiteX94" fmla="*/ 6176118 w 12188820"/>
                <a:gd name="connsiteY94" fmla="*/ 1084674 h 2603237"/>
                <a:gd name="connsiteX95" fmla="*/ 6315917 w 12188820"/>
                <a:gd name="connsiteY95" fmla="*/ 1020765 h 2603237"/>
                <a:gd name="connsiteX96" fmla="*/ 6355860 w 12188820"/>
                <a:gd name="connsiteY96" fmla="*/ 1017532 h 2603237"/>
                <a:gd name="connsiteX97" fmla="*/ 6423762 w 12188820"/>
                <a:gd name="connsiteY97" fmla="*/ 1085054 h 2603237"/>
                <a:gd name="connsiteX98" fmla="*/ 6476638 w 12188820"/>
                <a:gd name="connsiteY98" fmla="*/ 1234744 h 2603237"/>
                <a:gd name="connsiteX99" fmla="*/ 6489668 w 12188820"/>
                <a:gd name="connsiteY99" fmla="*/ 1290283 h 2603237"/>
                <a:gd name="connsiteX100" fmla="*/ 6512682 w 12188820"/>
                <a:gd name="connsiteY100" fmla="*/ 1411442 h 2603237"/>
                <a:gd name="connsiteX101" fmla="*/ 6492806 w 12188820"/>
                <a:gd name="connsiteY101" fmla="*/ 1442350 h 2603237"/>
                <a:gd name="connsiteX102" fmla="*/ 6465512 w 12188820"/>
                <a:gd name="connsiteY102" fmla="*/ 1562558 h 2603237"/>
                <a:gd name="connsiteX103" fmla="*/ 6477114 w 12188820"/>
                <a:gd name="connsiteY103" fmla="*/ 1575872 h 2603237"/>
                <a:gd name="connsiteX104" fmla="*/ 6573452 w 12188820"/>
                <a:gd name="connsiteY104" fmla="*/ 1540209 h 2603237"/>
                <a:gd name="connsiteX105" fmla="*/ 6687003 w 12188820"/>
                <a:gd name="connsiteY105" fmla="*/ 1489235 h 2603237"/>
                <a:gd name="connsiteX106" fmla="*/ 6724853 w 12188820"/>
                <a:gd name="connsiteY106" fmla="*/ 1456520 h 2603237"/>
                <a:gd name="connsiteX107" fmla="*/ 6730274 w 12188820"/>
                <a:gd name="connsiteY107" fmla="*/ 1382056 h 2603237"/>
                <a:gd name="connsiteX108" fmla="*/ 6701078 w 12188820"/>
                <a:gd name="connsiteY108" fmla="*/ 1327943 h 2603237"/>
                <a:gd name="connsiteX109" fmla="*/ 6616057 w 12188820"/>
                <a:gd name="connsiteY109" fmla="*/ 1223236 h 2603237"/>
                <a:gd name="connsiteX110" fmla="*/ 6580109 w 12188820"/>
                <a:gd name="connsiteY110" fmla="*/ 1154097 h 2603237"/>
                <a:gd name="connsiteX111" fmla="*/ 6554337 w 12188820"/>
                <a:gd name="connsiteY111" fmla="*/ 1081440 h 2603237"/>
                <a:gd name="connsiteX112" fmla="*/ 6506786 w 12188820"/>
                <a:gd name="connsiteY112" fmla="*/ 938217 h 2603237"/>
                <a:gd name="connsiteX113" fmla="*/ 6502316 w 12188820"/>
                <a:gd name="connsiteY113" fmla="*/ 936315 h 2603237"/>
                <a:gd name="connsiteX114" fmla="*/ 6592377 w 12188820"/>
                <a:gd name="connsiteY114" fmla="*/ 847776 h 2603237"/>
                <a:gd name="connsiteX115" fmla="*/ 6725709 w 12188820"/>
                <a:gd name="connsiteY115" fmla="*/ 766179 h 2603237"/>
                <a:gd name="connsiteX116" fmla="*/ 6786574 w 12188820"/>
                <a:gd name="connsiteY116" fmla="*/ 757239 h 2603237"/>
                <a:gd name="connsiteX117" fmla="*/ 6813488 w 12188820"/>
                <a:gd name="connsiteY117" fmla="*/ 755528 h 2603237"/>
                <a:gd name="connsiteX118" fmla="*/ 6816246 w 12188820"/>
                <a:gd name="connsiteY118" fmla="*/ 762280 h 2603237"/>
                <a:gd name="connsiteX119" fmla="*/ 6912298 w 12188820"/>
                <a:gd name="connsiteY119" fmla="*/ 940214 h 2603237"/>
                <a:gd name="connsiteX120" fmla="*/ 6963748 w 12188820"/>
                <a:gd name="connsiteY120" fmla="*/ 1069838 h 2603237"/>
                <a:gd name="connsiteX121" fmla="*/ 6994466 w 12188820"/>
                <a:gd name="connsiteY121" fmla="*/ 1162371 h 2603237"/>
                <a:gd name="connsiteX122" fmla="*/ 6991232 w 12188820"/>
                <a:gd name="connsiteY122" fmla="*/ 1179109 h 2603237"/>
                <a:gd name="connsiteX123" fmla="*/ 6989806 w 12188820"/>
                <a:gd name="connsiteY123" fmla="*/ 1260516 h 2603237"/>
                <a:gd name="connsiteX124" fmla="*/ 6924281 w 12188820"/>
                <a:gd name="connsiteY124" fmla="*/ 1344776 h 2603237"/>
                <a:gd name="connsiteX125" fmla="*/ 6853050 w 12188820"/>
                <a:gd name="connsiteY125" fmla="*/ 1395084 h 2603237"/>
                <a:gd name="connsiteX126" fmla="*/ 6845822 w 12188820"/>
                <a:gd name="connsiteY126" fmla="*/ 1416292 h 2603237"/>
                <a:gd name="connsiteX127" fmla="*/ 6939782 w 12188820"/>
                <a:gd name="connsiteY127" fmla="*/ 1370073 h 2603237"/>
                <a:gd name="connsiteX128" fmla="*/ 7018241 w 12188820"/>
                <a:gd name="connsiteY128" fmla="*/ 1320049 h 2603237"/>
                <a:gd name="connsiteX129" fmla="*/ 7136833 w 12188820"/>
                <a:gd name="connsiteY129" fmla="*/ 1211349 h 2603237"/>
                <a:gd name="connsiteX130" fmla="*/ 7142158 w 12188820"/>
                <a:gd name="connsiteY130" fmla="*/ 1187573 h 2603237"/>
                <a:gd name="connsiteX131" fmla="*/ 7136167 w 12188820"/>
                <a:gd name="connsiteY131" fmla="*/ 1091901 h 2603237"/>
                <a:gd name="connsiteX132" fmla="*/ 7130175 w 12188820"/>
                <a:gd name="connsiteY132" fmla="*/ 1078682 h 2603237"/>
                <a:gd name="connsiteX133" fmla="*/ 7068360 w 12188820"/>
                <a:gd name="connsiteY133" fmla="*/ 970171 h 2603237"/>
                <a:gd name="connsiteX134" fmla="*/ 6979250 w 12188820"/>
                <a:gd name="connsiteY134" fmla="*/ 790240 h 2603237"/>
                <a:gd name="connsiteX135" fmla="*/ 6924091 w 12188820"/>
                <a:gd name="connsiteY135" fmla="*/ 702841 h 2603237"/>
                <a:gd name="connsiteX136" fmla="*/ 7043443 w 12188820"/>
                <a:gd name="connsiteY136" fmla="*/ 606694 h 2603237"/>
                <a:gd name="connsiteX137" fmla="*/ 7205020 w 12188820"/>
                <a:gd name="connsiteY137" fmla="*/ 529567 h 2603237"/>
                <a:gd name="connsiteX138" fmla="*/ 7269023 w 12188820"/>
                <a:gd name="connsiteY138" fmla="*/ 520627 h 2603237"/>
                <a:gd name="connsiteX139" fmla="*/ 7282052 w 12188820"/>
                <a:gd name="connsiteY139" fmla="*/ 546209 h 2603237"/>
                <a:gd name="connsiteX140" fmla="*/ 7320188 w 12188820"/>
                <a:gd name="connsiteY140" fmla="*/ 605933 h 2603237"/>
                <a:gd name="connsiteX141" fmla="*/ 7351381 w 12188820"/>
                <a:gd name="connsiteY141" fmla="*/ 680207 h 2603237"/>
                <a:gd name="connsiteX142" fmla="*/ 7401880 w 12188820"/>
                <a:gd name="connsiteY142" fmla="*/ 793663 h 2603237"/>
                <a:gd name="connsiteX143" fmla="*/ 7447338 w 12188820"/>
                <a:gd name="connsiteY143" fmla="*/ 922145 h 2603237"/>
                <a:gd name="connsiteX144" fmla="*/ 7373350 w 12188820"/>
                <a:gd name="connsiteY144" fmla="*/ 1010685 h 2603237"/>
                <a:gd name="connsiteX145" fmla="*/ 7358704 w 12188820"/>
                <a:gd name="connsiteY145" fmla="*/ 1054621 h 2603237"/>
                <a:gd name="connsiteX146" fmla="*/ 7401595 w 12188820"/>
                <a:gd name="connsiteY146" fmla="*/ 1068126 h 2603237"/>
                <a:gd name="connsiteX147" fmla="*/ 7448385 w 12188820"/>
                <a:gd name="connsiteY147" fmla="*/ 1033033 h 2603237"/>
                <a:gd name="connsiteX148" fmla="*/ 7506777 w 12188820"/>
                <a:gd name="connsiteY148" fmla="*/ 971218 h 2603237"/>
                <a:gd name="connsiteX149" fmla="*/ 7657227 w 12188820"/>
                <a:gd name="connsiteY149" fmla="*/ 905122 h 2603237"/>
                <a:gd name="connsiteX150" fmla="*/ 7680432 w 12188820"/>
                <a:gd name="connsiteY150" fmla="*/ 885626 h 2603237"/>
                <a:gd name="connsiteX151" fmla="*/ 7675487 w 12188820"/>
                <a:gd name="connsiteY151" fmla="*/ 862802 h 2603237"/>
                <a:gd name="connsiteX152" fmla="*/ 7623657 w 12188820"/>
                <a:gd name="connsiteY152" fmla="*/ 839407 h 2603237"/>
                <a:gd name="connsiteX153" fmla="*/ 7621469 w 12188820"/>
                <a:gd name="connsiteY153" fmla="*/ 832560 h 2603237"/>
                <a:gd name="connsiteX154" fmla="*/ 7501261 w 12188820"/>
                <a:gd name="connsiteY154" fmla="*/ 681729 h 2603237"/>
                <a:gd name="connsiteX155" fmla="*/ 7476250 w 12188820"/>
                <a:gd name="connsiteY155" fmla="*/ 608976 h 2603237"/>
                <a:gd name="connsiteX156" fmla="*/ 7391039 w 12188820"/>
                <a:gd name="connsiteY156" fmla="*/ 459477 h 2603237"/>
                <a:gd name="connsiteX157" fmla="*/ 7462745 w 12188820"/>
                <a:gd name="connsiteY157" fmla="*/ 363234 h 2603237"/>
                <a:gd name="connsiteX158" fmla="*/ 7625273 w 12188820"/>
                <a:gd name="connsiteY158" fmla="*/ 300943 h 2603237"/>
                <a:gd name="connsiteX159" fmla="*/ 7720470 w 12188820"/>
                <a:gd name="connsiteY159" fmla="*/ 255389 h 2603237"/>
                <a:gd name="connsiteX160" fmla="*/ 7785329 w 12188820"/>
                <a:gd name="connsiteY160" fmla="*/ 263568 h 2603237"/>
                <a:gd name="connsiteX161" fmla="*/ 7794363 w 12188820"/>
                <a:gd name="connsiteY161" fmla="*/ 267657 h 2603237"/>
                <a:gd name="connsiteX162" fmla="*/ 7814715 w 12188820"/>
                <a:gd name="connsiteY162" fmla="*/ 319488 h 2603237"/>
                <a:gd name="connsiteX163" fmla="*/ 7842390 w 12188820"/>
                <a:gd name="connsiteY163" fmla="*/ 403082 h 2603237"/>
                <a:gd name="connsiteX164" fmla="*/ 7881001 w 12188820"/>
                <a:gd name="connsiteY164" fmla="*/ 465278 h 2603237"/>
                <a:gd name="connsiteX165" fmla="*/ 7950615 w 12188820"/>
                <a:gd name="connsiteY165" fmla="*/ 686008 h 2603237"/>
                <a:gd name="connsiteX166" fmla="*/ 7926459 w 12188820"/>
                <a:gd name="connsiteY166" fmla="*/ 738885 h 2603237"/>
                <a:gd name="connsiteX167" fmla="*/ 7861125 w 12188820"/>
                <a:gd name="connsiteY167" fmla="*/ 828470 h 2603237"/>
                <a:gd name="connsiteX168" fmla="*/ 7868543 w 12188820"/>
                <a:gd name="connsiteY168" fmla="*/ 849678 h 2603237"/>
                <a:gd name="connsiteX169" fmla="*/ 7911243 w 12188820"/>
                <a:gd name="connsiteY169" fmla="*/ 848917 h 2603237"/>
                <a:gd name="connsiteX170" fmla="*/ 8042578 w 12188820"/>
                <a:gd name="connsiteY170" fmla="*/ 820292 h 2603237"/>
                <a:gd name="connsiteX171" fmla="*/ 8111336 w 12188820"/>
                <a:gd name="connsiteY171" fmla="*/ 765133 h 2603237"/>
                <a:gd name="connsiteX172" fmla="*/ 8049521 w 12188820"/>
                <a:gd name="connsiteY172" fmla="*/ 655861 h 2603237"/>
                <a:gd name="connsiteX173" fmla="*/ 8043434 w 12188820"/>
                <a:gd name="connsiteY173" fmla="*/ 642452 h 2603237"/>
                <a:gd name="connsiteX174" fmla="*/ 7982760 w 12188820"/>
                <a:gd name="connsiteY174" fmla="*/ 503984 h 2603237"/>
                <a:gd name="connsiteX175" fmla="*/ 7955371 w 12188820"/>
                <a:gd name="connsiteY175" fmla="*/ 322531 h 2603237"/>
                <a:gd name="connsiteX176" fmla="*/ 7903920 w 12188820"/>
                <a:gd name="connsiteY176" fmla="*/ 230283 h 2603237"/>
                <a:gd name="connsiteX177" fmla="*/ 7965546 w 12188820"/>
                <a:gd name="connsiteY177" fmla="*/ 174553 h 2603237"/>
                <a:gd name="connsiteX178" fmla="*/ 8072630 w 12188820"/>
                <a:gd name="connsiteY178" fmla="*/ 137559 h 2603237"/>
                <a:gd name="connsiteX179" fmla="*/ 8169443 w 12188820"/>
                <a:gd name="connsiteY179" fmla="*/ 107887 h 2603237"/>
                <a:gd name="connsiteX180" fmla="*/ 8290698 w 12188820"/>
                <a:gd name="connsiteY180" fmla="*/ 95144 h 2603237"/>
                <a:gd name="connsiteX181" fmla="*/ 8333113 w 12188820"/>
                <a:gd name="connsiteY181" fmla="*/ 104844 h 2603237"/>
                <a:gd name="connsiteX182" fmla="*/ 8381234 w 12188820"/>
                <a:gd name="connsiteY182" fmla="*/ 203179 h 2603237"/>
                <a:gd name="connsiteX183" fmla="*/ 8391696 w 12188820"/>
                <a:gd name="connsiteY183" fmla="*/ 320249 h 2603237"/>
                <a:gd name="connsiteX184" fmla="*/ 8399493 w 12188820"/>
                <a:gd name="connsiteY184" fmla="*/ 412687 h 2603237"/>
                <a:gd name="connsiteX185" fmla="*/ 8433255 w 12188820"/>
                <a:gd name="connsiteY185" fmla="*/ 535178 h 2603237"/>
                <a:gd name="connsiteX186" fmla="*/ 8358220 w 12188820"/>
                <a:gd name="connsiteY186" fmla="*/ 611069 h 2603237"/>
                <a:gd name="connsiteX187" fmla="*/ 8309338 w 12188820"/>
                <a:gd name="connsiteY187" fmla="*/ 633608 h 2603237"/>
                <a:gd name="connsiteX188" fmla="*/ 8275197 w 12188820"/>
                <a:gd name="connsiteY188" fmla="*/ 731277 h 2603237"/>
                <a:gd name="connsiteX189" fmla="*/ 8287845 w 12188820"/>
                <a:gd name="connsiteY189" fmla="*/ 743355 h 2603237"/>
                <a:gd name="connsiteX190" fmla="*/ 8320655 w 12188820"/>
                <a:gd name="connsiteY190" fmla="*/ 742308 h 2603237"/>
                <a:gd name="connsiteX191" fmla="*/ 8409194 w 12188820"/>
                <a:gd name="connsiteY191" fmla="*/ 754767 h 2603237"/>
                <a:gd name="connsiteX192" fmla="*/ 8478618 w 12188820"/>
                <a:gd name="connsiteY192" fmla="*/ 761899 h 2603237"/>
                <a:gd name="connsiteX193" fmla="*/ 8602154 w 12188820"/>
                <a:gd name="connsiteY193" fmla="*/ 645020 h 2603237"/>
                <a:gd name="connsiteX194" fmla="*/ 8603772 w 12188820"/>
                <a:gd name="connsiteY194" fmla="*/ 602795 h 2603237"/>
                <a:gd name="connsiteX195" fmla="*/ 8581898 w 12188820"/>
                <a:gd name="connsiteY195" fmla="*/ 600132 h 2603237"/>
                <a:gd name="connsiteX196" fmla="*/ 8570486 w 12188820"/>
                <a:gd name="connsiteY196" fmla="*/ 591097 h 2603237"/>
                <a:gd name="connsiteX197" fmla="*/ 8543382 w 12188820"/>
                <a:gd name="connsiteY197" fmla="*/ 533085 h 2603237"/>
                <a:gd name="connsiteX198" fmla="*/ 8534823 w 12188820"/>
                <a:gd name="connsiteY198" fmla="*/ 464232 h 2603237"/>
                <a:gd name="connsiteX199" fmla="*/ 8534348 w 12188820"/>
                <a:gd name="connsiteY199" fmla="*/ 194905 h 2603237"/>
                <a:gd name="connsiteX200" fmla="*/ 8530353 w 12188820"/>
                <a:gd name="connsiteY200" fmla="*/ 172936 h 2603237"/>
                <a:gd name="connsiteX201" fmla="*/ 8518751 w 12188820"/>
                <a:gd name="connsiteY201" fmla="*/ 104749 h 2603237"/>
                <a:gd name="connsiteX202" fmla="*/ 8509146 w 12188820"/>
                <a:gd name="connsiteY202" fmla="*/ 87440 h 2603237"/>
                <a:gd name="connsiteX203" fmla="*/ 8554699 w 12188820"/>
                <a:gd name="connsiteY203" fmla="*/ 32662 h 2603237"/>
                <a:gd name="connsiteX204" fmla="*/ 8616705 w 12188820"/>
                <a:gd name="connsiteY204" fmla="*/ 17065 h 2603237"/>
                <a:gd name="connsiteX205" fmla="*/ 8837055 w 12188820"/>
                <a:gd name="connsiteY205" fmla="*/ 11835 h 2603237"/>
                <a:gd name="connsiteX206" fmla="*/ 8876427 w 12188820"/>
                <a:gd name="connsiteY206" fmla="*/ 4417 h 2603237"/>
                <a:gd name="connsiteX207" fmla="*/ 8963445 w 12188820"/>
                <a:gd name="connsiteY207" fmla="*/ 26671 h 2603237"/>
                <a:gd name="connsiteX208" fmla="*/ 8966583 w 12188820"/>
                <a:gd name="connsiteY208" fmla="*/ 53679 h 2603237"/>
                <a:gd name="connsiteX209" fmla="*/ 8956502 w 12188820"/>
                <a:gd name="connsiteY209" fmla="*/ 127288 h 2603237"/>
                <a:gd name="connsiteX210" fmla="*/ 8962114 w 12188820"/>
                <a:gd name="connsiteY210" fmla="*/ 264044 h 2603237"/>
                <a:gd name="connsiteX211" fmla="*/ 8965537 w 12188820"/>
                <a:gd name="connsiteY211" fmla="*/ 376358 h 2603237"/>
                <a:gd name="connsiteX212" fmla="*/ 8977710 w 12188820"/>
                <a:gd name="connsiteY212" fmla="*/ 418774 h 2603237"/>
                <a:gd name="connsiteX213" fmla="*/ 8972575 w 12188820"/>
                <a:gd name="connsiteY213" fmla="*/ 518725 h 2603237"/>
                <a:gd name="connsiteX214" fmla="*/ 8960021 w 12188820"/>
                <a:gd name="connsiteY214" fmla="*/ 526619 h 2603237"/>
                <a:gd name="connsiteX215" fmla="*/ 8851796 w 12188820"/>
                <a:gd name="connsiteY215" fmla="*/ 589671 h 2603237"/>
                <a:gd name="connsiteX216" fmla="*/ 8814326 w 12188820"/>
                <a:gd name="connsiteY216" fmla="*/ 677164 h 2603237"/>
                <a:gd name="connsiteX217" fmla="*/ 8839148 w 12188820"/>
                <a:gd name="connsiteY217" fmla="*/ 764372 h 2603237"/>
                <a:gd name="connsiteX218" fmla="*/ 8859689 w 12188820"/>
                <a:gd name="connsiteY218" fmla="*/ 779018 h 2603237"/>
                <a:gd name="connsiteX219" fmla="*/ 9022027 w 12188820"/>
                <a:gd name="connsiteY219" fmla="*/ 741738 h 2603237"/>
                <a:gd name="connsiteX220" fmla="*/ 9160875 w 12188820"/>
                <a:gd name="connsiteY220" fmla="*/ 605838 h 2603237"/>
                <a:gd name="connsiteX221" fmla="*/ 9153172 w 12188820"/>
                <a:gd name="connsiteY221" fmla="*/ 575881 h 2603237"/>
                <a:gd name="connsiteX222" fmla="*/ 9098869 w 12188820"/>
                <a:gd name="connsiteY222" fmla="*/ 527284 h 2603237"/>
                <a:gd name="connsiteX223" fmla="*/ 9093734 w 12188820"/>
                <a:gd name="connsiteY223" fmla="*/ 479924 h 2603237"/>
                <a:gd name="connsiteX224" fmla="*/ 9111137 w 12188820"/>
                <a:gd name="connsiteY224" fmla="*/ 318632 h 2603237"/>
                <a:gd name="connsiteX225" fmla="*/ 9118175 w 12188820"/>
                <a:gd name="connsiteY225" fmla="*/ 276882 h 2603237"/>
                <a:gd name="connsiteX226" fmla="*/ 9133487 w 12188820"/>
                <a:gd name="connsiteY226" fmla="*/ 205081 h 2603237"/>
                <a:gd name="connsiteX227" fmla="*/ 9128066 w 12188820"/>
                <a:gd name="connsiteY227" fmla="*/ 69181 h 2603237"/>
                <a:gd name="connsiteX228" fmla="*/ 9251983 w 12188820"/>
                <a:gd name="connsiteY228" fmla="*/ 34849 h 2603237"/>
                <a:gd name="connsiteX229" fmla="*/ 9389119 w 12188820"/>
                <a:gd name="connsiteY229" fmla="*/ 56152 h 2603237"/>
                <a:gd name="connsiteX230" fmla="*/ 9434102 w 12188820"/>
                <a:gd name="connsiteY230" fmla="*/ 60241 h 2603237"/>
                <a:gd name="connsiteX231" fmla="*/ 9570477 w 12188820"/>
                <a:gd name="connsiteY231" fmla="*/ 69561 h 2603237"/>
                <a:gd name="connsiteX232" fmla="*/ 9622117 w 12188820"/>
                <a:gd name="connsiteY232" fmla="*/ 99994 h 2603237"/>
                <a:gd name="connsiteX233" fmla="*/ 9603667 w 12188820"/>
                <a:gd name="connsiteY233" fmla="*/ 187297 h 2603237"/>
                <a:gd name="connsiteX234" fmla="*/ 9548889 w 12188820"/>
                <a:gd name="connsiteY234" fmla="*/ 394808 h 2603237"/>
                <a:gd name="connsiteX235" fmla="*/ 9540045 w 12188820"/>
                <a:gd name="connsiteY235" fmla="*/ 504935 h 2603237"/>
                <a:gd name="connsiteX236" fmla="*/ 9526160 w 12188820"/>
                <a:gd name="connsiteY236" fmla="*/ 554388 h 2603237"/>
                <a:gd name="connsiteX237" fmla="*/ 9520264 w 12188820"/>
                <a:gd name="connsiteY237" fmla="*/ 565230 h 2603237"/>
                <a:gd name="connsiteX238" fmla="*/ 9461586 w 12188820"/>
                <a:gd name="connsiteY238" fmla="*/ 588910 h 2603237"/>
                <a:gd name="connsiteX239" fmla="*/ 9353075 w 12188820"/>
                <a:gd name="connsiteY239" fmla="*/ 654149 h 2603237"/>
                <a:gd name="connsiteX240" fmla="*/ 9332534 w 12188820"/>
                <a:gd name="connsiteY240" fmla="*/ 721672 h 2603237"/>
                <a:gd name="connsiteX241" fmla="*/ 9386931 w 12188820"/>
                <a:gd name="connsiteY241" fmla="*/ 768842 h 2603237"/>
                <a:gd name="connsiteX242" fmla="*/ 9475661 w 12188820"/>
                <a:gd name="connsiteY242" fmla="*/ 769032 h 2603237"/>
                <a:gd name="connsiteX243" fmla="*/ 9620405 w 12188820"/>
                <a:gd name="connsiteY243" fmla="*/ 721291 h 2603237"/>
                <a:gd name="connsiteX244" fmla="*/ 9635146 w 12188820"/>
                <a:gd name="connsiteY244" fmla="*/ 688291 h 2603237"/>
                <a:gd name="connsiteX245" fmla="*/ 9611276 w 12188820"/>
                <a:gd name="connsiteY245" fmla="*/ 591192 h 2603237"/>
                <a:gd name="connsiteX246" fmla="*/ 9620976 w 12188820"/>
                <a:gd name="connsiteY246" fmla="*/ 581492 h 2603237"/>
                <a:gd name="connsiteX247" fmla="*/ 9707803 w 12188820"/>
                <a:gd name="connsiteY247" fmla="*/ 433895 h 2603237"/>
                <a:gd name="connsiteX248" fmla="*/ 9754498 w 12188820"/>
                <a:gd name="connsiteY248" fmla="*/ 360001 h 2603237"/>
                <a:gd name="connsiteX249" fmla="*/ 9786168 w 12188820"/>
                <a:gd name="connsiteY249" fmla="*/ 267943 h 2603237"/>
                <a:gd name="connsiteX250" fmla="*/ 9816599 w 12188820"/>
                <a:gd name="connsiteY250" fmla="*/ 184824 h 2603237"/>
                <a:gd name="connsiteX251" fmla="*/ 9941658 w 12188820"/>
                <a:gd name="connsiteY251" fmla="*/ 196617 h 2603237"/>
                <a:gd name="connsiteX252" fmla="*/ 10015266 w 12188820"/>
                <a:gd name="connsiteY252" fmla="*/ 233801 h 2603237"/>
                <a:gd name="connsiteX253" fmla="*/ 10103330 w 12188820"/>
                <a:gd name="connsiteY253" fmla="*/ 276977 h 2603237"/>
                <a:gd name="connsiteX254" fmla="*/ 10218879 w 12188820"/>
                <a:gd name="connsiteY254" fmla="*/ 341551 h 2603237"/>
                <a:gd name="connsiteX255" fmla="*/ 10260629 w 12188820"/>
                <a:gd name="connsiteY255" fmla="*/ 367704 h 2603237"/>
                <a:gd name="connsiteX256" fmla="*/ 10222777 w 12188820"/>
                <a:gd name="connsiteY256" fmla="*/ 470889 h 2603237"/>
                <a:gd name="connsiteX257" fmla="*/ 10171519 w 12188820"/>
                <a:gd name="connsiteY257" fmla="*/ 541740 h 2603237"/>
                <a:gd name="connsiteX258" fmla="*/ 10073944 w 12188820"/>
                <a:gd name="connsiteY258" fmla="*/ 692000 h 2603237"/>
                <a:gd name="connsiteX259" fmla="*/ 10005852 w 12188820"/>
                <a:gd name="connsiteY259" fmla="*/ 755337 h 2603237"/>
                <a:gd name="connsiteX260" fmla="*/ 9911796 w 12188820"/>
                <a:gd name="connsiteY260" fmla="*/ 769603 h 2603237"/>
                <a:gd name="connsiteX261" fmla="*/ 9857208 w 12188820"/>
                <a:gd name="connsiteY261" fmla="*/ 784819 h 2603237"/>
                <a:gd name="connsiteX262" fmla="*/ 9829628 w 12188820"/>
                <a:gd name="connsiteY262" fmla="*/ 800035 h 2603237"/>
                <a:gd name="connsiteX263" fmla="*/ 9830390 w 12188820"/>
                <a:gd name="connsiteY263" fmla="*/ 818294 h 2603237"/>
                <a:gd name="connsiteX264" fmla="*/ 9892871 w 12188820"/>
                <a:gd name="connsiteY264" fmla="*/ 879825 h 2603237"/>
                <a:gd name="connsiteX265" fmla="*/ 9961915 w 12188820"/>
                <a:gd name="connsiteY265" fmla="*/ 976448 h 2603237"/>
                <a:gd name="connsiteX266" fmla="*/ 9980554 w 12188820"/>
                <a:gd name="connsiteY266" fmla="*/ 985768 h 2603237"/>
                <a:gd name="connsiteX267" fmla="*/ 10053021 w 12188820"/>
                <a:gd name="connsiteY267" fmla="*/ 936030 h 2603237"/>
                <a:gd name="connsiteX268" fmla="*/ 10059298 w 12188820"/>
                <a:gd name="connsiteY268" fmla="*/ 895327 h 2603237"/>
                <a:gd name="connsiteX269" fmla="*/ 10131195 w 12188820"/>
                <a:gd name="connsiteY269" fmla="*/ 795375 h 2603237"/>
                <a:gd name="connsiteX270" fmla="*/ 10171043 w 12188820"/>
                <a:gd name="connsiteY270" fmla="*/ 742499 h 2603237"/>
                <a:gd name="connsiteX271" fmla="*/ 10228199 w 12188820"/>
                <a:gd name="connsiteY271" fmla="*/ 671838 h 2603237"/>
                <a:gd name="connsiteX272" fmla="*/ 10309700 w 12188820"/>
                <a:gd name="connsiteY272" fmla="*/ 584535 h 2603237"/>
                <a:gd name="connsiteX273" fmla="*/ 10442747 w 12188820"/>
                <a:gd name="connsiteY273" fmla="*/ 513495 h 2603237"/>
                <a:gd name="connsiteX274" fmla="*/ 10495148 w 12188820"/>
                <a:gd name="connsiteY274" fmla="*/ 579210 h 2603237"/>
                <a:gd name="connsiteX275" fmla="*/ 10500474 w 12188820"/>
                <a:gd name="connsiteY275" fmla="*/ 692856 h 2603237"/>
                <a:gd name="connsiteX276" fmla="*/ 10521110 w 12188820"/>
                <a:gd name="connsiteY276" fmla="*/ 713207 h 2603237"/>
                <a:gd name="connsiteX277" fmla="*/ 10612028 w 12188820"/>
                <a:gd name="connsiteY277" fmla="*/ 699228 h 2603237"/>
                <a:gd name="connsiteX278" fmla="*/ 10789487 w 12188820"/>
                <a:gd name="connsiteY278" fmla="*/ 769507 h 2603237"/>
                <a:gd name="connsiteX279" fmla="*/ 10869657 w 12188820"/>
                <a:gd name="connsiteY279" fmla="*/ 897324 h 2603237"/>
                <a:gd name="connsiteX280" fmla="*/ 10937085 w 12188820"/>
                <a:gd name="connsiteY280" fmla="*/ 1042068 h 2603237"/>
                <a:gd name="connsiteX281" fmla="*/ 10989770 w 12188820"/>
                <a:gd name="connsiteY281" fmla="*/ 1164083 h 2603237"/>
                <a:gd name="connsiteX282" fmla="*/ 11023532 w 12188820"/>
                <a:gd name="connsiteY282" fmla="*/ 1266507 h 2603237"/>
                <a:gd name="connsiteX283" fmla="*/ 11071843 w 12188820"/>
                <a:gd name="connsiteY283" fmla="*/ 1410206 h 2603237"/>
                <a:gd name="connsiteX284" fmla="*/ 11142313 w 12188820"/>
                <a:gd name="connsiteY284" fmla="*/ 1568074 h 2603237"/>
                <a:gd name="connsiteX285" fmla="*/ 11260430 w 12188820"/>
                <a:gd name="connsiteY285" fmla="*/ 1674112 h 2603237"/>
                <a:gd name="connsiteX286" fmla="*/ 11283919 w 12188820"/>
                <a:gd name="connsiteY286" fmla="*/ 1692466 h 2603237"/>
                <a:gd name="connsiteX287" fmla="*/ 11376834 w 12188820"/>
                <a:gd name="connsiteY287" fmla="*/ 1728129 h 2603237"/>
                <a:gd name="connsiteX288" fmla="*/ 11466134 w 12188820"/>
                <a:gd name="connsiteY288" fmla="*/ 1746294 h 2603237"/>
                <a:gd name="connsiteX289" fmla="*/ 11568368 w 12188820"/>
                <a:gd name="connsiteY289" fmla="*/ 1757040 h 2603237"/>
                <a:gd name="connsiteX290" fmla="*/ 11696374 w 12188820"/>
                <a:gd name="connsiteY290" fmla="*/ 1730222 h 2603237"/>
                <a:gd name="connsiteX291" fmla="*/ 11841785 w 12188820"/>
                <a:gd name="connsiteY291" fmla="*/ 1644440 h 2603237"/>
                <a:gd name="connsiteX292" fmla="*/ 11953529 w 12188820"/>
                <a:gd name="connsiteY292" fmla="*/ 1546201 h 2603237"/>
                <a:gd name="connsiteX293" fmla="*/ 12056333 w 12188820"/>
                <a:gd name="connsiteY293" fmla="*/ 1450053 h 2603237"/>
                <a:gd name="connsiteX294" fmla="*/ 12129560 w 12188820"/>
                <a:gd name="connsiteY294" fmla="*/ 1394324 h 2603237"/>
                <a:gd name="connsiteX295" fmla="*/ 12187762 w 12188820"/>
                <a:gd name="connsiteY295" fmla="*/ 1423329 h 2603237"/>
                <a:gd name="connsiteX296" fmla="*/ 12143921 w 12188820"/>
                <a:gd name="connsiteY296" fmla="*/ 1576538 h 2603237"/>
                <a:gd name="connsiteX297" fmla="*/ 12065557 w 12188820"/>
                <a:gd name="connsiteY297" fmla="*/ 1662414 h 2603237"/>
                <a:gd name="connsiteX298" fmla="*/ 11951721 w 12188820"/>
                <a:gd name="connsiteY298" fmla="*/ 1745153 h 2603237"/>
                <a:gd name="connsiteX299" fmla="*/ 11860614 w 12188820"/>
                <a:gd name="connsiteY299" fmla="*/ 1808205 h 2603237"/>
                <a:gd name="connsiteX300" fmla="*/ 11778732 w 12188820"/>
                <a:gd name="connsiteY300" fmla="*/ 1864315 h 2603237"/>
                <a:gd name="connsiteX301" fmla="*/ 11693521 w 12188820"/>
                <a:gd name="connsiteY301" fmla="*/ 1923753 h 2603237"/>
                <a:gd name="connsiteX302" fmla="*/ 11525952 w 12188820"/>
                <a:gd name="connsiteY302" fmla="*/ 2034166 h 2603237"/>
                <a:gd name="connsiteX303" fmla="*/ 11476024 w 12188820"/>
                <a:gd name="connsiteY303" fmla="*/ 2047100 h 2603237"/>
                <a:gd name="connsiteX304" fmla="*/ 11380162 w 12188820"/>
                <a:gd name="connsiteY304" fmla="*/ 2059368 h 2603237"/>
                <a:gd name="connsiteX305" fmla="*/ 11309692 w 12188820"/>
                <a:gd name="connsiteY305" fmla="*/ 2055183 h 2603237"/>
                <a:gd name="connsiteX306" fmla="*/ 11175123 w 12188820"/>
                <a:gd name="connsiteY306" fmla="*/ 2083523 h 2603237"/>
                <a:gd name="connsiteX307" fmla="*/ 11068039 w 12188820"/>
                <a:gd name="connsiteY307" fmla="*/ 2118045 h 2603237"/>
                <a:gd name="connsiteX308" fmla="*/ 10989105 w 12188820"/>
                <a:gd name="connsiteY308" fmla="*/ 2089515 h 2603237"/>
                <a:gd name="connsiteX309" fmla="*/ 10938606 w 12188820"/>
                <a:gd name="connsiteY309" fmla="*/ 2054232 h 2603237"/>
                <a:gd name="connsiteX310" fmla="*/ 10791389 w 12188820"/>
                <a:gd name="connsiteY310" fmla="*/ 2003733 h 2603237"/>
                <a:gd name="connsiteX311" fmla="*/ 10708175 w 12188820"/>
                <a:gd name="connsiteY311" fmla="*/ 2007728 h 2603237"/>
                <a:gd name="connsiteX312" fmla="*/ 10561528 w 12188820"/>
                <a:gd name="connsiteY312" fmla="*/ 1939730 h 2603237"/>
                <a:gd name="connsiteX313" fmla="*/ 10499808 w 12188820"/>
                <a:gd name="connsiteY313" fmla="*/ 1824943 h 2603237"/>
                <a:gd name="connsiteX314" fmla="*/ 10438182 w 12188820"/>
                <a:gd name="connsiteY314" fmla="*/ 1688092 h 2603237"/>
                <a:gd name="connsiteX315" fmla="*/ 10344603 w 12188820"/>
                <a:gd name="connsiteY315" fmla="*/ 1643394 h 2603237"/>
                <a:gd name="connsiteX316" fmla="*/ 10263101 w 12188820"/>
                <a:gd name="connsiteY316" fmla="*/ 1652334 h 2603237"/>
                <a:gd name="connsiteX317" fmla="*/ 10206230 w 12188820"/>
                <a:gd name="connsiteY317" fmla="*/ 1596509 h 2603237"/>
                <a:gd name="connsiteX318" fmla="*/ 10206801 w 12188820"/>
                <a:gd name="connsiteY318" fmla="*/ 1507685 h 2603237"/>
                <a:gd name="connsiteX319" fmla="*/ 10186735 w 12188820"/>
                <a:gd name="connsiteY319" fmla="*/ 1420857 h 2603237"/>
                <a:gd name="connsiteX320" fmla="*/ 10104567 w 12188820"/>
                <a:gd name="connsiteY320" fmla="*/ 1278490 h 2603237"/>
                <a:gd name="connsiteX321" fmla="*/ 10031528 w 12188820"/>
                <a:gd name="connsiteY321" fmla="*/ 1209542 h 2603237"/>
                <a:gd name="connsiteX322" fmla="*/ 10002047 w 12188820"/>
                <a:gd name="connsiteY322" fmla="*/ 1220859 h 2603237"/>
                <a:gd name="connsiteX323" fmla="*/ 9995391 w 12188820"/>
                <a:gd name="connsiteY323" fmla="*/ 1239879 h 2603237"/>
                <a:gd name="connsiteX324" fmla="*/ 9980649 w 12188820"/>
                <a:gd name="connsiteY324" fmla="*/ 1278775 h 2603237"/>
                <a:gd name="connsiteX325" fmla="*/ 10011177 w 12188820"/>
                <a:gd name="connsiteY325" fmla="*/ 1317291 h 2603237"/>
                <a:gd name="connsiteX326" fmla="*/ 10128247 w 12188820"/>
                <a:gd name="connsiteY326" fmla="*/ 1474019 h 2603237"/>
                <a:gd name="connsiteX327" fmla="*/ 10115694 w 12188820"/>
                <a:gd name="connsiteY327" fmla="*/ 1512820 h 2603237"/>
                <a:gd name="connsiteX328" fmla="*/ 10054829 w 12188820"/>
                <a:gd name="connsiteY328" fmla="*/ 1546391 h 2603237"/>
                <a:gd name="connsiteX329" fmla="*/ 9966479 w 12188820"/>
                <a:gd name="connsiteY329" fmla="*/ 1550005 h 2603237"/>
                <a:gd name="connsiteX330" fmla="*/ 9916646 w 12188820"/>
                <a:gd name="connsiteY330" fmla="*/ 1537736 h 2603237"/>
                <a:gd name="connsiteX331" fmla="*/ 9838568 w 12188820"/>
                <a:gd name="connsiteY331" fmla="*/ 1515197 h 2603237"/>
                <a:gd name="connsiteX332" fmla="*/ 9756780 w 12188820"/>
                <a:gd name="connsiteY332" fmla="*/ 1455379 h 2603237"/>
                <a:gd name="connsiteX333" fmla="*/ 9753833 w 12188820"/>
                <a:gd name="connsiteY333" fmla="*/ 1430652 h 2603237"/>
                <a:gd name="connsiteX334" fmla="*/ 9749554 w 12188820"/>
                <a:gd name="connsiteY334" fmla="*/ 1314438 h 2603237"/>
                <a:gd name="connsiteX335" fmla="*/ 9703144 w 12188820"/>
                <a:gd name="connsiteY335" fmla="*/ 1185576 h 2603237"/>
                <a:gd name="connsiteX336" fmla="*/ 9689259 w 12188820"/>
                <a:gd name="connsiteY336" fmla="*/ 1151625 h 2603237"/>
                <a:gd name="connsiteX337" fmla="*/ 9638380 w 12188820"/>
                <a:gd name="connsiteY337" fmla="*/ 1114155 h 2603237"/>
                <a:gd name="connsiteX338" fmla="*/ 9509517 w 12188820"/>
                <a:gd name="connsiteY338" fmla="*/ 1090760 h 2603237"/>
                <a:gd name="connsiteX339" fmla="*/ 9469290 w 12188820"/>
                <a:gd name="connsiteY339" fmla="*/ 1088858 h 2603237"/>
                <a:gd name="connsiteX340" fmla="*/ 9460921 w 12188820"/>
                <a:gd name="connsiteY340" fmla="*/ 1103123 h 2603237"/>
                <a:gd name="connsiteX341" fmla="*/ 9478324 w 12188820"/>
                <a:gd name="connsiteY341" fmla="*/ 1133270 h 2603237"/>
                <a:gd name="connsiteX342" fmla="*/ 9577895 w 12188820"/>
                <a:gd name="connsiteY342" fmla="*/ 1280012 h 2603237"/>
                <a:gd name="connsiteX343" fmla="*/ 9524828 w 12188820"/>
                <a:gd name="connsiteY343" fmla="*/ 1404880 h 2603237"/>
                <a:gd name="connsiteX344" fmla="*/ 9375995 w 12188820"/>
                <a:gd name="connsiteY344" fmla="*/ 1425802 h 2603237"/>
                <a:gd name="connsiteX345" fmla="*/ 9269006 w 12188820"/>
                <a:gd name="connsiteY345" fmla="*/ 1412298 h 2603237"/>
                <a:gd name="connsiteX346" fmla="*/ 9252173 w 12188820"/>
                <a:gd name="connsiteY346" fmla="*/ 1383862 h 2603237"/>
                <a:gd name="connsiteX347" fmla="*/ 9246466 w 12188820"/>
                <a:gd name="connsiteY347" fmla="*/ 1328894 h 2603237"/>
                <a:gd name="connsiteX348" fmla="*/ 9233343 w 12188820"/>
                <a:gd name="connsiteY348" fmla="*/ 1230274 h 2603237"/>
                <a:gd name="connsiteX349" fmla="*/ 9190452 w 12188820"/>
                <a:gd name="connsiteY349" fmla="*/ 1118530 h 2603237"/>
                <a:gd name="connsiteX350" fmla="*/ 9158308 w 12188820"/>
                <a:gd name="connsiteY350" fmla="*/ 1072881 h 2603237"/>
                <a:gd name="connsiteX351" fmla="*/ 9134247 w 12188820"/>
                <a:gd name="connsiteY351" fmla="*/ 1062895 h 2603237"/>
                <a:gd name="connsiteX352" fmla="*/ 9063491 w 12188820"/>
                <a:gd name="connsiteY352" fmla="*/ 1050342 h 2603237"/>
                <a:gd name="connsiteX353" fmla="*/ 9028209 w 12188820"/>
                <a:gd name="connsiteY353" fmla="*/ 1086195 h 2603237"/>
                <a:gd name="connsiteX354" fmla="*/ 9077757 w 12188820"/>
                <a:gd name="connsiteY354" fmla="*/ 1180155 h 2603237"/>
                <a:gd name="connsiteX355" fmla="*/ 9133201 w 12188820"/>
                <a:gd name="connsiteY355" fmla="*/ 1321191 h 2603237"/>
                <a:gd name="connsiteX356" fmla="*/ 9098679 w 12188820"/>
                <a:gd name="connsiteY356" fmla="*/ 1402312 h 2603237"/>
                <a:gd name="connsiteX357" fmla="*/ 9034866 w 12188820"/>
                <a:gd name="connsiteY357" fmla="*/ 1464318 h 2603237"/>
                <a:gd name="connsiteX358" fmla="*/ 8927687 w 12188820"/>
                <a:gd name="connsiteY358" fmla="*/ 1513010 h 2603237"/>
                <a:gd name="connsiteX359" fmla="*/ 8847231 w 12188820"/>
                <a:gd name="connsiteY359" fmla="*/ 1506733 h 2603237"/>
                <a:gd name="connsiteX360" fmla="*/ 8803389 w 12188820"/>
                <a:gd name="connsiteY360" fmla="*/ 1427419 h 2603237"/>
                <a:gd name="connsiteX361" fmla="*/ 8784274 w 12188820"/>
                <a:gd name="connsiteY361" fmla="*/ 1177492 h 2603237"/>
                <a:gd name="connsiteX362" fmla="*/ 8783418 w 12188820"/>
                <a:gd name="connsiteY362" fmla="*/ 1098844 h 2603237"/>
                <a:gd name="connsiteX363" fmla="*/ 8779328 w 12188820"/>
                <a:gd name="connsiteY363" fmla="*/ 1028278 h 2603237"/>
                <a:gd name="connsiteX364" fmla="*/ 8785130 w 12188820"/>
                <a:gd name="connsiteY364" fmla="*/ 989572 h 2603237"/>
                <a:gd name="connsiteX365" fmla="*/ 8785415 w 12188820"/>
                <a:gd name="connsiteY365" fmla="*/ 956096 h 2603237"/>
                <a:gd name="connsiteX366" fmla="*/ 8754507 w 12188820"/>
                <a:gd name="connsiteY366" fmla="*/ 953814 h 2603237"/>
                <a:gd name="connsiteX367" fmla="*/ 8707622 w 12188820"/>
                <a:gd name="connsiteY367" fmla="*/ 982630 h 2603237"/>
                <a:gd name="connsiteX368" fmla="*/ 8640385 w 12188820"/>
                <a:gd name="connsiteY368" fmla="*/ 1122619 h 2603237"/>
                <a:gd name="connsiteX369" fmla="*/ 8660452 w 12188820"/>
                <a:gd name="connsiteY369" fmla="*/ 1169409 h 2603237"/>
                <a:gd name="connsiteX370" fmla="*/ 8702392 w 12188820"/>
                <a:gd name="connsiteY370" fmla="*/ 1278966 h 2603237"/>
                <a:gd name="connsiteX371" fmla="*/ 8642573 w 12188820"/>
                <a:gd name="connsiteY371" fmla="*/ 1417243 h 2603237"/>
                <a:gd name="connsiteX372" fmla="*/ 8567062 w 12188820"/>
                <a:gd name="connsiteY372" fmla="*/ 1494180 h 2603237"/>
                <a:gd name="connsiteX373" fmla="*/ 8513805 w 12188820"/>
                <a:gd name="connsiteY373" fmla="*/ 1530699 h 2603237"/>
                <a:gd name="connsiteX374" fmla="*/ 8390554 w 12188820"/>
                <a:gd name="connsiteY374" fmla="*/ 1496938 h 2603237"/>
                <a:gd name="connsiteX375" fmla="*/ 8343669 w 12188820"/>
                <a:gd name="connsiteY375" fmla="*/ 1415531 h 2603237"/>
                <a:gd name="connsiteX376" fmla="*/ 8315234 w 12188820"/>
                <a:gd name="connsiteY376" fmla="*/ 1311681 h 2603237"/>
                <a:gd name="connsiteX377" fmla="*/ 8298972 w 12188820"/>
                <a:gd name="connsiteY377" fmla="*/ 1223902 h 2603237"/>
                <a:gd name="connsiteX378" fmla="*/ 8263784 w 12188820"/>
                <a:gd name="connsiteY378" fmla="*/ 1218101 h 2603237"/>
                <a:gd name="connsiteX379" fmla="*/ 8261312 w 12188820"/>
                <a:gd name="connsiteY379" fmla="*/ 1237882 h 2603237"/>
                <a:gd name="connsiteX380" fmla="*/ 8286133 w 12188820"/>
                <a:gd name="connsiteY380" fmla="*/ 1340401 h 2603237"/>
                <a:gd name="connsiteX381" fmla="*/ 8290317 w 12188820"/>
                <a:gd name="connsiteY381" fmla="*/ 1380249 h 2603237"/>
                <a:gd name="connsiteX382" fmla="*/ 8218706 w 12188820"/>
                <a:gd name="connsiteY382" fmla="*/ 1539258 h 2603237"/>
                <a:gd name="connsiteX383" fmla="*/ 8119991 w 12188820"/>
                <a:gd name="connsiteY383" fmla="*/ 1586714 h 2603237"/>
                <a:gd name="connsiteX384" fmla="*/ 8047999 w 12188820"/>
                <a:gd name="connsiteY384" fmla="*/ 1540970 h 2603237"/>
                <a:gd name="connsiteX385" fmla="*/ 7998451 w 12188820"/>
                <a:gd name="connsiteY385" fmla="*/ 1431223 h 2603237"/>
                <a:gd name="connsiteX386" fmla="*/ 7985613 w 12188820"/>
                <a:gd name="connsiteY386" fmla="*/ 1371119 h 2603237"/>
                <a:gd name="connsiteX387" fmla="*/ 7971157 w 12188820"/>
                <a:gd name="connsiteY387" fmla="*/ 1324044 h 2603237"/>
                <a:gd name="connsiteX388" fmla="*/ 7929027 w 12188820"/>
                <a:gd name="connsiteY388" fmla="*/ 1206879 h 2603237"/>
                <a:gd name="connsiteX389" fmla="*/ 7897263 w 12188820"/>
                <a:gd name="connsiteY389" fmla="*/ 1196323 h 2603237"/>
                <a:gd name="connsiteX390" fmla="*/ 7849618 w 12188820"/>
                <a:gd name="connsiteY390" fmla="*/ 1216864 h 2603237"/>
                <a:gd name="connsiteX391" fmla="*/ 7797312 w 12188820"/>
                <a:gd name="connsiteY391" fmla="*/ 1258329 h 2603237"/>
                <a:gd name="connsiteX392" fmla="*/ 7734830 w 12188820"/>
                <a:gd name="connsiteY392" fmla="*/ 1328894 h 2603237"/>
                <a:gd name="connsiteX393" fmla="*/ 7736922 w 12188820"/>
                <a:gd name="connsiteY393" fmla="*/ 1373401 h 2603237"/>
                <a:gd name="connsiteX394" fmla="*/ 7823370 w 12188820"/>
                <a:gd name="connsiteY394" fmla="*/ 1448626 h 2603237"/>
                <a:gd name="connsiteX395" fmla="*/ 7853231 w 12188820"/>
                <a:gd name="connsiteY395" fmla="*/ 1502454 h 2603237"/>
                <a:gd name="connsiteX396" fmla="*/ 7812148 w 12188820"/>
                <a:gd name="connsiteY396" fmla="*/ 1585192 h 2603237"/>
                <a:gd name="connsiteX397" fmla="*/ 7736257 w 12188820"/>
                <a:gd name="connsiteY397" fmla="*/ 1590898 h 2603237"/>
                <a:gd name="connsiteX398" fmla="*/ 7590656 w 12188820"/>
                <a:gd name="connsiteY398" fmla="*/ 1452526 h 2603237"/>
                <a:gd name="connsiteX399" fmla="*/ 7542345 w 12188820"/>
                <a:gd name="connsiteY399" fmla="*/ 1394894 h 2603237"/>
                <a:gd name="connsiteX400" fmla="*/ 7509154 w 12188820"/>
                <a:gd name="connsiteY400" fmla="*/ 1349531 h 2603237"/>
                <a:gd name="connsiteX401" fmla="*/ 7498123 w 12188820"/>
                <a:gd name="connsiteY401" fmla="*/ 1343539 h 2603237"/>
                <a:gd name="connsiteX402" fmla="*/ 7392655 w 12188820"/>
                <a:gd name="connsiteY402" fmla="*/ 1400315 h 2603237"/>
                <a:gd name="connsiteX403" fmla="*/ 7329318 w 12188820"/>
                <a:gd name="connsiteY403" fmla="*/ 1445678 h 2603237"/>
                <a:gd name="connsiteX404" fmla="*/ 7327035 w 12188820"/>
                <a:gd name="connsiteY404" fmla="*/ 1470975 h 2603237"/>
                <a:gd name="connsiteX405" fmla="*/ 7394272 w 12188820"/>
                <a:gd name="connsiteY405" fmla="*/ 1526800 h 2603237"/>
                <a:gd name="connsiteX406" fmla="*/ 7471875 w 12188820"/>
                <a:gd name="connsiteY406" fmla="*/ 1637022 h 2603237"/>
                <a:gd name="connsiteX407" fmla="*/ 7468166 w 12188820"/>
                <a:gd name="connsiteY407" fmla="*/ 1653665 h 2603237"/>
                <a:gd name="connsiteX408" fmla="*/ 7378485 w 12188820"/>
                <a:gd name="connsiteY408" fmla="*/ 1714720 h 2603237"/>
                <a:gd name="connsiteX409" fmla="*/ 7315053 w 12188820"/>
                <a:gd name="connsiteY409" fmla="*/ 1728415 h 2603237"/>
                <a:gd name="connsiteX410" fmla="*/ 7175634 w 12188820"/>
                <a:gd name="connsiteY410" fmla="*/ 1687236 h 2603237"/>
                <a:gd name="connsiteX411" fmla="*/ 7067789 w 12188820"/>
                <a:gd name="connsiteY411" fmla="*/ 1591659 h 2603237"/>
                <a:gd name="connsiteX412" fmla="*/ 7030319 w 12188820"/>
                <a:gd name="connsiteY412" fmla="*/ 1495607 h 2603237"/>
                <a:gd name="connsiteX413" fmla="*/ 7040875 w 12188820"/>
                <a:gd name="connsiteY413" fmla="*/ 1449387 h 2603237"/>
                <a:gd name="connsiteX414" fmla="*/ 7030224 w 12188820"/>
                <a:gd name="connsiteY414" fmla="*/ 1434647 h 2603237"/>
                <a:gd name="connsiteX415" fmla="*/ 6974780 w 12188820"/>
                <a:gd name="connsiteY415" fmla="*/ 1464604 h 2603237"/>
                <a:gd name="connsiteX416" fmla="*/ 6974399 w 12188820"/>
                <a:gd name="connsiteY416" fmla="*/ 1479915 h 2603237"/>
                <a:gd name="connsiteX417" fmla="*/ 7036215 w 12188820"/>
                <a:gd name="connsiteY417" fmla="*/ 1613627 h 2603237"/>
                <a:gd name="connsiteX418" fmla="*/ 7038402 w 12188820"/>
                <a:gd name="connsiteY418" fmla="*/ 1690945 h 2603237"/>
                <a:gd name="connsiteX419" fmla="*/ 7027466 w 12188820"/>
                <a:gd name="connsiteY419" fmla="*/ 1736593 h 2603237"/>
                <a:gd name="connsiteX420" fmla="*/ 7045440 w 12188820"/>
                <a:gd name="connsiteY420" fmla="*/ 1754092 h 2603237"/>
                <a:gd name="connsiteX421" fmla="*/ 7097651 w 12188820"/>
                <a:gd name="connsiteY421" fmla="*/ 1794510 h 2603237"/>
                <a:gd name="connsiteX422" fmla="*/ 7065792 w 12188820"/>
                <a:gd name="connsiteY422" fmla="*/ 1876488 h 2603237"/>
                <a:gd name="connsiteX423" fmla="*/ 6941875 w 12188820"/>
                <a:gd name="connsiteY423" fmla="*/ 1890277 h 2603237"/>
                <a:gd name="connsiteX424" fmla="*/ 6861419 w 12188820"/>
                <a:gd name="connsiteY424" fmla="*/ 1866882 h 2603237"/>
                <a:gd name="connsiteX425" fmla="*/ 6777159 w 12188820"/>
                <a:gd name="connsiteY425" fmla="*/ 1810582 h 2603237"/>
                <a:gd name="connsiteX426" fmla="*/ 6755571 w 12188820"/>
                <a:gd name="connsiteY426" fmla="*/ 1804496 h 2603237"/>
                <a:gd name="connsiteX427" fmla="*/ 6632320 w 12188820"/>
                <a:gd name="connsiteY427" fmla="*/ 1891133 h 2603237"/>
                <a:gd name="connsiteX428" fmla="*/ 6596086 w 12188820"/>
                <a:gd name="connsiteY428" fmla="*/ 2003923 h 2603237"/>
                <a:gd name="connsiteX429" fmla="*/ 6601031 w 12188820"/>
                <a:gd name="connsiteY429" fmla="*/ 2019615 h 2603237"/>
                <a:gd name="connsiteX430" fmla="*/ 6638216 w 12188820"/>
                <a:gd name="connsiteY430" fmla="*/ 2051759 h 2603237"/>
                <a:gd name="connsiteX431" fmla="*/ 6590855 w 12188820"/>
                <a:gd name="connsiteY431" fmla="*/ 2124893 h 2603237"/>
                <a:gd name="connsiteX432" fmla="*/ 6435269 w 12188820"/>
                <a:gd name="connsiteY432" fmla="*/ 2119567 h 2603237"/>
                <a:gd name="connsiteX433" fmla="*/ 6400082 w 12188820"/>
                <a:gd name="connsiteY433" fmla="*/ 2108440 h 2603237"/>
                <a:gd name="connsiteX434" fmla="*/ 6268652 w 12188820"/>
                <a:gd name="connsiteY434" fmla="*/ 2043581 h 2603237"/>
                <a:gd name="connsiteX435" fmla="*/ 6132466 w 12188820"/>
                <a:gd name="connsiteY435" fmla="*/ 2059177 h 2603237"/>
                <a:gd name="connsiteX436" fmla="*/ 6102415 w 12188820"/>
                <a:gd name="connsiteY436" fmla="*/ 2147336 h 2603237"/>
                <a:gd name="connsiteX437" fmla="*/ 6121815 w 12188820"/>
                <a:gd name="connsiteY437" fmla="*/ 2165976 h 2603237"/>
                <a:gd name="connsiteX438" fmla="*/ 6209689 w 12188820"/>
                <a:gd name="connsiteY438" fmla="*/ 2187374 h 2603237"/>
                <a:gd name="connsiteX439" fmla="*/ 6239455 w 12188820"/>
                <a:gd name="connsiteY439" fmla="*/ 2232262 h 2603237"/>
                <a:gd name="connsiteX440" fmla="*/ 6205695 w 12188820"/>
                <a:gd name="connsiteY440" fmla="*/ 2267259 h 2603237"/>
                <a:gd name="connsiteX441" fmla="*/ 6122671 w 12188820"/>
                <a:gd name="connsiteY441" fmla="*/ 2300069 h 2603237"/>
                <a:gd name="connsiteX442" fmla="*/ 6069795 w 12188820"/>
                <a:gd name="connsiteY442" fmla="*/ 2301781 h 2603237"/>
                <a:gd name="connsiteX443" fmla="*/ 5850016 w 12188820"/>
                <a:gd name="connsiteY443" fmla="*/ 2225129 h 2603237"/>
                <a:gd name="connsiteX444" fmla="*/ 5763663 w 12188820"/>
                <a:gd name="connsiteY444" fmla="*/ 2201544 h 2603237"/>
                <a:gd name="connsiteX445" fmla="*/ 5710501 w 12188820"/>
                <a:gd name="connsiteY445" fmla="*/ 2190417 h 2603237"/>
                <a:gd name="connsiteX446" fmla="*/ 5617778 w 12188820"/>
                <a:gd name="connsiteY446" fmla="*/ 2172253 h 2603237"/>
                <a:gd name="connsiteX447" fmla="*/ 5559480 w 12188820"/>
                <a:gd name="connsiteY447" fmla="*/ 2169971 h 2603237"/>
                <a:gd name="connsiteX448" fmla="*/ 5547403 w 12188820"/>
                <a:gd name="connsiteY448" fmla="*/ 2185092 h 2603237"/>
                <a:gd name="connsiteX449" fmla="*/ 5542648 w 12188820"/>
                <a:gd name="connsiteY449" fmla="*/ 2237873 h 2603237"/>
                <a:gd name="connsiteX450" fmla="*/ 5567469 w 12188820"/>
                <a:gd name="connsiteY450" fmla="*/ 2290559 h 2603237"/>
                <a:gd name="connsiteX451" fmla="*/ 5674173 w 12188820"/>
                <a:gd name="connsiteY451" fmla="*/ 2326888 h 2603237"/>
                <a:gd name="connsiteX452" fmla="*/ 5759669 w 12188820"/>
                <a:gd name="connsiteY452" fmla="*/ 2370634 h 2603237"/>
                <a:gd name="connsiteX453" fmla="*/ 5763663 w 12188820"/>
                <a:gd name="connsiteY453" fmla="*/ 2410767 h 2603237"/>
                <a:gd name="connsiteX454" fmla="*/ 5738747 w 12188820"/>
                <a:gd name="connsiteY454" fmla="*/ 2439393 h 2603237"/>
                <a:gd name="connsiteX455" fmla="*/ 5639841 w 12188820"/>
                <a:gd name="connsiteY455" fmla="*/ 2449854 h 2603237"/>
                <a:gd name="connsiteX456" fmla="*/ 5464474 w 12188820"/>
                <a:gd name="connsiteY456" fmla="*/ 2421514 h 2603237"/>
                <a:gd name="connsiteX457" fmla="*/ 5399805 w 12188820"/>
                <a:gd name="connsiteY457" fmla="*/ 2404871 h 2603237"/>
                <a:gd name="connsiteX458" fmla="*/ 5373272 w 12188820"/>
                <a:gd name="connsiteY458" fmla="*/ 2409246 h 2603237"/>
                <a:gd name="connsiteX459" fmla="*/ 5318494 w 12188820"/>
                <a:gd name="connsiteY459" fmla="*/ 2381857 h 2603237"/>
                <a:gd name="connsiteX460" fmla="*/ 5303943 w 12188820"/>
                <a:gd name="connsiteY460" fmla="*/ 2359222 h 2603237"/>
                <a:gd name="connsiteX461" fmla="*/ 5254966 w 12188820"/>
                <a:gd name="connsiteY461" fmla="*/ 2296456 h 2603237"/>
                <a:gd name="connsiteX462" fmla="*/ 5203231 w 12188820"/>
                <a:gd name="connsiteY462" fmla="*/ 2268971 h 2603237"/>
                <a:gd name="connsiteX463" fmla="*/ 5119922 w 12188820"/>
                <a:gd name="connsiteY463" fmla="*/ 2249380 h 2603237"/>
                <a:gd name="connsiteX464" fmla="*/ 5000855 w 12188820"/>
                <a:gd name="connsiteY464" fmla="*/ 2245576 h 2603237"/>
                <a:gd name="connsiteX465" fmla="*/ 4938373 w 12188820"/>
                <a:gd name="connsiteY465" fmla="*/ 2268305 h 2603237"/>
                <a:gd name="connsiteX466" fmla="*/ 4934950 w 12188820"/>
                <a:gd name="connsiteY466" fmla="*/ 2292556 h 2603237"/>
                <a:gd name="connsiteX467" fmla="*/ 5033285 w 12188820"/>
                <a:gd name="connsiteY467" fmla="*/ 2390321 h 2603237"/>
                <a:gd name="connsiteX468" fmla="*/ 5119351 w 12188820"/>
                <a:gd name="connsiteY468" fmla="*/ 2419802 h 2603237"/>
                <a:gd name="connsiteX469" fmla="*/ 5179551 w 12188820"/>
                <a:gd name="connsiteY469" fmla="*/ 2480191 h 2603237"/>
                <a:gd name="connsiteX470" fmla="*/ 5120873 w 12188820"/>
                <a:gd name="connsiteY470" fmla="*/ 2554751 h 2603237"/>
                <a:gd name="connsiteX471" fmla="*/ 4958250 w 12188820"/>
                <a:gd name="connsiteY471" fmla="*/ 2534589 h 2603237"/>
                <a:gd name="connsiteX472" fmla="*/ 4803044 w 12188820"/>
                <a:gd name="connsiteY472" fmla="*/ 2429978 h 2603237"/>
                <a:gd name="connsiteX473" fmla="*/ 4718784 w 12188820"/>
                <a:gd name="connsiteY473" fmla="*/ 2398785 h 2603237"/>
                <a:gd name="connsiteX474" fmla="*/ 4660202 w 12188820"/>
                <a:gd name="connsiteY474" fmla="*/ 2381571 h 2603237"/>
                <a:gd name="connsiteX475" fmla="*/ 4648219 w 12188820"/>
                <a:gd name="connsiteY475" fmla="*/ 2379098 h 2603237"/>
                <a:gd name="connsiteX476" fmla="*/ 4573279 w 12188820"/>
                <a:gd name="connsiteY476" fmla="*/ 2371300 h 2603237"/>
                <a:gd name="connsiteX477" fmla="*/ 4451454 w 12188820"/>
                <a:gd name="connsiteY477" fmla="*/ 2368828 h 2603237"/>
                <a:gd name="connsiteX478" fmla="*/ 4425301 w 12188820"/>
                <a:gd name="connsiteY478" fmla="*/ 2376150 h 2603237"/>
                <a:gd name="connsiteX479" fmla="*/ 4444512 w 12188820"/>
                <a:gd name="connsiteY479" fmla="*/ 2402398 h 2603237"/>
                <a:gd name="connsiteX480" fmla="*/ 4497959 w 12188820"/>
                <a:gd name="connsiteY480" fmla="*/ 2425984 h 2603237"/>
                <a:gd name="connsiteX481" fmla="*/ 4566242 w 12188820"/>
                <a:gd name="connsiteY481" fmla="*/ 2439203 h 2603237"/>
                <a:gd name="connsiteX482" fmla="*/ 4637187 w 12188820"/>
                <a:gd name="connsiteY482" fmla="*/ 2522131 h 2603237"/>
                <a:gd name="connsiteX483" fmla="*/ 4552927 w 12188820"/>
                <a:gd name="connsiteY483" fmla="*/ 2602682 h 2603237"/>
                <a:gd name="connsiteX484" fmla="*/ 4387071 w 12188820"/>
                <a:gd name="connsiteY484" fmla="*/ 2539630 h 2603237"/>
                <a:gd name="connsiteX485" fmla="*/ 4352929 w 12188820"/>
                <a:gd name="connsiteY485" fmla="*/ 2535540 h 2603237"/>
                <a:gd name="connsiteX486" fmla="*/ 4301479 w 12188820"/>
                <a:gd name="connsiteY486" fmla="*/ 2539725 h 2603237"/>
                <a:gd name="connsiteX487" fmla="*/ 4218551 w 12188820"/>
                <a:gd name="connsiteY487" fmla="*/ 2530024 h 2603237"/>
                <a:gd name="connsiteX488" fmla="*/ 4171000 w 12188820"/>
                <a:gd name="connsiteY488" fmla="*/ 2518517 h 2603237"/>
                <a:gd name="connsiteX489" fmla="*/ 4037953 w 12188820"/>
                <a:gd name="connsiteY489" fmla="*/ 2482474 h 2603237"/>
                <a:gd name="connsiteX490" fmla="*/ 4017411 w 12188820"/>
                <a:gd name="connsiteY490" fmla="*/ 2499877 h 2603237"/>
                <a:gd name="connsiteX491" fmla="*/ 3931820 w 12188820"/>
                <a:gd name="connsiteY491" fmla="*/ 2555702 h 2603237"/>
                <a:gd name="connsiteX492" fmla="*/ 3822453 w 12188820"/>
                <a:gd name="connsiteY492" fmla="*/ 2505488 h 2603237"/>
                <a:gd name="connsiteX493" fmla="*/ 3750747 w 12188820"/>
                <a:gd name="connsiteY493" fmla="*/ 2451185 h 2603237"/>
                <a:gd name="connsiteX494" fmla="*/ 3658974 w 12188820"/>
                <a:gd name="connsiteY494" fmla="*/ 2348476 h 2603237"/>
                <a:gd name="connsiteX495" fmla="*/ 3633202 w 12188820"/>
                <a:gd name="connsiteY495" fmla="*/ 2288182 h 2603237"/>
                <a:gd name="connsiteX496" fmla="*/ 3552936 w 12188820"/>
                <a:gd name="connsiteY496" fmla="*/ 2227317 h 2603237"/>
                <a:gd name="connsiteX497" fmla="*/ 3434820 w 12188820"/>
                <a:gd name="connsiteY497" fmla="*/ 2284473 h 2603237"/>
                <a:gd name="connsiteX498" fmla="*/ 3402581 w 12188820"/>
                <a:gd name="connsiteY498" fmla="*/ 2302352 h 2603237"/>
                <a:gd name="connsiteX499" fmla="*/ 3372338 w 12188820"/>
                <a:gd name="connsiteY499" fmla="*/ 2323369 h 2603237"/>
                <a:gd name="connsiteX500" fmla="*/ 3444901 w 12188820"/>
                <a:gd name="connsiteY500" fmla="*/ 2398024 h 2603237"/>
                <a:gd name="connsiteX501" fmla="*/ 3467535 w 12188820"/>
                <a:gd name="connsiteY501" fmla="*/ 2435874 h 2603237"/>
                <a:gd name="connsiteX502" fmla="*/ 3467345 w 12188820"/>
                <a:gd name="connsiteY502" fmla="*/ 2485517 h 2603237"/>
                <a:gd name="connsiteX503" fmla="*/ 3404578 w 12188820"/>
                <a:gd name="connsiteY503" fmla="*/ 2495693 h 2603237"/>
                <a:gd name="connsiteX504" fmla="*/ 3378140 w 12188820"/>
                <a:gd name="connsiteY504" fmla="*/ 2490177 h 2603237"/>
                <a:gd name="connsiteX505" fmla="*/ 3272006 w 12188820"/>
                <a:gd name="connsiteY505" fmla="*/ 2439107 h 2603237"/>
                <a:gd name="connsiteX506" fmla="*/ 3249562 w 12188820"/>
                <a:gd name="connsiteY506" fmla="*/ 2389274 h 2603237"/>
                <a:gd name="connsiteX507" fmla="*/ 3175288 w 12188820"/>
                <a:gd name="connsiteY507" fmla="*/ 2303588 h 2603237"/>
                <a:gd name="connsiteX508" fmla="*/ 3131351 w 12188820"/>
                <a:gd name="connsiteY508" fmla="*/ 2240536 h 2603237"/>
                <a:gd name="connsiteX509" fmla="*/ 3103487 w 12188820"/>
                <a:gd name="connsiteY509" fmla="*/ 2185472 h 2603237"/>
                <a:gd name="connsiteX510" fmla="*/ 3077714 w 12188820"/>
                <a:gd name="connsiteY510" fmla="*/ 2121469 h 2603237"/>
                <a:gd name="connsiteX511" fmla="*/ 3064020 w 12188820"/>
                <a:gd name="connsiteY511" fmla="*/ 2178435 h 2603237"/>
                <a:gd name="connsiteX512" fmla="*/ 2945143 w 12188820"/>
                <a:gd name="connsiteY512" fmla="*/ 2215714 h 2603237"/>
                <a:gd name="connsiteX513" fmla="*/ 2895120 w 12188820"/>
                <a:gd name="connsiteY513" fmla="*/ 2195458 h 2603237"/>
                <a:gd name="connsiteX514" fmla="*/ 2890935 w 12188820"/>
                <a:gd name="connsiteY514" fmla="*/ 2187659 h 2603237"/>
                <a:gd name="connsiteX515" fmla="*/ 2887226 w 12188820"/>
                <a:gd name="connsiteY515" fmla="*/ 2189371 h 2603237"/>
                <a:gd name="connsiteX516" fmla="*/ 2894834 w 12188820"/>
                <a:gd name="connsiteY516" fmla="*/ 2195743 h 2603237"/>
                <a:gd name="connsiteX517" fmla="*/ 2904059 w 12188820"/>
                <a:gd name="connsiteY517" fmla="*/ 2228553 h 2603237"/>
                <a:gd name="connsiteX518" fmla="*/ 2946379 w 12188820"/>
                <a:gd name="connsiteY518" fmla="*/ 2323655 h 2603237"/>
                <a:gd name="connsiteX519" fmla="*/ 2934016 w 12188820"/>
                <a:gd name="connsiteY519" fmla="*/ 2373678 h 2603237"/>
                <a:gd name="connsiteX520" fmla="*/ 2794407 w 12188820"/>
                <a:gd name="connsiteY520" fmla="*/ 2407058 h 2603237"/>
                <a:gd name="connsiteX521" fmla="*/ 2758269 w 12188820"/>
                <a:gd name="connsiteY521" fmla="*/ 2339822 h 2603237"/>
                <a:gd name="connsiteX522" fmla="*/ 2724222 w 12188820"/>
                <a:gd name="connsiteY522" fmla="*/ 2152852 h 2603237"/>
                <a:gd name="connsiteX523" fmla="*/ 2712049 w 12188820"/>
                <a:gd name="connsiteY523" fmla="*/ 2046909 h 2603237"/>
                <a:gd name="connsiteX524" fmla="*/ 2689130 w 12188820"/>
                <a:gd name="connsiteY524" fmla="*/ 1979673 h 2603237"/>
                <a:gd name="connsiteX525" fmla="*/ 2619421 w 12188820"/>
                <a:gd name="connsiteY525" fmla="*/ 1963125 h 2603237"/>
                <a:gd name="connsiteX526" fmla="*/ 2520040 w 12188820"/>
                <a:gd name="connsiteY526" fmla="*/ 1935165 h 2603237"/>
                <a:gd name="connsiteX527" fmla="*/ 2480477 w 12188820"/>
                <a:gd name="connsiteY527" fmla="*/ 1843297 h 2603237"/>
                <a:gd name="connsiteX528" fmla="*/ 2469921 w 12188820"/>
                <a:gd name="connsiteY528" fmla="*/ 1853949 h 2603237"/>
                <a:gd name="connsiteX529" fmla="*/ 2470397 w 12188820"/>
                <a:gd name="connsiteY529" fmla="*/ 1942203 h 2603237"/>
                <a:gd name="connsiteX530" fmla="*/ 2489512 w 12188820"/>
                <a:gd name="connsiteY530" fmla="*/ 2031218 h 2603237"/>
                <a:gd name="connsiteX531" fmla="*/ 2555513 w 12188820"/>
                <a:gd name="connsiteY531" fmla="*/ 2191654 h 2603237"/>
                <a:gd name="connsiteX532" fmla="*/ 2514714 w 12188820"/>
                <a:gd name="connsiteY532" fmla="*/ 2266023 h 2603237"/>
                <a:gd name="connsiteX533" fmla="*/ 2416189 w 12188820"/>
                <a:gd name="connsiteY533" fmla="*/ 2255181 h 2603237"/>
                <a:gd name="connsiteX534" fmla="*/ 2404111 w 12188820"/>
                <a:gd name="connsiteY534" fmla="*/ 2214478 h 2603237"/>
                <a:gd name="connsiteX535" fmla="*/ 2412385 w 12188820"/>
                <a:gd name="connsiteY535" fmla="*/ 2189181 h 2603237"/>
                <a:gd name="connsiteX536" fmla="*/ 2389275 w 12188820"/>
                <a:gd name="connsiteY536" fmla="*/ 2063077 h 2603237"/>
                <a:gd name="connsiteX537" fmla="*/ 2345433 w 12188820"/>
                <a:gd name="connsiteY537" fmla="*/ 1925275 h 2603237"/>
                <a:gd name="connsiteX538" fmla="*/ 2292272 w 12188820"/>
                <a:gd name="connsiteY538" fmla="*/ 1805542 h 2603237"/>
                <a:gd name="connsiteX539" fmla="*/ 2200974 w 12188820"/>
                <a:gd name="connsiteY539" fmla="*/ 1651192 h 2603237"/>
                <a:gd name="connsiteX540" fmla="*/ 2149239 w 12188820"/>
                <a:gd name="connsiteY540" fmla="*/ 1582815 h 2603237"/>
                <a:gd name="connsiteX541" fmla="*/ 2136020 w 12188820"/>
                <a:gd name="connsiteY541" fmla="*/ 1578725 h 2603237"/>
                <a:gd name="connsiteX542" fmla="*/ 2122421 w 12188820"/>
                <a:gd name="connsiteY542" fmla="*/ 1598792 h 2603237"/>
                <a:gd name="connsiteX543" fmla="*/ 2134879 w 12188820"/>
                <a:gd name="connsiteY543" fmla="*/ 1646437 h 2603237"/>
                <a:gd name="connsiteX544" fmla="*/ 2210199 w 12188820"/>
                <a:gd name="connsiteY544" fmla="*/ 1796032 h 2603237"/>
                <a:gd name="connsiteX545" fmla="*/ 2348191 w 12188820"/>
                <a:gd name="connsiteY545" fmla="*/ 2045768 h 2603237"/>
                <a:gd name="connsiteX546" fmla="*/ 2349808 w 12188820"/>
                <a:gd name="connsiteY546" fmla="*/ 2171302 h 2603237"/>
                <a:gd name="connsiteX547" fmla="*/ 2302162 w 12188820"/>
                <a:gd name="connsiteY547" fmla="*/ 2205824 h 2603237"/>
                <a:gd name="connsiteX548" fmla="*/ 2266594 w 12188820"/>
                <a:gd name="connsiteY548" fmla="*/ 2205824 h 2603237"/>
                <a:gd name="connsiteX549" fmla="*/ 2153709 w 12188820"/>
                <a:gd name="connsiteY549" fmla="*/ 2135449 h 2603237"/>
                <a:gd name="connsiteX550" fmla="*/ 2101023 w 12188820"/>
                <a:gd name="connsiteY550" fmla="*/ 1993272 h 2603237"/>
                <a:gd name="connsiteX551" fmla="*/ 2097599 w 12188820"/>
                <a:gd name="connsiteY551" fmla="*/ 1892370 h 2603237"/>
                <a:gd name="connsiteX552" fmla="*/ 2110438 w 12188820"/>
                <a:gd name="connsiteY552" fmla="*/ 1796317 h 2603237"/>
                <a:gd name="connsiteX553" fmla="*/ 2097029 w 12188820"/>
                <a:gd name="connsiteY553" fmla="*/ 1720046 h 2603237"/>
                <a:gd name="connsiteX554" fmla="*/ 1980624 w 12188820"/>
                <a:gd name="connsiteY554" fmla="*/ 1495607 h 2603237"/>
                <a:gd name="connsiteX555" fmla="*/ 1956278 w 12188820"/>
                <a:gd name="connsiteY555" fmla="*/ 1428560 h 2603237"/>
                <a:gd name="connsiteX556" fmla="*/ 1962175 w 12188820"/>
                <a:gd name="connsiteY556" fmla="*/ 1395465 h 2603237"/>
                <a:gd name="connsiteX557" fmla="*/ 1959702 w 12188820"/>
                <a:gd name="connsiteY557" fmla="*/ 1361989 h 2603237"/>
                <a:gd name="connsiteX558" fmla="*/ 1942584 w 12188820"/>
                <a:gd name="connsiteY558" fmla="*/ 1353145 h 2603237"/>
                <a:gd name="connsiteX559" fmla="*/ 1934215 w 12188820"/>
                <a:gd name="connsiteY559" fmla="*/ 1369407 h 2603237"/>
                <a:gd name="connsiteX560" fmla="*/ 1930506 w 12188820"/>
                <a:gd name="connsiteY560" fmla="*/ 1471070 h 2603237"/>
                <a:gd name="connsiteX561" fmla="*/ 1965884 w 12188820"/>
                <a:gd name="connsiteY561" fmla="*/ 1541255 h 2603237"/>
                <a:gd name="connsiteX562" fmla="*/ 2016383 w 12188820"/>
                <a:gd name="connsiteY562" fmla="*/ 1617717 h 2603237"/>
                <a:gd name="connsiteX563" fmla="*/ 2003544 w 12188820"/>
                <a:gd name="connsiteY563" fmla="*/ 1784429 h 2603237"/>
                <a:gd name="connsiteX564" fmla="*/ 1983287 w 12188820"/>
                <a:gd name="connsiteY564" fmla="*/ 1798409 h 2603237"/>
                <a:gd name="connsiteX565" fmla="*/ 1872589 w 12188820"/>
                <a:gd name="connsiteY565" fmla="*/ 1751524 h 2603237"/>
                <a:gd name="connsiteX566" fmla="*/ 1783289 w 12188820"/>
                <a:gd name="connsiteY566" fmla="*/ 1570832 h 2603237"/>
                <a:gd name="connsiteX567" fmla="*/ 1724707 w 12188820"/>
                <a:gd name="connsiteY567" fmla="*/ 1493039 h 2603237"/>
                <a:gd name="connsiteX568" fmla="*/ 1680294 w 12188820"/>
                <a:gd name="connsiteY568" fmla="*/ 1408304 h 2603237"/>
                <a:gd name="connsiteX569" fmla="*/ 1634075 w 12188820"/>
                <a:gd name="connsiteY569" fmla="*/ 1386335 h 2603237"/>
                <a:gd name="connsiteX570" fmla="*/ 1631602 w 12188820"/>
                <a:gd name="connsiteY570" fmla="*/ 1399554 h 2603237"/>
                <a:gd name="connsiteX571" fmla="*/ 1678677 w 12188820"/>
                <a:gd name="connsiteY571" fmla="*/ 1477347 h 2603237"/>
                <a:gd name="connsiteX572" fmla="*/ 1766266 w 12188820"/>
                <a:gd name="connsiteY572" fmla="*/ 1657374 h 2603237"/>
                <a:gd name="connsiteX573" fmla="*/ 1721758 w 12188820"/>
                <a:gd name="connsiteY573" fmla="*/ 1713294 h 2603237"/>
                <a:gd name="connsiteX574" fmla="*/ 1559801 w 12188820"/>
                <a:gd name="connsiteY574" fmla="*/ 1624564 h 2603237"/>
                <a:gd name="connsiteX575" fmla="*/ 1522426 w 12188820"/>
                <a:gd name="connsiteY575" fmla="*/ 1524422 h 2603237"/>
                <a:gd name="connsiteX576" fmla="*/ 1490852 w 12188820"/>
                <a:gd name="connsiteY576" fmla="*/ 1429511 h 2603237"/>
                <a:gd name="connsiteX577" fmla="*/ 1445774 w 12188820"/>
                <a:gd name="connsiteY577" fmla="*/ 1377300 h 2603237"/>
                <a:gd name="connsiteX578" fmla="*/ 1430558 w 12188820"/>
                <a:gd name="connsiteY578" fmla="*/ 1341067 h 2603237"/>
                <a:gd name="connsiteX579" fmla="*/ 1408019 w 12188820"/>
                <a:gd name="connsiteY579" fmla="*/ 1316340 h 2603237"/>
                <a:gd name="connsiteX580" fmla="*/ 1367981 w 12188820"/>
                <a:gd name="connsiteY580" fmla="*/ 1299412 h 2603237"/>
                <a:gd name="connsiteX581" fmla="*/ 1345157 w 12188820"/>
                <a:gd name="connsiteY581" fmla="*/ 1313583 h 2603237"/>
                <a:gd name="connsiteX582" fmla="*/ 1345252 w 12188820"/>
                <a:gd name="connsiteY582" fmla="*/ 1407543 h 2603237"/>
                <a:gd name="connsiteX583" fmla="*/ 1351053 w 12188820"/>
                <a:gd name="connsiteY583" fmla="*/ 1422188 h 2603237"/>
                <a:gd name="connsiteX584" fmla="*/ 1471832 w 12188820"/>
                <a:gd name="connsiteY584" fmla="*/ 1597460 h 2603237"/>
                <a:gd name="connsiteX585" fmla="*/ 1486953 w 12188820"/>
                <a:gd name="connsiteY585" fmla="*/ 1641302 h 2603237"/>
                <a:gd name="connsiteX586" fmla="*/ 1468313 w 12188820"/>
                <a:gd name="connsiteY586" fmla="*/ 1663175 h 2603237"/>
                <a:gd name="connsiteX587" fmla="*/ 1351053 w 12188820"/>
                <a:gd name="connsiteY587" fmla="*/ 1599838 h 2603237"/>
                <a:gd name="connsiteX588" fmla="*/ 1292661 w 12188820"/>
                <a:gd name="connsiteY588" fmla="*/ 1504071 h 2603237"/>
                <a:gd name="connsiteX589" fmla="*/ 1273736 w 12188820"/>
                <a:gd name="connsiteY589" fmla="*/ 1440828 h 2603237"/>
                <a:gd name="connsiteX590" fmla="*/ 1215248 w 12188820"/>
                <a:gd name="connsiteY590" fmla="*/ 1378822 h 2603237"/>
                <a:gd name="connsiteX591" fmla="*/ 1167222 w 12188820"/>
                <a:gd name="connsiteY591" fmla="*/ 1352194 h 2603237"/>
                <a:gd name="connsiteX592" fmla="*/ 1121954 w 12188820"/>
                <a:gd name="connsiteY592" fmla="*/ 1266127 h 2603237"/>
                <a:gd name="connsiteX593" fmla="*/ 1057380 w 12188820"/>
                <a:gd name="connsiteY593" fmla="*/ 1282104 h 2603237"/>
                <a:gd name="connsiteX594" fmla="*/ 1046729 w 12188820"/>
                <a:gd name="connsiteY594" fmla="*/ 1289141 h 2603237"/>
                <a:gd name="connsiteX595" fmla="*/ 1046634 w 12188820"/>
                <a:gd name="connsiteY595" fmla="*/ 1428180 h 2603237"/>
                <a:gd name="connsiteX596" fmla="*/ 1097608 w 12188820"/>
                <a:gd name="connsiteY596" fmla="*/ 1513581 h 2603237"/>
                <a:gd name="connsiteX597" fmla="*/ 1173689 w 12188820"/>
                <a:gd name="connsiteY597" fmla="*/ 1585858 h 2603237"/>
                <a:gd name="connsiteX598" fmla="*/ 1181202 w 12188820"/>
                <a:gd name="connsiteY598" fmla="*/ 1619048 h 2603237"/>
                <a:gd name="connsiteX599" fmla="*/ 1156856 w 12188820"/>
                <a:gd name="connsiteY599" fmla="*/ 1636927 h 2603237"/>
                <a:gd name="connsiteX600" fmla="*/ 1040642 w 12188820"/>
                <a:gd name="connsiteY600" fmla="*/ 1606305 h 2603237"/>
                <a:gd name="connsiteX601" fmla="*/ 947633 w 12188820"/>
                <a:gd name="connsiteY601" fmla="*/ 1522235 h 2603237"/>
                <a:gd name="connsiteX602" fmla="*/ 888765 w 12188820"/>
                <a:gd name="connsiteY602" fmla="*/ 1426848 h 2603237"/>
                <a:gd name="connsiteX603" fmla="*/ 857667 w 12188820"/>
                <a:gd name="connsiteY603" fmla="*/ 1338880 h 2603237"/>
                <a:gd name="connsiteX604" fmla="*/ 792237 w 12188820"/>
                <a:gd name="connsiteY604" fmla="*/ 1235694 h 2603237"/>
                <a:gd name="connsiteX605" fmla="*/ 758286 w 12188820"/>
                <a:gd name="connsiteY605" fmla="*/ 1231986 h 2603237"/>
                <a:gd name="connsiteX606" fmla="*/ 741358 w 12188820"/>
                <a:gd name="connsiteY606" fmla="*/ 1248914 h 2603237"/>
                <a:gd name="connsiteX607" fmla="*/ 752390 w 12188820"/>
                <a:gd name="connsiteY607" fmla="*/ 1267268 h 2603237"/>
                <a:gd name="connsiteX608" fmla="*/ 787482 w 12188820"/>
                <a:gd name="connsiteY608" fmla="*/ 1286098 h 2603237"/>
                <a:gd name="connsiteX609" fmla="*/ 821243 w 12188820"/>
                <a:gd name="connsiteY609" fmla="*/ 1331176 h 2603237"/>
                <a:gd name="connsiteX610" fmla="*/ 807168 w 12188820"/>
                <a:gd name="connsiteY610" fmla="*/ 1370263 h 2603237"/>
                <a:gd name="connsiteX611" fmla="*/ 756764 w 12188820"/>
                <a:gd name="connsiteY611" fmla="*/ 1363606 h 2603237"/>
                <a:gd name="connsiteX612" fmla="*/ 737174 w 12188820"/>
                <a:gd name="connsiteY612" fmla="*/ 1352194 h 2603237"/>
                <a:gd name="connsiteX613" fmla="*/ 720245 w 12188820"/>
                <a:gd name="connsiteY613" fmla="*/ 1378917 h 2603237"/>
                <a:gd name="connsiteX614" fmla="*/ 753341 w 12188820"/>
                <a:gd name="connsiteY614" fmla="*/ 1487998 h 2603237"/>
                <a:gd name="connsiteX615" fmla="*/ 808785 w 12188820"/>
                <a:gd name="connsiteY615" fmla="*/ 1572829 h 2603237"/>
                <a:gd name="connsiteX616" fmla="*/ 868413 w 12188820"/>
                <a:gd name="connsiteY616" fmla="*/ 1658801 h 2603237"/>
                <a:gd name="connsiteX617" fmla="*/ 822955 w 12188820"/>
                <a:gd name="connsiteY617" fmla="*/ 1734882 h 2603237"/>
                <a:gd name="connsiteX618" fmla="*/ 613732 w 12188820"/>
                <a:gd name="connsiteY618" fmla="*/ 1677155 h 2603237"/>
                <a:gd name="connsiteX619" fmla="*/ 513875 w 12188820"/>
                <a:gd name="connsiteY619" fmla="*/ 1590898 h 2603237"/>
                <a:gd name="connsiteX620" fmla="*/ 486581 w 12188820"/>
                <a:gd name="connsiteY620" fmla="*/ 1512820 h 2603237"/>
                <a:gd name="connsiteX621" fmla="*/ 502463 w 12188820"/>
                <a:gd name="connsiteY621" fmla="*/ 1397177 h 2603237"/>
                <a:gd name="connsiteX622" fmla="*/ 481731 w 12188820"/>
                <a:gd name="connsiteY622" fmla="*/ 1367981 h 2603237"/>
                <a:gd name="connsiteX623" fmla="*/ 440838 w 12188820"/>
                <a:gd name="connsiteY623" fmla="*/ 1329655 h 2603237"/>
                <a:gd name="connsiteX624" fmla="*/ 397186 w 12188820"/>
                <a:gd name="connsiteY624" fmla="*/ 1265081 h 2603237"/>
                <a:gd name="connsiteX625" fmla="*/ 387295 w 12188820"/>
                <a:gd name="connsiteY625" fmla="*/ 1257663 h 2603237"/>
                <a:gd name="connsiteX626" fmla="*/ 304557 w 12188820"/>
                <a:gd name="connsiteY626" fmla="*/ 1250435 h 2603237"/>
                <a:gd name="connsiteX627" fmla="*/ 280021 w 12188820"/>
                <a:gd name="connsiteY627" fmla="*/ 1350672 h 2603237"/>
                <a:gd name="connsiteX628" fmla="*/ 370177 w 12188820"/>
                <a:gd name="connsiteY628" fmla="*/ 1548198 h 2603237"/>
                <a:gd name="connsiteX629" fmla="*/ 364281 w 12188820"/>
                <a:gd name="connsiteY629" fmla="*/ 1612201 h 2603237"/>
                <a:gd name="connsiteX630" fmla="*/ 292099 w 12188820"/>
                <a:gd name="connsiteY630" fmla="*/ 1634550 h 2603237"/>
                <a:gd name="connsiteX631" fmla="*/ 233992 w 12188820"/>
                <a:gd name="connsiteY631" fmla="*/ 1498745 h 2603237"/>
                <a:gd name="connsiteX632" fmla="*/ 240934 w 12188820"/>
                <a:gd name="connsiteY632" fmla="*/ 1436549 h 2603237"/>
                <a:gd name="connsiteX633" fmla="*/ 253773 w 12188820"/>
                <a:gd name="connsiteY633" fmla="*/ 1368551 h 2603237"/>
                <a:gd name="connsiteX634" fmla="*/ 239698 w 12188820"/>
                <a:gd name="connsiteY634" fmla="*/ 1310920 h 2603237"/>
                <a:gd name="connsiteX635" fmla="*/ 208600 w 12188820"/>
                <a:gd name="connsiteY635" fmla="*/ 1305119 h 2603237"/>
                <a:gd name="connsiteX636" fmla="*/ 160098 w 12188820"/>
                <a:gd name="connsiteY636" fmla="*/ 1328323 h 2603237"/>
                <a:gd name="connsiteX637" fmla="*/ 125767 w 12188820"/>
                <a:gd name="connsiteY637" fmla="*/ 1316055 h 2603237"/>
                <a:gd name="connsiteX638" fmla="*/ 84968 w 12188820"/>
                <a:gd name="connsiteY638" fmla="*/ 1219432 h 2603237"/>
                <a:gd name="connsiteX639" fmla="*/ 31711 w 12188820"/>
                <a:gd name="connsiteY639" fmla="*/ 1097893 h 2603237"/>
                <a:gd name="connsiteX640" fmla="*/ 4132 w 12188820"/>
                <a:gd name="connsiteY640" fmla="*/ 1035601 h 2603237"/>
                <a:gd name="connsiteX641" fmla="*/ 708 w 12188820"/>
                <a:gd name="connsiteY641" fmla="*/ 1003076 h 2603237"/>
                <a:gd name="connsiteX642" fmla="*/ 31236 w 12188820"/>
                <a:gd name="connsiteY642" fmla="*/ 948869 h 2603237"/>
                <a:gd name="connsiteX643" fmla="*/ 91815 w 12188820"/>
                <a:gd name="connsiteY643" fmla="*/ 891808 h 2603237"/>
                <a:gd name="connsiteX644" fmla="*/ 142409 w 12188820"/>
                <a:gd name="connsiteY644" fmla="*/ 875070 h 2603237"/>
                <a:gd name="connsiteX645" fmla="*/ 179974 w 12188820"/>
                <a:gd name="connsiteY645" fmla="*/ 871741 h 2603237"/>
                <a:gd name="connsiteX646" fmla="*/ 208790 w 12188820"/>
                <a:gd name="connsiteY646" fmla="*/ 887338 h 2603237"/>
                <a:gd name="connsiteX647" fmla="*/ 260620 w 12188820"/>
                <a:gd name="connsiteY647" fmla="*/ 906834 h 2603237"/>
                <a:gd name="connsiteX648" fmla="*/ 331376 w 12188820"/>
                <a:gd name="connsiteY648" fmla="*/ 904456 h 2603237"/>
                <a:gd name="connsiteX649" fmla="*/ 361808 w 12188820"/>
                <a:gd name="connsiteY649" fmla="*/ 904361 h 2603237"/>
                <a:gd name="connsiteX650" fmla="*/ 378451 w 12188820"/>
                <a:gd name="connsiteY650" fmla="*/ 901603 h 2603237"/>
                <a:gd name="connsiteX651" fmla="*/ 371223 w 12188820"/>
                <a:gd name="connsiteY651" fmla="*/ 919007 h 2603237"/>
                <a:gd name="connsiteX652" fmla="*/ 363235 w 12188820"/>
                <a:gd name="connsiteY652" fmla="*/ 986053 h 2603237"/>
                <a:gd name="connsiteX653" fmla="*/ 400419 w 12188820"/>
                <a:gd name="connsiteY653" fmla="*/ 1056428 h 2603237"/>
                <a:gd name="connsiteX654" fmla="*/ 436748 w 12188820"/>
                <a:gd name="connsiteY654" fmla="*/ 1135077 h 2603237"/>
                <a:gd name="connsiteX655" fmla="*/ 432373 w 12188820"/>
                <a:gd name="connsiteY655" fmla="*/ 1168173 h 2603237"/>
                <a:gd name="connsiteX656" fmla="*/ 468702 w 12188820"/>
                <a:gd name="connsiteY656" fmla="*/ 1165319 h 2603237"/>
                <a:gd name="connsiteX657" fmla="*/ 473743 w 12188820"/>
                <a:gd name="connsiteY657" fmla="*/ 1165319 h 2603237"/>
                <a:gd name="connsiteX658" fmla="*/ 491146 w 12188820"/>
                <a:gd name="connsiteY658" fmla="*/ 1158662 h 2603237"/>
                <a:gd name="connsiteX659" fmla="*/ 480590 w 12188820"/>
                <a:gd name="connsiteY659" fmla="*/ 1143922 h 2603237"/>
                <a:gd name="connsiteX660" fmla="*/ 472506 w 12188820"/>
                <a:gd name="connsiteY660" fmla="*/ 1132034 h 2603237"/>
                <a:gd name="connsiteX661" fmla="*/ 462521 w 12188820"/>
                <a:gd name="connsiteY661" fmla="*/ 1067936 h 2603237"/>
                <a:gd name="connsiteX662" fmla="*/ 454532 w 12188820"/>
                <a:gd name="connsiteY662" fmla="*/ 929278 h 2603237"/>
                <a:gd name="connsiteX663" fmla="*/ 446829 w 12188820"/>
                <a:gd name="connsiteY663" fmla="*/ 874785 h 2603237"/>
                <a:gd name="connsiteX664" fmla="*/ 512068 w 12188820"/>
                <a:gd name="connsiteY664" fmla="*/ 839407 h 2603237"/>
                <a:gd name="connsiteX665" fmla="*/ 628473 w 12188820"/>
                <a:gd name="connsiteY665" fmla="*/ 828090 h 2603237"/>
                <a:gd name="connsiteX666" fmla="*/ 688957 w 12188820"/>
                <a:gd name="connsiteY666" fmla="*/ 833321 h 2603237"/>
                <a:gd name="connsiteX667" fmla="*/ 721482 w 12188820"/>
                <a:gd name="connsiteY667" fmla="*/ 855479 h 2603237"/>
                <a:gd name="connsiteX668" fmla="*/ 729375 w 12188820"/>
                <a:gd name="connsiteY668" fmla="*/ 910923 h 2603237"/>
                <a:gd name="connsiteX669" fmla="*/ 704268 w 12188820"/>
                <a:gd name="connsiteY669" fmla="*/ 1047394 h 2603237"/>
                <a:gd name="connsiteX670" fmla="*/ 698562 w 12188820"/>
                <a:gd name="connsiteY670" fmla="*/ 1069267 h 2603237"/>
                <a:gd name="connsiteX671" fmla="*/ 695044 w 12188820"/>
                <a:gd name="connsiteY671" fmla="*/ 1082011 h 2603237"/>
                <a:gd name="connsiteX672" fmla="*/ 714159 w 12188820"/>
                <a:gd name="connsiteY672" fmla="*/ 1076590 h 2603237"/>
                <a:gd name="connsiteX673" fmla="*/ 763802 w 12188820"/>
                <a:gd name="connsiteY673" fmla="*/ 946396 h 2603237"/>
                <a:gd name="connsiteX674" fmla="*/ 772171 w 12188820"/>
                <a:gd name="connsiteY674" fmla="*/ 897609 h 2603237"/>
                <a:gd name="connsiteX675" fmla="*/ 810306 w 12188820"/>
                <a:gd name="connsiteY675" fmla="*/ 851390 h 2603237"/>
                <a:gd name="connsiteX676" fmla="*/ 965892 w 12188820"/>
                <a:gd name="connsiteY676" fmla="*/ 847015 h 2603237"/>
                <a:gd name="connsiteX677" fmla="*/ 1104741 w 12188820"/>
                <a:gd name="connsiteY677" fmla="*/ 849583 h 2603237"/>
                <a:gd name="connsiteX678" fmla="*/ 1218101 w 12188820"/>
                <a:gd name="connsiteY678" fmla="*/ 827424 h 2603237"/>
                <a:gd name="connsiteX679" fmla="*/ 1295134 w 12188820"/>
                <a:gd name="connsiteY679" fmla="*/ 827614 h 2603237"/>
                <a:gd name="connsiteX680" fmla="*/ 1343350 w 12188820"/>
                <a:gd name="connsiteY680" fmla="*/ 830848 h 2603237"/>
                <a:gd name="connsiteX681" fmla="*/ 1411252 w 12188820"/>
                <a:gd name="connsiteY681" fmla="*/ 859283 h 2603237"/>
                <a:gd name="connsiteX682" fmla="*/ 1374163 w 12188820"/>
                <a:gd name="connsiteY682" fmla="*/ 936030 h 2603237"/>
                <a:gd name="connsiteX683" fmla="*/ 1338024 w 12188820"/>
                <a:gd name="connsiteY683" fmla="*/ 1017342 h 2603237"/>
                <a:gd name="connsiteX684" fmla="*/ 1336027 w 12188820"/>
                <a:gd name="connsiteY684" fmla="*/ 1031892 h 2603237"/>
                <a:gd name="connsiteX685" fmla="*/ 1279061 w 12188820"/>
                <a:gd name="connsiteY685" fmla="*/ 1039215 h 2603237"/>
                <a:gd name="connsiteX686" fmla="*/ 1260612 w 12188820"/>
                <a:gd name="connsiteY686" fmla="*/ 1049771 h 2603237"/>
                <a:gd name="connsiteX687" fmla="*/ 1227136 w 12188820"/>
                <a:gd name="connsiteY687" fmla="*/ 1120241 h 2603237"/>
                <a:gd name="connsiteX688" fmla="*/ 1232462 w 12188820"/>
                <a:gd name="connsiteY688" fmla="*/ 1157331 h 2603237"/>
                <a:gd name="connsiteX689" fmla="*/ 1328514 w 12188820"/>
                <a:gd name="connsiteY689" fmla="*/ 1161706 h 2603237"/>
                <a:gd name="connsiteX690" fmla="*/ 1309209 w 12188820"/>
                <a:gd name="connsiteY690" fmla="*/ 1140688 h 2603237"/>
                <a:gd name="connsiteX691" fmla="*/ 1297131 w 12188820"/>
                <a:gd name="connsiteY691" fmla="*/ 1094279 h 2603237"/>
                <a:gd name="connsiteX692" fmla="*/ 1335552 w 12188820"/>
                <a:gd name="connsiteY692" fmla="*/ 1052624 h 2603237"/>
                <a:gd name="connsiteX693" fmla="*/ 1345537 w 12188820"/>
                <a:gd name="connsiteY693" fmla="*/ 1032843 h 2603237"/>
                <a:gd name="connsiteX694" fmla="*/ 1392803 w 12188820"/>
                <a:gd name="connsiteY694" fmla="*/ 972834 h 2603237"/>
                <a:gd name="connsiteX695" fmla="*/ 1409445 w 12188820"/>
                <a:gd name="connsiteY695" fmla="*/ 924618 h 2603237"/>
                <a:gd name="connsiteX696" fmla="*/ 1461846 w 12188820"/>
                <a:gd name="connsiteY696" fmla="*/ 874880 h 2603237"/>
                <a:gd name="connsiteX697" fmla="*/ 1622663 w 12188820"/>
                <a:gd name="connsiteY697" fmla="*/ 859664 h 2603237"/>
                <a:gd name="connsiteX698" fmla="*/ 1657089 w 12188820"/>
                <a:gd name="connsiteY698" fmla="*/ 864894 h 2603237"/>
                <a:gd name="connsiteX699" fmla="*/ 1670023 w 12188820"/>
                <a:gd name="connsiteY699" fmla="*/ 868698 h 2603237"/>
                <a:gd name="connsiteX700" fmla="*/ 1690185 w 12188820"/>
                <a:gd name="connsiteY700" fmla="*/ 910353 h 2603237"/>
                <a:gd name="connsiteX701" fmla="*/ 1649767 w 12188820"/>
                <a:gd name="connsiteY701" fmla="*/ 962278 h 2603237"/>
                <a:gd name="connsiteX702" fmla="*/ 1622948 w 12188820"/>
                <a:gd name="connsiteY702" fmla="*/ 999082 h 2603237"/>
                <a:gd name="connsiteX703" fmla="*/ 1573115 w 12188820"/>
                <a:gd name="connsiteY703" fmla="*/ 1063941 h 2603237"/>
                <a:gd name="connsiteX704" fmla="*/ 1545726 w 12188820"/>
                <a:gd name="connsiteY704" fmla="*/ 1091901 h 2603237"/>
                <a:gd name="connsiteX705" fmla="*/ 1523377 w 12188820"/>
                <a:gd name="connsiteY705" fmla="*/ 1103694 h 2603237"/>
                <a:gd name="connsiteX706" fmla="*/ 1490852 w 12188820"/>
                <a:gd name="connsiteY706" fmla="*/ 1129466 h 2603237"/>
                <a:gd name="connsiteX707" fmla="*/ 1529654 w 12188820"/>
                <a:gd name="connsiteY707" fmla="*/ 1177968 h 2603237"/>
                <a:gd name="connsiteX708" fmla="*/ 1606020 w 12188820"/>
                <a:gd name="connsiteY708" fmla="*/ 1201553 h 2603237"/>
                <a:gd name="connsiteX709" fmla="*/ 1619239 w 12188820"/>
                <a:gd name="connsiteY709" fmla="*/ 1198795 h 2603237"/>
                <a:gd name="connsiteX710" fmla="*/ 1612297 w 12188820"/>
                <a:gd name="connsiteY710" fmla="*/ 1187954 h 2603237"/>
                <a:gd name="connsiteX711" fmla="*/ 1569406 w 12188820"/>
                <a:gd name="connsiteY711" fmla="*/ 1158472 h 2603237"/>
                <a:gd name="connsiteX712" fmla="*/ 1563795 w 12188820"/>
                <a:gd name="connsiteY712" fmla="*/ 1093993 h 2603237"/>
                <a:gd name="connsiteX713" fmla="*/ 1670784 w 12188820"/>
                <a:gd name="connsiteY713" fmla="*/ 1009543 h 2603237"/>
                <a:gd name="connsiteX714" fmla="*/ 1785762 w 12188820"/>
                <a:gd name="connsiteY714" fmla="*/ 947823 h 2603237"/>
                <a:gd name="connsiteX715" fmla="*/ 1843964 w 12188820"/>
                <a:gd name="connsiteY715" fmla="*/ 936506 h 2603237"/>
                <a:gd name="connsiteX716" fmla="*/ 1973872 w 12188820"/>
                <a:gd name="connsiteY716" fmla="*/ 941451 h 2603237"/>
                <a:gd name="connsiteX717" fmla="*/ 2000596 w 12188820"/>
                <a:gd name="connsiteY717" fmla="*/ 954289 h 2603237"/>
                <a:gd name="connsiteX718" fmla="*/ 1997648 w 12188820"/>
                <a:gd name="connsiteY718" fmla="*/ 1013443 h 2603237"/>
                <a:gd name="connsiteX719" fmla="*/ 1946673 w 12188820"/>
                <a:gd name="connsiteY719" fmla="*/ 1094564 h 2603237"/>
                <a:gd name="connsiteX720" fmla="*/ 1935641 w 12188820"/>
                <a:gd name="connsiteY720" fmla="*/ 1123380 h 2603237"/>
                <a:gd name="connsiteX721" fmla="*/ 1890849 w 12188820"/>
                <a:gd name="connsiteY721" fmla="*/ 1150484 h 2603237"/>
                <a:gd name="connsiteX722" fmla="*/ 1869926 w 12188820"/>
                <a:gd name="connsiteY722" fmla="*/ 1149818 h 2603237"/>
                <a:gd name="connsiteX723" fmla="*/ 1849480 w 12188820"/>
                <a:gd name="connsiteY723" fmla="*/ 1153812 h 2603237"/>
                <a:gd name="connsiteX724" fmla="*/ 1811629 w 12188820"/>
                <a:gd name="connsiteY724" fmla="*/ 1201268 h 2603237"/>
                <a:gd name="connsiteX725" fmla="*/ 1841871 w 12188820"/>
                <a:gd name="connsiteY725" fmla="*/ 1223807 h 2603237"/>
                <a:gd name="connsiteX726" fmla="*/ 1885903 w 12188820"/>
                <a:gd name="connsiteY726" fmla="*/ 1248058 h 2603237"/>
                <a:gd name="connsiteX727" fmla="*/ 1929460 w 12188820"/>
                <a:gd name="connsiteY727" fmla="*/ 1263845 h 2603237"/>
                <a:gd name="connsiteX728" fmla="*/ 1937924 w 12188820"/>
                <a:gd name="connsiteY728" fmla="*/ 1244634 h 2603237"/>
                <a:gd name="connsiteX729" fmla="*/ 1913673 w 12188820"/>
                <a:gd name="connsiteY729" fmla="*/ 1198700 h 2603237"/>
                <a:gd name="connsiteX730" fmla="*/ 1942679 w 12188820"/>
                <a:gd name="connsiteY730" fmla="*/ 1135172 h 2603237"/>
                <a:gd name="connsiteX731" fmla="*/ 1975013 w 12188820"/>
                <a:gd name="connsiteY731" fmla="*/ 1162752 h 2603237"/>
                <a:gd name="connsiteX732" fmla="*/ 2026273 w 12188820"/>
                <a:gd name="connsiteY732" fmla="*/ 1188049 h 2603237"/>
                <a:gd name="connsiteX733" fmla="*/ 2077533 w 12188820"/>
                <a:gd name="connsiteY733" fmla="*/ 1135838 h 2603237"/>
                <a:gd name="connsiteX734" fmla="*/ 2216000 w 12188820"/>
                <a:gd name="connsiteY734" fmla="*/ 1028373 h 2603237"/>
                <a:gd name="connsiteX735" fmla="*/ 2281335 w 12188820"/>
                <a:gd name="connsiteY735" fmla="*/ 1055573 h 2603237"/>
                <a:gd name="connsiteX736" fmla="*/ 2316618 w 12188820"/>
                <a:gd name="connsiteY736" fmla="*/ 1094374 h 2603237"/>
                <a:gd name="connsiteX737" fmla="*/ 2311577 w 12188820"/>
                <a:gd name="connsiteY737" fmla="*/ 1102457 h 2603237"/>
                <a:gd name="connsiteX738" fmla="*/ 2240917 w 12188820"/>
                <a:gd name="connsiteY738" fmla="*/ 1186622 h 2603237"/>
                <a:gd name="connsiteX739" fmla="*/ 2200118 w 12188820"/>
                <a:gd name="connsiteY739" fmla="*/ 1255381 h 2603237"/>
                <a:gd name="connsiteX740" fmla="*/ 2083239 w 12188820"/>
                <a:gd name="connsiteY740" fmla="*/ 1260516 h 2603237"/>
                <a:gd name="connsiteX741" fmla="*/ 2113766 w 12188820"/>
                <a:gd name="connsiteY741" fmla="*/ 1318147 h 2603237"/>
                <a:gd name="connsiteX742" fmla="*/ 2155136 w 12188820"/>
                <a:gd name="connsiteY742" fmla="*/ 1332318 h 2603237"/>
                <a:gd name="connsiteX743" fmla="*/ 2265643 w 12188820"/>
                <a:gd name="connsiteY743" fmla="*/ 1376254 h 2603237"/>
                <a:gd name="connsiteX744" fmla="*/ 2284093 w 12188820"/>
                <a:gd name="connsiteY744" fmla="*/ 1380344 h 2603237"/>
                <a:gd name="connsiteX745" fmla="*/ 2287897 w 12188820"/>
                <a:gd name="connsiteY745" fmla="*/ 1351338 h 2603237"/>
                <a:gd name="connsiteX746" fmla="*/ 2291606 w 12188820"/>
                <a:gd name="connsiteY746" fmla="*/ 1311205 h 2603237"/>
                <a:gd name="connsiteX747" fmla="*/ 2376817 w 12188820"/>
                <a:gd name="connsiteY747" fmla="*/ 1185005 h 2603237"/>
                <a:gd name="connsiteX748" fmla="*/ 2401448 w 12188820"/>
                <a:gd name="connsiteY748" fmla="*/ 1141829 h 2603237"/>
                <a:gd name="connsiteX749" fmla="*/ 2427601 w 12188820"/>
                <a:gd name="connsiteY749" fmla="*/ 1097417 h 2603237"/>
                <a:gd name="connsiteX750" fmla="*/ 2444529 w 12188820"/>
                <a:gd name="connsiteY750" fmla="*/ 1100841 h 2603237"/>
                <a:gd name="connsiteX751" fmla="*/ 2504158 w 12188820"/>
                <a:gd name="connsiteY751" fmla="*/ 1151720 h 2603237"/>
                <a:gd name="connsiteX752" fmla="*/ 2564547 w 12188820"/>
                <a:gd name="connsiteY752" fmla="*/ 1168553 h 2603237"/>
                <a:gd name="connsiteX753" fmla="*/ 2635873 w 12188820"/>
                <a:gd name="connsiteY753" fmla="*/ 1187859 h 2603237"/>
                <a:gd name="connsiteX754" fmla="*/ 2662597 w 12188820"/>
                <a:gd name="connsiteY754" fmla="*/ 1271548 h 2603237"/>
                <a:gd name="connsiteX755" fmla="*/ 2566259 w 12188820"/>
                <a:gd name="connsiteY755" fmla="*/ 1395750 h 2603237"/>
                <a:gd name="connsiteX756" fmla="*/ 2541057 w 12188820"/>
                <a:gd name="connsiteY756" fmla="*/ 1441399 h 2603237"/>
                <a:gd name="connsiteX757" fmla="*/ 2440345 w 12188820"/>
                <a:gd name="connsiteY757" fmla="*/ 1472021 h 2603237"/>
                <a:gd name="connsiteX758" fmla="*/ 2416284 w 12188820"/>
                <a:gd name="connsiteY758" fmla="*/ 1472021 h 2603237"/>
                <a:gd name="connsiteX759" fmla="*/ 2415809 w 12188820"/>
                <a:gd name="connsiteY759" fmla="*/ 1485811 h 2603237"/>
                <a:gd name="connsiteX760" fmla="*/ 2526697 w 12188820"/>
                <a:gd name="connsiteY760" fmla="*/ 1570547 h 2603237"/>
                <a:gd name="connsiteX761" fmla="*/ 2562930 w 12188820"/>
                <a:gd name="connsiteY761" fmla="*/ 1564175 h 2603237"/>
                <a:gd name="connsiteX762" fmla="*/ 2616853 w 12188820"/>
                <a:gd name="connsiteY762" fmla="*/ 1487048 h 2603237"/>
                <a:gd name="connsiteX763" fmla="*/ 2635302 w 12188820"/>
                <a:gd name="connsiteY763" fmla="*/ 1435883 h 2603237"/>
                <a:gd name="connsiteX764" fmla="*/ 2686372 w 12188820"/>
                <a:gd name="connsiteY764" fmla="*/ 1334505 h 2603237"/>
                <a:gd name="connsiteX765" fmla="*/ 2696928 w 12188820"/>
                <a:gd name="connsiteY765" fmla="*/ 1306735 h 2603237"/>
                <a:gd name="connsiteX766" fmla="*/ 2721845 w 12188820"/>
                <a:gd name="connsiteY766" fmla="*/ 1265271 h 2603237"/>
                <a:gd name="connsiteX767" fmla="*/ 2752563 w 12188820"/>
                <a:gd name="connsiteY767" fmla="*/ 1265271 h 2603237"/>
                <a:gd name="connsiteX768" fmla="*/ 2765782 w 12188820"/>
                <a:gd name="connsiteY768" fmla="*/ 1248628 h 2603237"/>
                <a:gd name="connsiteX769" fmla="*/ 2833208 w 12188820"/>
                <a:gd name="connsiteY769" fmla="*/ 1281438 h 2603237"/>
                <a:gd name="connsiteX770" fmla="*/ 2902633 w 12188820"/>
                <a:gd name="connsiteY770" fmla="*/ 1329179 h 2603237"/>
                <a:gd name="connsiteX771" fmla="*/ 3031780 w 12188820"/>
                <a:gd name="connsiteY771" fmla="*/ 1389378 h 2603237"/>
                <a:gd name="connsiteX772" fmla="*/ 3033207 w 12188820"/>
                <a:gd name="connsiteY772" fmla="*/ 1394133 h 2603237"/>
                <a:gd name="connsiteX773" fmla="*/ 3037296 w 12188820"/>
                <a:gd name="connsiteY773" fmla="*/ 1452335 h 2603237"/>
                <a:gd name="connsiteX774" fmla="*/ 2951990 w 12188820"/>
                <a:gd name="connsiteY774" fmla="*/ 1574826 h 2603237"/>
                <a:gd name="connsiteX775" fmla="*/ 2932304 w 12188820"/>
                <a:gd name="connsiteY775" fmla="*/ 1627893 h 2603237"/>
                <a:gd name="connsiteX776" fmla="*/ 2830831 w 12188820"/>
                <a:gd name="connsiteY776" fmla="*/ 1668216 h 2603237"/>
                <a:gd name="connsiteX777" fmla="*/ 2749424 w 12188820"/>
                <a:gd name="connsiteY777" fmla="*/ 1689613 h 2603237"/>
                <a:gd name="connsiteX778" fmla="*/ 2746856 w 12188820"/>
                <a:gd name="connsiteY778" fmla="*/ 1693988 h 2603237"/>
                <a:gd name="connsiteX779" fmla="*/ 2760551 w 12188820"/>
                <a:gd name="connsiteY779" fmla="*/ 1744202 h 2603237"/>
                <a:gd name="connsiteX780" fmla="*/ 2847854 w 12188820"/>
                <a:gd name="connsiteY780" fmla="*/ 1769594 h 2603237"/>
                <a:gd name="connsiteX781" fmla="*/ 2906247 w 12188820"/>
                <a:gd name="connsiteY781" fmla="*/ 1780530 h 2603237"/>
                <a:gd name="connsiteX782" fmla="*/ 2976431 w 12188820"/>
                <a:gd name="connsiteY782" fmla="*/ 1794225 h 2603237"/>
                <a:gd name="connsiteX783" fmla="*/ 2992694 w 12188820"/>
                <a:gd name="connsiteY783" fmla="*/ 1765219 h 2603237"/>
                <a:gd name="connsiteX784" fmla="*/ 2987558 w 12188820"/>
                <a:gd name="connsiteY784" fmla="*/ 1733836 h 2603237"/>
                <a:gd name="connsiteX785" fmla="*/ 2977763 w 12188820"/>
                <a:gd name="connsiteY785" fmla="*/ 1695034 h 2603237"/>
                <a:gd name="connsiteX786" fmla="*/ 2980616 w 12188820"/>
                <a:gd name="connsiteY786" fmla="*/ 1647103 h 2603237"/>
                <a:gd name="connsiteX787" fmla="*/ 3017515 w 12188820"/>
                <a:gd name="connsiteY787" fmla="*/ 1591849 h 2603237"/>
                <a:gd name="connsiteX788" fmla="*/ 3049564 w 12188820"/>
                <a:gd name="connsiteY788" fmla="*/ 1530509 h 2603237"/>
                <a:gd name="connsiteX789" fmla="*/ 3052512 w 12188820"/>
                <a:gd name="connsiteY789" fmla="*/ 1503785 h 2603237"/>
                <a:gd name="connsiteX790" fmla="*/ 3130210 w 12188820"/>
                <a:gd name="connsiteY790" fmla="*/ 1442160 h 2603237"/>
                <a:gd name="connsiteX791" fmla="*/ 3225597 w 12188820"/>
                <a:gd name="connsiteY791" fmla="*/ 1441399 h 2603237"/>
                <a:gd name="connsiteX792" fmla="*/ 3287793 w 12188820"/>
                <a:gd name="connsiteY792" fmla="*/ 1452145 h 2603237"/>
                <a:gd name="connsiteX793" fmla="*/ 3316038 w 12188820"/>
                <a:gd name="connsiteY793" fmla="*/ 1459278 h 2603237"/>
                <a:gd name="connsiteX794" fmla="*/ 3396494 w 12188820"/>
                <a:gd name="connsiteY794" fmla="*/ 1502644 h 2603237"/>
                <a:gd name="connsiteX795" fmla="*/ 3384606 w 12188820"/>
                <a:gd name="connsiteY795" fmla="*/ 1589472 h 2603237"/>
                <a:gd name="connsiteX796" fmla="*/ 3354650 w 12188820"/>
                <a:gd name="connsiteY796" fmla="*/ 1680579 h 2603237"/>
                <a:gd name="connsiteX797" fmla="*/ 3350180 w 12188820"/>
                <a:gd name="connsiteY797" fmla="*/ 1682766 h 2603237"/>
                <a:gd name="connsiteX798" fmla="*/ 3294070 w 12188820"/>
                <a:gd name="connsiteY798" fmla="*/ 1789945 h 2603237"/>
                <a:gd name="connsiteX799" fmla="*/ 3242335 w 12188820"/>
                <a:gd name="connsiteY799" fmla="*/ 1808395 h 2603237"/>
                <a:gd name="connsiteX800" fmla="*/ 3166824 w 12188820"/>
                <a:gd name="connsiteY800" fmla="*/ 1786807 h 2603237"/>
                <a:gd name="connsiteX801" fmla="*/ 3151228 w 12188820"/>
                <a:gd name="connsiteY801" fmla="*/ 1789660 h 2603237"/>
                <a:gd name="connsiteX802" fmla="*/ 3165398 w 12188820"/>
                <a:gd name="connsiteY802" fmla="*/ 1858799 h 2603237"/>
                <a:gd name="connsiteX803" fmla="*/ 3245093 w 12188820"/>
                <a:gd name="connsiteY803" fmla="*/ 1904352 h 2603237"/>
                <a:gd name="connsiteX804" fmla="*/ 3296828 w 12188820"/>
                <a:gd name="connsiteY804" fmla="*/ 1886949 h 2603237"/>
                <a:gd name="connsiteX805" fmla="*/ 3304436 w 12188820"/>
                <a:gd name="connsiteY805" fmla="*/ 1868594 h 2603237"/>
                <a:gd name="connsiteX806" fmla="*/ 3348088 w 12188820"/>
                <a:gd name="connsiteY806" fmla="*/ 1767216 h 2603237"/>
                <a:gd name="connsiteX807" fmla="*/ 3393927 w 12188820"/>
                <a:gd name="connsiteY807" fmla="*/ 1677155 h 2603237"/>
                <a:gd name="connsiteX808" fmla="*/ 3397731 w 12188820"/>
                <a:gd name="connsiteY808" fmla="*/ 1651383 h 2603237"/>
                <a:gd name="connsiteX809" fmla="*/ 3397826 w 12188820"/>
                <a:gd name="connsiteY809" fmla="*/ 1651668 h 2603237"/>
                <a:gd name="connsiteX810" fmla="*/ 3408192 w 12188820"/>
                <a:gd name="connsiteY810" fmla="*/ 1640826 h 2603237"/>
                <a:gd name="connsiteX811" fmla="*/ 3487506 w 12188820"/>
                <a:gd name="connsiteY811" fmla="*/ 1555806 h 2603237"/>
                <a:gd name="connsiteX812" fmla="*/ 3488457 w 12188820"/>
                <a:gd name="connsiteY812" fmla="*/ 1547437 h 2603237"/>
                <a:gd name="connsiteX813" fmla="*/ 3521172 w 12188820"/>
                <a:gd name="connsiteY813" fmla="*/ 1545535 h 2603237"/>
                <a:gd name="connsiteX814" fmla="*/ 3602103 w 12188820"/>
                <a:gd name="connsiteY814" fmla="*/ 1527561 h 2603237"/>
                <a:gd name="connsiteX815" fmla="*/ 3672669 w 12188820"/>
                <a:gd name="connsiteY815" fmla="*/ 1551336 h 2603237"/>
                <a:gd name="connsiteX816" fmla="*/ 3691594 w 12188820"/>
                <a:gd name="connsiteY816" fmla="*/ 1565221 h 2603237"/>
                <a:gd name="connsiteX817" fmla="*/ 3770433 w 12188820"/>
                <a:gd name="connsiteY817" fmla="*/ 1592800 h 2603237"/>
                <a:gd name="connsiteX818" fmla="*/ 3790119 w 12188820"/>
                <a:gd name="connsiteY818" fmla="*/ 1642158 h 2603237"/>
                <a:gd name="connsiteX819" fmla="*/ 3770243 w 12188820"/>
                <a:gd name="connsiteY819" fmla="*/ 1696651 h 2603237"/>
                <a:gd name="connsiteX820" fmla="*/ 3729634 w 12188820"/>
                <a:gd name="connsiteY820" fmla="*/ 1772542 h 2603237"/>
                <a:gd name="connsiteX821" fmla="*/ 3709473 w 12188820"/>
                <a:gd name="connsiteY821" fmla="*/ 1796602 h 2603237"/>
                <a:gd name="connsiteX822" fmla="*/ 3647467 w 12188820"/>
                <a:gd name="connsiteY822" fmla="*/ 1921661 h 2603237"/>
                <a:gd name="connsiteX823" fmla="*/ 3638147 w 12188820"/>
                <a:gd name="connsiteY823" fmla="*/ 1932312 h 2603237"/>
                <a:gd name="connsiteX824" fmla="*/ 3638622 w 12188820"/>
                <a:gd name="connsiteY824" fmla="*/ 1932122 h 2603237"/>
                <a:gd name="connsiteX825" fmla="*/ 3501106 w 12188820"/>
                <a:gd name="connsiteY825" fmla="*/ 1969402 h 2603237"/>
                <a:gd name="connsiteX826" fmla="*/ 3504339 w 12188820"/>
                <a:gd name="connsiteY826" fmla="*/ 1989658 h 2603237"/>
                <a:gd name="connsiteX827" fmla="*/ 3636815 w 12188820"/>
                <a:gd name="connsiteY827" fmla="*/ 2026843 h 2603237"/>
                <a:gd name="connsiteX828" fmla="*/ 3729064 w 12188820"/>
                <a:gd name="connsiteY828" fmla="*/ 2048811 h 2603237"/>
                <a:gd name="connsiteX829" fmla="*/ 3804384 w 12188820"/>
                <a:gd name="connsiteY829" fmla="*/ 1993082 h 2603237"/>
                <a:gd name="connsiteX830" fmla="*/ 3800485 w 12188820"/>
                <a:gd name="connsiteY830" fmla="*/ 1887139 h 2603237"/>
                <a:gd name="connsiteX831" fmla="*/ 3807713 w 12188820"/>
                <a:gd name="connsiteY831" fmla="*/ 1816193 h 2603237"/>
                <a:gd name="connsiteX832" fmla="*/ 3830252 w 12188820"/>
                <a:gd name="connsiteY832" fmla="*/ 1700360 h 2603237"/>
                <a:gd name="connsiteX833" fmla="*/ 3855929 w 12188820"/>
                <a:gd name="connsiteY833" fmla="*/ 1657469 h 2603237"/>
                <a:gd name="connsiteX834" fmla="*/ 3973760 w 12188820"/>
                <a:gd name="connsiteY834" fmla="*/ 1630555 h 2603237"/>
                <a:gd name="connsiteX835" fmla="*/ 4155974 w 12188820"/>
                <a:gd name="connsiteY835" fmla="*/ 1636642 h 2603237"/>
                <a:gd name="connsiteX836" fmla="*/ 4190306 w 12188820"/>
                <a:gd name="connsiteY836" fmla="*/ 1675443 h 2603237"/>
                <a:gd name="connsiteX837" fmla="*/ 4174138 w 12188820"/>
                <a:gd name="connsiteY837" fmla="*/ 1706446 h 2603237"/>
                <a:gd name="connsiteX838" fmla="*/ 4151504 w 12188820"/>
                <a:gd name="connsiteY838" fmla="*/ 1830554 h 2603237"/>
                <a:gd name="connsiteX839" fmla="*/ 4125732 w 12188820"/>
                <a:gd name="connsiteY839" fmla="*/ 1940491 h 2603237"/>
                <a:gd name="connsiteX840" fmla="*/ 4125351 w 12188820"/>
                <a:gd name="connsiteY840" fmla="*/ 2021708 h 2603237"/>
                <a:gd name="connsiteX841" fmla="*/ 4099389 w 12188820"/>
                <a:gd name="connsiteY841" fmla="*/ 2064979 h 2603237"/>
                <a:gd name="connsiteX842" fmla="*/ 4042233 w 12188820"/>
                <a:gd name="connsiteY842" fmla="*/ 2079339 h 2603237"/>
                <a:gd name="connsiteX843" fmla="*/ 3991449 w 12188820"/>
                <a:gd name="connsiteY843" fmla="*/ 2078958 h 2603237"/>
                <a:gd name="connsiteX844" fmla="*/ 3978705 w 12188820"/>
                <a:gd name="connsiteY844" fmla="*/ 2087993 h 2603237"/>
                <a:gd name="connsiteX845" fmla="*/ 3989356 w 12188820"/>
                <a:gd name="connsiteY845" fmla="*/ 2099120 h 2603237"/>
                <a:gd name="connsiteX846" fmla="*/ 4117838 w 12188820"/>
                <a:gd name="connsiteY846" fmla="*/ 2124322 h 2603237"/>
                <a:gd name="connsiteX847" fmla="*/ 4224828 w 12188820"/>
                <a:gd name="connsiteY847" fmla="*/ 2148383 h 2603237"/>
                <a:gd name="connsiteX848" fmla="*/ 4260681 w 12188820"/>
                <a:gd name="connsiteY848" fmla="*/ 2133737 h 2603237"/>
                <a:gd name="connsiteX849" fmla="*/ 4281127 w 12188820"/>
                <a:gd name="connsiteY849" fmla="*/ 2053091 h 2603237"/>
                <a:gd name="connsiteX850" fmla="*/ 4275326 w 12188820"/>
                <a:gd name="connsiteY850" fmla="*/ 2043771 h 2603237"/>
                <a:gd name="connsiteX851" fmla="*/ 4228536 w 12188820"/>
                <a:gd name="connsiteY851" fmla="*/ 1929935 h 2603237"/>
                <a:gd name="connsiteX852" fmla="*/ 4236620 w 12188820"/>
                <a:gd name="connsiteY852" fmla="*/ 1866122 h 2603237"/>
                <a:gd name="connsiteX853" fmla="*/ 4234052 w 12188820"/>
                <a:gd name="connsiteY853" fmla="*/ 1814101 h 2603237"/>
                <a:gd name="connsiteX854" fmla="*/ 4241566 w 12188820"/>
                <a:gd name="connsiteY854" fmla="*/ 1717193 h 2603237"/>
                <a:gd name="connsiteX855" fmla="*/ 4232721 w 12188820"/>
                <a:gd name="connsiteY855" fmla="*/ 1679152 h 2603237"/>
                <a:gd name="connsiteX856" fmla="*/ 1028279 w 12188820"/>
                <a:gd name="connsiteY856" fmla="*/ 859854 h 2603237"/>
                <a:gd name="connsiteX857" fmla="*/ 1025806 w 12188820"/>
                <a:gd name="connsiteY857" fmla="*/ 865845 h 2603237"/>
                <a:gd name="connsiteX858" fmla="*/ 1042925 w 12188820"/>
                <a:gd name="connsiteY858" fmla="*/ 926900 h 2603237"/>
                <a:gd name="connsiteX859" fmla="*/ 1022097 w 12188820"/>
                <a:gd name="connsiteY859" fmla="*/ 1017056 h 2603237"/>
                <a:gd name="connsiteX860" fmla="*/ 1082297 w 12188820"/>
                <a:gd name="connsiteY860" fmla="*/ 988811 h 2603237"/>
                <a:gd name="connsiteX861" fmla="*/ 1092377 w 12188820"/>
                <a:gd name="connsiteY861" fmla="*/ 965036 h 2603237"/>
                <a:gd name="connsiteX862" fmla="*/ 1093328 w 12188820"/>
                <a:gd name="connsiteY862" fmla="*/ 928041 h 2603237"/>
                <a:gd name="connsiteX863" fmla="*/ 1119957 w 12188820"/>
                <a:gd name="connsiteY863" fmla="*/ 872122 h 2603237"/>
                <a:gd name="connsiteX864" fmla="*/ 1115867 w 12188820"/>
                <a:gd name="connsiteY864" fmla="*/ 860139 h 2603237"/>
                <a:gd name="connsiteX865" fmla="*/ 1028279 w 12188820"/>
                <a:gd name="connsiteY865" fmla="*/ 859854 h 2603237"/>
                <a:gd name="connsiteX866" fmla="*/ 970838 w 12188820"/>
                <a:gd name="connsiteY866" fmla="*/ 1056524 h 2603237"/>
                <a:gd name="connsiteX867" fmla="*/ 873168 w 12188820"/>
                <a:gd name="connsiteY867" fmla="*/ 1117959 h 2603237"/>
                <a:gd name="connsiteX868" fmla="*/ 879731 w 12188820"/>
                <a:gd name="connsiteY868" fmla="*/ 1133746 h 2603237"/>
                <a:gd name="connsiteX869" fmla="*/ 967224 w 12188820"/>
                <a:gd name="connsiteY869" fmla="*/ 1150008 h 2603237"/>
                <a:gd name="connsiteX870" fmla="*/ 992140 w 12188820"/>
                <a:gd name="connsiteY870" fmla="*/ 1143731 h 2603237"/>
                <a:gd name="connsiteX871" fmla="*/ 979967 w 12188820"/>
                <a:gd name="connsiteY871" fmla="*/ 1121192 h 2603237"/>
                <a:gd name="connsiteX872" fmla="*/ 970838 w 12188820"/>
                <a:gd name="connsiteY872" fmla="*/ 1056524 h 2603237"/>
                <a:gd name="connsiteX873" fmla="*/ 3362733 w 12188820"/>
                <a:gd name="connsiteY873" fmla="*/ 2087993 h 2603237"/>
                <a:gd name="connsiteX874" fmla="*/ 3261165 w 12188820"/>
                <a:gd name="connsiteY874" fmla="*/ 2199832 h 2603237"/>
                <a:gd name="connsiteX875" fmla="*/ 3268963 w 12188820"/>
                <a:gd name="connsiteY875" fmla="*/ 2230265 h 2603237"/>
                <a:gd name="connsiteX876" fmla="*/ 3291312 w 12188820"/>
                <a:gd name="connsiteY876" fmla="*/ 2225320 h 2603237"/>
                <a:gd name="connsiteX877" fmla="*/ 3320984 w 12188820"/>
                <a:gd name="connsiteY877" fmla="*/ 2171302 h 2603237"/>
                <a:gd name="connsiteX878" fmla="*/ 3342762 w 12188820"/>
                <a:gd name="connsiteY878" fmla="*/ 2144959 h 2603237"/>
                <a:gd name="connsiteX879" fmla="*/ 3362733 w 12188820"/>
                <a:gd name="connsiteY879" fmla="*/ 2087993 h 2603237"/>
                <a:gd name="connsiteX880" fmla="*/ 2870584 w 12188820"/>
                <a:gd name="connsiteY880" fmla="*/ 1937162 h 2603237"/>
                <a:gd name="connsiteX881" fmla="*/ 2890364 w 12188820"/>
                <a:gd name="connsiteY881" fmla="*/ 1922326 h 2603237"/>
                <a:gd name="connsiteX882" fmla="*/ 2907388 w 12188820"/>
                <a:gd name="connsiteY882" fmla="*/ 1866787 h 2603237"/>
                <a:gd name="connsiteX883" fmla="*/ 2890935 w 12188820"/>
                <a:gd name="connsiteY883" fmla="*/ 1819997 h 2603237"/>
                <a:gd name="connsiteX884" fmla="*/ 2846428 w 12188820"/>
                <a:gd name="connsiteY884" fmla="*/ 1829222 h 2603237"/>
                <a:gd name="connsiteX885" fmla="*/ 2844716 w 12188820"/>
                <a:gd name="connsiteY885" fmla="*/ 1840539 h 2603237"/>
                <a:gd name="connsiteX886" fmla="*/ 2870584 w 12188820"/>
                <a:gd name="connsiteY886" fmla="*/ 1937162 h 2603237"/>
                <a:gd name="connsiteX887" fmla="*/ 2436445 w 12188820"/>
                <a:gd name="connsiteY887" fmla="*/ 1631221 h 2603237"/>
                <a:gd name="connsiteX888" fmla="*/ 2410958 w 12188820"/>
                <a:gd name="connsiteY888" fmla="*/ 1595178 h 2603237"/>
                <a:gd name="connsiteX889" fmla="*/ 2401353 w 12188820"/>
                <a:gd name="connsiteY889" fmla="*/ 1616195 h 2603237"/>
                <a:gd name="connsiteX890" fmla="*/ 2426745 w 12188820"/>
                <a:gd name="connsiteY890" fmla="*/ 1645011 h 2603237"/>
                <a:gd name="connsiteX891" fmla="*/ 2436445 w 12188820"/>
                <a:gd name="connsiteY891" fmla="*/ 1631221 h 260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</a:cxnLst>
              <a:rect l="l" t="t" r="r" b="b"/>
              <a:pathLst>
                <a:path w="12188820" h="2603237">
                  <a:moveTo>
                    <a:pt x="4232721" y="1679152"/>
                  </a:moveTo>
                  <a:cubicBezTo>
                    <a:pt x="4236335" y="1660798"/>
                    <a:pt x="4254119" y="1655472"/>
                    <a:pt x="4266387" y="1654331"/>
                  </a:cubicBezTo>
                  <a:cubicBezTo>
                    <a:pt x="4319358" y="1649576"/>
                    <a:pt x="4370903" y="1632648"/>
                    <a:pt x="4425016" y="1637213"/>
                  </a:cubicBezTo>
                  <a:cubicBezTo>
                    <a:pt x="4461915" y="1640351"/>
                    <a:pt x="4498910" y="1636927"/>
                    <a:pt x="4535429" y="1630080"/>
                  </a:cubicBezTo>
                  <a:cubicBezTo>
                    <a:pt x="4548838" y="1633884"/>
                    <a:pt x="4561772" y="1639970"/>
                    <a:pt x="4574611" y="1644726"/>
                  </a:cubicBezTo>
                  <a:cubicBezTo>
                    <a:pt x="4585928" y="1648910"/>
                    <a:pt x="4605804" y="1651858"/>
                    <a:pt x="4606089" y="1671734"/>
                  </a:cubicBezTo>
                  <a:cubicBezTo>
                    <a:pt x="4606374" y="1691801"/>
                    <a:pt x="4614078" y="1711867"/>
                    <a:pt x="4601809" y="1731743"/>
                  </a:cubicBezTo>
                  <a:cubicBezTo>
                    <a:pt x="4583265" y="1761605"/>
                    <a:pt x="4593250" y="1796507"/>
                    <a:pt x="4587925" y="1828842"/>
                  </a:cubicBezTo>
                  <a:cubicBezTo>
                    <a:pt x="4583455" y="1856041"/>
                    <a:pt x="4583170" y="1884476"/>
                    <a:pt x="4593726" y="1912912"/>
                  </a:cubicBezTo>
                  <a:cubicBezTo>
                    <a:pt x="4601524" y="1934119"/>
                    <a:pt x="4601049" y="1959131"/>
                    <a:pt x="4600288" y="1982335"/>
                  </a:cubicBezTo>
                  <a:cubicBezTo>
                    <a:pt x="4599908" y="1995555"/>
                    <a:pt x="4588115" y="2007728"/>
                    <a:pt x="4592204" y="2022754"/>
                  </a:cubicBezTo>
                  <a:cubicBezTo>
                    <a:pt x="4571282" y="2033120"/>
                    <a:pt x="4558824" y="2055659"/>
                    <a:pt x="4534858" y="2062221"/>
                  </a:cubicBezTo>
                  <a:cubicBezTo>
                    <a:pt x="4525633" y="2064788"/>
                    <a:pt x="4516028" y="2064503"/>
                    <a:pt x="4506898" y="2071541"/>
                  </a:cubicBezTo>
                  <a:cubicBezTo>
                    <a:pt x="4481316" y="2091131"/>
                    <a:pt x="4461345" y="2115858"/>
                    <a:pt x="4440422" y="2139633"/>
                  </a:cubicBezTo>
                  <a:cubicBezTo>
                    <a:pt x="4414745" y="2168829"/>
                    <a:pt x="4418644" y="2179195"/>
                    <a:pt x="4454497" y="2186803"/>
                  </a:cubicBezTo>
                  <a:cubicBezTo>
                    <a:pt x="4458301" y="2187564"/>
                    <a:pt x="4461535" y="2191559"/>
                    <a:pt x="4465339" y="2192319"/>
                  </a:cubicBezTo>
                  <a:cubicBezTo>
                    <a:pt x="4487783" y="2196884"/>
                    <a:pt x="4508325" y="2211910"/>
                    <a:pt x="4532576" y="2206204"/>
                  </a:cubicBezTo>
                  <a:cubicBezTo>
                    <a:pt x="4566812" y="2198121"/>
                    <a:pt x="4601524" y="2200688"/>
                    <a:pt x="4635856" y="2202115"/>
                  </a:cubicBezTo>
                  <a:cubicBezTo>
                    <a:pt x="4662579" y="2203161"/>
                    <a:pt x="4685499" y="2189561"/>
                    <a:pt x="4711461" y="2188420"/>
                  </a:cubicBezTo>
                  <a:cubicBezTo>
                    <a:pt x="4721637" y="2187945"/>
                    <a:pt x="4733144" y="2180146"/>
                    <a:pt x="4738185" y="2167878"/>
                  </a:cubicBezTo>
                  <a:cubicBezTo>
                    <a:pt x="4746174" y="2148383"/>
                    <a:pt x="4747980" y="2128316"/>
                    <a:pt x="4749407" y="2107394"/>
                  </a:cubicBezTo>
                  <a:cubicBezTo>
                    <a:pt x="4750929" y="2084760"/>
                    <a:pt x="4750643" y="2061555"/>
                    <a:pt x="4761390" y="2039206"/>
                  </a:cubicBezTo>
                  <a:cubicBezTo>
                    <a:pt x="4772802" y="2015621"/>
                    <a:pt x="4776701" y="1987947"/>
                    <a:pt x="4766810" y="1962554"/>
                  </a:cubicBezTo>
                  <a:cubicBezTo>
                    <a:pt x="4754923" y="1932122"/>
                    <a:pt x="4747980" y="1901785"/>
                    <a:pt x="4748075" y="1868880"/>
                  </a:cubicBezTo>
                  <a:cubicBezTo>
                    <a:pt x="4748266" y="1807444"/>
                    <a:pt x="4742845" y="1746104"/>
                    <a:pt x="4742084" y="1684573"/>
                  </a:cubicBezTo>
                  <a:cubicBezTo>
                    <a:pt x="4741894" y="1666504"/>
                    <a:pt x="4747790" y="1642633"/>
                    <a:pt x="4728294" y="1627417"/>
                  </a:cubicBezTo>
                  <a:cubicBezTo>
                    <a:pt x="4727819" y="1614388"/>
                    <a:pt x="4750263" y="1601740"/>
                    <a:pt x="4728770" y="1588425"/>
                  </a:cubicBezTo>
                  <a:cubicBezTo>
                    <a:pt x="4744081" y="1541255"/>
                    <a:pt x="4786972" y="1538402"/>
                    <a:pt x="4823871" y="1537546"/>
                  </a:cubicBezTo>
                  <a:cubicBezTo>
                    <a:pt x="4902425" y="1535834"/>
                    <a:pt x="4979457" y="1514817"/>
                    <a:pt x="5058392" y="1520904"/>
                  </a:cubicBezTo>
                  <a:cubicBezTo>
                    <a:pt x="5069803" y="1534598"/>
                    <a:pt x="5070374" y="1550765"/>
                    <a:pt x="5069423" y="1567503"/>
                  </a:cubicBezTo>
                  <a:cubicBezTo>
                    <a:pt x="5068948" y="1576538"/>
                    <a:pt x="5068187" y="1585573"/>
                    <a:pt x="5073227" y="1594512"/>
                  </a:cubicBezTo>
                  <a:cubicBezTo>
                    <a:pt x="5101567" y="1644250"/>
                    <a:pt x="5092152" y="1701311"/>
                    <a:pt x="5102994" y="1754473"/>
                  </a:cubicBezTo>
                  <a:cubicBezTo>
                    <a:pt x="5106893" y="1773778"/>
                    <a:pt x="5105752" y="1793084"/>
                    <a:pt x="5115737" y="1812294"/>
                  </a:cubicBezTo>
                  <a:cubicBezTo>
                    <a:pt x="5124867" y="1829888"/>
                    <a:pt x="5125248" y="1852047"/>
                    <a:pt x="5129622" y="1872208"/>
                  </a:cubicBezTo>
                  <a:cubicBezTo>
                    <a:pt x="5136089" y="1902450"/>
                    <a:pt x="5112789" y="1922707"/>
                    <a:pt x="5104230" y="1947909"/>
                  </a:cubicBezTo>
                  <a:cubicBezTo>
                    <a:pt x="5067426" y="1970828"/>
                    <a:pt x="5035567" y="1999454"/>
                    <a:pt x="5003708" y="2028935"/>
                  </a:cubicBezTo>
                  <a:cubicBezTo>
                    <a:pt x="4972895" y="2057371"/>
                    <a:pt x="4947978" y="2088088"/>
                    <a:pt x="4930860" y="2125748"/>
                  </a:cubicBezTo>
                  <a:cubicBezTo>
                    <a:pt x="4928103" y="2131930"/>
                    <a:pt x="4920019" y="2139919"/>
                    <a:pt x="4934379" y="2141345"/>
                  </a:cubicBezTo>
                  <a:cubicBezTo>
                    <a:pt x="4967284" y="2144579"/>
                    <a:pt x="4998382" y="2132786"/>
                    <a:pt x="5029766" y="2126604"/>
                  </a:cubicBezTo>
                  <a:cubicBezTo>
                    <a:pt x="5054397" y="2121754"/>
                    <a:pt x="5078648" y="2113766"/>
                    <a:pt x="5103659" y="2110152"/>
                  </a:cubicBezTo>
                  <a:cubicBezTo>
                    <a:pt x="5128576" y="2106538"/>
                    <a:pt x="5151210" y="2095982"/>
                    <a:pt x="5175176" y="2089229"/>
                  </a:cubicBezTo>
                  <a:cubicBezTo>
                    <a:pt x="5187920" y="2085616"/>
                    <a:pt x="5191534" y="2075345"/>
                    <a:pt x="5190962" y="2061745"/>
                  </a:cubicBezTo>
                  <a:cubicBezTo>
                    <a:pt x="5189727" y="2035592"/>
                    <a:pt x="5189916" y="2009344"/>
                    <a:pt x="5190868" y="1983096"/>
                  </a:cubicBezTo>
                  <a:cubicBezTo>
                    <a:pt x="5191438" y="1968260"/>
                    <a:pt x="5188680" y="1955137"/>
                    <a:pt x="5180311" y="1943059"/>
                  </a:cubicBezTo>
                  <a:cubicBezTo>
                    <a:pt x="5187729" y="1890658"/>
                    <a:pt x="5190487" y="1837306"/>
                    <a:pt x="5209983" y="1787092"/>
                  </a:cubicBezTo>
                  <a:cubicBezTo>
                    <a:pt x="5211124" y="1784239"/>
                    <a:pt x="5210934" y="1779579"/>
                    <a:pt x="5209222" y="1777202"/>
                  </a:cubicBezTo>
                  <a:cubicBezTo>
                    <a:pt x="5180026" y="1736213"/>
                    <a:pt x="5190012" y="1687807"/>
                    <a:pt x="5185447" y="1642824"/>
                  </a:cubicBezTo>
                  <a:cubicBezTo>
                    <a:pt x="5180882" y="1597746"/>
                    <a:pt x="5182594" y="1551621"/>
                    <a:pt x="5188870" y="1506258"/>
                  </a:cubicBezTo>
                  <a:cubicBezTo>
                    <a:pt x="5221870" y="1474589"/>
                    <a:pt x="5269992" y="1473923"/>
                    <a:pt x="5306986" y="1448341"/>
                  </a:cubicBezTo>
                  <a:cubicBezTo>
                    <a:pt x="5327813" y="1433886"/>
                    <a:pt x="5359292" y="1423710"/>
                    <a:pt x="5383163" y="1427894"/>
                  </a:cubicBezTo>
                  <a:cubicBezTo>
                    <a:pt x="5405226" y="1431794"/>
                    <a:pt x="5425103" y="1428275"/>
                    <a:pt x="5445835" y="1428750"/>
                  </a:cubicBezTo>
                  <a:cubicBezTo>
                    <a:pt x="5475791" y="1430747"/>
                    <a:pt x="5496618" y="1446534"/>
                    <a:pt x="5506604" y="1474494"/>
                  </a:cubicBezTo>
                  <a:cubicBezTo>
                    <a:pt x="5518872" y="1509016"/>
                    <a:pt x="5525719" y="1544394"/>
                    <a:pt x="5526385" y="1581198"/>
                  </a:cubicBezTo>
                  <a:cubicBezTo>
                    <a:pt x="5527051" y="1616385"/>
                    <a:pt x="5541221" y="1649100"/>
                    <a:pt x="5547878" y="1683242"/>
                  </a:cubicBezTo>
                  <a:cubicBezTo>
                    <a:pt x="5555201" y="1720236"/>
                    <a:pt x="5578120" y="1753902"/>
                    <a:pt x="5572415" y="1793845"/>
                  </a:cubicBezTo>
                  <a:cubicBezTo>
                    <a:pt x="5565757" y="1814482"/>
                    <a:pt x="5557959" y="1832551"/>
                    <a:pt x="5535325" y="1843107"/>
                  </a:cubicBezTo>
                  <a:cubicBezTo>
                    <a:pt x="5500708" y="1859274"/>
                    <a:pt x="5478930" y="1889041"/>
                    <a:pt x="5464760" y="1924324"/>
                  </a:cubicBezTo>
                  <a:cubicBezTo>
                    <a:pt x="5461241" y="1933073"/>
                    <a:pt x="5454393" y="1939255"/>
                    <a:pt x="5444978" y="1942298"/>
                  </a:cubicBezTo>
                  <a:cubicBezTo>
                    <a:pt x="5433947" y="1945912"/>
                    <a:pt x="5421679" y="1953900"/>
                    <a:pt x="5425768" y="1964742"/>
                  </a:cubicBezTo>
                  <a:cubicBezTo>
                    <a:pt x="5433376" y="1984808"/>
                    <a:pt x="5419491" y="2010485"/>
                    <a:pt x="5442126" y="2025607"/>
                  </a:cubicBezTo>
                  <a:cubicBezTo>
                    <a:pt x="5445930" y="2028174"/>
                    <a:pt x="5451731" y="2028365"/>
                    <a:pt x="5456676" y="2028365"/>
                  </a:cubicBezTo>
                  <a:cubicBezTo>
                    <a:pt x="5484160" y="2028650"/>
                    <a:pt x="5510408" y="2019140"/>
                    <a:pt x="5536941" y="2014385"/>
                  </a:cubicBezTo>
                  <a:cubicBezTo>
                    <a:pt x="5550922" y="2011912"/>
                    <a:pt x="5567374" y="2008488"/>
                    <a:pt x="5582115" y="2004589"/>
                  </a:cubicBezTo>
                  <a:cubicBezTo>
                    <a:pt x="5618729" y="1994889"/>
                    <a:pt x="5649256" y="1972445"/>
                    <a:pt x="5685110" y="1961033"/>
                  </a:cubicBezTo>
                  <a:cubicBezTo>
                    <a:pt x="5707459" y="1953900"/>
                    <a:pt x="5729332" y="1941822"/>
                    <a:pt x="5740744" y="1915384"/>
                  </a:cubicBezTo>
                  <a:cubicBezTo>
                    <a:pt x="5759764" y="1871542"/>
                    <a:pt x="5768038" y="1826845"/>
                    <a:pt x="5764995" y="1779579"/>
                  </a:cubicBezTo>
                  <a:cubicBezTo>
                    <a:pt x="5766802" y="1764934"/>
                    <a:pt x="5759288" y="1753236"/>
                    <a:pt x="5751681" y="1742204"/>
                  </a:cubicBezTo>
                  <a:cubicBezTo>
                    <a:pt x="5718681" y="1694464"/>
                    <a:pt x="5696427" y="1641968"/>
                    <a:pt x="5677977" y="1587094"/>
                  </a:cubicBezTo>
                  <a:cubicBezTo>
                    <a:pt x="5663427" y="1543823"/>
                    <a:pt x="5648305" y="1500647"/>
                    <a:pt x="5629380" y="1458802"/>
                  </a:cubicBezTo>
                  <a:cubicBezTo>
                    <a:pt x="5616351" y="1429987"/>
                    <a:pt x="5591720" y="1404404"/>
                    <a:pt x="5597141" y="1368836"/>
                  </a:cubicBezTo>
                  <a:cubicBezTo>
                    <a:pt x="5617397" y="1356378"/>
                    <a:pt x="5628714" y="1334885"/>
                    <a:pt x="5651349" y="1322902"/>
                  </a:cubicBezTo>
                  <a:cubicBezTo>
                    <a:pt x="5687962" y="1303597"/>
                    <a:pt x="5727430" y="1293136"/>
                    <a:pt x="5765280" y="1278015"/>
                  </a:cubicBezTo>
                  <a:cubicBezTo>
                    <a:pt x="5800848" y="1263845"/>
                    <a:pt x="5837842" y="1253288"/>
                    <a:pt x="5873030" y="1237787"/>
                  </a:cubicBezTo>
                  <a:cubicBezTo>
                    <a:pt x="5901370" y="1225233"/>
                    <a:pt x="5930566" y="1213251"/>
                    <a:pt x="5962996" y="1221334"/>
                  </a:cubicBezTo>
                  <a:cubicBezTo>
                    <a:pt x="5972506" y="1252147"/>
                    <a:pt x="5974884" y="1285528"/>
                    <a:pt x="6002748" y="1308923"/>
                  </a:cubicBezTo>
                  <a:cubicBezTo>
                    <a:pt x="6038696" y="1339070"/>
                    <a:pt x="6047256" y="1383767"/>
                    <a:pt x="6053152" y="1426278"/>
                  </a:cubicBezTo>
                  <a:cubicBezTo>
                    <a:pt x="6059904" y="1474209"/>
                    <a:pt x="6058287" y="1523376"/>
                    <a:pt x="6060285" y="1571973"/>
                  </a:cubicBezTo>
                  <a:cubicBezTo>
                    <a:pt x="6062187" y="1597270"/>
                    <a:pt x="6055339" y="1622472"/>
                    <a:pt x="6041930" y="1641492"/>
                  </a:cubicBezTo>
                  <a:cubicBezTo>
                    <a:pt x="6026999" y="1662510"/>
                    <a:pt x="6027760" y="1686190"/>
                    <a:pt x="6019676" y="1707968"/>
                  </a:cubicBezTo>
                  <a:cubicBezTo>
                    <a:pt x="6016157" y="1717573"/>
                    <a:pt x="6017964" y="1728225"/>
                    <a:pt x="6011212" y="1738495"/>
                  </a:cubicBezTo>
                  <a:cubicBezTo>
                    <a:pt x="5993904" y="1764839"/>
                    <a:pt x="5977356" y="1791467"/>
                    <a:pt x="5954627" y="1813816"/>
                  </a:cubicBezTo>
                  <a:cubicBezTo>
                    <a:pt x="5948636" y="1819712"/>
                    <a:pt x="5938555" y="1825418"/>
                    <a:pt x="5946829" y="1838542"/>
                  </a:cubicBezTo>
                  <a:cubicBezTo>
                    <a:pt x="5988768" y="1814386"/>
                    <a:pt x="6034987" y="1799455"/>
                    <a:pt x="6076737" y="1773968"/>
                  </a:cubicBezTo>
                  <a:cubicBezTo>
                    <a:pt x="6114682" y="1750859"/>
                    <a:pt x="6154245" y="1729651"/>
                    <a:pt x="6194282" y="1710441"/>
                  </a:cubicBezTo>
                  <a:cubicBezTo>
                    <a:pt x="6230897" y="1692847"/>
                    <a:pt x="6265703" y="1676299"/>
                    <a:pt x="6279303" y="1634740"/>
                  </a:cubicBezTo>
                  <a:cubicBezTo>
                    <a:pt x="6281205" y="1629034"/>
                    <a:pt x="6280254" y="1623138"/>
                    <a:pt x="6288433" y="1622282"/>
                  </a:cubicBezTo>
                  <a:cubicBezTo>
                    <a:pt x="6294804" y="1621616"/>
                    <a:pt x="6297753" y="1618287"/>
                    <a:pt x="6292808" y="1612201"/>
                  </a:cubicBezTo>
                  <a:cubicBezTo>
                    <a:pt x="6285960" y="1603927"/>
                    <a:pt x="6290715" y="1597936"/>
                    <a:pt x="6294615" y="1589662"/>
                  </a:cubicBezTo>
                  <a:cubicBezTo>
                    <a:pt x="6300511" y="1577013"/>
                    <a:pt x="6305837" y="1558183"/>
                    <a:pt x="6290335" y="1551716"/>
                  </a:cubicBezTo>
                  <a:cubicBezTo>
                    <a:pt x="6274548" y="1545154"/>
                    <a:pt x="6263136" y="1532981"/>
                    <a:pt x="6248110" y="1526419"/>
                  </a:cubicBezTo>
                  <a:cubicBezTo>
                    <a:pt x="6226807" y="1503976"/>
                    <a:pt x="6203222" y="1483624"/>
                    <a:pt x="6186769" y="1456995"/>
                  </a:cubicBezTo>
                  <a:cubicBezTo>
                    <a:pt x="6168320" y="1427038"/>
                    <a:pt x="6145971" y="1398603"/>
                    <a:pt x="6132466" y="1366554"/>
                  </a:cubicBezTo>
                  <a:cubicBezTo>
                    <a:pt x="6116489" y="1328704"/>
                    <a:pt x="6100798" y="1290568"/>
                    <a:pt x="6091288" y="1249674"/>
                  </a:cubicBezTo>
                  <a:cubicBezTo>
                    <a:pt x="6084821" y="1221810"/>
                    <a:pt x="6080541" y="1196988"/>
                    <a:pt x="6094807" y="1171406"/>
                  </a:cubicBezTo>
                  <a:cubicBezTo>
                    <a:pt x="6116965" y="1137930"/>
                    <a:pt x="6142833" y="1107308"/>
                    <a:pt x="6176118" y="1084674"/>
                  </a:cubicBezTo>
                  <a:cubicBezTo>
                    <a:pt x="6218914" y="1055668"/>
                    <a:pt x="6272836" y="1050152"/>
                    <a:pt x="6315917" y="1020765"/>
                  </a:cubicBezTo>
                  <a:cubicBezTo>
                    <a:pt x="6327139" y="1013062"/>
                    <a:pt x="6342546" y="1019244"/>
                    <a:pt x="6355860" y="1017532"/>
                  </a:cubicBezTo>
                  <a:cubicBezTo>
                    <a:pt x="6386197" y="1032368"/>
                    <a:pt x="6406359" y="1057284"/>
                    <a:pt x="6423762" y="1085054"/>
                  </a:cubicBezTo>
                  <a:cubicBezTo>
                    <a:pt x="6452483" y="1130988"/>
                    <a:pt x="6471028" y="1180916"/>
                    <a:pt x="6476638" y="1234744"/>
                  </a:cubicBezTo>
                  <a:cubicBezTo>
                    <a:pt x="6478636" y="1254144"/>
                    <a:pt x="6483391" y="1273450"/>
                    <a:pt x="6489668" y="1290283"/>
                  </a:cubicBezTo>
                  <a:cubicBezTo>
                    <a:pt x="6504408" y="1329845"/>
                    <a:pt x="6513823" y="1369312"/>
                    <a:pt x="6512682" y="1411442"/>
                  </a:cubicBezTo>
                  <a:cubicBezTo>
                    <a:pt x="6512112" y="1425802"/>
                    <a:pt x="6493947" y="1429892"/>
                    <a:pt x="6492806" y="1442350"/>
                  </a:cubicBezTo>
                  <a:cubicBezTo>
                    <a:pt x="6488907" y="1483719"/>
                    <a:pt x="6484342" y="1524613"/>
                    <a:pt x="6465512" y="1562558"/>
                  </a:cubicBezTo>
                  <a:cubicBezTo>
                    <a:pt x="6459330" y="1575016"/>
                    <a:pt x="6467414" y="1579201"/>
                    <a:pt x="6477114" y="1575872"/>
                  </a:cubicBezTo>
                  <a:cubicBezTo>
                    <a:pt x="6509544" y="1564840"/>
                    <a:pt x="6541498" y="1552477"/>
                    <a:pt x="6573452" y="1540209"/>
                  </a:cubicBezTo>
                  <a:cubicBezTo>
                    <a:pt x="6612253" y="1525373"/>
                    <a:pt x="6647536" y="1503024"/>
                    <a:pt x="6687003" y="1489235"/>
                  </a:cubicBezTo>
                  <a:cubicBezTo>
                    <a:pt x="6702980" y="1483624"/>
                    <a:pt x="6716769" y="1474875"/>
                    <a:pt x="6724853" y="1456520"/>
                  </a:cubicBezTo>
                  <a:cubicBezTo>
                    <a:pt x="6735885" y="1431508"/>
                    <a:pt x="6728372" y="1406782"/>
                    <a:pt x="6730274" y="1382056"/>
                  </a:cubicBezTo>
                  <a:cubicBezTo>
                    <a:pt x="6732081" y="1358661"/>
                    <a:pt x="6719717" y="1341162"/>
                    <a:pt x="6701078" y="1327943"/>
                  </a:cubicBezTo>
                  <a:cubicBezTo>
                    <a:pt x="6666841" y="1297796"/>
                    <a:pt x="6636599" y="1264510"/>
                    <a:pt x="6616057" y="1223236"/>
                  </a:cubicBezTo>
                  <a:cubicBezTo>
                    <a:pt x="6604455" y="1199936"/>
                    <a:pt x="6587241" y="1178539"/>
                    <a:pt x="6580109" y="1154097"/>
                  </a:cubicBezTo>
                  <a:cubicBezTo>
                    <a:pt x="6572881" y="1129276"/>
                    <a:pt x="6563181" y="1105406"/>
                    <a:pt x="6554337" y="1081440"/>
                  </a:cubicBezTo>
                  <a:cubicBezTo>
                    <a:pt x="6536838" y="1034175"/>
                    <a:pt x="6503838" y="992425"/>
                    <a:pt x="6506786" y="938217"/>
                  </a:cubicBezTo>
                  <a:cubicBezTo>
                    <a:pt x="6506786" y="937647"/>
                    <a:pt x="6503838" y="936981"/>
                    <a:pt x="6502316" y="936315"/>
                  </a:cubicBezTo>
                  <a:cubicBezTo>
                    <a:pt x="6526567" y="900938"/>
                    <a:pt x="6555668" y="872312"/>
                    <a:pt x="6592377" y="847776"/>
                  </a:cubicBezTo>
                  <a:cubicBezTo>
                    <a:pt x="6635839" y="818770"/>
                    <a:pt x="6680631" y="792046"/>
                    <a:pt x="6725709" y="766179"/>
                  </a:cubicBezTo>
                  <a:cubicBezTo>
                    <a:pt x="6741971" y="756764"/>
                    <a:pt x="6763655" y="745257"/>
                    <a:pt x="6786574" y="757239"/>
                  </a:cubicBezTo>
                  <a:cubicBezTo>
                    <a:pt x="6794468" y="761424"/>
                    <a:pt x="6804073" y="751343"/>
                    <a:pt x="6813488" y="755528"/>
                  </a:cubicBezTo>
                  <a:cubicBezTo>
                    <a:pt x="6814343" y="757810"/>
                    <a:pt x="6814629" y="760758"/>
                    <a:pt x="6816246" y="762280"/>
                  </a:cubicBezTo>
                  <a:cubicBezTo>
                    <a:pt x="6867220" y="811257"/>
                    <a:pt x="6881771" y="880205"/>
                    <a:pt x="6912298" y="940214"/>
                  </a:cubicBezTo>
                  <a:cubicBezTo>
                    <a:pt x="6933220" y="981488"/>
                    <a:pt x="6947200" y="1026376"/>
                    <a:pt x="6963748" y="1069838"/>
                  </a:cubicBezTo>
                  <a:cubicBezTo>
                    <a:pt x="6975350" y="1100270"/>
                    <a:pt x="6998555" y="1126803"/>
                    <a:pt x="6994466" y="1162371"/>
                  </a:cubicBezTo>
                  <a:cubicBezTo>
                    <a:pt x="6993229" y="1168077"/>
                    <a:pt x="6988950" y="1175686"/>
                    <a:pt x="6991232" y="1179109"/>
                  </a:cubicBezTo>
                  <a:cubicBezTo>
                    <a:pt x="7009777" y="1206974"/>
                    <a:pt x="6997319" y="1233412"/>
                    <a:pt x="6989806" y="1260516"/>
                  </a:cubicBezTo>
                  <a:cubicBezTo>
                    <a:pt x="6979440" y="1297796"/>
                    <a:pt x="6953287" y="1321666"/>
                    <a:pt x="6924281" y="1344776"/>
                  </a:cubicBezTo>
                  <a:cubicBezTo>
                    <a:pt x="6901457" y="1362940"/>
                    <a:pt x="6873687" y="1373782"/>
                    <a:pt x="6853050" y="1395084"/>
                  </a:cubicBezTo>
                  <a:cubicBezTo>
                    <a:pt x="6847058" y="1401266"/>
                    <a:pt x="6839070" y="1405260"/>
                    <a:pt x="6845822" y="1416292"/>
                  </a:cubicBezTo>
                  <a:cubicBezTo>
                    <a:pt x="6877491" y="1401266"/>
                    <a:pt x="6911822" y="1390234"/>
                    <a:pt x="6939782" y="1370073"/>
                  </a:cubicBezTo>
                  <a:cubicBezTo>
                    <a:pt x="6964984" y="1351908"/>
                    <a:pt x="6992659" y="1337453"/>
                    <a:pt x="7018241" y="1320049"/>
                  </a:cubicBezTo>
                  <a:cubicBezTo>
                    <a:pt x="7063604" y="1289046"/>
                    <a:pt x="7099838" y="1250340"/>
                    <a:pt x="7136833" y="1211349"/>
                  </a:cubicBezTo>
                  <a:cubicBezTo>
                    <a:pt x="7143775" y="1204026"/>
                    <a:pt x="7142539" y="1195657"/>
                    <a:pt x="7142158" y="1187573"/>
                  </a:cubicBezTo>
                  <a:cubicBezTo>
                    <a:pt x="7140447" y="1155619"/>
                    <a:pt x="7138164" y="1123760"/>
                    <a:pt x="7136167" y="1091901"/>
                  </a:cubicBezTo>
                  <a:cubicBezTo>
                    <a:pt x="7135311" y="1086956"/>
                    <a:pt x="7133599" y="1083057"/>
                    <a:pt x="7130175" y="1078682"/>
                  </a:cubicBezTo>
                  <a:cubicBezTo>
                    <a:pt x="7104593" y="1045397"/>
                    <a:pt x="7081579" y="1008783"/>
                    <a:pt x="7068360" y="970171"/>
                  </a:cubicBezTo>
                  <a:cubicBezTo>
                    <a:pt x="7046296" y="905788"/>
                    <a:pt x="7011013" y="849202"/>
                    <a:pt x="6979250" y="790240"/>
                  </a:cubicBezTo>
                  <a:cubicBezTo>
                    <a:pt x="6962892" y="759807"/>
                    <a:pt x="6936834" y="735461"/>
                    <a:pt x="6924091" y="702841"/>
                  </a:cubicBezTo>
                  <a:cubicBezTo>
                    <a:pt x="6946915" y="649680"/>
                    <a:pt x="6993610" y="627141"/>
                    <a:pt x="7043443" y="606694"/>
                  </a:cubicBezTo>
                  <a:cubicBezTo>
                    <a:pt x="7098602" y="584060"/>
                    <a:pt x="7152905" y="559048"/>
                    <a:pt x="7205020" y="529567"/>
                  </a:cubicBezTo>
                  <a:cubicBezTo>
                    <a:pt x="7224136" y="518820"/>
                    <a:pt x="7246960" y="518820"/>
                    <a:pt x="7269023" y="520627"/>
                  </a:cubicBezTo>
                  <a:cubicBezTo>
                    <a:pt x="7266646" y="532515"/>
                    <a:pt x="7275110" y="539552"/>
                    <a:pt x="7282052" y="546209"/>
                  </a:cubicBezTo>
                  <a:cubicBezTo>
                    <a:pt x="7299836" y="563042"/>
                    <a:pt x="7310963" y="583774"/>
                    <a:pt x="7320188" y="605933"/>
                  </a:cubicBezTo>
                  <a:cubicBezTo>
                    <a:pt x="7330554" y="630659"/>
                    <a:pt x="7340635" y="655576"/>
                    <a:pt x="7351381" y="680207"/>
                  </a:cubicBezTo>
                  <a:cubicBezTo>
                    <a:pt x="7367834" y="718153"/>
                    <a:pt x="7383145" y="756859"/>
                    <a:pt x="7401880" y="793663"/>
                  </a:cubicBezTo>
                  <a:cubicBezTo>
                    <a:pt x="7422707" y="834747"/>
                    <a:pt x="7444200" y="874975"/>
                    <a:pt x="7447338" y="922145"/>
                  </a:cubicBezTo>
                  <a:cubicBezTo>
                    <a:pt x="7435927" y="962563"/>
                    <a:pt x="7403877" y="987860"/>
                    <a:pt x="7373350" y="1010685"/>
                  </a:cubicBezTo>
                  <a:cubicBezTo>
                    <a:pt x="7354139" y="1025045"/>
                    <a:pt x="7351477" y="1039310"/>
                    <a:pt x="7358704" y="1054621"/>
                  </a:cubicBezTo>
                  <a:cubicBezTo>
                    <a:pt x="7366122" y="1070313"/>
                    <a:pt x="7384001" y="1079538"/>
                    <a:pt x="7401595" y="1068126"/>
                  </a:cubicBezTo>
                  <a:cubicBezTo>
                    <a:pt x="7417762" y="1057570"/>
                    <a:pt x="7435546" y="1049391"/>
                    <a:pt x="7448385" y="1033033"/>
                  </a:cubicBezTo>
                  <a:cubicBezTo>
                    <a:pt x="7465883" y="1010685"/>
                    <a:pt x="7483287" y="985102"/>
                    <a:pt x="7506777" y="971218"/>
                  </a:cubicBezTo>
                  <a:cubicBezTo>
                    <a:pt x="7553852" y="943543"/>
                    <a:pt x="7601973" y="915773"/>
                    <a:pt x="7657227" y="905122"/>
                  </a:cubicBezTo>
                  <a:cubicBezTo>
                    <a:pt x="7666357" y="903410"/>
                    <a:pt x="7678911" y="898370"/>
                    <a:pt x="7680432" y="885626"/>
                  </a:cubicBezTo>
                  <a:cubicBezTo>
                    <a:pt x="7681288" y="877923"/>
                    <a:pt x="7684997" y="866321"/>
                    <a:pt x="7675487" y="862802"/>
                  </a:cubicBezTo>
                  <a:cubicBezTo>
                    <a:pt x="7657608" y="856050"/>
                    <a:pt x="7642867" y="842736"/>
                    <a:pt x="7623657" y="839407"/>
                  </a:cubicBezTo>
                  <a:cubicBezTo>
                    <a:pt x="7622991" y="837029"/>
                    <a:pt x="7622991" y="833701"/>
                    <a:pt x="7621469" y="832560"/>
                  </a:cubicBezTo>
                  <a:cubicBezTo>
                    <a:pt x="7566976" y="793758"/>
                    <a:pt x="7529886" y="741548"/>
                    <a:pt x="7501261" y="681729"/>
                  </a:cubicBezTo>
                  <a:cubicBezTo>
                    <a:pt x="7489944" y="658239"/>
                    <a:pt x="7486996" y="632847"/>
                    <a:pt x="7476250" y="608976"/>
                  </a:cubicBezTo>
                  <a:cubicBezTo>
                    <a:pt x="7452474" y="556195"/>
                    <a:pt x="7413863" y="512448"/>
                    <a:pt x="7391039" y="459477"/>
                  </a:cubicBezTo>
                  <a:cubicBezTo>
                    <a:pt x="7385238" y="405364"/>
                    <a:pt x="7424419" y="383586"/>
                    <a:pt x="7462745" y="363234"/>
                  </a:cubicBezTo>
                  <a:cubicBezTo>
                    <a:pt x="7514290" y="335940"/>
                    <a:pt x="7570304" y="319773"/>
                    <a:pt x="7625273" y="300943"/>
                  </a:cubicBezTo>
                  <a:cubicBezTo>
                    <a:pt x="7658368" y="289626"/>
                    <a:pt x="7689372" y="271842"/>
                    <a:pt x="7720470" y="255389"/>
                  </a:cubicBezTo>
                  <a:cubicBezTo>
                    <a:pt x="7744816" y="242551"/>
                    <a:pt x="7766214" y="239698"/>
                    <a:pt x="7785329" y="263568"/>
                  </a:cubicBezTo>
                  <a:cubicBezTo>
                    <a:pt x="7787136" y="265851"/>
                    <a:pt x="7791321" y="266326"/>
                    <a:pt x="7794363" y="267657"/>
                  </a:cubicBezTo>
                  <a:cubicBezTo>
                    <a:pt x="7791130" y="288580"/>
                    <a:pt x="7810151" y="300563"/>
                    <a:pt x="7814715" y="319488"/>
                  </a:cubicBezTo>
                  <a:cubicBezTo>
                    <a:pt x="7821563" y="347733"/>
                    <a:pt x="7822229" y="379021"/>
                    <a:pt x="7842390" y="403082"/>
                  </a:cubicBezTo>
                  <a:cubicBezTo>
                    <a:pt x="7858272" y="422007"/>
                    <a:pt x="7869874" y="443690"/>
                    <a:pt x="7881001" y="465278"/>
                  </a:cubicBezTo>
                  <a:cubicBezTo>
                    <a:pt x="7916949" y="534702"/>
                    <a:pt x="7956036" y="603460"/>
                    <a:pt x="7950615" y="686008"/>
                  </a:cubicBezTo>
                  <a:cubicBezTo>
                    <a:pt x="7937587" y="701415"/>
                    <a:pt x="7945195" y="726331"/>
                    <a:pt x="7926459" y="738885"/>
                  </a:cubicBezTo>
                  <a:cubicBezTo>
                    <a:pt x="7893744" y="760853"/>
                    <a:pt x="7878433" y="795375"/>
                    <a:pt x="7861125" y="828470"/>
                  </a:cubicBezTo>
                  <a:cubicBezTo>
                    <a:pt x="7856845" y="836649"/>
                    <a:pt x="7854563" y="848156"/>
                    <a:pt x="7868543" y="849678"/>
                  </a:cubicBezTo>
                  <a:cubicBezTo>
                    <a:pt x="7882713" y="851200"/>
                    <a:pt x="7898215" y="853006"/>
                    <a:pt x="7911243" y="848917"/>
                  </a:cubicBezTo>
                  <a:cubicBezTo>
                    <a:pt x="7954229" y="835413"/>
                    <a:pt x="7999022" y="831038"/>
                    <a:pt x="8042578" y="820292"/>
                  </a:cubicBezTo>
                  <a:cubicBezTo>
                    <a:pt x="8087181" y="809355"/>
                    <a:pt x="8104774" y="798418"/>
                    <a:pt x="8111336" y="765133"/>
                  </a:cubicBezTo>
                  <a:cubicBezTo>
                    <a:pt x="8125126" y="695424"/>
                    <a:pt x="8115046" y="677544"/>
                    <a:pt x="8049521" y="655861"/>
                  </a:cubicBezTo>
                  <a:cubicBezTo>
                    <a:pt x="8047524" y="651392"/>
                    <a:pt x="8046477" y="646066"/>
                    <a:pt x="8043434" y="642452"/>
                  </a:cubicBezTo>
                  <a:cubicBezTo>
                    <a:pt x="8009673" y="602129"/>
                    <a:pt x="7990463" y="553818"/>
                    <a:pt x="7982760" y="503984"/>
                  </a:cubicBezTo>
                  <a:cubicBezTo>
                    <a:pt x="7973439" y="443595"/>
                    <a:pt x="7972584" y="381874"/>
                    <a:pt x="7955371" y="322531"/>
                  </a:cubicBezTo>
                  <a:cubicBezTo>
                    <a:pt x="7945290" y="287724"/>
                    <a:pt x="7929503" y="256340"/>
                    <a:pt x="7903920" y="230283"/>
                  </a:cubicBezTo>
                  <a:cubicBezTo>
                    <a:pt x="7905347" y="200040"/>
                    <a:pt x="7929312" y="179879"/>
                    <a:pt x="7965546" y="174553"/>
                  </a:cubicBezTo>
                  <a:cubicBezTo>
                    <a:pt x="8003301" y="169037"/>
                    <a:pt x="8039630" y="159242"/>
                    <a:pt x="8072630" y="137559"/>
                  </a:cubicBezTo>
                  <a:cubicBezTo>
                    <a:pt x="8101351" y="118729"/>
                    <a:pt x="8132354" y="106365"/>
                    <a:pt x="8169443" y="107887"/>
                  </a:cubicBezTo>
                  <a:cubicBezTo>
                    <a:pt x="8209767" y="109599"/>
                    <a:pt x="8251706" y="117112"/>
                    <a:pt x="8290698" y="95144"/>
                  </a:cubicBezTo>
                  <a:cubicBezTo>
                    <a:pt x="8304963" y="87155"/>
                    <a:pt x="8317326" y="107982"/>
                    <a:pt x="8333113" y="104844"/>
                  </a:cubicBezTo>
                  <a:cubicBezTo>
                    <a:pt x="8364877" y="129951"/>
                    <a:pt x="8377906" y="165043"/>
                    <a:pt x="8381234" y="203179"/>
                  </a:cubicBezTo>
                  <a:cubicBezTo>
                    <a:pt x="8384563" y="242170"/>
                    <a:pt x="8379523" y="282018"/>
                    <a:pt x="8391696" y="320249"/>
                  </a:cubicBezTo>
                  <a:cubicBezTo>
                    <a:pt x="8401396" y="350681"/>
                    <a:pt x="8390364" y="383586"/>
                    <a:pt x="8399493" y="412687"/>
                  </a:cubicBezTo>
                  <a:cubicBezTo>
                    <a:pt x="8412237" y="453200"/>
                    <a:pt x="8432208" y="491431"/>
                    <a:pt x="8433255" y="535178"/>
                  </a:cubicBezTo>
                  <a:cubicBezTo>
                    <a:pt x="8418609" y="570650"/>
                    <a:pt x="8392931" y="594426"/>
                    <a:pt x="8358220" y="611069"/>
                  </a:cubicBezTo>
                  <a:cubicBezTo>
                    <a:pt x="8342053" y="618867"/>
                    <a:pt x="8324364" y="623432"/>
                    <a:pt x="8309338" y="633608"/>
                  </a:cubicBezTo>
                  <a:cubicBezTo>
                    <a:pt x="8273865" y="657763"/>
                    <a:pt x="8273294" y="693997"/>
                    <a:pt x="8275197" y="731277"/>
                  </a:cubicBezTo>
                  <a:cubicBezTo>
                    <a:pt x="8275577" y="739741"/>
                    <a:pt x="8279666" y="743545"/>
                    <a:pt x="8287845" y="743355"/>
                  </a:cubicBezTo>
                  <a:cubicBezTo>
                    <a:pt x="8298782" y="743164"/>
                    <a:pt x="8310479" y="745257"/>
                    <a:pt x="8320655" y="742308"/>
                  </a:cubicBezTo>
                  <a:cubicBezTo>
                    <a:pt x="8352514" y="733084"/>
                    <a:pt x="8379618" y="752865"/>
                    <a:pt x="8409194" y="754767"/>
                  </a:cubicBezTo>
                  <a:cubicBezTo>
                    <a:pt x="8432684" y="756288"/>
                    <a:pt x="8456364" y="771505"/>
                    <a:pt x="8478618" y="761899"/>
                  </a:cubicBezTo>
                  <a:cubicBezTo>
                    <a:pt x="8533492" y="738314"/>
                    <a:pt x="8577904" y="701890"/>
                    <a:pt x="8602154" y="645020"/>
                  </a:cubicBezTo>
                  <a:cubicBezTo>
                    <a:pt x="8608051" y="631230"/>
                    <a:pt x="8607480" y="616299"/>
                    <a:pt x="8603772" y="602795"/>
                  </a:cubicBezTo>
                  <a:cubicBezTo>
                    <a:pt x="8600347" y="590527"/>
                    <a:pt x="8588936" y="602985"/>
                    <a:pt x="8581898" y="600132"/>
                  </a:cubicBezTo>
                  <a:cubicBezTo>
                    <a:pt x="8577524" y="598325"/>
                    <a:pt x="8572293" y="595092"/>
                    <a:pt x="8570486" y="591097"/>
                  </a:cubicBezTo>
                  <a:cubicBezTo>
                    <a:pt x="8561547" y="571697"/>
                    <a:pt x="8546806" y="555054"/>
                    <a:pt x="8543382" y="533085"/>
                  </a:cubicBezTo>
                  <a:cubicBezTo>
                    <a:pt x="8547662" y="509310"/>
                    <a:pt x="8531589" y="488102"/>
                    <a:pt x="8534823" y="464232"/>
                  </a:cubicBezTo>
                  <a:cubicBezTo>
                    <a:pt x="8546996" y="374456"/>
                    <a:pt x="8528927" y="284681"/>
                    <a:pt x="8534348" y="194905"/>
                  </a:cubicBezTo>
                  <a:cubicBezTo>
                    <a:pt x="8534823" y="187487"/>
                    <a:pt x="8533587" y="180259"/>
                    <a:pt x="8530353" y="172936"/>
                  </a:cubicBezTo>
                  <a:cubicBezTo>
                    <a:pt x="8520558" y="151348"/>
                    <a:pt x="8517039" y="128429"/>
                    <a:pt x="8518751" y="104749"/>
                  </a:cubicBezTo>
                  <a:cubicBezTo>
                    <a:pt x="8519321" y="97141"/>
                    <a:pt x="8519702" y="89057"/>
                    <a:pt x="8509146" y="87440"/>
                  </a:cubicBezTo>
                  <a:cubicBezTo>
                    <a:pt x="8526549" y="70988"/>
                    <a:pt x="8527215" y="40270"/>
                    <a:pt x="8554699" y="32662"/>
                  </a:cubicBezTo>
                  <a:cubicBezTo>
                    <a:pt x="8575146" y="26956"/>
                    <a:pt x="8594071" y="16400"/>
                    <a:pt x="8616705" y="17065"/>
                  </a:cubicBezTo>
                  <a:cubicBezTo>
                    <a:pt x="8690218" y="19253"/>
                    <a:pt x="8763447" y="9362"/>
                    <a:pt x="8837055" y="11835"/>
                  </a:cubicBezTo>
                  <a:cubicBezTo>
                    <a:pt x="8850084" y="12310"/>
                    <a:pt x="8864064" y="9077"/>
                    <a:pt x="8876427" y="4417"/>
                  </a:cubicBezTo>
                  <a:cubicBezTo>
                    <a:pt x="8904862" y="-6330"/>
                    <a:pt x="8946326" y="3085"/>
                    <a:pt x="8963445" y="26671"/>
                  </a:cubicBezTo>
                  <a:cubicBezTo>
                    <a:pt x="8969246" y="34659"/>
                    <a:pt x="8964871" y="44740"/>
                    <a:pt x="8966583" y="53679"/>
                  </a:cubicBezTo>
                  <a:cubicBezTo>
                    <a:pt x="8971148" y="79357"/>
                    <a:pt x="8955932" y="102276"/>
                    <a:pt x="8956502" y="127288"/>
                  </a:cubicBezTo>
                  <a:cubicBezTo>
                    <a:pt x="8957549" y="172936"/>
                    <a:pt x="8954695" y="219441"/>
                    <a:pt x="8962114" y="264044"/>
                  </a:cubicBezTo>
                  <a:cubicBezTo>
                    <a:pt x="8968485" y="301894"/>
                    <a:pt x="8951938" y="339079"/>
                    <a:pt x="8965537" y="376358"/>
                  </a:cubicBezTo>
                  <a:cubicBezTo>
                    <a:pt x="8970387" y="389768"/>
                    <a:pt x="8976284" y="403082"/>
                    <a:pt x="8977710" y="418774"/>
                  </a:cubicBezTo>
                  <a:cubicBezTo>
                    <a:pt x="8980753" y="452630"/>
                    <a:pt x="8985318" y="485915"/>
                    <a:pt x="8972575" y="518725"/>
                  </a:cubicBezTo>
                  <a:cubicBezTo>
                    <a:pt x="8967724" y="520247"/>
                    <a:pt x="8962779" y="521768"/>
                    <a:pt x="8960021" y="526619"/>
                  </a:cubicBezTo>
                  <a:cubicBezTo>
                    <a:pt x="8936246" y="568653"/>
                    <a:pt x="8891073" y="575406"/>
                    <a:pt x="8851796" y="589671"/>
                  </a:cubicBezTo>
                  <a:cubicBezTo>
                    <a:pt x="8798919" y="608786"/>
                    <a:pt x="8787983" y="626570"/>
                    <a:pt x="8814326" y="677164"/>
                  </a:cubicBezTo>
                  <a:cubicBezTo>
                    <a:pt x="8828876" y="705219"/>
                    <a:pt x="8840669" y="732513"/>
                    <a:pt x="8839148" y="764372"/>
                  </a:cubicBezTo>
                  <a:cubicBezTo>
                    <a:pt x="8838387" y="780159"/>
                    <a:pt x="8849323" y="778827"/>
                    <a:pt x="8859689" y="779018"/>
                  </a:cubicBezTo>
                  <a:cubicBezTo>
                    <a:pt x="8916940" y="780064"/>
                    <a:pt x="8972575" y="771505"/>
                    <a:pt x="9022027" y="741738"/>
                  </a:cubicBezTo>
                  <a:cubicBezTo>
                    <a:pt x="9078518" y="707596"/>
                    <a:pt x="9138812" y="676498"/>
                    <a:pt x="9160875" y="605838"/>
                  </a:cubicBezTo>
                  <a:cubicBezTo>
                    <a:pt x="9165345" y="591668"/>
                    <a:pt x="9164489" y="580351"/>
                    <a:pt x="9153172" y="575881"/>
                  </a:cubicBezTo>
                  <a:cubicBezTo>
                    <a:pt x="9128446" y="566086"/>
                    <a:pt x="9116178" y="544212"/>
                    <a:pt x="9098869" y="527284"/>
                  </a:cubicBezTo>
                  <a:cubicBezTo>
                    <a:pt x="9111613" y="509976"/>
                    <a:pt x="9094780" y="495806"/>
                    <a:pt x="9093734" y="479924"/>
                  </a:cubicBezTo>
                  <a:cubicBezTo>
                    <a:pt x="9090215" y="425145"/>
                    <a:pt x="9095921" y="370747"/>
                    <a:pt x="9111137" y="318632"/>
                  </a:cubicBezTo>
                  <a:cubicBezTo>
                    <a:pt x="9115322" y="304367"/>
                    <a:pt x="9112089" y="290292"/>
                    <a:pt x="9118175" y="276882"/>
                  </a:cubicBezTo>
                  <a:cubicBezTo>
                    <a:pt x="9128446" y="254248"/>
                    <a:pt x="9137481" y="230378"/>
                    <a:pt x="9133487" y="205081"/>
                  </a:cubicBezTo>
                  <a:cubicBezTo>
                    <a:pt x="9126354" y="159908"/>
                    <a:pt x="9131299" y="114449"/>
                    <a:pt x="9128066" y="69181"/>
                  </a:cubicBezTo>
                  <a:cubicBezTo>
                    <a:pt x="9161636" y="30475"/>
                    <a:pt x="9209472" y="28192"/>
                    <a:pt x="9251983" y="34849"/>
                  </a:cubicBezTo>
                  <a:cubicBezTo>
                    <a:pt x="9297441" y="41887"/>
                    <a:pt x="9344992" y="37417"/>
                    <a:pt x="9389119" y="56152"/>
                  </a:cubicBezTo>
                  <a:cubicBezTo>
                    <a:pt x="9402338" y="61763"/>
                    <a:pt x="9419171" y="61478"/>
                    <a:pt x="9434102" y="60241"/>
                  </a:cubicBezTo>
                  <a:cubicBezTo>
                    <a:pt x="9479941" y="56342"/>
                    <a:pt x="9523307" y="79547"/>
                    <a:pt x="9570477" y="69561"/>
                  </a:cubicBezTo>
                  <a:cubicBezTo>
                    <a:pt x="9590163" y="65377"/>
                    <a:pt x="9612892" y="76218"/>
                    <a:pt x="9622117" y="99994"/>
                  </a:cubicBezTo>
                  <a:cubicBezTo>
                    <a:pt x="9628108" y="131662"/>
                    <a:pt x="9618884" y="162666"/>
                    <a:pt x="9603667" y="187297"/>
                  </a:cubicBezTo>
                  <a:cubicBezTo>
                    <a:pt x="9564296" y="251490"/>
                    <a:pt x="9571524" y="326620"/>
                    <a:pt x="9548889" y="394808"/>
                  </a:cubicBezTo>
                  <a:cubicBezTo>
                    <a:pt x="9537857" y="427808"/>
                    <a:pt x="9535861" y="467370"/>
                    <a:pt x="9540045" y="504935"/>
                  </a:cubicBezTo>
                  <a:cubicBezTo>
                    <a:pt x="9542042" y="522434"/>
                    <a:pt x="9536336" y="539457"/>
                    <a:pt x="9526160" y="554388"/>
                  </a:cubicBezTo>
                  <a:cubicBezTo>
                    <a:pt x="9524258" y="558002"/>
                    <a:pt x="9523117" y="562472"/>
                    <a:pt x="9520264" y="565230"/>
                  </a:cubicBezTo>
                  <a:cubicBezTo>
                    <a:pt x="9503906" y="581492"/>
                    <a:pt x="9480511" y="580826"/>
                    <a:pt x="9461586" y="588910"/>
                  </a:cubicBezTo>
                  <a:cubicBezTo>
                    <a:pt x="9423260" y="605267"/>
                    <a:pt x="9384174" y="621625"/>
                    <a:pt x="9353075" y="654149"/>
                  </a:cubicBezTo>
                  <a:cubicBezTo>
                    <a:pt x="9332248" y="675928"/>
                    <a:pt x="9329871" y="697040"/>
                    <a:pt x="9332534" y="721672"/>
                  </a:cubicBezTo>
                  <a:cubicBezTo>
                    <a:pt x="9335862" y="751914"/>
                    <a:pt x="9356784" y="768652"/>
                    <a:pt x="9386931" y="768842"/>
                  </a:cubicBezTo>
                  <a:cubicBezTo>
                    <a:pt x="9416508" y="768937"/>
                    <a:pt x="9446085" y="768271"/>
                    <a:pt x="9475661" y="769032"/>
                  </a:cubicBezTo>
                  <a:cubicBezTo>
                    <a:pt x="9529774" y="770458"/>
                    <a:pt x="9579607" y="758190"/>
                    <a:pt x="9620405" y="721291"/>
                  </a:cubicBezTo>
                  <a:cubicBezTo>
                    <a:pt x="9628489" y="713968"/>
                    <a:pt x="9643230" y="699798"/>
                    <a:pt x="9635146" y="688291"/>
                  </a:cubicBezTo>
                  <a:cubicBezTo>
                    <a:pt x="9613938" y="658334"/>
                    <a:pt x="9610515" y="625714"/>
                    <a:pt x="9611276" y="591192"/>
                  </a:cubicBezTo>
                  <a:cubicBezTo>
                    <a:pt x="9616697" y="590146"/>
                    <a:pt x="9619739" y="587674"/>
                    <a:pt x="9620976" y="581492"/>
                  </a:cubicBezTo>
                  <a:cubicBezTo>
                    <a:pt x="9632769" y="522244"/>
                    <a:pt x="9665769" y="475074"/>
                    <a:pt x="9707803" y="433895"/>
                  </a:cubicBezTo>
                  <a:cubicBezTo>
                    <a:pt x="9729582" y="412592"/>
                    <a:pt x="9745464" y="389958"/>
                    <a:pt x="9754498" y="360001"/>
                  </a:cubicBezTo>
                  <a:cubicBezTo>
                    <a:pt x="9763819" y="329093"/>
                    <a:pt x="9781792" y="300467"/>
                    <a:pt x="9786168" y="267943"/>
                  </a:cubicBezTo>
                  <a:cubicBezTo>
                    <a:pt x="9790256" y="237605"/>
                    <a:pt x="9813081" y="214876"/>
                    <a:pt x="9816599" y="184824"/>
                  </a:cubicBezTo>
                  <a:cubicBezTo>
                    <a:pt x="9843133" y="165328"/>
                    <a:pt x="9914459" y="170939"/>
                    <a:pt x="9941658" y="196617"/>
                  </a:cubicBezTo>
                  <a:cubicBezTo>
                    <a:pt x="9963151" y="216873"/>
                    <a:pt x="9989114" y="227430"/>
                    <a:pt x="10015266" y="233801"/>
                  </a:cubicBezTo>
                  <a:cubicBezTo>
                    <a:pt x="10048552" y="241980"/>
                    <a:pt x="10076987" y="257862"/>
                    <a:pt x="10103330" y="276977"/>
                  </a:cubicBezTo>
                  <a:cubicBezTo>
                    <a:pt x="10139563" y="303225"/>
                    <a:pt x="10174276" y="331280"/>
                    <a:pt x="10218879" y="341551"/>
                  </a:cubicBezTo>
                  <a:cubicBezTo>
                    <a:pt x="10236377" y="345545"/>
                    <a:pt x="10241798" y="366943"/>
                    <a:pt x="10260629" y="367704"/>
                  </a:cubicBezTo>
                  <a:cubicBezTo>
                    <a:pt x="10260438" y="406601"/>
                    <a:pt x="10245222" y="441122"/>
                    <a:pt x="10222777" y="470889"/>
                  </a:cubicBezTo>
                  <a:cubicBezTo>
                    <a:pt x="10205279" y="494189"/>
                    <a:pt x="10192631" y="520722"/>
                    <a:pt x="10171519" y="541740"/>
                  </a:cubicBezTo>
                  <a:cubicBezTo>
                    <a:pt x="10128437" y="584725"/>
                    <a:pt x="10112841" y="646256"/>
                    <a:pt x="10073944" y="692000"/>
                  </a:cubicBezTo>
                  <a:cubicBezTo>
                    <a:pt x="10053878" y="715585"/>
                    <a:pt x="10033906" y="740597"/>
                    <a:pt x="10005852" y="755337"/>
                  </a:cubicBezTo>
                  <a:cubicBezTo>
                    <a:pt x="9976561" y="770744"/>
                    <a:pt x="9947364" y="793188"/>
                    <a:pt x="9911796" y="769603"/>
                  </a:cubicBezTo>
                  <a:cubicBezTo>
                    <a:pt x="9894677" y="778447"/>
                    <a:pt x="9878035" y="787387"/>
                    <a:pt x="9857208" y="784819"/>
                  </a:cubicBezTo>
                  <a:cubicBezTo>
                    <a:pt x="9846271" y="783487"/>
                    <a:pt x="9838283" y="794044"/>
                    <a:pt x="9829628" y="800035"/>
                  </a:cubicBezTo>
                  <a:cubicBezTo>
                    <a:pt x="9820880" y="806122"/>
                    <a:pt x="9820689" y="810116"/>
                    <a:pt x="9830390" y="818294"/>
                  </a:cubicBezTo>
                  <a:cubicBezTo>
                    <a:pt x="9852738" y="837125"/>
                    <a:pt x="9876514" y="856240"/>
                    <a:pt x="9892871" y="879825"/>
                  </a:cubicBezTo>
                  <a:cubicBezTo>
                    <a:pt x="9915410" y="912445"/>
                    <a:pt x="9940136" y="943353"/>
                    <a:pt x="9961915" y="976448"/>
                  </a:cubicBezTo>
                  <a:cubicBezTo>
                    <a:pt x="9965719" y="982249"/>
                    <a:pt x="9972185" y="990523"/>
                    <a:pt x="9980554" y="985768"/>
                  </a:cubicBezTo>
                  <a:cubicBezTo>
                    <a:pt x="10006042" y="971313"/>
                    <a:pt x="10032480" y="957903"/>
                    <a:pt x="10053021" y="936030"/>
                  </a:cubicBezTo>
                  <a:cubicBezTo>
                    <a:pt x="10067572" y="924523"/>
                    <a:pt x="10046174" y="908260"/>
                    <a:pt x="10059298" y="895327"/>
                  </a:cubicBezTo>
                  <a:cubicBezTo>
                    <a:pt x="10088684" y="866321"/>
                    <a:pt x="10101809" y="825617"/>
                    <a:pt x="10131195" y="795375"/>
                  </a:cubicBezTo>
                  <a:cubicBezTo>
                    <a:pt x="10145936" y="780254"/>
                    <a:pt x="10162198" y="762660"/>
                    <a:pt x="10171043" y="742499"/>
                  </a:cubicBezTo>
                  <a:cubicBezTo>
                    <a:pt x="10183786" y="713303"/>
                    <a:pt x="10207371" y="692951"/>
                    <a:pt x="10228199" y="671838"/>
                  </a:cubicBezTo>
                  <a:cubicBezTo>
                    <a:pt x="10256253" y="643498"/>
                    <a:pt x="10280219" y="611354"/>
                    <a:pt x="10309700" y="584535"/>
                  </a:cubicBezTo>
                  <a:cubicBezTo>
                    <a:pt x="10347931" y="549633"/>
                    <a:pt x="10383689" y="509690"/>
                    <a:pt x="10442747" y="513495"/>
                  </a:cubicBezTo>
                  <a:cubicBezTo>
                    <a:pt x="10464525" y="517299"/>
                    <a:pt x="10496384" y="554388"/>
                    <a:pt x="10495148" y="579210"/>
                  </a:cubicBezTo>
                  <a:cubicBezTo>
                    <a:pt x="10493246" y="617440"/>
                    <a:pt x="10502471" y="654815"/>
                    <a:pt x="10500474" y="692856"/>
                  </a:cubicBezTo>
                  <a:cubicBezTo>
                    <a:pt x="10499618" y="708547"/>
                    <a:pt x="10505894" y="713493"/>
                    <a:pt x="10521110" y="713207"/>
                  </a:cubicBezTo>
                  <a:cubicBezTo>
                    <a:pt x="10552113" y="712637"/>
                    <a:pt x="10581691" y="707882"/>
                    <a:pt x="10612028" y="699228"/>
                  </a:cubicBezTo>
                  <a:cubicBezTo>
                    <a:pt x="10679170" y="680207"/>
                    <a:pt x="10750401" y="708738"/>
                    <a:pt x="10789487" y="769507"/>
                  </a:cubicBezTo>
                  <a:cubicBezTo>
                    <a:pt x="10816686" y="811732"/>
                    <a:pt x="10847404" y="851485"/>
                    <a:pt x="10869657" y="897324"/>
                  </a:cubicBezTo>
                  <a:cubicBezTo>
                    <a:pt x="10892863" y="945255"/>
                    <a:pt x="10913880" y="994137"/>
                    <a:pt x="10937085" y="1042068"/>
                  </a:cubicBezTo>
                  <a:cubicBezTo>
                    <a:pt x="10956390" y="1082011"/>
                    <a:pt x="10977978" y="1121763"/>
                    <a:pt x="10989770" y="1164083"/>
                  </a:cubicBezTo>
                  <a:cubicBezTo>
                    <a:pt x="10999471" y="1198985"/>
                    <a:pt x="11012595" y="1232271"/>
                    <a:pt x="11023532" y="1266507"/>
                  </a:cubicBezTo>
                  <a:cubicBezTo>
                    <a:pt x="11038938" y="1314724"/>
                    <a:pt x="11057768" y="1362084"/>
                    <a:pt x="11071843" y="1410206"/>
                  </a:cubicBezTo>
                  <a:cubicBezTo>
                    <a:pt x="11088295" y="1466791"/>
                    <a:pt x="11113878" y="1518241"/>
                    <a:pt x="11142313" y="1568074"/>
                  </a:cubicBezTo>
                  <a:cubicBezTo>
                    <a:pt x="11169227" y="1615149"/>
                    <a:pt x="11206031" y="1655092"/>
                    <a:pt x="11260430" y="1674112"/>
                  </a:cubicBezTo>
                  <a:cubicBezTo>
                    <a:pt x="11269273" y="1677250"/>
                    <a:pt x="11275741" y="1686760"/>
                    <a:pt x="11283919" y="1692466"/>
                  </a:cubicBezTo>
                  <a:cubicBezTo>
                    <a:pt x="11311879" y="1711867"/>
                    <a:pt x="11345735" y="1716717"/>
                    <a:pt x="11376834" y="1728129"/>
                  </a:cubicBezTo>
                  <a:cubicBezTo>
                    <a:pt x="11405459" y="1738686"/>
                    <a:pt x="11439220" y="1735167"/>
                    <a:pt x="11466134" y="1746294"/>
                  </a:cubicBezTo>
                  <a:cubicBezTo>
                    <a:pt x="11500466" y="1760559"/>
                    <a:pt x="11534131" y="1748481"/>
                    <a:pt x="11568368" y="1757040"/>
                  </a:cubicBezTo>
                  <a:cubicBezTo>
                    <a:pt x="11611734" y="1767882"/>
                    <a:pt x="11654625" y="1746294"/>
                    <a:pt x="11696374" y="1730222"/>
                  </a:cubicBezTo>
                  <a:cubicBezTo>
                    <a:pt x="11749726" y="1709585"/>
                    <a:pt x="11795469" y="1675633"/>
                    <a:pt x="11841785" y="1644440"/>
                  </a:cubicBezTo>
                  <a:cubicBezTo>
                    <a:pt x="11882203" y="1617146"/>
                    <a:pt x="11916723" y="1579486"/>
                    <a:pt x="11953529" y="1546201"/>
                  </a:cubicBezTo>
                  <a:cubicBezTo>
                    <a:pt x="11988335" y="1514722"/>
                    <a:pt x="12016391" y="1475825"/>
                    <a:pt x="12056333" y="1450053"/>
                  </a:cubicBezTo>
                  <a:cubicBezTo>
                    <a:pt x="12082105" y="1433410"/>
                    <a:pt x="12099224" y="1406497"/>
                    <a:pt x="12129560" y="1394324"/>
                  </a:cubicBezTo>
                  <a:cubicBezTo>
                    <a:pt x="12164844" y="1380154"/>
                    <a:pt x="12183674" y="1387286"/>
                    <a:pt x="12187762" y="1423329"/>
                  </a:cubicBezTo>
                  <a:cubicBezTo>
                    <a:pt x="12194230" y="1480486"/>
                    <a:pt x="12169978" y="1527846"/>
                    <a:pt x="12143921" y="1576538"/>
                  </a:cubicBezTo>
                  <a:cubicBezTo>
                    <a:pt x="12124426" y="1613057"/>
                    <a:pt x="12094373" y="1636452"/>
                    <a:pt x="12065557" y="1662414"/>
                  </a:cubicBezTo>
                  <a:cubicBezTo>
                    <a:pt x="12030561" y="1693988"/>
                    <a:pt x="11988811" y="1716622"/>
                    <a:pt x="11951721" y="1745153"/>
                  </a:cubicBezTo>
                  <a:cubicBezTo>
                    <a:pt x="11922335" y="1767692"/>
                    <a:pt x="11890191" y="1785951"/>
                    <a:pt x="11860614" y="1808205"/>
                  </a:cubicBezTo>
                  <a:cubicBezTo>
                    <a:pt x="11834462" y="1827891"/>
                    <a:pt x="11806882" y="1847006"/>
                    <a:pt x="11778732" y="1864315"/>
                  </a:cubicBezTo>
                  <a:cubicBezTo>
                    <a:pt x="11749061" y="1882479"/>
                    <a:pt x="11720245" y="1901785"/>
                    <a:pt x="11693521" y="1923753"/>
                  </a:cubicBezTo>
                  <a:cubicBezTo>
                    <a:pt x="11641405" y="1966454"/>
                    <a:pt x="11586341" y="2004209"/>
                    <a:pt x="11525952" y="2034166"/>
                  </a:cubicBezTo>
                  <a:cubicBezTo>
                    <a:pt x="11510260" y="2041964"/>
                    <a:pt x="11492762" y="2040347"/>
                    <a:pt x="11476024" y="2047100"/>
                  </a:cubicBezTo>
                  <a:cubicBezTo>
                    <a:pt x="11446162" y="2059273"/>
                    <a:pt x="11413067" y="2060414"/>
                    <a:pt x="11380162" y="2059368"/>
                  </a:cubicBezTo>
                  <a:cubicBezTo>
                    <a:pt x="11356577" y="2058607"/>
                    <a:pt x="11333657" y="2059273"/>
                    <a:pt x="11309692" y="2055183"/>
                  </a:cubicBezTo>
                  <a:cubicBezTo>
                    <a:pt x="11262617" y="2047100"/>
                    <a:pt x="11218109" y="2065644"/>
                    <a:pt x="11175123" y="2083523"/>
                  </a:cubicBezTo>
                  <a:cubicBezTo>
                    <a:pt x="11140221" y="2097979"/>
                    <a:pt x="11104749" y="2112529"/>
                    <a:pt x="11068039" y="2118045"/>
                  </a:cubicBezTo>
                  <a:cubicBezTo>
                    <a:pt x="11039984" y="2122325"/>
                    <a:pt x="11010313" y="2108250"/>
                    <a:pt x="10989105" y="2089515"/>
                  </a:cubicBezTo>
                  <a:cubicBezTo>
                    <a:pt x="10973128" y="2075440"/>
                    <a:pt x="10955724" y="2065644"/>
                    <a:pt x="10938606" y="2054232"/>
                  </a:cubicBezTo>
                  <a:cubicBezTo>
                    <a:pt x="10893813" y="2024370"/>
                    <a:pt x="10845882" y="2002021"/>
                    <a:pt x="10791389" y="2003733"/>
                  </a:cubicBezTo>
                  <a:cubicBezTo>
                    <a:pt x="10763809" y="2004589"/>
                    <a:pt x="10735945" y="2008964"/>
                    <a:pt x="10708175" y="2007728"/>
                  </a:cubicBezTo>
                  <a:cubicBezTo>
                    <a:pt x="10650164" y="2005160"/>
                    <a:pt x="10597287" y="1986710"/>
                    <a:pt x="10561528" y="1939730"/>
                  </a:cubicBezTo>
                  <a:cubicBezTo>
                    <a:pt x="10535375" y="1905398"/>
                    <a:pt x="10515595" y="1866217"/>
                    <a:pt x="10499808" y="1824943"/>
                  </a:cubicBezTo>
                  <a:cubicBezTo>
                    <a:pt x="10481929" y="1778248"/>
                    <a:pt x="10460531" y="1732885"/>
                    <a:pt x="10438182" y="1688092"/>
                  </a:cubicBezTo>
                  <a:cubicBezTo>
                    <a:pt x="10425439" y="1662605"/>
                    <a:pt x="10365620" y="1633599"/>
                    <a:pt x="10344603" y="1643394"/>
                  </a:cubicBezTo>
                  <a:cubicBezTo>
                    <a:pt x="10317594" y="1655948"/>
                    <a:pt x="10290395" y="1651668"/>
                    <a:pt x="10263101" y="1652334"/>
                  </a:cubicBezTo>
                  <a:cubicBezTo>
                    <a:pt x="10230671" y="1653094"/>
                    <a:pt x="10206991" y="1629509"/>
                    <a:pt x="10206230" y="1596509"/>
                  </a:cubicBezTo>
                  <a:cubicBezTo>
                    <a:pt x="10205564" y="1566933"/>
                    <a:pt x="10203377" y="1536976"/>
                    <a:pt x="10206801" y="1507685"/>
                  </a:cubicBezTo>
                  <a:cubicBezTo>
                    <a:pt x="10210605" y="1475540"/>
                    <a:pt x="10193962" y="1449387"/>
                    <a:pt x="10186735" y="1420857"/>
                  </a:cubicBezTo>
                  <a:cubicBezTo>
                    <a:pt x="10172944" y="1366459"/>
                    <a:pt x="10137567" y="1322237"/>
                    <a:pt x="10104567" y="1278490"/>
                  </a:cubicBezTo>
                  <a:cubicBezTo>
                    <a:pt x="10084691" y="1252147"/>
                    <a:pt x="10060535" y="1227230"/>
                    <a:pt x="10031528" y="1209542"/>
                  </a:cubicBezTo>
                  <a:cubicBezTo>
                    <a:pt x="10019641" y="1202314"/>
                    <a:pt x="10005280" y="1199080"/>
                    <a:pt x="10002047" y="1220859"/>
                  </a:cubicBezTo>
                  <a:cubicBezTo>
                    <a:pt x="10001096" y="1227421"/>
                    <a:pt x="9997483" y="1233507"/>
                    <a:pt x="9995391" y="1239879"/>
                  </a:cubicBezTo>
                  <a:cubicBezTo>
                    <a:pt x="9991015" y="1253288"/>
                    <a:pt x="9954782" y="1256427"/>
                    <a:pt x="9980649" y="1278775"/>
                  </a:cubicBezTo>
                  <a:cubicBezTo>
                    <a:pt x="9993678" y="1289997"/>
                    <a:pt x="9998053" y="1305879"/>
                    <a:pt x="10011177" y="1317291"/>
                  </a:cubicBezTo>
                  <a:cubicBezTo>
                    <a:pt x="10061486" y="1360753"/>
                    <a:pt x="10102950" y="1411632"/>
                    <a:pt x="10128247" y="1474019"/>
                  </a:cubicBezTo>
                  <a:cubicBezTo>
                    <a:pt x="10134714" y="1489900"/>
                    <a:pt x="10123016" y="1502739"/>
                    <a:pt x="10115694" y="1512820"/>
                  </a:cubicBezTo>
                  <a:cubicBezTo>
                    <a:pt x="10101523" y="1532221"/>
                    <a:pt x="10083074" y="1547532"/>
                    <a:pt x="10054829" y="1546391"/>
                  </a:cubicBezTo>
                  <a:cubicBezTo>
                    <a:pt x="10025537" y="1545250"/>
                    <a:pt x="9995961" y="1543918"/>
                    <a:pt x="9966479" y="1550005"/>
                  </a:cubicBezTo>
                  <a:cubicBezTo>
                    <a:pt x="9949456" y="1553523"/>
                    <a:pt x="9932718" y="1542396"/>
                    <a:pt x="9916646" y="1537736"/>
                  </a:cubicBezTo>
                  <a:cubicBezTo>
                    <a:pt x="9890684" y="1530128"/>
                    <a:pt x="9863199" y="1527180"/>
                    <a:pt x="9838568" y="1515197"/>
                  </a:cubicBezTo>
                  <a:cubicBezTo>
                    <a:pt x="9807661" y="1500171"/>
                    <a:pt x="9776753" y="1484670"/>
                    <a:pt x="9756780" y="1455379"/>
                  </a:cubicBezTo>
                  <a:cubicBezTo>
                    <a:pt x="9752596" y="1449292"/>
                    <a:pt x="9754403" y="1439021"/>
                    <a:pt x="9753833" y="1430652"/>
                  </a:cubicBezTo>
                  <a:cubicBezTo>
                    <a:pt x="9751455" y="1391946"/>
                    <a:pt x="9757066" y="1353240"/>
                    <a:pt x="9749554" y="1314438"/>
                  </a:cubicBezTo>
                  <a:cubicBezTo>
                    <a:pt x="9740709" y="1268885"/>
                    <a:pt x="9722544" y="1227040"/>
                    <a:pt x="9703144" y="1185576"/>
                  </a:cubicBezTo>
                  <a:cubicBezTo>
                    <a:pt x="9697913" y="1174449"/>
                    <a:pt x="9693348" y="1162752"/>
                    <a:pt x="9689259" y="1151625"/>
                  </a:cubicBezTo>
                  <a:cubicBezTo>
                    <a:pt x="9675565" y="1114440"/>
                    <a:pt x="9676896" y="1113775"/>
                    <a:pt x="9638380" y="1114155"/>
                  </a:cubicBezTo>
                  <a:cubicBezTo>
                    <a:pt x="9593872" y="1114535"/>
                    <a:pt x="9550886" y="1108734"/>
                    <a:pt x="9509517" y="1090760"/>
                  </a:cubicBezTo>
                  <a:cubicBezTo>
                    <a:pt x="9498010" y="1085720"/>
                    <a:pt x="9482794" y="1088573"/>
                    <a:pt x="9469290" y="1088858"/>
                  </a:cubicBezTo>
                  <a:cubicBezTo>
                    <a:pt x="9460064" y="1089048"/>
                    <a:pt x="9456736" y="1097512"/>
                    <a:pt x="9460921" y="1103123"/>
                  </a:cubicBezTo>
                  <a:cubicBezTo>
                    <a:pt x="9468053" y="1112538"/>
                    <a:pt x="9469290" y="1124616"/>
                    <a:pt x="9478324" y="1133270"/>
                  </a:cubicBezTo>
                  <a:cubicBezTo>
                    <a:pt x="9521690" y="1175115"/>
                    <a:pt x="9549174" y="1228372"/>
                    <a:pt x="9577895" y="1280012"/>
                  </a:cubicBezTo>
                  <a:cubicBezTo>
                    <a:pt x="9604904" y="1328609"/>
                    <a:pt x="9575042" y="1386525"/>
                    <a:pt x="9524828" y="1404880"/>
                  </a:cubicBezTo>
                  <a:cubicBezTo>
                    <a:pt x="9475946" y="1422759"/>
                    <a:pt x="9424687" y="1429416"/>
                    <a:pt x="9375995" y="1425802"/>
                  </a:cubicBezTo>
                  <a:cubicBezTo>
                    <a:pt x="9341092" y="1423234"/>
                    <a:pt x="9303052" y="1426088"/>
                    <a:pt x="9269006" y="1412298"/>
                  </a:cubicBezTo>
                  <a:cubicBezTo>
                    <a:pt x="9258164" y="1407923"/>
                    <a:pt x="9254550" y="1394133"/>
                    <a:pt x="9252173" y="1383862"/>
                  </a:cubicBezTo>
                  <a:cubicBezTo>
                    <a:pt x="9247893" y="1366079"/>
                    <a:pt x="9245706" y="1347153"/>
                    <a:pt x="9246466" y="1328894"/>
                  </a:cubicBezTo>
                  <a:cubicBezTo>
                    <a:pt x="9247893" y="1295133"/>
                    <a:pt x="9237147" y="1263084"/>
                    <a:pt x="9233343" y="1230274"/>
                  </a:cubicBezTo>
                  <a:cubicBezTo>
                    <a:pt x="9228873" y="1191377"/>
                    <a:pt x="9207285" y="1155049"/>
                    <a:pt x="9190452" y="1118530"/>
                  </a:cubicBezTo>
                  <a:cubicBezTo>
                    <a:pt x="9182273" y="1100841"/>
                    <a:pt x="9164584" y="1091521"/>
                    <a:pt x="9158308" y="1072881"/>
                  </a:cubicBezTo>
                  <a:cubicBezTo>
                    <a:pt x="9155074" y="1063276"/>
                    <a:pt x="9144043" y="1063276"/>
                    <a:pt x="9134247" y="1062895"/>
                  </a:cubicBezTo>
                  <a:cubicBezTo>
                    <a:pt x="9110187" y="1061944"/>
                    <a:pt x="9086126" y="1061849"/>
                    <a:pt x="9063491" y="1050342"/>
                  </a:cubicBezTo>
                  <a:cubicBezTo>
                    <a:pt x="9050082" y="1043590"/>
                    <a:pt x="9029540" y="1069552"/>
                    <a:pt x="9028209" y="1086195"/>
                  </a:cubicBezTo>
                  <a:cubicBezTo>
                    <a:pt x="9024785" y="1128991"/>
                    <a:pt x="9058071" y="1150484"/>
                    <a:pt x="9077757" y="1180155"/>
                  </a:cubicBezTo>
                  <a:cubicBezTo>
                    <a:pt x="9106287" y="1223141"/>
                    <a:pt x="9139573" y="1265556"/>
                    <a:pt x="9133201" y="1321191"/>
                  </a:cubicBezTo>
                  <a:cubicBezTo>
                    <a:pt x="9129873" y="1350482"/>
                    <a:pt x="9122169" y="1381580"/>
                    <a:pt x="9098679" y="1402312"/>
                  </a:cubicBezTo>
                  <a:cubicBezTo>
                    <a:pt x="9076520" y="1421903"/>
                    <a:pt x="9063111" y="1448626"/>
                    <a:pt x="9034866" y="1464318"/>
                  </a:cubicBezTo>
                  <a:cubicBezTo>
                    <a:pt x="9000059" y="1483719"/>
                    <a:pt x="8966108" y="1500742"/>
                    <a:pt x="8927687" y="1513010"/>
                  </a:cubicBezTo>
                  <a:cubicBezTo>
                    <a:pt x="8897064" y="1522711"/>
                    <a:pt x="8871672" y="1521950"/>
                    <a:pt x="8847231" y="1506733"/>
                  </a:cubicBezTo>
                  <a:cubicBezTo>
                    <a:pt x="8819081" y="1489140"/>
                    <a:pt x="8808715" y="1459944"/>
                    <a:pt x="8803389" y="1427419"/>
                  </a:cubicBezTo>
                  <a:cubicBezTo>
                    <a:pt x="8789790" y="1344586"/>
                    <a:pt x="8789790" y="1260801"/>
                    <a:pt x="8784274" y="1177492"/>
                  </a:cubicBezTo>
                  <a:cubicBezTo>
                    <a:pt x="8782562" y="1151340"/>
                    <a:pt x="8783894" y="1124996"/>
                    <a:pt x="8783418" y="1098844"/>
                  </a:cubicBezTo>
                  <a:cubicBezTo>
                    <a:pt x="8783038" y="1075354"/>
                    <a:pt x="8785035" y="1051863"/>
                    <a:pt x="8779328" y="1028278"/>
                  </a:cubicBezTo>
                  <a:cubicBezTo>
                    <a:pt x="8776380" y="1016200"/>
                    <a:pt x="8775620" y="1002316"/>
                    <a:pt x="8785130" y="989572"/>
                  </a:cubicBezTo>
                  <a:cubicBezTo>
                    <a:pt x="8792167" y="980062"/>
                    <a:pt x="8792452" y="965131"/>
                    <a:pt x="8785415" y="956096"/>
                  </a:cubicBezTo>
                  <a:cubicBezTo>
                    <a:pt x="8778378" y="946967"/>
                    <a:pt x="8765158" y="951436"/>
                    <a:pt x="8754507" y="953814"/>
                  </a:cubicBezTo>
                  <a:cubicBezTo>
                    <a:pt x="8735677" y="958094"/>
                    <a:pt x="8720651" y="969696"/>
                    <a:pt x="8707622" y="982630"/>
                  </a:cubicBezTo>
                  <a:cubicBezTo>
                    <a:pt x="8668725" y="1021051"/>
                    <a:pt x="8633823" y="1061183"/>
                    <a:pt x="8640385" y="1122619"/>
                  </a:cubicBezTo>
                  <a:cubicBezTo>
                    <a:pt x="8642383" y="1141639"/>
                    <a:pt x="8650466" y="1154763"/>
                    <a:pt x="8660452" y="1169409"/>
                  </a:cubicBezTo>
                  <a:cubicBezTo>
                    <a:pt x="8682991" y="1202409"/>
                    <a:pt x="8703723" y="1236360"/>
                    <a:pt x="8702392" y="1278966"/>
                  </a:cubicBezTo>
                  <a:cubicBezTo>
                    <a:pt x="8700585" y="1333078"/>
                    <a:pt x="8675287" y="1376635"/>
                    <a:pt x="8642573" y="1417243"/>
                  </a:cubicBezTo>
                  <a:cubicBezTo>
                    <a:pt x="8619939" y="1445393"/>
                    <a:pt x="8595117" y="1471070"/>
                    <a:pt x="8567062" y="1494180"/>
                  </a:cubicBezTo>
                  <a:cubicBezTo>
                    <a:pt x="8550229" y="1508065"/>
                    <a:pt x="8531970" y="1519477"/>
                    <a:pt x="8513805" y="1530699"/>
                  </a:cubicBezTo>
                  <a:cubicBezTo>
                    <a:pt x="8473197" y="1555806"/>
                    <a:pt x="8416136" y="1540494"/>
                    <a:pt x="8390554" y="1496938"/>
                  </a:cubicBezTo>
                  <a:cubicBezTo>
                    <a:pt x="8374672" y="1469929"/>
                    <a:pt x="8351943" y="1446724"/>
                    <a:pt x="8343669" y="1415531"/>
                  </a:cubicBezTo>
                  <a:cubicBezTo>
                    <a:pt x="8334445" y="1380914"/>
                    <a:pt x="8318657" y="1348580"/>
                    <a:pt x="8315234" y="1311681"/>
                  </a:cubicBezTo>
                  <a:cubicBezTo>
                    <a:pt x="8312476" y="1282389"/>
                    <a:pt x="8304868" y="1253003"/>
                    <a:pt x="8298972" y="1223902"/>
                  </a:cubicBezTo>
                  <a:cubicBezTo>
                    <a:pt x="8295643" y="1207640"/>
                    <a:pt x="8275577" y="1215248"/>
                    <a:pt x="8263784" y="1218101"/>
                  </a:cubicBezTo>
                  <a:cubicBezTo>
                    <a:pt x="8253323" y="1220668"/>
                    <a:pt x="8256557" y="1228467"/>
                    <a:pt x="8261312" y="1237882"/>
                  </a:cubicBezTo>
                  <a:cubicBezTo>
                    <a:pt x="8277384" y="1269836"/>
                    <a:pt x="8289556" y="1303121"/>
                    <a:pt x="8286133" y="1340401"/>
                  </a:cubicBezTo>
                  <a:cubicBezTo>
                    <a:pt x="8284897" y="1353430"/>
                    <a:pt x="8291649" y="1367220"/>
                    <a:pt x="8290317" y="1380249"/>
                  </a:cubicBezTo>
                  <a:cubicBezTo>
                    <a:pt x="8284421" y="1441114"/>
                    <a:pt x="8263214" y="1495607"/>
                    <a:pt x="8218706" y="1539258"/>
                  </a:cubicBezTo>
                  <a:cubicBezTo>
                    <a:pt x="8191222" y="1566267"/>
                    <a:pt x="8159743" y="1583575"/>
                    <a:pt x="8119991" y="1586714"/>
                  </a:cubicBezTo>
                  <a:cubicBezTo>
                    <a:pt x="8083092" y="1589662"/>
                    <a:pt x="8065593" y="1562938"/>
                    <a:pt x="8047999" y="1540970"/>
                  </a:cubicBezTo>
                  <a:cubicBezTo>
                    <a:pt x="8022702" y="1509396"/>
                    <a:pt x="8010244" y="1469263"/>
                    <a:pt x="7998451" y="1431223"/>
                  </a:cubicBezTo>
                  <a:cubicBezTo>
                    <a:pt x="7992745" y="1412868"/>
                    <a:pt x="7983425" y="1392612"/>
                    <a:pt x="7985613" y="1371119"/>
                  </a:cubicBezTo>
                  <a:cubicBezTo>
                    <a:pt x="7987324" y="1353906"/>
                    <a:pt x="7976103" y="1339640"/>
                    <a:pt x="7971157" y="1324044"/>
                  </a:cubicBezTo>
                  <a:cubicBezTo>
                    <a:pt x="7958699" y="1284482"/>
                    <a:pt x="7943863" y="1245585"/>
                    <a:pt x="7929027" y="1206879"/>
                  </a:cubicBezTo>
                  <a:cubicBezTo>
                    <a:pt x="7923321" y="1192138"/>
                    <a:pt x="7914476" y="1179870"/>
                    <a:pt x="7897263" y="1196323"/>
                  </a:cubicBezTo>
                  <a:cubicBezTo>
                    <a:pt x="7883854" y="1209161"/>
                    <a:pt x="7867211" y="1212395"/>
                    <a:pt x="7849618" y="1216864"/>
                  </a:cubicBezTo>
                  <a:cubicBezTo>
                    <a:pt x="7827554" y="1222475"/>
                    <a:pt x="7811387" y="1241591"/>
                    <a:pt x="7797312" y="1258329"/>
                  </a:cubicBezTo>
                  <a:cubicBezTo>
                    <a:pt x="7777150" y="1282484"/>
                    <a:pt x="7753090" y="1302931"/>
                    <a:pt x="7734830" y="1328894"/>
                  </a:cubicBezTo>
                  <a:cubicBezTo>
                    <a:pt x="7722943" y="1345822"/>
                    <a:pt x="7723323" y="1359136"/>
                    <a:pt x="7736922" y="1373401"/>
                  </a:cubicBezTo>
                  <a:cubicBezTo>
                    <a:pt x="7763455" y="1400981"/>
                    <a:pt x="7801021" y="1415436"/>
                    <a:pt x="7823370" y="1448626"/>
                  </a:cubicBezTo>
                  <a:cubicBezTo>
                    <a:pt x="7835067" y="1465935"/>
                    <a:pt x="7847145" y="1482673"/>
                    <a:pt x="7853231" y="1502454"/>
                  </a:cubicBezTo>
                  <a:cubicBezTo>
                    <a:pt x="7865500" y="1542396"/>
                    <a:pt x="7838206" y="1564935"/>
                    <a:pt x="7812148" y="1585192"/>
                  </a:cubicBezTo>
                  <a:cubicBezTo>
                    <a:pt x="7789514" y="1602691"/>
                    <a:pt x="7763170" y="1598887"/>
                    <a:pt x="7736257" y="1590898"/>
                  </a:cubicBezTo>
                  <a:cubicBezTo>
                    <a:pt x="7663694" y="1569500"/>
                    <a:pt x="7628412" y="1509682"/>
                    <a:pt x="7590656" y="1452526"/>
                  </a:cubicBezTo>
                  <a:cubicBezTo>
                    <a:pt x="7576677" y="1431508"/>
                    <a:pt x="7556039" y="1416958"/>
                    <a:pt x="7542345" y="1394894"/>
                  </a:cubicBezTo>
                  <a:cubicBezTo>
                    <a:pt x="7533025" y="1379773"/>
                    <a:pt x="7522278" y="1363225"/>
                    <a:pt x="7509154" y="1349531"/>
                  </a:cubicBezTo>
                  <a:cubicBezTo>
                    <a:pt x="7505636" y="1345822"/>
                    <a:pt x="7505351" y="1334980"/>
                    <a:pt x="7498123" y="1343539"/>
                  </a:cubicBezTo>
                  <a:cubicBezTo>
                    <a:pt x="7470353" y="1376825"/>
                    <a:pt x="7429270" y="1383767"/>
                    <a:pt x="7392655" y="1400315"/>
                  </a:cubicBezTo>
                  <a:cubicBezTo>
                    <a:pt x="7369450" y="1410776"/>
                    <a:pt x="7350050" y="1429987"/>
                    <a:pt x="7329318" y="1445678"/>
                  </a:cubicBezTo>
                  <a:cubicBezTo>
                    <a:pt x="7319712" y="1452906"/>
                    <a:pt x="7316669" y="1461560"/>
                    <a:pt x="7327035" y="1470975"/>
                  </a:cubicBezTo>
                  <a:cubicBezTo>
                    <a:pt x="7348529" y="1490661"/>
                    <a:pt x="7370021" y="1510062"/>
                    <a:pt x="7394272" y="1526800"/>
                  </a:cubicBezTo>
                  <a:cubicBezTo>
                    <a:pt x="7433073" y="1553618"/>
                    <a:pt x="7467690" y="1585002"/>
                    <a:pt x="7471875" y="1637022"/>
                  </a:cubicBezTo>
                  <a:cubicBezTo>
                    <a:pt x="7472350" y="1643204"/>
                    <a:pt x="7473016" y="1649481"/>
                    <a:pt x="7468166" y="1653665"/>
                  </a:cubicBezTo>
                  <a:cubicBezTo>
                    <a:pt x="7440776" y="1677536"/>
                    <a:pt x="7416621" y="1704259"/>
                    <a:pt x="7378485" y="1714720"/>
                  </a:cubicBezTo>
                  <a:cubicBezTo>
                    <a:pt x="7357373" y="1720521"/>
                    <a:pt x="7336641" y="1726513"/>
                    <a:pt x="7315053" y="1728415"/>
                  </a:cubicBezTo>
                  <a:cubicBezTo>
                    <a:pt x="7263317" y="1732885"/>
                    <a:pt x="7220236" y="1710631"/>
                    <a:pt x="7175634" y="1687236"/>
                  </a:cubicBezTo>
                  <a:cubicBezTo>
                    <a:pt x="7130841" y="1663651"/>
                    <a:pt x="7100789" y="1626466"/>
                    <a:pt x="7067789" y="1591659"/>
                  </a:cubicBezTo>
                  <a:cubicBezTo>
                    <a:pt x="7043157" y="1565601"/>
                    <a:pt x="7040780" y="1528036"/>
                    <a:pt x="7030319" y="1495607"/>
                  </a:cubicBezTo>
                  <a:cubicBezTo>
                    <a:pt x="7027941" y="1488284"/>
                    <a:pt x="7030509" y="1463653"/>
                    <a:pt x="7040875" y="1449387"/>
                  </a:cubicBezTo>
                  <a:cubicBezTo>
                    <a:pt x="7050861" y="1435693"/>
                    <a:pt x="7040685" y="1432364"/>
                    <a:pt x="7030224" y="1434647"/>
                  </a:cubicBezTo>
                  <a:cubicBezTo>
                    <a:pt x="7009206" y="1439402"/>
                    <a:pt x="6989235" y="1446820"/>
                    <a:pt x="6974780" y="1464604"/>
                  </a:cubicBezTo>
                  <a:cubicBezTo>
                    <a:pt x="6970120" y="1470405"/>
                    <a:pt x="6971071" y="1473733"/>
                    <a:pt x="6974399" y="1479915"/>
                  </a:cubicBezTo>
                  <a:cubicBezTo>
                    <a:pt x="6998079" y="1523091"/>
                    <a:pt x="7023662" y="1565791"/>
                    <a:pt x="7036215" y="1613627"/>
                  </a:cubicBezTo>
                  <a:cubicBezTo>
                    <a:pt x="7042682" y="1638259"/>
                    <a:pt x="7049719" y="1664792"/>
                    <a:pt x="7038402" y="1690945"/>
                  </a:cubicBezTo>
                  <a:cubicBezTo>
                    <a:pt x="7032221" y="1705210"/>
                    <a:pt x="7038878" y="1722138"/>
                    <a:pt x="7027466" y="1736593"/>
                  </a:cubicBezTo>
                  <a:cubicBezTo>
                    <a:pt x="7023852" y="1741158"/>
                    <a:pt x="7036406" y="1750478"/>
                    <a:pt x="7045440" y="1754092"/>
                  </a:cubicBezTo>
                  <a:cubicBezTo>
                    <a:pt x="7066743" y="1762461"/>
                    <a:pt x="7085763" y="1773588"/>
                    <a:pt x="7097651" y="1794510"/>
                  </a:cubicBezTo>
                  <a:cubicBezTo>
                    <a:pt x="7120000" y="1833787"/>
                    <a:pt x="7103262" y="1856421"/>
                    <a:pt x="7065792" y="1876488"/>
                  </a:cubicBezTo>
                  <a:cubicBezTo>
                    <a:pt x="7025754" y="1897981"/>
                    <a:pt x="6983339" y="1891038"/>
                    <a:pt x="6941875" y="1890277"/>
                  </a:cubicBezTo>
                  <a:cubicBezTo>
                    <a:pt x="6914105" y="1889707"/>
                    <a:pt x="6886716" y="1882574"/>
                    <a:pt x="6861419" y="1866882"/>
                  </a:cubicBezTo>
                  <a:cubicBezTo>
                    <a:pt x="6832603" y="1849003"/>
                    <a:pt x="6802551" y="1833407"/>
                    <a:pt x="6777159" y="1810582"/>
                  </a:cubicBezTo>
                  <a:cubicBezTo>
                    <a:pt x="6771358" y="1805352"/>
                    <a:pt x="6763464" y="1804876"/>
                    <a:pt x="6755571" y="1804496"/>
                  </a:cubicBezTo>
                  <a:cubicBezTo>
                    <a:pt x="6711349" y="1802499"/>
                    <a:pt x="6649913" y="1846150"/>
                    <a:pt x="6632320" y="1891133"/>
                  </a:cubicBezTo>
                  <a:cubicBezTo>
                    <a:pt x="6617864" y="1928318"/>
                    <a:pt x="6610256" y="1967119"/>
                    <a:pt x="6596086" y="2003923"/>
                  </a:cubicBezTo>
                  <a:cubicBezTo>
                    <a:pt x="6592472" y="2013243"/>
                    <a:pt x="6591616" y="2014194"/>
                    <a:pt x="6601031" y="2019615"/>
                  </a:cubicBezTo>
                  <a:cubicBezTo>
                    <a:pt x="6615106" y="2027699"/>
                    <a:pt x="6630132" y="2038350"/>
                    <a:pt x="6638216" y="2051759"/>
                  </a:cubicBezTo>
                  <a:cubicBezTo>
                    <a:pt x="6662467" y="2092178"/>
                    <a:pt x="6641830" y="2121849"/>
                    <a:pt x="6590855" y="2124893"/>
                  </a:cubicBezTo>
                  <a:cubicBezTo>
                    <a:pt x="6538740" y="2127936"/>
                    <a:pt x="6487195" y="2118996"/>
                    <a:pt x="6435269" y="2119567"/>
                  </a:cubicBezTo>
                  <a:cubicBezTo>
                    <a:pt x="6422431" y="2119662"/>
                    <a:pt x="6412921" y="2110722"/>
                    <a:pt x="6400082" y="2108440"/>
                  </a:cubicBezTo>
                  <a:cubicBezTo>
                    <a:pt x="6350439" y="2099881"/>
                    <a:pt x="6303839" y="2082763"/>
                    <a:pt x="6268652" y="2043581"/>
                  </a:cubicBezTo>
                  <a:cubicBezTo>
                    <a:pt x="6233750" y="2004779"/>
                    <a:pt x="6161758" y="2011246"/>
                    <a:pt x="6132466" y="2059177"/>
                  </a:cubicBezTo>
                  <a:cubicBezTo>
                    <a:pt x="6114968" y="2087803"/>
                    <a:pt x="6112971" y="2118330"/>
                    <a:pt x="6102415" y="2147336"/>
                  </a:cubicBezTo>
                  <a:cubicBezTo>
                    <a:pt x="6098135" y="2159034"/>
                    <a:pt x="6107835" y="2167403"/>
                    <a:pt x="6121815" y="2165976"/>
                  </a:cubicBezTo>
                  <a:cubicBezTo>
                    <a:pt x="6153579" y="2162838"/>
                    <a:pt x="6181539" y="2175867"/>
                    <a:pt x="6209689" y="2187374"/>
                  </a:cubicBezTo>
                  <a:cubicBezTo>
                    <a:pt x="6229280" y="2195458"/>
                    <a:pt x="6238695" y="2212671"/>
                    <a:pt x="6239455" y="2232262"/>
                  </a:cubicBezTo>
                  <a:cubicBezTo>
                    <a:pt x="6240312" y="2253470"/>
                    <a:pt x="6220816" y="2258700"/>
                    <a:pt x="6205695" y="2267259"/>
                  </a:cubicBezTo>
                  <a:cubicBezTo>
                    <a:pt x="6179446" y="2282000"/>
                    <a:pt x="6151487" y="2291891"/>
                    <a:pt x="6122671" y="2300069"/>
                  </a:cubicBezTo>
                  <a:cubicBezTo>
                    <a:pt x="6105267" y="2305015"/>
                    <a:pt x="6086913" y="2304444"/>
                    <a:pt x="6069795" y="2301781"/>
                  </a:cubicBezTo>
                  <a:cubicBezTo>
                    <a:pt x="5992002" y="2289703"/>
                    <a:pt x="5918964" y="2263645"/>
                    <a:pt x="5850016" y="2225129"/>
                  </a:cubicBezTo>
                  <a:cubicBezTo>
                    <a:pt x="5823768" y="2210389"/>
                    <a:pt x="5795047" y="2197074"/>
                    <a:pt x="5763663" y="2201544"/>
                  </a:cubicBezTo>
                  <a:cubicBezTo>
                    <a:pt x="5743787" y="2204302"/>
                    <a:pt x="5728571" y="2192795"/>
                    <a:pt x="5710501" y="2190417"/>
                  </a:cubicBezTo>
                  <a:cubicBezTo>
                    <a:pt x="5679213" y="2186233"/>
                    <a:pt x="5646879" y="2183190"/>
                    <a:pt x="5617778" y="2172253"/>
                  </a:cubicBezTo>
                  <a:cubicBezTo>
                    <a:pt x="5596761" y="2164360"/>
                    <a:pt x="5579262" y="2166166"/>
                    <a:pt x="5559480" y="2169971"/>
                  </a:cubicBezTo>
                  <a:cubicBezTo>
                    <a:pt x="5549970" y="2171778"/>
                    <a:pt x="5544645" y="2176628"/>
                    <a:pt x="5547403" y="2185092"/>
                  </a:cubicBezTo>
                  <a:cubicBezTo>
                    <a:pt x="5553394" y="2203732"/>
                    <a:pt x="5551872" y="2220184"/>
                    <a:pt x="5542648" y="2237873"/>
                  </a:cubicBezTo>
                  <a:cubicBezTo>
                    <a:pt x="5528858" y="2264501"/>
                    <a:pt x="5549685" y="2279147"/>
                    <a:pt x="5567469" y="2290559"/>
                  </a:cubicBezTo>
                  <a:cubicBezTo>
                    <a:pt x="5599613" y="2311196"/>
                    <a:pt x="5638225" y="2316617"/>
                    <a:pt x="5674173" y="2326888"/>
                  </a:cubicBezTo>
                  <a:cubicBezTo>
                    <a:pt x="5706317" y="2336018"/>
                    <a:pt x="5733326" y="2352565"/>
                    <a:pt x="5759669" y="2370634"/>
                  </a:cubicBezTo>
                  <a:cubicBezTo>
                    <a:pt x="5772698" y="2379574"/>
                    <a:pt x="5767562" y="2398594"/>
                    <a:pt x="5763663" y="2410767"/>
                  </a:cubicBezTo>
                  <a:cubicBezTo>
                    <a:pt x="5760240" y="2421704"/>
                    <a:pt x="5754819" y="2436920"/>
                    <a:pt x="5738747" y="2439393"/>
                  </a:cubicBezTo>
                  <a:cubicBezTo>
                    <a:pt x="5705937" y="2444528"/>
                    <a:pt x="5673697" y="2453943"/>
                    <a:pt x="5639841" y="2449854"/>
                  </a:cubicBezTo>
                  <a:cubicBezTo>
                    <a:pt x="5581069" y="2442817"/>
                    <a:pt x="5521630" y="2442436"/>
                    <a:pt x="5464474" y="2421514"/>
                  </a:cubicBezTo>
                  <a:cubicBezTo>
                    <a:pt x="5444313" y="2414191"/>
                    <a:pt x="5422344" y="2406678"/>
                    <a:pt x="5399805" y="2404871"/>
                  </a:cubicBezTo>
                  <a:cubicBezTo>
                    <a:pt x="5390675" y="2404110"/>
                    <a:pt x="5382497" y="2404300"/>
                    <a:pt x="5373272" y="2409246"/>
                  </a:cubicBezTo>
                  <a:cubicBezTo>
                    <a:pt x="5343981" y="2425128"/>
                    <a:pt x="5322108" y="2413906"/>
                    <a:pt x="5318494" y="2381857"/>
                  </a:cubicBezTo>
                  <a:cubicBezTo>
                    <a:pt x="5317257" y="2370920"/>
                    <a:pt x="5310125" y="2365689"/>
                    <a:pt x="5303943" y="2359222"/>
                  </a:cubicBezTo>
                  <a:cubicBezTo>
                    <a:pt x="5285399" y="2340012"/>
                    <a:pt x="5267424" y="2320896"/>
                    <a:pt x="5254966" y="2296456"/>
                  </a:cubicBezTo>
                  <a:cubicBezTo>
                    <a:pt x="5244981" y="2276769"/>
                    <a:pt x="5220824" y="2275438"/>
                    <a:pt x="5203231" y="2268971"/>
                  </a:cubicBezTo>
                  <a:cubicBezTo>
                    <a:pt x="5176888" y="2259271"/>
                    <a:pt x="5147691" y="2255372"/>
                    <a:pt x="5119922" y="2249380"/>
                  </a:cubicBezTo>
                  <a:cubicBezTo>
                    <a:pt x="5079313" y="2240631"/>
                    <a:pt x="5040893" y="2243864"/>
                    <a:pt x="5000855" y="2245576"/>
                  </a:cubicBezTo>
                  <a:cubicBezTo>
                    <a:pt x="4976319" y="2246622"/>
                    <a:pt x="4958820" y="2260222"/>
                    <a:pt x="4938373" y="2268305"/>
                  </a:cubicBezTo>
                  <a:cubicBezTo>
                    <a:pt x="4927151" y="2272775"/>
                    <a:pt x="4931051" y="2284187"/>
                    <a:pt x="4934950" y="2292556"/>
                  </a:cubicBezTo>
                  <a:cubicBezTo>
                    <a:pt x="4955586" y="2337064"/>
                    <a:pt x="4979933" y="2375960"/>
                    <a:pt x="5033285" y="2390321"/>
                  </a:cubicBezTo>
                  <a:cubicBezTo>
                    <a:pt x="5062195" y="2398119"/>
                    <a:pt x="5091772" y="2407534"/>
                    <a:pt x="5119351" y="2419802"/>
                  </a:cubicBezTo>
                  <a:cubicBezTo>
                    <a:pt x="5146455" y="2431880"/>
                    <a:pt x="5172798" y="2450995"/>
                    <a:pt x="5179551" y="2480191"/>
                  </a:cubicBezTo>
                  <a:cubicBezTo>
                    <a:pt x="5190107" y="2525460"/>
                    <a:pt x="5170896" y="2547523"/>
                    <a:pt x="5120873" y="2554751"/>
                  </a:cubicBezTo>
                  <a:cubicBezTo>
                    <a:pt x="5066189" y="2562644"/>
                    <a:pt x="5012457" y="2551422"/>
                    <a:pt x="4958250" y="2534589"/>
                  </a:cubicBezTo>
                  <a:cubicBezTo>
                    <a:pt x="4894056" y="2514713"/>
                    <a:pt x="4846220" y="2478765"/>
                    <a:pt x="4803044" y="2429978"/>
                  </a:cubicBezTo>
                  <a:cubicBezTo>
                    <a:pt x="4782597" y="2406868"/>
                    <a:pt x="4749597" y="2402874"/>
                    <a:pt x="4718784" y="2398785"/>
                  </a:cubicBezTo>
                  <a:cubicBezTo>
                    <a:pt x="4698623" y="2396122"/>
                    <a:pt x="4678937" y="2390225"/>
                    <a:pt x="4660202" y="2381571"/>
                  </a:cubicBezTo>
                  <a:cubicBezTo>
                    <a:pt x="4656493" y="2379859"/>
                    <a:pt x="4651452" y="2377862"/>
                    <a:pt x="4648219" y="2379098"/>
                  </a:cubicBezTo>
                  <a:cubicBezTo>
                    <a:pt x="4621971" y="2389369"/>
                    <a:pt x="4595723" y="2377482"/>
                    <a:pt x="4573279" y="2371300"/>
                  </a:cubicBezTo>
                  <a:cubicBezTo>
                    <a:pt x="4531625" y="2359793"/>
                    <a:pt x="4491777" y="2373868"/>
                    <a:pt x="4451454" y="2368828"/>
                  </a:cubicBezTo>
                  <a:cubicBezTo>
                    <a:pt x="4442800" y="2367782"/>
                    <a:pt x="4428630" y="2362646"/>
                    <a:pt x="4425301" y="2376150"/>
                  </a:cubicBezTo>
                  <a:cubicBezTo>
                    <a:pt x="4421878" y="2389845"/>
                    <a:pt x="4436333" y="2401257"/>
                    <a:pt x="4444512" y="2402398"/>
                  </a:cubicBezTo>
                  <a:cubicBezTo>
                    <a:pt x="4465054" y="2405442"/>
                    <a:pt x="4480840" y="2418090"/>
                    <a:pt x="4497959" y="2425984"/>
                  </a:cubicBezTo>
                  <a:cubicBezTo>
                    <a:pt x="4520593" y="2436540"/>
                    <a:pt x="4544273" y="2428171"/>
                    <a:pt x="4566242" y="2439203"/>
                  </a:cubicBezTo>
                  <a:cubicBezTo>
                    <a:pt x="4607706" y="2460030"/>
                    <a:pt x="4638043" y="2478574"/>
                    <a:pt x="4637187" y="2522131"/>
                  </a:cubicBezTo>
                  <a:cubicBezTo>
                    <a:pt x="4636331" y="2569206"/>
                    <a:pt x="4600763" y="2599258"/>
                    <a:pt x="4552927" y="2602682"/>
                  </a:cubicBezTo>
                  <a:cubicBezTo>
                    <a:pt x="4486832" y="2607437"/>
                    <a:pt x="4434336" y="2581284"/>
                    <a:pt x="4387071" y="2539630"/>
                  </a:cubicBezTo>
                  <a:cubicBezTo>
                    <a:pt x="4375753" y="2529739"/>
                    <a:pt x="4365768" y="2529168"/>
                    <a:pt x="4352929" y="2535540"/>
                  </a:cubicBezTo>
                  <a:cubicBezTo>
                    <a:pt x="4336572" y="2543624"/>
                    <a:pt x="4321070" y="2543053"/>
                    <a:pt x="4301479" y="2539725"/>
                  </a:cubicBezTo>
                  <a:cubicBezTo>
                    <a:pt x="4274756" y="2535255"/>
                    <a:pt x="4247462" y="2523558"/>
                    <a:pt x="4218551" y="2530024"/>
                  </a:cubicBezTo>
                  <a:cubicBezTo>
                    <a:pt x="4202003" y="2533733"/>
                    <a:pt x="4187167" y="2521846"/>
                    <a:pt x="4171000" y="2518517"/>
                  </a:cubicBezTo>
                  <a:cubicBezTo>
                    <a:pt x="4126017" y="2509387"/>
                    <a:pt x="4082080" y="2495312"/>
                    <a:pt x="4037953" y="2482474"/>
                  </a:cubicBezTo>
                  <a:cubicBezTo>
                    <a:pt x="4020645" y="2477433"/>
                    <a:pt x="4017697" y="2484756"/>
                    <a:pt x="4017411" y="2499877"/>
                  </a:cubicBezTo>
                  <a:cubicBezTo>
                    <a:pt x="4016460" y="2547333"/>
                    <a:pt x="3979085" y="2569872"/>
                    <a:pt x="3931820" y="2555702"/>
                  </a:cubicBezTo>
                  <a:cubicBezTo>
                    <a:pt x="3892733" y="2544004"/>
                    <a:pt x="3856405" y="2526981"/>
                    <a:pt x="3822453" y="2505488"/>
                  </a:cubicBezTo>
                  <a:cubicBezTo>
                    <a:pt x="3797156" y="2489511"/>
                    <a:pt x="3774047" y="2470015"/>
                    <a:pt x="3750747" y="2451185"/>
                  </a:cubicBezTo>
                  <a:cubicBezTo>
                    <a:pt x="3714513" y="2422084"/>
                    <a:pt x="3684842" y="2386516"/>
                    <a:pt x="3658974" y="2348476"/>
                  </a:cubicBezTo>
                  <a:cubicBezTo>
                    <a:pt x="3646801" y="2330502"/>
                    <a:pt x="3633772" y="2308628"/>
                    <a:pt x="3633202" y="2288182"/>
                  </a:cubicBezTo>
                  <a:cubicBezTo>
                    <a:pt x="3631870" y="2245576"/>
                    <a:pt x="3587933" y="2217807"/>
                    <a:pt x="3552936" y="2227317"/>
                  </a:cubicBezTo>
                  <a:cubicBezTo>
                    <a:pt x="3510521" y="2238919"/>
                    <a:pt x="3469437" y="2255277"/>
                    <a:pt x="3434820" y="2284473"/>
                  </a:cubicBezTo>
                  <a:cubicBezTo>
                    <a:pt x="3425595" y="2292271"/>
                    <a:pt x="3413517" y="2296741"/>
                    <a:pt x="3402581" y="2302352"/>
                  </a:cubicBezTo>
                  <a:cubicBezTo>
                    <a:pt x="3391454" y="2308058"/>
                    <a:pt x="3380327" y="2313479"/>
                    <a:pt x="3372338" y="2323369"/>
                  </a:cubicBezTo>
                  <a:cubicBezTo>
                    <a:pt x="3401249" y="2343911"/>
                    <a:pt x="3425025" y="2368923"/>
                    <a:pt x="3444901" y="2398024"/>
                  </a:cubicBezTo>
                  <a:cubicBezTo>
                    <a:pt x="3453270" y="2410292"/>
                    <a:pt x="3461258" y="2421894"/>
                    <a:pt x="3467535" y="2435874"/>
                  </a:cubicBezTo>
                  <a:cubicBezTo>
                    <a:pt x="3475619" y="2454134"/>
                    <a:pt x="3477901" y="2470491"/>
                    <a:pt x="3467345" y="2485517"/>
                  </a:cubicBezTo>
                  <a:cubicBezTo>
                    <a:pt x="3456598" y="2500733"/>
                    <a:pt x="3421411" y="2505964"/>
                    <a:pt x="3404578" y="2495693"/>
                  </a:cubicBezTo>
                  <a:cubicBezTo>
                    <a:pt x="3395543" y="2490177"/>
                    <a:pt x="3387174" y="2490367"/>
                    <a:pt x="3378140" y="2490177"/>
                  </a:cubicBezTo>
                  <a:cubicBezTo>
                    <a:pt x="3334773" y="2489606"/>
                    <a:pt x="3298920" y="2472869"/>
                    <a:pt x="3272006" y="2439107"/>
                  </a:cubicBezTo>
                  <a:cubicBezTo>
                    <a:pt x="3260689" y="2424842"/>
                    <a:pt x="3258692" y="2405727"/>
                    <a:pt x="3249562" y="2389274"/>
                  </a:cubicBezTo>
                  <a:cubicBezTo>
                    <a:pt x="3230447" y="2354848"/>
                    <a:pt x="3202677" y="2329741"/>
                    <a:pt x="3175288" y="2303588"/>
                  </a:cubicBezTo>
                  <a:cubicBezTo>
                    <a:pt x="3156173" y="2285233"/>
                    <a:pt x="3144095" y="2263645"/>
                    <a:pt x="3131351" y="2240536"/>
                  </a:cubicBezTo>
                  <a:cubicBezTo>
                    <a:pt x="3121366" y="2222562"/>
                    <a:pt x="3115184" y="2202495"/>
                    <a:pt x="3103487" y="2185472"/>
                  </a:cubicBezTo>
                  <a:cubicBezTo>
                    <a:pt x="3090363" y="2166357"/>
                    <a:pt x="3094832" y="2140204"/>
                    <a:pt x="3077714" y="2121469"/>
                  </a:cubicBezTo>
                  <a:cubicBezTo>
                    <a:pt x="3063829" y="2138492"/>
                    <a:pt x="3072484" y="2160746"/>
                    <a:pt x="3064020" y="2178435"/>
                  </a:cubicBezTo>
                  <a:cubicBezTo>
                    <a:pt x="3042432" y="2223418"/>
                    <a:pt x="2991172" y="2238349"/>
                    <a:pt x="2945143" y="2215714"/>
                  </a:cubicBezTo>
                  <a:cubicBezTo>
                    <a:pt x="2929166" y="2207916"/>
                    <a:pt x="2915852" y="2191939"/>
                    <a:pt x="2895120" y="2195458"/>
                  </a:cubicBezTo>
                  <a:cubicBezTo>
                    <a:pt x="2893788" y="2192795"/>
                    <a:pt x="2892552" y="2190132"/>
                    <a:pt x="2890935" y="2187659"/>
                  </a:cubicBezTo>
                  <a:cubicBezTo>
                    <a:pt x="2890840" y="2187469"/>
                    <a:pt x="2887321" y="2188610"/>
                    <a:pt x="2887226" y="2189371"/>
                  </a:cubicBezTo>
                  <a:cubicBezTo>
                    <a:pt x="2886560" y="2195172"/>
                    <a:pt x="2890935" y="2195172"/>
                    <a:pt x="2894834" y="2195743"/>
                  </a:cubicBezTo>
                  <a:cubicBezTo>
                    <a:pt x="2892837" y="2208106"/>
                    <a:pt x="2898924" y="2217807"/>
                    <a:pt x="2904059" y="2228553"/>
                  </a:cubicBezTo>
                  <a:cubicBezTo>
                    <a:pt x="2918990" y="2259841"/>
                    <a:pt x="2931163" y="2292461"/>
                    <a:pt x="2946379" y="2323655"/>
                  </a:cubicBezTo>
                  <a:cubicBezTo>
                    <a:pt x="2956745" y="2344957"/>
                    <a:pt x="2944192" y="2359603"/>
                    <a:pt x="2934016" y="2373678"/>
                  </a:cubicBezTo>
                  <a:cubicBezTo>
                    <a:pt x="2905961" y="2412669"/>
                    <a:pt x="2834920" y="2424747"/>
                    <a:pt x="2794407" y="2407058"/>
                  </a:cubicBezTo>
                  <a:cubicBezTo>
                    <a:pt x="2767113" y="2395171"/>
                    <a:pt x="2763404" y="2365404"/>
                    <a:pt x="2758269" y="2339822"/>
                  </a:cubicBezTo>
                  <a:cubicBezTo>
                    <a:pt x="2745905" y="2277816"/>
                    <a:pt x="2750470" y="2213242"/>
                    <a:pt x="2724222" y="2152852"/>
                  </a:cubicBezTo>
                  <a:cubicBezTo>
                    <a:pt x="2710147" y="2120423"/>
                    <a:pt x="2709196" y="2083143"/>
                    <a:pt x="2712049" y="2046909"/>
                  </a:cubicBezTo>
                  <a:cubicBezTo>
                    <a:pt x="2714046" y="2021517"/>
                    <a:pt x="2703395" y="1999644"/>
                    <a:pt x="2689130" y="1979673"/>
                  </a:cubicBezTo>
                  <a:cubicBezTo>
                    <a:pt x="2670775" y="1954090"/>
                    <a:pt x="2647856" y="1949050"/>
                    <a:pt x="2619421" y="1963125"/>
                  </a:cubicBezTo>
                  <a:cubicBezTo>
                    <a:pt x="2576625" y="1984238"/>
                    <a:pt x="2551899" y="1972540"/>
                    <a:pt x="2520040" y="1935165"/>
                  </a:cubicBezTo>
                  <a:cubicBezTo>
                    <a:pt x="2496074" y="1907015"/>
                    <a:pt x="2494552" y="1873540"/>
                    <a:pt x="2480477" y="1843297"/>
                  </a:cubicBezTo>
                  <a:cubicBezTo>
                    <a:pt x="2471918" y="1841681"/>
                    <a:pt x="2470016" y="1849384"/>
                    <a:pt x="2469921" y="1853949"/>
                  </a:cubicBezTo>
                  <a:cubicBezTo>
                    <a:pt x="2468875" y="1883525"/>
                    <a:pt x="2462598" y="1914909"/>
                    <a:pt x="2470397" y="1942203"/>
                  </a:cubicBezTo>
                  <a:cubicBezTo>
                    <a:pt x="2478766" y="1971589"/>
                    <a:pt x="2478005" y="2002212"/>
                    <a:pt x="2489512" y="2031218"/>
                  </a:cubicBezTo>
                  <a:cubicBezTo>
                    <a:pt x="2510815" y="2084950"/>
                    <a:pt x="2527457" y="2140299"/>
                    <a:pt x="2555513" y="2191654"/>
                  </a:cubicBezTo>
                  <a:cubicBezTo>
                    <a:pt x="2581475" y="2239109"/>
                    <a:pt x="2559031" y="2256798"/>
                    <a:pt x="2514714" y="2266023"/>
                  </a:cubicBezTo>
                  <a:cubicBezTo>
                    <a:pt x="2481809" y="2272775"/>
                    <a:pt x="2448333" y="2265357"/>
                    <a:pt x="2416189" y="2255181"/>
                  </a:cubicBezTo>
                  <a:cubicBezTo>
                    <a:pt x="2399736" y="2249951"/>
                    <a:pt x="2392318" y="2227222"/>
                    <a:pt x="2404111" y="2214478"/>
                  </a:cubicBezTo>
                  <a:cubicBezTo>
                    <a:pt x="2411339" y="2206680"/>
                    <a:pt x="2412575" y="2198691"/>
                    <a:pt x="2412385" y="2189181"/>
                  </a:cubicBezTo>
                  <a:cubicBezTo>
                    <a:pt x="2411529" y="2145815"/>
                    <a:pt x="2398785" y="2104921"/>
                    <a:pt x="2389275" y="2063077"/>
                  </a:cubicBezTo>
                  <a:cubicBezTo>
                    <a:pt x="2378434" y="2015621"/>
                    <a:pt x="2361411" y="1970638"/>
                    <a:pt x="2345433" y="1925275"/>
                  </a:cubicBezTo>
                  <a:cubicBezTo>
                    <a:pt x="2330978" y="1884286"/>
                    <a:pt x="2311673" y="1844819"/>
                    <a:pt x="2292272" y="1805542"/>
                  </a:cubicBezTo>
                  <a:cubicBezTo>
                    <a:pt x="2265739" y="1751620"/>
                    <a:pt x="2237113" y="1698838"/>
                    <a:pt x="2200974" y="1651192"/>
                  </a:cubicBezTo>
                  <a:cubicBezTo>
                    <a:pt x="2183761" y="1628463"/>
                    <a:pt x="2162078" y="1609158"/>
                    <a:pt x="2149239" y="1582815"/>
                  </a:cubicBezTo>
                  <a:cubicBezTo>
                    <a:pt x="2147432" y="1579201"/>
                    <a:pt x="2140585" y="1575206"/>
                    <a:pt x="2136020" y="1578725"/>
                  </a:cubicBezTo>
                  <a:cubicBezTo>
                    <a:pt x="2129553" y="1583670"/>
                    <a:pt x="2123752" y="1588996"/>
                    <a:pt x="2122421" y="1598792"/>
                  </a:cubicBezTo>
                  <a:cubicBezTo>
                    <a:pt x="2120043" y="1616671"/>
                    <a:pt x="2130124" y="1631316"/>
                    <a:pt x="2134879" y="1646437"/>
                  </a:cubicBezTo>
                  <a:cubicBezTo>
                    <a:pt x="2151712" y="1700075"/>
                    <a:pt x="2177104" y="1750193"/>
                    <a:pt x="2210199" y="1796032"/>
                  </a:cubicBezTo>
                  <a:cubicBezTo>
                    <a:pt x="2266309" y="1873730"/>
                    <a:pt x="2317664" y="1954756"/>
                    <a:pt x="2348191" y="2045768"/>
                  </a:cubicBezTo>
                  <a:cubicBezTo>
                    <a:pt x="2361411" y="2085235"/>
                    <a:pt x="2371206" y="2129648"/>
                    <a:pt x="2349808" y="2171302"/>
                  </a:cubicBezTo>
                  <a:cubicBezTo>
                    <a:pt x="2340203" y="2189942"/>
                    <a:pt x="2327935" y="2207631"/>
                    <a:pt x="2302162" y="2205824"/>
                  </a:cubicBezTo>
                  <a:cubicBezTo>
                    <a:pt x="2290370" y="2204968"/>
                    <a:pt x="2278387" y="2204683"/>
                    <a:pt x="2266594" y="2205824"/>
                  </a:cubicBezTo>
                  <a:cubicBezTo>
                    <a:pt x="2210675" y="2211340"/>
                    <a:pt x="2181288" y="2174535"/>
                    <a:pt x="2153709" y="2135449"/>
                  </a:cubicBezTo>
                  <a:cubicBezTo>
                    <a:pt x="2123752" y="2092843"/>
                    <a:pt x="2116049" y="2041488"/>
                    <a:pt x="2101023" y="1993272"/>
                  </a:cubicBezTo>
                  <a:cubicBezTo>
                    <a:pt x="2090942" y="1960843"/>
                    <a:pt x="2098170" y="1926035"/>
                    <a:pt x="2097599" y="1892370"/>
                  </a:cubicBezTo>
                  <a:cubicBezTo>
                    <a:pt x="2097029" y="1859940"/>
                    <a:pt x="2093415" y="1828461"/>
                    <a:pt x="2110438" y="1796317"/>
                  </a:cubicBezTo>
                  <a:cubicBezTo>
                    <a:pt x="2122896" y="1772827"/>
                    <a:pt x="2107395" y="1744867"/>
                    <a:pt x="2097029" y="1720046"/>
                  </a:cubicBezTo>
                  <a:cubicBezTo>
                    <a:pt x="2064314" y="1642063"/>
                    <a:pt x="2021518" y="1569215"/>
                    <a:pt x="1980624" y="1495607"/>
                  </a:cubicBezTo>
                  <a:cubicBezTo>
                    <a:pt x="1968642" y="1474114"/>
                    <a:pt x="1966930" y="1450148"/>
                    <a:pt x="1956278" y="1428560"/>
                  </a:cubicBezTo>
                  <a:cubicBezTo>
                    <a:pt x="1951809" y="1419430"/>
                    <a:pt x="1953235" y="1406306"/>
                    <a:pt x="1962175" y="1395465"/>
                  </a:cubicBezTo>
                  <a:cubicBezTo>
                    <a:pt x="1970449" y="1385384"/>
                    <a:pt x="1972826" y="1372355"/>
                    <a:pt x="1959702" y="1361989"/>
                  </a:cubicBezTo>
                  <a:cubicBezTo>
                    <a:pt x="1954567" y="1357900"/>
                    <a:pt x="1950763" y="1351338"/>
                    <a:pt x="1942584" y="1353145"/>
                  </a:cubicBezTo>
                  <a:cubicBezTo>
                    <a:pt x="1933264" y="1355237"/>
                    <a:pt x="1936783" y="1363796"/>
                    <a:pt x="1934215" y="1369407"/>
                  </a:cubicBezTo>
                  <a:cubicBezTo>
                    <a:pt x="1918618" y="1402883"/>
                    <a:pt x="1925561" y="1437690"/>
                    <a:pt x="1930506" y="1471070"/>
                  </a:cubicBezTo>
                  <a:cubicBezTo>
                    <a:pt x="1934310" y="1496748"/>
                    <a:pt x="1950382" y="1519572"/>
                    <a:pt x="1965884" y="1541255"/>
                  </a:cubicBezTo>
                  <a:cubicBezTo>
                    <a:pt x="1983573" y="1566172"/>
                    <a:pt x="2004019" y="1589377"/>
                    <a:pt x="2016383" y="1617717"/>
                  </a:cubicBezTo>
                  <a:cubicBezTo>
                    <a:pt x="2041584" y="1675348"/>
                    <a:pt x="2036164" y="1731268"/>
                    <a:pt x="2003544" y="1784429"/>
                  </a:cubicBezTo>
                  <a:cubicBezTo>
                    <a:pt x="1999550" y="1790896"/>
                    <a:pt x="1990895" y="1795842"/>
                    <a:pt x="1983287" y="1798409"/>
                  </a:cubicBezTo>
                  <a:cubicBezTo>
                    <a:pt x="1941252" y="1812865"/>
                    <a:pt x="1895414" y="1790326"/>
                    <a:pt x="1872589" y="1751524"/>
                  </a:cubicBezTo>
                  <a:cubicBezTo>
                    <a:pt x="1838258" y="1693322"/>
                    <a:pt x="1821425" y="1626847"/>
                    <a:pt x="1783289" y="1570832"/>
                  </a:cubicBezTo>
                  <a:cubicBezTo>
                    <a:pt x="1765029" y="1544013"/>
                    <a:pt x="1743346" y="1519572"/>
                    <a:pt x="1724707" y="1493039"/>
                  </a:cubicBezTo>
                  <a:cubicBezTo>
                    <a:pt x="1706257" y="1466886"/>
                    <a:pt x="1686190" y="1441209"/>
                    <a:pt x="1680294" y="1408304"/>
                  </a:cubicBezTo>
                  <a:cubicBezTo>
                    <a:pt x="1679153" y="1401837"/>
                    <a:pt x="1640161" y="1383197"/>
                    <a:pt x="1634075" y="1386335"/>
                  </a:cubicBezTo>
                  <a:cubicBezTo>
                    <a:pt x="1628274" y="1389283"/>
                    <a:pt x="1629510" y="1395180"/>
                    <a:pt x="1631602" y="1399554"/>
                  </a:cubicBezTo>
                  <a:cubicBezTo>
                    <a:pt x="1644917" y="1426943"/>
                    <a:pt x="1659942" y="1453287"/>
                    <a:pt x="1678677" y="1477347"/>
                  </a:cubicBezTo>
                  <a:cubicBezTo>
                    <a:pt x="1720522" y="1531270"/>
                    <a:pt x="1756756" y="1587379"/>
                    <a:pt x="1766266" y="1657374"/>
                  </a:cubicBezTo>
                  <a:cubicBezTo>
                    <a:pt x="1771496" y="1695700"/>
                    <a:pt x="1758943" y="1712248"/>
                    <a:pt x="1721758" y="1713294"/>
                  </a:cubicBezTo>
                  <a:cubicBezTo>
                    <a:pt x="1650147" y="1715291"/>
                    <a:pt x="1599268" y="1683337"/>
                    <a:pt x="1559801" y="1624564"/>
                  </a:cubicBezTo>
                  <a:cubicBezTo>
                    <a:pt x="1538688" y="1593086"/>
                    <a:pt x="1530605" y="1559705"/>
                    <a:pt x="1522426" y="1524422"/>
                  </a:cubicBezTo>
                  <a:cubicBezTo>
                    <a:pt x="1514913" y="1491898"/>
                    <a:pt x="1512060" y="1456330"/>
                    <a:pt x="1490852" y="1429511"/>
                  </a:cubicBezTo>
                  <a:cubicBezTo>
                    <a:pt x="1476777" y="1411727"/>
                    <a:pt x="1455379" y="1399839"/>
                    <a:pt x="1445774" y="1377300"/>
                  </a:cubicBezTo>
                  <a:cubicBezTo>
                    <a:pt x="1440639" y="1365318"/>
                    <a:pt x="1431414" y="1355808"/>
                    <a:pt x="1430558" y="1341067"/>
                  </a:cubicBezTo>
                  <a:cubicBezTo>
                    <a:pt x="1429892" y="1329084"/>
                    <a:pt x="1417719" y="1317387"/>
                    <a:pt x="1408019" y="1316340"/>
                  </a:cubicBezTo>
                  <a:cubicBezTo>
                    <a:pt x="1392042" y="1314629"/>
                    <a:pt x="1381295" y="1304928"/>
                    <a:pt x="1367981" y="1299412"/>
                  </a:cubicBezTo>
                  <a:cubicBezTo>
                    <a:pt x="1354286" y="1293706"/>
                    <a:pt x="1344967" y="1295513"/>
                    <a:pt x="1345157" y="1313583"/>
                  </a:cubicBezTo>
                  <a:cubicBezTo>
                    <a:pt x="1345537" y="1344871"/>
                    <a:pt x="1345157" y="1376254"/>
                    <a:pt x="1345252" y="1407543"/>
                  </a:cubicBezTo>
                  <a:cubicBezTo>
                    <a:pt x="1345252" y="1413154"/>
                    <a:pt x="1348010" y="1417148"/>
                    <a:pt x="1351053" y="1422188"/>
                  </a:cubicBezTo>
                  <a:cubicBezTo>
                    <a:pt x="1387762" y="1483053"/>
                    <a:pt x="1431699" y="1538973"/>
                    <a:pt x="1471832" y="1597460"/>
                  </a:cubicBezTo>
                  <a:cubicBezTo>
                    <a:pt x="1480296" y="1609823"/>
                    <a:pt x="1483434" y="1626181"/>
                    <a:pt x="1486953" y="1641302"/>
                  </a:cubicBezTo>
                  <a:cubicBezTo>
                    <a:pt x="1490282" y="1655377"/>
                    <a:pt x="1483149" y="1659181"/>
                    <a:pt x="1468313" y="1663175"/>
                  </a:cubicBezTo>
                  <a:cubicBezTo>
                    <a:pt x="1407924" y="1679628"/>
                    <a:pt x="1382056" y="1632553"/>
                    <a:pt x="1351053" y="1599838"/>
                  </a:cubicBezTo>
                  <a:cubicBezTo>
                    <a:pt x="1325566" y="1572924"/>
                    <a:pt x="1308067" y="1538592"/>
                    <a:pt x="1292661" y="1504071"/>
                  </a:cubicBezTo>
                  <a:cubicBezTo>
                    <a:pt x="1283531" y="1483719"/>
                    <a:pt x="1275067" y="1463748"/>
                    <a:pt x="1273736" y="1440828"/>
                  </a:cubicBezTo>
                  <a:cubicBezTo>
                    <a:pt x="1271643" y="1404594"/>
                    <a:pt x="1237978" y="1396035"/>
                    <a:pt x="1215248" y="1378822"/>
                  </a:cubicBezTo>
                  <a:cubicBezTo>
                    <a:pt x="1200793" y="1367886"/>
                    <a:pt x="1183104" y="1361228"/>
                    <a:pt x="1167222" y="1352194"/>
                  </a:cubicBezTo>
                  <a:cubicBezTo>
                    <a:pt x="1135553" y="1334124"/>
                    <a:pt x="1119766" y="1306640"/>
                    <a:pt x="1121954" y="1266127"/>
                  </a:cubicBezTo>
                  <a:cubicBezTo>
                    <a:pt x="1099890" y="1279441"/>
                    <a:pt x="1081345" y="1293706"/>
                    <a:pt x="1057380" y="1282104"/>
                  </a:cubicBezTo>
                  <a:cubicBezTo>
                    <a:pt x="1053005" y="1280012"/>
                    <a:pt x="1049582" y="1283435"/>
                    <a:pt x="1046729" y="1289141"/>
                  </a:cubicBezTo>
                  <a:cubicBezTo>
                    <a:pt x="1022858" y="1335646"/>
                    <a:pt x="1022763" y="1382341"/>
                    <a:pt x="1046634" y="1428180"/>
                  </a:cubicBezTo>
                  <a:cubicBezTo>
                    <a:pt x="1061945" y="1457566"/>
                    <a:pt x="1079158" y="1486096"/>
                    <a:pt x="1097608" y="1513581"/>
                  </a:cubicBezTo>
                  <a:cubicBezTo>
                    <a:pt x="1117389" y="1542967"/>
                    <a:pt x="1148868" y="1561036"/>
                    <a:pt x="1173689" y="1585858"/>
                  </a:cubicBezTo>
                  <a:cubicBezTo>
                    <a:pt x="1185482" y="1597650"/>
                    <a:pt x="1183199" y="1608302"/>
                    <a:pt x="1181202" y="1619048"/>
                  </a:cubicBezTo>
                  <a:cubicBezTo>
                    <a:pt x="1179110" y="1629890"/>
                    <a:pt x="1169695" y="1636737"/>
                    <a:pt x="1156856" y="1636927"/>
                  </a:cubicBezTo>
                  <a:cubicBezTo>
                    <a:pt x="1115202" y="1637593"/>
                    <a:pt x="1077161" y="1625420"/>
                    <a:pt x="1040642" y="1606305"/>
                  </a:cubicBezTo>
                  <a:cubicBezTo>
                    <a:pt x="1002126" y="1586143"/>
                    <a:pt x="975403" y="1555330"/>
                    <a:pt x="947633" y="1522235"/>
                  </a:cubicBezTo>
                  <a:cubicBezTo>
                    <a:pt x="922811" y="1492563"/>
                    <a:pt x="905028" y="1459753"/>
                    <a:pt x="888765" y="1426848"/>
                  </a:cubicBezTo>
                  <a:cubicBezTo>
                    <a:pt x="875356" y="1399649"/>
                    <a:pt x="861471" y="1370453"/>
                    <a:pt x="857667" y="1338880"/>
                  </a:cubicBezTo>
                  <a:cubicBezTo>
                    <a:pt x="852246" y="1293992"/>
                    <a:pt x="834082" y="1258043"/>
                    <a:pt x="792237" y="1235694"/>
                  </a:cubicBezTo>
                  <a:cubicBezTo>
                    <a:pt x="780254" y="1229323"/>
                    <a:pt x="769413" y="1230369"/>
                    <a:pt x="758286" y="1231986"/>
                  </a:cubicBezTo>
                  <a:cubicBezTo>
                    <a:pt x="750012" y="1233222"/>
                    <a:pt x="743545" y="1240259"/>
                    <a:pt x="741358" y="1248914"/>
                  </a:cubicBezTo>
                  <a:cubicBezTo>
                    <a:pt x="738980" y="1258043"/>
                    <a:pt x="746589" y="1263464"/>
                    <a:pt x="752390" y="1267268"/>
                  </a:cubicBezTo>
                  <a:cubicBezTo>
                    <a:pt x="763422" y="1274591"/>
                    <a:pt x="775880" y="1279726"/>
                    <a:pt x="787482" y="1286098"/>
                  </a:cubicBezTo>
                  <a:cubicBezTo>
                    <a:pt x="805361" y="1295989"/>
                    <a:pt x="815917" y="1312822"/>
                    <a:pt x="821243" y="1331176"/>
                  </a:cubicBezTo>
                  <a:cubicBezTo>
                    <a:pt x="825333" y="1345442"/>
                    <a:pt x="824857" y="1364176"/>
                    <a:pt x="807168" y="1370263"/>
                  </a:cubicBezTo>
                  <a:cubicBezTo>
                    <a:pt x="790620" y="1375969"/>
                    <a:pt x="772266" y="1376635"/>
                    <a:pt x="756764" y="1363606"/>
                  </a:cubicBezTo>
                  <a:cubicBezTo>
                    <a:pt x="750868" y="1358661"/>
                    <a:pt x="747064" y="1346868"/>
                    <a:pt x="737174" y="1352194"/>
                  </a:cubicBezTo>
                  <a:cubicBezTo>
                    <a:pt x="727473" y="1357329"/>
                    <a:pt x="721767" y="1366839"/>
                    <a:pt x="720245" y="1378917"/>
                  </a:cubicBezTo>
                  <a:cubicBezTo>
                    <a:pt x="715205" y="1420286"/>
                    <a:pt x="731848" y="1454713"/>
                    <a:pt x="753341" y="1487998"/>
                  </a:cubicBezTo>
                  <a:cubicBezTo>
                    <a:pt x="771695" y="1516339"/>
                    <a:pt x="785865" y="1547437"/>
                    <a:pt x="808785" y="1572829"/>
                  </a:cubicBezTo>
                  <a:cubicBezTo>
                    <a:pt x="832370" y="1598887"/>
                    <a:pt x="854243" y="1626466"/>
                    <a:pt x="868413" y="1658801"/>
                  </a:cubicBezTo>
                  <a:cubicBezTo>
                    <a:pt x="882298" y="1690469"/>
                    <a:pt x="869745" y="1733265"/>
                    <a:pt x="822955" y="1734882"/>
                  </a:cubicBezTo>
                  <a:cubicBezTo>
                    <a:pt x="745828" y="1737545"/>
                    <a:pt x="679162" y="1711487"/>
                    <a:pt x="613732" y="1677155"/>
                  </a:cubicBezTo>
                  <a:cubicBezTo>
                    <a:pt x="573789" y="1656233"/>
                    <a:pt x="539933" y="1626847"/>
                    <a:pt x="513875" y="1590898"/>
                  </a:cubicBezTo>
                  <a:cubicBezTo>
                    <a:pt x="497898" y="1568835"/>
                    <a:pt x="490956" y="1540590"/>
                    <a:pt x="486581" y="1512820"/>
                  </a:cubicBezTo>
                  <a:cubicBezTo>
                    <a:pt x="480210" y="1472592"/>
                    <a:pt x="488103" y="1434932"/>
                    <a:pt x="502463" y="1397177"/>
                  </a:cubicBezTo>
                  <a:cubicBezTo>
                    <a:pt x="513400" y="1368361"/>
                    <a:pt x="510547" y="1366554"/>
                    <a:pt x="481731" y="1367981"/>
                  </a:cubicBezTo>
                  <a:cubicBezTo>
                    <a:pt x="448636" y="1369597"/>
                    <a:pt x="441884" y="1362655"/>
                    <a:pt x="440838" y="1329655"/>
                  </a:cubicBezTo>
                  <a:cubicBezTo>
                    <a:pt x="439887" y="1299317"/>
                    <a:pt x="431232" y="1273640"/>
                    <a:pt x="397186" y="1265081"/>
                  </a:cubicBezTo>
                  <a:cubicBezTo>
                    <a:pt x="393477" y="1264130"/>
                    <a:pt x="390529" y="1260326"/>
                    <a:pt x="387295" y="1257663"/>
                  </a:cubicBezTo>
                  <a:cubicBezTo>
                    <a:pt x="358194" y="1233983"/>
                    <a:pt x="336606" y="1232081"/>
                    <a:pt x="304557" y="1250435"/>
                  </a:cubicBezTo>
                  <a:cubicBezTo>
                    <a:pt x="262237" y="1274686"/>
                    <a:pt x="261857" y="1296084"/>
                    <a:pt x="280021" y="1350672"/>
                  </a:cubicBezTo>
                  <a:cubicBezTo>
                    <a:pt x="303131" y="1420286"/>
                    <a:pt x="342503" y="1481341"/>
                    <a:pt x="370177" y="1548198"/>
                  </a:cubicBezTo>
                  <a:cubicBezTo>
                    <a:pt x="378736" y="1568740"/>
                    <a:pt x="381970" y="1592134"/>
                    <a:pt x="364281" y="1612201"/>
                  </a:cubicBezTo>
                  <a:cubicBezTo>
                    <a:pt x="344595" y="1634455"/>
                    <a:pt x="320534" y="1643014"/>
                    <a:pt x="292099" y="1634550"/>
                  </a:cubicBezTo>
                  <a:cubicBezTo>
                    <a:pt x="238081" y="1618478"/>
                    <a:pt x="209361" y="1550575"/>
                    <a:pt x="233992" y="1498745"/>
                  </a:cubicBezTo>
                  <a:cubicBezTo>
                    <a:pt x="243502" y="1478774"/>
                    <a:pt x="234372" y="1457186"/>
                    <a:pt x="240934" y="1436549"/>
                  </a:cubicBezTo>
                  <a:cubicBezTo>
                    <a:pt x="247877" y="1414675"/>
                    <a:pt x="256531" y="1393087"/>
                    <a:pt x="253773" y="1368551"/>
                  </a:cubicBezTo>
                  <a:cubicBezTo>
                    <a:pt x="251491" y="1348675"/>
                    <a:pt x="242171" y="1330986"/>
                    <a:pt x="239698" y="1310920"/>
                  </a:cubicBezTo>
                  <a:cubicBezTo>
                    <a:pt x="238176" y="1298271"/>
                    <a:pt x="223626" y="1290473"/>
                    <a:pt x="208600" y="1305119"/>
                  </a:cubicBezTo>
                  <a:cubicBezTo>
                    <a:pt x="195571" y="1317957"/>
                    <a:pt x="178738" y="1324329"/>
                    <a:pt x="160098" y="1328323"/>
                  </a:cubicBezTo>
                  <a:cubicBezTo>
                    <a:pt x="143931" y="1331842"/>
                    <a:pt x="134040" y="1327943"/>
                    <a:pt x="125767" y="1316055"/>
                  </a:cubicBezTo>
                  <a:cubicBezTo>
                    <a:pt x="105510" y="1286764"/>
                    <a:pt x="89628" y="1255856"/>
                    <a:pt x="84968" y="1219432"/>
                  </a:cubicBezTo>
                  <a:cubicBezTo>
                    <a:pt x="79167" y="1174069"/>
                    <a:pt x="62524" y="1133460"/>
                    <a:pt x="31711" y="1097893"/>
                  </a:cubicBezTo>
                  <a:cubicBezTo>
                    <a:pt x="17256" y="1081250"/>
                    <a:pt x="4322" y="1060328"/>
                    <a:pt x="4132" y="1035601"/>
                  </a:cubicBezTo>
                  <a:cubicBezTo>
                    <a:pt x="4037" y="1024665"/>
                    <a:pt x="2896" y="1014013"/>
                    <a:pt x="708" y="1003076"/>
                  </a:cubicBezTo>
                  <a:cubicBezTo>
                    <a:pt x="-4522" y="977399"/>
                    <a:pt x="20584" y="966748"/>
                    <a:pt x="31236" y="948869"/>
                  </a:cubicBezTo>
                  <a:cubicBezTo>
                    <a:pt x="45691" y="924523"/>
                    <a:pt x="68516" y="906454"/>
                    <a:pt x="91815" y="891808"/>
                  </a:cubicBezTo>
                  <a:cubicBezTo>
                    <a:pt x="106081" y="882868"/>
                    <a:pt x="123484" y="874690"/>
                    <a:pt x="142409" y="875070"/>
                  </a:cubicBezTo>
                  <a:cubicBezTo>
                    <a:pt x="154963" y="875260"/>
                    <a:pt x="167516" y="876401"/>
                    <a:pt x="179974" y="871741"/>
                  </a:cubicBezTo>
                  <a:cubicBezTo>
                    <a:pt x="194620" y="866226"/>
                    <a:pt x="200992" y="879159"/>
                    <a:pt x="208790" y="887338"/>
                  </a:cubicBezTo>
                  <a:cubicBezTo>
                    <a:pt x="223055" y="902269"/>
                    <a:pt x="235894" y="913206"/>
                    <a:pt x="260620" y="906834"/>
                  </a:cubicBezTo>
                  <a:cubicBezTo>
                    <a:pt x="282874" y="901033"/>
                    <a:pt x="307696" y="904932"/>
                    <a:pt x="331376" y="904456"/>
                  </a:cubicBezTo>
                  <a:cubicBezTo>
                    <a:pt x="341552" y="904361"/>
                    <a:pt x="351823" y="903220"/>
                    <a:pt x="361808" y="904361"/>
                  </a:cubicBezTo>
                  <a:cubicBezTo>
                    <a:pt x="368180" y="905122"/>
                    <a:pt x="372269" y="891332"/>
                    <a:pt x="378451" y="901603"/>
                  </a:cubicBezTo>
                  <a:cubicBezTo>
                    <a:pt x="382826" y="909021"/>
                    <a:pt x="374742" y="913776"/>
                    <a:pt x="371223" y="919007"/>
                  </a:cubicBezTo>
                  <a:cubicBezTo>
                    <a:pt x="356958" y="940024"/>
                    <a:pt x="354771" y="963895"/>
                    <a:pt x="363235" y="986053"/>
                  </a:cubicBezTo>
                  <a:cubicBezTo>
                    <a:pt x="372555" y="1010589"/>
                    <a:pt x="384918" y="1034175"/>
                    <a:pt x="400419" y="1056428"/>
                  </a:cubicBezTo>
                  <a:cubicBezTo>
                    <a:pt x="416872" y="1080014"/>
                    <a:pt x="433515" y="1104359"/>
                    <a:pt x="436748" y="1135077"/>
                  </a:cubicBezTo>
                  <a:cubicBezTo>
                    <a:pt x="438080" y="1147631"/>
                    <a:pt x="424195" y="1160279"/>
                    <a:pt x="432373" y="1168173"/>
                  </a:cubicBezTo>
                  <a:cubicBezTo>
                    <a:pt x="441789" y="1177112"/>
                    <a:pt x="455959" y="1163132"/>
                    <a:pt x="468702" y="1165319"/>
                  </a:cubicBezTo>
                  <a:cubicBezTo>
                    <a:pt x="470319" y="1165605"/>
                    <a:pt x="472126" y="1165605"/>
                    <a:pt x="473743" y="1165319"/>
                  </a:cubicBezTo>
                  <a:cubicBezTo>
                    <a:pt x="479924" y="1164273"/>
                    <a:pt x="487532" y="1167126"/>
                    <a:pt x="491146" y="1158662"/>
                  </a:cubicBezTo>
                  <a:cubicBezTo>
                    <a:pt x="495901" y="1147536"/>
                    <a:pt x="484869" y="1148391"/>
                    <a:pt x="480590" y="1143922"/>
                  </a:cubicBezTo>
                  <a:cubicBezTo>
                    <a:pt x="477261" y="1140498"/>
                    <a:pt x="472316" y="1135838"/>
                    <a:pt x="472506" y="1132034"/>
                  </a:cubicBezTo>
                  <a:cubicBezTo>
                    <a:pt x="473743" y="1109780"/>
                    <a:pt x="464898" y="1089333"/>
                    <a:pt x="462521" y="1067936"/>
                  </a:cubicBezTo>
                  <a:cubicBezTo>
                    <a:pt x="457290" y="1021811"/>
                    <a:pt x="458526" y="975307"/>
                    <a:pt x="454532" y="929278"/>
                  </a:cubicBezTo>
                  <a:cubicBezTo>
                    <a:pt x="453011" y="911589"/>
                    <a:pt x="463852" y="890572"/>
                    <a:pt x="446829" y="874785"/>
                  </a:cubicBezTo>
                  <a:cubicBezTo>
                    <a:pt x="468227" y="862231"/>
                    <a:pt x="487627" y="844733"/>
                    <a:pt x="512068" y="839407"/>
                  </a:cubicBezTo>
                  <a:cubicBezTo>
                    <a:pt x="550109" y="831228"/>
                    <a:pt x="586343" y="807073"/>
                    <a:pt x="628473" y="828090"/>
                  </a:cubicBezTo>
                  <a:cubicBezTo>
                    <a:pt x="646257" y="836934"/>
                    <a:pt x="668225" y="822954"/>
                    <a:pt x="688957" y="833321"/>
                  </a:cubicBezTo>
                  <a:cubicBezTo>
                    <a:pt x="701225" y="839502"/>
                    <a:pt x="707217" y="853387"/>
                    <a:pt x="721482" y="855479"/>
                  </a:cubicBezTo>
                  <a:cubicBezTo>
                    <a:pt x="726617" y="873643"/>
                    <a:pt x="734796" y="891808"/>
                    <a:pt x="729375" y="910923"/>
                  </a:cubicBezTo>
                  <a:cubicBezTo>
                    <a:pt x="716727" y="955716"/>
                    <a:pt x="708072" y="1001079"/>
                    <a:pt x="704268" y="1047394"/>
                  </a:cubicBezTo>
                  <a:cubicBezTo>
                    <a:pt x="703698" y="1054812"/>
                    <a:pt x="700560" y="1062039"/>
                    <a:pt x="698562" y="1069267"/>
                  </a:cubicBezTo>
                  <a:cubicBezTo>
                    <a:pt x="697421" y="1073737"/>
                    <a:pt x="685153" y="1076305"/>
                    <a:pt x="695044" y="1082011"/>
                  </a:cubicBezTo>
                  <a:cubicBezTo>
                    <a:pt x="701035" y="1085434"/>
                    <a:pt x="709024" y="1086005"/>
                    <a:pt x="714159" y="1076590"/>
                  </a:cubicBezTo>
                  <a:cubicBezTo>
                    <a:pt x="736603" y="1035506"/>
                    <a:pt x="763041" y="996990"/>
                    <a:pt x="763802" y="946396"/>
                  </a:cubicBezTo>
                  <a:cubicBezTo>
                    <a:pt x="763992" y="931655"/>
                    <a:pt x="767891" y="913776"/>
                    <a:pt x="772171" y="897609"/>
                  </a:cubicBezTo>
                  <a:cubicBezTo>
                    <a:pt x="777972" y="875926"/>
                    <a:pt x="798324" y="867272"/>
                    <a:pt x="810306" y="851390"/>
                  </a:cubicBezTo>
                  <a:cubicBezTo>
                    <a:pt x="862327" y="849107"/>
                    <a:pt x="915964" y="837980"/>
                    <a:pt x="965892" y="847015"/>
                  </a:cubicBezTo>
                  <a:cubicBezTo>
                    <a:pt x="1013443" y="855669"/>
                    <a:pt x="1058711" y="844257"/>
                    <a:pt x="1104741" y="849583"/>
                  </a:cubicBezTo>
                  <a:cubicBezTo>
                    <a:pt x="1144778" y="854243"/>
                    <a:pt x="1181012" y="840643"/>
                    <a:pt x="1218101" y="827424"/>
                  </a:cubicBezTo>
                  <a:cubicBezTo>
                    <a:pt x="1242162" y="818865"/>
                    <a:pt x="1270978" y="819436"/>
                    <a:pt x="1295134" y="827614"/>
                  </a:cubicBezTo>
                  <a:cubicBezTo>
                    <a:pt x="1312347" y="833416"/>
                    <a:pt x="1326707" y="834652"/>
                    <a:pt x="1343350" y="830848"/>
                  </a:cubicBezTo>
                  <a:cubicBezTo>
                    <a:pt x="1368932" y="824952"/>
                    <a:pt x="1397177" y="837315"/>
                    <a:pt x="1411252" y="859283"/>
                  </a:cubicBezTo>
                  <a:cubicBezTo>
                    <a:pt x="1398223" y="884580"/>
                    <a:pt x="1380915" y="907880"/>
                    <a:pt x="1374163" y="936030"/>
                  </a:cubicBezTo>
                  <a:cubicBezTo>
                    <a:pt x="1367125" y="965416"/>
                    <a:pt x="1361895" y="995278"/>
                    <a:pt x="1338024" y="1017342"/>
                  </a:cubicBezTo>
                  <a:cubicBezTo>
                    <a:pt x="1335266" y="1019909"/>
                    <a:pt x="1336598" y="1026947"/>
                    <a:pt x="1336027" y="1031892"/>
                  </a:cubicBezTo>
                  <a:cubicBezTo>
                    <a:pt x="1315580" y="1022953"/>
                    <a:pt x="1297036" y="1031607"/>
                    <a:pt x="1279061" y="1039215"/>
                  </a:cubicBezTo>
                  <a:cubicBezTo>
                    <a:pt x="1272785" y="1041878"/>
                    <a:pt x="1261182" y="1039976"/>
                    <a:pt x="1260612" y="1049771"/>
                  </a:cubicBezTo>
                  <a:cubicBezTo>
                    <a:pt x="1258900" y="1078016"/>
                    <a:pt x="1230940" y="1093042"/>
                    <a:pt x="1227136" y="1120241"/>
                  </a:cubicBezTo>
                  <a:cubicBezTo>
                    <a:pt x="1225234" y="1134031"/>
                    <a:pt x="1216485" y="1153337"/>
                    <a:pt x="1232462" y="1157331"/>
                  </a:cubicBezTo>
                  <a:cubicBezTo>
                    <a:pt x="1263084" y="1165129"/>
                    <a:pt x="1295514" y="1169028"/>
                    <a:pt x="1328514" y="1161706"/>
                  </a:cubicBezTo>
                  <a:cubicBezTo>
                    <a:pt x="1324235" y="1150864"/>
                    <a:pt x="1316817" y="1146014"/>
                    <a:pt x="1309209" y="1140688"/>
                  </a:cubicBezTo>
                  <a:cubicBezTo>
                    <a:pt x="1286765" y="1125187"/>
                    <a:pt x="1285623" y="1119956"/>
                    <a:pt x="1297131" y="1094279"/>
                  </a:cubicBezTo>
                  <a:cubicBezTo>
                    <a:pt x="1311586" y="1062134"/>
                    <a:pt x="1314439" y="1058045"/>
                    <a:pt x="1335552" y="1052624"/>
                  </a:cubicBezTo>
                  <a:cubicBezTo>
                    <a:pt x="1348105" y="1049391"/>
                    <a:pt x="1344967" y="1040737"/>
                    <a:pt x="1345537" y="1032843"/>
                  </a:cubicBezTo>
                  <a:cubicBezTo>
                    <a:pt x="1375875" y="1024379"/>
                    <a:pt x="1396797" y="1010114"/>
                    <a:pt x="1392803" y="972834"/>
                  </a:cubicBezTo>
                  <a:cubicBezTo>
                    <a:pt x="1390996" y="956096"/>
                    <a:pt x="1400886" y="940310"/>
                    <a:pt x="1409445" y="924618"/>
                  </a:cubicBezTo>
                  <a:cubicBezTo>
                    <a:pt x="1422094" y="901603"/>
                    <a:pt x="1440448" y="887243"/>
                    <a:pt x="1461846" y="874880"/>
                  </a:cubicBezTo>
                  <a:cubicBezTo>
                    <a:pt x="1514818" y="863277"/>
                    <a:pt x="1568550" y="859093"/>
                    <a:pt x="1622663" y="859664"/>
                  </a:cubicBezTo>
                  <a:cubicBezTo>
                    <a:pt x="1634455" y="859759"/>
                    <a:pt x="1646343" y="858998"/>
                    <a:pt x="1657089" y="864894"/>
                  </a:cubicBezTo>
                  <a:cubicBezTo>
                    <a:pt x="1661369" y="866130"/>
                    <a:pt x="1665649" y="867652"/>
                    <a:pt x="1670023" y="868698"/>
                  </a:cubicBezTo>
                  <a:cubicBezTo>
                    <a:pt x="1697412" y="875260"/>
                    <a:pt x="1703023" y="885816"/>
                    <a:pt x="1690185" y="910353"/>
                  </a:cubicBezTo>
                  <a:cubicBezTo>
                    <a:pt x="1679914" y="929943"/>
                    <a:pt x="1669453" y="948774"/>
                    <a:pt x="1649767" y="962278"/>
                  </a:cubicBezTo>
                  <a:cubicBezTo>
                    <a:pt x="1637974" y="970457"/>
                    <a:pt x="1623043" y="980442"/>
                    <a:pt x="1622948" y="999082"/>
                  </a:cubicBezTo>
                  <a:cubicBezTo>
                    <a:pt x="1600409" y="1016105"/>
                    <a:pt x="1575302" y="1030085"/>
                    <a:pt x="1573115" y="1063941"/>
                  </a:cubicBezTo>
                  <a:cubicBezTo>
                    <a:pt x="1572164" y="1078016"/>
                    <a:pt x="1556662" y="1084293"/>
                    <a:pt x="1545726" y="1091901"/>
                  </a:cubicBezTo>
                  <a:cubicBezTo>
                    <a:pt x="1538878" y="1096656"/>
                    <a:pt x="1530605" y="1099414"/>
                    <a:pt x="1523377" y="1103694"/>
                  </a:cubicBezTo>
                  <a:cubicBezTo>
                    <a:pt x="1510728" y="1111112"/>
                    <a:pt x="1485051" y="1116818"/>
                    <a:pt x="1490852" y="1129466"/>
                  </a:cubicBezTo>
                  <a:cubicBezTo>
                    <a:pt x="1498651" y="1146394"/>
                    <a:pt x="1509587" y="1164083"/>
                    <a:pt x="1529654" y="1177968"/>
                  </a:cubicBezTo>
                  <a:cubicBezTo>
                    <a:pt x="1555046" y="1195562"/>
                    <a:pt x="1582910" y="1187763"/>
                    <a:pt x="1606020" y="1201553"/>
                  </a:cubicBezTo>
                  <a:cubicBezTo>
                    <a:pt x="1611536" y="1204787"/>
                    <a:pt x="1616957" y="1202885"/>
                    <a:pt x="1619239" y="1198795"/>
                  </a:cubicBezTo>
                  <a:cubicBezTo>
                    <a:pt x="1622568" y="1192994"/>
                    <a:pt x="1614769" y="1188524"/>
                    <a:pt x="1612297" y="1187954"/>
                  </a:cubicBezTo>
                  <a:cubicBezTo>
                    <a:pt x="1594037" y="1183674"/>
                    <a:pt x="1583766" y="1168077"/>
                    <a:pt x="1569406" y="1158472"/>
                  </a:cubicBezTo>
                  <a:cubicBezTo>
                    <a:pt x="1543919" y="1141354"/>
                    <a:pt x="1542207" y="1117103"/>
                    <a:pt x="1563795" y="1093993"/>
                  </a:cubicBezTo>
                  <a:cubicBezTo>
                    <a:pt x="1595178" y="1060518"/>
                    <a:pt x="1631127" y="1033414"/>
                    <a:pt x="1670784" y="1009543"/>
                  </a:cubicBezTo>
                  <a:cubicBezTo>
                    <a:pt x="1708254" y="986909"/>
                    <a:pt x="1748957" y="971122"/>
                    <a:pt x="1785762" y="947823"/>
                  </a:cubicBezTo>
                  <a:cubicBezTo>
                    <a:pt x="1803641" y="936506"/>
                    <a:pt x="1824753" y="937742"/>
                    <a:pt x="1843964" y="936506"/>
                  </a:cubicBezTo>
                  <a:cubicBezTo>
                    <a:pt x="1887235" y="933748"/>
                    <a:pt x="1930886" y="933653"/>
                    <a:pt x="1973872" y="941451"/>
                  </a:cubicBezTo>
                  <a:cubicBezTo>
                    <a:pt x="1983287" y="943163"/>
                    <a:pt x="1991751" y="949915"/>
                    <a:pt x="2000596" y="954289"/>
                  </a:cubicBezTo>
                  <a:cubicBezTo>
                    <a:pt x="2011818" y="974641"/>
                    <a:pt x="2009916" y="998607"/>
                    <a:pt x="1997648" y="1013443"/>
                  </a:cubicBezTo>
                  <a:cubicBezTo>
                    <a:pt x="1976915" y="1038549"/>
                    <a:pt x="1968451" y="1070503"/>
                    <a:pt x="1946673" y="1094564"/>
                  </a:cubicBezTo>
                  <a:cubicBezTo>
                    <a:pt x="1940396" y="1101506"/>
                    <a:pt x="1931647" y="1110922"/>
                    <a:pt x="1935641" y="1123380"/>
                  </a:cubicBezTo>
                  <a:cubicBezTo>
                    <a:pt x="1922042" y="1134602"/>
                    <a:pt x="1908538" y="1145633"/>
                    <a:pt x="1890849" y="1150484"/>
                  </a:cubicBezTo>
                  <a:cubicBezTo>
                    <a:pt x="1883241" y="1152576"/>
                    <a:pt x="1876203" y="1156380"/>
                    <a:pt x="1869926" y="1149818"/>
                  </a:cubicBezTo>
                  <a:cubicBezTo>
                    <a:pt x="1860511" y="1139832"/>
                    <a:pt x="1854710" y="1147536"/>
                    <a:pt x="1849480" y="1153812"/>
                  </a:cubicBezTo>
                  <a:cubicBezTo>
                    <a:pt x="1836356" y="1169599"/>
                    <a:pt x="1811915" y="1178824"/>
                    <a:pt x="1811629" y="1201268"/>
                  </a:cubicBezTo>
                  <a:cubicBezTo>
                    <a:pt x="1811439" y="1211729"/>
                    <a:pt x="1829413" y="1221810"/>
                    <a:pt x="1841871" y="1223807"/>
                  </a:cubicBezTo>
                  <a:cubicBezTo>
                    <a:pt x="1860226" y="1226755"/>
                    <a:pt x="1875252" y="1233602"/>
                    <a:pt x="1885903" y="1248058"/>
                  </a:cubicBezTo>
                  <a:cubicBezTo>
                    <a:pt x="1897221" y="1263464"/>
                    <a:pt x="1914624" y="1261467"/>
                    <a:pt x="1929460" y="1263845"/>
                  </a:cubicBezTo>
                  <a:cubicBezTo>
                    <a:pt x="1944676" y="1266222"/>
                    <a:pt x="1941443" y="1252337"/>
                    <a:pt x="1937924" y="1244634"/>
                  </a:cubicBezTo>
                  <a:cubicBezTo>
                    <a:pt x="1930886" y="1228847"/>
                    <a:pt x="1921662" y="1214107"/>
                    <a:pt x="1913673" y="1198700"/>
                  </a:cubicBezTo>
                  <a:cubicBezTo>
                    <a:pt x="1905114" y="1182152"/>
                    <a:pt x="1925085" y="1135838"/>
                    <a:pt x="1942679" y="1135172"/>
                  </a:cubicBezTo>
                  <a:cubicBezTo>
                    <a:pt x="1959512" y="1134507"/>
                    <a:pt x="1968166" y="1149723"/>
                    <a:pt x="1975013" y="1162752"/>
                  </a:cubicBezTo>
                  <a:cubicBezTo>
                    <a:pt x="1982051" y="1176066"/>
                    <a:pt x="2014290" y="1194896"/>
                    <a:pt x="2026273" y="1188049"/>
                  </a:cubicBezTo>
                  <a:cubicBezTo>
                    <a:pt x="2047956" y="1175876"/>
                    <a:pt x="2071351" y="1169504"/>
                    <a:pt x="2077533" y="1135838"/>
                  </a:cubicBezTo>
                  <a:cubicBezTo>
                    <a:pt x="2089040" y="1072976"/>
                    <a:pt x="2155326" y="1023333"/>
                    <a:pt x="2216000" y="1028373"/>
                  </a:cubicBezTo>
                  <a:cubicBezTo>
                    <a:pt x="2238825" y="1030275"/>
                    <a:pt x="2259652" y="1046157"/>
                    <a:pt x="2281335" y="1055573"/>
                  </a:cubicBezTo>
                  <a:cubicBezTo>
                    <a:pt x="2300641" y="1063941"/>
                    <a:pt x="2317188" y="1070028"/>
                    <a:pt x="2316618" y="1094374"/>
                  </a:cubicBezTo>
                  <a:cubicBezTo>
                    <a:pt x="2314906" y="1097037"/>
                    <a:pt x="2313289" y="1099795"/>
                    <a:pt x="2311577" y="1102457"/>
                  </a:cubicBezTo>
                  <a:cubicBezTo>
                    <a:pt x="2291416" y="1132985"/>
                    <a:pt x="2259842" y="1153051"/>
                    <a:pt x="2240917" y="1186622"/>
                  </a:cubicBezTo>
                  <a:cubicBezTo>
                    <a:pt x="2228078" y="1209351"/>
                    <a:pt x="2219519" y="1236075"/>
                    <a:pt x="2200118" y="1255381"/>
                  </a:cubicBezTo>
                  <a:cubicBezTo>
                    <a:pt x="2163980" y="1286669"/>
                    <a:pt x="2125464" y="1290568"/>
                    <a:pt x="2083239" y="1260516"/>
                  </a:cubicBezTo>
                  <a:cubicBezTo>
                    <a:pt x="2083144" y="1289141"/>
                    <a:pt x="2083809" y="1309398"/>
                    <a:pt x="2113766" y="1318147"/>
                  </a:cubicBezTo>
                  <a:cubicBezTo>
                    <a:pt x="2127176" y="1322047"/>
                    <a:pt x="2141726" y="1328799"/>
                    <a:pt x="2155136" y="1332318"/>
                  </a:cubicBezTo>
                  <a:cubicBezTo>
                    <a:pt x="2194127" y="1342493"/>
                    <a:pt x="2227413" y="1365603"/>
                    <a:pt x="2265643" y="1376254"/>
                  </a:cubicBezTo>
                  <a:cubicBezTo>
                    <a:pt x="2271730" y="1377966"/>
                    <a:pt x="2281240" y="1386811"/>
                    <a:pt x="2284093" y="1380344"/>
                  </a:cubicBezTo>
                  <a:cubicBezTo>
                    <a:pt x="2287612" y="1372545"/>
                    <a:pt x="2295981" y="1364652"/>
                    <a:pt x="2287897" y="1351338"/>
                  </a:cubicBezTo>
                  <a:cubicBezTo>
                    <a:pt x="2281620" y="1341162"/>
                    <a:pt x="2279813" y="1322902"/>
                    <a:pt x="2291606" y="1311205"/>
                  </a:cubicBezTo>
                  <a:cubicBezTo>
                    <a:pt x="2328410" y="1274686"/>
                    <a:pt x="2351615" y="1229323"/>
                    <a:pt x="2376817" y="1185005"/>
                  </a:cubicBezTo>
                  <a:cubicBezTo>
                    <a:pt x="2397169" y="1177492"/>
                    <a:pt x="2391653" y="1155239"/>
                    <a:pt x="2401448" y="1141829"/>
                  </a:cubicBezTo>
                  <a:cubicBezTo>
                    <a:pt x="2406013" y="1124806"/>
                    <a:pt x="2422846" y="1115677"/>
                    <a:pt x="2427601" y="1097417"/>
                  </a:cubicBezTo>
                  <a:cubicBezTo>
                    <a:pt x="2431785" y="1081060"/>
                    <a:pt x="2442722" y="1097037"/>
                    <a:pt x="2444529" y="1100841"/>
                  </a:cubicBezTo>
                  <a:cubicBezTo>
                    <a:pt x="2456987" y="1126994"/>
                    <a:pt x="2479717" y="1142971"/>
                    <a:pt x="2504158" y="1151720"/>
                  </a:cubicBezTo>
                  <a:cubicBezTo>
                    <a:pt x="2523368" y="1158567"/>
                    <a:pt x="2544576" y="1160374"/>
                    <a:pt x="2564547" y="1168553"/>
                  </a:cubicBezTo>
                  <a:cubicBezTo>
                    <a:pt x="2587181" y="1177778"/>
                    <a:pt x="2612098" y="1181677"/>
                    <a:pt x="2635873" y="1187859"/>
                  </a:cubicBezTo>
                  <a:cubicBezTo>
                    <a:pt x="2675055" y="1211444"/>
                    <a:pt x="2684185" y="1240545"/>
                    <a:pt x="2662597" y="1271548"/>
                  </a:cubicBezTo>
                  <a:cubicBezTo>
                    <a:pt x="2632545" y="1314534"/>
                    <a:pt x="2591746" y="1349151"/>
                    <a:pt x="2566259" y="1395750"/>
                  </a:cubicBezTo>
                  <a:cubicBezTo>
                    <a:pt x="2557890" y="1410966"/>
                    <a:pt x="2550567" y="1426848"/>
                    <a:pt x="2541057" y="1441399"/>
                  </a:cubicBezTo>
                  <a:cubicBezTo>
                    <a:pt x="2515189" y="1481246"/>
                    <a:pt x="2498452" y="1500837"/>
                    <a:pt x="2440345" y="1472021"/>
                  </a:cubicBezTo>
                  <a:cubicBezTo>
                    <a:pt x="2432356" y="1468122"/>
                    <a:pt x="2423797" y="1467076"/>
                    <a:pt x="2416284" y="1472021"/>
                  </a:cubicBezTo>
                  <a:cubicBezTo>
                    <a:pt x="2411244" y="1475445"/>
                    <a:pt x="2414382" y="1480961"/>
                    <a:pt x="2415809" y="1485811"/>
                  </a:cubicBezTo>
                  <a:cubicBezTo>
                    <a:pt x="2430359" y="1534788"/>
                    <a:pt x="2475722" y="1569881"/>
                    <a:pt x="2526697" y="1570547"/>
                  </a:cubicBezTo>
                  <a:cubicBezTo>
                    <a:pt x="2538870" y="1570737"/>
                    <a:pt x="2550472" y="1571878"/>
                    <a:pt x="2562930" y="1564175"/>
                  </a:cubicBezTo>
                  <a:cubicBezTo>
                    <a:pt x="2592507" y="1545820"/>
                    <a:pt x="2615046" y="1525563"/>
                    <a:pt x="2616853" y="1487048"/>
                  </a:cubicBezTo>
                  <a:cubicBezTo>
                    <a:pt x="2617709" y="1469549"/>
                    <a:pt x="2624271" y="1449197"/>
                    <a:pt x="2635302" y="1435883"/>
                  </a:cubicBezTo>
                  <a:cubicBezTo>
                    <a:pt x="2660314" y="1405451"/>
                    <a:pt x="2668778" y="1367886"/>
                    <a:pt x="2686372" y="1334505"/>
                  </a:cubicBezTo>
                  <a:cubicBezTo>
                    <a:pt x="2688749" y="1324900"/>
                    <a:pt x="2694456" y="1316911"/>
                    <a:pt x="2696928" y="1306735"/>
                  </a:cubicBezTo>
                  <a:cubicBezTo>
                    <a:pt x="2700542" y="1291899"/>
                    <a:pt x="2708531" y="1276493"/>
                    <a:pt x="2721845" y="1265271"/>
                  </a:cubicBezTo>
                  <a:cubicBezTo>
                    <a:pt x="2732877" y="1255951"/>
                    <a:pt x="2742387" y="1265366"/>
                    <a:pt x="2752563" y="1265271"/>
                  </a:cubicBezTo>
                  <a:cubicBezTo>
                    <a:pt x="2763689" y="1265081"/>
                    <a:pt x="2767018" y="1258709"/>
                    <a:pt x="2765782" y="1248628"/>
                  </a:cubicBezTo>
                  <a:cubicBezTo>
                    <a:pt x="2794883" y="1245965"/>
                    <a:pt x="2816946" y="1259089"/>
                    <a:pt x="2833208" y="1281438"/>
                  </a:cubicBezTo>
                  <a:cubicBezTo>
                    <a:pt x="2850993" y="1305974"/>
                    <a:pt x="2872866" y="1318623"/>
                    <a:pt x="2902633" y="1329179"/>
                  </a:cubicBezTo>
                  <a:cubicBezTo>
                    <a:pt x="2946855" y="1344776"/>
                    <a:pt x="2995166" y="1355998"/>
                    <a:pt x="3031780" y="1389378"/>
                  </a:cubicBezTo>
                  <a:cubicBezTo>
                    <a:pt x="3032826" y="1390329"/>
                    <a:pt x="3032731" y="1392517"/>
                    <a:pt x="3033207" y="1394133"/>
                  </a:cubicBezTo>
                  <a:cubicBezTo>
                    <a:pt x="3048518" y="1412583"/>
                    <a:pt x="3048233" y="1431889"/>
                    <a:pt x="3037296" y="1452335"/>
                  </a:cubicBezTo>
                  <a:cubicBezTo>
                    <a:pt x="3013521" y="1496462"/>
                    <a:pt x="2972532" y="1528512"/>
                    <a:pt x="2951990" y="1574826"/>
                  </a:cubicBezTo>
                  <a:cubicBezTo>
                    <a:pt x="2945048" y="1592325"/>
                    <a:pt x="2936013" y="1607731"/>
                    <a:pt x="2932304" y="1627893"/>
                  </a:cubicBezTo>
                  <a:cubicBezTo>
                    <a:pt x="2924601" y="1669737"/>
                    <a:pt x="2871154" y="1687807"/>
                    <a:pt x="2830831" y="1668216"/>
                  </a:cubicBezTo>
                  <a:cubicBezTo>
                    <a:pt x="2786133" y="1646532"/>
                    <a:pt x="2777955" y="1648625"/>
                    <a:pt x="2749424" y="1689613"/>
                  </a:cubicBezTo>
                  <a:cubicBezTo>
                    <a:pt x="2748473" y="1691040"/>
                    <a:pt x="2747808" y="1692657"/>
                    <a:pt x="2746856" y="1693988"/>
                  </a:cubicBezTo>
                  <a:cubicBezTo>
                    <a:pt x="2726315" y="1722233"/>
                    <a:pt x="2728502" y="1727274"/>
                    <a:pt x="2760551" y="1744202"/>
                  </a:cubicBezTo>
                  <a:cubicBezTo>
                    <a:pt x="2788226" y="1758847"/>
                    <a:pt x="2819989" y="1758277"/>
                    <a:pt x="2847854" y="1769594"/>
                  </a:cubicBezTo>
                  <a:cubicBezTo>
                    <a:pt x="2867065" y="1777392"/>
                    <a:pt x="2887036" y="1775775"/>
                    <a:pt x="2906247" y="1780530"/>
                  </a:cubicBezTo>
                  <a:cubicBezTo>
                    <a:pt x="2928786" y="1786141"/>
                    <a:pt x="2951325" y="1798314"/>
                    <a:pt x="2976431" y="1794225"/>
                  </a:cubicBezTo>
                  <a:cubicBezTo>
                    <a:pt x="2995832" y="1790991"/>
                    <a:pt x="3002965" y="1781101"/>
                    <a:pt x="2992694" y="1765219"/>
                  </a:cubicBezTo>
                  <a:cubicBezTo>
                    <a:pt x="2985751" y="1754568"/>
                    <a:pt x="2986036" y="1744011"/>
                    <a:pt x="2987558" y="1733836"/>
                  </a:cubicBezTo>
                  <a:cubicBezTo>
                    <a:pt x="2989936" y="1718810"/>
                    <a:pt x="2986607" y="1707683"/>
                    <a:pt x="2977763" y="1695034"/>
                  </a:cubicBezTo>
                  <a:cubicBezTo>
                    <a:pt x="2967111" y="1679913"/>
                    <a:pt x="2964353" y="1659086"/>
                    <a:pt x="2980616" y="1647103"/>
                  </a:cubicBezTo>
                  <a:cubicBezTo>
                    <a:pt x="3000492" y="1632457"/>
                    <a:pt x="3006103" y="1610869"/>
                    <a:pt x="3017515" y="1591849"/>
                  </a:cubicBezTo>
                  <a:cubicBezTo>
                    <a:pt x="3029403" y="1572163"/>
                    <a:pt x="3033682" y="1548673"/>
                    <a:pt x="3049564" y="1530509"/>
                  </a:cubicBezTo>
                  <a:cubicBezTo>
                    <a:pt x="3052037" y="1527656"/>
                    <a:pt x="3072008" y="1514342"/>
                    <a:pt x="3052512" y="1503785"/>
                  </a:cubicBezTo>
                  <a:cubicBezTo>
                    <a:pt x="3075527" y="1479630"/>
                    <a:pt x="3099302" y="1456425"/>
                    <a:pt x="3130210" y="1442160"/>
                  </a:cubicBezTo>
                  <a:cubicBezTo>
                    <a:pt x="3161974" y="1443111"/>
                    <a:pt x="3193738" y="1442730"/>
                    <a:pt x="3225597" y="1441399"/>
                  </a:cubicBezTo>
                  <a:cubicBezTo>
                    <a:pt x="3245378" y="1440543"/>
                    <a:pt x="3267632" y="1446534"/>
                    <a:pt x="3287793" y="1452145"/>
                  </a:cubicBezTo>
                  <a:cubicBezTo>
                    <a:pt x="3297113" y="1454713"/>
                    <a:pt x="3305958" y="1458707"/>
                    <a:pt x="3316038" y="1459278"/>
                  </a:cubicBezTo>
                  <a:cubicBezTo>
                    <a:pt x="3349704" y="1460990"/>
                    <a:pt x="3374621" y="1478964"/>
                    <a:pt x="3396494" y="1502644"/>
                  </a:cubicBezTo>
                  <a:cubicBezTo>
                    <a:pt x="3399728" y="1532506"/>
                    <a:pt x="3397921" y="1559800"/>
                    <a:pt x="3384606" y="1589472"/>
                  </a:cubicBezTo>
                  <a:cubicBezTo>
                    <a:pt x="3371863" y="1617907"/>
                    <a:pt x="3361116" y="1649005"/>
                    <a:pt x="3354650" y="1680579"/>
                  </a:cubicBezTo>
                  <a:cubicBezTo>
                    <a:pt x="3353128" y="1681245"/>
                    <a:pt x="3350655" y="1681625"/>
                    <a:pt x="3350180" y="1682766"/>
                  </a:cubicBezTo>
                  <a:cubicBezTo>
                    <a:pt x="3335154" y="1720331"/>
                    <a:pt x="3325073" y="1758562"/>
                    <a:pt x="3294070" y="1789945"/>
                  </a:cubicBezTo>
                  <a:cubicBezTo>
                    <a:pt x="3276286" y="1807920"/>
                    <a:pt x="3261545" y="1811628"/>
                    <a:pt x="3242335" y="1808395"/>
                  </a:cubicBezTo>
                  <a:cubicBezTo>
                    <a:pt x="3216562" y="1804020"/>
                    <a:pt x="3190790" y="1798314"/>
                    <a:pt x="3166824" y="1786807"/>
                  </a:cubicBezTo>
                  <a:cubicBezTo>
                    <a:pt x="3161023" y="1784049"/>
                    <a:pt x="3155317" y="1783479"/>
                    <a:pt x="3151228" y="1789660"/>
                  </a:cubicBezTo>
                  <a:cubicBezTo>
                    <a:pt x="3142193" y="1803069"/>
                    <a:pt x="3151893" y="1851952"/>
                    <a:pt x="3165398" y="1858799"/>
                  </a:cubicBezTo>
                  <a:cubicBezTo>
                    <a:pt x="3192692" y="1872779"/>
                    <a:pt x="3220271" y="1885713"/>
                    <a:pt x="3245093" y="1904352"/>
                  </a:cubicBezTo>
                  <a:cubicBezTo>
                    <a:pt x="3266586" y="1920520"/>
                    <a:pt x="3286652" y="1912436"/>
                    <a:pt x="3296828" y="1886949"/>
                  </a:cubicBezTo>
                  <a:cubicBezTo>
                    <a:pt x="3299301" y="1880767"/>
                    <a:pt x="3300156" y="1873064"/>
                    <a:pt x="3304436" y="1868594"/>
                  </a:cubicBezTo>
                  <a:cubicBezTo>
                    <a:pt x="3331445" y="1839874"/>
                    <a:pt x="3336295" y="1802404"/>
                    <a:pt x="3348088" y="1767216"/>
                  </a:cubicBezTo>
                  <a:cubicBezTo>
                    <a:pt x="3358739" y="1735167"/>
                    <a:pt x="3366347" y="1700740"/>
                    <a:pt x="3393927" y="1677155"/>
                  </a:cubicBezTo>
                  <a:cubicBezTo>
                    <a:pt x="3403246" y="1669167"/>
                    <a:pt x="3405719" y="1661368"/>
                    <a:pt x="3397731" y="1651383"/>
                  </a:cubicBezTo>
                  <a:lnTo>
                    <a:pt x="3397826" y="1651668"/>
                  </a:lnTo>
                  <a:cubicBezTo>
                    <a:pt x="3405529" y="1652144"/>
                    <a:pt x="3408667" y="1648244"/>
                    <a:pt x="3408192" y="1640826"/>
                  </a:cubicBezTo>
                  <a:cubicBezTo>
                    <a:pt x="3435201" y="1613057"/>
                    <a:pt x="3449085" y="1573019"/>
                    <a:pt x="3487506" y="1555806"/>
                  </a:cubicBezTo>
                  <a:cubicBezTo>
                    <a:pt x="3492356" y="1553618"/>
                    <a:pt x="3489693" y="1550385"/>
                    <a:pt x="3488457" y="1547437"/>
                  </a:cubicBezTo>
                  <a:cubicBezTo>
                    <a:pt x="3499394" y="1546771"/>
                    <a:pt x="3510331" y="1545250"/>
                    <a:pt x="3521172" y="1545535"/>
                  </a:cubicBezTo>
                  <a:cubicBezTo>
                    <a:pt x="3549703" y="1546391"/>
                    <a:pt x="3576141" y="1544203"/>
                    <a:pt x="3602103" y="1527561"/>
                  </a:cubicBezTo>
                  <a:cubicBezTo>
                    <a:pt x="3628066" y="1511013"/>
                    <a:pt x="3659259" y="1523376"/>
                    <a:pt x="3672669" y="1551336"/>
                  </a:cubicBezTo>
                  <a:cubicBezTo>
                    <a:pt x="3677043" y="1560371"/>
                    <a:pt x="3683130" y="1564460"/>
                    <a:pt x="3691594" y="1565221"/>
                  </a:cubicBezTo>
                  <a:cubicBezTo>
                    <a:pt x="3720219" y="1567789"/>
                    <a:pt x="3744375" y="1583385"/>
                    <a:pt x="3770433" y="1592800"/>
                  </a:cubicBezTo>
                  <a:cubicBezTo>
                    <a:pt x="3788217" y="1599172"/>
                    <a:pt x="3791450" y="1622377"/>
                    <a:pt x="3790119" y="1642158"/>
                  </a:cubicBezTo>
                  <a:cubicBezTo>
                    <a:pt x="3776234" y="1657564"/>
                    <a:pt x="3780514" y="1679533"/>
                    <a:pt x="3770243" y="1696651"/>
                  </a:cubicBezTo>
                  <a:cubicBezTo>
                    <a:pt x="3755502" y="1721282"/>
                    <a:pt x="3740951" y="1746294"/>
                    <a:pt x="3729634" y="1772542"/>
                  </a:cubicBezTo>
                  <a:cubicBezTo>
                    <a:pt x="3724879" y="1783479"/>
                    <a:pt x="3711946" y="1783574"/>
                    <a:pt x="3709473" y="1796602"/>
                  </a:cubicBezTo>
                  <a:cubicBezTo>
                    <a:pt x="3700533" y="1843868"/>
                    <a:pt x="3676853" y="1884286"/>
                    <a:pt x="3647467" y="1921661"/>
                  </a:cubicBezTo>
                  <a:cubicBezTo>
                    <a:pt x="3640239" y="1921566"/>
                    <a:pt x="3637481" y="1925465"/>
                    <a:pt x="3638147" y="1932312"/>
                  </a:cubicBezTo>
                  <a:lnTo>
                    <a:pt x="3638622" y="1932122"/>
                  </a:lnTo>
                  <a:cubicBezTo>
                    <a:pt x="3588219" y="1927462"/>
                    <a:pt x="3542094" y="1934404"/>
                    <a:pt x="3501106" y="1969402"/>
                  </a:cubicBezTo>
                  <a:cubicBezTo>
                    <a:pt x="3483702" y="1984142"/>
                    <a:pt x="3500345" y="1988422"/>
                    <a:pt x="3504339" y="1989658"/>
                  </a:cubicBezTo>
                  <a:cubicBezTo>
                    <a:pt x="3548181" y="2003258"/>
                    <a:pt x="3591927" y="2018094"/>
                    <a:pt x="3636815" y="2026843"/>
                  </a:cubicBezTo>
                  <a:cubicBezTo>
                    <a:pt x="3668009" y="2032929"/>
                    <a:pt x="3698822" y="2040157"/>
                    <a:pt x="3729064" y="2048811"/>
                  </a:cubicBezTo>
                  <a:cubicBezTo>
                    <a:pt x="3762635" y="2058321"/>
                    <a:pt x="3810375" y="2026558"/>
                    <a:pt x="3804384" y="1993082"/>
                  </a:cubicBezTo>
                  <a:cubicBezTo>
                    <a:pt x="3798012" y="1957609"/>
                    <a:pt x="3800580" y="1922422"/>
                    <a:pt x="3800485" y="1887139"/>
                  </a:cubicBezTo>
                  <a:cubicBezTo>
                    <a:pt x="3800390" y="1863269"/>
                    <a:pt x="3798393" y="1836735"/>
                    <a:pt x="3807713" y="1816193"/>
                  </a:cubicBezTo>
                  <a:cubicBezTo>
                    <a:pt x="3824831" y="1778533"/>
                    <a:pt x="3819125" y="1738115"/>
                    <a:pt x="3830252" y="1700360"/>
                  </a:cubicBezTo>
                  <a:cubicBezTo>
                    <a:pt x="3839762" y="1686665"/>
                    <a:pt x="3851554" y="1674302"/>
                    <a:pt x="3855929" y="1657469"/>
                  </a:cubicBezTo>
                  <a:cubicBezTo>
                    <a:pt x="3892924" y="1638639"/>
                    <a:pt x="3930203" y="1627607"/>
                    <a:pt x="3973760" y="1630555"/>
                  </a:cubicBezTo>
                  <a:cubicBezTo>
                    <a:pt x="4034244" y="1634740"/>
                    <a:pt x="4095299" y="1632743"/>
                    <a:pt x="4155974" y="1636642"/>
                  </a:cubicBezTo>
                  <a:cubicBezTo>
                    <a:pt x="4186311" y="1638544"/>
                    <a:pt x="4191827" y="1643394"/>
                    <a:pt x="4190306" y="1675443"/>
                  </a:cubicBezTo>
                  <a:cubicBezTo>
                    <a:pt x="4179369" y="1682956"/>
                    <a:pt x="4171381" y="1695795"/>
                    <a:pt x="4174138" y="1706446"/>
                  </a:cubicBezTo>
                  <a:cubicBezTo>
                    <a:pt x="4185931" y="1751810"/>
                    <a:pt x="4159112" y="1789375"/>
                    <a:pt x="4151504" y="1830554"/>
                  </a:cubicBezTo>
                  <a:cubicBezTo>
                    <a:pt x="4144657" y="1867453"/>
                    <a:pt x="4119170" y="1900168"/>
                    <a:pt x="4125732" y="1940491"/>
                  </a:cubicBezTo>
                  <a:cubicBezTo>
                    <a:pt x="4125637" y="1967595"/>
                    <a:pt x="4125542" y="1994604"/>
                    <a:pt x="4125351" y="2021708"/>
                  </a:cubicBezTo>
                  <a:cubicBezTo>
                    <a:pt x="4125256" y="2041203"/>
                    <a:pt x="4119075" y="2056229"/>
                    <a:pt x="4099389" y="2064979"/>
                  </a:cubicBezTo>
                  <a:cubicBezTo>
                    <a:pt x="4080939" y="2073157"/>
                    <a:pt x="4063440" y="2081431"/>
                    <a:pt x="4042233" y="2079339"/>
                  </a:cubicBezTo>
                  <a:cubicBezTo>
                    <a:pt x="4025495" y="2077722"/>
                    <a:pt x="4008377" y="2078863"/>
                    <a:pt x="3991449" y="2078958"/>
                  </a:cubicBezTo>
                  <a:cubicBezTo>
                    <a:pt x="3985172" y="2078958"/>
                    <a:pt x="3979371" y="2080100"/>
                    <a:pt x="3978705" y="2087993"/>
                  </a:cubicBezTo>
                  <a:cubicBezTo>
                    <a:pt x="3978039" y="2095696"/>
                    <a:pt x="3983175" y="2096838"/>
                    <a:pt x="3989356" y="2099120"/>
                  </a:cubicBezTo>
                  <a:cubicBezTo>
                    <a:pt x="4030916" y="2114146"/>
                    <a:pt x="4075613" y="2112625"/>
                    <a:pt x="4117838" y="2124322"/>
                  </a:cubicBezTo>
                  <a:cubicBezTo>
                    <a:pt x="4153026" y="2134117"/>
                    <a:pt x="4190020" y="2135449"/>
                    <a:pt x="4224828" y="2148383"/>
                  </a:cubicBezTo>
                  <a:cubicBezTo>
                    <a:pt x="4237191" y="2152947"/>
                    <a:pt x="4257542" y="2149619"/>
                    <a:pt x="4260681" y="2133737"/>
                  </a:cubicBezTo>
                  <a:cubicBezTo>
                    <a:pt x="4266197" y="2106443"/>
                    <a:pt x="4270667" y="2079149"/>
                    <a:pt x="4281127" y="2053091"/>
                  </a:cubicBezTo>
                  <a:cubicBezTo>
                    <a:pt x="4283030" y="2048336"/>
                    <a:pt x="4279226" y="2046244"/>
                    <a:pt x="4275326" y="2043771"/>
                  </a:cubicBezTo>
                  <a:cubicBezTo>
                    <a:pt x="4242421" y="2022658"/>
                    <a:pt x="4214937" y="1962935"/>
                    <a:pt x="4228536" y="1929935"/>
                  </a:cubicBezTo>
                  <a:cubicBezTo>
                    <a:pt x="4237571" y="1908061"/>
                    <a:pt x="4235289" y="1887519"/>
                    <a:pt x="4236620" y="1866122"/>
                  </a:cubicBezTo>
                  <a:cubicBezTo>
                    <a:pt x="4237666" y="1848433"/>
                    <a:pt x="4228727" y="1827510"/>
                    <a:pt x="4234052" y="1814101"/>
                  </a:cubicBezTo>
                  <a:cubicBezTo>
                    <a:pt x="4246986" y="1781481"/>
                    <a:pt x="4239093" y="1749337"/>
                    <a:pt x="4241566" y="1717193"/>
                  </a:cubicBezTo>
                  <a:cubicBezTo>
                    <a:pt x="4242326" y="1704069"/>
                    <a:pt x="4234908" y="1692086"/>
                    <a:pt x="4232721" y="1679152"/>
                  </a:cubicBezTo>
                  <a:close/>
                  <a:moveTo>
                    <a:pt x="1028279" y="859854"/>
                  </a:moveTo>
                  <a:cubicBezTo>
                    <a:pt x="1027423" y="861851"/>
                    <a:pt x="1026662" y="863848"/>
                    <a:pt x="1025806" y="865845"/>
                  </a:cubicBezTo>
                  <a:cubicBezTo>
                    <a:pt x="1048536" y="881917"/>
                    <a:pt x="1050057" y="906454"/>
                    <a:pt x="1042925" y="926900"/>
                  </a:cubicBezTo>
                  <a:cubicBezTo>
                    <a:pt x="1033319" y="954575"/>
                    <a:pt x="1032844" y="983295"/>
                    <a:pt x="1022097" y="1017056"/>
                  </a:cubicBezTo>
                  <a:cubicBezTo>
                    <a:pt x="1044161" y="1002411"/>
                    <a:pt x="1061660" y="992520"/>
                    <a:pt x="1082297" y="988811"/>
                  </a:cubicBezTo>
                  <a:cubicBezTo>
                    <a:pt x="1089714" y="987480"/>
                    <a:pt x="1098559" y="978731"/>
                    <a:pt x="1092377" y="965036"/>
                  </a:cubicBezTo>
                  <a:cubicBezTo>
                    <a:pt x="1087337" y="953814"/>
                    <a:pt x="1089239" y="940310"/>
                    <a:pt x="1093328" y="928041"/>
                  </a:cubicBezTo>
                  <a:cubicBezTo>
                    <a:pt x="1099795" y="908260"/>
                    <a:pt x="1107213" y="888479"/>
                    <a:pt x="1119957" y="872122"/>
                  </a:cubicBezTo>
                  <a:cubicBezTo>
                    <a:pt x="1127089" y="862992"/>
                    <a:pt x="1125187" y="860329"/>
                    <a:pt x="1115867" y="860139"/>
                  </a:cubicBezTo>
                  <a:cubicBezTo>
                    <a:pt x="1086766" y="859473"/>
                    <a:pt x="1057475" y="859854"/>
                    <a:pt x="1028279" y="859854"/>
                  </a:cubicBezTo>
                  <a:close/>
                  <a:moveTo>
                    <a:pt x="970838" y="1056524"/>
                  </a:moveTo>
                  <a:cubicBezTo>
                    <a:pt x="938979" y="1051673"/>
                    <a:pt x="880396" y="1089048"/>
                    <a:pt x="873168" y="1117959"/>
                  </a:cubicBezTo>
                  <a:cubicBezTo>
                    <a:pt x="871457" y="1124711"/>
                    <a:pt x="870886" y="1134411"/>
                    <a:pt x="879731" y="1133746"/>
                  </a:cubicBezTo>
                  <a:cubicBezTo>
                    <a:pt x="910543" y="1131463"/>
                    <a:pt x="935935" y="1156475"/>
                    <a:pt x="967224" y="1150008"/>
                  </a:cubicBezTo>
                  <a:cubicBezTo>
                    <a:pt x="975688" y="1148296"/>
                    <a:pt x="987195" y="1154953"/>
                    <a:pt x="992140" y="1143731"/>
                  </a:cubicBezTo>
                  <a:cubicBezTo>
                    <a:pt x="996991" y="1132605"/>
                    <a:pt x="986434" y="1126518"/>
                    <a:pt x="979967" y="1121192"/>
                  </a:cubicBezTo>
                  <a:cubicBezTo>
                    <a:pt x="957428" y="1102838"/>
                    <a:pt x="959616" y="1081535"/>
                    <a:pt x="970838" y="1056524"/>
                  </a:cubicBezTo>
                  <a:close/>
                  <a:moveTo>
                    <a:pt x="3362733" y="2087993"/>
                  </a:moveTo>
                  <a:cubicBezTo>
                    <a:pt x="3327926" y="2125273"/>
                    <a:pt x="3285891" y="2154754"/>
                    <a:pt x="3261165" y="2199832"/>
                  </a:cubicBezTo>
                  <a:cubicBezTo>
                    <a:pt x="3253081" y="2214478"/>
                    <a:pt x="3262306" y="2222181"/>
                    <a:pt x="3268963" y="2230265"/>
                  </a:cubicBezTo>
                  <a:cubicBezTo>
                    <a:pt x="3277427" y="2240631"/>
                    <a:pt x="3286272" y="2233213"/>
                    <a:pt x="3291312" y="2225320"/>
                  </a:cubicBezTo>
                  <a:cubicBezTo>
                    <a:pt x="3302344" y="2208011"/>
                    <a:pt x="3319082" y="2194031"/>
                    <a:pt x="3320984" y="2171302"/>
                  </a:cubicBezTo>
                  <a:cubicBezTo>
                    <a:pt x="3322030" y="2158463"/>
                    <a:pt x="3333537" y="2149429"/>
                    <a:pt x="3342762" y="2144959"/>
                  </a:cubicBezTo>
                  <a:cubicBezTo>
                    <a:pt x="3369866" y="2132025"/>
                    <a:pt x="3364920" y="2110152"/>
                    <a:pt x="3362733" y="2087993"/>
                  </a:cubicBezTo>
                  <a:close/>
                  <a:moveTo>
                    <a:pt x="2870584" y="1937162"/>
                  </a:moveTo>
                  <a:cubicBezTo>
                    <a:pt x="2878952" y="1931076"/>
                    <a:pt x="2891125" y="1925180"/>
                    <a:pt x="2890364" y="1922326"/>
                  </a:cubicBezTo>
                  <a:cubicBezTo>
                    <a:pt x="2885039" y="1900263"/>
                    <a:pt x="2900255" y="1882764"/>
                    <a:pt x="2907388" y="1866787"/>
                  </a:cubicBezTo>
                  <a:cubicBezTo>
                    <a:pt x="2918990" y="1840729"/>
                    <a:pt x="2890745" y="1836925"/>
                    <a:pt x="2890935" y="1819997"/>
                  </a:cubicBezTo>
                  <a:cubicBezTo>
                    <a:pt x="2877240" y="1829317"/>
                    <a:pt x="2860217" y="1822090"/>
                    <a:pt x="2846428" y="1829222"/>
                  </a:cubicBezTo>
                  <a:cubicBezTo>
                    <a:pt x="2844335" y="1830268"/>
                    <a:pt x="2843099" y="1837877"/>
                    <a:pt x="2844716" y="1840539"/>
                  </a:cubicBezTo>
                  <a:cubicBezTo>
                    <a:pt x="2862215" y="1869355"/>
                    <a:pt x="2867160" y="1901594"/>
                    <a:pt x="2870584" y="1937162"/>
                  </a:cubicBezTo>
                  <a:close/>
                  <a:moveTo>
                    <a:pt x="2436445" y="1631221"/>
                  </a:moveTo>
                  <a:cubicBezTo>
                    <a:pt x="2436541" y="1618002"/>
                    <a:pt x="2418662" y="1592420"/>
                    <a:pt x="2410958" y="1595178"/>
                  </a:cubicBezTo>
                  <a:cubicBezTo>
                    <a:pt x="2401733" y="1598411"/>
                    <a:pt x="2401829" y="1607921"/>
                    <a:pt x="2401353" y="1616195"/>
                  </a:cubicBezTo>
                  <a:cubicBezTo>
                    <a:pt x="2400402" y="1634074"/>
                    <a:pt x="2412385" y="1641397"/>
                    <a:pt x="2426745" y="1645011"/>
                  </a:cubicBezTo>
                  <a:cubicBezTo>
                    <a:pt x="2440535" y="1648435"/>
                    <a:pt x="2434544" y="1636357"/>
                    <a:pt x="2436445" y="1631221"/>
                  </a:cubicBezTo>
                  <a:close/>
                </a:path>
              </a:pathLst>
            </a:custGeom>
            <a:solidFill>
              <a:srgbClr val="E9D9CC"/>
            </a:solidFill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61BD0BF-CB86-4487-B162-24E549D48DA9}"/>
                </a:ext>
              </a:extLst>
            </p:cNvPr>
            <p:cNvSpPr/>
            <p:nvPr/>
          </p:nvSpPr>
          <p:spPr>
            <a:xfrm rot="5400000">
              <a:off x="-445884" y="3065541"/>
              <a:ext cx="4597995" cy="895029"/>
            </a:xfrm>
            <a:custGeom>
              <a:avLst/>
              <a:gdLst>
                <a:gd name="connsiteX0" fmla="*/ 4350952 w 4597995"/>
                <a:gd name="connsiteY0" fmla="*/ 341165 h 895029"/>
                <a:gd name="connsiteX1" fmla="*/ 4356628 w 4597995"/>
                <a:gd name="connsiteY1" fmla="*/ 325339 h 895029"/>
                <a:gd name="connsiteX2" fmla="*/ 4399392 w 4597995"/>
                <a:gd name="connsiteY2" fmla="*/ 318853 h 895029"/>
                <a:gd name="connsiteX3" fmla="*/ 4430352 w 4597995"/>
                <a:gd name="connsiteY3" fmla="*/ 290055 h 895029"/>
                <a:gd name="connsiteX4" fmla="*/ 4474716 w 4597995"/>
                <a:gd name="connsiteY4" fmla="*/ 221736 h 895029"/>
                <a:gd name="connsiteX5" fmla="*/ 4498023 w 4597995"/>
                <a:gd name="connsiteY5" fmla="*/ 189522 h 895029"/>
                <a:gd name="connsiteX6" fmla="*/ 4515233 w 4597995"/>
                <a:gd name="connsiteY6" fmla="*/ 142607 h 895029"/>
                <a:gd name="connsiteX7" fmla="*/ 4522713 w 4597995"/>
                <a:gd name="connsiteY7" fmla="*/ 141353 h 895029"/>
                <a:gd name="connsiteX8" fmla="*/ 4583422 w 4597995"/>
                <a:gd name="connsiteY8" fmla="*/ 194408 h 895029"/>
                <a:gd name="connsiteX9" fmla="*/ 4597995 w 4597995"/>
                <a:gd name="connsiteY9" fmla="*/ 209023 h 895029"/>
                <a:gd name="connsiteX10" fmla="*/ 4537502 w 4597995"/>
                <a:gd name="connsiteY10" fmla="*/ 241324 h 895029"/>
                <a:gd name="connsiteX11" fmla="*/ 4500445 w 4597995"/>
                <a:gd name="connsiteY11" fmla="*/ 281018 h 895029"/>
                <a:gd name="connsiteX12" fmla="*/ 4474457 w 4597995"/>
                <a:gd name="connsiteY12" fmla="*/ 313145 h 895029"/>
                <a:gd name="connsiteX13" fmla="*/ 4456339 w 4597995"/>
                <a:gd name="connsiteY13" fmla="*/ 337187 h 895029"/>
                <a:gd name="connsiteX14" fmla="*/ 4423650 w 4597995"/>
                <a:gd name="connsiteY14" fmla="*/ 382632 h 895029"/>
                <a:gd name="connsiteX15" fmla="*/ 4420796 w 4597995"/>
                <a:gd name="connsiteY15" fmla="*/ 401139 h 895029"/>
                <a:gd name="connsiteX16" fmla="*/ 4397403 w 4597995"/>
                <a:gd name="connsiteY16" fmla="*/ 382070 h 895029"/>
                <a:gd name="connsiteX17" fmla="*/ 4363892 w 4597995"/>
                <a:gd name="connsiteY17" fmla="*/ 353618 h 895029"/>
                <a:gd name="connsiteX18" fmla="*/ 4350952 w 4597995"/>
                <a:gd name="connsiteY18" fmla="*/ 341165 h 895029"/>
                <a:gd name="connsiteX19" fmla="*/ 4181201 w 4597995"/>
                <a:gd name="connsiteY19" fmla="*/ 227530 h 895029"/>
                <a:gd name="connsiteX20" fmla="*/ 4187514 w 4597995"/>
                <a:gd name="connsiteY20" fmla="*/ 205045 h 895029"/>
                <a:gd name="connsiteX21" fmla="*/ 4191536 w 4597995"/>
                <a:gd name="connsiteY21" fmla="*/ 154973 h 895029"/>
                <a:gd name="connsiteX22" fmla="*/ 4216442 w 4597995"/>
                <a:gd name="connsiteY22" fmla="*/ 60623 h 895029"/>
                <a:gd name="connsiteX23" fmla="*/ 4224831 w 4597995"/>
                <a:gd name="connsiteY23" fmla="*/ 20929 h 895029"/>
                <a:gd name="connsiteX24" fmla="*/ 4246235 w 4597995"/>
                <a:gd name="connsiteY24" fmla="*/ 27458 h 895029"/>
                <a:gd name="connsiteX25" fmla="*/ 4310403 w 4597995"/>
                <a:gd name="connsiteY25" fmla="*/ 56126 h 895029"/>
                <a:gd name="connsiteX26" fmla="*/ 4313257 w 4597995"/>
                <a:gd name="connsiteY26" fmla="*/ 59499 h 895029"/>
                <a:gd name="connsiteX27" fmla="*/ 4299420 w 4597995"/>
                <a:gd name="connsiteY27" fmla="*/ 97291 h 895029"/>
                <a:gd name="connsiteX28" fmla="*/ 4285021 w 4597995"/>
                <a:gd name="connsiteY28" fmla="*/ 139147 h 895029"/>
                <a:gd name="connsiteX29" fmla="*/ 4263790 w 4597995"/>
                <a:gd name="connsiteY29" fmla="*/ 172745 h 895029"/>
                <a:gd name="connsiteX30" fmla="*/ 4224312 w 4597995"/>
                <a:gd name="connsiteY30" fmla="*/ 239854 h 895029"/>
                <a:gd name="connsiteX31" fmla="*/ 4219901 w 4597995"/>
                <a:gd name="connsiteY31" fmla="*/ 244264 h 895029"/>
                <a:gd name="connsiteX32" fmla="*/ 4181201 w 4597995"/>
                <a:gd name="connsiteY32" fmla="*/ 227530 h 895029"/>
                <a:gd name="connsiteX33" fmla="*/ 3922323 w 4597995"/>
                <a:gd name="connsiteY33" fmla="*/ 33467 h 895029"/>
                <a:gd name="connsiteX34" fmla="*/ 3926906 w 4597995"/>
                <a:gd name="connsiteY34" fmla="*/ 0 h 895029"/>
                <a:gd name="connsiteX35" fmla="*/ 4000242 w 4597995"/>
                <a:gd name="connsiteY35" fmla="*/ 7004 h 895029"/>
                <a:gd name="connsiteX36" fmla="*/ 4002707 w 4597995"/>
                <a:gd name="connsiteY36" fmla="*/ 68795 h 895029"/>
                <a:gd name="connsiteX37" fmla="*/ 3995745 w 4597995"/>
                <a:gd name="connsiteY37" fmla="*/ 101441 h 895029"/>
                <a:gd name="connsiteX38" fmla="*/ 3992545 w 4597995"/>
                <a:gd name="connsiteY38" fmla="*/ 120424 h 895029"/>
                <a:gd name="connsiteX39" fmla="*/ 3984632 w 4597995"/>
                <a:gd name="connsiteY39" fmla="*/ 193759 h 895029"/>
                <a:gd name="connsiteX40" fmla="*/ 3986967 w 4597995"/>
                <a:gd name="connsiteY40" fmla="*/ 215293 h 895029"/>
                <a:gd name="connsiteX41" fmla="*/ 3929631 w 4597995"/>
                <a:gd name="connsiteY41" fmla="*/ 211445 h 895029"/>
                <a:gd name="connsiteX42" fmla="*/ 3931966 w 4597995"/>
                <a:gd name="connsiteY42" fmla="*/ 165999 h 895029"/>
                <a:gd name="connsiteX43" fmla="*/ 3926431 w 4597995"/>
                <a:gd name="connsiteY43" fmla="*/ 146714 h 895029"/>
                <a:gd name="connsiteX44" fmla="*/ 3924874 w 4597995"/>
                <a:gd name="connsiteY44" fmla="*/ 95647 h 895029"/>
                <a:gd name="connsiteX45" fmla="*/ 3922323 w 4597995"/>
                <a:gd name="connsiteY45" fmla="*/ 33467 h 895029"/>
                <a:gd name="connsiteX46" fmla="*/ 3638839 w 4597995"/>
                <a:gd name="connsiteY46" fmla="*/ 23091 h 895029"/>
                <a:gd name="connsiteX47" fmla="*/ 3718877 w 4597995"/>
                <a:gd name="connsiteY47" fmla="*/ 15178 h 895029"/>
                <a:gd name="connsiteX48" fmla="*/ 3723244 w 4597995"/>
                <a:gd name="connsiteY48" fmla="*/ 23047 h 895029"/>
                <a:gd name="connsiteX49" fmla="*/ 3728519 w 4597995"/>
                <a:gd name="connsiteY49" fmla="*/ 54051 h 895029"/>
                <a:gd name="connsiteX50" fmla="*/ 3730336 w 4597995"/>
                <a:gd name="connsiteY50" fmla="*/ 64039 h 895029"/>
                <a:gd name="connsiteX51" fmla="*/ 3730552 w 4597995"/>
                <a:gd name="connsiteY51" fmla="*/ 186495 h 895029"/>
                <a:gd name="connsiteX52" fmla="*/ 3734443 w 4597995"/>
                <a:gd name="connsiteY52" fmla="*/ 217801 h 895029"/>
                <a:gd name="connsiteX53" fmla="*/ 3684371 w 4597995"/>
                <a:gd name="connsiteY53" fmla="*/ 218752 h 895029"/>
                <a:gd name="connsiteX54" fmla="*/ 3669021 w 4597995"/>
                <a:gd name="connsiteY54" fmla="*/ 163059 h 895029"/>
                <a:gd name="connsiteX55" fmla="*/ 3665475 w 4597995"/>
                <a:gd name="connsiteY55" fmla="*/ 121030 h 895029"/>
                <a:gd name="connsiteX56" fmla="*/ 3660719 w 4597995"/>
                <a:gd name="connsiteY56" fmla="*/ 67801 h 895029"/>
                <a:gd name="connsiteX57" fmla="*/ 3638839 w 4597995"/>
                <a:gd name="connsiteY57" fmla="*/ 23091 h 895029"/>
                <a:gd name="connsiteX58" fmla="*/ 3393841 w 4597995"/>
                <a:gd name="connsiteY58" fmla="*/ 97075 h 895029"/>
                <a:gd name="connsiteX59" fmla="*/ 3443740 w 4597995"/>
                <a:gd name="connsiteY59" fmla="*/ 80125 h 895029"/>
                <a:gd name="connsiteX60" fmla="*/ 3467133 w 4597995"/>
                <a:gd name="connsiteY60" fmla="*/ 122068 h 895029"/>
                <a:gd name="connsiteX61" fmla="*/ 3479587 w 4597995"/>
                <a:gd name="connsiteY61" fmla="*/ 204570 h 895029"/>
                <a:gd name="connsiteX62" fmla="*/ 3507174 w 4597995"/>
                <a:gd name="connsiteY62" fmla="*/ 267528 h 895029"/>
                <a:gd name="connsiteX63" fmla="*/ 3509941 w 4597995"/>
                <a:gd name="connsiteY63" fmla="*/ 273625 h 895029"/>
                <a:gd name="connsiteX64" fmla="*/ 3464885 w 4597995"/>
                <a:gd name="connsiteY64" fmla="*/ 287289 h 895029"/>
                <a:gd name="connsiteX65" fmla="*/ 3433233 w 4597995"/>
                <a:gd name="connsiteY65" fmla="*/ 186928 h 895029"/>
                <a:gd name="connsiteX66" fmla="*/ 3415677 w 4597995"/>
                <a:gd name="connsiteY66" fmla="*/ 158649 h 895029"/>
                <a:gd name="connsiteX67" fmla="*/ 3403095 w 4597995"/>
                <a:gd name="connsiteY67" fmla="*/ 120641 h 895029"/>
                <a:gd name="connsiteX68" fmla="*/ 3393841 w 4597995"/>
                <a:gd name="connsiteY68" fmla="*/ 97075 h 895029"/>
                <a:gd name="connsiteX69" fmla="*/ 3154938 w 4597995"/>
                <a:gd name="connsiteY69" fmla="*/ 212180 h 895029"/>
                <a:gd name="connsiteX70" fmla="*/ 3201075 w 4597995"/>
                <a:gd name="connsiteY70" fmla="*/ 187792 h 895029"/>
                <a:gd name="connsiteX71" fmla="*/ 3210372 w 4597995"/>
                <a:gd name="connsiteY71" fmla="*/ 184333 h 895029"/>
                <a:gd name="connsiteX72" fmla="*/ 3249115 w 4597995"/>
                <a:gd name="connsiteY72" fmla="*/ 252306 h 895029"/>
                <a:gd name="connsiteX73" fmla="*/ 3260487 w 4597995"/>
                <a:gd name="connsiteY73" fmla="*/ 285385 h 895029"/>
                <a:gd name="connsiteX74" fmla="*/ 3315143 w 4597995"/>
                <a:gd name="connsiteY74" fmla="*/ 353965 h 895029"/>
                <a:gd name="connsiteX75" fmla="*/ 3316138 w 4597995"/>
                <a:gd name="connsiteY75" fmla="*/ 357078 h 895029"/>
                <a:gd name="connsiteX76" fmla="*/ 3310517 w 4597995"/>
                <a:gd name="connsiteY76" fmla="*/ 357899 h 895029"/>
                <a:gd name="connsiteX77" fmla="*/ 3262044 w 4597995"/>
                <a:gd name="connsiteY77" fmla="*/ 382676 h 895029"/>
                <a:gd name="connsiteX78" fmla="*/ 3236014 w 4597995"/>
                <a:gd name="connsiteY78" fmla="*/ 394740 h 895029"/>
                <a:gd name="connsiteX79" fmla="*/ 3215344 w 4597995"/>
                <a:gd name="connsiteY79" fmla="*/ 336322 h 895029"/>
                <a:gd name="connsiteX80" fmla="*/ 3192384 w 4597995"/>
                <a:gd name="connsiteY80" fmla="*/ 284737 h 895029"/>
                <a:gd name="connsiteX81" fmla="*/ 3178202 w 4597995"/>
                <a:gd name="connsiteY81" fmla="*/ 250966 h 895029"/>
                <a:gd name="connsiteX82" fmla="*/ 3160862 w 4597995"/>
                <a:gd name="connsiteY82" fmla="*/ 223812 h 895029"/>
                <a:gd name="connsiteX83" fmla="*/ 3154938 w 4597995"/>
                <a:gd name="connsiteY83" fmla="*/ 212180 h 895029"/>
                <a:gd name="connsiteX84" fmla="*/ 2947904 w 4597995"/>
                <a:gd name="connsiteY84" fmla="*/ 318941 h 895029"/>
                <a:gd name="connsiteX85" fmla="*/ 2987814 w 4597995"/>
                <a:gd name="connsiteY85" fmla="*/ 299094 h 895029"/>
                <a:gd name="connsiteX86" fmla="*/ 2998106 w 4597995"/>
                <a:gd name="connsiteY86" fmla="*/ 294942 h 895029"/>
                <a:gd name="connsiteX87" fmla="*/ 3023185 w 4597995"/>
                <a:gd name="connsiteY87" fmla="*/ 334680 h 895029"/>
                <a:gd name="connsiteX88" fmla="*/ 3063701 w 4597995"/>
                <a:gd name="connsiteY88" fmla="*/ 416491 h 895029"/>
                <a:gd name="connsiteX89" fmla="*/ 3091807 w 4597995"/>
                <a:gd name="connsiteY89" fmla="*/ 465828 h 895029"/>
                <a:gd name="connsiteX90" fmla="*/ 3094531 w 4597995"/>
                <a:gd name="connsiteY90" fmla="*/ 471838 h 895029"/>
                <a:gd name="connsiteX91" fmla="*/ 3089645 w 4597995"/>
                <a:gd name="connsiteY91" fmla="*/ 474562 h 895029"/>
                <a:gd name="connsiteX92" fmla="*/ 3030190 w 4597995"/>
                <a:gd name="connsiteY92" fmla="*/ 503922 h 895029"/>
                <a:gd name="connsiteX93" fmla="*/ 3016223 w 4597995"/>
                <a:gd name="connsiteY93" fmla="*/ 461850 h 895029"/>
                <a:gd name="connsiteX94" fmla="*/ 2992831 w 4597995"/>
                <a:gd name="connsiteY94" fmla="*/ 402913 h 895029"/>
                <a:gd name="connsiteX95" fmla="*/ 2949158 w 4597995"/>
                <a:gd name="connsiteY95" fmla="*/ 322011 h 895029"/>
                <a:gd name="connsiteX96" fmla="*/ 2947904 w 4597995"/>
                <a:gd name="connsiteY96" fmla="*/ 318941 h 895029"/>
                <a:gd name="connsiteX97" fmla="*/ 2739788 w 4597995"/>
                <a:gd name="connsiteY97" fmla="*/ 438110 h 895029"/>
                <a:gd name="connsiteX98" fmla="*/ 2755787 w 4597995"/>
                <a:gd name="connsiteY98" fmla="*/ 427516 h 895029"/>
                <a:gd name="connsiteX99" fmla="*/ 2806378 w 4597995"/>
                <a:gd name="connsiteY99" fmla="*/ 401139 h 895029"/>
                <a:gd name="connsiteX100" fmla="*/ 2808411 w 4597995"/>
                <a:gd name="connsiteY100" fmla="*/ 402004 h 895029"/>
                <a:gd name="connsiteX101" fmla="*/ 2830031 w 4597995"/>
                <a:gd name="connsiteY101" fmla="*/ 467124 h 895029"/>
                <a:gd name="connsiteX102" fmla="*/ 2841749 w 4597995"/>
                <a:gd name="connsiteY102" fmla="*/ 500159 h 895029"/>
                <a:gd name="connsiteX103" fmla="*/ 2858094 w 4597995"/>
                <a:gd name="connsiteY103" fmla="*/ 531595 h 895029"/>
                <a:gd name="connsiteX104" fmla="*/ 2896751 w 4597995"/>
                <a:gd name="connsiteY104" fmla="*/ 579203 h 895029"/>
                <a:gd name="connsiteX105" fmla="*/ 2894199 w 4597995"/>
                <a:gd name="connsiteY105" fmla="*/ 582748 h 895029"/>
                <a:gd name="connsiteX106" fmla="*/ 2826269 w 4597995"/>
                <a:gd name="connsiteY106" fmla="*/ 618205 h 895029"/>
                <a:gd name="connsiteX107" fmla="*/ 2811091 w 4597995"/>
                <a:gd name="connsiteY107" fmla="*/ 617211 h 895029"/>
                <a:gd name="connsiteX108" fmla="*/ 2800627 w 4597995"/>
                <a:gd name="connsiteY108" fmla="*/ 562122 h 895029"/>
                <a:gd name="connsiteX109" fmla="*/ 2794703 w 4597995"/>
                <a:gd name="connsiteY109" fmla="*/ 536870 h 895029"/>
                <a:gd name="connsiteX110" fmla="*/ 2770662 w 4597995"/>
                <a:gd name="connsiteY110" fmla="*/ 468810 h 895029"/>
                <a:gd name="connsiteX111" fmla="*/ 2739788 w 4597995"/>
                <a:gd name="connsiteY111" fmla="*/ 438110 h 895029"/>
                <a:gd name="connsiteX112" fmla="*/ 2561336 w 4597995"/>
                <a:gd name="connsiteY112" fmla="*/ 530688 h 895029"/>
                <a:gd name="connsiteX113" fmla="*/ 2610024 w 4597995"/>
                <a:gd name="connsiteY113" fmla="*/ 509327 h 895029"/>
                <a:gd name="connsiteX114" fmla="*/ 2621224 w 4597995"/>
                <a:gd name="connsiteY114" fmla="*/ 507987 h 895029"/>
                <a:gd name="connsiteX115" fmla="*/ 2619624 w 4597995"/>
                <a:gd name="connsiteY115" fmla="*/ 543573 h 895029"/>
                <a:gd name="connsiteX116" fmla="*/ 2638347 w 4597995"/>
                <a:gd name="connsiteY116" fmla="*/ 596716 h 895029"/>
                <a:gd name="connsiteX117" fmla="*/ 2663037 w 4597995"/>
                <a:gd name="connsiteY117" fmla="*/ 637837 h 895029"/>
                <a:gd name="connsiteX118" fmla="*/ 2690927 w 4597995"/>
                <a:gd name="connsiteY118" fmla="*/ 669402 h 895029"/>
                <a:gd name="connsiteX119" fmla="*/ 2693910 w 4597995"/>
                <a:gd name="connsiteY119" fmla="*/ 679953 h 895029"/>
                <a:gd name="connsiteX120" fmla="*/ 2692181 w 4597995"/>
                <a:gd name="connsiteY120" fmla="*/ 694006 h 895029"/>
                <a:gd name="connsiteX121" fmla="*/ 2631472 w 4597995"/>
                <a:gd name="connsiteY121" fmla="*/ 720815 h 895029"/>
                <a:gd name="connsiteX122" fmla="*/ 2618499 w 4597995"/>
                <a:gd name="connsiteY122" fmla="*/ 715194 h 895029"/>
                <a:gd name="connsiteX123" fmla="*/ 2605571 w 4597995"/>
                <a:gd name="connsiteY123" fmla="*/ 690115 h 895029"/>
                <a:gd name="connsiteX124" fmla="*/ 2602328 w 4597995"/>
                <a:gd name="connsiteY124" fmla="*/ 623870 h 895029"/>
                <a:gd name="connsiteX125" fmla="*/ 2579410 w 4597995"/>
                <a:gd name="connsiteY125" fmla="*/ 570512 h 895029"/>
                <a:gd name="connsiteX126" fmla="*/ 2561336 w 4597995"/>
                <a:gd name="connsiteY126" fmla="*/ 530688 h 895029"/>
                <a:gd name="connsiteX127" fmla="*/ 2326239 w 4597995"/>
                <a:gd name="connsiteY127" fmla="*/ 625038 h 895029"/>
                <a:gd name="connsiteX128" fmla="*/ 2333071 w 4597995"/>
                <a:gd name="connsiteY128" fmla="*/ 618595 h 895029"/>
                <a:gd name="connsiteX129" fmla="*/ 2394904 w 4597995"/>
                <a:gd name="connsiteY129" fmla="*/ 597796 h 895029"/>
                <a:gd name="connsiteX130" fmla="*/ 2409563 w 4597995"/>
                <a:gd name="connsiteY130" fmla="*/ 638702 h 895029"/>
                <a:gd name="connsiteX131" fmla="*/ 2431659 w 4597995"/>
                <a:gd name="connsiteY131" fmla="*/ 697033 h 895029"/>
                <a:gd name="connsiteX132" fmla="*/ 2465170 w 4597995"/>
                <a:gd name="connsiteY132" fmla="*/ 767557 h 895029"/>
                <a:gd name="connsiteX133" fmla="*/ 2471224 w 4597995"/>
                <a:gd name="connsiteY133" fmla="*/ 784551 h 895029"/>
                <a:gd name="connsiteX134" fmla="*/ 2406320 w 4597995"/>
                <a:gd name="connsiteY134" fmla="*/ 808160 h 895029"/>
                <a:gd name="connsiteX135" fmla="*/ 2388332 w 4597995"/>
                <a:gd name="connsiteY135" fmla="*/ 799036 h 895029"/>
                <a:gd name="connsiteX136" fmla="*/ 2383792 w 4597995"/>
                <a:gd name="connsiteY136" fmla="*/ 791037 h 895029"/>
                <a:gd name="connsiteX137" fmla="*/ 2372636 w 4597995"/>
                <a:gd name="connsiteY137" fmla="*/ 740748 h 895029"/>
                <a:gd name="connsiteX138" fmla="*/ 2362864 w 4597995"/>
                <a:gd name="connsiteY138" fmla="*/ 694352 h 895029"/>
                <a:gd name="connsiteX139" fmla="*/ 2353869 w 4597995"/>
                <a:gd name="connsiteY139" fmla="*/ 645836 h 895029"/>
                <a:gd name="connsiteX140" fmla="*/ 2326239 w 4597995"/>
                <a:gd name="connsiteY140" fmla="*/ 625038 h 895029"/>
                <a:gd name="connsiteX141" fmla="*/ 2150165 w 4597995"/>
                <a:gd name="connsiteY141" fmla="*/ 666894 h 895029"/>
                <a:gd name="connsiteX142" fmla="*/ 2177925 w 4597995"/>
                <a:gd name="connsiteY142" fmla="*/ 658851 h 895029"/>
                <a:gd name="connsiteX143" fmla="*/ 2198810 w 4597995"/>
                <a:gd name="connsiteY143" fmla="*/ 654225 h 895029"/>
                <a:gd name="connsiteX144" fmla="*/ 2209404 w 4597995"/>
                <a:gd name="connsiteY144" fmla="*/ 660192 h 895029"/>
                <a:gd name="connsiteX145" fmla="*/ 2207847 w 4597995"/>
                <a:gd name="connsiteY145" fmla="*/ 722285 h 895029"/>
                <a:gd name="connsiteX146" fmla="*/ 2218657 w 4597995"/>
                <a:gd name="connsiteY146" fmla="*/ 783384 h 895029"/>
                <a:gd name="connsiteX147" fmla="*/ 2219003 w 4597995"/>
                <a:gd name="connsiteY147" fmla="*/ 787880 h 895029"/>
                <a:gd name="connsiteX148" fmla="*/ 2205513 w 4597995"/>
                <a:gd name="connsiteY148" fmla="*/ 858794 h 895029"/>
                <a:gd name="connsiteX149" fmla="*/ 2186400 w 4597995"/>
                <a:gd name="connsiteY149" fmla="*/ 864546 h 895029"/>
                <a:gd name="connsiteX150" fmla="*/ 2171007 w 4597995"/>
                <a:gd name="connsiteY150" fmla="*/ 861043 h 895029"/>
                <a:gd name="connsiteX151" fmla="*/ 2182552 w 4597995"/>
                <a:gd name="connsiteY151" fmla="*/ 826624 h 895029"/>
                <a:gd name="connsiteX152" fmla="*/ 2176239 w 4597995"/>
                <a:gd name="connsiteY152" fmla="*/ 799382 h 895029"/>
                <a:gd name="connsiteX153" fmla="*/ 2170445 w 4597995"/>
                <a:gd name="connsiteY153" fmla="*/ 773092 h 895029"/>
                <a:gd name="connsiteX154" fmla="*/ 2156911 w 4597995"/>
                <a:gd name="connsiteY154" fmla="*/ 700362 h 895029"/>
                <a:gd name="connsiteX155" fmla="*/ 2155181 w 4597995"/>
                <a:gd name="connsiteY155" fmla="*/ 688082 h 895029"/>
                <a:gd name="connsiteX156" fmla="*/ 2150165 w 4597995"/>
                <a:gd name="connsiteY156" fmla="*/ 666894 h 895029"/>
                <a:gd name="connsiteX157" fmla="*/ 1912386 w 4597995"/>
                <a:gd name="connsiteY157" fmla="*/ 716491 h 895029"/>
                <a:gd name="connsiteX158" fmla="*/ 1920775 w 4597995"/>
                <a:gd name="connsiteY158" fmla="*/ 709053 h 895029"/>
                <a:gd name="connsiteX159" fmla="*/ 1970588 w 4597995"/>
                <a:gd name="connsiteY159" fmla="*/ 703994 h 895029"/>
                <a:gd name="connsiteX160" fmla="*/ 2000294 w 4597995"/>
                <a:gd name="connsiteY160" fmla="*/ 697508 h 895029"/>
                <a:gd name="connsiteX161" fmla="*/ 2000078 w 4597995"/>
                <a:gd name="connsiteY161" fmla="*/ 715236 h 895029"/>
                <a:gd name="connsiteX162" fmla="*/ 1989138 w 4597995"/>
                <a:gd name="connsiteY162" fmla="*/ 745850 h 895029"/>
                <a:gd name="connsiteX163" fmla="*/ 1970804 w 4597995"/>
                <a:gd name="connsiteY163" fmla="*/ 804268 h 895029"/>
                <a:gd name="connsiteX164" fmla="*/ 1958480 w 4597995"/>
                <a:gd name="connsiteY164" fmla="*/ 840503 h 895029"/>
                <a:gd name="connsiteX165" fmla="*/ 1944903 w 4597995"/>
                <a:gd name="connsiteY165" fmla="*/ 884565 h 895029"/>
                <a:gd name="connsiteX166" fmla="*/ 1938201 w 4597995"/>
                <a:gd name="connsiteY166" fmla="*/ 895029 h 895029"/>
                <a:gd name="connsiteX167" fmla="*/ 1941876 w 4597995"/>
                <a:gd name="connsiteY167" fmla="*/ 876652 h 895029"/>
                <a:gd name="connsiteX168" fmla="*/ 1938892 w 4597995"/>
                <a:gd name="connsiteY168" fmla="*/ 845087 h 895029"/>
                <a:gd name="connsiteX169" fmla="*/ 1936255 w 4597995"/>
                <a:gd name="connsiteY169" fmla="*/ 806862 h 895029"/>
                <a:gd name="connsiteX170" fmla="*/ 1942568 w 4597995"/>
                <a:gd name="connsiteY170" fmla="*/ 762714 h 895029"/>
                <a:gd name="connsiteX171" fmla="*/ 1944514 w 4597995"/>
                <a:gd name="connsiteY171" fmla="*/ 735430 h 895029"/>
                <a:gd name="connsiteX172" fmla="*/ 1930201 w 4597995"/>
                <a:gd name="connsiteY172" fmla="*/ 723149 h 895029"/>
                <a:gd name="connsiteX173" fmla="*/ 1912386 w 4597995"/>
                <a:gd name="connsiteY173" fmla="*/ 716491 h 895029"/>
                <a:gd name="connsiteX174" fmla="*/ 1725330 w 4597995"/>
                <a:gd name="connsiteY174" fmla="*/ 858016 h 895029"/>
                <a:gd name="connsiteX175" fmla="*/ 1737048 w 4597995"/>
                <a:gd name="connsiteY175" fmla="*/ 808030 h 895029"/>
                <a:gd name="connsiteX176" fmla="*/ 1747339 w 4597995"/>
                <a:gd name="connsiteY176" fmla="*/ 751602 h 895029"/>
                <a:gd name="connsiteX177" fmla="*/ 1754690 w 4597995"/>
                <a:gd name="connsiteY177" fmla="*/ 737505 h 895029"/>
                <a:gd name="connsiteX178" fmla="*/ 1774796 w 4597995"/>
                <a:gd name="connsiteY178" fmla="*/ 738846 h 895029"/>
                <a:gd name="connsiteX179" fmla="*/ 1778039 w 4597995"/>
                <a:gd name="connsiteY179" fmla="*/ 756488 h 895029"/>
                <a:gd name="connsiteX180" fmla="*/ 1773845 w 4597995"/>
                <a:gd name="connsiteY180" fmla="*/ 759817 h 895029"/>
                <a:gd name="connsiteX181" fmla="*/ 1760527 w 4597995"/>
                <a:gd name="connsiteY181" fmla="*/ 790518 h 895029"/>
                <a:gd name="connsiteX182" fmla="*/ 1734151 w 4597995"/>
                <a:gd name="connsiteY182" fmla="*/ 840979 h 895029"/>
                <a:gd name="connsiteX183" fmla="*/ 1725330 w 4597995"/>
                <a:gd name="connsiteY183" fmla="*/ 858016 h 895029"/>
                <a:gd name="connsiteX184" fmla="*/ 1503594 w 4597995"/>
                <a:gd name="connsiteY184" fmla="*/ 854341 h 895029"/>
                <a:gd name="connsiteX185" fmla="*/ 1507874 w 4597995"/>
                <a:gd name="connsiteY185" fmla="*/ 849541 h 895029"/>
                <a:gd name="connsiteX186" fmla="*/ 1536067 w 4597995"/>
                <a:gd name="connsiteY186" fmla="*/ 792680 h 895029"/>
                <a:gd name="connsiteX187" fmla="*/ 1545234 w 4597995"/>
                <a:gd name="connsiteY187" fmla="*/ 781740 h 895029"/>
                <a:gd name="connsiteX188" fmla="*/ 1563698 w 4597995"/>
                <a:gd name="connsiteY188" fmla="*/ 747234 h 895029"/>
                <a:gd name="connsiteX189" fmla="*/ 1572735 w 4597995"/>
                <a:gd name="connsiteY189" fmla="*/ 722458 h 895029"/>
                <a:gd name="connsiteX190" fmla="*/ 1602614 w 4597995"/>
                <a:gd name="connsiteY190" fmla="*/ 729333 h 895029"/>
                <a:gd name="connsiteX191" fmla="*/ 1590939 w 4597995"/>
                <a:gd name="connsiteY191" fmla="*/ 748834 h 895029"/>
                <a:gd name="connsiteX192" fmla="*/ 1581945 w 4597995"/>
                <a:gd name="connsiteY192" fmla="*/ 757223 h 895029"/>
                <a:gd name="connsiteX193" fmla="*/ 1549558 w 4597995"/>
                <a:gd name="connsiteY193" fmla="*/ 804139 h 895029"/>
                <a:gd name="connsiteX194" fmla="*/ 1531700 w 4597995"/>
                <a:gd name="connsiteY194" fmla="*/ 828440 h 895029"/>
                <a:gd name="connsiteX195" fmla="*/ 1511161 w 4597995"/>
                <a:gd name="connsiteY195" fmla="*/ 857757 h 895029"/>
                <a:gd name="connsiteX196" fmla="*/ 1503810 w 4597995"/>
                <a:gd name="connsiteY196" fmla="*/ 854254 h 895029"/>
                <a:gd name="connsiteX197" fmla="*/ 1503594 w 4597995"/>
                <a:gd name="connsiteY197" fmla="*/ 854341 h 895029"/>
                <a:gd name="connsiteX198" fmla="*/ 1374824 w 4597995"/>
                <a:gd name="connsiteY198" fmla="*/ 739927 h 895029"/>
                <a:gd name="connsiteX199" fmla="*/ 1388445 w 4597995"/>
                <a:gd name="connsiteY199" fmla="*/ 698503 h 895029"/>
                <a:gd name="connsiteX200" fmla="*/ 1393850 w 4597995"/>
                <a:gd name="connsiteY200" fmla="*/ 659024 h 895029"/>
                <a:gd name="connsiteX201" fmla="*/ 1435577 w 4597995"/>
                <a:gd name="connsiteY201" fmla="*/ 679347 h 895029"/>
                <a:gd name="connsiteX202" fmla="*/ 1435145 w 4597995"/>
                <a:gd name="connsiteY202" fmla="*/ 683153 h 895029"/>
                <a:gd name="connsiteX203" fmla="*/ 1399125 w 4597995"/>
                <a:gd name="connsiteY203" fmla="*/ 721809 h 895029"/>
                <a:gd name="connsiteX204" fmla="*/ 1394412 w 4597995"/>
                <a:gd name="connsiteY204" fmla="*/ 726739 h 895029"/>
                <a:gd name="connsiteX205" fmla="*/ 1394369 w 4597995"/>
                <a:gd name="connsiteY205" fmla="*/ 726609 h 895029"/>
                <a:gd name="connsiteX206" fmla="*/ 1374824 w 4597995"/>
                <a:gd name="connsiteY206" fmla="*/ 739927 h 895029"/>
                <a:gd name="connsiteX207" fmla="*/ 1191745 w 4597995"/>
                <a:gd name="connsiteY207" fmla="*/ 691887 h 895029"/>
                <a:gd name="connsiteX208" fmla="*/ 1230531 w 4597995"/>
                <a:gd name="connsiteY208" fmla="*/ 636193 h 895029"/>
                <a:gd name="connsiteX209" fmla="*/ 1228672 w 4597995"/>
                <a:gd name="connsiteY209" fmla="*/ 609730 h 895029"/>
                <a:gd name="connsiteX210" fmla="*/ 1248260 w 4597995"/>
                <a:gd name="connsiteY210" fmla="*/ 616432 h 895029"/>
                <a:gd name="connsiteX211" fmla="*/ 1268669 w 4597995"/>
                <a:gd name="connsiteY211" fmla="*/ 624475 h 895029"/>
                <a:gd name="connsiteX212" fmla="*/ 1272734 w 4597995"/>
                <a:gd name="connsiteY212" fmla="*/ 631566 h 895029"/>
                <a:gd name="connsiteX213" fmla="*/ 1237407 w 4597995"/>
                <a:gd name="connsiteY213" fmla="*/ 659586 h 895029"/>
                <a:gd name="connsiteX214" fmla="*/ 1201517 w 4597995"/>
                <a:gd name="connsiteY214" fmla="*/ 687563 h 895029"/>
                <a:gd name="connsiteX215" fmla="*/ 1191745 w 4597995"/>
                <a:gd name="connsiteY215" fmla="*/ 691887 h 895029"/>
                <a:gd name="connsiteX216" fmla="*/ 1016449 w 4597995"/>
                <a:gd name="connsiteY216" fmla="*/ 610423 h 895029"/>
                <a:gd name="connsiteX217" fmla="*/ 1060252 w 4597995"/>
                <a:gd name="connsiteY217" fmla="*/ 553951 h 895029"/>
                <a:gd name="connsiteX218" fmla="*/ 1048101 w 4597995"/>
                <a:gd name="connsiteY218" fmla="*/ 515900 h 895029"/>
                <a:gd name="connsiteX219" fmla="*/ 1077980 w 4597995"/>
                <a:gd name="connsiteY219" fmla="*/ 529001 h 895029"/>
                <a:gd name="connsiteX220" fmla="*/ 1097784 w 4597995"/>
                <a:gd name="connsiteY220" fmla="*/ 541930 h 895029"/>
                <a:gd name="connsiteX221" fmla="*/ 1107124 w 4597995"/>
                <a:gd name="connsiteY221" fmla="*/ 543530 h 895029"/>
                <a:gd name="connsiteX222" fmla="*/ 1101114 w 4597995"/>
                <a:gd name="connsiteY222" fmla="*/ 551097 h 895029"/>
                <a:gd name="connsiteX223" fmla="*/ 1087147 w 4597995"/>
                <a:gd name="connsiteY223" fmla="*/ 551097 h 895029"/>
                <a:gd name="connsiteX224" fmla="*/ 1075818 w 4597995"/>
                <a:gd name="connsiteY224" fmla="*/ 569950 h 895029"/>
                <a:gd name="connsiteX225" fmla="*/ 1071018 w 4597995"/>
                <a:gd name="connsiteY225" fmla="*/ 582576 h 895029"/>
                <a:gd name="connsiteX226" fmla="*/ 1026611 w 4597995"/>
                <a:gd name="connsiteY226" fmla="*/ 607482 h 895029"/>
                <a:gd name="connsiteX227" fmla="*/ 1016449 w 4597995"/>
                <a:gd name="connsiteY227" fmla="*/ 610423 h 895029"/>
                <a:gd name="connsiteX228" fmla="*/ 850017 w 4597995"/>
                <a:gd name="connsiteY228" fmla="*/ 546643 h 895029"/>
                <a:gd name="connsiteX229" fmla="*/ 868568 w 4597995"/>
                <a:gd name="connsiteY229" fmla="*/ 515381 h 895029"/>
                <a:gd name="connsiteX230" fmla="*/ 900694 w 4597995"/>
                <a:gd name="connsiteY230" fmla="*/ 477114 h 895029"/>
                <a:gd name="connsiteX231" fmla="*/ 902986 w 4597995"/>
                <a:gd name="connsiteY231" fmla="*/ 473438 h 895029"/>
                <a:gd name="connsiteX232" fmla="*/ 941556 w 4597995"/>
                <a:gd name="connsiteY232" fmla="*/ 495015 h 895029"/>
                <a:gd name="connsiteX233" fmla="*/ 930357 w 4597995"/>
                <a:gd name="connsiteY233" fmla="*/ 514646 h 895029"/>
                <a:gd name="connsiteX234" fmla="*/ 921579 w 4597995"/>
                <a:gd name="connsiteY234" fmla="*/ 516332 h 895029"/>
                <a:gd name="connsiteX235" fmla="*/ 850017 w 4597995"/>
                <a:gd name="connsiteY235" fmla="*/ 546643 h 895029"/>
                <a:gd name="connsiteX236" fmla="*/ 729724 w 4597995"/>
                <a:gd name="connsiteY236" fmla="*/ 486626 h 895029"/>
                <a:gd name="connsiteX237" fmla="*/ 734740 w 4597995"/>
                <a:gd name="connsiteY237" fmla="*/ 473524 h 895029"/>
                <a:gd name="connsiteX238" fmla="*/ 757917 w 4597995"/>
                <a:gd name="connsiteY238" fmla="*/ 436640 h 895029"/>
                <a:gd name="connsiteX239" fmla="*/ 759257 w 4597995"/>
                <a:gd name="connsiteY239" fmla="*/ 409745 h 895029"/>
                <a:gd name="connsiteX240" fmla="*/ 777980 w 4597995"/>
                <a:gd name="connsiteY240" fmla="*/ 413161 h 895029"/>
                <a:gd name="connsiteX241" fmla="*/ 830690 w 4597995"/>
                <a:gd name="connsiteY241" fmla="*/ 443472 h 895029"/>
                <a:gd name="connsiteX242" fmla="*/ 729724 w 4597995"/>
                <a:gd name="connsiteY242" fmla="*/ 486626 h 895029"/>
                <a:gd name="connsiteX243" fmla="*/ 587550 w 4597995"/>
                <a:gd name="connsiteY243" fmla="*/ 430110 h 895029"/>
                <a:gd name="connsiteX244" fmla="*/ 599744 w 4597995"/>
                <a:gd name="connsiteY244" fmla="*/ 413377 h 895029"/>
                <a:gd name="connsiteX245" fmla="*/ 618121 w 4597995"/>
                <a:gd name="connsiteY245" fmla="*/ 389767 h 895029"/>
                <a:gd name="connsiteX246" fmla="*/ 608954 w 4597995"/>
                <a:gd name="connsiteY246" fmla="*/ 370828 h 895029"/>
                <a:gd name="connsiteX247" fmla="*/ 603073 w 4597995"/>
                <a:gd name="connsiteY247" fmla="*/ 369098 h 895029"/>
                <a:gd name="connsiteX248" fmla="*/ 629017 w 4597995"/>
                <a:gd name="connsiteY248" fmla="*/ 375066 h 895029"/>
                <a:gd name="connsiteX249" fmla="*/ 654615 w 4597995"/>
                <a:gd name="connsiteY249" fmla="*/ 389724 h 895029"/>
                <a:gd name="connsiteX250" fmla="*/ 661145 w 4597995"/>
                <a:gd name="connsiteY250" fmla="*/ 395086 h 895029"/>
                <a:gd name="connsiteX251" fmla="*/ 655264 w 4597995"/>
                <a:gd name="connsiteY251" fmla="*/ 399237 h 895029"/>
                <a:gd name="connsiteX252" fmla="*/ 587550 w 4597995"/>
                <a:gd name="connsiteY252" fmla="*/ 430110 h 895029"/>
                <a:gd name="connsiteX253" fmla="*/ 405676 w 4597995"/>
                <a:gd name="connsiteY253" fmla="*/ 495258 h 895029"/>
                <a:gd name="connsiteX254" fmla="*/ 407498 w 4597995"/>
                <a:gd name="connsiteY254" fmla="*/ 485156 h 895029"/>
                <a:gd name="connsiteX255" fmla="*/ 422718 w 4597995"/>
                <a:gd name="connsiteY255" fmla="*/ 453115 h 895029"/>
                <a:gd name="connsiteX256" fmla="*/ 431106 w 4597995"/>
                <a:gd name="connsiteY256" fmla="*/ 448315 h 895029"/>
                <a:gd name="connsiteX257" fmla="*/ 457050 w 4597995"/>
                <a:gd name="connsiteY257" fmla="*/ 444942 h 895029"/>
                <a:gd name="connsiteX258" fmla="*/ 457152 w 4597995"/>
                <a:gd name="connsiteY258" fmla="*/ 444954 h 895029"/>
                <a:gd name="connsiteX259" fmla="*/ 457050 w 4597995"/>
                <a:gd name="connsiteY259" fmla="*/ 444942 h 895029"/>
                <a:gd name="connsiteX260" fmla="*/ 457958 w 4597995"/>
                <a:gd name="connsiteY260" fmla="*/ 438327 h 895029"/>
                <a:gd name="connsiteX261" fmla="*/ 474390 w 4597995"/>
                <a:gd name="connsiteY261" fmla="*/ 401356 h 895029"/>
                <a:gd name="connsiteX262" fmla="*/ 491253 w 4597995"/>
                <a:gd name="connsiteY262" fmla="*/ 366461 h 895029"/>
                <a:gd name="connsiteX263" fmla="*/ 514214 w 4597995"/>
                <a:gd name="connsiteY263" fmla="*/ 373596 h 895029"/>
                <a:gd name="connsiteX264" fmla="*/ 490345 w 4597995"/>
                <a:gd name="connsiteY264" fmla="*/ 396210 h 895029"/>
                <a:gd name="connsiteX265" fmla="*/ 482778 w 4597995"/>
                <a:gd name="connsiteY265" fmla="*/ 418133 h 895029"/>
                <a:gd name="connsiteX266" fmla="*/ 477903 w 4597995"/>
                <a:gd name="connsiteY266" fmla="*/ 436689 h 895029"/>
                <a:gd name="connsiteX267" fmla="*/ 461296 w 4597995"/>
                <a:gd name="connsiteY267" fmla="*/ 445414 h 895029"/>
                <a:gd name="connsiteX268" fmla="*/ 461331 w 4597995"/>
                <a:gd name="connsiteY268" fmla="*/ 445418 h 895029"/>
                <a:gd name="connsiteX269" fmla="*/ 456791 w 4597995"/>
                <a:gd name="connsiteY269" fmla="*/ 454412 h 895029"/>
                <a:gd name="connsiteX270" fmla="*/ 439322 w 4597995"/>
                <a:gd name="connsiteY270" fmla="*/ 473351 h 895029"/>
                <a:gd name="connsiteX271" fmla="*/ 444813 w 4597995"/>
                <a:gd name="connsiteY271" fmla="*/ 494452 h 895029"/>
                <a:gd name="connsiteX272" fmla="*/ 453591 w 4597995"/>
                <a:gd name="connsiteY272" fmla="*/ 504009 h 895029"/>
                <a:gd name="connsiteX273" fmla="*/ 409919 w 4597995"/>
                <a:gd name="connsiteY273" fmla="*/ 502020 h 895029"/>
                <a:gd name="connsiteX274" fmla="*/ 405676 w 4597995"/>
                <a:gd name="connsiteY274" fmla="*/ 495258 h 895029"/>
                <a:gd name="connsiteX275" fmla="*/ 315050 w 4597995"/>
                <a:gd name="connsiteY275" fmla="*/ 437764 h 895029"/>
                <a:gd name="connsiteX276" fmla="*/ 324519 w 4597995"/>
                <a:gd name="connsiteY276" fmla="*/ 396772 h 895029"/>
                <a:gd name="connsiteX277" fmla="*/ 316736 w 4597995"/>
                <a:gd name="connsiteY277" fmla="*/ 369012 h 895029"/>
                <a:gd name="connsiteX278" fmla="*/ 317817 w 4597995"/>
                <a:gd name="connsiteY278" fmla="*/ 366331 h 895029"/>
                <a:gd name="connsiteX279" fmla="*/ 357685 w 4597995"/>
                <a:gd name="connsiteY279" fmla="*/ 366417 h 895029"/>
                <a:gd name="connsiteX280" fmla="*/ 359544 w 4597995"/>
                <a:gd name="connsiteY280" fmla="*/ 371866 h 895029"/>
                <a:gd name="connsiteX281" fmla="*/ 347437 w 4597995"/>
                <a:gd name="connsiteY281" fmla="*/ 397291 h 895029"/>
                <a:gd name="connsiteX282" fmla="*/ 347004 w 4597995"/>
                <a:gd name="connsiteY282" fmla="*/ 414111 h 895029"/>
                <a:gd name="connsiteX283" fmla="*/ 342420 w 4597995"/>
                <a:gd name="connsiteY283" fmla="*/ 424922 h 895029"/>
                <a:gd name="connsiteX284" fmla="*/ 315050 w 4597995"/>
                <a:gd name="connsiteY284" fmla="*/ 437764 h 895029"/>
                <a:gd name="connsiteX285" fmla="*/ 165656 w 4597995"/>
                <a:gd name="connsiteY285" fmla="*/ 467773 h 895029"/>
                <a:gd name="connsiteX286" fmla="*/ 167255 w 4597995"/>
                <a:gd name="connsiteY286" fmla="*/ 461978 h 895029"/>
                <a:gd name="connsiteX287" fmla="*/ 169849 w 4597995"/>
                <a:gd name="connsiteY287" fmla="*/ 452033 h 895029"/>
                <a:gd name="connsiteX288" fmla="*/ 181265 w 4597995"/>
                <a:gd name="connsiteY288" fmla="*/ 389984 h 895029"/>
                <a:gd name="connsiteX289" fmla="*/ 177676 w 4597995"/>
                <a:gd name="connsiteY289" fmla="*/ 364774 h 895029"/>
                <a:gd name="connsiteX290" fmla="*/ 218062 w 4597995"/>
                <a:gd name="connsiteY290" fmla="*/ 362915 h 895029"/>
                <a:gd name="connsiteX291" fmla="*/ 200723 w 4597995"/>
                <a:gd name="connsiteY291" fmla="*/ 383930 h 895029"/>
                <a:gd name="connsiteX292" fmla="*/ 196917 w 4597995"/>
                <a:gd name="connsiteY292" fmla="*/ 406112 h 895029"/>
                <a:gd name="connsiteX293" fmla="*/ 174346 w 4597995"/>
                <a:gd name="connsiteY293" fmla="*/ 465308 h 895029"/>
                <a:gd name="connsiteX294" fmla="*/ 165656 w 4597995"/>
                <a:gd name="connsiteY294" fmla="*/ 467773 h 895029"/>
                <a:gd name="connsiteX295" fmla="*/ 1 w 4597995"/>
                <a:gd name="connsiteY295" fmla="*/ 378568 h 895029"/>
                <a:gd name="connsiteX296" fmla="*/ 7179 w 4597995"/>
                <a:gd name="connsiteY296" fmla="*/ 373769 h 895029"/>
                <a:gd name="connsiteX297" fmla="*/ 45922 w 4597995"/>
                <a:gd name="connsiteY297" fmla="*/ 374159 h 895029"/>
                <a:gd name="connsiteX298" fmla="*/ 36279 w 4597995"/>
                <a:gd name="connsiteY298" fmla="*/ 377747 h 895029"/>
                <a:gd name="connsiteX299" fmla="*/ 1 w 4597995"/>
                <a:gd name="connsiteY299" fmla="*/ 378568 h 895029"/>
                <a:gd name="connsiteX300" fmla="*/ 1 w 4597995"/>
                <a:gd name="connsiteY300" fmla="*/ 378612 h 895029"/>
                <a:gd name="connsiteX301" fmla="*/ 36280 w 4597995"/>
                <a:gd name="connsiteY301" fmla="*/ 377791 h 895029"/>
                <a:gd name="connsiteX302" fmla="*/ 45923 w 4597995"/>
                <a:gd name="connsiteY302" fmla="*/ 374202 h 895029"/>
                <a:gd name="connsiteX303" fmla="*/ 52841 w 4597995"/>
                <a:gd name="connsiteY303" fmla="*/ 373510 h 895029"/>
                <a:gd name="connsiteX304" fmla="*/ 56343 w 4597995"/>
                <a:gd name="connsiteY304" fmla="*/ 398286 h 895029"/>
                <a:gd name="connsiteX305" fmla="*/ 59976 w 4597995"/>
                <a:gd name="connsiteY305" fmla="*/ 461331 h 895029"/>
                <a:gd name="connsiteX306" fmla="*/ 64516 w 4597995"/>
                <a:gd name="connsiteY306" fmla="*/ 490474 h 895029"/>
                <a:gd name="connsiteX307" fmla="*/ 68191 w 4597995"/>
                <a:gd name="connsiteY307" fmla="*/ 495879 h 895029"/>
                <a:gd name="connsiteX308" fmla="*/ 72991 w 4597995"/>
                <a:gd name="connsiteY308" fmla="*/ 502582 h 895029"/>
                <a:gd name="connsiteX309" fmla="*/ 65078 w 4597995"/>
                <a:gd name="connsiteY309" fmla="*/ 505609 h 895029"/>
                <a:gd name="connsiteX310" fmla="*/ 62786 w 4597995"/>
                <a:gd name="connsiteY310" fmla="*/ 505609 h 895029"/>
                <a:gd name="connsiteX311" fmla="*/ 46269 w 4597995"/>
                <a:gd name="connsiteY311" fmla="*/ 506906 h 895029"/>
                <a:gd name="connsiteX312" fmla="*/ 48258 w 4597995"/>
                <a:gd name="connsiteY312" fmla="*/ 491858 h 895029"/>
                <a:gd name="connsiteX313" fmla="*/ 31739 w 4597995"/>
                <a:gd name="connsiteY313" fmla="*/ 456099 h 895029"/>
                <a:gd name="connsiteX314" fmla="*/ 14833 w 4597995"/>
                <a:gd name="connsiteY314" fmla="*/ 424101 h 895029"/>
                <a:gd name="connsiteX315" fmla="*/ 18465 w 4597995"/>
                <a:gd name="connsiteY315" fmla="*/ 393617 h 895029"/>
                <a:gd name="connsiteX316" fmla="*/ 21751 w 4597995"/>
                <a:gd name="connsiteY316" fmla="*/ 385704 h 895029"/>
                <a:gd name="connsiteX317" fmla="*/ 14184 w 4597995"/>
                <a:gd name="connsiteY317" fmla="*/ 386958 h 895029"/>
                <a:gd name="connsiteX318" fmla="*/ 347 w 4597995"/>
                <a:gd name="connsiteY318" fmla="*/ 387001 h 895029"/>
                <a:gd name="connsiteX319" fmla="*/ 1 w 4597995"/>
                <a:gd name="connsiteY319" fmla="*/ 378612 h 89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4597995" h="895029">
                  <a:moveTo>
                    <a:pt x="4350952" y="341165"/>
                  </a:moveTo>
                  <a:cubicBezTo>
                    <a:pt x="4349936" y="337479"/>
                    <a:pt x="4352023" y="333231"/>
                    <a:pt x="4356628" y="325339"/>
                  </a:cubicBezTo>
                  <a:cubicBezTo>
                    <a:pt x="4372800" y="336106"/>
                    <a:pt x="4386074" y="325901"/>
                    <a:pt x="4399392" y="318853"/>
                  </a:cubicBezTo>
                  <a:cubicBezTo>
                    <a:pt x="4412148" y="312108"/>
                    <a:pt x="4421228" y="300779"/>
                    <a:pt x="4430352" y="290055"/>
                  </a:cubicBezTo>
                  <a:cubicBezTo>
                    <a:pt x="4448081" y="269213"/>
                    <a:pt x="4455129" y="241280"/>
                    <a:pt x="4474716" y="221736"/>
                  </a:cubicBezTo>
                  <a:cubicBezTo>
                    <a:pt x="4484316" y="212180"/>
                    <a:pt x="4490067" y="200116"/>
                    <a:pt x="4498023" y="189522"/>
                  </a:cubicBezTo>
                  <a:cubicBezTo>
                    <a:pt x="4508185" y="175988"/>
                    <a:pt x="4515146" y="160335"/>
                    <a:pt x="4515233" y="142607"/>
                  </a:cubicBezTo>
                  <a:cubicBezTo>
                    <a:pt x="4517222" y="139147"/>
                    <a:pt x="4518735" y="137115"/>
                    <a:pt x="4522713" y="141353"/>
                  </a:cubicBezTo>
                  <a:cubicBezTo>
                    <a:pt x="4541177" y="161027"/>
                    <a:pt x="4566040" y="173480"/>
                    <a:pt x="4583422" y="194408"/>
                  </a:cubicBezTo>
                  <a:cubicBezTo>
                    <a:pt x="4587876" y="199813"/>
                    <a:pt x="4596438" y="200937"/>
                    <a:pt x="4597995" y="209023"/>
                  </a:cubicBezTo>
                  <a:cubicBezTo>
                    <a:pt x="4571143" y="207294"/>
                    <a:pt x="4554884" y="225455"/>
                    <a:pt x="4537502" y="241324"/>
                  </a:cubicBezTo>
                  <a:cubicBezTo>
                    <a:pt x="4524097" y="253518"/>
                    <a:pt x="4513201" y="268133"/>
                    <a:pt x="4500445" y="281018"/>
                  </a:cubicBezTo>
                  <a:cubicBezTo>
                    <a:pt x="4490975" y="290618"/>
                    <a:pt x="4480252" y="299871"/>
                    <a:pt x="4474457" y="313145"/>
                  </a:cubicBezTo>
                  <a:cubicBezTo>
                    <a:pt x="4470479" y="322313"/>
                    <a:pt x="4463042" y="330355"/>
                    <a:pt x="4456339" y="337187"/>
                  </a:cubicBezTo>
                  <a:cubicBezTo>
                    <a:pt x="4442978" y="350894"/>
                    <a:pt x="4437054" y="369444"/>
                    <a:pt x="4423650" y="382632"/>
                  </a:cubicBezTo>
                  <a:cubicBezTo>
                    <a:pt x="4417683" y="388513"/>
                    <a:pt x="4427369" y="395907"/>
                    <a:pt x="4420796" y="401139"/>
                  </a:cubicBezTo>
                  <a:cubicBezTo>
                    <a:pt x="4412191" y="395777"/>
                    <a:pt x="4404754" y="389075"/>
                    <a:pt x="4397403" y="382070"/>
                  </a:cubicBezTo>
                  <a:cubicBezTo>
                    <a:pt x="4386766" y="371995"/>
                    <a:pt x="4375740" y="362223"/>
                    <a:pt x="4363892" y="353618"/>
                  </a:cubicBezTo>
                  <a:cubicBezTo>
                    <a:pt x="4356087" y="347975"/>
                    <a:pt x="4351968" y="344851"/>
                    <a:pt x="4350952" y="341165"/>
                  </a:cubicBezTo>
                  <a:close/>
                  <a:moveTo>
                    <a:pt x="4181201" y="227530"/>
                  </a:moveTo>
                  <a:cubicBezTo>
                    <a:pt x="4185828" y="220741"/>
                    <a:pt x="4188422" y="213045"/>
                    <a:pt x="4187514" y="205045"/>
                  </a:cubicBezTo>
                  <a:cubicBezTo>
                    <a:pt x="4185612" y="188009"/>
                    <a:pt x="4186563" y="169978"/>
                    <a:pt x="4191536" y="154973"/>
                  </a:cubicBezTo>
                  <a:cubicBezTo>
                    <a:pt x="4201870" y="124014"/>
                    <a:pt x="4198541" y="89810"/>
                    <a:pt x="4216442" y="60623"/>
                  </a:cubicBezTo>
                  <a:cubicBezTo>
                    <a:pt x="4223317" y="49424"/>
                    <a:pt x="4227555" y="35328"/>
                    <a:pt x="4224831" y="20929"/>
                  </a:cubicBezTo>
                  <a:cubicBezTo>
                    <a:pt x="4232744" y="20583"/>
                    <a:pt x="4239489" y="23955"/>
                    <a:pt x="4246235" y="27458"/>
                  </a:cubicBezTo>
                  <a:cubicBezTo>
                    <a:pt x="4267119" y="38181"/>
                    <a:pt x="4288567" y="47651"/>
                    <a:pt x="4310403" y="56126"/>
                  </a:cubicBezTo>
                  <a:cubicBezTo>
                    <a:pt x="4311614" y="56602"/>
                    <a:pt x="4312306" y="58375"/>
                    <a:pt x="4313257" y="59499"/>
                  </a:cubicBezTo>
                  <a:cubicBezTo>
                    <a:pt x="4311657" y="73163"/>
                    <a:pt x="4301280" y="83541"/>
                    <a:pt x="4299420" y="97291"/>
                  </a:cubicBezTo>
                  <a:cubicBezTo>
                    <a:pt x="4297431" y="112079"/>
                    <a:pt x="4289259" y="125094"/>
                    <a:pt x="4285021" y="139147"/>
                  </a:cubicBezTo>
                  <a:cubicBezTo>
                    <a:pt x="4280913" y="152768"/>
                    <a:pt x="4273692" y="163059"/>
                    <a:pt x="4263790" y="172745"/>
                  </a:cubicBezTo>
                  <a:cubicBezTo>
                    <a:pt x="4244678" y="191468"/>
                    <a:pt x="4229631" y="212915"/>
                    <a:pt x="4224312" y="239854"/>
                  </a:cubicBezTo>
                  <a:cubicBezTo>
                    <a:pt x="4223750" y="242621"/>
                    <a:pt x="4222366" y="243788"/>
                    <a:pt x="4219901" y="244264"/>
                  </a:cubicBezTo>
                  <a:cubicBezTo>
                    <a:pt x="4207016" y="238686"/>
                    <a:pt x="4194130" y="233108"/>
                    <a:pt x="4181201" y="227530"/>
                  </a:cubicBezTo>
                  <a:close/>
                  <a:moveTo>
                    <a:pt x="3922323" y="33467"/>
                  </a:moveTo>
                  <a:cubicBezTo>
                    <a:pt x="3922063" y="22095"/>
                    <a:pt x="3928982" y="11631"/>
                    <a:pt x="3926906" y="0"/>
                  </a:cubicBezTo>
                  <a:cubicBezTo>
                    <a:pt x="3951337" y="2248"/>
                    <a:pt x="3975768" y="4626"/>
                    <a:pt x="4000242" y="7004"/>
                  </a:cubicBezTo>
                  <a:cubicBezTo>
                    <a:pt x="4001712" y="27544"/>
                    <a:pt x="3999464" y="48213"/>
                    <a:pt x="4002707" y="68795"/>
                  </a:cubicBezTo>
                  <a:cubicBezTo>
                    <a:pt x="4004523" y="80254"/>
                    <a:pt x="4000415" y="91150"/>
                    <a:pt x="3995745" y="101441"/>
                  </a:cubicBezTo>
                  <a:cubicBezTo>
                    <a:pt x="3992978" y="107538"/>
                    <a:pt x="3994448" y="113938"/>
                    <a:pt x="3992545" y="120424"/>
                  </a:cubicBezTo>
                  <a:cubicBezTo>
                    <a:pt x="3985583" y="144120"/>
                    <a:pt x="3983032" y="168853"/>
                    <a:pt x="3984632" y="193759"/>
                  </a:cubicBezTo>
                  <a:cubicBezTo>
                    <a:pt x="3985108" y="200980"/>
                    <a:pt x="3992761" y="207423"/>
                    <a:pt x="3986967" y="215293"/>
                  </a:cubicBezTo>
                  <a:cubicBezTo>
                    <a:pt x="3967855" y="213996"/>
                    <a:pt x="3948916" y="209801"/>
                    <a:pt x="3929631" y="211445"/>
                  </a:cubicBezTo>
                  <a:cubicBezTo>
                    <a:pt x="3935425" y="196527"/>
                    <a:pt x="3933349" y="181392"/>
                    <a:pt x="3931966" y="165999"/>
                  </a:cubicBezTo>
                  <a:cubicBezTo>
                    <a:pt x="3931317" y="158864"/>
                    <a:pt x="3928636" y="152811"/>
                    <a:pt x="3926431" y="146714"/>
                  </a:cubicBezTo>
                  <a:cubicBezTo>
                    <a:pt x="3920247" y="129720"/>
                    <a:pt x="3927771" y="112857"/>
                    <a:pt x="3924874" y="95647"/>
                  </a:cubicBezTo>
                  <a:cubicBezTo>
                    <a:pt x="3921458" y="75324"/>
                    <a:pt x="3922799" y="54223"/>
                    <a:pt x="3922323" y="33467"/>
                  </a:cubicBezTo>
                  <a:close/>
                  <a:moveTo>
                    <a:pt x="3638839" y="23091"/>
                  </a:moveTo>
                  <a:cubicBezTo>
                    <a:pt x="3665562" y="20972"/>
                    <a:pt x="3691895" y="14789"/>
                    <a:pt x="3718877" y="15178"/>
                  </a:cubicBezTo>
                  <a:cubicBezTo>
                    <a:pt x="3723677" y="15956"/>
                    <a:pt x="3723504" y="19588"/>
                    <a:pt x="3723244" y="23047"/>
                  </a:cubicBezTo>
                  <a:cubicBezTo>
                    <a:pt x="3722466" y="33814"/>
                    <a:pt x="3724066" y="44235"/>
                    <a:pt x="3728519" y="54051"/>
                  </a:cubicBezTo>
                  <a:cubicBezTo>
                    <a:pt x="3730033" y="57380"/>
                    <a:pt x="3730552" y="60666"/>
                    <a:pt x="3730336" y="64039"/>
                  </a:cubicBezTo>
                  <a:cubicBezTo>
                    <a:pt x="3727871" y="104858"/>
                    <a:pt x="3736043" y="145677"/>
                    <a:pt x="3730552" y="186495"/>
                  </a:cubicBezTo>
                  <a:cubicBezTo>
                    <a:pt x="3729082" y="197349"/>
                    <a:pt x="3736389" y="206948"/>
                    <a:pt x="3734443" y="217801"/>
                  </a:cubicBezTo>
                  <a:cubicBezTo>
                    <a:pt x="3717796" y="218147"/>
                    <a:pt x="3701062" y="218450"/>
                    <a:pt x="3684371" y="218752"/>
                  </a:cubicBezTo>
                  <a:cubicBezTo>
                    <a:pt x="3683896" y="198862"/>
                    <a:pt x="3674815" y="181480"/>
                    <a:pt x="3669021" y="163059"/>
                  </a:cubicBezTo>
                  <a:cubicBezTo>
                    <a:pt x="3664870" y="149871"/>
                    <a:pt x="3669886" y="134866"/>
                    <a:pt x="3665475" y="121030"/>
                  </a:cubicBezTo>
                  <a:cubicBezTo>
                    <a:pt x="3659941" y="103647"/>
                    <a:pt x="3662232" y="85530"/>
                    <a:pt x="3660719" y="67801"/>
                  </a:cubicBezTo>
                  <a:cubicBezTo>
                    <a:pt x="3659206" y="50418"/>
                    <a:pt x="3653282" y="34463"/>
                    <a:pt x="3638839" y="23091"/>
                  </a:cubicBezTo>
                  <a:close/>
                  <a:moveTo>
                    <a:pt x="3393841" y="97075"/>
                  </a:moveTo>
                  <a:cubicBezTo>
                    <a:pt x="3411656" y="94956"/>
                    <a:pt x="3427525" y="87043"/>
                    <a:pt x="3443740" y="80125"/>
                  </a:cubicBezTo>
                  <a:cubicBezTo>
                    <a:pt x="3455372" y="91973"/>
                    <a:pt x="3462507" y="106198"/>
                    <a:pt x="3467133" y="122068"/>
                  </a:cubicBezTo>
                  <a:cubicBezTo>
                    <a:pt x="3475003" y="149093"/>
                    <a:pt x="3475349" y="177112"/>
                    <a:pt x="3479587" y="204570"/>
                  </a:cubicBezTo>
                  <a:cubicBezTo>
                    <a:pt x="3483089" y="227228"/>
                    <a:pt x="3491823" y="249238"/>
                    <a:pt x="3507174" y="267528"/>
                  </a:cubicBezTo>
                  <a:cubicBezTo>
                    <a:pt x="3508558" y="269171"/>
                    <a:pt x="3509033" y="271593"/>
                    <a:pt x="3509941" y="273625"/>
                  </a:cubicBezTo>
                  <a:cubicBezTo>
                    <a:pt x="3493856" y="274706"/>
                    <a:pt x="3479716" y="282143"/>
                    <a:pt x="3464885" y="287289"/>
                  </a:cubicBezTo>
                  <a:cubicBezTo>
                    <a:pt x="3467349" y="249756"/>
                    <a:pt x="3449578" y="218493"/>
                    <a:pt x="3433233" y="186928"/>
                  </a:cubicBezTo>
                  <a:cubicBezTo>
                    <a:pt x="3428130" y="177112"/>
                    <a:pt x="3422855" y="167254"/>
                    <a:pt x="3415677" y="158649"/>
                  </a:cubicBezTo>
                  <a:cubicBezTo>
                    <a:pt x="3406554" y="147709"/>
                    <a:pt x="3406208" y="133483"/>
                    <a:pt x="3403095" y="120641"/>
                  </a:cubicBezTo>
                  <a:cubicBezTo>
                    <a:pt x="3401019" y="112036"/>
                    <a:pt x="3392371" y="106588"/>
                    <a:pt x="3393841" y="97075"/>
                  </a:cubicBezTo>
                  <a:close/>
                  <a:moveTo>
                    <a:pt x="3154938" y="212180"/>
                  </a:moveTo>
                  <a:cubicBezTo>
                    <a:pt x="3170375" y="204137"/>
                    <a:pt x="3185942" y="196354"/>
                    <a:pt x="3201075" y="187792"/>
                  </a:cubicBezTo>
                  <a:cubicBezTo>
                    <a:pt x="3204189" y="185976"/>
                    <a:pt x="3206913" y="184506"/>
                    <a:pt x="3210372" y="184333"/>
                  </a:cubicBezTo>
                  <a:cubicBezTo>
                    <a:pt x="3220750" y="208374"/>
                    <a:pt x="3238305" y="228308"/>
                    <a:pt x="3249115" y="252306"/>
                  </a:cubicBezTo>
                  <a:cubicBezTo>
                    <a:pt x="3254001" y="263160"/>
                    <a:pt x="3255385" y="274705"/>
                    <a:pt x="3260487" y="285385"/>
                  </a:cubicBezTo>
                  <a:cubicBezTo>
                    <a:pt x="3273546" y="312584"/>
                    <a:pt x="3290367" y="336322"/>
                    <a:pt x="3315143" y="353965"/>
                  </a:cubicBezTo>
                  <a:cubicBezTo>
                    <a:pt x="3315835" y="354483"/>
                    <a:pt x="3315835" y="355997"/>
                    <a:pt x="3316138" y="357078"/>
                  </a:cubicBezTo>
                  <a:cubicBezTo>
                    <a:pt x="3314235" y="357337"/>
                    <a:pt x="3312116" y="357078"/>
                    <a:pt x="3310517" y="357899"/>
                  </a:cubicBezTo>
                  <a:cubicBezTo>
                    <a:pt x="3294301" y="366072"/>
                    <a:pt x="3278173" y="374417"/>
                    <a:pt x="3262044" y="382676"/>
                  </a:cubicBezTo>
                  <a:cubicBezTo>
                    <a:pt x="3253526" y="387043"/>
                    <a:pt x="3245440" y="392276"/>
                    <a:pt x="3236014" y="394740"/>
                  </a:cubicBezTo>
                  <a:cubicBezTo>
                    <a:pt x="3234630" y="373336"/>
                    <a:pt x="3224858" y="355002"/>
                    <a:pt x="3215344" y="336322"/>
                  </a:cubicBezTo>
                  <a:cubicBezTo>
                    <a:pt x="3206827" y="319545"/>
                    <a:pt x="3199865" y="301990"/>
                    <a:pt x="3192384" y="284737"/>
                  </a:cubicBezTo>
                  <a:cubicBezTo>
                    <a:pt x="3187541" y="273538"/>
                    <a:pt x="3182914" y="262252"/>
                    <a:pt x="3178202" y="250966"/>
                  </a:cubicBezTo>
                  <a:cubicBezTo>
                    <a:pt x="3174007" y="240891"/>
                    <a:pt x="3168948" y="231465"/>
                    <a:pt x="3160862" y="223812"/>
                  </a:cubicBezTo>
                  <a:cubicBezTo>
                    <a:pt x="3157706" y="220784"/>
                    <a:pt x="3153857" y="217585"/>
                    <a:pt x="3154938" y="212180"/>
                  </a:cubicBezTo>
                  <a:close/>
                  <a:moveTo>
                    <a:pt x="2947904" y="318941"/>
                  </a:moveTo>
                  <a:cubicBezTo>
                    <a:pt x="2962389" y="314746"/>
                    <a:pt x="2974496" y="305666"/>
                    <a:pt x="2987814" y="299094"/>
                  </a:cubicBezTo>
                  <a:cubicBezTo>
                    <a:pt x="2991231" y="297450"/>
                    <a:pt x="2994171" y="295159"/>
                    <a:pt x="2998106" y="294942"/>
                  </a:cubicBezTo>
                  <a:cubicBezTo>
                    <a:pt x="3003900" y="309817"/>
                    <a:pt x="3015748" y="320843"/>
                    <a:pt x="3023185" y="334680"/>
                  </a:cubicBezTo>
                  <a:cubicBezTo>
                    <a:pt x="3037584" y="361489"/>
                    <a:pt x="3053669" y="387217"/>
                    <a:pt x="3063701" y="416491"/>
                  </a:cubicBezTo>
                  <a:cubicBezTo>
                    <a:pt x="3069711" y="434046"/>
                    <a:pt x="3080132" y="450694"/>
                    <a:pt x="3091807" y="465828"/>
                  </a:cubicBezTo>
                  <a:cubicBezTo>
                    <a:pt x="3093320" y="467817"/>
                    <a:pt x="3094099" y="469633"/>
                    <a:pt x="3094531" y="471838"/>
                  </a:cubicBezTo>
                  <a:cubicBezTo>
                    <a:pt x="3092888" y="472746"/>
                    <a:pt x="3091288" y="473741"/>
                    <a:pt x="3089645" y="474562"/>
                  </a:cubicBezTo>
                  <a:cubicBezTo>
                    <a:pt x="3069884" y="484421"/>
                    <a:pt x="3051248" y="496615"/>
                    <a:pt x="3030190" y="503922"/>
                  </a:cubicBezTo>
                  <a:cubicBezTo>
                    <a:pt x="3032049" y="487751"/>
                    <a:pt x="3021499" y="475643"/>
                    <a:pt x="3016223" y="461850"/>
                  </a:cubicBezTo>
                  <a:cubicBezTo>
                    <a:pt x="3008700" y="442089"/>
                    <a:pt x="3002343" y="421679"/>
                    <a:pt x="2992831" y="402913"/>
                  </a:cubicBezTo>
                  <a:cubicBezTo>
                    <a:pt x="2978993" y="375629"/>
                    <a:pt x="2972334" y="344280"/>
                    <a:pt x="2949158" y="322011"/>
                  </a:cubicBezTo>
                  <a:cubicBezTo>
                    <a:pt x="2948422" y="321319"/>
                    <a:pt x="2948336" y="319979"/>
                    <a:pt x="2947904" y="318941"/>
                  </a:cubicBezTo>
                  <a:close/>
                  <a:moveTo>
                    <a:pt x="2739788" y="438110"/>
                  </a:moveTo>
                  <a:cubicBezTo>
                    <a:pt x="2743161" y="431667"/>
                    <a:pt x="2750339" y="430586"/>
                    <a:pt x="2755787" y="427516"/>
                  </a:cubicBezTo>
                  <a:cubicBezTo>
                    <a:pt x="2772348" y="418089"/>
                    <a:pt x="2789471" y="409830"/>
                    <a:pt x="2806378" y="401139"/>
                  </a:cubicBezTo>
                  <a:cubicBezTo>
                    <a:pt x="2807070" y="401442"/>
                    <a:pt x="2808454" y="401744"/>
                    <a:pt x="2808411" y="402004"/>
                  </a:cubicBezTo>
                  <a:cubicBezTo>
                    <a:pt x="2807027" y="426608"/>
                    <a:pt x="2822075" y="445633"/>
                    <a:pt x="2830031" y="467124"/>
                  </a:cubicBezTo>
                  <a:cubicBezTo>
                    <a:pt x="2834052" y="477977"/>
                    <a:pt x="2838462" y="488830"/>
                    <a:pt x="2841749" y="500159"/>
                  </a:cubicBezTo>
                  <a:cubicBezTo>
                    <a:pt x="2844949" y="511272"/>
                    <a:pt x="2852818" y="521001"/>
                    <a:pt x="2858094" y="531595"/>
                  </a:cubicBezTo>
                  <a:cubicBezTo>
                    <a:pt x="2867477" y="550404"/>
                    <a:pt x="2881184" y="565539"/>
                    <a:pt x="2896751" y="579203"/>
                  </a:cubicBezTo>
                  <a:cubicBezTo>
                    <a:pt x="2895929" y="580413"/>
                    <a:pt x="2895367" y="582143"/>
                    <a:pt x="2894199" y="582748"/>
                  </a:cubicBezTo>
                  <a:cubicBezTo>
                    <a:pt x="2871585" y="594596"/>
                    <a:pt x="2848710" y="605968"/>
                    <a:pt x="2826269" y="618205"/>
                  </a:cubicBezTo>
                  <a:cubicBezTo>
                    <a:pt x="2820302" y="621448"/>
                    <a:pt x="2815891" y="621578"/>
                    <a:pt x="2811091" y="617211"/>
                  </a:cubicBezTo>
                  <a:cubicBezTo>
                    <a:pt x="2811610" y="598099"/>
                    <a:pt x="2807329" y="580111"/>
                    <a:pt x="2800627" y="562122"/>
                  </a:cubicBezTo>
                  <a:cubicBezTo>
                    <a:pt x="2797773" y="554469"/>
                    <a:pt x="2795611" y="545691"/>
                    <a:pt x="2794703" y="536870"/>
                  </a:cubicBezTo>
                  <a:cubicBezTo>
                    <a:pt x="2792195" y="512396"/>
                    <a:pt x="2783764" y="489695"/>
                    <a:pt x="2770662" y="468810"/>
                  </a:cubicBezTo>
                  <a:cubicBezTo>
                    <a:pt x="2762749" y="456184"/>
                    <a:pt x="2753582" y="444855"/>
                    <a:pt x="2739788" y="438110"/>
                  </a:cubicBezTo>
                  <a:close/>
                  <a:moveTo>
                    <a:pt x="2561336" y="530688"/>
                  </a:moveTo>
                  <a:cubicBezTo>
                    <a:pt x="2577551" y="523596"/>
                    <a:pt x="2593809" y="516505"/>
                    <a:pt x="2610024" y="509327"/>
                  </a:cubicBezTo>
                  <a:cubicBezTo>
                    <a:pt x="2613657" y="507727"/>
                    <a:pt x="2617419" y="507814"/>
                    <a:pt x="2621224" y="507987"/>
                  </a:cubicBezTo>
                  <a:cubicBezTo>
                    <a:pt x="2614738" y="519618"/>
                    <a:pt x="2616684" y="530904"/>
                    <a:pt x="2619624" y="543573"/>
                  </a:cubicBezTo>
                  <a:cubicBezTo>
                    <a:pt x="2623948" y="562123"/>
                    <a:pt x="2631083" y="579506"/>
                    <a:pt x="2638347" y="596716"/>
                  </a:cubicBezTo>
                  <a:cubicBezTo>
                    <a:pt x="2644487" y="611288"/>
                    <a:pt x="2654648" y="624173"/>
                    <a:pt x="2663037" y="637837"/>
                  </a:cubicBezTo>
                  <a:cubicBezTo>
                    <a:pt x="2670517" y="649988"/>
                    <a:pt x="2681284" y="659198"/>
                    <a:pt x="2690927" y="669402"/>
                  </a:cubicBezTo>
                  <a:cubicBezTo>
                    <a:pt x="2690581" y="673337"/>
                    <a:pt x="2692094" y="676407"/>
                    <a:pt x="2693910" y="679953"/>
                  </a:cubicBezTo>
                  <a:cubicBezTo>
                    <a:pt x="2696159" y="684234"/>
                    <a:pt x="2698710" y="691844"/>
                    <a:pt x="2692181" y="694006"/>
                  </a:cubicBezTo>
                  <a:cubicBezTo>
                    <a:pt x="2671036" y="701011"/>
                    <a:pt x="2652486" y="713507"/>
                    <a:pt x="2631472" y="720815"/>
                  </a:cubicBezTo>
                  <a:cubicBezTo>
                    <a:pt x="2623343" y="723669"/>
                    <a:pt x="2621786" y="721550"/>
                    <a:pt x="2618499" y="715194"/>
                  </a:cubicBezTo>
                  <a:cubicBezTo>
                    <a:pt x="2614262" y="706848"/>
                    <a:pt x="2613527" y="696557"/>
                    <a:pt x="2605571" y="690115"/>
                  </a:cubicBezTo>
                  <a:cubicBezTo>
                    <a:pt x="2604663" y="668019"/>
                    <a:pt x="2605398" y="645663"/>
                    <a:pt x="2602328" y="623870"/>
                  </a:cubicBezTo>
                  <a:cubicBezTo>
                    <a:pt x="2599647" y="604542"/>
                    <a:pt x="2595755" y="584219"/>
                    <a:pt x="2579410" y="570512"/>
                  </a:cubicBezTo>
                  <a:cubicBezTo>
                    <a:pt x="2566741" y="559875"/>
                    <a:pt x="2565617" y="544741"/>
                    <a:pt x="2561336" y="530688"/>
                  </a:cubicBezTo>
                  <a:close/>
                  <a:moveTo>
                    <a:pt x="2326239" y="625038"/>
                  </a:moveTo>
                  <a:cubicBezTo>
                    <a:pt x="2325936" y="620238"/>
                    <a:pt x="2330519" y="619503"/>
                    <a:pt x="2333071" y="618595"/>
                  </a:cubicBezTo>
                  <a:cubicBezTo>
                    <a:pt x="2353567" y="611331"/>
                    <a:pt x="2374279" y="604672"/>
                    <a:pt x="2394904" y="597796"/>
                  </a:cubicBezTo>
                  <a:cubicBezTo>
                    <a:pt x="2392483" y="614011"/>
                    <a:pt x="2403639" y="625643"/>
                    <a:pt x="2409563" y="638702"/>
                  </a:cubicBezTo>
                  <a:cubicBezTo>
                    <a:pt x="2418168" y="657728"/>
                    <a:pt x="2425043" y="677359"/>
                    <a:pt x="2431659" y="697033"/>
                  </a:cubicBezTo>
                  <a:cubicBezTo>
                    <a:pt x="2440047" y="721982"/>
                    <a:pt x="2450209" y="745851"/>
                    <a:pt x="2465170" y="767557"/>
                  </a:cubicBezTo>
                  <a:cubicBezTo>
                    <a:pt x="2468629" y="772573"/>
                    <a:pt x="2472002" y="777892"/>
                    <a:pt x="2471224" y="784551"/>
                  </a:cubicBezTo>
                  <a:cubicBezTo>
                    <a:pt x="2448609" y="789739"/>
                    <a:pt x="2427854" y="800031"/>
                    <a:pt x="2406320" y="808160"/>
                  </a:cubicBezTo>
                  <a:cubicBezTo>
                    <a:pt x="2396116" y="812008"/>
                    <a:pt x="2390710" y="809889"/>
                    <a:pt x="2388332" y="799036"/>
                  </a:cubicBezTo>
                  <a:cubicBezTo>
                    <a:pt x="2387684" y="795793"/>
                    <a:pt x="2388548" y="791858"/>
                    <a:pt x="2383792" y="791037"/>
                  </a:cubicBezTo>
                  <a:cubicBezTo>
                    <a:pt x="2386386" y="772833"/>
                    <a:pt x="2375965" y="757569"/>
                    <a:pt x="2372636" y="740748"/>
                  </a:cubicBezTo>
                  <a:cubicBezTo>
                    <a:pt x="2369566" y="725225"/>
                    <a:pt x="2363123" y="710351"/>
                    <a:pt x="2362864" y="694352"/>
                  </a:cubicBezTo>
                  <a:cubicBezTo>
                    <a:pt x="2362561" y="677618"/>
                    <a:pt x="2359447" y="661533"/>
                    <a:pt x="2353869" y="645836"/>
                  </a:cubicBezTo>
                  <a:cubicBezTo>
                    <a:pt x="2349373" y="633124"/>
                    <a:pt x="2339903" y="625946"/>
                    <a:pt x="2326239" y="625038"/>
                  </a:cubicBezTo>
                  <a:close/>
                  <a:moveTo>
                    <a:pt x="2150165" y="666894"/>
                  </a:moveTo>
                  <a:cubicBezTo>
                    <a:pt x="2157948" y="659586"/>
                    <a:pt x="2168975" y="663521"/>
                    <a:pt x="2177925" y="658851"/>
                  </a:cubicBezTo>
                  <a:cubicBezTo>
                    <a:pt x="2183849" y="655781"/>
                    <a:pt x="2191935" y="657641"/>
                    <a:pt x="2198810" y="654225"/>
                  </a:cubicBezTo>
                  <a:cubicBezTo>
                    <a:pt x="2203437" y="651933"/>
                    <a:pt x="2207632" y="655046"/>
                    <a:pt x="2209404" y="660192"/>
                  </a:cubicBezTo>
                  <a:cubicBezTo>
                    <a:pt x="2206550" y="680861"/>
                    <a:pt x="2205772" y="701789"/>
                    <a:pt x="2207847" y="722285"/>
                  </a:cubicBezTo>
                  <a:cubicBezTo>
                    <a:pt x="2209923" y="742737"/>
                    <a:pt x="2205383" y="764790"/>
                    <a:pt x="2218657" y="783384"/>
                  </a:cubicBezTo>
                  <a:cubicBezTo>
                    <a:pt x="2219436" y="784464"/>
                    <a:pt x="2219479" y="786583"/>
                    <a:pt x="2219003" y="787880"/>
                  </a:cubicBezTo>
                  <a:cubicBezTo>
                    <a:pt x="2210140" y="810711"/>
                    <a:pt x="2208885" y="834926"/>
                    <a:pt x="2205513" y="858794"/>
                  </a:cubicBezTo>
                  <a:cubicBezTo>
                    <a:pt x="2198421" y="858319"/>
                    <a:pt x="2192973" y="863551"/>
                    <a:pt x="2186400" y="864546"/>
                  </a:cubicBezTo>
                  <a:cubicBezTo>
                    <a:pt x="2180995" y="865410"/>
                    <a:pt x="2174423" y="869562"/>
                    <a:pt x="2171007" y="861043"/>
                  </a:cubicBezTo>
                  <a:cubicBezTo>
                    <a:pt x="2174899" y="849585"/>
                    <a:pt x="2185492" y="840374"/>
                    <a:pt x="2182552" y="826624"/>
                  </a:cubicBezTo>
                  <a:cubicBezTo>
                    <a:pt x="2180606" y="817457"/>
                    <a:pt x="2180390" y="807382"/>
                    <a:pt x="2176239" y="799382"/>
                  </a:cubicBezTo>
                  <a:cubicBezTo>
                    <a:pt x="2171699" y="790648"/>
                    <a:pt x="2172217" y="781870"/>
                    <a:pt x="2170445" y="773092"/>
                  </a:cubicBezTo>
                  <a:cubicBezTo>
                    <a:pt x="2165515" y="748921"/>
                    <a:pt x="2169796" y="722977"/>
                    <a:pt x="2156911" y="700362"/>
                  </a:cubicBezTo>
                  <a:cubicBezTo>
                    <a:pt x="2154619" y="696297"/>
                    <a:pt x="2154965" y="692233"/>
                    <a:pt x="2155181" y="688082"/>
                  </a:cubicBezTo>
                  <a:cubicBezTo>
                    <a:pt x="2155613" y="680471"/>
                    <a:pt x="2155354" y="673121"/>
                    <a:pt x="2150165" y="666894"/>
                  </a:cubicBezTo>
                  <a:close/>
                  <a:moveTo>
                    <a:pt x="1912386" y="716491"/>
                  </a:moveTo>
                  <a:cubicBezTo>
                    <a:pt x="1913727" y="712339"/>
                    <a:pt x="1915889" y="709096"/>
                    <a:pt x="1920775" y="709053"/>
                  </a:cubicBezTo>
                  <a:cubicBezTo>
                    <a:pt x="1937552" y="709010"/>
                    <a:pt x="1953681" y="702913"/>
                    <a:pt x="1970588" y="703994"/>
                  </a:cubicBezTo>
                  <a:cubicBezTo>
                    <a:pt x="1981009" y="704643"/>
                    <a:pt x="1990652" y="700881"/>
                    <a:pt x="2000294" y="697508"/>
                  </a:cubicBezTo>
                  <a:cubicBezTo>
                    <a:pt x="2010066" y="703561"/>
                    <a:pt x="1999862" y="709313"/>
                    <a:pt x="2000078" y="715236"/>
                  </a:cubicBezTo>
                  <a:cubicBezTo>
                    <a:pt x="1998392" y="726219"/>
                    <a:pt x="1990781" y="735473"/>
                    <a:pt x="1989138" y="745850"/>
                  </a:cubicBezTo>
                  <a:cubicBezTo>
                    <a:pt x="1985852" y="766432"/>
                    <a:pt x="1974177" y="783988"/>
                    <a:pt x="1970804" y="804268"/>
                  </a:cubicBezTo>
                  <a:cubicBezTo>
                    <a:pt x="1968685" y="817024"/>
                    <a:pt x="1959951" y="827272"/>
                    <a:pt x="1958480" y="840503"/>
                  </a:cubicBezTo>
                  <a:cubicBezTo>
                    <a:pt x="1956794" y="855810"/>
                    <a:pt x="1947022" y="868999"/>
                    <a:pt x="1944903" y="884565"/>
                  </a:cubicBezTo>
                  <a:cubicBezTo>
                    <a:pt x="1944514" y="887073"/>
                    <a:pt x="1944384" y="894251"/>
                    <a:pt x="1938201" y="895029"/>
                  </a:cubicBezTo>
                  <a:cubicBezTo>
                    <a:pt x="1936341" y="888197"/>
                    <a:pt x="1941660" y="882662"/>
                    <a:pt x="1941876" y="876652"/>
                  </a:cubicBezTo>
                  <a:cubicBezTo>
                    <a:pt x="1942222" y="866101"/>
                    <a:pt x="1942438" y="854729"/>
                    <a:pt x="1938892" y="845087"/>
                  </a:cubicBezTo>
                  <a:cubicBezTo>
                    <a:pt x="1934136" y="832158"/>
                    <a:pt x="1934222" y="819229"/>
                    <a:pt x="1936255" y="806862"/>
                  </a:cubicBezTo>
                  <a:cubicBezTo>
                    <a:pt x="1938676" y="792161"/>
                    <a:pt x="1934136" y="776292"/>
                    <a:pt x="1942568" y="762714"/>
                  </a:cubicBezTo>
                  <a:cubicBezTo>
                    <a:pt x="1948146" y="753720"/>
                    <a:pt x="1944644" y="744553"/>
                    <a:pt x="1944514" y="735430"/>
                  </a:cubicBezTo>
                  <a:cubicBezTo>
                    <a:pt x="1944384" y="726392"/>
                    <a:pt x="1935347" y="725052"/>
                    <a:pt x="1930201" y="723149"/>
                  </a:cubicBezTo>
                  <a:cubicBezTo>
                    <a:pt x="1924364" y="720987"/>
                    <a:pt x="1918483" y="718220"/>
                    <a:pt x="1912386" y="716491"/>
                  </a:cubicBezTo>
                  <a:close/>
                  <a:moveTo>
                    <a:pt x="1725330" y="858016"/>
                  </a:moveTo>
                  <a:cubicBezTo>
                    <a:pt x="1722346" y="839682"/>
                    <a:pt x="1733934" y="824807"/>
                    <a:pt x="1737048" y="808030"/>
                  </a:cubicBezTo>
                  <a:cubicBezTo>
                    <a:pt x="1740507" y="789307"/>
                    <a:pt x="1752700" y="772227"/>
                    <a:pt x="1747339" y="751602"/>
                  </a:cubicBezTo>
                  <a:cubicBezTo>
                    <a:pt x="1746085" y="746759"/>
                    <a:pt x="1749674" y="740921"/>
                    <a:pt x="1754690" y="737505"/>
                  </a:cubicBezTo>
                  <a:cubicBezTo>
                    <a:pt x="1761349" y="738284"/>
                    <a:pt x="1768224" y="736251"/>
                    <a:pt x="1774796" y="738846"/>
                  </a:cubicBezTo>
                  <a:cubicBezTo>
                    <a:pt x="1775834" y="744726"/>
                    <a:pt x="1779207" y="750218"/>
                    <a:pt x="1778039" y="756488"/>
                  </a:cubicBezTo>
                  <a:cubicBezTo>
                    <a:pt x="1776223" y="757093"/>
                    <a:pt x="1774623" y="757569"/>
                    <a:pt x="1773845" y="759817"/>
                  </a:cubicBezTo>
                  <a:cubicBezTo>
                    <a:pt x="1770213" y="770411"/>
                    <a:pt x="1766018" y="781524"/>
                    <a:pt x="1760527" y="790518"/>
                  </a:cubicBezTo>
                  <a:cubicBezTo>
                    <a:pt x="1750495" y="806863"/>
                    <a:pt x="1746863" y="826450"/>
                    <a:pt x="1734151" y="840979"/>
                  </a:cubicBezTo>
                  <a:cubicBezTo>
                    <a:pt x="1729610" y="846168"/>
                    <a:pt x="1733502" y="855163"/>
                    <a:pt x="1725330" y="858016"/>
                  </a:cubicBezTo>
                  <a:close/>
                  <a:moveTo>
                    <a:pt x="1503594" y="854341"/>
                  </a:moveTo>
                  <a:cubicBezTo>
                    <a:pt x="1508004" y="855379"/>
                    <a:pt x="1507615" y="852179"/>
                    <a:pt x="1507874" y="849541"/>
                  </a:cubicBezTo>
                  <a:cubicBezTo>
                    <a:pt x="1521236" y="832548"/>
                    <a:pt x="1532003" y="814170"/>
                    <a:pt x="1536067" y="792680"/>
                  </a:cubicBezTo>
                  <a:cubicBezTo>
                    <a:pt x="1537191" y="786799"/>
                    <a:pt x="1543072" y="786713"/>
                    <a:pt x="1545234" y="781740"/>
                  </a:cubicBezTo>
                  <a:cubicBezTo>
                    <a:pt x="1550380" y="769806"/>
                    <a:pt x="1556995" y="758434"/>
                    <a:pt x="1563698" y="747234"/>
                  </a:cubicBezTo>
                  <a:cubicBezTo>
                    <a:pt x="1568368" y="739451"/>
                    <a:pt x="1566422" y="729463"/>
                    <a:pt x="1572735" y="722458"/>
                  </a:cubicBezTo>
                  <a:cubicBezTo>
                    <a:pt x="1583242" y="722328"/>
                    <a:pt x="1594225" y="720166"/>
                    <a:pt x="1602614" y="729333"/>
                  </a:cubicBezTo>
                  <a:cubicBezTo>
                    <a:pt x="1600625" y="736987"/>
                    <a:pt x="1595263" y="742608"/>
                    <a:pt x="1590939" y="748834"/>
                  </a:cubicBezTo>
                  <a:cubicBezTo>
                    <a:pt x="1587869" y="751602"/>
                    <a:pt x="1583847" y="753807"/>
                    <a:pt x="1581945" y="757223"/>
                  </a:cubicBezTo>
                  <a:cubicBezTo>
                    <a:pt x="1572648" y="773914"/>
                    <a:pt x="1560757" y="788745"/>
                    <a:pt x="1549558" y="804139"/>
                  </a:cubicBezTo>
                  <a:cubicBezTo>
                    <a:pt x="1543634" y="812268"/>
                    <a:pt x="1538013" y="820829"/>
                    <a:pt x="1531700" y="828440"/>
                  </a:cubicBezTo>
                  <a:cubicBezTo>
                    <a:pt x="1523960" y="837736"/>
                    <a:pt x="1520414" y="849757"/>
                    <a:pt x="1511161" y="857757"/>
                  </a:cubicBezTo>
                  <a:cubicBezTo>
                    <a:pt x="1505972" y="862254"/>
                    <a:pt x="1503853" y="860481"/>
                    <a:pt x="1503810" y="854254"/>
                  </a:cubicBezTo>
                  <a:cubicBezTo>
                    <a:pt x="1503810" y="854254"/>
                    <a:pt x="1503594" y="854341"/>
                    <a:pt x="1503594" y="854341"/>
                  </a:cubicBezTo>
                  <a:close/>
                  <a:moveTo>
                    <a:pt x="1374824" y="739927"/>
                  </a:moveTo>
                  <a:cubicBezTo>
                    <a:pt x="1377765" y="725571"/>
                    <a:pt x="1382651" y="711432"/>
                    <a:pt x="1388445" y="698503"/>
                  </a:cubicBezTo>
                  <a:cubicBezTo>
                    <a:pt x="1394455" y="685012"/>
                    <a:pt x="1395320" y="672602"/>
                    <a:pt x="1393850" y="659024"/>
                  </a:cubicBezTo>
                  <a:cubicBezTo>
                    <a:pt x="1407773" y="665813"/>
                    <a:pt x="1421653" y="672602"/>
                    <a:pt x="1435577" y="679347"/>
                  </a:cubicBezTo>
                  <a:cubicBezTo>
                    <a:pt x="1436139" y="680688"/>
                    <a:pt x="1437393" y="682158"/>
                    <a:pt x="1435145" y="683153"/>
                  </a:cubicBezTo>
                  <a:cubicBezTo>
                    <a:pt x="1417719" y="690979"/>
                    <a:pt x="1411362" y="709183"/>
                    <a:pt x="1399125" y="721809"/>
                  </a:cubicBezTo>
                  <a:cubicBezTo>
                    <a:pt x="1396142" y="722112"/>
                    <a:pt x="1393591" y="722804"/>
                    <a:pt x="1394412" y="726739"/>
                  </a:cubicBezTo>
                  <a:cubicBezTo>
                    <a:pt x="1394412" y="726739"/>
                    <a:pt x="1394369" y="726609"/>
                    <a:pt x="1394369" y="726609"/>
                  </a:cubicBezTo>
                  <a:cubicBezTo>
                    <a:pt x="1385418" y="727474"/>
                    <a:pt x="1382175" y="736684"/>
                    <a:pt x="1374824" y="739927"/>
                  </a:cubicBezTo>
                  <a:close/>
                  <a:moveTo>
                    <a:pt x="1191745" y="691887"/>
                  </a:moveTo>
                  <a:cubicBezTo>
                    <a:pt x="1201085" y="670829"/>
                    <a:pt x="1219765" y="656257"/>
                    <a:pt x="1230531" y="636193"/>
                  </a:cubicBezTo>
                  <a:cubicBezTo>
                    <a:pt x="1235547" y="626896"/>
                    <a:pt x="1235634" y="618119"/>
                    <a:pt x="1228672" y="609730"/>
                  </a:cubicBezTo>
                  <a:cubicBezTo>
                    <a:pt x="1236499" y="608173"/>
                    <a:pt x="1241731" y="614184"/>
                    <a:pt x="1248260" y="616432"/>
                  </a:cubicBezTo>
                  <a:cubicBezTo>
                    <a:pt x="1255135" y="618810"/>
                    <a:pt x="1260454" y="624821"/>
                    <a:pt x="1268669" y="624475"/>
                  </a:cubicBezTo>
                  <a:cubicBezTo>
                    <a:pt x="1271869" y="624345"/>
                    <a:pt x="1273037" y="628194"/>
                    <a:pt x="1272734" y="631566"/>
                  </a:cubicBezTo>
                  <a:cubicBezTo>
                    <a:pt x="1258681" y="638052"/>
                    <a:pt x="1247871" y="648603"/>
                    <a:pt x="1237407" y="659586"/>
                  </a:cubicBezTo>
                  <a:cubicBezTo>
                    <a:pt x="1225040" y="668408"/>
                    <a:pt x="1212198" y="676666"/>
                    <a:pt x="1201517" y="687563"/>
                  </a:cubicBezTo>
                  <a:cubicBezTo>
                    <a:pt x="1198577" y="690590"/>
                    <a:pt x="1195939" y="692492"/>
                    <a:pt x="1191745" y="691887"/>
                  </a:cubicBezTo>
                  <a:close/>
                  <a:moveTo>
                    <a:pt x="1016449" y="610423"/>
                  </a:moveTo>
                  <a:cubicBezTo>
                    <a:pt x="1028038" y="589278"/>
                    <a:pt x="1046588" y="573539"/>
                    <a:pt x="1060252" y="553951"/>
                  </a:cubicBezTo>
                  <a:cubicBezTo>
                    <a:pt x="1070067" y="539855"/>
                    <a:pt x="1065916" y="526666"/>
                    <a:pt x="1048101" y="515900"/>
                  </a:cubicBezTo>
                  <a:cubicBezTo>
                    <a:pt x="1060857" y="513781"/>
                    <a:pt x="1067689" y="525240"/>
                    <a:pt x="1077980" y="529001"/>
                  </a:cubicBezTo>
                  <a:cubicBezTo>
                    <a:pt x="1085244" y="531639"/>
                    <a:pt x="1091990" y="536655"/>
                    <a:pt x="1097784" y="541930"/>
                  </a:cubicBezTo>
                  <a:cubicBezTo>
                    <a:pt x="1101286" y="545087"/>
                    <a:pt x="1103967" y="543530"/>
                    <a:pt x="1107124" y="543530"/>
                  </a:cubicBezTo>
                  <a:cubicBezTo>
                    <a:pt x="1107686" y="548114"/>
                    <a:pt x="1106172" y="551054"/>
                    <a:pt x="1101114" y="551097"/>
                  </a:cubicBezTo>
                  <a:cubicBezTo>
                    <a:pt x="1096487" y="551184"/>
                    <a:pt x="1092163" y="546860"/>
                    <a:pt x="1087147" y="551097"/>
                  </a:cubicBezTo>
                  <a:cubicBezTo>
                    <a:pt x="1081093" y="556199"/>
                    <a:pt x="1077461" y="563161"/>
                    <a:pt x="1075818" y="569950"/>
                  </a:cubicBezTo>
                  <a:cubicBezTo>
                    <a:pt x="1074694" y="574577"/>
                    <a:pt x="1072100" y="578209"/>
                    <a:pt x="1071018" y="582576"/>
                  </a:cubicBezTo>
                  <a:cubicBezTo>
                    <a:pt x="1054068" y="587030"/>
                    <a:pt x="1040837" y="598272"/>
                    <a:pt x="1026611" y="607482"/>
                  </a:cubicBezTo>
                  <a:cubicBezTo>
                    <a:pt x="1023109" y="609774"/>
                    <a:pt x="1020384" y="611201"/>
                    <a:pt x="1016449" y="610423"/>
                  </a:cubicBezTo>
                  <a:close/>
                  <a:moveTo>
                    <a:pt x="850017" y="546643"/>
                  </a:moveTo>
                  <a:cubicBezTo>
                    <a:pt x="858839" y="537865"/>
                    <a:pt x="862730" y="525715"/>
                    <a:pt x="868568" y="515381"/>
                  </a:cubicBezTo>
                  <a:cubicBezTo>
                    <a:pt x="877129" y="500160"/>
                    <a:pt x="891484" y="491036"/>
                    <a:pt x="900694" y="477114"/>
                  </a:cubicBezTo>
                  <a:cubicBezTo>
                    <a:pt x="901473" y="475903"/>
                    <a:pt x="902208" y="474649"/>
                    <a:pt x="902986" y="473438"/>
                  </a:cubicBezTo>
                  <a:cubicBezTo>
                    <a:pt x="917342" y="477891"/>
                    <a:pt x="927287" y="490302"/>
                    <a:pt x="941556" y="495015"/>
                  </a:cubicBezTo>
                  <a:cubicBezTo>
                    <a:pt x="937102" y="501155"/>
                    <a:pt x="939610" y="511273"/>
                    <a:pt x="930357" y="514646"/>
                  </a:cubicBezTo>
                  <a:cubicBezTo>
                    <a:pt x="927330" y="514646"/>
                    <a:pt x="924563" y="514948"/>
                    <a:pt x="921579" y="516332"/>
                  </a:cubicBezTo>
                  <a:cubicBezTo>
                    <a:pt x="898100" y="527315"/>
                    <a:pt x="874794" y="538687"/>
                    <a:pt x="850017" y="546643"/>
                  </a:cubicBezTo>
                  <a:close/>
                  <a:moveTo>
                    <a:pt x="729724" y="486626"/>
                  </a:moveTo>
                  <a:cubicBezTo>
                    <a:pt x="727908" y="480962"/>
                    <a:pt x="731886" y="476680"/>
                    <a:pt x="734740" y="473524"/>
                  </a:cubicBezTo>
                  <a:cubicBezTo>
                    <a:pt x="744642" y="462584"/>
                    <a:pt x="748490" y="448055"/>
                    <a:pt x="757917" y="436640"/>
                  </a:cubicBezTo>
                  <a:cubicBezTo>
                    <a:pt x="763495" y="429895"/>
                    <a:pt x="764403" y="418998"/>
                    <a:pt x="759257" y="409745"/>
                  </a:cubicBezTo>
                  <a:cubicBezTo>
                    <a:pt x="766911" y="403086"/>
                    <a:pt x="772272" y="409961"/>
                    <a:pt x="777980" y="413161"/>
                  </a:cubicBezTo>
                  <a:cubicBezTo>
                    <a:pt x="794800" y="422630"/>
                    <a:pt x="811448" y="432360"/>
                    <a:pt x="830690" y="443472"/>
                  </a:cubicBezTo>
                  <a:cubicBezTo>
                    <a:pt x="795363" y="458606"/>
                    <a:pt x="762543" y="472616"/>
                    <a:pt x="729724" y="486626"/>
                  </a:cubicBezTo>
                  <a:close/>
                  <a:moveTo>
                    <a:pt x="587550" y="430110"/>
                  </a:moveTo>
                  <a:cubicBezTo>
                    <a:pt x="587593" y="421678"/>
                    <a:pt x="594338" y="417095"/>
                    <a:pt x="599744" y="413377"/>
                  </a:cubicBezTo>
                  <a:cubicBezTo>
                    <a:pt x="608695" y="407237"/>
                    <a:pt x="613451" y="398631"/>
                    <a:pt x="618121" y="389767"/>
                  </a:cubicBezTo>
                  <a:cubicBezTo>
                    <a:pt x="623958" y="378611"/>
                    <a:pt x="621407" y="373812"/>
                    <a:pt x="608954" y="370828"/>
                  </a:cubicBezTo>
                  <a:cubicBezTo>
                    <a:pt x="606965" y="370352"/>
                    <a:pt x="605019" y="369660"/>
                    <a:pt x="603073" y="369098"/>
                  </a:cubicBezTo>
                  <a:cubicBezTo>
                    <a:pt x="613192" y="364861"/>
                    <a:pt x="621320" y="367801"/>
                    <a:pt x="629017" y="375066"/>
                  </a:cubicBezTo>
                  <a:cubicBezTo>
                    <a:pt x="636282" y="381897"/>
                    <a:pt x="645275" y="386265"/>
                    <a:pt x="654615" y="389724"/>
                  </a:cubicBezTo>
                  <a:cubicBezTo>
                    <a:pt x="657470" y="390805"/>
                    <a:pt x="661058" y="391108"/>
                    <a:pt x="661145" y="395086"/>
                  </a:cubicBezTo>
                  <a:cubicBezTo>
                    <a:pt x="661231" y="398934"/>
                    <a:pt x="657556" y="398199"/>
                    <a:pt x="655264" y="399237"/>
                  </a:cubicBezTo>
                  <a:cubicBezTo>
                    <a:pt x="632693" y="409485"/>
                    <a:pt x="610121" y="419776"/>
                    <a:pt x="587550" y="430110"/>
                  </a:cubicBezTo>
                  <a:close/>
                  <a:moveTo>
                    <a:pt x="405676" y="495258"/>
                  </a:moveTo>
                  <a:cubicBezTo>
                    <a:pt x="405865" y="492053"/>
                    <a:pt x="407065" y="488291"/>
                    <a:pt x="407498" y="485156"/>
                  </a:cubicBezTo>
                  <a:cubicBezTo>
                    <a:pt x="409227" y="472789"/>
                    <a:pt x="421983" y="465914"/>
                    <a:pt x="422718" y="453115"/>
                  </a:cubicBezTo>
                  <a:cubicBezTo>
                    <a:pt x="422977" y="448661"/>
                    <a:pt x="428252" y="449569"/>
                    <a:pt x="431106" y="448315"/>
                  </a:cubicBezTo>
                  <a:cubicBezTo>
                    <a:pt x="439322" y="444813"/>
                    <a:pt x="447797" y="440878"/>
                    <a:pt x="457050" y="444942"/>
                  </a:cubicBezTo>
                  <a:lnTo>
                    <a:pt x="457152" y="444954"/>
                  </a:lnTo>
                  <a:lnTo>
                    <a:pt x="457050" y="444942"/>
                  </a:lnTo>
                  <a:cubicBezTo>
                    <a:pt x="457310" y="442694"/>
                    <a:pt x="456704" y="439494"/>
                    <a:pt x="457958" y="438327"/>
                  </a:cubicBezTo>
                  <a:cubicBezTo>
                    <a:pt x="468812" y="428295"/>
                    <a:pt x="471190" y="414717"/>
                    <a:pt x="474390" y="401356"/>
                  </a:cubicBezTo>
                  <a:cubicBezTo>
                    <a:pt x="477460" y="388557"/>
                    <a:pt x="485329" y="377920"/>
                    <a:pt x="491253" y="366461"/>
                  </a:cubicBezTo>
                  <a:cubicBezTo>
                    <a:pt x="499079" y="368277"/>
                    <a:pt x="508506" y="364861"/>
                    <a:pt x="514214" y="373596"/>
                  </a:cubicBezTo>
                  <a:cubicBezTo>
                    <a:pt x="504442" y="379217"/>
                    <a:pt x="496096" y="385746"/>
                    <a:pt x="490345" y="396210"/>
                  </a:cubicBezTo>
                  <a:cubicBezTo>
                    <a:pt x="486410" y="403345"/>
                    <a:pt x="481956" y="410566"/>
                    <a:pt x="482778" y="418133"/>
                  </a:cubicBezTo>
                  <a:cubicBezTo>
                    <a:pt x="483686" y="426608"/>
                    <a:pt x="481773" y="432467"/>
                    <a:pt x="477903" y="436689"/>
                  </a:cubicBezTo>
                  <a:lnTo>
                    <a:pt x="461296" y="445414"/>
                  </a:lnTo>
                  <a:lnTo>
                    <a:pt x="461331" y="445418"/>
                  </a:lnTo>
                  <a:cubicBezTo>
                    <a:pt x="461072" y="449007"/>
                    <a:pt x="462499" y="452942"/>
                    <a:pt x="456791" y="454412"/>
                  </a:cubicBezTo>
                  <a:cubicBezTo>
                    <a:pt x="447192" y="456833"/>
                    <a:pt x="445895" y="458736"/>
                    <a:pt x="439322" y="473351"/>
                  </a:cubicBezTo>
                  <a:cubicBezTo>
                    <a:pt x="434090" y="485026"/>
                    <a:pt x="434566" y="487361"/>
                    <a:pt x="444813" y="494452"/>
                  </a:cubicBezTo>
                  <a:cubicBezTo>
                    <a:pt x="448272" y="496831"/>
                    <a:pt x="451645" y="499079"/>
                    <a:pt x="453591" y="504009"/>
                  </a:cubicBezTo>
                  <a:cubicBezTo>
                    <a:pt x="438543" y="507338"/>
                    <a:pt x="423799" y="505565"/>
                    <a:pt x="409919" y="502020"/>
                  </a:cubicBezTo>
                  <a:cubicBezTo>
                    <a:pt x="406308" y="501112"/>
                    <a:pt x="405487" y="498463"/>
                    <a:pt x="405676" y="495258"/>
                  </a:cubicBezTo>
                  <a:close/>
                  <a:moveTo>
                    <a:pt x="315050" y="437764"/>
                  </a:moveTo>
                  <a:cubicBezTo>
                    <a:pt x="319936" y="422414"/>
                    <a:pt x="320109" y="409398"/>
                    <a:pt x="324519" y="396772"/>
                  </a:cubicBezTo>
                  <a:cubicBezTo>
                    <a:pt x="327762" y="387475"/>
                    <a:pt x="327070" y="376320"/>
                    <a:pt x="316736" y="369012"/>
                  </a:cubicBezTo>
                  <a:cubicBezTo>
                    <a:pt x="317082" y="368147"/>
                    <a:pt x="317428" y="367239"/>
                    <a:pt x="317817" y="366331"/>
                  </a:cubicBezTo>
                  <a:cubicBezTo>
                    <a:pt x="331092" y="366331"/>
                    <a:pt x="344410" y="366158"/>
                    <a:pt x="357685" y="366417"/>
                  </a:cubicBezTo>
                  <a:cubicBezTo>
                    <a:pt x="361922" y="366504"/>
                    <a:pt x="362787" y="367714"/>
                    <a:pt x="359544" y="371866"/>
                  </a:cubicBezTo>
                  <a:cubicBezTo>
                    <a:pt x="353750" y="379303"/>
                    <a:pt x="350377" y="388297"/>
                    <a:pt x="347437" y="397291"/>
                  </a:cubicBezTo>
                  <a:cubicBezTo>
                    <a:pt x="345621" y="402869"/>
                    <a:pt x="344713" y="409009"/>
                    <a:pt x="347004" y="414111"/>
                  </a:cubicBezTo>
                  <a:cubicBezTo>
                    <a:pt x="349815" y="420381"/>
                    <a:pt x="345837" y="424316"/>
                    <a:pt x="342420" y="424922"/>
                  </a:cubicBezTo>
                  <a:cubicBezTo>
                    <a:pt x="333037" y="426608"/>
                    <a:pt x="325081" y="431105"/>
                    <a:pt x="315050" y="437764"/>
                  </a:cubicBezTo>
                  <a:close/>
                  <a:moveTo>
                    <a:pt x="165656" y="467773"/>
                  </a:moveTo>
                  <a:cubicBezTo>
                    <a:pt x="161158" y="465178"/>
                    <a:pt x="166736" y="463968"/>
                    <a:pt x="167255" y="461978"/>
                  </a:cubicBezTo>
                  <a:cubicBezTo>
                    <a:pt x="168119" y="458649"/>
                    <a:pt x="169547" y="455406"/>
                    <a:pt x="169849" y="452033"/>
                  </a:cubicBezTo>
                  <a:cubicBezTo>
                    <a:pt x="171579" y="430932"/>
                    <a:pt x="175514" y="410306"/>
                    <a:pt x="181265" y="389984"/>
                  </a:cubicBezTo>
                  <a:cubicBezTo>
                    <a:pt x="183729" y="381292"/>
                    <a:pt x="180011" y="373033"/>
                    <a:pt x="177676" y="364774"/>
                  </a:cubicBezTo>
                  <a:cubicBezTo>
                    <a:pt x="191210" y="365509"/>
                    <a:pt x="204441" y="360450"/>
                    <a:pt x="218062" y="362915"/>
                  </a:cubicBezTo>
                  <a:cubicBezTo>
                    <a:pt x="212614" y="370136"/>
                    <a:pt x="203361" y="374071"/>
                    <a:pt x="200723" y="383930"/>
                  </a:cubicBezTo>
                  <a:cubicBezTo>
                    <a:pt x="198777" y="391281"/>
                    <a:pt x="197004" y="399410"/>
                    <a:pt x="196917" y="406112"/>
                  </a:cubicBezTo>
                  <a:cubicBezTo>
                    <a:pt x="196571" y="429116"/>
                    <a:pt x="184551" y="446628"/>
                    <a:pt x="174346" y="465308"/>
                  </a:cubicBezTo>
                  <a:cubicBezTo>
                    <a:pt x="172011" y="469589"/>
                    <a:pt x="168379" y="469330"/>
                    <a:pt x="165656" y="467773"/>
                  </a:cubicBezTo>
                  <a:close/>
                  <a:moveTo>
                    <a:pt x="1" y="378568"/>
                  </a:moveTo>
                  <a:cubicBezTo>
                    <a:pt x="-85" y="373294"/>
                    <a:pt x="3763" y="373726"/>
                    <a:pt x="7179" y="373769"/>
                  </a:cubicBezTo>
                  <a:cubicBezTo>
                    <a:pt x="20108" y="373813"/>
                    <a:pt x="32994" y="374028"/>
                    <a:pt x="45922" y="374159"/>
                  </a:cubicBezTo>
                  <a:cubicBezTo>
                    <a:pt x="44150" y="379217"/>
                    <a:pt x="39826" y="377617"/>
                    <a:pt x="36279" y="377747"/>
                  </a:cubicBezTo>
                  <a:cubicBezTo>
                    <a:pt x="24173" y="378136"/>
                    <a:pt x="12109" y="378309"/>
                    <a:pt x="1" y="378568"/>
                  </a:cubicBezTo>
                  <a:close/>
                  <a:moveTo>
                    <a:pt x="1" y="378612"/>
                  </a:moveTo>
                  <a:cubicBezTo>
                    <a:pt x="12109" y="378353"/>
                    <a:pt x="24173" y="378180"/>
                    <a:pt x="36280" y="377791"/>
                  </a:cubicBezTo>
                  <a:cubicBezTo>
                    <a:pt x="39782" y="377661"/>
                    <a:pt x="44150" y="379304"/>
                    <a:pt x="45923" y="374202"/>
                  </a:cubicBezTo>
                  <a:cubicBezTo>
                    <a:pt x="48214" y="373942"/>
                    <a:pt x="50506" y="373726"/>
                    <a:pt x="52841" y="373510"/>
                  </a:cubicBezTo>
                  <a:cubicBezTo>
                    <a:pt x="60581" y="380688"/>
                    <a:pt x="55609" y="390244"/>
                    <a:pt x="56343" y="398286"/>
                  </a:cubicBezTo>
                  <a:cubicBezTo>
                    <a:pt x="58203" y="419215"/>
                    <a:pt x="57597" y="440359"/>
                    <a:pt x="59976" y="461331"/>
                  </a:cubicBezTo>
                  <a:cubicBezTo>
                    <a:pt x="61100" y="471103"/>
                    <a:pt x="65121" y="480400"/>
                    <a:pt x="64516" y="490474"/>
                  </a:cubicBezTo>
                  <a:cubicBezTo>
                    <a:pt x="64429" y="492204"/>
                    <a:pt x="66678" y="494323"/>
                    <a:pt x="68191" y="495879"/>
                  </a:cubicBezTo>
                  <a:cubicBezTo>
                    <a:pt x="70137" y="497869"/>
                    <a:pt x="75153" y="497479"/>
                    <a:pt x="72991" y="502582"/>
                  </a:cubicBezTo>
                  <a:cubicBezTo>
                    <a:pt x="71348" y="506430"/>
                    <a:pt x="67888" y="505090"/>
                    <a:pt x="65078" y="505609"/>
                  </a:cubicBezTo>
                  <a:cubicBezTo>
                    <a:pt x="64343" y="505738"/>
                    <a:pt x="63522" y="505738"/>
                    <a:pt x="62786" y="505609"/>
                  </a:cubicBezTo>
                  <a:cubicBezTo>
                    <a:pt x="56992" y="504614"/>
                    <a:pt x="50549" y="510970"/>
                    <a:pt x="46269" y="506906"/>
                  </a:cubicBezTo>
                  <a:cubicBezTo>
                    <a:pt x="42507" y="503317"/>
                    <a:pt x="48863" y="497566"/>
                    <a:pt x="48258" y="491858"/>
                  </a:cubicBezTo>
                  <a:cubicBezTo>
                    <a:pt x="46744" y="477892"/>
                    <a:pt x="39177" y="466822"/>
                    <a:pt x="31739" y="456099"/>
                  </a:cubicBezTo>
                  <a:cubicBezTo>
                    <a:pt x="24692" y="446024"/>
                    <a:pt x="19070" y="435300"/>
                    <a:pt x="14833" y="424101"/>
                  </a:cubicBezTo>
                  <a:cubicBezTo>
                    <a:pt x="11028" y="414069"/>
                    <a:pt x="11979" y="403173"/>
                    <a:pt x="18465" y="393617"/>
                  </a:cubicBezTo>
                  <a:cubicBezTo>
                    <a:pt x="20108" y="391239"/>
                    <a:pt x="23784" y="389077"/>
                    <a:pt x="21751" y="385704"/>
                  </a:cubicBezTo>
                  <a:cubicBezTo>
                    <a:pt x="18941" y="380991"/>
                    <a:pt x="17081" y="387260"/>
                    <a:pt x="14184" y="386958"/>
                  </a:cubicBezTo>
                  <a:cubicBezTo>
                    <a:pt x="9644" y="386439"/>
                    <a:pt x="4974" y="386958"/>
                    <a:pt x="347" y="387001"/>
                  </a:cubicBezTo>
                  <a:cubicBezTo>
                    <a:pt x="218" y="384190"/>
                    <a:pt x="131" y="381423"/>
                    <a:pt x="1" y="378612"/>
                  </a:cubicBezTo>
                  <a:close/>
                </a:path>
              </a:pathLst>
            </a:custGeom>
            <a:solidFill>
              <a:schemeClr val="accent1"/>
            </a:solidFill>
            <a:ln w="951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C616722A-7FEA-4A7E-AA5B-10B6908C4604}"/>
              </a:ext>
            </a:extLst>
          </p:cNvPr>
          <p:cNvGrpSpPr/>
          <p:nvPr/>
        </p:nvGrpSpPr>
        <p:grpSpPr>
          <a:xfrm>
            <a:off x="5727364" y="1632858"/>
            <a:ext cx="796984" cy="3640998"/>
            <a:chOff x="3143345" y="1368628"/>
            <a:chExt cx="796984" cy="4933377"/>
          </a:xfrm>
        </p:grpSpPr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828526C-ABAD-463A-8111-2BC78B922AF0}"/>
                </a:ext>
              </a:extLst>
            </p:cNvPr>
            <p:cNvSpPr/>
            <p:nvPr/>
          </p:nvSpPr>
          <p:spPr>
            <a:xfrm flipH="1">
              <a:off x="3143345" y="1368628"/>
              <a:ext cx="796984" cy="4933377"/>
            </a:xfrm>
            <a:custGeom>
              <a:avLst/>
              <a:gdLst>
                <a:gd name="connsiteX0" fmla="*/ 696449 w 796984"/>
                <a:gd name="connsiteY0" fmla="*/ 4054981 h 4933377"/>
                <a:gd name="connsiteX1" fmla="*/ 665094 w 796984"/>
                <a:gd name="connsiteY1" fmla="*/ 4061125 h 4933377"/>
                <a:gd name="connsiteX2" fmla="*/ 592364 w 796984"/>
                <a:gd name="connsiteY2" fmla="*/ 4101639 h 4933377"/>
                <a:gd name="connsiteX3" fmla="*/ 590556 w 796984"/>
                <a:gd name="connsiteY3" fmla="*/ 4114803 h 4933377"/>
                <a:gd name="connsiteX4" fmla="*/ 542348 w 796984"/>
                <a:gd name="connsiteY4" fmla="*/ 4193652 h 4933377"/>
                <a:gd name="connsiteX5" fmla="*/ 452096 w 796984"/>
                <a:gd name="connsiteY5" fmla="*/ 4230318 h 4933377"/>
                <a:gd name="connsiteX6" fmla="*/ 376723 w 796984"/>
                <a:gd name="connsiteY6" fmla="*/ 4238384 h 4933377"/>
                <a:gd name="connsiteX7" fmla="*/ 266307 w 796984"/>
                <a:gd name="connsiteY7" fmla="*/ 4200420 h 4933377"/>
                <a:gd name="connsiteX8" fmla="*/ 208966 w 796984"/>
                <a:gd name="connsiteY8" fmla="*/ 4129683 h 4933377"/>
                <a:gd name="connsiteX9" fmla="*/ 200252 w 796984"/>
                <a:gd name="connsiteY9" fmla="*/ 4102566 h 4933377"/>
                <a:gd name="connsiteX10" fmla="*/ 114635 w 796984"/>
                <a:gd name="connsiteY10" fmla="*/ 4055933 h 4933377"/>
                <a:gd name="connsiteX11" fmla="*/ 53493 w 796984"/>
                <a:gd name="connsiteY11" fmla="*/ 4085507 h 4933377"/>
                <a:gd name="connsiteX12" fmla="*/ 28416 w 796984"/>
                <a:gd name="connsiteY12" fmla="*/ 4153834 h 4933377"/>
                <a:gd name="connsiteX13" fmla="*/ 1345 w 796984"/>
                <a:gd name="connsiteY13" fmla="*/ 4282004 h 4933377"/>
                <a:gd name="connsiteX14" fmla="*/ 47189 w 796984"/>
                <a:gd name="connsiteY14" fmla="*/ 4396407 h 4933377"/>
                <a:gd name="connsiteX15" fmla="*/ 131323 w 796984"/>
                <a:gd name="connsiteY15" fmla="*/ 4481328 h 4933377"/>
                <a:gd name="connsiteX16" fmla="*/ 165671 w 796984"/>
                <a:gd name="connsiteY16" fmla="*/ 4583122 h 4933377"/>
                <a:gd name="connsiteX17" fmla="*/ 191444 w 796984"/>
                <a:gd name="connsiteY17" fmla="*/ 4671103 h 4933377"/>
                <a:gd name="connsiteX18" fmla="*/ 253698 w 796984"/>
                <a:gd name="connsiteY18" fmla="*/ 4703412 h 4933377"/>
                <a:gd name="connsiteX19" fmla="*/ 296298 w 796984"/>
                <a:gd name="connsiteY19" fmla="*/ 4747078 h 4933377"/>
                <a:gd name="connsiteX20" fmla="*/ 280306 w 796984"/>
                <a:gd name="connsiteY20" fmla="*/ 4778692 h 4933377"/>
                <a:gd name="connsiteX21" fmla="*/ 275022 w 796984"/>
                <a:gd name="connsiteY21" fmla="*/ 4802842 h 4933377"/>
                <a:gd name="connsiteX22" fmla="*/ 296854 w 796984"/>
                <a:gd name="connsiteY22" fmla="*/ 4821245 h 4933377"/>
                <a:gd name="connsiteX23" fmla="*/ 324899 w 796984"/>
                <a:gd name="connsiteY23" fmla="*/ 4840529 h 4933377"/>
                <a:gd name="connsiteX24" fmla="*/ 384511 w 796984"/>
                <a:gd name="connsiteY24" fmla="*/ 4933377 h 4933377"/>
                <a:gd name="connsiteX25" fmla="*/ 411535 w 796984"/>
                <a:gd name="connsiteY25" fmla="*/ 4933377 h 4933377"/>
                <a:gd name="connsiteX26" fmla="*/ 460069 w 796984"/>
                <a:gd name="connsiteY26" fmla="*/ 4863845 h 4933377"/>
                <a:gd name="connsiteX27" fmla="*/ 477591 w 796984"/>
                <a:gd name="connsiteY27" fmla="*/ 4831953 h 4933377"/>
                <a:gd name="connsiteX28" fmla="*/ 496596 w 796984"/>
                <a:gd name="connsiteY28" fmla="*/ 4821570 h 4933377"/>
                <a:gd name="connsiteX29" fmla="*/ 521303 w 796984"/>
                <a:gd name="connsiteY29" fmla="*/ 4805206 h 4933377"/>
                <a:gd name="connsiteX30" fmla="*/ 512866 w 796984"/>
                <a:gd name="connsiteY30" fmla="*/ 4773175 h 4933377"/>
                <a:gd name="connsiteX31" fmla="*/ 528256 w 796984"/>
                <a:gd name="connsiteY31" fmla="*/ 4705220 h 4933377"/>
                <a:gd name="connsiteX32" fmla="*/ 561817 w 796984"/>
                <a:gd name="connsiteY32" fmla="*/ 4704107 h 4933377"/>
                <a:gd name="connsiteX33" fmla="*/ 619389 w 796984"/>
                <a:gd name="connsiteY33" fmla="*/ 4647138 h 4933377"/>
                <a:gd name="connsiteX34" fmla="*/ 636355 w 796984"/>
                <a:gd name="connsiteY34" fmla="*/ 4553502 h 4933377"/>
                <a:gd name="connsiteX35" fmla="*/ 746678 w 796984"/>
                <a:gd name="connsiteY35" fmla="*/ 4397797 h 4933377"/>
                <a:gd name="connsiteX36" fmla="*/ 796880 w 796984"/>
                <a:gd name="connsiteY36" fmla="*/ 4305969 h 4933377"/>
                <a:gd name="connsiteX37" fmla="*/ 748533 w 796984"/>
                <a:gd name="connsiteY37" fmla="*/ 4096354 h 4933377"/>
                <a:gd name="connsiteX38" fmla="*/ 696449 w 796984"/>
                <a:gd name="connsiteY38" fmla="*/ 4054981 h 4933377"/>
                <a:gd name="connsiteX39" fmla="*/ 606549 w 796984"/>
                <a:gd name="connsiteY39" fmla="*/ 3939073 h 4933377"/>
                <a:gd name="connsiteX40" fmla="*/ 597185 w 796984"/>
                <a:gd name="connsiteY40" fmla="*/ 3940649 h 4933377"/>
                <a:gd name="connsiteX41" fmla="*/ 542487 w 796984"/>
                <a:gd name="connsiteY41" fmla="*/ 3969945 h 4933377"/>
                <a:gd name="connsiteX42" fmla="*/ 448341 w 796984"/>
                <a:gd name="connsiteY42" fmla="*/ 3994791 h 4933377"/>
                <a:gd name="connsiteX43" fmla="*/ 339547 w 796984"/>
                <a:gd name="connsiteY43" fmla="*/ 3994976 h 4933377"/>
                <a:gd name="connsiteX44" fmla="*/ 255599 w 796984"/>
                <a:gd name="connsiteY44" fmla="*/ 3958310 h 4933377"/>
                <a:gd name="connsiteX45" fmla="*/ 243964 w 796984"/>
                <a:gd name="connsiteY45" fmla="*/ 3962760 h 4933377"/>
                <a:gd name="connsiteX46" fmla="*/ 185001 w 796984"/>
                <a:gd name="connsiteY46" fmla="*/ 3939119 h 4933377"/>
                <a:gd name="connsiteX47" fmla="*/ 154407 w 796984"/>
                <a:gd name="connsiteY47" fmla="*/ 3959376 h 4933377"/>
                <a:gd name="connsiteX48" fmla="*/ 209152 w 796984"/>
                <a:gd name="connsiteY48" fmla="*/ 4018710 h 4933377"/>
                <a:gd name="connsiteX49" fmla="*/ 222409 w 796984"/>
                <a:gd name="connsiteY49" fmla="*/ 4032755 h 4933377"/>
                <a:gd name="connsiteX50" fmla="*/ 218747 w 796984"/>
                <a:gd name="connsiteY50" fmla="*/ 4101823 h 4933377"/>
                <a:gd name="connsiteX51" fmla="*/ 244798 w 796984"/>
                <a:gd name="connsiteY51" fmla="*/ 4129821 h 4933377"/>
                <a:gd name="connsiteX52" fmla="*/ 302185 w 796984"/>
                <a:gd name="connsiteY52" fmla="*/ 4151051 h 4933377"/>
                <a:gd name="connsiteX53" fmla="*/ 496364 w 796984"/>
                <a:gd name="connsiteY53" fmla="*/ 4150449 h 4933377"/>
                <a:gd name="connsiteX54" fmla="*/ 562048 w 796984"/>
                <a:gd name="connsiteY54" fmla="*/ 4124629 h 4933377"/>
                <a:gd name="connsiteX55" fmla="*/ 577438 w 796984"/>
                <a:gd name="connsiteY55" fmla="*/ 4102379 h 4933377"/>
                <a:gd name="connsiteX56" fmla="*/ 576279 w 796984"/>
                <a:gd name="connsiteY56" fmla="*/ 4040172 h 4933377"/>
                <a:gd name="connsiteX57" fmla="*/ 591854 w 796984"/>
                <a:gd name="connsiteY57" fmla="*/ 4018848 h 4933377"/>
                <a:gd name="connsiteX58" fmla="*/ 602006 w 796984"/>
                <a:gd name="connsiteY58" fmla="*/ 4014491 h 4933377"/>
                <a:gd name="connsiteX59" fmla="*/ 631766 w 796984"/>
                <a:gd name="connsiteY59" fmla="*/ 3985334 h 4933377"/>
                <a:gd name="connsiteX60" fmla="*/ 640387 w 796984"/>
                <a:gd name="connsiteY60" fmla="*/ 3952052 h 4933377"/>
                <a:gd name="connsiteX61" fmla="*/ 606549 w 796984"/>
                <a:gd name="connsiteY61" fmla="*/ 3939073 h 4933377"/>
                <a:gd name="connsiteX62" fmla="*/ 622958 w 796984"/>
                <a:gd name="connsiteY62" fmla="*/ 3700301 h 4933377"/>
                <a:gd name="connsiteX63" fmla="*/ 541467 w 796984"/>
                <a:gd name="connsiteY63" fmla="*/ 3718889 h 4933377"/>
                <a:gd name="connsiteX64" fmla="*/ 501973 w 796984"/>
                <a:gd name="connsiteY64" fmla="*/ 3718936 h 4933377"/>
                <a:gd name="connsiteX65" fmla="*/ 303993 w 796984"/>
                <a:gd name="connsiteY65" fmla="*/ 3718147 h 4933377"/>
                <a:gd name="connsiteX66" fmla="*/ 255646 w 796984"/>
                <a:gd name="connsiteY66" fmla="*/ 3707949 h 4933377"/>
                <a:gd name="connsiteX67" fmla="*/ 238448 w 796984"/>
                <a:gd name="connsiteY67" fmla="*/ 3712678 h 4933377"/>
                <a:gd name="connsiteX68" fmla="*/ 143282 w 796984"/>
                <a:gd name="connsiteY68" fmla="*/ 3703314 h 4933377"/>
                <a:gd name="connsiteX69" fmla="*/ 123535 w 796984"/>
                <a:gd name="connsiteY69" fmla="*/ 3732749 h 4933377"/>
                <a:gd name="connsiteX70" fmla="*/ 151812 w 796984"/>
                <a:gd name="connsiteY70" fmla="*/ 3752821 h 4933377"/>
                <a:gd name="connsiteX71" fmla="*/ 197053 w 796984"/>
                <a:gd name="connsiteY71" fmla="*/ 3754768 h 4933377"/>
                <a:gd name="connsiteX72" fmla="*/ 238263 w 796984"/>
                <a:gd name="connsiteY72" fmla="*/ 3816002 h 4933377"/>
                <a:gd name="connsiteX73" fmla="*/ 252215 w 796984"/>
                <a:gd name="connsiteY73" fmla="*/ 3899301 h 4933377"/>
                <a:gd name="connsiteX74" fmla="*/ 255646 w 796984"/>
                <a:gd name="connsiteY74" fmla="*/ 3908015 h 4933377"/>
                <a:gd name="connsiteX75" fmla="*/ 293332 w 796984"/>
                <a:gd name="connsiteY75" fmla="*/ 3902546 h 4933377"/>
                <a:gd name="connsiteX76" fmla="*/ 435084 w 796984"/>
                <a:gd name="connsiteY76" fmla="*/ 3906069 h 4933377"/>
                <a:gd name="connsiteX77" fmla="*/ 541977 w 796984"/>
                <a:gd name="connsiteY77" fmla="*/ 3900506 h 4933377"/>
                <a:gd name="connsiteX78" fmla="*/ 568075 w 796984"/>
                <a:gd name="connsiteY78" fmla="*/ 3875475 h 4933377"/>
                <a:gd name="connsiteX79" fmla="*/ 562188 w 796984"/>
                <a:gd name="connsiteY79" fmla="*/ 3819803 h 4933377"/>
                <a:gd name="connsiteX80" fmla="*/ 601960 w 796984"/>
                <a:gd name="connsiteY80" fmla="*/ 3754582 h 4933377"/>
                <a:gd name="connsiteX81" fmla="*/ 645255 w 796984"/>
                <a:gd name="connsiteY81" fmla="*/ 3752774 h 4933377"/>
                <a:gd name="connsiteX82" fmla="*/ 676405 w 796984"/>
                <a:gd name="connsiteY82" fmla="*/ 3728067 h 4933377"/>
                <a:gd name="connsiteX83" fmla="*/ 664353 w 796984"/>
                <a:gd name="connsiteY83" fmla="*/ 3705817 h 4933377"/>
                <a:gd name="connsiteX84" fmla="*/ 622958 w 796984"/>
                <a:gd name="connsiteY84" fmla="*/ 3700301 h 4933377"/>
                <a:gd name="connsiteX85" fmla="*/ 302602 w 796984"/>
                <a:gd name="connsiteY85" fmla="*/ 3455272 h 4933377"/>
                <a:gd name="connsiteX86" fmla="*/ 265982 w 796984"/>
                <a:gd name="connsiteY86" fmla="*/ 3463894 h 4933377"/>
                <a:gd name="connsiteX87" fmla="*/ 230150 w 796984"/>
                <a:gd name="connsiteY87" fmla="*/ 3498428 h 4933377"/>
                <a:gd name="connsiteX88" fmla="*/ 211887 w 796984"/>
                <a:gd name="connsiteY88" fmla="*/ 3501858 h 4933377"/>
                <a:gd name="connsiteX89" fmla="*/ 150142 w 796984"/>
                <a:gd name="connsiteY89" fmla="*/ 3507513 h 4933377"/>
                <a:gd name="connsiteX90" fmla="*/ 147964 w 796984"/>
                <a:gd name="connsiteY90" fmla="*/ 3529022 h 4933377"/>
                <a:gd name="connsiteX91" fmla="*/ 224819 w 796984"/>
                <a:gd name="connsiteY91" fmla="*/ 3566384 h 4933377"/>
                <a:gd name="connsiteX92" fmla="*/ 250268 w 796984"/>
                <a:gd name="connsiteY92" fmla="*/ 3591462 h 4933377"/>
                <a:gd name="connsiteX93" fmla="*/ 256155 w 796984"/>
                <a:gd name="connsiteY93" fmla="*/ 3622658 h 4933377"/>
                <a:gd name="connsiteX94" fmla="*/ 290596 w 796984"/>
                <a:gd name="connsiteY94" fmla="*/ 3637306 h 4933377"/>
                <a:gd name="connsiteX95" fmla="*/ 317389 w 796984"/>
                <a:gd name="connsiteY95" fmla="*/ 3636425 h 4933377"/>
                <a:gd name="connsiteX96" fmla="*/ 397722 w 796984"/>
                <a:gd name="connsiteY96" fmla="*/ 3638511 h 4933377"/>
                <a:gd name="connsiteX97" fmla="*/ 516389 w 796984"/>
                <a:gd name="connsiteY97" fmla="*/ 3637538 h 4933377"/>
                <a:gd name="connsiteX98" fmla="*/ 541421 w 796984"/>
                <a:gd name="connsiteY98" fmla="*/ 3620109 h 4933377"/>
                <a:gd name="connsiteX99" fmla="*/ 551155 w 796984"/>
                <a:gd name="connsiteY99" fmla="*/ 3579177 h 4933377"/>
                <a:gd name="connsiteX100" fmla="*/ 563207 w 796984"/>
                <a:gd name="connsiteY100" fmla="*/ 3568748 h 4933377"/>
                <a:gd name="connsiteX101" fmla="*/ 654618 w 796984"/>
                <a:gd name="connsiteY101" fmla="*/ 3525916 h 4933377"/>
                <a:gd name="connsiteX102" fmla="*/ 651791 w 796984"/>
                <a:gd name="connsiteY102" fmla="*/ 3508950 h 4933377"/>
                <a:gd name="connsiteX103" fmla="*/ 585596 w 796984"/>
                <a:gd name="connsiteY103" fmla="*/ 3502461 h 4933377"/>
                <a:gd name="connsiteX104" fmla="*/ 564969 w 796984"/>
                <a:gd name="connsiteY104" fmla="*/ 3494349 h 4933377"/>
                <a:gd name="connsiteX105" fmla="*/ 530295 w 796984"/>
                <a:gd name="connsiteY105" fmla="*/ 3464821 h 4933377"/>
                <a:gd name="connsiteX106" fmla="*/ 494046 w 796984"/>
                <a:gd name="connsiteY106" fmla="*/ 3455318 h 4933377"/>
                <a:gd name="connsiteX107" fmla="*/ 302602 w 796984"/>
                <a:gd name="connsiteY107" fmla="*/ 3455272 h 4933377"/>
                <a:gd name="connsiteX108" fmla="*/ 420574 w 796984"/>
                <a:gd name="connsiteY108" fmla="*/ 3215294 h 4933377"/>
                <a:gd name="connsiteX109" fmla="*/ 278127 w 796984"/>
                <a:gd name="connsiteY109" fmla="*/ 3238889 h 4933377"/>
                <a:gd name="connsiteX110" fmla="*/ 266074 w 796984"/>
                <a:gd name="connsiteY110" fmla="*/ 3248160 h 4933377"/>
                <a:gd name="connsiteX111" fmla="*/ 254903 w 796984"/>
                <a:gd name="connsiteY111" fmla="*/ 3290203 h 4933377"/>
                <a:gd name="connsiteX112" fmla="*/ 223892 w 796984"/>
                <a:gd name="connsiteY112" fmla="*/ 3319175 h 4933377"/>
                <a:gd name="connsiteX113" fmla="*/ 170862 w 796984"/>
                <a:gd name="connsiteY113" fmla="*/ 3316162 h 4933377"/>
                <a:gd name="connsiteX114" fmla="*/ 141520 w 796984"/>
                <a:gd name="connsiteY114" fmla="*/ 3338597 h 4933377"/>
                <a:gd name="connsiteX115" fmla="*/ 175173 w 796984"/>
                <a:gd name="connsiteY115" fmla="*/ 3353245 h 4933377"/>
                <a:gd name="connsiteX116" fmla="*/ 238633 w 796984"/>
                <a:gd name="connsiteY116" fmla="*/ 3353199 h 4933377"/>
                <a:gd name="connsiteX117" fmla="*/ 252724 w 796984"/>
                <a:gd name="connsiteY117" fmla="*/ 3366225 h 4933377"/>
                <a:gd name="connsiteX118" fmla="*/ 265935 w 796984"/>
                <a:gd name="connsiteY118" fmla="*/ 3404328 h 4933377"/>
                <a:gd name="connsiteX119" fmla="*/ 287722 w 796984"/>
                <a:gd name="connsiteY119" fmla="*/ 3401825 h 4933377"/>
                <a:gd name="connsiteX120" fmla="*/ 347195 w 796984"/>
                <a:gd name="connsiteY120" fmla="*/ 3389541 h 4933377"/>
                <a:gd name="connsiteX121" fmla="*/ 450797 w 796984"/>
                <a:gd name="connsiteY121" fmla="*/ 3389541 h 4933377"/>
                <a:gd name="connsiteX122" fmla="*/ 508786 w 796984"/>
                <a:gd name="connsiteY122" fmla="*/ 3400573 h 4933377"/>
                <a:gd name="connsiteX123" fmla="*/ 530480 w 796984"/>
                <a:gd name="connsiteY123" fmla="*/ 3403493 h 4933377"/>
                <a:gd name="connsiteX124" fmla="*/ 546334 w 796984"/>
                <a:gd name="connsiteY124" fmla="*/ 3381753 h 4933377"/>
                <a:gd name="connsiteX125" fmla="*/ 576557 w 796984"/>
                <a:gd name="connsiteY125" fmla="*/ 3353153 h 4933377"/>
                <a:gd name="connsiteX126" fmla="*/ 622726 w 796984"/>
                <a:gd name="connsiteY126" fmla="*/ 3353199 h 4933377"/>
                <a:gd name="connsiteX127" fmla="*/ 641546 w 796984"/>
                <a:gd name="connsiteY127" fmla="*/ 3350279 h 4933377"/>
                <a:gd name="connsiteX128" fmla="*/ 656935 w 796984"/>
                <a:gd name="connsiteY128" fmla="*/ 3337578 h 4933377"/>
                <a:gd name="connsiteX129" fmla="*/ 644095 w 796984"/>
                <a:gd name="connsiteY129" fmla="*/ 3323254 h 4933377"/>
                <a:gd name="connsiteX130" fmla="*/ 571411 w 796984"/>
                <a:gd name="connsiteY130" fmla="*/ 3319499 h 4933377"/>
                <a:gd name="connsiteX131" fmla="*/ 542301 w 796984"/>
                <a:gd name="connsiteY131" fmla="*/ 3298732 h 4933377"/>
                <a:gd name="connsiteX132" fmla="*/ 530434 w 796984"/>
                <a:gd name="connsiteY132" fmla="*/ 3248623 h 4933377"/>
                <a:gd name="connsiteX133" fmla="*/ 508647 w 796984"/>
                <a:gd name="connsiteY133" fmla="*/ 3234300 h 4933377"/>
                <a:gd name="connsiteX134" fmla="*/ 420574 w 796984"/>
                <a:gd name="connsiteY134" fmla="*/ 3215294 h 4933377"/>
                <a:gd name="connsiteX135" fmla="*/ 307191 w 796984"/>
                <a:gd name="connsiteY135" fmla="*/ 3014997 h 4933377"/>
                <a:gd name="connsiteX136" fmla="*/ 303714 w 796984"/>
                <a:gd name="connsiteY136" fmla="*/ 3019401 h 4933377"/>
                <a:gd name="connsiteX137" fmla="*/ 267558 w 796984"/>
                <a:gd name="connsiteY137" fmla="*/ 3080218 h 4933377"/>
                <a:gd name="connsiteX138" fmla="*/ 224958 w 796984"/>
                <a:gd name="connsiteY138" fmla="*/ 3140896 h 4933377"/>
                <a:gd name="connsiteX139" fmla="*/ 188106 w 796984"/>
                <a:gd name="connsiteY139" fmla="*/ 3160736 h 4933377"/>
                <a:gd name="connsiteX140" fmla="*/ 178325 w 796984"/>
                <a:gd name="connsiteY140" fmla="*/ 3176728 h 4933377"/>
                <a:gd name="connsiteX141" fmla="*/ 196913 w 796984"/>
                <a:gd name="connsiteY141" fmla="*/ 3187343 h 4933377"/>
                <a:gd name="connsiteX142" fmla="*/ 247903 w 796984"/>
                <a:gd name="connsiteY142" fmla="*/ 3165881 h 4933377"/>
                <a:gd name="connsiteX143" fmla="*/ 265935 w 796984"/>
                <a:gd name="connsiteY143" fmla="*/ 3157630 h 4933377"/>
                <a:gd name="connsiteX144" fmla="*/ 308118 w 796984"/>
                <a:gd name="connsiteY144" fmla="*/ 3172556 h 4933377"/>
                <a:gd name="connsiteX145" fmla="*/ 405323 w 796984"/>
                <a:gd name="connsiteY145" fmla="*/ 3165835 h 4933377"/>
                <a:gd name="connsiteX146" fmla="*/ 489132 w 796984"/>
                <a:gd name="connsiteY146" fmla="*/ 3172602 h 4933377"/>
                <a:gd name="connsiteX147" fmla="*/ 530527 w 796984"/>
                <a:gd name="connsiteY147" fmla="*/ 3157074 h 4933377"/>
                <a:gd name="connsiteX148" fmla="*/ 541374 w 796984"/>
                <a:gd name="connsiteY148" fmla="*/ 3161106 h 4933377"/>
                <a:gd name="connsiteX149" fmla="*/ 597323 w 796984"/>
                <a:gd name="connsiteY149" fmla="*/ 3187297 h 4933377"/>
                <a:gd name="connsiteX150" fmla="*/ 617070 w 796984"/>
                <a:gd name="connsiteY150" fmla="*/ 3174735 h 4933377"/>
                <a:gd name="connsiteX151" fmla="*/ 606687 w 796984"/>
                <a:gd name="connsiteY151" fmla="*/ 3158650 h 4933377"/>
                <a:gd name="connsiteX152" fmla="*/ 574285 w 796984"/>
                <a:gd name="connsiteY152" fmla="*/ 3141777 h 4933377"/>
                <a:gd name="connsiteX153" fmla="*/ 524825 w 796984"/>
                <a:gd name="connsiteY153" fmla="*/ 3060424 h 4933377"/>
                <a:gd name="connsiteX154" fmla="*/ 509806 w 796984"/>
                <a:gd name="connsiteY154" fmla="*/ 3030897 h 4933377"/>
                <a:gd name="connsiteX155" fmla="*/ 492192 w 796984"/>
                <a:gd name="connsiteY155" fmla="*/ 3019494 h 4933377"/>
                <a:gd name="connsiteX156" fmla="*/ 488808 w 796984"/>
                <a:gd name="connsiteY156" fmla="*/ 3015044 h 4933377"/>
                <a:gd name="connsiteX157" fmla="*/ 307191 w 796984"/>
                <a:gd name="connsiteY157" fmla="*/ 3014997 h 4933377"/>
                <a:gd name="connsiteX158" fmla="*/ 436243 w 796984"/>
                <a:gd name="connsiteY158" fmla="*/ 2827215 h 4933377"/>
                <a:gd name="connsiteX159" fmla="*/ 358321 w 796984"/>
                <a:gd name="connsiteY159" fmla="*/ 2828420 h 4933377"/>
                <a:gd name="connsiteX160" fmla="*/ 311225 w 796984"/>
                <a:gd name="connsiteY160" fmla="*/ 2855816 h 4933377"/>
                <a:gd name="connsiteX161" fmla="*/ 306496 w 796984"/>
                <a:gd name="connsiteY161" fmla="*/ 2863418 h 4933377"/>
                <a:gd name="connsiteX162" fmla="*/ 286008 w 796984"/>
                <a:gd name="connsiteY162" fmla="*/ 2898508 h 4933377"/>
                <a:gd name="connsiteX163" fmla="*/ 259817 w 796984"/>
                <a:gd name="connsiteY163" fmla="*/ 2930122 h 4933377"/>
                <a:gd name="connsiteX164" fmla="*/ 230614 w 796984"/>
                <a:gd name="connsiteY164" fmla="*/ 2952326 h 4933377"/>
                <a:gd name="connsiteX165" fmla="*/ 233905 w 796984"/>
                <a:gd name="connsiteY165" fmla="*/ 2972072 h 4933377"/>
                <a:gd name="connsiteX166" fmla="*/ 299219 w 796984"/>
                <a:gd name="connsiteY166" fmla="*/ 2963914 h 4933377"/>
                <a:gd name="connsiteX167" fmla="*/ 406947 w 796984"/>
                <a:gd name="connsiteY167" fmla="*/ 2950286 h 4933377"/>
                <a:gd name="connsiteX168" fmla="*/ 497430 w 796984"/>
                <a:gd name="connsiteY168" fmla="*/ 2963960 h 4933377"/>
                <a:gd name="connsiteX169" fmla="*/ 557413 w 796984"/>
                <a:gd name="connsiteY169" fmla="*/ 2977543 h 4933377"/>
                <a:gd name="connsiteX170" fmla="*/ 563486 w 796984"/>
                <a:gd name="connsiteY170" fmla="*/ 2946392 h 4933377"/>
                <a:gd name="connsiteX171" fmla="*/ 534699 w 796984"/>
                <a:gd name="connsiteY171" fmla="*/ 2929751 h 4933377"/>
                <a:gd name="connsiteX172" fmla="*/ 515416 w 796984"/>
                <a:gd name="connsiteY172" fmla="*/ 2907130 h 4933377"/>
                <a:gd name="connsiteX173" fmla="*/ 495205 w 796984"/>
                <a:gd name="connsiteY173" fmla="*/ 2864159 h 4933377"/>
                <a:gd name="connsiteX174" fmla="*/ 488113 w 796984"/>
                <a:gd name="connsiteY174" fmla="*/ 2855445 h 4933377"/>
                <a:gd name="connsiteX175" fmla="*/ 436243 w 796984"/>
                <a:gd name="connsiteY175" fmla="*/ 2827215 h 4933377"/>
                <a:gd name="connsiteX176" fmla="*/ 465399 w 796984"/>
                <a:gd name="connsiteY176" fmla="*/ 2648102 h 4933377"/>
                <a:gd name="connsiteX177" fmla="*/ 330600 w 796984"/>
                <a:gd name="connsiteY177" fmla="*/ 2648102 h 4933377"/>
                <a:gd name="connsiteX178" fmla="*/ 286703 w 796984"/>
                <a:gd name="connsiteY178" fmla="*/ 2721805 h 4933377"/>
                <a:gd name="connsiteX179" fmla="*/ 260651 w 796984"/>
                <a:gd name="connsiteY179" fmla="*/ 2747857 h 4933377"/>
                <a:gd name="connsiteX180" fmla="*/ 230567 w 796984"/>
                <a:gd name="connsiteY180" fmla="*/ 2772332 h 4933377"/>
                <a:gd name="connsiteX181" fmla="*/ 218144 w 796984"/>
                <a:gd name="connsiteY181" fmla="*/ 2819103 h 4933377"/>
                <a:gd name="connsiteX182" fmla="*/ 220833 w 796984"/>
                <a:gd name="connsiteY182" fmla="*/ 2841678 h 4933377"/>
                <a:gd name="connsiteX183" fmla="*/ 241739 w 796984"/>
                <a:gd name="connsiteY183" fmla="*/ 2838387 h 4933377"/>
                <a:gd name="connsiteX184" fmla="*/ 299497 w 796984"/>
                <a:gd name="connsiteY184" fmla="*/ 2794443 h 4933377"/>
                <a:gd name="connsiteX185" fmla="*/ 319614 w 796984"/>
                <a:gd name="connsiteY185" fmla="*/ 2784755 h 4933377"/>
                <a:gd name="connsiteX186" fmla="*/ 476710 w 796984"/>
                <a:gd name="connsiteY186" fmla="*/ 2784662 h 4933377"/>
                <a:gd name="connsiteX187" fmla="*/ 497106 w 796984"/>
                <a:gd name="connsiteY187" fmla="*/ 2794489 h 4933377"/>
                <a:gd name="connsiteX188" fmla="*/ 509158 w 796984"/>
                <a:gd name="connsiteY188" fmla="*/ 2798708 h 4933377"/>
                <a:gd name="connsiteX189" fmla="*/ 554817 w 796984"/>
                <a:gd name="connsiteY189" fmla="*/ 2838619 h 4933377"/>
                <a:gd name="connsiteX190" fmla="*/ 574332 w 796984"/>
                <a:gd name="connsiteY190" fmla="*/ 2843208 h 4933377"/>
                <a:gd name="connsiteX191" fmla="*/ 580636 w 796984"/>
                <a:gd name="connsiteY191" fmla="*/ 2824712 h 4933377"/>
                <a:gd name="connsiteX192" fmla="*/ 560055 w 796984"/>
                <a:gd name="connsiteY192" fmla="*/ 2757684 h 4933377"/>
                <a:gd name="connsiteX193" fmla="*/ 544619 w 796984"/>
                <a:gd name="connsiteY193" fmla="*/ 2748042 h 4933377"/>
                <a:gd name="connsiteX194" fmla="*/ 507814 w 796984"/>
                <a:gd name="connsiteY194" fmla="*/ 2709104 h 4933377"/>
                <a:gd name="connsiteX195" fmla="*/ 503456 w 796984"/>
                <a:gd name="connsiteY195" fmla="*/ 2688801 h 4933377"/>
                <a:gd name="connsiteX196" fmla="*/ 465399 w 796984"/>
                <a:gd name="connsiteY196" fmla="*/ 2648102 h 4933377"/>
                <a:gd name="connsiteX197" fmla="*/ 376845 w 796984"/>
                <a:gd name="connsiteY197" fmla="*/ 2454531 h 4933377"/>
                <a:gd name="connsiteX198" fmla="*/ 338064 w 796984"/>
                <a:gd name="connsiteY198" fmla="*/ 2475199 h 4933377"/>
                <a:gd name="connsiteX199" fmla="*/ 327309 w 796984"/>
                <a:gd name="connsiteY199" fmla="*/ 2483079 h 4933377"/>
                <a:gd name="connsiteX200" fmla="*/ 299311 w 796984"/>
                <a:gd name="connsiteY200" fmla="*/ 2543526 h 4933377"/>
                <a:gd name="connsiteX201" fmla="*/ 287815 w 796984"/>
                <a:gd name="connsiteY201" fmla="*/ 2567352 h 4933377"/>
                <a:gd name="connsiteX202" fmla="*/ 216615 w 796984"/>
                <a:gd name="connsiteY202" fmla="*/ 2608839 h 4933377"/>
                <a:gd name="connsiteX203" fmla="*/ 197053 w 796984"/>
                <a:gd name="connsiteY203" fmla="*/ 2640638 h 4933377"/>
                <a:gd name="connsiteX204" fmla="*/ 232607 w 796984"/>
                <a:gd name="connsiteY204" fmla="*/ 2667570 h 4933377"/>
                <a:gd name="connsiteX205" fmla="*/ 299265 w 796984"/>
                <a:gd name="connsiteY205" fmla="*/ 2636327 h 4933377"/>
                <a:gd name="connsiteX206" fmla="*/ 353083 w 796984"/>
                <a:gd name="connsiteY206" fmla="*/ 2596787 h 4933377"/>
                <a:gd name="connsiteX207" fmla="*/ 497709 w 796984"/>
                <a:gd name="connsiteY207" fmla="*/ 2636281 h 4933377"/>
                <a:gd name="connsiteX208" fmla="*/ 536461 w 796984"/>
                <a:gd name="connsiteY208" fmla="*/ 2664047 h 4933377"/>
                <a:gd name="connsiteX209" fmla="*/ 597927 w 796984"/>
                <a:gd name="connsiteY209" fmla="*/ 2647267 h 4933377"/>
                <a:gd name="connsiteX210" fmla="*/ 572942 w 796984"/>
                <a:gd name="connsiteY210" fmla="*/ 2604111 h 4933377"/>
                <a:gd name="connsiteX211" fmla="*/ 513376 w 796984"/>
                <a:gd name="connsiteY211" fmla="*/ 2569391 h 4933377"/>
                <a:gd name="connsiteX212" fmla="*/ 497987 w 796984"/>
                <a:gd name="connsiteY212" fmla="*/ 2549366 h 4933377"/>
                <a:gd name="connsiteX213" fmla="*/ 466373 w 796984"/>
                <a:gd name="connsiteY213" fmla="*/ 2480947 h 4933377"/>
                <a:gd name="connsiteX214" fmla="*/ 461459 w 796984"/>
                <a:gd name="connsiteY214" fmla="*/ 2475153 h 4933377"/>
                <a:gd name="connsiteX215" fmla="*/ 420667 w 796984"/>
                <a:gd name="connsiteY215" fmla="*/ 2456147 h 4933377"/>
                <a:gd name="connsiteX216" fmla="*/ 376845 w 796984"/>
                <a:gd name="connsiteY216" fmla="*/ 2454531 h 4933377"/>
                <a:gd name="connsiteX217" fmla="*/ 401430 w 796984"/>
                <a:gd name="connsiteY217" fmla="*/ 2266604 h 4933377"/>
                <a:gd name="connsiteX218" fmla="*/ 319336 w 796984"/>
                <a:gd name="connsiteY218" fmla="*/ 2296457 h 4933377"/>
                <a:gd name="connsiteX219" fmla="*/ 303900 w 796984"/>
                <a:gd name="connsiteY219" fmla="*/ 2343738 h 4933377"/>
                <a:gd name="connsiteX220" fmla="*/ 271081 w 796984"/>
                <a:gd name="connsiteY220" fmla="*/ 2373869 h 4933377"/>
                <a:gd name="connsiteX221" fmla="*/ 216661 w 796984"/>
                <a:gd name="connsiteY221" fmla="*/ 2409515 h 4933377"/>
                <a:gd name="connsiteX222" fmla="*/ 253699 w 796984"/>
                <a:gd name="connsiteY222" fmla="*/ 2454016 h 4933377"/>
                <a:gd name="connsiteX223" fmla="*/ 299172 w 796984"/>
                <a:gd name="connsiteY223" fmla="*/ 2431904 h 4933377"/>
                <a:gd name="connsiteX224" fmla="*/ 317760 w 796984"/>
                <a:gd name="connsiteY224" fmla="*/ 2428381 h 4933377"/>
                <a:gd name="connsiteX225" fmla="*/ 477034 w 796984"/>
                <a:gd name="connsiteY225" fmla="*/ 2428057 h 4933377"/>
                <a:gd name="connsiteX226" fmla="*/ 497523 w 796984"/>
                <a:gd name="connsiteY226" fmla="*/ 2431904 h 4933377"/>
                <a:gd name="connsiteX227" fmla="*/ 515416 w 796984"/>
                <a:gd name="connsiteY227" fmla="*/ 2442288 h 4933377"/>
                <a:gd name="connsiteX228" fmla="*/ 559267 w 796984"/>
                <a:gd name="connsiteY228" fmla="*/ 2451559 h 4933377"/>
                <a:gd name="connsiteX229" fmla="*/ 568121 w 796984"/>
                <a:gd name="connsiteY229" fmla="*/ 2382722 h 4933377"/>
                <a:gd name="connsiteX230" fmla="*/ 536136 w 796984"/>
                <a:gd name="connsiteY230" fmla="*/ 2371551 h 4933377"/>
                <a:gd name="connsiteX231" fmla="*/ 492934 w 796984"/>
                <a:gd name="connsiteY231" fmla="*/ 2338129 h 4933377"/>
                <a:gd name="connsiteX232" fmla="*/ 476942 w 796984"/>
                <a:gd name="connsiteY232" fmla="*/ 2297291 h 4933377"/>
                <a:gd name="connsiteX233" fmla="*/ 462016 w 796984"/>
                <a:gd name="connsiteY233" fmla="*/ 2283199 h 4933377"/>
                <a:gd name="connsiteX234" fmla="*/ 401430 w 796984"/>
                <a:gd name="connsiteY234" fmla="*/ 2266604 h 4933377"/>
                <a:gd name="connsiteX235" fmla="*/ 474206 w 796984"/>
                <a:gd name="connsiteY235" fmla="*/ 2101258 h 4933377"/>
                <a:gd name="connsiteX236" fmla="*/ 320124 w 796984"/>
                <a:gd name="connsiteY236" fmla="*/ 2102324 h 4933377"/>
                <a:gd name="connsiteX237" fmla="*/ 300006 w 796984"/>
                <a:gd name="connsiteY237" fmla="*/ 2116416 h 4933377"/>
                <a:gd name="connsiteX238" fmla="*/ 294675 w 796984"/>
                <a:gd name="connsiteY238" fmla="*/ 2149698 h 4933377"/>
                <a:gd name="connsiteX239" fmla="*/ 266260 w 796984"/>
                <a:gd name="connsiteY239" fmla="*/ 2149652 h 4933377"/>
                <a:gd name="connsiteX240" fmla="*/ 205165 w 796984"/>
                <a:gd name="connsiteY240" fmla="*/ 2189749 h 4933377"/>
                <a:gd name="connsiteX241" fmla="*/ 264360 w 796984"/>
                <a:gd name="connsiteY241" fmla="*/ 2231607 h 4933377"/>
                <a:gd name="connsiteX242" fmla="*/ 300192 w 796984"/>
                <a:gd name="connsiteY242" fmla="*/ 2231838 h 4933377"/>
                <a:gd name="connsiteX243" fmla="*/ 344553 w 796984"/>
                <a:gd name="connsiteY243" fmla="*/ 2239255 h 4933377"/>
                <a:gd name="connsiteX244" fmla="*/ 451539 w 796984"/>
                <a:gd name="connsiteY244" fmla="*/ 2239255 h 4933377"/>
                <a:gd name="connsiteX245" fmla="*/ 495947 w 796984"/>
                <a:gd name="connsiteY245" fmla="*/ 2231653 h 4933377"/>
                <a:gd name="connsiteX246" fmla="*/ 528534 w 796984"/>
                <a:gd name="connsiteY246" fmla="*/ 2230448 h 4933377"/>
                <a:gd name="connsiteX247" fmla="*/ 592735 w 796984"/>
                <a:gd name="connsiteY247" fmla="*/ 2187616 h 4933377"/>
                <a:gd name="connsiteX248" fmla="*/ 532613 w 796984"/>
                <a:gd name="connsiteY248" fmla="*/ 2149142 h 4933377"/>
                <a:gd name="connsiteX249" fmla="*/ 492655 w 796984"/>
                <a:gd name="connsiteY249" fmla="*/ 2118270 h 4933377"/>
                <a:gd name="connsiteX250" fmla="*/ 474206 w 796984"/>
                <a:gd name="connsiteY250" fmla="*/ 2101258 h 4933377"/>
                <a:gd name="connsiteX251" fmla="*/ 334216 w 796984"/>
                <a:gd name="connsiteY251" fmla="*/ 1914449 h 4933377"/>
                <a:gd name="connsiteX252" fmla="*/ 300424 w 796984"/>
                <a:gd name="connsiteY252" fmla="*/ 1929978 h 4933377"/>
                <a:gd name="connsiteX253" fmla="*/ 276181 w 796984"/>
                <a:gd name="connsiteY253" fmla="*/ 1942447 h 4933377"/>
                <a:gd name="connsiteX254" fmla="*/ 246143 w 796984"/>
                <a:gd name="connsiteY254" fmla="*/ 1947222 h 4933377"/>
                <a:gd name="connsiteX255" fmla="*/ 204887 w 796984"/>
                <a:gd name="connsiteY255" fmla="*/ 1982498 h 4933377"/>
                <a:gd name="connsiteX256" fmla="*/ 206417 w 796984"/>
                <a:gd name="connsiteY256" fmla="*/ 2006834 h 4933377"/>
                <a:gd name="connsiteX257" fmla="*/ 229641 w 796984"/>
                <a:gd name="connsiteY257" fmla="*/ 2035203 h 4933377"/>
                <a:gd name="connsiteX258" fmla="*/ 254718 w 796984"/>
                <a:gd name="connsiteY258" fmla="*/ 2026859 h 4933377"/>
                <a:gd name="connsiteX259" fmla="*/ 300331 w 796984"/>
                <a:gd name="connsiteY259" fmla="*/ 2043686 h 4933377"/>
                <a:gd name="connsiteX260" fmla="*/ 328978 w 796984"/>
                <a:gd name="connsiteY260" fmla="*/ 2055969 h 4933377"/>
                <a:gd name="connsiteX261" fmla="*/ 466883 w 796984"/>
                <a:gd name="connsiteY261" fmla="*/ 2055969 h 4933377"/>
                <a:gd name="connsiteX262" fmla="*/ 495113 w 796984"/>
                <a:gd name="connsiteY262" fmla="*/ 2043361 h 4933377"/>
                <a:gd name="connsiteX263" fmla="*/ 500165 w 796984"/>
                <a:gd name="connsiteY263" fmla="*/ 2033673 h 4933377"/>
                <a:gd name="connsiteX264" fmla="*/ 527561 w 796984"/>
                <a:gd name="connsiteY264" fmla="*/ 2020137 h 4933377"/>
                <a:gd name="connsiteX265" fmla="*/ 553519 w 796984"/>
                <a:gd name="connsiteY265" fmla="*/ 2032514 h 4933377"/>
                <a:gd name="connsiteX266" fmla="*/ 590279 w 796984"/>
                <a:gd name="connsiteY266" fmla="*/ 2022270 h 4933377"/>
                <a:gd name="connsiteX267" fmla="*/ 562837 w 796984"/>
                <a:gd name="connsiteY267" fmla="*/ 1951394 h 4933377"/>
                <a:gd name="connsiteX268" fmla="*/ 525846 w 796984"/>
                <a:gd name="connsiteY268" fmla="*/ 1942447 h 4933377"/>
                <a:gd name="connsiteX269" fmla="*/ 495576 w 796984"/>
                <a:gd name="connsiteY269" fmla="*/ 1929932 h 4933377"/>
                <a:gd name="connsiteX270" fmla="*/ 471287 w 796984"/>
                <a:gd name="connsiteY270" fmla="*/ 1916442 h 4933377"/>
                <a:gd name="connsiteX271" fmla="*/ 334216 w 796984"/>
                <a:gd name="connsiteY271" fmla="*/ 1914449 h 4933377"/>
                <a:gd name="connsiteX272" fmla="*/ 300099 w 796984"/>
                <a:gd name="connsiteY272" fmla="*/ 1726482 h 4933377"/>
                <a:gd name="connsiteX273" fmla="*/ 222965 w 796984"/>
                <a:gd name="connsiteY273" fmla="*/ 1748501 h 4933377"/>
                <a:gd name="connsiteX274" fmla="*/ 209244 w 796984"/>
                <a:gd name="connsiteY274" fmla="*/ 1800325 h 4933377"/>
                <a:gd name="connsiteX275" fmla="*/ 243547 w 796984"/>
                <a:gd name="connsiteY275" fmla="*/ 1822250 h 4933377"/>
                <a:gd name="connsiteX276" fmla="*/ 269134 w 796984"/>
                <a:gd name="connsiteY276" fmla="*/ 1811496 h 4933377"/>
                <a:gd name="connsiteX277" fmla="*/ 292914 w 796984"/>
                <a:gd name="connsiteY277" fmla="*/ 1821091 h 4933377"/>
                <a:gd name="connsiteX278" fmla="*/ 299914 w 796984"/>
                <a:gd name="connsiteY278" fmla="*/ 1849878 h 4933377"/>
                <a:gd name="connsiteX279" fmla="*/ 320402 w 796984"/>
                <a:gd name="connsiteY279" fmla="*/ 1859195 h 4933377"/>
                <a:gd name="connsiteX280" fmla="*/ 475783 w 796984"/>
                <a:gd name="connsiteY280" fmla="*/ 1859149 h 4933377"/>
                <a:gd name="connsiteX281" fmla="*/ 496039 w 796984"/>
                <a:gd name="connsiteY281" fmla="*/ 1849461 h 4933377"/>
                <a:gd name="connsiteX282" fmla="*/ 504012 w 796984"/>
                <a:gd name="connsiteY282" fmla="*/ 1822111 h 4933377"/>
                <a:gd name="connsiteX283" fmla="*/ 526494 w 796984"/>
                <a:gd name="connsiteY283" fmla="*/ 1809966 h 4933377"/>
                <a:gd name="connsiteX284" fmla="*/ 539381 w 796984"/>
                <a:gd name="connsiteY284" fmla="*/ 1818218 h 4933377"/>
                <a:gd name="connsiteX285" fmla="*/ 576140 w 796984"/>
                <a:gd name="connsiteY285" fmla="*/ 1817569 h 4933377"/>
                <a:gd name="connsiteX286" fmla="*/ 580127 w 796984"/>
                <a:gd name="connsiteY286" fmla="*/ 1755129 h 4933377"/>
                <a:gd name="connsiteX287" fmla="*/ 496457 w 796984"/>
                <a:gd name="connsiteY287" fmla="*/ 1726621 h 4933377"/>
                <a:gd name="connsiteX288" fmla="*/ 300099 w 796984"/>
                <a:gd name="connsiteY288" fmla="*/ 1726482 h 4933377"/>
                <a:gd name="connsiteX289" fmla="*/ 549116 w 796984"/>
                <a:gd name="connsiteY289" fmla="*/ 1510268 h 4933377"/>
                <a:gd name="connsiteX290" fmla="*/ 515184 w 796984"/>
                <a:gd name="connsiteY290" fmla="*/ 1520159 h 4933377"/>
                <a:gd name="connsiteX291" fmla="*/ 497477 w 796984"/>
                <a:gd name="connsiteY291" fmla="*/ 1530125 h 4933377"/>
                <a:gd name="connsiteX292" fmla="*/ 457519 w 796984"/>
                <a:gd name="connsiteY292" fmla="*/ 1551448 h 4933377"/>
                <a:gd name="connsiteX293" fmla="*/ 358274 w 796984"/>
                <a:gd name="connsiteY293" fmla="*/ 1553719 h 4933377"/>
                <a:gd name="connsiteX294" fmla="*/ 299219 w 796984"/>
                <a:gd name="connsiteY294" fmla="*/ 1530125 h 4933377"/>
                <a:gd name="connsiteX295" fmla="*/ 265241 w 796984"/>
                <a:gd name="connsiteY295" fmla="*/ 1512742 h 4933377"/>
                <a:gd name="connsiteX296" fmla="*/ 198073 w 796984"/>
                <a:gd name="connsiteY296" fmla="*/ 1546024 h 4933377"/>
                <a:gd name="connsiteX297" fmla="*/ 197888 w 796984"/>
                <a:gd name="connsiteY297" fmla="*/ 1583154 h 4933377"/>
                <a:gd name="connsiteX298" fmla="*/ 238262 w 796984"/>
                <a:gd name="connsiteY298" fmla="*/ 1612682 h 4933377"/>
                <a:gd name="connsiteX299" fmla="*/ 261625 w 796984"/>
                <a:gd name="connsiteY299" fmla="*/ 1604107 h 4933377"/>
                <a:gd name="connsiteX300" fmla="*/ 284292 w 796984"/>
                <a:gd name="connsiteY300" fmla="*/ 1621999 h 4933377"/>
                <a:gd name="connsiteX301" fmla="*/ 300099 w 796984"/>
                <a:gd name="connsiteY301" fmla="*/ 1669142 h 4933377"/>
                <a:gd name="connsiteX302" fmla="*/ 332269 w 796984"/>
                <a:gd name="connsiteY302" fmla="*/ 1684300 h 4933377"/>
                <a:gd name="connsiteX303" fmla="*/ 446765 w 796984"/>
                <a:gd name="connsiteY303" fmla="*/ 1686664 h 4933377"/>
                <a:gd name="connsiteX304" fmla="*/ 495947 w 796984"/>
                <a:gd name="connsiteY304" fmla="*/ 1668957 h 4933377"/>
                <a:gd name="connsiteX305" fmla="*/ 511476 w 796984"/>
                <a:gd name="connsiteY305" fmla="*/ 1622926 h 4933377"/>
                <a:gd name="connsiteX306" fmla="*/ 536229 w 796984"/>
                <a:gd name="connsiteY306" fmla="*/ 1604478 h 4933377"/>
                <a:gd name="connsiteX307" fmla="*/ 549023 w 796984"/>
                <a:gd name="connsiteY307" fmla="*/ 1608649 h 4933377"/>
                <a:gd name="connsiteX308" fmla="*/ 602423 w 796984"/>
                <a:gd name="connsiteY308" fmla="*/ 1576850 h 4933377"/>
                <a:gd name="connsiteX309" fmla="*/ 582213 w 796984"/>
                <a:gd name="connsiteY309" fmla="*/ 1519742 h 4933377"/>
                <a:gd name="connsiteX310" fmla="*/ 549116 w 796984"/>
                <a:gd name="connsiteY310" fmla="*/ 1510268 h 4933377"/>
                <a:gd name="connsiteX311" fmla="*/ 222687 w 796984"/>
                <a:gd name="connsiteY311" fmla="*/ 1314669 h 4933377"/>
                <a:gd name="connsiteX312" fmla="*/ 198165 w 796984"/>
                <a:gd name="connsiteY312" fmla="*/ 1356666 h 4933377"/>
                <a:gd name="connsiteX313" fmla="*/ 274743 w 796984"/>
                <a:gd name="connsiteY313" fmla="*/ 1403113 h 4933377"/>
                <a:gd name="connsiteX314" fmla="*/ 293007 w 796984"/>
                <a:gd name="connsiteY314" fmla="*/ 1409557 h 4933377"/>
                <a:gd name="connsiteX315" fmla="*/ 298106 w 796984"/>
                <a:gd name="connsiteY315" fmla="*/ 1472645 h 4933377"/>
                <a:gd name="connsiteX316" fmla="*/ 300192 w 796984"/>
                <a:gd name="connsiteY316" fmla="*/ 1504027 h 4933377"/>
                <a:gd name="connsiteX317" fmla="*/ 327170 w 796984"/>
                <a:gd name="connsiteY317" fmla="*/ 1520066 h 4933377"/>
                <a:gd name="connsiteX318" fmla="*/ 463545 w 796984"/>
                <a:gd name="connsiteY318" fmla="*/ 1521688 h 4933377"/>
                <a:gd name="connsiteX319" fmla="*/ 495576 w 796984"/>
                <a:gd name="connsiteY319" fmla="*/ 1504073 h 4933377"/>
                <a:gd name="connsiteX320" fmla="*/ 500026 w 796984"/>
                <a:gd name="connsiteY320" fmla="*/ 1481870 h 4933377"/>
                <a:gd name="connsiteX321" fmla="*/ 500211 w 796984"/>
                <a:gd name="connsiteY321" fmla="*/ 1424297 h 4933377"/>
                <a:gd name="connsiteX322" fmla="*/ 519077 w 796984"/>
                <a:gd name="connsiteY322" fmla="*/ 1403113 h 4933377"/>
                <a:gd name="connsiteX323" fmla="*/ 589212 w 796984"/>
                <a:gd name="connsiteY323" fmla="*/ 1369506 h 4933377"/>
                <a:gd name="connsiteX324" fmla="*/ 600569 w 796984"/>
                <a:gd name="connsiteY324" fmla="*/ 1329132 h 4933377"/>
                <a:gd name="connsiteX325" fmla="*/ 552731 w 796984"/>
                <a:gd name="connsiteY325" fmla="*/ 1318563 h 4933377"/>
                <a:gd name="connsiteX326" fmla="*/ 497801 w 796984"/>
                <a:gd name="connsiteY326" fmla="*/ 1364454 h 4933377"/>
                <a:gd name="connsiteX327" fmla="*/ 488113 w 796984"/>
                <a:gd name="connsiteY327" fmla="*/ 1373215 h 4933377"/>
                <a:gd name="connsiteX328" fmla="*/ 434017 w 796984"/>
                <a:gd name="connsiteY328" fmla="*/ 1401723 h 4933377"/>
                <a:gd name="connsiteX329" fmla="*/ 382332 w 796984"/>
                <a:gd name="connsiteY329" fmla="*/ 1401862 h 4933377"/>
                <a:gd name="connsiteX330" fmla="*/ 302417 w 796984"/>
                <a:gd name="connsiteY330" fmla="*/ 1366354 h 4933377"/>
                <a:gd name="connsiteX331" fmla="*/ 299172 w 796984"/>
                <a:gd name="connsiteY331" fmla="*/ 1364454 h 4933377"/>
                <a:gd name="connsiteX332" fmla="*/ 286471 w 796984"/>
                <a:gd name="connsiteY332" fmla="*/ 1351335 h 4933377"/>
                <a:gd name="connsiteX333" fmla="*/ 222687 w 796984"/>
                <a:gd name="connsiteY333" fmla="*/ 1314669 h 4933377"/>
                <a:gd name="connsiteX334" fmla="*/ 598715 w 796984"/>
                <a:gd name="connsiteY334" fmla="*/ 1144734 h 4933377"/>
                <a:gd name="connsiteX335" fmla="*/ 578504 w 796984"/>
                <a:gd name="connsiteY335" fmla="*/ 1149694 h 4933377"/>
                <a:gd name="connsiteX336" fmla="*/ 497755 w 796984"/>
                <a:gd name="connsiteY336" fmla="*/ 1217928 h 4933377"/>
                <a:gd name="connsiteX337" fmla="*/ 479166 w 796984"/>
                <a:gd name="connsiteY337" fmla="*/ 1233966 h 4933377"/>
                <a:gd name="connsiteX338" fmla="*/ 409774 w 796984"/>
                <a:gd name="connsiteY338" fmla="*/ 1256865 h 4933377"/>
                <a:gd name="connsiteX339" fmla="*/ 383074 w 796984"/>
                <a:gd name="connsiteY339" fmla="*/ 1257422 h 4933377"/>
                <a:gd name="connsiteX340" fmla="*/ 320078 w 796984"/>
                <a:gd name="connsiteY340" fmla="*/ 1237118 h 4933377"/>
                <a:gd name="connsiteX341" fmla="*/ 299265 w 796984"/>
                <a:gd name="connsiteY341" fmla="*/ 1217881 h 4933377"/>
                <a:gd name="connsiteX342" fmla="*/ 291663 w 796984"/>
                <a:gd name="connsiteY342" fmla="*/ 1209537 h 4933377"/>
                <a:gd name="connsiteX343" fmla="*/ 216615 w 796984"/>
                <a:gd name="connsiteY343" fmla="*/ 1147932 h 4933377"/>
                <a:gd name="connsiteX344" fmla="*/ 175127 w 796984"/>
                <a:gd name="connsiteY344" fmla="*/ 1153078 h 4933377"/>
                <a:gd name="connsiteX345" fmla="*/ 169658 w 796984"/>
                <a:gd name="connsiteY345" fmla="*/ 1175884 h 4933377"/>
                <a:gd name="connsiteX346" fmla="*/ 238726 w 796984"/>
                <a:gd name="connsiteY346" fmla="*/ 1236747 h 4933377"/>
                <a:gd name="connsiteX347" fmla="*/ 276551 w 796984"/>
                <a:gd name="connsiteY347" fmla="*/ 1270169 h 4933377"/>
                <a:gd name="connsiteX348" fmla="*/ 300006 w 796984"/>
                <a:gd name="connsiteY348" fmla="*/ 1341416 h 4933377"/>
                <a:gd name="connsiteX349" fmla="*/ 326011 w 796984"/>
                <a:gd name="connsiteY349" fmla="*/ 1359633 h 4933377"/>
                <a:gd name="connsiteX350" fmla="*/ 476107 w 796984"/>
                <a:gd name="connsiteY350" fmla="*/ 1357918 h 4933377"/>
                <a:gd name="connsiteX351" fmla="*/ 496132 w 796984"/>
                <a:gd name="connsiteY351" fmla="*/ 1341184 h 4933377"/>
                <a:gd name="connsiteX352" fmla="*/ 518290 w 796984"/>
                <a:gd name="connsiteY352" fmla="*/ 1273414 h 4933377"/>
                <a:gd name="connsiteX353" fmla="*/ 553009 w 796984"/>
                <a:gd name="connsiteY353" fmla="*/ 1236887 h 4933377"/>
                <a:gd name="connsiteX354" fmla="*/ 624580 w 796984"/>
                <a:gd name="connsiteY354" fmla="*/ 1183162 h 4933377"/>
                <a:gd name="connsiteX355" fmla="*/ 598715 w 796984"/>
                <a:gd name="connsiteY355" fmla="*/ 1144734 h 4933377"/>
                <a:gd name="connsiteX356" fmla="*/ 531361 w 796984"/>
                <a:gd name="connsiteY356" fmla="*/ 874719 h 4933377"/>
                <a:gd name="connsiteX357" fmla="*/ 524362 w 796984"/>
                <a:gd name="connsiteY357" fmla="*/ 892102 h 4933377"/>
                <a:gd name="connsiteX358" fmla="*/ 499052 w 796984"/>
                <a:gd name="connsiteY358" fmla="*/ 927424 h 4933377"/>
                <a:gd name="connsiteX359" fmla="*/ 488715 w 796984"/>
                <a:gd name="connsiteY359" fmla="*/ 940542 h 4933377"/>
                <a:gd name="connsiteX360" fmla="*/ 488020 w 796984"/>
                <a:gd name="connsiteY360" fmla="*/ 917319 h 4933377"/>
                <a:gd name="connsiteX361" fmla="*/ 509157 w 796984"/>
                <a:gd name="connsiteY361" fmla="*/ 875785 h 4933377"/>
                <a:gd name="connsiteX362" fmla="*/ 531361 w 796984"/>
                <a:gd name="connsiteY362" fmla="*/ 874719 h 4933377"/>
                <a:gd name="connsiteX363" fmla="*/ 270154 w 796984"/>
                <a:gd name="connsiteY363" fmla="*/ 871520 h 4933377"/>
                <a:gd name="connsiteX364" fmla="*/ 291523 w 796984"/>
                <a:gd name="connsiteY364" fmla="*/ 880513 h 4933377"/>
                <a:gd name="connsiteX365" fmla="*/ 311316 w 796984"/>
                <a:gd name="connsiteY365" fmla="*/ 916994 h 4933377"/>
                <a:gd name="connsiteX366" fmla="*/ 310621 w 796984"/>
                <a:gd name="connsiteY366" fmla="*/ 917643 h 4933377"/>
                <a:gd name="connsiteX367" fmla="*/ 305337 w 796984"/>
                <a:gd name="connsiteY367" fmla="*/ 938271 h 4933377"/>
                <a:gd name="connsiteX368" fmla="*/ 265240 w 796984"/>
                <a:gd name="connsiteY368" fmla="*/ 880420 h 4933377"/>
                <a:gd name="connsiteX369" fmla="*/ 270154 w 796984"/>
                <a:gd name="connsiteY369" fmla="*/ 871520 h 4933377"/>
                <a:gd name="connsiteX370" fmla="*/ 570762 w 796984"/>
                <a:gd name="connsiteY370" fmla="*/ 700287 h 4933377"/>
                <a:gd name="connsiteX371" fmla="*/ 486536 w 796984"/>
                <a:gd name="connsiteY371" fmla="*/ 706128 h 4933377"/>
                <a:gd name="connsiteX372" fmla="*/ 474762 w 796984"/>
                <a:gd name="connsiteY372" fmla="*/ 701678 h 4933377"/>
                <a:gd name="connsiteX373" fmla="*/ 422428 w 796984"/>
                <a:gd name="connsiteY373" fmla="*/ 725736 h 4933377"/>
                <a:gd name="connsiteX374" fmla="*/ 346499 w 796984"/>
                <a:gd name="connsiteY374" fmla="*/ 718643 h 4933377"/>
                <a:gd name="connsiteX375" fmla="*/ 322441 w 796984"/>
                <a:gd name="connsiteY375" fmla="*/ 712942 h 4933377"/>
                <a:gd name="connsiteX376" fmla="*/ 304456 w 796984"/>
                <a:gd name="connsiteY376" fmla="*/ 701956 h 4933377"/>
                <a:gd name="connsiteX377" fmla="*/ 216939 w 796984"/>
                <a:gd name="connsiteY377" fmla="*/ 706452 h 4933377"/>
                <a:gd name="connsiteX378" fmla="*/ 206972 w 796984"/>
                <a:gd name="connsiteY378" fmla="*/ 745807 h 4933377"/>
                <a:gd name="connsiteX379" fmla="*/ 237613 w 796984"/>
                <a:gd name="connsiteY379" fmla="*/ 743953 h 4933377"/>
                <a:gd name="connsiteX380" fmla="*/ 242804 w 796984"/>
                <a:gd name="connsiteY380" fmla="*/ 741403 h 4933377"/>
                <a:gd name="connsiteX381" fmla="*/ 279749 w 796984"/>
                <a:gd name="connsiteY381" fmla="*/ 753224 h 4933377"/>
                <a:gd name="connsiteX382" fmla="*/ 295649 w 796984"/>
                <a:gd name="connsiteY382" fmla="*/ 783308 h 4933377"/>
                <a:gd name="connsiteX383" fmla="*/ 306959 w 796984"/>
                <a:gd name="connsiteY383" fmla="*/ 823729 h 4933377"/>
                <a:gd name="connsiteX384" fmla="*/ 273862 w 796984"/>
                <a:gd name="connsiteY384" fmla="*/ 777653 h 4933377"/>
                <a:gd name="connsiteX385" fmla="*/ 244659 w 796984"/>
                <a:gd name="connsiteY385" fmla="*/ 768567 h 4933377"/>
                <a:gd name="connsiteX386" fmla="*/ 191629 w 796984"/>
                <a:gd name="connsiteY386" fmla="*/ 822895 h 4933377"/>
                <a:gd name="connsiteX387" fmla="*/ 142586 w 796984"/>
                <a:gd name="connsiteY387" fmla="*/ 884407 h 4933377"/>
                <a:gd name="connsiteX388" fmla="*/ 143328 w 796984"/>
                <a:gd name="connsiteY388" fmla="*/ 934748 h 4933377"/>
                <a:gd name="connsiteX389" fmla="*/ 206694 w 796984"/>
                <a:gd name="connsiteY389" fmla="*/ 942767 h 4933377"/>
                <a:gd name="connsiteX390" fmla="*/ 223521 w 796984"/>
                <a:gd name="connsiteY390" fmla="*/ 941284 h 4933377"/>
                <a:gd name="connsiteX391" fmla="*/ 281001 w 796984"/>
                <a:gd name="connsiteY391" fmla="*/ 1016146 h 4933377"/>
                <a:gd name="connsiteX392" fmla="*/ 244937 w 796984"/>
                <a:gd name="connsiteY392" fmla="*/ 1013782 h 4933377"/>
                <a:gd name="connsiteX393" fmla="*/ 159459 w 796984"/>
                <a:gd name="connsiteY393" fmla="*/ 996492 h 4933377"/>
                <a:gd name="connsiteX394" fmla="*/ 128819 w 796984"/>
                <a:gd name="connsiteY394" fmla="*/ 1007293 h 4933377"/>
                <a:gd name="connsiteX395" fmla="*/ 137209 w 796984"/>
                <a:gd name="connsiteY395" fmla="*/ 1043449 h 4933377"/>
                <a:gd name="connsiteX396" fmla="*/ 265194 w 796984"/>
                <a:gd name="connsiteY396" fmla="*/ 1081645 h 4933377"/>
                <a:gd name="connsiteX397" fmla="*/ 277107 w 796984"/>
                <a:gd name="connsiteY397" fmla="*/ 1089757 h 4933377"/>
                <a:gd name="connsiteX398" fmla="*/ 284338 w 796984"/>
                <a:gd name="connsiteY398" fmla="*/ 1115159 h 4933377"/>
                <a:gd name="connsiteX399" fmla="*/ 303621 w 796984"/>
                <a:gd name="connsiteY399" fmla="*/ 1187148 h 4933377"/>
                <a:gd name="connsiteX400" fmla="*/ 324249 w 796984"/>
                <a:gd name="connsiteY400" fmla="*/ 1208564 h 4933377"/>
                <a:gd name="connsiteX401" fmla="*/ 472398 w 796984"/>
                <a:gd name="connsiteY401" fmla="*/ 1209769 h 4933377"/>
                <a:gd name="connsiteX402" fmla="*/ 495529 w 796984"/>
                <a:gd name="connsiteY402" fmla="*/ 1187750 h 4933377"/>
                <a:gd name="connsiteX403" fmla="*/ 508786 w 796984"/>
                <a:gd name="connsiteY403" fmla="*/ 1152336 h 4933377"/>
                <a:gd name="connsiteX404" fmla="*/ 515925 w 796984"/>
                <a:gd name="connsiteY404" fmla="*/ 1101902 h 4933377"/>
                <a:gd name="connsiteX405" fmla="*/ 534930 w 796984"/>
                <a:gd name="connsiteY405" fmla="*/ 1082294 h 4933377"/>
                <a:gd name="connsiteX406" fmla="*/ 572107 w 796984"/>
                <a:gd name="connsiteY406" fmla="*/ 1082850 h 4933377"/>
                <a:gd name="connsiteX407" fmla="*/ 663147 w 796984"/>
                <a:gd name="connsiteY407" fmla="*/ 1040621 h 4933377"/>
                <a:gd name="connsiteX408" fmla="*/ 667782 w 796984"/>
                <a:gd name="connsiteY408" fmla="*/ 1008498 h 4933377"/>
                <a:gd name="connsiteX409" fmla="*/ 630421 w 796984"/>
                <a:gd name="connsiteY409" fmla="*/ 999922 h 4933377"/>
                <a:gd name="connsiteX410" fmla="*/ 582119 w 796984"/>
                <a:gd name="connsiteY410" fmla="*/ 1014802 h 4933377"/>
                <a:gd name="connsiteX411" fmla="*/ 526726 w 796984"/>
                <a:gd name="connsiteY411" fmla="*/ 1014338 h 4933377"/>
                <a:gd name="connsiteX412" fmla="*/ 517547 w 796984"/>
                <a:gd name="connsiteY412" fmla="*/ 1001823 h 4933377"/>
                <a:gd name="connsiteX413" fmla="*/ 561862 w 796984"/>
                <a:gd name="connsiteY413" fmla="*/ 947124 h 4933377"/>
                <a:gd name="connsiteX414" fmla="*/ 587079 w 796984"/>
                <a:gd name="connsiteY414" fmla="*/ 942118 h 4933377"/>
                <a:gd name="connsiteX415" fmla="*/ 652439 w 796984"/>
                <a:gd name="connsiteY415" fmla="*/ 935582 h 4933377"/>
                <a:gd name="connsiteX416" fmla="*/ 656518 w 796984"/>
                <a:gd name="connsiteY416" fmla="*/ 884453 h 4933377"/>
                <a:gd name="connsiteX417" fmla="*/ 623189 w 796984"/>
                <a:gd name="connsiteY417" fmla="*/ 865494 h 4933377"/>
                <a:gd name="connsiteX418" fmla="*/ 611554 w 796984"/>
                <a:gd name="connsiteY418" fmla="*/ 849687 h 4933377"/>
                <a:gd name="connsiteX419" fmla="*/ 565710 w 796984"/>
                <a:gd name="connsiteY419" fmla="*/ 776586 h 4933377"/>
                <a:gd name="connsiteX420" fmla="*/ 515601 w 796984"/>
                <a:gd name="connsiteY420" fmla="*/ 785765 h 4933377"/>
                <a:gd name="connsiteX421" fmla="*/ 488669 w 796984"/>
                <a:gd name="connsiteY421" fmla="*/ 824888 h 4933377"/>
                <a:gd name="connsiteX422" fmla="*/ 479490 w 796984"/>
                <a:gd name="connsiteY422" fmla="*/ 831655 h 4933377"/>
                <a:gd name="connsiteX423" fmla="*/ 337182 w 796984"/>
                <a:gd name="connsiteY423" fmla="*/ 848204 h 4933377"/>
                <a:gd name="connsiteX424" fmla="*/ 324805 w 796984"/>
                <a:gd name="connsiteY424" fmla="*/ 839072 h 4933377"/>
                <a:gd name="connsiteX425" fmla="*/ 316972 w 796984"/>
                <a:gd name="connsiteY425" fmla="*/ 821967 h 4933377"/>
                <a:gd name="connsiteX426" fmla="*/ 327401 w 796984"/>
                <a:gd name="connsiteY426" fmla="*/ 811816 h 4933377"/>
                <a:gd name="connsiteX427" fmla="*/ 436381 w 796984"/>
                <a:gd name="connsiteY427" fmla="*/ 818074 h 4933377"/>
                <a:gd name="connsiteX428" fmla="*/ 488112 w 796984"/>
                <a:gd name="connsiteY428" fmla="*/ 797863 h 4933377"/>
                <a:gd name="connsiteX429" fmla="*/ 515276 w 796984"/>
                <a:gd name="connsiteY429" fmla="*/ 758972 h 4933377"/>
                <a:gd name="connsiteX430" fmla="*/ 556763 w 796984"/>
                <a:gd name="connsiteY430" fmla="*/ 743350 h 4933377"/>
                <a:gd name="connsiteX431" fmla="*/ 563716 w 796984"/>
                <a:gd name="connsiteY431" fmla="*/ 746502 h 4933377"/>
                <a:gd name="connsiteX432" fmla="*/ 588562 w 796984"/>
                <a:gd name="connsiteY432" fmla="*/ 747893 h 4933377"/>
                <a:gd name="connsiteX433" fmla="*/ 588470 w 796984"/>
                <a:gd name="connsiteY433" fmla="*/ 717206 h 4933377"/>
                <a:gd name="connsiteX434" fmla="*/ 570762 w 796984"/>
                <a:gd name="connsiteY434" fmla="*/ 700287 h 4933377"/>
                <a:gd name="connsiteX435" fmla="*/ 474809 w 796984"/>
                <a:gd name="connsiteY435" fmla="*/ 543702 h 4933377"/>
                <a:gd name="connsiteX436" fmla="*/ 468736 w 796984"/>
                <a:gd name="connsiteY436" fmla="*/ 550424 h 4933377"/>
                <a:gd name="connsiteX437" fmla="*/ 417375 w 796984"/>
                <a:gd name="connsiteY437" fmla="*/ 587832 h 4933377"/>
                <a:gd name="connsiteX438" fmla="*/ 332269 w 796984"/>
                <a:gd name="connsiteY438" fmla="*/ 563774 h 4933377"/>
                <a:gd name="connsiteX439" fmla="*/ 322163 w 796984"/>
                <a:gd name="connsiteY439" fmla="*/ 558814 h 4933377"/>
                <a:gd name="connsiteX440" fmla="*/ 280537 w 796984"/>
                <a:gd name="connsiteY440" fmla="*/ 553576 h 4933377"/>
                <a:gd name="connsiteX441" fmla="*/ 217958 w 796984"/>
                <a:gd name="connsiteY441" fmla="*/ 609155 h 4933377"/>
                <a:gd name="connsiteX442" fmla="*/ 214482 w 796984"/>
                <a:gd name="connsiteY442" fmla="*/ 631034 h 4933377"/>
                <a:gd name="connsiteX443" fmla="*/ 256803 w 796984"/>
                <a:gd name="connsiteY443" fmla="*/ 643318 h 4933377"/>
                <a:gd name="connsiteX444" fmla="*/ 282669 w 796984"/>
                <a:gd name="connsiteY444" fmla="*/ 624266 h 4933377"/>
                <a:gd name="connsiteX445" fmla="*/ 307469 w 796984"/>
                <a:gd name="connsiteY445" fmla="*/ 626538 h 4933377"/>
                <a:gd name="connsiteX446" fmla="*/ 323090 w 796984"/>
                <a:gd name="connsiteY446" fmla="*/ 667144 h 4933377"/>
                <a:gd name="connsiteX447" fmla="*/ 352386 w 796984"/>
                <a:gd name="connsiteY447" fmla="*/ 679289 h 4933377"/>
                <a:gd name="connsiteX448" fmla="*/ 444261 w 796984"/>
                <a:gd name="connsiteY448" fmla="*/ 679150 h 4933377"/>
                <a:gd name="connsiteX449" fmla="*/ 472908 w 796984"/>
                <a:gd name="connsiteY449" fmla="*/ 666820 h 4933377"/>
                <a:gd name="connsiteX450" fmla="*/ 476987 w 796984"/>
                <a:gd name="connsiteY450" fmla="*/ 654165 h 4933377"/>
                <a:gd name="connsiteX451" fmla="*/ 499516 w 796984"/>
                <a:gd name="connsiteY451" fmla="*/ 618472 h 4933377"/>
                <a:gd name="connsiteX452" fmla="*/ 531407 w 796984"/>
                <a:gd name="connsiteY452" fmla="*/ 637802 h 4933377"/>
                <a:gd name="connsiteX453" fmla="*/ 562789 w 796984"/>
                <a:gd name="connsiteY453" fmla="*/ 646331 h 4933377"/>
                <a:gd name="connsiteX454" fmla="*/ 584576 w 796984"/>
                <a:gd name="connsiteY454" fmla="*/ 624452 h 4933377"/>
                <a:gd name="connsiteX455" fmla="*/ 568166 w 796984"/>
                <a:gd name="connsiteY455" fmla="*/ 596824 h 4933377"/>
                <a:gd name="connsiteX456" fmla="*/ 515230 w 796984"/>
                <a:gd name="connsiteY456" fmla="*/ 552880 h 4933377"/>
                <a:gd name="connsiteX457" fmla="*/ 486861 w 796984"/>
                <a:gd name="connsiteY457" fmla="*/ 548616 h 4933377"/>
                <a:gd name="connsiteX458" fmla="*/ 474809 w 796984"/>
                <a:gd name="connsiteY458" fmla="*/ 543702 h 4933377"/>
                <a:gd name="connsiteX459" fmla="*/ 481994 w 796984"/>
                <a:gd name="connsiteY459" fmla="*/ 412565 h 4933377"/>
                <a:gd name="connsiteX460" fmla="*/ 459327 w 796984"/>
                <a:gd name="connsiteY460" fmla="*/ 431385 h 4933377"/>
                <a:gd name="connsiteX461" fmla="*/ 420065 w 796984"/>
                <a:gd name="connsiteY461" fmla="*/ 449973 h 4933377"/>
                <a:gd name="connsiteX462" fmla="*/ 380014 w 796984"/>
                <a:gd name="connsiteY462" fmla="*/ 450020 h 4933377"/>
                <a:gd name="connsiteX463" fmla="*/ 334912 w 796984"/>
                <a:gd name="connsiteY463" fmla="*/ 428187 h 4933377"/>
                <a:gd name="connsiteX464" fmla="*/ 314794 w 796984"/>
                <a:gd name="connsiteY464" fmla="*/ 412565 h 4933377"/>
                <a:gd name="connsiteX465" fmla="*/ 237706 w 796984"/>
                <a:gd name="connsiteY465" fmla="*/ 449092 h 4933377"/>
                <a:gd name="connsiteX466" fmla="*/ 214807 w 796984"/>
                <a:gd name="connsiteY466" fmla="*/ 496745 h 4933377"/>
                <a:gd name="connsiteX467" fmla="*/ 241693 w 796984"/>
                <a:gd name="connsiteY467" fmla="*/ 512691 h 4933377"/>
                <a:gd name="connsiteX468" fmla="*/ 273446 w 796984"/>
                <a:gd name="connsiteY468" fmla="*/ 491646 h 4933377"/>
                <a:gd name="connsiteX469" fmla="*/ 320727 w 796984"/>
                <a:gd name="connsiteY469" fmla="*/ 508519 h 4933377"/>
                <a:gd name="connsiteX470" fmla="*/ 323416 w 796984"/>
                <a:gd name="connsiteY470" fmla="*/ 521545 h 4933377"/>
                <a:gd name="connsiteX471" fmla="*/ 355678 w 796984"/>
                <a:gd name="connsiteY471" fmla="*/ 548384 h 4933377"/>
                <a:gd name="connsiteX472" fmla="*/ 441388 w 796984"/>
                <a:gd name="connsiteY472" fmla="*/ 548337 h 4933377"/>
                <a:gd name="connsiteX473" fmla="*/ 472863 w 796984"/>
                <a:gd name="connsiteY473" fmla="*/ 523491 h 4933377"/>
                <a:gd name="connsiteX474" fmla="*/ 487789 w 796984"/>
                <a:gd name="connsiteY474" fmla="*/ 488818 h 4933377"/>
                <a:gd name="connsiteX475" fmla="*/ 509436 w 796984"/>
                <a:gd name="connsiteY475" fmla="*/ 484090 h 4933377"/>
                <a:gd name="connsiteX476" fmla="*/ 552731 w 796984"/>
                <a:gd name="connsiteY476" fmla="*/ 511856 h 4933377"/>
                <a:gd name="connsiteX477" fmla="*/ 584855 w 796984"/>
                <a:gd name="connsiteY477" fmla="*/ 494474 h 4933377"/>
                <a:gd name="connsiteX478" fmla="*/ 563671 w 796984"/>
                <a:gd name="connsiteY478" fmla="*/ 452384 h 4933377"/>
                <a:gd name="connsiteX479" fmla="*/ 481994 w 796984"/>
                <a:gd name="connsiteY479" fmla="*/ 412565 h 4933377"/>
                <a:gd name="connsiteX480" fmla="*/ 284547 w 796984"/>
                <a:gd name="connsiteY480" fmla="*/ 278728 h 4933377"/>
                <a:gd name="connsiteX481" fmla="*/ 257870 w 796984"/>
                <a:gd name="connsiteY481" fmla="*/ 294732 h 4933377"/>
                <a:gd name="connsiteX482" fmla="*/ 221621 w 796984"/>
                <a:gd name="connsiteY482" fmla="*/ 341411 h 4933377"/>
                <a:gd name="connsiteX483" fmla="*/ 227739 w 796984"/>
                <a:gd name="connsiteY483" fmla="*/ 388368 h 4933377"/>
                <a:gd name="connsiteX484" fmla="*/ 264406 w 796984"/>
                <a:gd name="connsiteY484" fmla="*/ 378819 h 4933377"/>
                <a:gd name="connsiteX485" fmla="*/ 326938 w 796984"/>
                <a:gd name="connsiteY485" fmla="*/ 393606 h 4933377"/>
                <a:gd name="connsiteX486" fmla="*/ 353221 w 796984"/>
                <a:gd name="connsiteY486" fmla="*/ 409367 h 4933377"/>
                <a:gd name="connsiteX487" fmla="*/ 443288 w 796984"/>
                <a:gd name="connsiteY487" fmla="*/ 409181 h 4933377"/>
                <a:gd name="connsiteX488" fmla="*/ 469246 w 796984"/>
                <a:gd name="connsiteY488" fmla="*/ 393792 h 4933377"/>
                <a:gd name="connsiteX489" fmla="*/ 485100 w 796984"/>
                <a:gd name="connsiteY489" fmla="*/ 367787 h 4933377"/>
                <a:gd name="connsiteX490" fmla="*/ 513098 w 796984"/>
                <a:gd name="connsiteY490" fmla="*/ 361622 h 4933377"/>
                <a:gd name="connsiteX491" fmla="*/ 539056 w 796984"/>
                <a:gd name="connsiteY491" fmla="*/ 383223 h 4933377"/>
                <a:gd name="connsiteX492" fmla="*/ 577808 w 796984"/>
                <a:gd name="connsiteY492" fmla="*/ 375574 h 4933377"/>
                <a:gd name="connsiteX493" fmla="*/ 576603 w 796984"/>
                <a:gd name="connsiteY493" fmla="*/ 342431 h 4933377"/>
                <a:gd name="connsiteX494" fmla="*/ 519773 w 796984"/>
                <a:gd name="connsiteY494" fmla="*/ 281938 h 4933377"/>
                <a:gd name="connsiteX495" fmla="*/ 492053 w 796984"/>
                <a:gd name="connsiteY495" fmla="*/ 283792 h 4933377"/>
                <a:gd name="connsiteX496" fmla="*/ 482411 w 796984"/>
                <a:gd name="connsiteY496" fmla="*/ 281614 h 4933377"/>
                <a:gd name="connsiteX497" fmla="*/ 447321 w 796984"/>
                <a:gd name="connsiteY497" fmla="*/ 309287 h 4933377"/>
                <a:gd name="connsiteX498" fmla="*/ 354751 w 796984"/>
                <a:gd name="connsiteY498" fmla="*/ 310678 h 4933377"/>
                <a:gd name="connsiteX499" fmla="*/ 314561 w 796984"/>
                <a:gd name="connsiteY499" fmla="*/ 292832 h 4933377"/>
                <a:gd name="connsiteX500" fmla="*/ 284547 w 796984"/>
                <a:gd name="connsiteY500" fmla="*/ 278728 h 4933377"/>
                <a:gd name="connsiteX501" fmla="*/ 513400 w 796984"/>
                <a:gd name="connsiteY501" fmla="*/ 3220 h 4933377"/>
                <a:gd name="connsiteX502" fmla="*/ 466697 w 796984"/>
                <a:gd name="connsiteY502" fmla="*/ 10950 h 4933377"/>
                <a:gd name="connsiteX503" fmla="*/ 369075 w 796984"/>
                <a:gd name="connsiteY503" fmla="*/ 26386 h 4933377"/>
                <a:gd name="connsiteX504" fmla="*/ 317575 w 796984"/>
                <a:gd name="connsiteY504" fmla="*/ 5387 h 4933377"/>
                <a:gd name="connsiteX505" fmla="*/ 278962 w 796984"/>
                <a:gd name="connsiteY505" fmla="*/ 4785 h 4933377"/>
                <a:gd name="connsiteX506" fmla="*/ 211980 w 796984"/>
                <a:gd name="connsiteY506" fmla="*/ 66946 h 4933377"/>
                <a:gd name="connsiteX507" fmla="*/ 154685 w 796984"/>
                <a:gd name="connsiteY507" fmla="*/ 93275 h 4933377"/>
                <a:gd name="connsiteX508" fmla="*/ 119085 w 796984"/>
                <a:gd name="connsiteY508" fmla="*/ 111632 h 4933377"/>
                <a:gd name="connsiteX509" fmla="*/ 119549 w 796984"/>
                <a:gd name="connsiteY509" fmla="*/ 141669 h 4933377"/>
                <a:gd name="connsiteX510" fmla="*/ 146249 w 796984"/>
                <a:gd name="connsiteY510" fmla="*/ 144126 h 4933377"/>
                <a:gd name="connsiteX511" fmla="*/ 169194 w 796984"/>
                <a:gd name="connsiteY511" fmla="*/ 127578 h 4933377"/>
                <a:gd name="connsiteX512" fmla="*/ 228250 w 796984"/>
                <a:gd name="connsiteY512" fmla="*/ 122896 h 4933377"/>
                <a:gd name="connsiteX513" fmla="*/ 233673 w 796984"/>
                <a:gd name="connsiteY513" fmla="*/ 128366 h 4933377"/>
                <a:gd name="connsiteX514" fmla="*/ 274744 w 796984"/>
                <a:gd name="connsiteY514" fmla="*/ 127439 h 4933377"/>
                <a:gd name="connsiteX515" fmla="*/ 314701 w 796984"/>
                <a:gd name="connsiteY515" fmla="*/ 92580 h 4933377"/>
                <a:gd name="connsiteX516" fmla="*/ 393307 w 796984"/>
                <a:gd name="connsiteY516" fmla="*/ 92624 h 4933377"/>
                <a:gd name="connsiteX517" fmla="*/ 315674 w 796984"/>
                <a:gd name="connsiteY517" fmla="*/ 123313 h 4933377"/>
                <a:gd name="connsiteX518" fmla="*/ 295417 w 796984"/>
                <a:gd name="connsiteY518" fmla="*/ 143338 h 4933377"/>
                <a:gd name="connsiteX519" fmla="*/ 208734 w 796984"/>
                <a:gd name="connsiteY519" fmla="*/ 216949 h 4933377"/>
                <a:gd name="connsiteX520" fmla="*/ 203079 w 796984"/>
                <a:gd name="connsiteY520" fmla="*/ 237855 h 4933377"/>
                <a:gd name="connsiteX521" fmla="*/ 224680 w 796984"/>
                <a:gd name="connsiteY521" fmla="*/ 235862 h 4933377"/>
                <a:gd name="connsiteX522" fmla="*/ 274001 w 796984"/>
                <a:gd name="connsiteY522" fmla="*/ 200030 h 4933377"/>
                <a:gd name="connsiteX523" fmla="*/ 311780 w 796984"/>
                <a:gd name="connsiteY523" fmla="*/ 218154 h 4933377"/>
                <a:gd name="connsiteX524" fmla="*/ 334679 w 796984"/>
                <a:gd name="connsiteY524" fmla="*/ 265853 h 4933377"/>
                <a:gd name="connsiteX525" fmla="*/ 346036 w 796984"/>
                <a:gd name="connsiteY525" fmla="*/ 275356 h 4933377"/>
                <a:gd name="connsiteX526" fmla="*/ 446672 w 796984"/>
                <a:gd name="connsiteY526" fmla="*/ 276932 h 4933377"/>
                <a:gd name="connsiteX527" fmla="*/ 461459 w 796984"/>
                <a:gd name="connsiteY527" fmla="*/ 265853 h 4933377"/>
                <a:gd name="connsiteX528" fmla="*/ 484219 w 796984"/>
                <a:gd name="connsiteY528" fmla="*/ 222697 h 4933377"/>
                <a:gd name="connsiteX529" fmla="*/ 528765 w 796984"/>
                <a:gd name="connsiteY529" fmla="*/ 202023 h 4933377"/>
                <a:gd name="connsiteX530" fmla="*/ 548790 w 796984"/>
                <a:gd name="connsiteY530" fmla="*/ 216486 h 4933377"/>
                <a:gd name="connsiteX531" fmla="*/ 577159 w 796984"/>
                <a:gd name="connsiteY531" fmla="*/ 238875 h 4933377"/>
                <a:gd name="connsiteX532" fmla="*/ 595933 w 796984"/>
                <a:gd name="connsiteY532" fmla="*/ 236186 h 4933377"/>
                <a:gd name="connsiteX533" fmla="*/ 591807 w 796984"/>
                <a:gd name="connsiteY533" fmla="*/ 221492 h 4933377"/>
                <a:gd name="connsiteX534" fmla="*/ 561213 w 796984"/>
                <a:gd name="connsiteY534" fmla="*/ 192706 h 4933377"/>
                <a:gd name="connsiteX535" fmla="*/ 480510 w 796984"/>
                <a:gd name="connsiteY535" fmla="*/ 123313 h 4933377"/>
                <a:gd name="connsiteX536" fmla="*/ 396234 w 796984"/>
                <a:gd name="connsiteY536" fmla="*/ 92626 h 4933377"/>
                <a:gd name="connsiteX537" fmla="*/ 482180 w 796984"/>
                <a:gd name="connsiteY537" fmla="*/ 92673 h 4933377"/>
                <a:gd name="connsiteX538" fmla="*/ 506840 w 796984"/>
                <a:gd name="connsiteY538" fmla="*/ 108990 h 4933377"/>
                <a:gd name="connsiteX539" fmla="*/ 577206 w 796984"/>
                <a:gd name="connsiteY539" fmla="*/ 113301 h 4933377"/>
                <a:gd name="connsiteX540" fmla="*/ 611323 w 796984"/>
                <a:gd name="connsiteY540" fmla="*/ 113532 h 4933377"/>
                <a:gd name="connsiteX541" fmla="*/ 646646 w 796984"/>
                <a:gd name="connsiteY541" fmla="*/ 142365 h 4933377"/>
                <a:gd name="connsiteX542" fmla="*/ 677332 w 796984"/>
                <a:gd name="connsiteY542" fmla="*/ 141994 h 4933377"/>
                <a:gd name="connsiteX543" fmla="*/ 683544 w 796984"/>
                <a:gd name="connsiteY543" fmla="*/ 121413 h 4933377"/>
                <a:gd name="connsiteX544" fmla="*/ 638673 w 796984"/>
                <a:gd name="connsiteY544" fmla="*/ 94527 h 4933377"/>
                <a:gd name="connsiteX545" fmla="*/ 596305 w 796984"/>
                <a:gd name="connsiteY545" fmla="*/ 81084 h 4933377"/>
                <a:gd name="connsiteX546" fmla="*/ 551341 w 796984"/>
                <a:gd name="connsiteY546" fmla="*/ 32412 h 4933377"/>
                <a:gd name="connsiteX547" fmla="*/ 513400 w 796984"/>
                <a:gd name="connsiteY547" fmla="*/ 3220 h 493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</a:cxnLst>
              <a:rect l="l" t="t" r="r" b="b"/>
              <a:pathLst>
                <a:path w="796984" h="4933377">
                  <a:moveTo>
                    <a:pt x="696449" y="4054981"/>
                  </a:moveTo>
                  <a:cubicBezTo>
                    <a:pt x="687689" y="4055699"/>
                    <a:pt x="677413" y="4057857"/>
                    <a:pt x="665094" y="4061125"/>
                  </a:cubicBezTo>
                  <a:cubicBezTo>
                    <a:pt x="637931" y="4068310"/>
                    <a:pt x="614012" y="4083421"/>
                    <a:pt x="592364" y="4101639"/>
                  </a:cubicBezTo>
                  <a:cubicBezTo>
                    <a:pt x="590139" y="4105810"/>
                    <a:pt x="591113" y="4110399"/>
                    <a:pt x="590556" y="4114803"/>
                  </a:cubicBezTo>
                  <a:cubicBezTo>
                    <a:pt x="586292" y="4148317"/>
                    <a:pt x="572246" y="4175296"/>
                    <a:pt x="542348" y="4193652"/>
                  </a:cubicBezTo>
                  <a:cubicBezTo>
                    <a:pt x="514118" y="4210942"/>
                    <a:pt x="484034" y="4223134"/>
                    <a:pt x="452096" y="4230318"/>
                  </a:cubicBezTo>
                  <a:cubicBezTo>
                    <a:pt x="427435" y="4235881"/>
                    <a:pt x="403284" y="4245152"/>
                    <a:pt x="376723" y="4238384"/>
                  </a:cubicBezTo>
                  <a:cubicBezTo>
                    <a:pt x="338805" y="4228743"/>
                    <a:pt x="301351" y="4218591"/>
                    <a:pt x="266307" y="4200420"/>
                  </a:cubicBezTo>
                  <a:cubicBezTo>
                    <a:pt x="236547" y="4184984"/>
                    <a:pt x="217681" y="4161807"/>
                    <a:pt x="208966" y="4129683"/>
                  </a:cubicBezTo>
                  <a:cubicBezTo>
                    <a:pt x="206510" y="4120551"/>
                    <a:pt x="206602" y="4110492"/>
                    <a:pt x="200252" y="4102566"/>
                  </a:cubicBezTo>
                  <a:cubicBezTo>
                    <a:pt x="178280" y="4075031"/>
                    <a:pt x="146527" y="4062794"/>
                    <a:pt x="114635" y="4055933"/>
                  </a:cubicBezTo>
                  <a:cubicBezTo>
                    <a:pt x="90716" y="4050788"/>
                    <a:pt x="64943" y="4057324"/>
                    <a:pt x="53493" y="4085507"/>
                  </a:cubicBezTo>
                  <a:cubicBezTo>
                    <a:pt x="44362" y="4107989"/>
                    <a:pt x="34349" y="4130008"/>
                    <a:pt x="28416" y="4153834"/>
                  </a:cubicBezTo>
                  <a:cubicBezTo>
                    <a:pt x="17847" y="4196248"/>
                    <a:pt x="5331" y="4238152"/>
                    <a:pt x="1345" y="4282004"/>
                  </a:cubicBezTo>
                  <a:cubicBezTo>
                    <a:pt x="-3198" y="4331603"/>
                    <a:pt x="1808" y="4369846"/>
                    <a:pt x="47189" y="4396407"/>
                  </a:cubicBezTo>
                  <a:cubicBezTo>
                    <a:pt x="82743" y="4417220"/>
                    <a:pt x="108609" y="4447582"/>
                    <a:pt x="131323" y="4481328"/>
                  </a:cubicBezTo>
                  <a:cubicBezTo>
                    <a:pt x="152136" y="4512293"/>
                    <a:pt x="163307" y="4547105"/>
                    <a:pt x="165671" y="4583122"/>
                  </a:cubicBezTo>
                  <a:cubicBezTo>
                    <a:pt x="167804" y="4615200"/>
                    <a:pt x="171466" y="4646304"/>
                    <a:pt x="191444" y="4671103"/>
                  </a:cubicBezTo>
                  <a:cubicBezTo>
                    <a:pt x="206324" y="4689552"/>
                    <a:pt x="223012" y="4707862"/>
                    <a:pt x="253698" y="4703412"/>
                  </a:cubicBezTo>
                  <a:cubicBezTo>
                    <a:pt x="282067" y="4699287"/>
                    <a:pt x="296669" y="4717967"/>
                    <a:pt x="296298" y="4747078"/>
                  </a:cubicBezTo>
                  <a:cubicBezTo>
                    <a:pt x="296113" y="4760846"/>
                    <a:pt x="288464" y="4769838"/>
                    <a:pt x="280306" y="4778692"/>
                  </a:cubicBezTo>
                  <a:cubicBezTo>
                    <a:pt x="273538" y="4786062"/>
                    <a:pt x="270803" y="4793247"/>
                    <a:pt x="275022" y="4802842"/>
                  </a:cubicBezTo>
                  <a:cubicBezTo>
                    <a:pt x="279379" y="4812669"/>
                    <a:pt x="284571" y="4821894"/>
                    <a:pt x="296854" y="4821245"/>
                  </a:cubicBezTo>
                  <a:cubicBezTo>
                    <a:pt x="311595" y="4820504"/>
                    <a:pt x="318502" y="4829403"/>
                    <a:pt x="324899" y="4840529"/>
                  </a:cubicBezTo>
                  <a:cubicBezTo>
                    <a:pt x="343255" y="4872467"/>
                    <a:pt x="355956" y="4908021"/>
                    <a:pt x="384511" y="4933377"/>
                  </a:cubicBezTo>
                  <a:cubicBezTo>
                    <a:pt x="393504" y="4933377"/>
                    <a:pt x="402450" y="4933377"/>
                    <a:pt x="411535" y="4933377"/>
                  </a:cubicBezTo>
                  <a:cubicBezTo>
                    <a:pt x="434574" y="4914974"/>
                    <a:pt x="448990" y="4890730"/>
                    <a:pt x="460069" y="4863845"/>
                  </a:cubicBezTo>
                  <a:cubicBezTo>
                    <a:pt x="464658" y="4852720"/>
                    <a:pt x="471565" y="4842476"/>
                    <a:pt x="477591" y="4831953"/>
                  </a:cubicBezTo>
                  <a:cubicBezTo>
                    <a:pt x="481763" y="4824675"/>
                    <a:pt x="487928" y="4820504"/>
                    <a:pt x="496596" y="4821570"/>
                  </a:cubicBezTo>
                  <a:cubicBezTo>
                    <a:pt x="509575" y="4823146"/>
                    <a:pt x="518012" y="4816888"/>
                    <a:pt x="521303" y="4805206"/>
                  </a:cubicBezTo>
                  <a:cubicBezTo>
                    <a:pt x="524548" y="4793571"/>
                    <a:pt x="525799" y="4782864"/>
                    <a:pt x="512866" y="4773175"/>
                  </a:cubicBezTo>
                  <a:cubicBezTo>
                    <a:pt x="491265" y="4756998"/>
                    <a:pt x="494510" y="4712081"/>
                    <a:pt x="528256" y="4705220"/>
                  </a:cubicBezTo>
                  <a:cubicBezTo>
                    <a:pt x="539984" y="4702856"/>
                    <a:pt x="550738" y="4706935"/>
                    <a:pt x="561817" y="4704107"/>
                  </a:cubicBezTo>
                  <a:cubicBezTo>
                    <a:pt x="592272" y="4696366"/>
                    <a:pt x="607800" y="4674209"/>
                    <a:pt x="619389" y="4647138"/>
                  </a:cubicBezTo>
                  <a:cubicBezTo>
                    <a:pt x="632229" y="4617054"/>
                    <a:pt x="629633" y="4584467"/>
                    <a:pt x="636355" y="4553502"/>
                  </a:cubicBezTo>
                  <a:cubicBezTo>
                    <a:pt x="650956" y="4486241"/>
                    <a:pt x="691609" y="4436410"/>
                    <a:pt x="746678" y="4397797"/>
                  </a:cubicBezTo>
                  <a:cubicBezTo>
                    <a:pt x="778987" y="4375130"/>
                    <a:pt x="798595" y="4347874"/>
                    <a:pt x="796880" y="4305969"/>
                  </a:cubicBezTo>
                  <a:cubicBezTo>
                    <a:pt x="793914" y="4232822"/>
                    <a:pt x="775464" y="4163197"/>
                    <a:pt x="748533" y="4096354"/>
                  </a:cubicBezTo>
                  <a:cubicBezTo>
                    <a:pt x="735356" y="4063640"/>
                    <a:pt x="722728" y="4052828"/>
                    <a:pt x="696449" y="4054981"/>
                  </a:cubicBezTo>
                  <a:close/>
                  <a:moveTo>
                    <a:pt x="606549" y="3939073"/>
                  </a:moveTo>
                  <a:cubicBezTo>
                    <a:pt x="603397" y="3939119"/>
                    <a:pt x="600291" y="3940092"/>
                    <a:pt x="597185" y="3940649"/>
                  </a:cubicBezTo>
                  <a:cubicBezTo>
                    <a:pt x="575677" y="3944357"/>
                    <a:pt x="559684" y="3958263"/>
                    <a:pt x="542487" y="3969945"/>
                  </a:cubicBezTo>
                  <a:cubicBezTo>
                    <a:pt x="513793" y="3988347"/>
                    <a:pt x="482643" y="3999380"/>
                    <a:pt x="448341" y="3994791"/>
                  </a:cubicBezTo>
                  <a:cubicBezTo>
                    <a:pt x="411906" y="3990063"/>
                    <a:pt x="375796" y="3994049"/>
                    <a:pt x="339547" y="3994976"/>
                  </a:cubicBezTo>
                  <a:cubicBezTo>
                    <a:pt x="306079" y="3995857"/>
                    <a:pt x="274651" y="3990989"/>
                    <a:pt x="255599" y="3958310"/>
                  </a:cubicBezTo>
                  <a:cubicBezTo>
                    <a:pt x="253328" y="3963872"/>
                    <a:pt x="253281" y="3971057"/>
                    <a:pt x="243964" y="3962760"/>
                  </a:cubicBezTo>
                  <a:cubicBezTo>
                    <a:pt x="227462" y="3948019"/>
                    <a:pt x="207622" y="3938887"/>
                    <a:pt x="185001" y="3939119"/>
                  </a:cubicBezTo>
                  <a:cubicBezTo>
                    <a:pt x="171095" y="3939258"/>
                    <a:pt x="157049" y="3943244"/>
                    <a:pt x="154407" y="3959376"/>
                  </a:cubicBezTo>
                  <a:cubicBezTo>
                    <a:pt x="151440" y="3977547"/>
                    <a:pt x="191259" y="4021862"/>
                    <a:pt x="209152" y="4018710"/>
                  </a:cubicBezTo>
                  <a:cubicBezTo>
                    <a:pt x="225051" y="4015928"/>
                    <a:pt x="223753" y="4023670"/>
                    <a:pt x="222409" y="4032755"/>
                  </a:cubicBezTo>
                  <a:cubicBezTo>
                    <a:pt x="219072" y="4055700"/>
                    <a:pt x="214575" y="4078507"/>
                    <a:pt x="218747" y="4101823"/>
                  </a:cubicBezTo>
                  <a:cubicBezTo>
                    <a:pt x="220277" y="4117723"/>
                    <a:pt x="233256" y="4123656"/>
                    <a:pt x="244798" y="4129821"/>
                  </a:cubicBezTo>
                  <a:cubicBezTo>
                    <a:pt x="262877" y="4139463"/>
                    <a:pt x="281882" y="4147158"/>
                    <a:pt x="302185" y="4151051"/>
                  </a:cubicBezTo>
                  <a:cubicBezTo>
                    <a:pt x="366942" y="4163428"/>
                    <a:pt x="431700" y="4163104"/>
                    <a:pt x="496364" y="4150449"/>
                  </a:cubicBezTo>
                  <a:cubicBezTo>
                    <a:pt x="519727" y="4145860"/>
                    <a:pt x="541977" y="4137841"/>
                    <a:pt x="562048" y="4124629"/>
                  </a:cubicBezTo>
                  <a:cubicBezTo>
                    <a:pt x="570021" y="4119391"/>
                    <a:pt x="578551" y="4114107"/>
                    <a:pt x="577438" y="4102379"/>
                  </a:cubicBezTo>
                  <a:cubicBezTo>
                    <a:pt x="584438" y="4081520"/>
                    <a:pt x="580637" y="4060660"/>
                    <a:pt x="576279" y="4040172"/>
                  </a:cubicBezTo>
                  <a:cubicBezTo>
                    <a:pt x="573313" y="4026080"/>
                    <a:pt x="566962" y="4012081"/>
                    <a:pt x="591854" y="4018848"/>
                  </a:cubicBezTo>
                  <a:cubicBezTo>
                    <a:pt x="594728" y="4019637"/>
                    <a:pt x="600198" y="4017133"/>
                    <a:pt x="602006" y="4014491"/>
                  </a:cubicBezTo>
                  <a:cubicBezTo>
                    <a:pt x="610025" y="4002624"/>
                    <a:pt x="623700" y="3996598"/>
                    <a:pt x="631766" y="3985334"/>
                  </a:cubicBezTo>
                  <a:cubicBezTo>
                    <a:pt x="638626" y="3975739"/>
                    <a:pt x="647387" y="3964475"/>
                    <a:pt x="640387" y="3952052"/>
                  </a:cubicBezTo>
                  <a:cubicBezTo>
                    <a:pt x="633388" y="3939629"/>
                    <a:pt x="619574" y="3938887"/>
                    <a:pt x="606549" y="3939073"/>
                  </a:cubicBezTo>
                  <a:close/>
                  <a:moveTo>
                    <a:pt x="622958" y="3700301"/>
                  </a:moveTo>
                  <a:cubicBezTo>
                    <a:pt x="595238" y="3704102"/>
                    <a:pt x="567611" y="3708274"/>
                    <a:pt x="541467" y="3718889"/>
                  </a:cubicBezTo>
                  <a:cubicBezTo>
                    <a:pt x="528349" y="3714068"/>
                    <a:pt x="515462" y="3720883"/>
                    <a:pt x="501973" y="3718936"/>
                  </a:cubicBezTo>
                  <a:cubicBezTo>
                    <a:pt x="436104" y="3709247"/>
                    <a:pt x="369956" y="3707486"/>
                    <a:pt x="303993" y="3718147"/>
                  </a:cubicBezTo>
                  <a:cubicBezTo>
                    <a:pt x="285961" y="3721021"/>
                    <a:pt x="270015" y="3719584"/>
                    <a:pt x="255646" y="3707949"/>
                  </a:cubicBezTo>
                  <a:cubicBezTo>
                    <a:pt x="251937" y="3717220"/>
                    <a:pt x="245818" y="3714022"/>
                    <a:pt x="238448" y="3712678"/>
                  </a:cubicBezTo>
                  <a:cubicBezTo>
                    <a:pt x="207066" y="3706976"/>
                    <a:pt x="176426" y="3696500"/>
                    <a:pt x="143282" y="3703314"/>
                  </a:cubicBezTo>
                  <a:cubicBezTo>
                    <a:pt x="124694" y="3707115"/>
                    <a:pt x="120290" y="3717916"/>
                    <a:pt x="123535" y="3732749"/>
                  </a:cubicBezTo>
                  <a:cubicBezTo>
                    <a:pt x="126502" y="3746470"/>
                    <a:pt x="139018" y="3756205"/>
                    <a:pt x="151812" y="3752821"/>
                  </a:cubicBezTo>
                  <a:cubicBezTo>
                    <a:pt x="167896" y="3748556"/>
                    <a:pt x="182313" y="3753423"/>
                    <a:pt x="197053" y="3754768"/>
                  </a:cubicBezTo>
                  <a:cubicBezTo>
                    <a:pt x="230012" y="3757780"/>
                    <a:pt x="249341" y="3788931"/>
                    <a:pt x="238263" y="3816002"/>
                  </a:cubicBezTo>
                  <a:cubicBezTo>
                    <a:pt x="225840" y="3846271"/>
                    <a:pt x="213741" y="3877097"/>
                    <a:pt x="252215" y="3899301"/>
                  </a:cubicBezTo>
                  <a:cubicBezTo>
                    <a:pt x="254301" y="3900506"/>
                    <a:pt x="254533" y="3905049"/>
                    <a:pt x="255646" y="3908015"/>
                  </a:cubicBezTo>
                  <a:cubicBezTo>
                    <a:pt x="267837" y="3903565"/>
                    <a:pt x="280399" y="3901711"/>
                    <a:pt x="293332" y="3902546"/>
                  </a:cubicBezTo>
                  <a:cubicBezTo>
                    <a:pt x="340521" y="3905512"/>
                    <a:pt x="387849" y="3908618"/>
                    <a:pt x="435084" y="3906069"/>
                  </a:cubicBezTo>
                  <a:cubicBezTo>
                    <a:pt x="470730" y="3904168"/>
                    <a:pt x="506423" y="3903797"/>
                    <a:pt x="541977" y="3900506"/>
                  </a:cubicBezTo>
                  <a:cubicBezTo>
                    <a:pt x="552592" y="3893877"/>
                    <a:pt x="567565" y="3888037"/>
                    <a:pt x="568075" y="3875475"/>
                  </a:cubicBezTo>
                  <a:cubicBezTo>
                    <a:pt x="568863" y="3857164"/>
                    <a:pt x="571180" y="3838252"/>
                    <a:pt x="562188" y="3819803"/>
                  </a:cubicBezTo>
                  <a:cubicBezTo>
                    <a:pt x="547401" y="3789487"/>
                    <a:pt x="567843" y="3756158"/>
                    <a:pt x="601960" y="3754582"/>
                  </a:cubicBezTo>
                  <a:cubicBezTo>
                    <a:pt x="616237" y="3753933"/>
                    <a:pt x="630004" y="3750132"/>
                    <a:pt x="645255" y="3752774"/>
                  </a:cubicBezTo>
                  <a:cubicBezTo>
                    <a:pt x="660135" y="3755370"/>
                    <a:pt x="672697" y="3745079"/>
                    <a:pt x="676405" y="3728067"/>
                  </a:cubicBezTo>
                  <a:cubicBezTo>
                    <a:pt x="678816" y="3716896"/>
                    <a:pt x="675710" y="3708320"/>
                    <a:pt x="664353" y="3705817"/>
                  </a:cubicBezTo>
                  <a:cubicBezTo>
                    <a:pt x="650771" y="3702804"/>
                    <a:pt x="637236" y="3698308"/>
                    <a:pt x="622958" y="3700301"/>
                  </a:cubicBezTo>
                  <a:close/>
                  <a:moveTo>
                    <a:pt x="302602" y="3455272"/>
                  </a:moveTo>
                  <a:cubicBezTo>
                    <a:pt x="289948" y="3455365"/>
                    <a:pt x="276968" y="3455875"/>
                    <a:pt x="265982" y="3463894"/>
                  </a:cubicBezTo>
                  <a:cubicBezTo>
                    <a:pt x="251566" y="3472655"/>
                    <a:pt x="232607" y="3475714"/>
                    <a:pt x="230150" y="3498428"/>
                  </a:cubicBezTo>
                  <a:cubicBezTo>
                    <a:pt x="229316" y="3506401"/>
                    <a:pt x="218701" y="3503666"/>
                    <a:pt x="211887" y="3501858"/>
                  </a:cubicBezTo>
                  <a:cubicBezTo>
                    <a:pt x="190610" y="3496249"/>
                    <a:pt x="170028" y="3501070"/>
                    <a:pt x="150142" y="3507513"/>
                  </a:cubicBezTo>
                  <a:cubicBezTo>
                    <a:pt x="136514" y="3511964"/>
                    <a:pt x="135402" y="3522022"/>
                    <a:pt x="147964" y="3529022"/>
                  </a:cubicBezTo>
                  <a:cubicBezTo>
                    <a:pt x="172902" y="3542928"/>
                    <a:pt x="197841" y="3558411"/>
                    <a:pt x="224819" y="3566384"/>
                  </a:cubicBezTo>
                  <a:cubicBezTo>
                    <a:pt x="240858" y="3571112"/>
                    <a:pt x="246606" y="3578760"/>
                    <a:pt x="250268" y="3591462"/>
                  </a:cubicBezTo>
                  <a:cubicBezTo>
                    <a:pt x="253188" y="3601567"/>
                    <a:pt x="254255" y="3612228"/>
                    <a:pt x="256155" y="3622658"/>
                  </a:cubicBezTo>
                  <a:cubicBezTo>
                    <a:pt x="264128" y="3635869"/>
                    <a:pt x="276227" y="3639160"/>
                    <a:pt x="290596" y="3637306"/>
                  </a:cubicBezTo>
                  <a:cubicBezTo>
                    <a:pt x="299450" y="3636147"/>
                    <a:pt x="308443" y="3636333"/>
                    <a:pt x="317389" y="3636425"/>
                  </a:cubicBezTo>
                  <a:cubicBezTo>
                    <a:pt x="344229" y="3636657"/>
                    <a:pt x="371161" y="3639021"/>
                    <a:pt x="397722" y="3638511"/>
                  </a:cubicBezTo>
                  <a:cubicBezTo>
                    <a:pt x="437262" y="3637723"/>
                    <a:pt x="476802" y="3635962"/>
                    <a:pt x="516389" y="3637538"/>
                  </a:cubicBezTo>
                  <a:cubicBezTo>
                    <a:pt x="528673" y="3638001"/>
                    <a:pt x="536692" y="3631095"/>
                    <a:pt x="541421" y="3620109"/>
                  </a:cubicBezTo>
                  <a:cubicBezTo>
                    <a:pt x="544619" y="3606434"/>
                    <a:pt x="547586" y="3592713"/>
                    <a:pt x="551155" y="3579177"/>
                  </a:cubicBezTo>
                  <a:cubicBezTo>
                    <a:pt x="552685" y="3573383"/>
                    <a:pt x="556300" y="3570092"/>
                    <a:pt x="563207" y="3568748"/>
                  </a:cubicBezTo>
                  <a:cubicBezTo>
                    <a:pt x="597139" y="3562119"/>
                    <a:pt x="625322" y="3542650"/>
                    <a:pt x="654618" y="3525916"/>
                  </a:cubicBezTo>
                  <a:cubicBezTo>
                    <a:pt x="666207" y="3519334"/>
                    <a:pt x="662220" y="3510573"/>
                    <a:pt x="651791" y="3508950"/>
                  </a:cubicBezTo>
                  <a:cubicBezTo>
                    <a:pt x="629958" y="3505520"/>
                    <a:pt x="608820" y="3494163"/>
                    <a:pt x="585596" y="3502461"/>
                  </a:cubicBezTo>
                  <a:cubicBezTo>
                    <a:pt x="577345" y="3505381"/>
                    <a:pt x="568028" y="3504825"/>
                    <a:pt x="564969" y="3494349"/>
                  </a:cubicBezTo>
                  <a:cubicBezTo>
                    <a:pt x="559777" y="3476595"/>
                    <a:pt x="545917" y="3469874"/>
                    <a:pt x="530295" y="3464821"/>
                  </a:cubicBezTo>
                  <a:cubicBezTo>
                    <a:pt x="519727" y="3455921"/>
                    <a:pt x="506701" y="3455411"/>
                    <a:pt x="494046" y="3455318"/>
                  </a:cubicBezTo>
                  <a:cubicBezTo>
                    <a:pt x="430263" y="3454716"/>
                    <a:pt x="366432" y="3454762"/>
                    <a:pt x="302602" y="3455272"/>
                  </a:cubicBezTo>
                  <a:close/>
                  <a:moveTo>
                    <a:pt x="420574" y="3215294"/>
                  </a:moveTo>
                  <a:cubicBezTo>
                    <a:pt x="371067" y="3209639"/>
                    <a:pt x="324157" y="3222294"/>
                    <a:pt x="278127" y="3238889"/>
                  </a:cubicBezTo>
                  <a:cubicBezTo>
                    <a:pt x="273213" y="3240650"/>
                    <a:pt x="269505" y="3244266"/>
                    <a:pt x="266074" y="3248160"/>
                  </a:cubicBezTo>
                  <a:cubicBezTo>
                    <a:pt x="254115" y="3259980"/>
                    <a:pt x="251102" y="3273887"/>
                    <a:pt x="254903" y="3290203"/>
                  </a:cubicBezTo>
                  <a:cubicBezTo>
                    <a:pt x="261532" y="3318572"/>
                    <a:pt x="251380" y="3328121"/>
                    <a:pt x="223892" y="3319175"/>
                  </a:cubicBezTo>
                  <a:cubicBezTo>
                    <a:pt x="206277" y="3313427"/>
                    <a:pt x="188616" y="3313334"/>
                    <a:pt x="170862" y="3316162"/>
                  </a:cubicBezTo>
                  <a:cubicBezTo>
                    <a:pt x="157002" y="3318387"/>
                    <a:pt x="140222" y="3327194"/>
                    <a:pt x="141520" y="3338597"/>
                  </a:cubicBezTo>
                  <a:cubicBezTo>
                    <a:pt x="142957" y="3351345"/>
                    <a:pt x="161267" y="3353338"/>
                    <a:pt x="175173" y="3353245"/>
                  </a:cubicBezTo>
                  <a:cubicBezTo>
                    <a:pt x="196311" y="3353060"/>
                    <a:pt x="217495" y="3353292"/>
                    <a:pt x="238633" y="3353199"/>
                  </a:cubicBezTo>
                  <a:cubicBezTo>
                    <a:pt x="247672" y="3353153"/>
                    <a:pt x="256201" y="3357139"/>
                    <a:pt x="252724" y="3366225"/>
                  </a:cubicBezTo>
                  <a:cubicBezTo>
                    <a:pt x="246003" y="3383839"/>
                    <a:pt x="254718" y="3394037"/>
                    <a:pt x="265935" y="3404328"/>
                  </a:cubicBezTo>
                  <a:cubicBezTo>
                    <a:pt x="273816" y="3408963"/>
                    <a:pt x="280954" y="3405209"/>
                    <a:pt x="287722" y="3401825"/>
                  </a:cubicBezTo>
                  <a:cubicBezTo>
                    <a:pt x="306495" y="3392369"/>
                    <a:pt x="326335" y="3389263"/>
                    <a:pt x="347195" y="3389541"/>
                  </a:cubicBezTo>
                  <a:cubicBezTo>
                    <a:pt x="381729" y="3390004"/>
                    <a:pt x="416263" y="3389958"/>
                    <a:pt x="450797" y="3389541"/>
                  </a:cubicBezTo>
                  <a:cubicBezTo>
                    <a:pt x="471008" y="3389309"/>
                    <a:pt x="490152" y="3393064"/>
                    <a:pt x="508786" y="3400573"/>
                  </a:cubicBezTo>
                  <a:cubicBezTo>
                    <a:pt x="515647" y="3403355"/>
                    <a:pt x="522461" y="3408361"/>
                    <a:pt x="530480" y="3403493"/>
                  </a:cubicBezTo>
                  <a:cubicBezTo>
                    <a:pt x="540354" y="3399600"/>
                    <a:pt x="545546" y="3392832"/>
                    <a:pt x="546334" y="3381753"/>
                  </a:cubicBezTo>
                  <a:cubicBezTo>
                    <a:pt x="548280" y="3353199"/>
                    <a:pt x="548605" y="3353199"/>
                    <a:pt x="576557" y="3353153"/>
                  </a:cubicBezTo>
                  <a:cubicBezTo>
                    <a:pt x="591946" y="3353106"/>
                    <a:pt x="607336" y="3353060"/>
                    <a:pt x="622726" y="3353199"/>
                  </a:cubicBezTo>
                  <a:cubicBezTo>
                    <a:pt x="629215" y="3353292"/>
                    <a:pt x="635334" y="3352318"/>
                    <a:pt x="641546" y="3350279"/>
                  </a:cubicBezTo>
                  <a:cubicBezTo>
                    <a:pt x="648592" y="3347915"/>
                    <a:pt x="655406" y="3345319"/>
                    <a:pt x="656935" y="3337578"/>
                  </a:cubicBezTo>
                  <a:cubicBezTo>
                    <a:pt x="658790" y="3328167"/>
                    <a:pt x="650075" y="3326267"/>
                    <a:pt x="644095" y="3323254"/>
                  </a:cubicBezTo>
                  <a:cubicBezTo>
                    <a:pt x="620501" y="3311387"/>
                    <a:pt x="596165" y="3311897"/>
                    <a:pt x="571411" y="3319499"/>
                  </a:cubicBezTo>
                  <a:cubicBezTo>
                    <a:pt x="547771" y="3326777"/>
                    <a:pt x="542440" y="3322790"/>
                    <a:pt x="542301" y="3298732"/>
                  </a:cubicBezTo>
                  <a:cubicBezTo>
                    <a:pt x="542208" y="3281118"/>
                    <a:pt x="546148" y="3262530"/>
                    <a:pt x="530434" y="3248623"/>
                  </a:cubicBezTo>
                  <a:cubicBezTo>
                    <a:pt x="525891" y="3239769"/>
                    <a:pt x="517177" y="3237174"/>
                    <a:pt x="508647" y="3234300"/>
                  </a:cubicBezTo>
                  <a:cubicBezTo>
                    <a:pt x="480093" y="3224380"/>
                    <a:pt x="450426" y="3218725"/>
                    <a:pt x="420574" y="3215294"/>
                  </a:cubicBezTo>
                  <a:close/>
                  <a:moveTo>
                    <a:pt x="307191" y="3014997"/>
                  </a:moveTo>
                  <a:cubicBezTo>
                    <a:pt x="305290" y="3015739"/>
                    <a:pt x="304595" y="3017686"/>
                    <a:pt x="303714" y="3019401"/>
                  </a:cubicBezTo>
                  <a:cubicBezTo>
                    <a:pt x="280491" y="3032983"/>
                    <a:pt x="266816" y="3049531"/>
                    <a:pt x="267558" y="3080218"/>
                  </a:cubicBezTo>
                  <a:cubicBezTo>
                    <a:pt x="268207" y="3106825"/>
                    <a:pt x="256664" y="3132089"/>
                    <a:pt x="224958" y="3140896"/>
                  </a:cubicBezTo>
                  <a:cubicBezTo>
                    <a:pt x="211840" y="3144558"/>
                    <a:pt x="200205" y="3153690"/>
                    <a:pt x="188106" y="3160736"/>
                  </a:cubicBezTo>
                  <a:cubicBezTo>
                    <a:pt x="182126" y="3164212"/>
                    <a:pt x="174339" y="3168523"/>
                    <a:pt x="178325" y="3176728"/>
                  </a:cubicBezTo>
                  <a:cubicBezTo>
                    <a:pt x="181524" y="3183357"/>
                    <a:pt x="187967" y="3189058"/>
                    <a:pt x="196913" y="3187343"/>
                  </a:cubicBezTo>
                  <a:cubicBezTo>
                    <a:pt x="215316" y="3183774"/>
                    <a:pt x="234646" y="3183032"/>
                    <a:pt x="247903" y="3165881"/>
                  </a:cubicBezTo>
                  <a:cubicBezTo>
                    <a:pt x="251519" y="3161153"/>
                    <a:pt x="256525" y="3152670"/>
                    <a:pt x="265935" y="3157630"/>
                  </a:cubicBezTo>
                  <a:cubicBezTo>
                    <a:pt x="276180" y="3173391"/>
                    <a:pt x="291384" y="3175013"/>
                    <a:pt x="308118" y="3172556"/>
                  </a:cubicBezTo>
                  <a:cubicBezTo>
                    <a:pt x="340381" y="3167874"/>
                    <a:pt x="372690" y="3165835"/>
                    <a:pt x="405323" y="3165835"/>
                  </a:cubicBezTo>
                  <a:cubicBezTo>
                    <a:pt x="433553" y="3165835"/>
                    <a:pt x="461273" y="3169079"/>
                    <a:pt x="489132" y="3172602"/>
                  </a:cubicBezTo>
                  <a:cubicBezTo>
                    <a:pt x="505356" y="3174688"/>
                    <a:pt x="521488" y="3174920"/>
                    <a:pt x="530527" y="3157074"/>
                  </a:cubicBezTo>
                  <a:cubicBezTo>
                    <a:pt x="537341" y="3149657"/>
                    <a:pt x="538639" y="3158140"/>
                    <a:pt x="541374" y="3161106"/>
                  </a:cubicBezTo>
                  <a:cubicBezTo>
                    <a:pt x="556485" y="3177516"/>
                    <a:pt x="575769" y="3184933"/>
                    <a:pt x="597323" y="3187297"/>
                  </a:cubicBezTo>
                  <a:cubicBezTo>
                    <a:pt x="607012" y="3188363"/>
                    <a:pt x="613733" y="3182429"/>
                    <a:pt x="617070" y="3174735"/>
                  </a:cubicBezTo>
                  <a:cubicBezTo>
                    <a:pt x="620732" y="3166298"/>
                    <a:pt x="612018" y="3162034"/>
                    <a:pt x="606687" y="3158650"/>
                  </a:cubicBezTo>
                  <a:cubicBezTo>
                    <a:pt x="596443" y="3152114"/>
                    <a:pt x="585271" y="3147015"/>
                    <a:pt x="574285" y="3141777"/>
                  </a:cubicBezTo>
                  <a:cubicBezTo>
                    <a:pt x="543274" y="3126990"/>
                    <a:pt x="520282" y="3093383"/>
                    <a:pt x="524825" y="3060424"/>
                  </a:cubicBezTo>
                  <a:cubicBezTo>
                    <a:pt x="527096" y="3043969"/>
                    <a:pt x="518521" y="3038499"/>
                    <a:pt x="509806" y="3030897"/>
                  </a:cubicBezTo>
                  <a:cubicBezTo>
                    <a:pt x="504568" y="3026354"/>
                    <a:pt x="498079" y="3023248"/>
                    <a:pt x="492192" y="3019494"/>
                  </a:cubicBezTo>
                  <a:cubicBezTo>
                    <a:pt x="491357" y="3017779"/>
                    <a:pt x="490708" y="3015831"/>
                    <a:pt x="488808" y="3015044"/>
                  </a:cubicBezTo>
                  <a:cubicBezTo>
                    <a:pt x="428315" y="2990198"/>
                    <a:pt x="367730" y="2991913"/>
                    <a:pt x="307191" y="3014997"/>
                  </a:cubicBezTo>
                  <a:close/>
                  <a:moveTo>
                    <a:pt x="436243" y="2827215"/>
                  </a:moveTo>
                  <a:cubicBezTo>
                    <a:pt x="409635" y="2812613"/>
                    <a:pt x="384326" y="2813216"/>
                    <a:pt x="358321" y="2828420"/>
                  </a:cubicBezTo>
                  <a:cubicBezTo>
                    <a:pt x="342653" y="2837598"/>
                    <a:pt x="322767" y="2839499"/>
                    <a:pt x="311225" y="2855816"/>
                  </a:cubicBezTo>
                  <a:cubicBezTo>
                    <a:pt x="310761" y="2859061"/>
                    <a:pt x="309695" y="2861424"/>
                    <a:pt x="306496" y="2863418"/>
                  </a:cubicBezTo>
                  <a:cubicBezTo>
                    <a:pt x="293749" y="2871391"/>
                    <a:pt x="281558" y="2877231"/>
                    <a:pt x="286008" y="2898508"/>
                  </a:cubicBezTo>
                  <a:cubicBezTo>
                    <a:pt x="288743" y="2911441"/>
                    <a:pt x="286703" y="2932764"/>
                    <a:pt x="259817" y="2930122"/>
                  </a:cubicBezTo>
                  <a:cubicBezTo>
                    <a:pt x="246699" y="2928824"/>
                    <a:pt x="237753" y="2941479"/>
                    <a:pt x="230614" y="2952326"/>
                  </a:cubicBezTo>
                  <a:cubicBezTo>
                    <a:pt x="225793" y="2959696"/>
                    <a:pt x="226442" y="2965397"/>
                    <a:pt x="233905" y="2972072"/>
                  </a:cubicBezTo>
                  <a:cubicBezTo>
                    <a:pt x="257222" y="2992978"/>
                    <a:pt x="274326" y="2991263"/>
                    <a:pt x="299219" y="2963914"/>
                  </a:cubicBezTo>
                  <a:cubicBezTo>
                    <a:pt x="334494" y="2954272"/>
                    <a:pt x="370466" y="2949637"/>
                    <a:pt x="406947" y="2950286"/>
                  </a:cubicBezTo>
                  <a:cubicBezTo>
                    <a:pt x="437633" y="2950889"/>
                    <a:pt x="467764" y="2956080"/>
                    <a:pt x="497430" y="2963960"/>
                  </a:cubicBezTo>
                  <a:cubicBezTo>
                    <a:pt x="518429" y="2989409"/>
                    <a:pt x="530620" y="2992144"/>
                    <a:pt x="557413" y="2977543"/>
                  </a:cubicBezTo>
                  <a:cubicBezTo>
                    <a:pt x="570578" y="2970357"/>
                    <a:pt x="574193" y="2956405"/>
                    <a:pt x="563486" y="2946392"/>
                  </a:cubicBezTo>
                  <a:cubicBezTo>
                    <a:pt x="555513" y="2938929"/>
                    <a:pt x="546473" y="2929380"/>
                    <a:pt x="534699" y="2929751"/>
                  </a:cubicBezTo>
                  <a:cubicBezTo>
                    <a:pt x="517224" y="2930307"/>
                    <a:pt x="513794" y="2921407"/>
                    <a:pt x="515416" y="2907130"/>
                  </a:cubicBezTo>
                  <a:cubicBezTo>
                    <a:pt x="517548" y="2888588"/>
                    <a:pt x="514164" y="2872967"/>
                    <a:pt x="495205" y="2864159"/>
                  </a:cubicBezTo>
                  <a:cubicBezTo>
                    <a:pt x="492146" y="2862769"/>
                    <a:pt x="490431" y="2858411"/>
                    <a:pt x="488113" y="2855445"/>
                  </a:cubicBezTo>
                  <a:cubicBezTo>
                    <a:pt x="473141" y="2841724"/>
                    <a:pt x="453533" y="2836718"/>
                    <a:pt x="436243" y="2827215"/>
                  </a:cubicBezTo>
                  <a:close/>
                  <a:moveTo>
                    <a:pt x="465399" y="2648102"/>
                  </a:moveTo>
                  <a:cubicBezTo>
                    <a:pt x="421826" y="2618528"/>
                    <a:pt x="373942" y="2618481"/>
                    <a:pt x="330600" y="2648102"/>
                  </a:cubicBezTo>
                  <a:cubicBezTo>
                    <a:pt x="307933" y="2667803"/>
                    <a:pt x="287537" y="2687967"/>
                    <a:pt x="286703" y="2721805"/>
                  </a:cubicBezTo>
                  <a:cubicBezTo>
                    <a:pt x="286425" y="2734599"/>
                    <a:pt x="277246" y="2748135"/>
                    <a:pt x="260651" y="2747857"/>
                  </a:cubicBezTo>
                  <a:cubicBezTo>
                    <a:pt x="242898" y="2747532"/>
                    <a:pt x="236269" y="2758611"/>
                    <a:pt x="230567" y="2772332"/>
                  </a:cubicBezTo>
                  <a:cubicBezTo>
                    <a:pt x="224310" y="2787397"/>
                    <a:pt x="220694" y="2802833"/>
                    <a:pt x="218144" y="2819103"/>
                  </a:cubicBezTo>
                  <a:cubicBezTo>
                    <a:pt x="216800" y="2827911"/>
                    <a:pt x="214251" y="2835606"/>
                    <a:pt x="220833" y="2841678"/>
                  </a:cubicBezTo>
                  <a:cubicBezTo>
                    <a:pt x="228018" y="2848261"/>
                    <a:pt x="235110" y="2841956"/>
                    <a:pt x="241739" y="2838387"/>
                  </a:cubicBezTo>
                  <a:cubicBezTo>
                    <a:pt x="263247" y="2826752"/>
                    <a:pt x="278591" y="2806912"/>
                    <a:pt x="299497" y="2794443"/>
                  </a:cubicBezTo>
                  <a:cubicBezTo>
                    <a:pt x="308118" y="2795092"/>
                    <a:pt x="313449" y="2788834"/>
                    <a:pt x="319614" y="2784755"/>
                  </a:cubicBezTo>
                  <a:cubicBezTo>
                    <a:pt x="371995" y="2750082"/>
                    <a:pt x="424283" y="2748089"/>
                    <a:pt x="476710" y="2784662"/>
                  </a:cubicBezTo>
                  <a:cubicBezTo>
                    <a:pt x="482921" y="2788973"/>
                    <a:pt x="488855" y="2794304"/>
                    <a:pt x="497106" y="2794489"/>
                  </a:cubicBezTo>
                  <a:cubicBezTo>
                    <a:pt x="501648" y="2794489"/>
                    <a:pt x="506701" y="2794304"/>
                    <a:pt x="509158" y="2798708"/>
                  </a:cubicBezTo>
                  <a:cubicBezTo>
                    <a:pt x="519680" y="2817435"/>
                    <a:pt x="539984" y="2824898"/>
                    <a:pt x="554817" y="2838619"/>
                  </a:cubicBezTo>
                  <a:cubicBezTo>
                    <a:pt x="559823" y="2843254"/>
                    <a:pt x="567008" y="2846592"/>
                    <a:pt x="574332" y="2843208"/>
                  </a:cubicBezTo>
                  <a:cubicBezTo>
                    <a:pt x="582491" y="2839499"/>
                    <a:pt x="581193" y="2831480"/>
                    <a:pt x="580636" y="2824712"/>
                  </a:cubicBezTo>
                  <a:cubicBezTo>
                    <a:pt x="578690" y="2800933"/>
                    <a:pt x="569975" y="2779053"/>
                    <a:pt x="560055" y="2757684"/>
                  </a:cubicBezTo>
                  <a:cubicBezTo>
                    <a:pt x="557274" y="2751704"/>
                    <a:pt x="551758" y="2748877"/>
                    <a:pt x="544619" y="2748042"/>
                  </a:cubicBezTo>
                  <a:cubicBezTo>
                    <a:pt x="519263" y="2745122"/>
                    <a:pt x="509297" y="2734599"/>
                    <a:pt x="507814" y="2709104"/>
                  </a:cubicBezTo>
                  <a:cubicBezTo>
                    <a:pt x="507396" y="2701919"/>
                    <a:pt x="504708" y="2695523"/>
                    <a:pt x="503456" y="2688801"/>
                  </a:cubicBezTo>
                  <a:cubicBezTo>
                    <a:pt x="499284" y="2666736"/>
                    <a:pt x="476988" y="2662611"/>
                    <a:pt x="465399" y="2648102"/>
                  </a:cubicBezTo>
                  <a:close/>
                  <a:moveTo>
                    <a:pt x="376845" y="2454531"/>
                  </a:moveTo>
                  <a:cubicBezTo>
                    <a:pt x="363258" y="2458547"/>
                    <a:pt x="350510" y="2466276"/>
                    <a:pt x="338064" y="2475199"/>
                  </a:cubicBezTo>
                  <a:cubicBezTo>
                    <a:pt x="334494" y="2477888"/>
                    <a:pt x="331250" y="2481225"/>
                    <a:pt x="327309" y="2483079"/>
                  </a:cubicBezTo>
                  <a:cubicBezTo>
                    <a:pt x="301166" y="2495549"/>
                    <a:pt x="289762" y="2514137"/>
                    <a:pt x="299311" y="2543526"/>
                  </a:cubicBezTo>
                  <a:cubicBezTo>
                    <a:pt x="302556" y="2553538"/>
                    <a:pt x="297596" y="2561836"/>
                    <a:pt x="287815" y="2567352"/>
                  </a:cubicBezTo>
                  <a:cubicBezTo>
                    <a:pt x="263897" y="2580841"/>
                    <a:pt x="240256" y="2594886"/>
                    <a:pt x="216615" y="2608839"/>
                  </a:cubicBezTo>
                  <a:cubicBezTo>
                    <a:pt x="204516" y="2615978"/>
                    <a:pt x="193067" y="2625480"/>
                    <a:pt x="197053" y="2640638"/>
                  </a:cubicBezTo>
                  <a:cubicBezTo>
                    <a:pt x="201457" y="2657280"/>
                    <a:pt x="214205" y="2665345"/>
                    <a:pt x="232607" y="2667570"/>
                  </a:cubicBezTo>
                  <a:cubicBezTo>
                    <a:pt x="262228" y="2671139"/>
                    <a:pt x="280167" y="2653340"/>
                    <a:pt x="299265" y="2636327"/>
                  </a:cubicBezTo>
                  <a:cubicBezTo>
                    <a:pt x="312012" y="2616117"/>
                    <a:pt x="329164" y="2601283"/>
                    <a:pt x="353083" y="2596787"/>
                  </a:cubicBezTo>
                  <a:cubicBezTo>
                    <a:pt x="407503" y="2586543"/>
                    <a:pt x="460347" y="2583298"/>
                    <a:pt x="497709" y="2636281"/>
                  </a:cubicBezTo>
                  <a:cubicBezTo>
                    <a:pt x="508973" y="2647869"/>
                    <a:pt x="521535" y="2657743"/>
                    <a:pt x="536461" y="2664047"/>
                  </a:cubicBezTo>
                  <a:cubicBezTo>
                    <a:pt x="558804" y="2673457"/>
                    <a:pt x="588146" y="2665299"/>
                    <a:pt x="597927" y="2647267"/>
                  </a:cubicBezTo>
                  <a:cubicBezTo>
                    <a:pt x="605761" y="2632758"/>
                    <a:pt x="599642" y="2620984"/>
                    <a:pt x="572942" y="2604111"/>
                  </a:cubicBezTo>
                  <a:cubicBezTo>
                    <a:pt x="553566" y="2591827"/>
                    <a:pt x="532845" y="2581629"/>
                    <a:pt x="513376" y="2569391"/>
                  </a:cubicBezTo>
                  <a:cubicBezTo>
                    <a:pt x="506238" y="2564942"/>
                    <a:pt x="495391" y="2559147"/>
                    <a:pt x="497987" y="2549366"/>
                  </a:cubicBezTo>
                  <a:cubicBezTo>
                    <a:pt x="506609" y="2517057"/>
                    <a:pt x="496781" y="2494622"/>
                    <a:pt x="466373" y="2480947"/>
                  </a:cubicBezTo>
                  <a:cubicBezTo>
                    <a:pt x="464287" y="2480020"/>
                    <a:pt x="463082" y="2477146"/>
                    <a:pt x="461459" y="2475153"/>
                  </a:cubicBezTo>
                  <a:cubicBezTo>
                    <a:pt x="450566" y="2463101"/>
                    <a:pt x="434759" y="2461386"/>
                    <a:pt x="420667" y="2456147"/>
                  </a:cubicBezTo>
                  <a:cubicBezTo>
                    <a:pt x="404861" y="2450214"/>
                    <a:pt x="390433" y="2450516"/>
                    <a:pt x="376845" y="2454531"/>
                  </a:cubicBezTo>
                  <a:close/>
                  <a:moveTo>
                    <a:pt x="401430" y="2266604"/>
                  </a:moveTo>
                  <a:cubicBezTo>
                    <a:pt x="371810" y="2268134"/>
                    <a:pt x="341633" y="2272677"/>
                    <a:pt x="319336" y="2296457"/>
                  </a:cubicBezTo>
                  <a:cubicBezTo>
                    <a:pt x="307609" y="2310085"/>
                    <a:pt x="301861" y="2325150"/>
                    <a:pt x="303900" y="2343738"/>
                  </a:cubicBezTo>
                  <a:cubicBezTo>
                    <a:pt x="305801" y="2361028"/>
                    <a:pt x="288279" y="2376140"/>
                    <a:pt x="271081" y="2373869"/>
                  </a:cubicBezTo>
                  <a:cubicBezTo>
                    <a:pt x="235667" y="2369187"/>
                    <a:pt x="225608" y="2375769"/>
                    <a:pt x="216661" y="2409515"/>
                  </a:cubicBezTo>
                  <a:cubicBezTo>
                    <a:pt x="210357" y="2433156"/>
                    <a:pt x="229455" y="2452579"/>
                    <a:pt x="253699" y="2454016"/>
                  </a:cubicBezTo>
                  <a:cubicBezTo>
                    <a:pt x="274929" y="2455313"/>
                    <a:pt x="285498" y="2442149"/>
                    <a:pt x="299172" y="2431904"/>
                  </a:cubicBezTo>
                  <a:cubicBezTo>
                    <a:pt x="305801" y="2433017"/>
                    <a:pt x="311781" y="2430514"/>
                    <a:pt x="317760" y="2428381"/>
                  </a:cubicBezTo>
                  <a:cubicBezTo>
                    <a:pt x="370836" y="2409654"/>
                    <a:pt x="423912" y="2408356"/>
                    <a:pt x="477034" y="2428057"/>
                  </a:cubicBezTo>
                  <a:cubicBezTo>
                    <a:pt x="483617" y="2430514"/>
                    <a:pt x="490292" y="2432924"/>
                    <a:pt x="497523" y="2431904"/>
                  </a:cubicBezTo>
                  <a:cubicBezTo>
                    <a:pt x="504569" y="2433527"/>
                    <a:pt x="511476" y="2436308"/>
                    <a:pt x="515416" y="2442288"/>
                  </a:cubicBezTo>
                  <a:cubicBezTo>
                    <a:pt x="527144" y="2460134"/>
                    <a:pt x="544573" y="2456148"/>
                    <a:pt x="559267" y="2451559"/>
                  </a:cubicBezTo>
                  <a:cubicBezTo>
                    <a:pt x="584855" y="2443539"/>
                    <a:pt x="588563" y="2406966"/>
                    <a:pt x="568121" y="2382722"/>
                  </a:cubicBezTo>
                  <a:cubicBezTo>
                    <a:pt x="559453" y="2372432"/>
                    <a:pt x="549857" y="2368306"/>
                    <a:pt x="536136" y="2371551"/>
                  </a:cubicBezTo>
                  <a:cubicBezTo>
                    <a:pt x="507443" y="2378365"/>
                    <a:pt x="493629" y="2368584"/>
                    <a:pt x="492934" y="2338129"/>
                  </a:cubicBezTo>
                  <a:cubicBezTo>
                    <a:pt x="492563" y="2321534"/>
                    <a:pt x="488577" y="2308462"/>
                    <a:pt x="476942" y="2297291"/>
                  </a:cubicBezTo>
                  <a:cubicBezTo>
                    <a:pt x="474763" y="2289689"/>
                    <a:pt x="468412" y="2286166"/>
                    <a:pt x="462016" y="2283199"/>
                  </a:cubicBezTo>
                  <a:cubicBezTo>
                    <a:pt x="442686" y="2274531"/>
                    <a:pt x="422290" y="2265538"/>
                    <a:pt x="401430" y="2266604"/>
                  </a:cubicBezTo>
                  <a:close/>
                  <a:moveTo>
                    <a:pt x="474206" y="2101258"/>
                  </a:moveTo>
                  <a:cubicBezTo>
                    <a:pt x="422753" y="2083690"/>
                    <a:pt x="371346" y="2083736"/>
                    <a:pt x="320124" y="2102324"/>
                  </a:cubicBezTo>
                  <a:cubicBezTo>
                    <a:pt x="312197" y="2105198"/>
                    <a:pt x="305012" y="2109277"/>
                    <a:pt x="300006" y="2116416"/>
                  </a:cubicBezTo>
                  <a:cubicBezTo>
                    <a:pt x="307006" y="2128931"/>
                    <a:pt x="304039" y="2140196"/>
                    <a:pt x="294675" y="2149698"/>
                  </a:cubicBezTo>
                  <a:cubicBezTo>
                    <a:pt x="285636" y="2158830"/>
                    <a:pt x="275995" y="2153314"/>
                    <a:pt x="266260" y="2149652"/>
                  </a:cubicBezTo>
                  <a:cubicBezTo>
                    <a:pt x="235295" y="2138017"/>
                    <a:pt x="203867" y="2158830"/>
                    <a:pt x="205165" y="2189749"/>
                  </a:cubicBezTo>
                  <a:cubicBezTo>
                    <a:pt x="206138" y="2212926"/>
                    <a:pt x="242017" y="2237540"/>
                    <a:pt x="264360" y="2231607"/>
                  </a:cubicBezTo>
                  <a:cubicBezTo>
                    <a:pt x="275902" y="2228547"/>
                    <a:pt x="288464" y="2215012"/>
                    <a:pt x="300192" y="2231838"/>
                  </a:cubicBezTo>
                  <a:cubicBezTo>
                    <a:pt x="314005" y="2240275"/>
                    <a:pt x="329534" y="2240275"/>
                    <a:pt x="344553" y="2239255"/>
                  </a:cubicBezTo>
                  <a:cubicBezTo>
                    <a:pt x="380246" y="2236798"/>
                    <a:pt x="415846" y="2236845"/>
                    <a:pt x="451539" y="2239255"/>
                  </a:cubicBezTo>
                  <a:cubicBezTo>
                    <a:pt x="466604" y="2240275"/>
                    <a:pt x="482226" y="2240228"/>
                    <a:pt x="495947" y="2231653"/>
                  </a:cubicBezTo>
                  <a:cubicBezTo>
                    <a:pt x="506284" y="2217468"/>
                    <a:pt x="517687" y="2227017"/>
                    <a:pt x="528534" y="2230448"/>
                  </a:cubicBezTo>
                  <a:cubicBezTo>
                    <a:pt x="552731" y="2238142"/>
                    <a:pt x="588516" y="2212879"/>
                    <a:pt x="592735" y="2187616"/>
                  </a:cubicBezTo>
                  <a:cubicBezTo>
                    <a:pt x="597370" y="2159803"/>
                    <a:pt x="558293" y="2139778"/>
                    <a:pt x="532613" y="2149142"/>
                  </a:cubicBezTo>
                  <a:cubicBezTo>
                    <a:pt x="502436" y="2160128"/>
                    <a:pt x="493165" y="2151970"/>
                    <a:pt x="492655" y="2118270"/>
                  </a:cubicBezTo>
                  <a:cubicBezTo>
                    <a:pt x="491496" y="2107191"/>
                    <a:pt x="482643" y="2104132"/>
                    <a:pt x="474206" y="2101258"/>
                  </a:cubicBezTo>
                  <a:close/>
                  <a:moveTo>
                    <a:pt x="334216" y="1914449"/>
                  </a:moveTo>
                  <a:cubicBezTo>
                    <a:pt x="321979" y="1917184"/>
                    <a:pt x="308304" y="1917416"/>
                    <a:pt x="300424" y="1929978"/>
                  </a:cubicBezTo>
                  <a:cubicBezTo>
                    <a:pt x="295603" y="1940454"/>
                    <a:pt x="285312" y="1940593"/>
                    <a:pt x="276181" y="1942447"/>
                  </a:cubicBezTo>
                  <a:cubicBezTo>
                    <a:pt x="266261" y="1944441"/>
                    <a:pt x="255970" y="1944811"/>
                    <a:pt x="246143" y="1947222"/>
                  </a:cubicBezTo>
                  <a:cubicBezTo>
                    <a:pt x="226720" y="1952043"/>
                    <a:pt x="210774" y="1961128"/>
                    <a:pt x="204887" y="1982498"/>
                  </a:cubicBezTo>
                  <a:cubicBezTo>
                    <a:pt x="202570" y="1991027"/>
                    <a:pt x="208549" y="1998026"/>
                    <a:pt x="206417" y="2006834"/>
                  </a:cubicBezTo>
                  <a:cubicBezTo>
                    <a:pt x="202245" y="2024170"/>
                    <a:pt x="211841" y="2034322"/>
                    <a:pt x="229641" y="2035203"/>
                  </a:cubicBezTo>
                  <a:cubicBezTo>
                    <a:pt x="239282" y="2035666"/>
                    <a:pt x="246653" y="2030521"/>
                    <a:pt x="254718" y="2026859"/>
                  </a:cubicBezTo>
                  <a:cubicBezTo>
                    <a:pt x="291802" y="2009986"/>
                    <a:pt x="287028" y="2008039"/>
                    <a:pt x="300331" y="2043686"/>
                  </a:cubicBezTo>
                  <a:cubicBezTo>
                    <a:pt x="307145" y="2054115"/>
                    <a:pt x="318039" y="2055784"/>
                    <a:pt x="328978" y="2055969"/>
                  </a:cubicBezTo>
                  <a:cubicBezTo>
                    <a:pt x="374916" y="2056758"/>
                    <a:pt x="420899" y="2056804"/>
                    <a:pt x="466883" y="2055969"/>
                  </a:cubicBezTo>
                  <a:cubicBezTo>
                    <a:pt x="477684" y="2055784"/>
                    <a:pt x="488901" y="2054672"/>
                    <a:pt x="495113" y="2043361"/>
                  </a:cubicBezTo>
                  <a:cubicBezTo>
                    <a:pt x="499053" y="2041321"/>
                    <a:pt x="499377" y="2037520"/>
                    <a:pt x="500165" y="2033673"/>
                  </a:cubicBezTo>
                  <a:cubicBezTo>
                    <a:pt x="503457" y="2017634"/>
                    <a:pt x="510873" y="2010079"/>
                    <a:pt x="527561" y="2020137"/>
                  </a:cubicBezTo>
                  <a:cubicBezTo>
                    <a:pt x="535766" y="2025051"/>
                    <a:pt x="544573" y="2029177"/>
                    <a:pt x="553519" y="2032514"/>
                  </a:cubicBezTo>
                  <a:cubicBezTo>
                    <a:pt x="567982" y="2037891"/>
                    <a:pt x="581981" y="2037381"/>
                    <a:pt x="590279" y="2022270"/>
                  </a:cubicBezTo>
                  <a:cubicBezTo>
                    <a:pt x="603675" y="1997841"/>
                    <a:pt x="589583" y="1961267"/>
                    <a:pt x="562837" y="1951394"/>
                  </a:cubicBezTo>
                  <a:cubicBezTo>
                    <a:pt x="551016" y="1947036"/>
                    <a:pt x="538130" y="1945692"/>
                    <a:pt x="525846" y="1942447"/>
                  </a:cubicBezTo>
                  <a:cubicBezTo>
                    <a:pt x="515231" y="1939666"/>
                    <a:pt x="502344" y="1942123"/>
                    <a:pt x="495576" y="1929932"/>
                  </a:cubicBezTo>
                  <a:cubicBezTo>
                    <a:pt x="490199" y="1920475"/>
                    <a:pt x="480557" y="1918575"/>
                    <a:pt x="471287" y="1916442"/>
                  </a:cubicBezTo>
                  <a:cubicBezTo>
                    <a:pt x="425720" y="1905549"/>
                    <a:pt x="380015" y="1904205"/>
                    <a:pt x="334216" y="1914449"/>
                  </a:cubicBezTo>
                  <a:close/>
                  <a:moveTo>
                    <a:pt x="300099" y="1726482"/>
                  </a:moveTo>
                  <a:cubicBezTo>
                    <a:pt x="271637" y="1724164"/>
                    <a:pt x="245957" y="1732230"/>
                    <a:pt x="222965" y="1748501"/>
                  </a:cubicBezTo>
                  <a:cubicBezTo>
                    <a:pt x="207066" y="1759765"/>
                    <a:pt x="203589" y="1778075"/>
                    <a:pt x="209244" y="1800325"/>
                  </a:cubicBezTo>
                  <a:cubicBezTo>
                    <a:pt x="214065" y="1819376"/>
                    <a:pt x="227323" y="1821277"/>
                    <a:pt x="243547" y="1822250"/>
                  </a:cubicBezTo>
                  <a:cubicBezTo>
                    <a:pt x="254764" y="1822946"/>
                    <a:pt x="260837" y="1815529"/>
                    <a:pt x="269134" y="1811496"/>
                  </a:cubicBezTo>
                  <a:cubicBezTo>
                    <a:pt x="280491" y="1805934"/>
                    <a:pt x="288881" y="1804497"/>
                    <a:pt x="292914" y="1821091"/>
                  </a:cubicBezTo>
                  <a:cubicBezTo>
                    <a:pt x="295232" y="1830641"/>
                    <a:pt x="296901" y="1840468"/>
                    <a:pt x="299914" y="1849878"/>
                  </a:cubicBezTo>
                  <a:cubicBezTo>
                    <a:pt x="305430" y="1855904"/>
                    <a:pt x="312522" y="1858268"/>
                    <a:pt x="320402" y="1859195"/>
                  </a:cubicBezTo>
                  <a:cubicBezTo>
                    <a:pt x="372227" y="1865082"/>
                    <a:pt x="424005" y="1865267"/>
                    <a:pt x="475783" y="1859149"/>
                  </a:cubicBezTo>
                  <a:cubicBezTo>
                    <a:pt x="483709" y="1858221"/>
                    <a:pt x="490755" y="1855765"/>
                    <a:pt x="496039" y="1849461"/>
                  </a:cubicBezTo>
                  <a:cubicBezTo>
                    <a:pt x="500350" y="1840839"/>
                    <a:pt x="503085" y="1831846"/>
                    <a:pt x="504012" y="1822111"/>
                  </a:cubicBezTo>
                  <a:cubicBezTo>
                    <a:pt x="505357" y="1808159"/>
                    <a:pt x="513886" y="1803755"/>
                    <a:pt x="526494" y="1809966"/>
                  </a:cubicBezTo>
                  <a:cubicBezTo>
                    <a:pt x="531037" y="1812238"/>
                    <a:pt x="534792" y="1816039"/>
                    <a:pt x="539381" y="1818218"/>
                  </a:cubicBezTo>
                  <a:cubicBezTo>
                    <a:pt x="551665" y="1824058"/>
                    <a:pt x="564830" y="1825912"/>
                    <a:pt x="576140" y="1817569"/>
                  </a:cubicBezTo>
                  <a:cubicBezTo>
                    <a:pt x="592410" y="1805516"/>
                    <a:pt x="594126" y="1769916"/>
                    <a:pt x="580127" y="1755129"/>
                  </a:cubicBezTo>
                  <a:cubicBezTo>
                    <a:pt x="557274" y="1730932"/>
                    <a:pt x="527329" y="1727363"/>
                    <a:pt x="496457" y="1726621"/>
                  </a:cubicBezTo>
                  <a:cubicBezTo>
                    <a:pt x="431004" y="1725416"/>
                    <a:pt x="365552" y="1725323"/>
                    <a:pt x="300099" y="1726482"/>
                  </a:cubicBezTo>
                  <a:close/>
                  <a:moveTo>
                    <a:pt x="549116" y="1510268"/>
                  </a:moveTo>
                  <a:cubicBezTo>
                    <a:pt x="536924" y="1510494"/>
                    <a:pt x="524594" y="1513948"/>
                    <a:pt x="515184" y="1520159"/>
                  </a:cubicBezTo>
                  <a:cubicBezTo>
                    <a:pt x="509575" y="1523867"/>
                    <a:pt x="506006" y="1531562"/>
                    <a:pt x="497477" y="1530125"/>
                  </a:cubicBezTo>
                  <a:cubicBezTo>
                    <a:pt x="483478" y="1535827"/>
                    <a:pt x="473975" y="1549130"/>
                    <a:pt x="457519" y="1551448"/>
                  </a:cubicBezTo>
                  <a:cubicBezTo>
                    <a:pt x="424422" y="1556222"/>
                    <a:pt x="391279" y="1550428"/>
                    <a:pt x="358274" y="1553719"/>
                  </a:cubicBezTo>
                  <a:cubicBezTo>
                    <a:pt x="334772" y="1556037"/>
                    <a:pt x="317992" y="1540323"/>
                    <a:pt x="299219" y="1530125"/>
                  </a:cubicBezTo>
                  <a:cubicBezTo>
                    <a:pt x="287769" y="1524655"/>
                    <a:pt x="278035" y="1516172"/>
                    <a:pt x="265241" y="1512742"/>
                  </a:cubicBezTo>
                  <a:cubicBezTo>
                    <a:pt x="234091" y="1504398"/>
                    <a:pt x="203311" y="1518583"/>
                    <a:pt x="198073" y="1546024"/>
                  </a:cubicBezTo>
                  <a:cubicBezTo>
                    <a:pt x="195802" y="1557984"/>
                    <a:pt x="198027" y="1570778"/>
                    <a:pt x="197888" y="1583154"/>
                  </a:cubicBezTo>
                  <a:cubicBezTo>
                    <a:pt x="197610" y="1607537"/>
                    <a:pt x="215502" y="1620748"/>
                    <a:pt x="238262" y="1612682"/>
                  </a:cubicBezTo>
                  <a:cubicBezTo>
                    <a:pt x="246096" y="1609901"/>
                    <a:pt x="253606" y="1605868"/>
                    <a:pt x="261625" y="1604107"/>
                  </a:cubicBezTo>
                  <a:cubicBezTo>
                    <a:pt x="275671" y="1601001"/>
                    <a:pt x="286471" y="1603968"/>
                    <a:pt x="284292" y="1621999"/>
                  </a:cubicBezTo>
                  <a:cubicBezTo>
                    <a:pt x="282067" y="1640309"/>
                    <a:pt x="286796" y="1656116"/>
                    <a:pt x="300099" y="1669142"/>
                  </a:cubicBezTo>
                  <a:cubicBezTo>
                    <a:pt x="308211" y="1679711"/>
                    <a:pt x="320310" y="1682168"/>
                    <a:pt x="332269" y="1684300"/>
                  </a:cubicBezTo>
                  <a:cubicBezTo>
                    <a:pt x="370280" y="1691068"/>
                    <a:pt x="408476" y="1692551"/>
                    <a:pt x="446765" y="1686664"/>
                  </a:cubicBezTo>
                  <a:cubicBezTo>
                    <a:pt x="464287" y="1683975"/>
                    <a:pt x="482875" y="1684161"/>
                    <a:pt x="495947" y="1668957"/>
                  </a:cubicBezTo>
                  <a:cubicBezTo>
                    <a:pt x="514396" y="1658110"/>
                    <a:pt x="510549" y="1639707"/>
                    <a:pt x="511476" y="1622926"/>
                  </a:cubicBezTo>
                  <a:cubicBezTo>
                    <a:pt x="512496" y="1605034"/>
                    <a:pt x="518939" y="1600259"/>
                    <a:pt x="536229" y="1604478"/>
                  </a:cubicBezTo>
                  <a:cubicBezTo>
                    <a:pt x="540586" y="1605544"/>
                    <a:pt x="544758" y="1607212"/>
                    <a:pt x="549023" y="1608649"/>
                  </a:cubicBezTo>
                  <a:cubicBezTo>
                    <a:pt x="585179" y="1620702"/>
                    <a:pt x="598437" y="1614258"/>
                    <a:pt x="602423" y="1576850"/>
                  </a:cubicBezTo>
                  <a:cubicBezTo>
                    <a:pt x="604602" y="1556362"/>
                    <a:pt x="600940" y="1533926"/>
                    <a:pt x="582213" y="1519742"/>
                  </a:cubicBezTo>
                  <a:cubicBezTo>
                    <a:pt x="573359" y="1513044"/>
                    <a:pt x="561307" y="1510042"/>
                    <a:pt x="549116" y="1510268"/>
                  </a:cubicBezTo>
                  <a:close/>
                  <a:moveTo>
                    <a:pt x="222687" y="1314669"/>
                  </a:moveTo>
                  <a:cubicBezTo>
                    <a:pt x="198119" y="1314901"/>
                    <a:pt x="184908" y="1336595"/>
                    <a:pt x="198165" y="1356666"/>
                  </a:cubicBezTo>
                  <a:cubicBezTo>
                    <a:pt x="215966" y="1383598"/>
                    <a:pt x="240302" y="1402372"/>
                    <a:pt x="274743" y="1403113"/>
                  </a:cubicBezTo>
                  <a:cubicBezTo>
                    <a:pt x="281464" y="1403253"/>
                    <a:pt x="289808" y="1400749"/>
                    <a:pt x="293007" y="1409557"/>
                  </a:cubicBezTo>
                  <a:cubicBezTo>
                    <a:pt x="300470" y="1430045"/>
                    <a:pt x="304595" y="1451090"/>
                    <a:pt x="298106" y="1472645"/>
                  </a:cubicBezTo>
                  <a:cubicBezTo>
                    <a:pt x="294815" y="1483631"/>
                    <a:pt x="294722" y="1493875"/>
                    <a:pt x="300192" y="1504027"/>
                  </a:cubicBezTo>
                  <a:cubicBezTo>
                    <a:pt x="306125" y="1514550"/>
                    <a:pt x="316416" y="1517933"/>
                    <a:pt x="327170" y="1520066"/>
                  </a:cubicBezTo>
                  <a:cubicBezTo>
                    <a:pt x="372505" y="1529151"/>
                    <a:pt x="418071" y="1529893"/>
                    <a:pt x="463545" y="1521688"/>
                  </a:cubicBezTo>
                  <a:cubicBezTo>
                    <a:pt x="475829" y="1519463"/>
                    <a:pt x="489179" y="1517702"/>
                    <a:pt x="495576" y="1504073"/>
                  </a:cubicBezTo>
                  <a:cubicBezTo>
                    <a:pt x="499933" y="1497213"/>
                    <a:pt x="500072" y="1489611"/>
                    <a:pt x="500026" y="1481870"/>
                  </a:cubicBezTo>
                  <a:cubicBezTo>
                    <a:pt x="499887" y="1462679"/>
                    <a:pt x="499562" y="1443442"/>
                    <a:pt x="500211" y="1424297"/>
                  </a:cubicBezTo>
                  <a:cubicBezTo>
                    <a:pt x="500628" y="1412662"/>
                    <a:pt x="504290" y="1402233"/>
                    <a:pt x="519077" y="1403113"/>
                  </a:cubicBezTo>
                  <a:cubicBezTo>
                    <a:pt x="548744" y="1404829"/>
                    <a:pt x="569326" y="1387909"/>
                    <a:pt x="589212" y="1369506"/>
                  </a:cubicBezTo>
                  <a:cubicBezTo>
                    <a:pt x="601218" y="1358381"/>
                    <a:pt x="609793" y="1345541"/>
                    <a:pt x="600569" y="1329132"/>
                  </a:cubicBezTo>
                  <a:cubicBezTo>
                    <a:pt x="592039" y="1313928"/>
                    <a:pt x="571968" y="1311100"/>
                    <a:pt x="552731" y="1318563"/>
                  </a:cubicBezTo>
                  <a:cubicBezTo>
                    <a:pt x="528997" y="1327741"/>
                    <a:pt x="512866" y="1345263"/>
                    <a:pt x="497801" y="1364454"/>
                  </a:cubicBezTo>
                  <a:cubicBezTo>
                    <a:pt x="492795" y="1365381"/>
                    <a:pt x="490199" y="1369182"/>
                    <a:pt x="488113" y="1373215"/>
                  </a:cubicBezTo>
                  <a:cubicBezTo>
                    <a:pt x="476895" y="1395789"/>
                    <a:pt x="457426" y="1402186"/>
                    <a:pt x="434017" y="1401723"/>
                  </a:cubicBezTo>
                  <a:cubicBezTo>
                    <a:pt x="416820" y="1401352"/>
                    <a:pt x="399483" y="1400657"/>
                    <a:pt x="382332" y="1401862"/>
                  </a:cubicBezTo>
                  <a:cubicBezTo>
                    <a:pt x="349096" y="1404180"/>
                    <a:pt x="319660" y="1399498"/>
                    <a:pt x="302417" y="1366354"/>
                  </a:cubicBezTo>
                  <a:cubicBezTo>
                    <a:pt x="301907" y="1365381"/>
                    <a:pt x="300377" y="1364964"/>
                    <a:pt x="299172" y="1364454"/>
                  </a:cubicBezTo>
                  <a:cubicBezTo>
                    <a:pt x="293146" y="1361765"/>
                    <a:pt x="290318" y="1356481"/>
                    <a:pt x="286471" y="1351335"/>
                  </a:cubicBezTo>
                  <a:cubicBezTo>
                    <a:pt x="270664" y="1330291"/>
                    <a:pt x="250685" y="1314391"/>
                    <a:pt x="222687" y="1314669"/>
                  </a:cubicBezTo>
                  <a:close/>
                  <a:moveTo>
                    <a:pt x="598715" y="1144734"/>
                  </a:moveTo>
                  <a:cubicBezTo>
                    <a:pt x="591391" y="1144780"/>
                    <a:pt x="585086" y="1146820"/>
                    <a:pt x="578504" y="1149694"/>
                  </a:cubicBezTo>
                  <a:cubicBezTo>
                    <a:pt x="544758" y="1164388"/>
                    <a:pt x="522369" y="1192433"/>
                    <a:pt x="497755" y="1217928"/>
                  </a:cubicBezTo>
                  <a:cubicBezTo>
                    <a:pt x="489086" y="1220338"/>
                    <a:pt x="484822" y="1228126"/>
                    <a:pt x="479166" y="1233966"/>
                  </a:cubicBezTo>
                  <a:cubicBezTo>
                    <a:pt x="459883" y="1253852"/>
                    <a:pt x="437586" y="1263309"/>
                    <a:pt x="409774" y="1256865"/>
                  </a:cubicBezTo>
                  <a:cubicBezTo>
                    <a:pt x="400874" y="1254826"/>
                    <a:pt x="391974" y="1255614"/>
                    <a:pt x="383074" y="1257422"/>
                  </a:cubicBezTo>
                  <a:cubicBezTo>
                    <a:pt x="358274" y="1262474"/>
                    <a:pt x="337924" y="1254177"/>
                    <a:pt x="320078" y="1237118"/>
                  </a:cubicBezTo>
                  <a:cubicBezTo>
                    <a:pt x="313264" y="1230582"/>
                    <a:pt x="309324" y="1220894"/>
                    <a:pt x="299265" y="1217881"/>
                  </a:cubicBezTo>
                  <a:cubicBezTo>
                    <a:pt x="296715" y="1215100"/>
                    <a:pt x="294073" y="1212411"/>
                    <a:pt x="291663" y="1209537"/>
                  </a:cubicBezTo>
                  <a:cubicBezTo>
                    <a:pt x="270479" y="1184274"/>
                    <a:pt x="246699" y="1161978"/>
                    <a:pt x="216615" y="1147932"/>
                  </a:cubicBezTo>
                  <a:cubicBezTo>
                    <a:pt x="202477" y="1141304"/>
                    <a:pt x="188153" y="1143065"/>
                    <a:pt x="175127" y="1153078"/>
                  </a:cubicBezTo>
                  <a:cubicBezTo>
                    <a:pt x="166784" y="1159521"/>
                    <a:pt x="168406" y="1167818"/>
                    <a:pt x="169658" y="1175884"/>
                  </a:cubicBezTo>
                  <a:cubicBezTo>
                    <a:pt x="172671" y="1195492"/>
                    <a:pt x="220787" y="1238787"/>
                    <a:pt x="238726" y="1236747"/>
                  </a:cubicBezTo>
                  <a:cubicBezTo>
                    <a:pt x="264962" y="1233781"/>
                    <a:pt x="271776" y="1250051"/>
                    <a:pt x="276551" y="1270169"/>
                  </a:cubicBezTo>
                  <a:cubicBezTo>
                    <a:pt x="282345" y="1294551"/>
                    <a:pt x="285358" y="1319907"/>
                    <a:pt x="300006" y="1341416"/>
                  </a:cubicBezTo>
                  <a:cubicBezTo>
                    <a:pt x="305430" y="1352031"/>
                    <a:pt x="315767" y="1356574"/>
                    <a:pt x="326011" y="1359633"/>
                  </a:cubicBezTo>
                  <a:cubicBezTo>
                    <a:pt x="376120" y="1374467"/>
                    <a:pt x="426276" y="1375394"/>
                    <a:pt x="476107" y="1357918"/>
                  </a:cubicBezTo>
                  <a:cubicBezTo>
                    <a:pt x="484775" y="1354859"/>
                    <a:pt x="491914" y="1349713"/>
                    <a:pt x="496132" y="1341184"/>
                  </a:cubicBezTo>
                  <a:cubicBezTo>
                    <a:pt x="511244" y="1321113"/>
                    <a:pt x="517084" y="1298028"/>
                    <a:pt x="518290" y="1273414"/>
                  </a:cubicBezTo>
                  <a:cubicBezTo>
                    <a:pt x="519170" y="1255428"/>
                    <a:pt x="535673" y="1239900"/>
                    <a:pt x="553009" y="1236887"/>
                  </a:cubicBezTo>
                  <a:cubicBezTo>
                    <a:pt x="585596" y="1231278"/>
                    <a:pt x="610257" y="1212736"/>
                    <a:pt x="624580" y="1183162"/>
                  </a:cubicBezTo>
                  <a:cubicBezTo>
                    <a:pt x="636030" y="1159475"/>
                    <a:pt x="624766" y="1144595"/>
                    <a:pt x="598715" y="1144734"/>
                  </a:cubicBezTo>
                  <a:close/>
                  <a:moveTo>
                    <a:pt x="531361" y="874719"/>
                  </a:moveTo>
                  <a:cubicBezTo>
                    <a:pt x="539334" y="883294"/>
                    <a:pt x="530202" y="887188"/>
                    <a:pt x="524362" y="892102"/>
                  </a:cubicBezTo>
                  <a:cubicBezTo>
                    <a:pt x="513005" y="901651"/>
                    <a:pt x="506979" y="915279"/>
                    <a:pt x="499052" y="927424"/>
                  </a:cubicBezTo>
                  <a:cubicBezTo>
                    <a:pt x="495993" y="932152"/>
                    <a:pt x="494648" y="938132"/>
                    <a:pt x="488715" y="940542"/>
                  </a:cubicBezTo>
                  <a:cubicBezTo>
                    <a:pt x="488483" y="932801"/>
                    <a:pt x="488251" y="925060"/>
                    <a:pt x="488020" y="917319"/>
                  </a:cubicBezTo>
                  <a:cubicBezTo>
                    <a:pt x="490569" y="901187"/>
                    <a:pt x="497569" y="887142"/>
                    <a:pt x="509157" y="875785"/>
                  </a:cubicBezTo>
                  <a:cubicBezTo>
                    <a:pt x="515786" y="869295"/>
                    <a:pt x="525010" y="867951"/>
                    <a:pt x="531361" y="874719"/>
                  </a:cubicBezTo>
                  <a:close/>
                  <a:moveTo>
                    <a:pt x="270154" y="871520"/>
                  </a:moveTo>
                  <a:cubicBezTo>
                    <a:pt x="279285" y="869342"/>
                    <a:pt x="286980" y="873050"/>
                    <a:pt x="291523" y="880513"/>
                  </a:cubicBezTo>
                  <a:cubicBezTo>
                    <a:pt x="298708" y="892333"/>
                    <a:pt x="308257" y="902902"/>
                    <a:pt x="311316" y="916994"/>
                  </a:cubicBezTo>
                  <a:cubicBezTo>
                    <a:pt x="311363" y="916948"/>
                    <a:pt x="310621" y="917643"/>
                    <a:pt x="310621" y="917643"/>
                  </a:cubicBezTo>
                  <a:cubicBezTo>
                    <a:pt x="304734" y="923066"/>
                    <a:pt x="309972" y="931179"/>
                    <a:pt x="305337" y="938271"/>
                  </a:cubicBezTo>
                  <a:cubicBezTo>
                    <a:pt x="290781" y="919358"/>
                    <a:pt x="281649" y="897340"/>
                    <a:pt x="265240" y="880420"/>
                  </a:cubicBezTo>
                  <a:cubicBezTo>
                    <a:pt x="260234" y="875275"/>
                    <a:pt x="265657" y="872586"/>
                    <a:pt x="270154" y="871520"/>
                  </a:cubicBezTo>
                  <a:close/>
                  <a:moveTo>
                    <a:pt x="570762" y="700287"/>
                  </a:moveTo>
                  <a:cubicBezTo>
                    <a:pt x="541374" y="684109"/>
                    <a:pt x="512773" y="686056"/>
                    <a:pt x="486536" y="706128"/>
                  </a:cubicBezTo>
                  <a:cubicBezTo>
                    <a:pt x="477034" y="713359"/>
                    <a:pt x="476987" y="707565"/>
                    <a:pt x="474762" y="701678"/>
                  </a:cubicBezTo>
                  <a:cubicBezTo>
                    <a:pt x="461041" y="717809"/>
                    <a:pt x="442360" y="723140"/>
                    <a:pt x="422428" y="725736"/>
                  </a:cubicBezTo>
                  <a:cubicBezTo>
                    <a:pt x="396562" y="729073"/>
                    <a:pt x="371345" y="726616"/>
                    <a:pt x="346499" y="718643"/>
                  </a:cubicBezTo>
                  <a:cubicBezTo>
                    <a:pt x="338665" y="716140"/>
                    <a:pt x="331156" y="711876"/>
                    <a:pt x="322441" y="712942"/>
                  </a:cubicBezTo>
                  <a:cubicBezTo>
                    <a:pt x="316462" y="709280"/>
                    <a:pt x="310482" y="705571"/>
                    <a:pt x="304456" y="701956"/>
                  </a:cubicBezTo>
                  <a:cubicBezTo>
                    <a:pt x="274325" y="683924"/>
                    <a:pt x="244380" y="685500"/>
                    <a:pt x="216939" y="706452"/>
                  </a:cubicBezTo>
                  <a:cubicBezTo>
                    <a:pt x="205953" y="714842"/>
                    <a:pt x="199834" y="737000"/>
                    <a:pt x="206972" y="745807"/>
                  </a:cubicBezTo>
                  <a:cubicBezTo>
                    <a:pt x="217541" y="758786"/>
                    <a:pt x="227554" y="747661"/>
                    <a:pt x="237613" y="743953"/>
                  </a:cubicBezTo>
                  <a:cubicBezTo>
                    <a:pt x="239421" y="743304"/>
                    <a:pt x="241043" y="742238"/>
                    <a:pt x="242804" y="741403"/>
                  </a:cubicBezTo>
                  <a:cubicBezTo>
                    <a:pt x="262783" y="731808"/>
                    <a:pt x="269226" y="734265"/>
                    <a:pt x="279749" y="753224"/>
                  </a:cubicBezTo>
                  <a:cubicBezTo>
                    <a:pt x="285311" y="763236"/>
                    <a:pt x="285636" y="776818"/>
                    <a:pt x="295649" y="783308"/>
                  </a:cubicBezTo>
                  <a:cubicBezTo>
                    <a:pt x="311409" y="793506"/>
                    <a:pt x="307423" y="806995"/>
                    <a:pt x="306959" y="823729"/>
                  </a:cubicBezTo>
                  <a:cubicBezTo>
                    <a:pt x="292635" y="807876"/>
                    <a:pt x="287444" y="789797"/>
                    <a:pt x="273862" y="777653"/>
                  </a:cubicBezTo>
                  <a:cubicBezTo>
                    <a:pt x="265286" y="770004"/>
                    <a:pt x="255459" y="762773"/>
                    <a:pt x="244659" y="768567"/>
                  </a:cubicBezTo>
                  <a:cubicBezTo>
                    <a:pt x="221435" y="780944"/>
                    <a:pt x="196218" y="794665"/>
                    <a:pt x="191629" y="822895"/>
                  </a:cubicBezTo>
                  <a:cubicBezTo>
                    <a:pt x="186530" y="854276"/>
                    <a:pt x="168498" y="870454"/>
                    <a:pt x="142586" y="884407"/>
                  </a:cubicBezTo>
                  <a:cubicBezTo>
                    <a:pt x="119919" y="896644"/>
                    <a:pt x="120938" y="920749"/>
                    <a:pt x="143328" y="934748"/>
                  </a:cubicBezTo>
                  <a:cubicBezTo>
                    <a:pt x="162750" y="946846"/>
                    <a:pt x="183749" y="954680"/>
                    <a:pt x="206694" y="942767"/>
                  </a:cubicBezTo>
                  <a:cubicBezTo>
                    <a:pt x="212071" y="939986"/>
                    <a:pt x="217773" y="939800"/>
                    <a:pt x="223521" y="941284"/>
                  </a:cubicBezTo>
                  <a:cubicBezTo>
                    <a:pt x="247579" y="947495"/>
                    <a:pt x="279703" y="989075"/>
                    <a:pt x="281001" y="1016146"/>
                  </a:cubicBezTo>
                  <a:cubicBezTo>
                    <a:pt x="269087" y="1012670"/>
                    <a:pt x="256943" y="1013180"/>
                    <a:pt x="244937" y="1013782"/>
                  </a:cubicBezTo>
                  <a:cubicBezTo>
                    <a:pt x="214899" y="1015358"/>
                    <a:pt x="186252" y="1012716"/>
                    <a:pt x="159459" y="996492"/>
                  </a:cubicBezTo>
                  <a:cubicBezTo>
                    <a:pt x="147639" y="989353"/>
                    <a:pt x="134150" y="994591"/>
                    <a:pt x="128819" y="1007293"/>
                  </a:cubicBezTo>
                  <a:cubicBezTo>
                    <a:pt x="123488" y="1019947"/>
                    <a:pt x="123766" y="1034503"/>
                    <a:pt x="137209" y="1043449"/>
                  </a:cubicBezTo>
                  <a:cubicBezTo>
                    <a:pt x="175915" y="1069129"/>
                    <a:pt x="215455" y="1092538"/>
                    <a:pt x="265194" y="1081645"/>
                  </a:cubicBezTo>
                  <a:cubicBezTo>
                    <a:pt x="271359" y="1080301"/>
                    <a:pt x="274511" y="1085863"/>
                    <a:pt x="277107" y="1089757"/>
                  </a:cubicBezTo>
                  <a:cubicBezTo>
                    <a:pt x="282113" y="1097267"/>
                    <a:pt x="284709" y="1105935"/>
                    <a:pt x="284338" y="1115159"/>
                  </a:cubicBezTo>
                  <a:cubicBezTo>
                    <a:pt x="283272" y="1141164"/>
                    <a:pt x="289530" y="1165222"/>
                    <a:pt x="303621" y="1187148"/>
                  </a:cubicBezTo>
                  <a:cubicBezTo>
                    <a:pt x="306356" y="1198273"/>
                    <a:pt x="315071" y="1204114"/>
                    <a:pt x="324249" y="1208564"/>
                  </a:cubicBezTo>
                  <a:cubicBezTo>
                    <a:pt x="373339" y="1232297"/>
                    <a:pt x="422938" y="1231973"/>
                    <a:pt x="472398" y="1209769"/>
                  </a:cubicBezTo>
                  <a:cubicBezTo>
                    <a:pt x="482411" y="1205272"/>
                    <a:pt x="491125" y="1198551"/>
                    <a:pt x="495529" y="1187750"/>
                  </a:cubicBezTo>
                  <a:cubicBezTo>
                    <a:pt x="500211" y="1175976"/>
                    <a:pt x="508416" y="1164295"/>
                    <a:pt x="508786" y="1152336"/>
                  </a:cubicBezTo>
                  <a:cubicBezTo>
                    <a:pt x="509343" y="1135045"/>
                    <a:pt x="513839" y="1118682"/>
                    <a:pt x="515925" y="1101902"/>
                  </a:cubicBezTo>
                  <a:cubicBezTo>
                    <a:pt x="517130" y="1091936"/>
                    <a:pt x="520421" y="1076453"/>
                    <a:pt x="534930" y="1082294"/>
                  </a:cubicBezTo>
                  <a:cubicBezTo>
                    <a:pt x="548419" y="1087717"/>
                    <a:pt x="559823" y="1085261"/>
                    <a:pt x="572107" y="1082850"/>
                  </a:cubicBezTo>
                  <a:cubicBezTo>
                    <a:pt x="605853" y="1076268"/>
                    <a:pt x="637003" y="1063474"/>
                    <a:pt x="663147" y="1040621"/>
                  </a:cubicBezTo>
                  <a:cubicBezTo>
                    <a:pt x="672928" y="1032092"/>
                    <a:pt x="678027" y="1020318"/>
                    <a:pt x="667782" y="1008498"/>
                  </a:cubicBezTo>
                  <a:cubicBezTo>
                    <a:pt x="657862" y="997002"/>
                    <a:pt x="647108" y="987499"/>
                    <a:pt x="630421" y="999922"/>
                  </a:cubicBezTo>
                  <a:cubicBezTo>
                    <a:pt x="616422" y="1010352"/>
                    <a:pt x="598065" y="1014153"/>
                    <a:pt x="582119" y="1014802"/>
                  </a:cubicBezTo>
                  <a:cubicBezTo>
                    <a:pt x="563995" y="1015544"/>
                    <a:pt x="545128" y="1013319"/>
                    <a:pt x="526726" y="1014338"/>
                  </a:cubicBezTo>
                  <a:cubicBezTo>
                    <a:pt x="514117" y="1015034"/>
                    <a:pt x="513654" y="1011233"/>
                    <a:pt x="517547" y="1001823"/>
                  </a:cubicBezTo>
                  <a:cubicBezTo>
                    <a:pt x="526911" y="979202"/>
                    <a:pt x="543413" y="962097"/>
                    <a:pt x="561862" y="947124"/>
                  </a:cubicBezTo>
                  <a:cubicBezTo>
                    <a:pt x="568352" y="941840"/>
                    <a:pt x="578179" y="937529"/>
                    <a:pt x="587079" y="942118"/>
                  </a:cubicBezTo>
                  <a:cubicBezTo>
                    <a:pt x="610534" y="954217"/>
                    <a:pt x="631440" y="947542"/>
                    <a:pt x="652439" y="935582"/>
                  </a:cubicBezTo>
                  <a:cubicBezTo>
                    <a:pt x="674318" y="923159"/>
                    <a:pt x="676868" y="898777"/>
                    <a:pt x="656518" y="884453"/>
                  </a:cubicBezTo>
                  <a:cubicBezTo>
                    <a:pt x="646088" y="877129"/>
                    <a:pt x="634500" y="871428"/>
                    <a:pt x="623189" y="865494"/>
                  </a:cubicBezTo>
                  <a:cubicBezTo>
                    <a:pt x="616514" y="862018"/>
                    <a:pt x="611601" y="858263"/>
                    <a:pt x="611554" y="849687"/>
                  </a:cubicBezTo>
                  <a:cubicBezTo>
                    <a:pt x="611508" y="815895"/>
                    <a:pt x="591483" y="794247"/>
                    <a:pt x="565710" y="776586"/>
                  </a:cubicBezTo>
                  <a:cubicBezTo>
                    <a:pt x="544155" y="761799"/>
                    <a:pt x="530897" y="764720"/>
                    <a:pt x="515601" y="785765"/>
                  </a:cubicBezTo>
                  <a:cubicBezTo>
                    <a:pt x="506283" y="798605"/>
                    <a:pt x="501741" y="814736"/>
                    <a:pt x="488669" y="824888"/>
                  </a:cubicBezTo>
                  <a:cubicBezTo>
                    <a:pt x="484821" y="826093"/>
                    <a:pt x="482272" y="829013"/>
                    <a:pt x="479490" y="831655"/>
                  </a:cubicBezTo>
                  <a:cubicBezTo>
                    <a:pt x="449592" y="860488"/>
                    <a:pt x="372875" y="869388"/>
                    <a:pt x="337182" y="848204"/>
                  </a:cubicBezTo>
                  <a:cubicBezTo>
                    <a:pt x="332778" y="845562"/>
                    <a:pt x="328560" y="842641"/>
                    <a:pt x="324805" y="839072"/>
                  </a:cubicBezTo>
                  <a:cubicBezTo>
                    <a:pt x="319938" y="834390"/>
                    <a:pt x="317481" y="828642"/>
                    <a:pt x="316972" y="821967"/>
                  </a:cubicBezTo>
                  <a:cubicBezTo>
                    <a:pt x="316369" y="814319"/>
                    <a:pt x="317713" y="808664"/>
                    <a:pt x="327401" y="811816"/>
                  </a:cubicBezTo>
                  <a:cubicBezTo>
                    <a:pt x="363187" y="823358"/>
                    <a:pt x="399992" y="817564"/>
                    <a:pt x="436381" y="818074"/>
                  </a:cubicBezTo>
                  <a:cubicBezTo>
                    <a:pt x="455711" y="818352"/>
                    <a:pt x="475040" y="815246"/>
                    <a:pt x="488112" y="797863"/>
                  </a:cubicBezTo>
                  <a:cubicBezTo>
                    <a:pt x="497569" y="785208"/>
                    <a:pt x="509528" y="774732"/>
                    <a:pt x="515276" y="758972"/>
                  </a:cubicBezTo>
                  <a:cubicBezTo>
                    <a:pt x="524779" y="733013"/>
                    <a:pt x="531037" y="731298"/>
                    <a:pt x="556763" y="743350"/>
                  </a:cubicBezTo>
                  <a:cubicBezTo>
                    <a:pt x="559081" y="744416"/>
                    <a:pt x="561306" y="745992"/>
                    <a:pt x="563716" y="746502"/>
                  </a:cubicBezTo>
                  <a:cubicBezTo>
                    <a:pt x="572014" y="748171"/>
                    <a:pt x="581331" y="756608"/>
                    <a:pt x="588562" y="747893"/>
                  </a:cubicBezTo>
                  <a:cubicBezTo>
                    <a:pt x="596072" y="738808"/>
                    <a:pt x="593661" y="727312"/>
                    <a:pt x="588470" y="717206"/>
                  </a:cubicBezTo>
                  <a:cubicBezTo>
                    <a:pt x="584576" y="709604"/>
                    <a:pt x="578272" y="704413"/>
                    <a:pt x="570762" y="700287"/>
                  </a:cubicBezTo>
                  <a:close/>
                  <a:moveTo>
                    <a:pt x="474809" y="543702"/>
                  </a:moveTo>
                  <a:cubicBezTo>
                    <a:pt x="470961" y="544258"/>
                    <a:pt x="469849" y="547318"/>
                    <a:pt x="468736" y="550424"/>
                  </a:cubicBezTo>
                  <a:cubicBezTo>
                    <a:pt x="460207" y="574667"/>
                    <a:pt x="440738" y="585097"/>
                    <a:pt x="417375" y="587832"/>
                  </a:cubicBezTo>
                  <a:cubicBezTo>
                    <a:pt x="386132" y="591447"/>
                    <a:pt x="355585" y="589825"/>
                    <a:pt x="332269" y="563774"/>
                  </a:cubicBezTo>
                  <a:cubicBezTo>
                    <a:pt x="329719" y="560946"/>
                    <a:pt x="326289" y="558860"/>
                    <a:pt x="322163" y="558814"/>
                  </a:cubicBezTo>
                  <a:cubicBezTo>
                    <a:pt x="309601" y="546530"/>
                    <a:pt x="296437" y="535451"/>
                    <a:pt x="280537" y="553576"/>
                  </a:cubicBezTo>
                  <a:cubicBezTo>
                    <a:pt x="261949" y="574760"/>
                    <a:pt x="237844" y="589500"/>
                    <a:pt x="217958" y="609155"/>
                  </a:cubicBezTo>
                  <a:cubicBezTo>
                    <a:pt x="210356" y="616664"/>
                    <a:pt x="210264" y="622829"/>
                    <a:pt x="214482" y="631034"/>
                  </a:cubicBezTo>
                  <a:cubicBezTo>
                    <a:pt x="222594" y="646748"/>
                    <a:pt x="242619" y="653330"/>
                    <a:pt x="256803" y="643318"/>
                  </a:cubicBezTo>
                  <a:cubicBezTo>
                    <a:pt x="265518" y="637199"/>
                    <a:pt x="275809" y="633166"/>
                    <a:pt x="282669" y="624266"/>
                  </a:cubicBezTo>
                  <a:cubicBezTo>
                    <a:pt x="291801" y="612399"/>
                    <a:pt x="299959" y="617406"/>
                    <a:pt x="307469" y="626538"/>
                  </a:cubicBezTo>
                  <a:cubicBezTo>
                    <a:pt x="317203" y="638312"/>
                    <a:pt x="319197" y="653099"/>
                    <a:pt x="323090" y="667144"/>
                  </a:cubicBezTo>
                  <a:cubicBezTo>
                    <a:pt x="330739" y="676322"/>
                    <a:pt x="341632" y="678594"/>
                    <a:pt x="352386" y="679289"/>
                  </a:cubicBezTo>
                  <a:cubicBezTo>
                    <a:pt x="382980" y="681282"/>
                    <a:pt x="413667" y="681514"/>
                    <a:pt x="444261" y="679150"/>
                  </a:cubicBezTo>
                  <a:cubicBezTo>
                    <a:pt x="454691" y="678316"/>
                    <a:pt x="466465" y="678037"/>
                    <a:pt x="472908" y="666820"/>
                  </a:cubicBezTo>
                  <a:cubicBezTo>
                    <a:pt x="474299" y="662601"/>
                    <a:pt x="475875" y="658429"/>
                    <a:pt x="476987" y="654165"/>
                  </a:cubicBezTo>
                  <a:cubicBezTo>
                    <a:pt x="480742" y="639702"/>
                    <a:pt x="485099" y="623154"/>
                    <a:pt x="499516" y="618472"/>
                  </a:cubicBezTo>
                  <a:cubicBezTo>
                    <a:pt x="513283" y="614022"/>
                    <a:pt x="523017" y="626352"/>
                    <a:pt x="531407" y="637802"/>
                  </a:cubicBezTo>
                  <a:cubicBezTo>
                    <a:pt x="538824" y="647907"/>
                    <a:pt x="551062" y="650132"/>
                    <a:pt x="562789" y="646331"/>
                  </a:cubicBezTo>
                  <a:cubicBezTo>
                    <a:pt x="573312" y="642947"/>
                    <a:pt x="582583" y="636921"/>
                    <a:pt x="584576" y="624452"/>
                  </a:cubicBezTo>
                  <a:cubicBezTo>
                    <a:pt x="586755" y="610684"/>
                    <a:pt x="578411" y="603453"/>
                    <a:pt x="568166" y="596824"/>
                  </a:cubicBezTo>
                  <a:cubicBezTo>
                    <a:pt x="548790" y="584309"/>
                    <a:pt x="530388" y="570402"/>
                    <a:pt x="515230" y="552880"/>
                  </a:cubicBezTo>
                  <a:cubicBezTo>
                    <a:pt x="506654" y="542960"/>
                    <a:pt x="497012" y="540365"/>
                    <a:pt x="486861" y="548616"/>
                  </a:cubicBezTo>
                  <a:cubicBezTo>
                    <a:pt x="478285" y="555615"/>
                    <a:pt x="476895" y="550006"/>
                    <a:pt x="474809" y="543702"/>
                  </a:cubicBezTo>
                  <a:close/>
                  <a:moveTo>
                    <a:pt x="481994" y="412565"/>
                  </a:moveTo>
                  <a:cubicBezTo>
                    <a:pt x="470267" y="413770"/>
                    <a:pt x="465214" y="423412"/>
                    <a:pt x="459327" y="431385"/>
                  </a:cubicBezTo>
                  <a:cubicBezTo>
                    <a:pt x="449407" y="444874"/>
                    <a:pt x="436984" y="451178"/>
                    <a:pt x="420065" y="449973"/>
                  </a:cubicBezTo>
                  <a:cubicBezTo>
                    <a:pt x="406761" y="449046"/>
                    <a:pt x="393272" y="448814"/>
                    <a:pt x="380014" y="450020"/>
                  </a:cubicBezTo>
                  <a:cubicBezTo>
                    <a:pt x="360221" y="451781"/>
                    <a:pt x="345619" y="445245"/>
                    <a:pt x="334912" y="428187"/>
                  </a:cubicBezTo>
                  <a:cubicBezTo>
                    <a:pt x="330369" y="421002"/>
                    <a:pt x="325548" y="412519"/>
                    <a:pt x="314794" y="412565"/>
                  </a:cubicBezTo>
                  <a:cubicBezTo>
                    <a:pt x="286239" y="418777"/>
                    <a:pt x="262413" y="434537"/>
                    <a:pt x="237706" y="449092"/>
                  </a:cubicBezTo>
                  <a:cubicBezTo>
                    <a:pt x="218469" y="460403"/>
                    <a:pt x="212953" y="475654"/>
                    <a:pt x="214807" y="496745"/>
                  </a:cubicBezTo>
                  <a:cubicBezTo>
                    <a:pt x="216569" y="516631"/>
                    <a:pt x="223012" y="521359"/>
                    <a:pt x="241693" y="512691"/>
                  </a:cubicBezTo>
                  <a:cubicBezTo>
                    <a:pt x="253328" y="507314"/>
                    <a:pt x="263108" y="499109"/>
                    <a:pt x="273446" y="491646"/>
                  </a:cubicBezTo>
                  <a:cubicBezTo>
                    <a:pt x="297411" y="474448"/>
                    <a:pt x="311595" y="479779"/>
                    <a:pt x="320727" y="508519"/>
                  </a:cubicBezTo>
                  <a:cubicBezTo>
                    <a:pt x="322071" y="512691"/>
                    <a:pt x="322535" y="517187"/>
                    <a:pt x="323416" y="521545"/>
                  </a:cubicBezTo>
                  <a:cubicBezTo>
                    <a:pt x="326939" y="539206"/>
                    <a:pt x="338944" y="547457"/>
                    <a:pt x="355678" y="548384"/>
                  </a:cubicBezTo>
                  <a:cubicBezTo>
                    <a:pt x="384233" y="549913"/>
                    <a:pt x="412833" y="549960"/>
                    <a:pt x="441388" y="548337"/>
                  </a:cubicBezTo>
                  <a:cubicBezTo>
                    <a:pt x="457148" y="547410"/>
                    <a:pt x="469618" y="540967"/>
                    <a:pt x="472863" y="523491"/>
                  </a:cubicBezTo>
                  <a:cubicBezTo>
                    <a:pt x="473651" y="510141"/>
                    <a:pt x="480882" y="499387"/>
                    <a:pt x="487789" y="488818"/>
                  </a:cubicBezTo>
                  <a:cubicBezTo>
                    <a:pt x="492841" y="481123"/>
                    <a:pt x="498775" y="475793"/>
                    <a:pt x="509436" y="484090"/>
                  </a:cubicBezTo>
                  <a:cubicBezTo>
                    <a:pt x="522925" y="494566"/>
                    <a:pt x="537944" y="503188"/>
                    <a:pt x="552731" y="511856"/>
                  </a:cubicBezTo>
                  <a:cubicBezTo>
                    <a:pt x="571134" y="522657"/>
                    <a:pt x="583233" y="515287"/>
                    <a:pt x="584855" y="494474"/>
                  </a:cubicBezTo>
                  <a:cubicBezTo>
                    <a:pt x="586338" y="475561"/>
                    <a:pt x="578180" y="462350"/>
                    <a:pt x="563671" y="452384"/>
                  </a:cubicBezTo>
                  <a:cubicBezTo>
                    <a:pt x="538454" y="435047"/>
                    <a:pt x="512542" y="419008"/>
                    <a:pt x="481994" y="412565"/>
                  </a:cubicBezTo>
                  <a:close/>
                  <a:moveTo>
                    <a:pt x="284547" y="278728"/>
                  </a:moveTo>
                  <a:cubicBezTo>
                    <a:pt x="276783" y="278972"/>
                    <a:pt x="269575" y="284233"/>
                    <a:pt x="257870" y="294732"/>
                  </a:cubicBezTo>
                  <a:cubicBezTo>
                    <a:pt x="242990" y="308036"/>
                    <a:pt x="230150" y="322962"/>
                    <a:pt x="221621" y="341411"/>
                  </a:cubicBezTo>
                  <a:cubicBezTo>
                    <a:pt x="212906" y="360231"/>
                    <a:pt x="214714" y="378031"/>
                    <a:pt x="227739" y="388368"/>
                  </a:cubicBezTo>
                  <a:cubicBezTo>
                    <a:pt x="243824" y="401162"/>
                    <a:pt x="255830" y="387209"/>
                    <a:pt x="264406" y="378819"/>
                  </a:cubicBezTo>
                  <a:cubicBezTo>
                    <a:pt x="301489" y="342431"/>
                    <a:pt x="309880" y="357867"/>
                    <a:pt x="326938" y="393606"/>
                  </a:cubicBezTo>
                  <a:cubicBezTo>
                    <a:pt x="331388" y="406029"/>
                    <a:pt x="342467" y="408671"/>
                    <a:pt x="353221" y="409367"/>
                  </a:cubicBezTo>
                  <a:cubicBezTo>
                    <a:pt x="383212" y="411360"/>
                    <a:pt x="413343" y="411684"/>
                    <a:pt x="443288" y="409181"/>
                  </a:cubicBezTo>
                  <a:cubicBezTo>
                    <a:pt x="453532" y="408301"/>
                    <a:pt x="465492" y="407142"/>
                    <a:pt x="469246" y="393792"/>
                  </a:cubicBezTo>
                  <a:cubicBezTo>
                    <a:pt x="474484" y="385077"/>
                    <a:pt x="479213" y="376038"/>
                    <a:pt x="485100" y="367787"/>
                  </a:cubicBezTo>
                  <a:cubicBezTo>
                    <a:pt x="492377" y="357635"/>
                    <a:pt x="504707" y="353324"/>
                    <a:pt x="513098" y="361622"/>
                  </a:cubicBezTo>
                  <a:cubicBezTo>
                    <a:pt x="521210" y="369687"/>
                    <a:pt x="531315" y="374647"/>
                    <a:pt x="539056" y="383223"/>
                  </a:cubicBezTo>
                  <a:cubicBezTo>
                    <a:pt x="553380" y="399122"/>
                    <a:pt x="568908" y="395460"/>
                    <a:pt x="577808" y="375574"/>
                  </a:cubicBezTo>
                  <a:cubicBezTo>
                    <a:pt x="582768" y="364449"/>
                    <a:pt x="582119" y="353278"/>
                    <a:pt x="576603" y="342431"/>
                  </a:cubicBezTo>
                  <a:cubicBezTo>
                    <a:pt x="563531" y="316750"/>
                    <a:pt x="543923" y="297096"/>
                    <a:pt x="519773" y="281938"/>
                  </a:cubicBezTo>
                  <a:cubicBezTo>
                    <a:pt x="510548" y="276144"/>
                    <a:pt x="500536" y="274290"/>
                    <a:pt x="492053" y="283792"/>
                  </a:cubicBezTo>
                  <a:cubicBezTo>
                    <a:pt x="487139" y="289309"/>
                    <a:pt x="484821" y="285832"/>
                    <a:pt x="482411" y="281614"/>
                  </a:cubicBezTo>
                  <a:cubicBezTo>
                    <a:pt x="472537" y="293156"/>
                    <a:pt x="463035" y="304606"/>
                    <a:pt x="447321" y="309287"/>
                  </a:cubicBezTo>
                  <a:cubicBezTo>
                    <a:pt x="416449" y="318558"/>
                    <a:pt x="385994" y="320366"/>
                    <a:pt x="354751" y="310678"/>
                  </a:cubicBezTo>
                  <a:cubicBezTo>
                    <a:pt x="340474" y="306274"/>
                    <a:pt x="328607" y="297235"/>
                    <a:pt x="314561" y="292832"/>
                  </a:cubicBezTo>
                  <a:cubicBezTo>
                    <a:pt x="300632" y="283259"/>
                    <a:pt x="292311" y="278485"/>
                    <a:pt x="284547" y="278728"/>
                  </a:cubicBezTo>
                  <a:close/>
                  <a:moveTo>
                    <a:pt x="513400" y="3220"/>
                  </a:moveTo>
                  <a:cubicBezTo>
                    <a:pt x="500200" y="-163"/>
                    <a:pt x="485541" y="2606"/>
                    <a:pt x="466697" y="10950"/>
                  </a:cubicBezTo>
                  <a:cubicBezTo>
                    <a:pt x="435686" y="24671"/>
                    <a:pt x="404165" y="38902"/>
                    <a:pt x="369075" y="26386"/>
                  </a:cubicBezTo>
                  <a:cubicBezTo>
                    <a:pt x="351646" y="20174"/>
                    <a:pt x="334819" y="12201"/>
                    <a:pt x="317575" y="5387"/>
                  </a:cubicBezTo>
                  <a:cubicBezTo>
                    <a:pt x="304920" y="381"/>
                    <a:pt x="292080" y="-3420"/>
                    <a:pt x="278962" y="4785"/>
                  </a:cubicBezTo>
                  <a:cubicBezTo>
                    <a:pt x="252725" y="21287"/>
                    <a:pt x="229316" y="40988"/>
                    <a:pt x="211980" y="66946"/>
                  </a:cubicBezTo>
                  <a:cubicBezTo>
                    <a:pt x="198073" y="87806"/>
                    <a:pt x="180737" y="97772"/>
                    <a:pt x="154685" y="93275"/>
                  </a:cubicBezTo>
                  <a:cubicBezTo>
                    <a:pt x="140037" y="90772"/>
                    <a:pt x="127522" y="99070"/>
                    <a:pt x="119085" y="111632"/>
                  </a:cubicBezTo>
                  <a:cubicBezTo>
                    <a:pt x="112410" y="121598"/>
                    <a:pt x="114496" y="133882"/>
                    <a:pt x="119549" y="141669"/>
                  </a:cubicBezTo>
                  <a:cubicBezTo>
                    <a:pt x="124740" y="149642"/>
                    <a:pt x="136932" y="148159"/>
                    <a:pt x="146249" y="144126"/>
                  </a:cubicBezTo>
                  <a:cubicBezTo>
                    <a:pt x="155010" y="140325"/>
                    <a:pt x="162288" y="134902"/>
                    <a:pt x="169194" y="127578"/>
                  </a:cubicBezTo>
                  <a:cubicBezTo>
                    <a:pt x="197285" y="97725"/>
                    <a:pt x="207761" y="96335"/>
                    <a:pt x="228250" y="122896"/>
                  </a:cubicBezTo>
                  <a:cubicBezTo>
                    <a:pt x="229780" y="124936"/>
                    <a:pt x="231773" y="126651"/>
                    <a:pt x="233673" y="128366"/>
                  </a:cubicBezTo>
                  <a:cubicBezTo>
                    <a:pt x="249388" y="142597"/>
                    <a:pt x="258937" y="141809"/>
                    <a:pt x="274744" y="127439"/>
                  </a:cubicBezTo>
                  <a:cubicBezTo>
                    <a:pt x="287815" y="115572"/>
                    <a:pt x="296901" y="99023"/>
                    <a:pt x="314701" y="92580"/>
                  </a:cubicBezTo>
                  <a:lnTo>
                    <a:pt x="393307" y="92624"/>
                  </a:lnTo>
                  <a:lnTo>
                    <a:pt x="315674" y="123313"/>
                  </a:lnTo>
                  <a:cubicBezTo>
                    <a:pt x="310343" y="131425"/>
                    <a:pt x="302834" y="137220"/>
                    <a:pt x="295417" y="143338"/>
                  </a:cubicBezTo>
                  <a:cubicBezTo>
                    <a:pt x="266214" y="167489"/>
                    <a:pt x="237427" y="192196"/>
                    <a:pt x="208734" y="216949"/>
                  </a:cubicBezTo>
                  <a:cubicBezTo>
                    <a:pt x="202476" y="222373"/>
                    <a:pt x="195106" y="229233"/>
                    <a:pt x="203079" y="237855"/>
                  </a:cubicBezTo>
                  <a:cubicBezTo>
                    <a:pt x="210078" y="245411"/>
                    <a:pt x="216892" y="241656"/>
                    <a:pt x="224680" y="235862"/>
                  </a:cubicBezTo>
                  <a:cubicBezTo>
                    <a:pt x="240997" y="223763"/>
                    <a:pt x="254996" y="208327"/>
                    <a:pt x="274001" y="200030"/>
                  </a:cubicBezTo>
                  <a:cubicBezTo>
                    <a:pt x="295371" y="190713"/>
                    <a:pt x="305708" y="195951"/>
                    <a:pt x="311780" y="218154"/>
                  </a:cubicBezTo>
                  <a:cubicBezTo>
                    <a:pt x="316508" y="235398"/>
                    <a:pt x="321375" y="252689"/>
                    <a:pt x="334679" y="265853"/>
                  </a:cubicBezTo>
                  <a:cubicBezTo>
                    <a:pt x="336997" y="270767"/>
                    <a:pt x="341215" y="273733"/>
                    <a:pt x="346036" y="275356"/>
                  </a:cubicBezTo>
                  <a:cubicBezTo>
                    <a:pt x="379365" y="286481"/>
                    <a:pt x="413018" y="286759"/>
                    <a:pt x="446672" y="276932"/>
                  </a:cubicBezTo>
                  <a:cubicBezTo>
                    <a:pt x="452698" y="275170"/>
                    <a:pt x="458399" y="272065"/>
                    <a:pt x="461459" y="265853"/>
                  </a:cubicBezTo>
                  <a:cubicBezTo>
                    <a:pt x="473928" y="254033"/>
                    <a:pt x="480000" y="238829"/>
                    <a:pt x="484219" y="222697"/>
                  </a:cubicBezTo>
                  <a:cubicBezTo>
                    <a:pt x="491265" y="195812"/>
                    <a:pt x="504244" y="189461"/>
                    <a:pt x="528765" y="202023"/>
                  </a:cubicBezTo>
                  <a:cubicBezTo>
                    <a:pt x="535997" y="205731"/>
                    <a:pt x="542254" y="211433"/>
                    <a:pt x="548790" y="216486"/>
                  </a:cubicBezTo>
                  <a:cubicBezTo>
                    <a:pt x="558293" y="223856"/>
                    <a:pt x="567564" y="231551"/>
                    <a:pt x="577159" y="238875"/>
                  </a:cubicBezTo>
                  <a:cubicBezTo>
                    <a:pt x="584113" y="244159"/>
                    <a:pt x="591019" y="241656"/>
                    <a:pt x="595933" y="236186"/>
                  </a:cubicBezTo>
                  <a:cubicBezTo>
                    <a:pt x="601217" y="230299"/>
                    <a:pt x="595516" y="225247"/>
                    <a:pt x="591807" y="221492"/>
                  </a:cubicBezTo>
                  <a:cubicBezTo>
                    <a:pt x="581980" y="211526"/>
                    <a:pt x="571690" y="202023"/>
                    <a:pt x="561213" y="192706"/>
                  </a:cubicBezTo>
                  <a:cubicBezTo>
                    <a:pt x="534699" y="169158"/>
                    <a:pt x="505125" y="149086"/>
                    <a:pt x="480510" y="123313"/>
                  </a:cubicBezTo>
                  <a:lnTo>
                    <a:pt x="396234" y="92626"/>
                  </a:lnTo>
                  <a:lnTo>
                    <a:pt x="482180" y="92673"/>
                  </a:lnTo>
                  <a:cubicBezTo>
                    <a:pt x="492934" y="94295"/>
                    <a:pt x="500212" y="100738"/>
                    <a:pt x="506840" y="108990"/>
                  </a:cubicBezTo>
                  <a:cubicBezTo>
                    <a:pt x="538547" y="148484"/>
                    <a:pt x="540818" y="148808"/>
                    <a:pt x="577206" y="113301"/>
                  </a:cubicBezTo>
                  <a:cubicBezTo>
                    <a:pt x="589490" y="101341"/>
                    <a:pt x="600245" y="100460"/>
                    <a:pt x="611323" y="113532"/>
                  </a:cubicBezTo>
                  <a:cubicBezTo>
                    <a:pt x="621382" y="125353"/>
                    <a:pt x="633898" y="134067"/>
                    <a:pt x="646646" y="142365"/>
                  </a:cubicBezTo>
                  <a:cubicBezTo>
                    <a:pt x="656612" y="148854"/>
                    <a:pt x="667598" y="148901"/>
                    <a:pt x="677332" y="141994"/>
                  </a:cubicBezTo>
                  <a:cubicBezTo>
                    <a:pt x="684054" y="137219"/>
                    <a:pt x="686139" y="129849"/>
                    <a:pt x="683544" y="121413"/>
                  </a:cubicBezTo>
                  <a:cubicBezTo>
                    <a:pt x="677842" y="103103"/>
                    <a:pt x="657353" y="90587"/>
                    <a:pt x="638673" y="94527"/>
                  </a:cubicBezTo>
                  <a:cubicBezTo>
                    <a:pt x="621846" y="98050"/>
                    <a:pt x="603629" y="92163"/>
                    <a:pt x="596305" y="81084"/>
                  </a:cubicBezTo>
                  <a:cubicBezTo>
                    <a:pt x="583650" y="61847"/>
                    <a:pt x="565015" y="49563"/>
                    <a:pt x="551341" y="32412"/>
                  </a:cubicBezTo>
                  <a:cubicBezTo>
                    <a:pt x="538339" y="16142"/>
                    <a:pt x="526599" y="6604"/>
                    <a:pt x="513400" y="3220"/>
                  </a:cubicBezTo>
                  <a:close/>
                </a:path>
              </a:pathLst>
            </a:custGeom>
            <a:solidFill>
              <a:srgbClr val="E9D9CC"/>
            </a:solidFill>
            <a:ln w="459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E7FC5C5A-5B0B-4B0D-8928-0C4F7D7BBB1B}"/>
                </a:ext>
              </a:extLst>
            </p:cNvPr>
            <p:cNvSpPr/>
            <p:nvPr/>
          </p:nvSpPr>
          <p:spPr>
            <a:xfrm flipH="1">
              <a:off x="3345708" y="1442113"/>
              <a:ext cx="394371" cy="4170629"/>
            </a:xfrm>
            <a:custGeom>
              <a:avLst/>
              <a:gdLst>
                <a:gd name="connsiteX0" fmla="*/ 392066 w 394371"/>
                <a:gd name="connsiteY0" fmla="*/ 4028107 h 4170629"/>
                <a:gd name="connsiteX1" fmla="*/ 377186 w 394371"/>
                <a:gd name="connsiteY1" fmla="*/ 4028941 h 4170629"/>
                <a:gd name="connsiteX2" fmla="*/ 305244 w 394371"/>
                <a:gd name="connsiteY2" fmla="*/ 4069316 h 4170629"/>
                <a:gd name="connsiteX3" fmla="*/ 122329 w 394371"/>
                <a:gd name="connsiteY3" fmla="*/ 4075898 h 4170629"/>
                <a:gd name="connsiteX4" fmla="*/ 18495 w 394371"/>
                <a:gd name="connsiteY4" fmla="*/ 4028432 h 4170629"/>
                <a:gd name="connsiteX5" fmla="*/ 0 w 394371"/>
                <a:gd name="connsiteY5" fmla="*/ 4029080 h 4170629"/>
                <a:gd name="connsiteX6" fmla="*/ 36666 w 394371"/>
                <a:gd name="connsiteY6" fmla="*/ 4112101 h 4170629"/>
                <a:gd name="connsiteX7" fmla="*/ 261022 w 394371"/>
                <a:gd name="connsiteY7" fmla="*/ 4160124 h 4170629"/>
                <a:gd name="connsiteX8" fmla="*/ 362214 w 394371"/>
                <a:gd name="connsiteY8" fmla="*/ 4111452 h 4170629"/>
                <a:gd name="connsiteX9" fmla="*/ 392066 w 394371"/>
                <a:gd name="connsiteY9" fmla="*/ 4028107 h 4170629"/>
                <a:gd name="connsiteX10" fmla="*/ 72082 w 394371"/>
                <a:gd name="connsiteY10" fmla="*/ 3823405 h 4170629"/>
                <a:gd name="connsiteX11" fmla="*/ 55348 w 394371"/>
                <a:gd name="connsiteY11" fmla="*/ 3834530 h 4170629"/>
                <a:gd name="connsiteX12" fmla="*/ 55348 w 394371"/>
                <a:gd name="connsiteY12" fmla="*/ 3884964 h 4170629"/>
                <a:gd name="connsiteX13" fmla="*/ 76810 w 394371"/>
                <a:gd name="connsiteY13" fmla="*/ 3915280 h 4170629"/>
                <a:gd name="connsiteX14" fmla="*/ 128727 w 394371"/>
                <a:gd name="connsiteY14" fmla="*/ 3927425 h 4170629"/>
                <a:gd name="connsiteX15" fmla="*/ 216847 w 394371"/>
                <a:gd name="connsiteY15" fmla="*/ 3924458 h 4170629"/>
                <a:gd name="connsiteX16" fmla="*/ 278174 w 394371"/>
                <a:gd name="connsiteY16" fmla="*/ 3926451 h 4170629"/>
                <a:gd name="connsiteX17" fmla="*/ 342235 w 394371"/>
                <a:gd name="connsiteY17" fmla="*/ 3896460 h 4170629"/>
                <a:gd name="connsiteX18" fmla="*/ 341679 w 394371"/>
                <a:gd name="connsiteY18" fmla="*/ 3827021 h 4170629"/>
                <a:gd name="connsiteX19" fmla="*/ 276968 w 394371"/>
                <a:gd name="connsiteY19" fmla="*/ 3823637 h 4170629"/>
                <a:gd name="connsiteX20" fmla="*/ 148566 w 394371"/>
                <a:gd name="connsiteY20" fmla="*/ 3826557 h 4170629"/>
                <a:gd name="connsiteX21" fmla="*/ 72082 w 394371"/>
                <a:gd name="connsiteY21" fmla="*/ 3823405 h 4170629"/>
                <a:gd name="connsiteX22" fmla="*/ 341262 w 394371"/>
                <a:gd name="connsiteY22" fmla="*/ 3546669 h 4170629"/>
                <a:gd name="connsiteX23" fmla="*/ 316555 w 394371"/>
                <a:gd name="connsiteY23" fmla="*/ 3559324 h 4170629"/>
                <a:gd name="connsiteX24" fmla="*/ 142911 w 394371"/>
                <a:gd name="connsiteY24" fmla="*/ 3557470 h 4170629"/>
                <a:gd name="connsiteX25" fmla="*/ 93312 w 394371"/>
                <a:gd name="connsiteY25" fmla="*/ 3557933 h 4170629"/>
                <a:gd name="connsiteX26" fmla="*/ 55904 w 394371"/>
                <a:gd name="connsiteY26" fmla="*/ 3549172 h 4170629"/>
                <a:gd name="connsiteX27" fmla="*/ 55394 w 394371"/>
                <a:gd name="connsiteY27" fmla="*/ 3634511 h 4170629"/>
                <a:gd name="connsiteX28" fmla="*/ 87425 w 394371"/>
                <a:gd name="connsiteY28" fmla="*/ 3652218 h 4170629"/>
                <a:gd name="connsiteX29" fmla="*/ 298709 w 394371"/>
                <a:gd name="connsiteY29" fmla="*/ 3650596 h 4170629"/>
                <a:gd name="connsiteX30" fmla="*/ 341216 w 394371"/>
                <a:gd name="connsiteY30" fmla="*/ 3645451 h 4170629"/>
                <a:gd name="connsiteX31" fmla="*/ 341262 w 394371"/>
                <a:gd name="connsiteY31" fmla="*/ 3546669 h 4170629"/>
                <a:gd name="connsiteX32" fmla="*/ 330230 w 394371"/>
                <a:gd name="connsiteY32" fmla="*/ 3330009 h 4170629"/>
                <a:gd name="connsiteX33" fmla="*/ 65731 w 394371"/>
                <a:gd name="connsiteY33" fmla="*/ 3330843 h 4170629"/>
                <a:gd name="connsiteX34" fmla="*/ 65777 w 394371"/>
                <a:gd name="connsiteY34" fmla="*/ 3390455 h 4170629"/>
                <a:gd name="connsiteX35" fmla="*/ 105735 w 394371"/>
                <a:gd name="connsiteY35" fmla="*/ 3387349 h 4170629"/>
                <a:gd name="connsiteX36" fmla="*/ 330137 w 394371"/>
                <a:gd name="connsiteY36" fmla="*/ 3391382 h 4170629"/>
                <a:gd name="connsiteX37" fmla="*/ 330230 w 394371"/>
                <a:gd name="connsiteY37" fmla="*/ 3330009 h 4170629"/>
                <a:gd name="connsiteX38" fmla="*/ 330276 w 394371"/>
                <a:gd name="connsiteY38" fmla="*/ 3083588 h 4170629"/>
                <a:gd name="connsiteX39" fmla="*/ 281836 w 394371"/>
                <a:gd name="connsiteY39" fmla="*/ 3092488 h 4170629"/>
                <a:gd name="connsiteX40" fmla="*/ 140687 w 394371"/>
                <a:gd name="connsiteY40" fmla="*/ 3089429 h 4170629"/>
                <a:gd name="connsiteX41" fmla="*/ 65685 w 394371"/>
                <a:gd name="connsiteY41" fmla="*/ 3084144 h 4170629"/>
                <a:gd name="connsiteX42" fmla="*/ 65824 w 394371"/>
                <a:gd name="connsiteY42" fmla="*/ 3174582 h 4170629"/>
                <a:gd name="connsiteX43" fmla="*/ 81816 w 394371"/>
                <a:gd name="connsiteY43" fmla="*/ 3168834 h 4170629"/>
                <a:gd name="connsiteX44" fmla="*/ 206603 w 394371"/>
                <a:gd name="connsiteY44" fmla="*/ 3145842 h 4170629"/>
                <a:gd name="connsiteX45" fmla="*/ 330184 w 394371"/>
                <a:gd name="connsiteY45" fmla="*/ 3175138 h 4170629"/>
                <a:gd name="connsiteX46" fmla="*/ 330276 w 394371"/>
                <a:gd name="connsiteY46" fmla="*/ 3083588 h 4170629"/>
                <a:gd name="connsiteX47" fmla="*/ 131508 w 394371"/>
                <a:gd name="connsiteY47" fmla="*/ 2876894 h 4170629"/>
                <a:gd name="connsiteX48" fmla="*/ 99014 w 394371"/>
                <a:gd name="connsiteY48" fmla="*/ 2890476 h 4170629"/>
                <a:gd name="connsiteX49" fmla="*/ 103510 w 394371"/>
                <a:gd name="connsiteY49" fmla="*/ 2945916 h 4170629"/>
                <a:gd name="connsiteX50" fmla="*/ 123814 w 394371"/>
                <a:gd name="connsiteY50" fmla="*/ 2941002 h 4170629"/>
                <a:gd name="connsiteX51" fmla="*/ 238448 w 394371"/>
                <a:gd name="connsiteY51" fmla="*/ 2932937 h 4170629"/>
                <a:gd name="connsiteX52" fmla="*/ 292034 w 394371"/>
                <a:gd name="connsiteY52" fmla="*/ 2946009 h 4170629"/>
                <a:gd name="connsiteX53" fmla="*/ 297226 w 394371"/>
                <a:gd name="connsiteY53" fmla="*/ 2890476 h 4170629"/>
                <a:gd name="connsiteX54" fmla="*/ 275764 w 394371"/>
                <a:gd name="connsiteY54" fmla="*/ 2879305 h 4170629"/>
                <a:gd name="connsiteX55" fmla="*/ 131508 w 394371"/>
                <a:gd name="connsiteY55" fmla="*/ 2876894 h 4170629"/>
                <a:gd name="connsiteX56" fmla="*/ 200460 w 394371"/>
                <a:gd name="connsiteY56" fmla="*/ 2679412 h 4170629"/>
                <a:gd name="connsiteX57" fmla="*/ 99338 w 394371"/>
                <a:gd name="connsiteY57" fmla="*/ 2720957 h 4170629"/>
                <a:gd name="connsiteX58" fmla="*/ 99616 w 394371"/>
                <a:gd name="connsiteY58" fmla="*/ 2766802 h 4170629"/>
                <a:gd name="connsiteX59" fmla="*/ 111112 w 394371"/>
                <a:gd name="connsiteY59" fmla="*/ 2782377 h 4170629"/>
                <a:gd name="connsiteX60" fmla="*/ 184028 w 394371"/>
                <a:gd name="connsiteY60" fmla="*/ 2749743 h 4170629"/>
                <a:gd name="connsiteX61" fmla="*/ 212906 w 394371"/>
                <a:gd name="connsiteY61" fmla="*/ 2749697 h 4170629"/>
                <a:gd name="connsiteX62" fmla="*/ 287862 w 394371"/>
                <a:gd name="connsiteY62" fmla="*/ 2781960 h 4170629"/>
                <a:gd name="connsiteX63" fmla="*/ 296391 w 394371"/>
                <a:gd name="connsiteY63" fmla="*/ 2768053 h 4170629"/>
                <a:gd name="connsiteX64" fmla="*/ 296993 w 394371"/>
                <a:gd name="connsiteY64" fmla="*/ 2720957 h 4170629"/>
                <a:gd name="connsiteX65" fmla="*/ 200460 w 394371"/>
                <a:gd name="connsiteY65" fmla="*/ 2679412 h 4170629"/>
                <a:gd name="connsiteX66" fmla="*/ 171466 w 394371"/>
                <a:gd name="connsiteY66" fmla="*/ 2513706 h 4170629"/>
                <a:gd name="connsiteX67" fmla="*/ 99060 w 394371"/>
                <a:gd name="connsiteY67" fmla="*/ 2562842 h 4170629"/>
                <a:gd name="connsiteX68" fmla="*/ 110046 w 394371"/>
                <a:gd name="connsiteY68" fmla="*/ 2574106 h 4170629"/>
                <a:gd name="connsiteX69" fmla="*/ 130396 w 394371"/>
                <a:gd name="connsiteY69" fmla="*/ 2574570 h 4170629"/>
                <a:gd name="connsiteX70" fmla="*/ 265194 w 394371"/>
                <a:gd name="connsiteY70" fmla="*/ 2574570 h 4170629"/>
                <a:gd name="connsiteX71" fmla="*/ 297504 w 394371"/>
                <a:gd name="connsiteY71" fmla="*/ 2562795 h 4170629"/>
                <a:gd name="connsiteX72" fmla="*/ 263757 w 394371"/>
                <a:gd name="connsiteY72" fmla="*/ 2524321 h 4170629"/>
                <a:gd name="connsiteX73" fmla="*/ 171466 w 394371"/>
                <a:gd name="connsiteY73" fmla="*/ 2513706 h 4170629"/>
                <a:gd name="connsiteX74" fmla="*/ 265890 w 394371"/>
                <a:gd name="connsiteY74" fmla="*/ 2345532 h 4170629"/>
                <a:gd name="connsiteX75" fmla="*/ 99014 w 394371"/>
                <a:gd name="connsiteY75" fmla="*/ 2358512 h 4170629"/>
                <a:gd name="connsiteX76" fmla="*/ 137905 w 394371"/>
                <a:gd name="connsiteY76" fmla="*/ 2401668 h 4170629"/>
                <a:gd name="connsiteX77" fmla="*/ 255646 w 394371"/>
                <a:gd name="connsiteY77" fmla="*/ 2400648 h 4170629"/>
                <a:gd name="connsiteX78" fmla="*/ 261255 w 394371"/>
                <a:gd name="connsiteY78" fmla="*/ 2401668 h 4170629"/>
                <a:gd name="connsiteX79" fmla="*/ 296484 w 394371"/>
                <a:gd name="connsiteY79" fmla="*/ 2366068 h 4170629"/>
                <a:gd name="connsiteX80" fmla="*/ 297365 w 394371"/>
                <a:gd name="connsiteY80" fmla="*/ 2358466 h 4170629"/>
                <a:gd name="connsiteX81" fmla="*/ 265890 w 394371"/>
                <a:gd name="connsiteY81" fmla="*/ 2345532 h 4170629"/>
                <a:gd name="connsiteX82" fmla="*/ 295742 w 394371"/>
                <a:gd name="connsiteY82" fmla="*/ 2158214 h 4170629"/>
                <a:gd name="connsiteX83" fmla="*/ 99941 w 394371"/>
                <a:gd name="connsiteY83" fmla="*/ 2158399 h 4170629"/>
                <a:gd name="connsiteX84" fmla="*/ 99246 w 394371"/>
                <a:gd name="connsiteY84" fmla="*/ 2204105 h 4170629"/>
                <a:gd name="connsiteX85" fmla="*/ 119132 w 394371"/>
                <a:gd name="connsiteY85" fmla="*/ 2223110 h 4170629"/>
                <a:gd name="connsiteX86" fmla="*/ 276691 w 394371"/>
                <a:gd name="connsiteY86" fmla="*/ 2223806 h 4170629"/>
                <a:gd name="connsiteX87" fmla="*/ 296530 w 394371"/>
                <a:gd name="connsiteY87" fmla="*/ 2204058 h 4170629"/>
                <a:gd name="connsiteX88" fmla="*/ 295742 w 394371"/>
                <a:gd name="connsiteY88" fmla="*/ 2158214 h 4170629"/>
                <a:gd name="connsiteX89" fmla="*/ 294861 w 394371"/>
                <a:gd name="connsiteY89" fmla="*/ 1969830 h 4170629"/>
                <a:gd name="connsiteX90" fmla="*/ 261764 w 394371"/>
                <a:gd name="connsiteY90" fmla="*/ 1977154 h 4170629"/>
                <a:gd name="connsiteX91" fmla="*/ 139203 w 394371"/>
                <a:gd name="connsiteY91" fmla="*/ 1977293 h 4170629"/>
                <a:gd name="connsiteX92" fmla="*/ 100033 w 394371"/>
                <a:gd name="connsiteY92" fmla="*/ 1970155 h 4170629"/>
                <a:gd name="connsiteX93" fmla="*/ 99755 w 394371"/>
                <a:gd name="connsiteY93" fmla="*/ 2042931 h 4170629"/>
                <a:gd name="connsiteX94" fmla="*/ 267883 w 394371"/>
                <a:gd name="connsiteY94" fmla="*/ 2031203 h 4170629"/>
                <a:gd name="connsiteX95" fmla="*/ 292404 w 394371"/>
                <a:gd name="connsiteY95" fmla="*/ 2044785 h 4170629"/>
                <a:gd name="connsiteX96" fmla="*/ 294861 w 394371"/>
                <a:gd name="connsiteY96" fmla="*/ 1969830 h 4170629"/>
                <a:gd name="connsiteX97" fmla="*/ 295835 w 394371"/>
                <a:gd name="connsiteY97" fmla="*/ 1775976 h 4170629"/>
                <a:gd name="connsiteX98" fmla="*/ 99663 w 394371"/>
                <a:gd name="connsiteY98" fmla="*/ 1776393 h 4170629"/>
                <a:gd name="connsiteX99" fmla="*/ 100127 w 394371"/>
                <a:gd name="connsiteY99" fmla="*/ 1856447 h 4170629"/>
                <a:gd name="connsiteX100" fmla="*/ 295325 w 394371"/>
                <a:gd name="connsiteY100" fmla="*/ 1856494 h 4170629"/>
                <a:gd name="connsiteX101" fmla="*/ 295835 w 394371"/>
                <a:gd name="connsiteY101" fmla="*/ 1775976 h 4170629"/>
                <a:gd name="connsiteX102" fmla="*/ 295742 w 394371"/>
                <a:gd name="connsiteY102" fmla="*/ 1595564 h 4170629"/>
                <a:gd name="connsiteX103" fmla="*/ 99894 w 394371"/>
                <a:gd name="connsiteY103" fmla="*/ 1595749 h 4170629"/>
                <a:gd name="connsiteX104" fmla="*/ 99894 w 394371"/>
                <a:gd name="connsiteY104" fmla="*/ 1652997 h 4170629"/>
                <a:gd name="connsiteX105" fmla="*/ 157559 w 394371"/>
                <a:gd name="connsiteY105" fmla="*/ 1659070 h 4170629"/>
                <a:gd name="connsiteX106" fmla="*/ 217820 w 394371"/>
                <a:gd name="connsiteY106" fmla="*/ 1656242 h 4170629"/>
                <a:gd name="connsiteX107" fmla="*/ 296252 w 394371"/>
                <a:gd name="connsiteY107" fmla="*/ 1653136 h 4170629"/>
                <a:gd name="connsiteX108" fmla="*/ 295742 w 394371"/>
                <a:gd name="connsiteY108" fmla="*/ 1595564 h 4170629"/>
                <a:gd name="connsiteX109" fmla="*/ 295418 w 394371"/>
                <a:gd name="connsiteY109" fmla="*/ 1430449 h 4170629"/>
                <a:gd name="connsiteX110" fmla="*/ 221668 w 394371"/>
                <a:gd name="connsiteY110" fmla="*/ 1446905 h 4170629"/>
                <a:gd name="connsiteX111" fmla="*/ 100033 w 394371"/>
                <a:gd name="connsiteY111" fmla="*/ 1430449 h 4170629"/>
                <a:gd name="connsiteX112" fmla="*/ 99060 w 394371"/>
                <a:gd name="connsiteY112" fmla="*/ 1456639 h 4170629"/>
                <a:gd name="connsiteX113" fmla="*/ 148706 w 394371"/>
                <a:gd name="connsiteY113" fmla="*/ 1484545 h 4170629"/>
                <a:gd name="connsiteX114" fmla="*/ 232746 w 394371"/>
                <a:gd name="connsiteY114" fmla="*/ 1485333 h 4170629"/>
                <a:gd name="connsiteX115" fmla="*/ 297272 w 394371"/>
                <a:gd name="connsiteY115" fmla="*/ 1456593 h 4170629"/>
                <a:gd name="connsiteX116" fmla="*/ 295418 w 394371"/>
                <a:gd name="connsiteY116" fmla="*/ 1430449 h 4170629"/>
                <a:gd name="connsiteX117" fmla="*/ 295742 w 394371"/>
                <a:gd name="connsiteY117" fmla="*/ 1267653 h 4170629"/>
                <a:gd name="connsiteX118" fmla="*/ 99709 w 394371"/>
                <a:gd name="connsiteY118" fmla="*/ 1267885 h 4170629"/>
                <a:gd name="connsiteX119" fmla="*/ 98967 w 394371"/>
                <a:gd name="connsiteY119" fmla="*/ 1290830 h 4170629"/>
                <a:gd name="connsiteX120" fmla="*/ 160943 w 394371"/>
                <a:gd name="connsiteY120" fmla="*/ 1333940 h 4170629"/>
                <a:gd name="connsiteX121" fmla="*/ 233580 w 394371"/>
                <a:gd name="connsiteY121" fmla="*/ 1334033 h 4170629"/>
                <a:gd name="connsiteX122" fmla="*/ 297550 w 394371"/>
                <a:gd name="connsiteY122" fmla="*/ 1290969 h 4170629"/>
                <a:gd name="connsiteX123" fmla="*/ 295742 w 394371"/>
                <a:gd name="connsiteY123" fmla="*/ 1267653 h 4170629"/>
                <a:gd name="connsiteX124" fmla="*/ 103371 w 394371"/>
                <a:gd name="connsiteY124" fmla="*/ 1113663 h 4170629"/>
                <a:gd name="connsiteX125" fmla="*/ 98967 w 394371"/>
                <a:gd name="connsiteY125" fmla="*/ 1144350 h 4170629"/>
                <a:gd name="connsiteX126" fmla="*/ 191537 w 394371"/>
                <a:gd name="connsiteY126" fmla="*/ 1187181 h 4170629"/>
                <a:gd name="connsiteX127" fmla="*/ 206695 w 394371"/>
                <a:gd name="connsiteY127" fmla="*/ 1187459 h 4170629"/>
                <a:gd name="connsiteX128" fmla="*/ 297411 w 394371"/>
                <a:gd name="connsiteY128" fmla="*/ 1144442 h 4170629"/>
                <a:gd name="connsiteX129" fmla="*/ 295278 w 394371"/>
                <a:gd name="connsiteY129" fmla="*/ 1114266 h 4170629"/>
                <a:gd name="connsiteX130" fmla="*/ 103371 w 394371"/>
                <a:gd name="connsiteY130" fmla="*/ 1113663 h 4170629"/>
                <a:gd name="connsiteX131" fmla="*/ 294305 w 394371"/>
                <a:gd name="connsiteY131" fmla="*/ 975898 h 4170629"/>
                <a:gd name="connsiteX132" fmla="*/ 104252 w 394371"/>
                <a:gd name="connsiteY132" fmla="*/ 978030 h 4170629"/>
                <a:gd name="connsiteX133" fmla="*/ 143143 w 394371"/>
                <a:gd name="connsiteY133" fmla="*/ 1034722 h 4170629"/>
                <a:gd name="connsiteX134" fmla="*/ 245030 w 394371"/>
                <a:gd name="connsiteY134" fmla="*/ 1036900 h 4170629"/>
                <a:gd name="connsiteX135" fmla="*/ 294305 w 394371"/>
                <a:gd name="connsiteY135" fmla="*/ 975898 h 4170629"/>
                <a:gd name="connsiteX136" fmla="*/ 111158 w 394371"/>
                <a:gd name="connsiteY136" fmla="*/ 843463 h 4170629"/>
                <a:gd name="connsiteX137" fmla="*/ 110416 w 394371"/>
                <a:gd name="connsiteY137" fmla="*/ 844112 h 4170629"/>
                <a:gd name="connsiteX138" fmla="*/ 150374 w 394371"/>
                <a:gd name="connsiteY138" fmla="*/ 896029 h 4170629"/>
                <a:gd name="connsiteX139" fmla="*/ 256201 w 394371"/>
                <a:gd name="connsiteY139" fmla="*/ 893340 h 4170629"/>
                <a:gd name="connsiteX140" fmla="*/ 288464 w 394371"/>
                <a:gd name="connsiteY140" fmla="*/ 867057 h 4170629"/>
                <a:gd name="connsiteX141" fmla="*/ 287769 w 394371"/>
                <a:gd name="connsiteY141" fmla="*/ 843834 h 4170629"/>
                <a:gd name="connsiteX142" fmla="*/ 222919 w 394371"/>
                <a:gd name="connsiteY142" fmla="*/ 871647 h 4170629"/>
                <a:gd name="connsiteX143" fmla="*/ 167479 w 394371"/>
                <a:gd name="connsiteY143" fmla="*/ 871415 h 4170629"/>
                <a:gd name="connsiteX144" fmla="*/ 111158 w 394371"/>
                <a:gd name="connsiteY144" fmla="*/ 843463 h 4170629"/>
                <a:gd name="connsiteX145" fmla="*/ 287908 w 394371"/>
                <a:gd name="connsiteY145" fmla="*/ 724517 h 4170629"/>
                <a:gd name="connsiteX146" fmla="*/ 111297 w 394371"/>
                <a:gd name="connsiteY146" fmla="*/ 729477 h 4170629"/>
                <a:gd name="connsiteX147" fmla="*/ 149030 w 394371"/>
                <a:gd name="connsiteY147" fmla="*/ 785890 h 4170629"/>
                <a:gd name="connsiteX148" fmla="*/ 249480 w 394371"/>
                <a:gd name="connsiteY148" fmla="*/ 785473 h 4170629"/>
                <a:gd name="connsiteX149" fmla="*/ 288418 w 394371"/>
                <a:gd name="connsiteY149" fmla="*/ 751449 h 4170629"/>
                <a:gd name="connsiteX150" fmla="*/ 287908 w 394371"/>
                <a:gd name="connsiteY150" fmla="*/ 724517 h 4170629"/>
                <a:gd name="connsiteX151" fmla="*/ 272657 w 394371"/>
                <a:gd name="connsiteY151" fmla="*/ 593288 h 4170629"/>
                <a:gd name="connsiteX152" fmla="*/ 122886 w 394371"/>
                <a:gd name="connsiteY152" fmla="*/ 593613 h 4170629"/>
                <a:gd name="connsiteX153" fmla="*/ 122237 w 394371"/>
                <a:gd name="connsiteY153" fmla="*/ 639503 h 4170629"/>
                <a:gd name="connsiteX154" fmla="*/ 261903 w 394371"/>
                <a:gd name="connsiteY154" fmla="*/ 647198 h 4170629"/>
                <a:gd name="connsiteX155" fmla="*/ 274558 w 394371"/>
                <a:gd name="connsiteY155" fmla="*/ 628193 h 4170629"/>
                <a:gd name="connsiteX156" fmla="*/ 272657 w 394371"/>
                <a:gd name="connsiteY156" fmla="*/ 593288 h 4170629"/>
                <a:gd name="connsiteX157" fmla="*/ 123164 w 394371"/>
                <a:gd name="connsiteY157" fmla="*/ 448059 h 4170629"/>
                <a:gd name="connsiteX158" fmla="*/ 121959 w 394371"/>
                <a:gd name="connsiteY158" fmla="*/ 485282 h 4170629"/>
                <a:gd name="connsiteX159" fmla="*/ 233349 w 394371"/>
                <a:gd name="connsiteY159" fmla="*/ 515737 h 4170629"/>
                <a:gd name="connsiteX160" fmla="*/ 274558 w 394371"/>
                <a:gd name="connsiteY160" fmla="*/ 470216 h 4170629"/>
                <a:gd name="connsiteX161" fmla="*/ 272657 w 394371"/>
                <a:gd name="connsiteY161" fmla="*/ 449960 h 4170629"/>
                <a:gd name="connsiteX162" fmla="*/ 236408 w 394371"/>
                <a:gd name="connsiteY162" fmla="*/ 469985 h 4170629"/>
                <a:gd name="connsiteX163" fmla="*/ 163863 w 394371"/>
                <a:gd name="connsiteY163" fmla="*/ 470263 h 4170629"/>
                <a:gd name="connsiteX164" fmla="*/ 123164 w 394371"/>
                <a:gd name="connsiteY164" fmla="*/ 448059 h 4170629"/>
                <a:gd name="connsiteX165" fmla="*/ 126780 w 394371"/>
                <a:gd name="connsiteY165" fmla="*/ 320167 h 4170629"/>
                <a:gd name="connsiteX166" fmla="*/ 114635 w 394371"/>
                <a:gd name="connsiteY166" fmla="*/ 339080 h 4170629"/>
                <a:gd name="connsiteX167" fmla="*/ 135309 w 394371"/>
                <a:gd name="connsiteY167" fmla="*/ 363880 h 4170629"/>
                <a:gd name="connsiteX168" fmla="*/ 170446 w 394371"/>
                <a:gd name="connsiteY168" fmla="*/ 381633 h 4170629"/>
                <a:gd name="connsiteX169" fmla="*/ 195245 w 394371"/>
                <a:gd name="connsiteY169" fmla="*/ 381494 h 4170629"/>
                <a:gd name="connsiteX170" fmla="*/ 275161 w 394371"/>
                <a:gd name="connsiteY170" fmla="*/ 345894 h 4170629"/>
                <a:gd name="connsiteX171" fmla="*/ 281789 w 394371"/>
                <a:gd name="connsiteY171" fmla="*/ 339080 h 4170629"/>
                <a:gd name="connsiteX172" fmla="*/ 269088 w 394371"/>
                <a:gd name="connsiteY172" fmla="*/ 320353 h 4170629"/>
                <a:gd name="connsiteX173" fmla="*/ 242898 w 394371"/>
                <a:gd name="connsiteY173" fmla="*/ 330829 h 4170629"/>
                <a:gd name="connsiteX174" fmla="*/ 164466 w 394371"/>
                <a:gd name="connsiteY174" fmla="*/ 331663 h 4170629"/>
                <a:gd name="connsiteX175" fmla="*/ 126780 w 394371"/>
                <a:gd name="connsiteY175" fmla="*/ 320167 h 4170629"/>
                <a:gd name="connsiteX176" fmla="*/ 261162 w 394371"/>
                <a:gd name="connsiteY176" fmla="*/ 192229 h 4170629"/>
                <a:gd name="connsiteX177" fmla="*/ 134336 w 394371"/>
                <a:gd name="connsiteY177" fmla="*/ 192276 h 4170629"/>
                <a:gd name="connsiteX178" fmla="*/ 114311 w 394371"/>
                <a:gd name="connsiteY178" fmla="*/ 219347 h 4170629"/>
                <a:gd name="connsiteX179" fmla="*/ 273400 w 394371"/>
                <a:gd name="connsiteY179" fmla="*/ 228340 h 4170629"/>
                <a:gd name="connsiteX180" fmla="*/ 282161 w 394371"/>
                <a:gd name="connsiteY180" fmla="*/ 208129 h 4170629"/>
                <a:gd name="connsiteX181" fmla="*/ 261162 w 394371"/>
                <a:gd name="connsiteY181" fmla="*/ 192229 h 4170629"/>
                <a:gd name="connsiteX182" fmla="*/ 224032 w 394371"/>
                <a:gd name="connsiteY182" fmla="*/ 1713 h 4170629"/>
                <a:gd name="connsiteX183" fmla="*/ 114450 w 394371"/>
                <a:gd name="connsiteY183" fmla="*/ 19142 h 4170629"/>
                <a:gd name="connsiteX184" fmla="*/ 115331 w 394371"/>
                <a:gd name="connsiteY184" fmla="*/ 49782 h 4170629"/>
                <a:gd name="connsiteX185" fmla="*/ 148799 w 394371"/>
                <a:gd name="connsiteY185" fmla="*/ 36803 h 4170629"/>
                <a:gd name="connsiteX186" fmla="*/ 234601 w 394371"/>
                <a:gd name="connsiteY186" fmla="*/ 31241 h 4170629"/>
                <a:gd name="connsiteX187" fmla="*/ 280260 w 394371"/>
                <a:gd name="connsiteY187" fmla="*/ 49829 h 4170629"/>
                <a:gd name="connsiteX188" fmla="*/ 281882 w 394371"/>
                <a:gd name="connsiteY188" fmla="*/ 19142 h 4170629"/>
                <a:gd name="connsiteX189" fmla="*/ 224032 w 394371"/>
                <a:gd name="connsiteY189" fmla="*/ 1713 h 417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</a:cxnLst>
              <a:rect l="l" t="t" r="r" b="b"/>
              <a:pathLst>
                <a:path w="394371" h="4170629">
                  <a:moveTo>
                    <a:pt x="392066" y="4028107"/>
                  </a:moveTo>
                  <a:cubicBezTo>
                    <a:pt x="387106" y="4028385"/>
                    <a:pt x="382146" y="4028663"/>
                    <a:pt x="377186" y="4028941"/>
                  </a:cubicBezTo>
                  <a:cubicBezTo>
                    <a:pt x="359664" y="4053880"/>
                    <a:pt x="332315" y="4062409"/>
                    <a:pt x="305244" y="4069316"/>
                  </a:cubicBezTo>
                  <a:cubicBezTo>
                    <a:pt x="244937" y="4084706"/>
                    <a:pt x="183378" y="4084103"/>
                    <a:pt x="122329" y="4075898"/>
                  </a:cubicBezTo>
                  <a:cubicBezTo>
                    <a:pt x="83763" y="4070753"/>
                    <a:pt x="45474" y="4060926"/>
                    <a:pt x="18495" y="4028432"/>
                  </a:cubicBezTo>
                  <a:cubicBezTo>
                    <a:pt x="12330" y="4028617"/>
                    <a:pt x="6165" y="4028849"/>
                    <a:pt x="0" y="4029080"/>
                  </a:cubicBezTo>
                  <a:cubicBezTo>
                    <a:pt x="1622" y="4061482"/>
                    <a:pt x="9085" y="4093281"/>
                    <a:pt x="36666" y="4112101"/>
                  </a:cubicBezTo>
                  <a:cubicBezTo>
                    <a:pt x="104390" y="4158270"/>
                    <a:pt x="176842" y="4187334"/>
                    <a:pt x="261022" y="4160124"/>
                  </a:cubicBezTo>
                  <a:cubicBezTo>
                    <a:pt x="297039" y="4148443"/>
                    <a:pt x="332593" y="4136206"/>
                    <a:pt x="362214" y="4111452"/>
                  </a:cubicBezTo>
                  <a:cubicBezTo>
                    <a:pt x="385113" y="4092308"/>
                    <a:pt x="400410" y="4049337"/>
                    <a:pt x="392066" y="4028107"/>
                  </a:cubicBezTo>
                  <a:close/>
                  <a:moveTo>
                    <a:pt x="72082" y="3823405"/>
                  </a:moveTo>
                  <a:cubicBezTo>
                    <a:pt x="64109" y="3824101"/>
                    <a:pt x="56367" y="3823915"/>
                    <a:pt x="55348" y="3834530"/>
                  </a:cubicBezTo>
                  <a:cubicBezTo>
                    <a:pt x="57248" y="3851357"/>
                    <a:pt x="57295" y="3868137"/>
                    <a:pt x="55348" y="3884964"/>
                  </a:cubicBezTo>
                  <a:cubicBezTo>
                    <a:pt x="54189" y="3900956"/>
                    <a:pt x="63691" y="3909439"/>
                    <a:pt x="76810" y="3915280"/>
                  </a:cubicBezTo>
                  <a:cubicBezTo>
                    <a:pt x="93312" y="3922650"/>
                    <a:pt x="110556" y="3926127"/>
                    <a:pt x="128727" y="3927425"/>
                  </a:cubicBezTo>
                  <a:cubicBezTo>
                    <a:pt x="158347" y="3929604"/>
                    <a:pt x="187504" y="3919035"/>
                    <a:pt x="216847" y="3924458"/>
                  </a:cubicBezTo>
                  <a:cubicBezTo>
                    <a:pt x="237382" y="3928259"/>
                    <a:pt x="257963" y="3928398"/>
                    <a:pt x="278174" y="3926451"/>
                  </a:cubicBezTo>
                  <a:cubicBezTo>
                    <a:pt x="302371" y="3924087"/>
                    <a:pt x="326475" y="3918386"/>
                    <a:pt x="342235" y="3896460"/>
                  </a:cubicBezTo>
                  <a:cubicBezTo>
                    <a:pt x="342096" y="3873329"/>
                    <a:pt x="341911" y="3850152"/>
                    <a:pt x="341679" y="3827021"/>
                  </a:cubicBezTo>
                  <a:cubicBezTo>
                    <a:pt x="320403" y="3820671"/>
                    <a:pt x="298338" y="3820763"/>
                    <a:pt x="276968" y="3823637"/>
                  </a:cubicBezTo>
                  <a:cubicBezTo>
                    <a:pt x="234137" y="3829385"/>
                    <a:pt x="191305" y="3828875"/>
                    <a:pt x="148566" y="3826557"/>
                  </a:cubicBezTo>
                  <a:cubicBezTo>
                    <a:pt x="123072" y="3825213"/>
                    <a:pt x="97762" y="3821180"/>
                    <a:pt x="72082" y="3823405"/>
                  </a:cubicBezTo>
                  <a:close/>
                  <a:moveTo>
                    <a:pt x="341262" y="3546669"/>
                  </a:moveTo>
                  <a:cubicBezTo>
                    <a:pt x="333475" y="3551722"/>
                    <a:pt x="327495" y="3560622"/>
                    <a:pt x="316555" y="3559324"/>
                  </a:cubicBezTo>
                  <a:cubicBezTo>
                    <a:pt x="258751" y="3552417"/>
                    <a:pt x="200762" y="3562661"/>
                    <a:pt x="142911" y="3557470"/>
                  </a:cubicBezTo>
                  <a:cubicBezTo>
                    <a:pt x="126502" y="3555986"/>
                    <a:pt x="109490" y="3555384"/>
                    <a:pt x="93312" y="3557933"/>
                  </a:cubicBezTo>
                  <a:cubicBezTo>
                    <a:pt x="78710" y="3560251"/>
                    <a:pt x="67214" y="3556960"/>
                    <a:pt x="55904" y="3549172"/>
                  </a:cubicBezTo>
                  <a:cubicBezTo>
                    <a:pt x="56738" y="3577588"/>
                    <a:pt x="57665" y="3606003"/>
                    <a:pt x="55394" y="3634511"/>
                  </a:cubicBezTo>
                  <a:cubicBezTo>
                    <a:pt x="58222" y="3654490"/>
                    <a:pt x="74075" y="3654397"/>
                    <a:pt x="87425" y="3652218"/>
                  </a:cubicBezTo>
                  <a:cubicBezTo>
                    <a:pt x="157837" y="3640676"/>
                    <a:pt x="228296" y="3640444"/>
                    <a:pt x="298709" y="3650596"/>
                  </a:cubicBezTo>
                  <a:cubicBezTo>
                    <a:pt x="314052" y="3652774"/>
                    <a:pt x="327588" y="3651801"/>
                    <a:pt x="341216" y="3645451"/>
                  </a:cubicBezTo>
                  <a:cubicBezTo>
                    <a:pt x="341262" y="3612539"/>
                    <a:pt x="341262" y="3579581"/>
                    <a:pt x="341262" y="3546669"/>
                  </a:cubicBezTo>
                  <a:close/>
                  <a:moveTo>
                    <a:pt x="330230" y="3330009"/>
                  </a:moveTo>
                  <a:cubicBezTo>
                    <a:pt x="241971" y="3299368"/>
                    <a:pt x="153805" y="3298210"/>
                    <a:pt x="65731" y="3330843"/>
                  </a:cubicBezTo>
                  <a:cubicBezTo>
                    <a:pt x="65731" y="3350683"/>
                    <a:pt x="65731" y="3370522"/>
                    <a:pt x="65777" y="3390455"/>
                  </a:cubicBezTo>
                  <a:cubicBezTo>
                    <a:pt x="79359" y="3393329"/>
                    <a:pt x="92199" y="3387210"/>
                    <a:pt x="105735" y="3387349"/>
                  </a:cubicBezTo>
                  <a:cubicBezTo>
                    <a:pt x="180551" y="3388137"/>
                    <a:pt x="255460" y="3383131"/>
                    <a:pt x="330137" y="3391382"/>
                  </a:cubicBezTo>
                  <a:cubicBezTo>
                    <a:pt x="330137" y="3370893"/>
                    <a:pt x="330183" y="3350451"/>
                    <a:pt x="330230" y="3330009"/>
                  </a:cubicBezTo>
                  <a:close/>
                  <a:moveTo>
                    <a:pt x="330276" y="3083588"/>
                  </a:moveTo>
                  <a:cubicBezTo>
                    <a:pt x="315675" y="3095130"/>
                    <a:pt x="299914" y="3095269"/>
                    <a:pt x="281836" y="3092488"/>
                  </a:cubicBezTo>
                  <a:cubicBezTo>
                    <a:pt x="235064" y="3085349"/>
                    <a:pt x="187968" y="3085164"/>
                    <a:pt x="140687" y="3089429"/>
                  </a:cubicBezTo>
                  <a:cubicBezTo>
                    <a:pt x="115748" y="3091700"/>
                    <a:pt x="89372" y="3103381"/>
                    <a:pt x="65685" y="3084144"/>
                  </a:cubicBezTo>
                  <a:cubicBezTo>
                    <a:pt x="65731" y="3114275"/>
                    <a:pt x="65778" y="3144451"/>
                    <a:pt x="65824" y="3174582"/>
                  </a:cubicBezTo>
                  <a:cubicBezTo>
                    <a:pt x="71155" y="3172635"/>
                    <a:pt x="76486" y="3170734"/>
                    <a:pt x="81816" y="3168834"/>
                  </a:cubicBezTo>
                  <a:cubicBezTo>
                    <a:pt x="122237" y="3154603"/>
                    <a:pt x="163910" y="3143385"/>
                    <a:pt x="206603" y="3145842"/>
                  </a:cubicBezTo>
                  <a:cubicBezTo>
                    <a:pt x="248924" y="3148299"/>
                    <a:pt x="290968" y="3157013"/>
                    <a:pt x="330184" y="3175138"/>
                  </a:cubicBezTo>
                  <a:cubicBezTo>
                    <a:pt x="330230" y="3144637"/>
                    <a:pt x="330230" y="3114089"/>
                    <a:pt x="330276" y="3083588"/>
                  </a:cubicBezTo>
                  <a:close/>
                  <a:moveTo>
                    <a:pt x="131508" y="2876894"/>
                  </a:moveTo>
                  <a:cubicBezTo>
                    <a:pt x="120152" y="2878517"/>
                    <a:pt x="107033" y="2879351"/>
                    <a:pt x="99014" y="2890476"/>
                  </a:cubicBezTo>
                  <a:cubicBezTo>
                    <a:pt x="102166" y="2908786"/>
                    <a:pt x="94981" y="2927977"/>
                    <a:pt x="103510" y="2945916"/>
                  </a:cubicBezTo>
                  <a:cubicBezTo>
                    <a:pt x="110278" y="2944294"/>
                    <a:pt x="117092" y="2942764"/>
                    <a:pt x="123814" y="2941002"/>
                  </a:cubicBezTo>
                  <a:cubicBezTo>
                    <a:pt x="161546" y="2931222"/>
                    <a:pt x="199418" y="2923619"/>
                    <a:pt x="238448" y="2932937"/>
                  </a:cubicBezTo>
                  <a:cubicBezTo>
                    <a:pt x="256341" y="2937201"/>
                    <a:pt x="274188" y="2941651"/>
                    <a:pt x="292034" y="2946009"/>
                  </a:cubicBezTo>
                  <a:cubicBezTo>
                    <a:pt x="301398" y="2928208"/>
                    <a:pt x="293471" y="2908786"/>
                    <a:pt x="297226" y="2890476"/>
                  </a:cubicBezTo>
                  <a:cubicBezTo>
                    <a:pt x="292173" y="2882735"/>
                    <a:pt x="283644" y="2881020"/>
                    <a:pt x="275764" y="2879305"/>
                  </a:cubicBezTo>
                  <a:cubicBezTo>
                    <a:pt x="227879" y="2868875"/>
                    <a:pt x="179624" y="2870034"/>
                    <a:pt x="131508" y="2876894"/>
                  </a:cubicBezTo>
                  <a:close/>
                  <a:moveTo>
                    <a:pt x="200460" y="2679412"/>
                  </a:moveTo>
                  <a:cubicBezTo>
                    <a:pt x="167456" y="2679412"/>
                    <a:pt x="133687" y="2693261"/>
                    <a:pt x="99338" y="2720957"/>
                  </a:cubicBezTo>
                  <a:cubicBezTo>
                    <a:pt x="99431" y="2736208"/>
                    <a:pt x="99709" y="2751505"/>
                    <a:pt x="99616" y="2766802"/>
                  </a:cubicBezTo>
                  <a:cubicBezTo>
                    <a:pt x="99523" y="2775099"/>
                    <a:pt x="100080" y="2782516"/>
                    <a:pt x="111112" y="2782377"/>
                  </a:cubicBezTo>
                  <a:cubicBezTo>
                    <a:pt x="135402" y="2771530"/>
                    <a:pt x="159831" y="2760822"/>
                    <a:pt x="184028" y="2749743"/>
                  </a:cubicBezTo>
                  <a:cubicBezTo>
                    <a:pt x="193855" y="2745247"/>
                    <a:pt x="202708" y="2745015"/>
                    <a:pt x="212906" y="2749697"/>
                  </a:cubicBezTo>
                  <a:cubicBezTo>
                    <a:pt x="237567" y="2761100"/>
                    <a:pt x="262830" y="2771298"/>
                    <a:pt x="287862" y="2781960"/>
                  </a:cubicBezTo>
                  <a:cubicBezTo>
                    <a:pt x="296854" y="2781079"/>
                    <a:pt x="296298" y="2774450"/>
                    <a:pt x="296391" y="2768053"/>
                  </a:cubicBezTo>
                  <a:cubicBezTo>
                    <a:pt x="296530" y="2752339"/>
                    <a:pt x="296808" y="2736671"/>
                    <a:pt x="296993" y="2720957"/>
                  </a:cubicBezTo>
                  <a:cubicBezTo>
                    <a:pt x="265704" y="2693261"/>
                    <a:pt x="233465" y="2679412"/>
                    <a:pt x="200460" y="2679412"/>
                  </a:cubicBezTo>
                  <a:close/>
                  <a:moveTo>
                    <a:pt x="171466" y="2513706"/>
                  </a:moveTo>
                  <a:cubicBezTo>
                    <a:pt x="141474" y="2519408"/>
                    <a:pt x="107497" y="2523487"/>
                    <a:pt x="99060" y="2562842"/>
                  </a:cubicBezTo>
                  <a:cubicBezTo>
                    <a:pt x="99338" y="2569888"/>
                    <a:pt x="101656" y="2574570"/>
                    <a:pt x="110046" y="2574106"/>
                  </a:cubicBezTo>
                  <a:cubicBezTo>
                    <a:pt x="116814" y="2573735"/>
                    <a:pt x="123628" y="2574384"/>
                    <a:pt x="130396" y="2574570"/>
                  </a:cubicBezTo>
                  <a:cubicBezTo>
                    <a:pt x="175313" y="2553710"/>
                    <a:pt x="220277" y="2552876"/>
                    <a:pt x="265194" y="2574570"/>
                  </a:cubicBezTo>
                  <a:cubicBezTo>
                    <a:pt x="275578" y="2569610"/>
                    <a:pt x="292868" y="2583562"/>
                    <a:pt x="297504" y="2562795"/>
                  </a:cubicBezTo>
                  <a:cubicBezTo>
                    <a:pt x="294444" y="2542771"/>
                    <a:pt x="281279" y="2531970"/>
                    <a:pt x="263757" y="2524321"/>
                  </a:cubicBezTo>
                  <a:cubicBezTo>
                    <a:pt x="233998" y="2511296"/>
                    <a:pt x="202477" y="2507819"/>
                    <a:pt x="171466" y="2513706"/>
                  </a:cubicBezTo>
                  <a:close/>
                  <a:moveTo>
                    <a:pt x="265890" y="2345532"/>
                  </a:moveTo>
                  <a:cubicBezTo>
                    <a:pt x="208689" y="2328289"/>
                    <a:pt x="152832" y="2331256"/>
                    <a:pt x="99014" y="2358512"/>
                  </a:cubicBezTo>
                  <a:cubicBezTo>
                    <a:pt x="101007" y="2399721"/>
                    <a:pt x="101007" y="2399721"/>
                    <a:pt x="137905" y="2401668"/>
                  </a:cubicBezTo>
                  <a:cubicBezTo>
                    <a:pt x="176982" y="2380669"/>
                    <a:pt x="216152" y="2377378"/>
                    <a:pt x="255646" y="2400648"/>
                  </a:cubicBezTo>
                  <a:cubicBezTo>
                    <a:pt x="257175" y="2401575"/>
                    <a:pt x="259354" y="2401343"/>
                    <a:pt x="261255" y="2401668"/>
                  </a:cubicBezTo>
                  <a:cubicBezTo>
                    <a:pt x="295464" y="2399860"/>
                    <a:pt x="295464" y="2399860"/>
                    <a:pt x="296484" y="2366068"/>
                  </a:cubicBezTo>
                  <a:cubicBezTo>
                    <a:pt x="296577" y="2363518"/>
                    <a:pt x="297087" y="2360969"/>
                    <a:pt x="297365" y="2358466"/>
                  </a:cubicBezTo>
                  <a:cubicBezTo>
                    <a:pt x="288557" y="2350029"/>
                    <a:pt x="276691" y="2348777"/>
                    <a:pt x="265890" y="2345532"/>
                  </a:cubicBezTo>
                  <a:close/>
                  <a:moveTo>
                    <a:pt x="295742" y="2158214"/>
                  </a:moveTo>
                  <a:cubicBezTo>
                    <a:pt x="230475" y="2158260"/>
                    <a:pt x="165208" y="2158353"/>
                    <a:pt x="99941" y="2158399"/>
                  </a:cubicBezTo>
                  <a:cubicBezTo>
                    <a:pt x="99802" y="2173650"/>
                    <a:pt x="100868" y="2189040"/>
                    <a:pt x="99246" y="2204105"/>
                  </a:cubicBezTo>
                  <a:cubicBezTo>
                    <a:pt x="97484" y="2220607"/>
                    <a:pt x="103742" y="2225938"/>
                    <a:pt x="119132" y="2223110"/>
                  </a:cubicBezTo>
                  <a:cubicBezTo>
                    <a:pt x="171790" y="2192424"/>
                    <a:pt x="224310" y="2189735"/>
                    <a:pt x="276691" y="2223806"/>
                  </a:cubicBezTo>
                  <a:cubicBezTo>
                    <a:pt x="291385" y="2225335"/>
                    <a:pt x="297643" y="2219216"/>
                    <a:pt x="296530" y="2204058"/>
                  </a:cubicBezTo>
                  <a:cubicBezTo>
                    <a:pt x="295418" y="2188854"/>
                    <a:pt x="295928" y="2173511"/>
                    <a:pt x="295742" y="2158214"/>
                  </a:cubicBezTo>
                  <a:close/>
                  <a:moveTo>
                    <a:pt x="294861" y="1969830"/>
                  </a:moveTo>
                  <a:cubicBezTo>
                    <a:pt x="284570" y="1975532"/>
                    <a:pt x="273445" y="1977200"/>
                    <a:pt x="261764" y="1977154"/>
                  </a:cubicBezTo>
                  <a:cubicBezTo>
                    <a:pt x="220926" y="1976969"/>
                    <a:pt x="180041" y="1976876"/>
                    <a:pt x="139203" y="1977293"/>
                  </a:cubicBezTo>
                  <a:cubicBezTo>
                    <a:pt x="125528" y="1977432"/>
                    <a:pt x="112595" y="1975346"/>
                    <a:pt x="100033" y="1970155"/>
                  </a:cubicBezTo>
                  <a:cubicBezTo>
                    <a:pt x="99940" y="1994398"/>
                    <a:pt x="99848" y="2018688"/>
                    <a:pt x="99755" y="2042931"/>
                  </a:cubicBezTo>
                  <a:cubicBezTo>
                    <a:pt x="154314" y="2017714"/>
                    <a:pt x="210310" y="2012986"/>
                    <a:pt x="267883" y="2031203"/>
                  </a:cubicBezTo>
                  <a:cubicBezTo>
                    <a:pt x="276875" y="2034031"/>
                    <a:pt x="286332" y="2036441"/>
                    <a:pt x="292404" y="2044785"/>
                  </a:cubicBezTo>
                  <a:cubicBezTo>
                    <a:pt x="300238" y="2020032"/>
                    <a:pt x="295695" y="1994862"/>
                    <a:pt x="294861" y="1969830"/>
                  </a:cubicBezTo>
                  <a:close/>
                  <a:moveTo>
                    <a:pt x="295835" y="1775976"/>
                  </a:moveTo>
                  <a:cubicBezTo>
                    <a:pt x="230475" y="1787333"/>
                    <a:pt x="165069" y="1786220"/>
                    <a:pt x="99663" y="1776393"/>
                  </a:cubicBezTo>
                  <a:cubicBezTo>
                    <a:pt x="99802" y="1803047"/>
                    <a:pt x="99941" y="1829747"/>
                    <a:pt x="100127" y="1856447"/>
                  </a:cubicBezTo>
                  <a:cubicBezTo>
                    <a:pt x="165162" y="1833641"/>
                    <a:pt x="230244" y="1833131"/>
                    <a:pt x="295325" y="1856494"/>
                  </a:cubicBezTo>
                  <a:cubicBezTo>
                    <a:pt x="295511" y="1829654"/>
                    <a:pt x="295650" y="1802815"/>
                    <a:pt x="295835" y="1775976"/>
                  </a:cubicBezTo>
                  <a:close/>
                  <a:moveTo>
                    <a:pt x="295742" y="1595564"/>
                  </a:moveTo>
                  <a:cubicBezTo>
                    <a:pt x="230475" y="1617119"/>
                    <a:pt x="165207" y="1616377"/>
                    <a:pt x="99894" y="1595749"/>
                  </a:cubicBezTo>
                  <a:cubicBezTo>
                    <a:pt x="99894" y="1614801"/>
                    <a:pt x="99894" y="1633899"/>
                    <a:pt x="99894" y="1652997"/>
                  </a:cubicBezTo>
                  <a:cubicBezTo>
                    <a:pt x="118250" y="1663288"/>
                    <a:pt x="137812" y="1660970"/>
                    <a:pt x="157559" y="1659070"/>
                  </a:cubicBezTo>
                  <a:cubicBezTo>
                    <a:pt x="177538" y="1657169"/>
                    <a:pt x="197099" y="1653322"/>
                    <a:pt x="217820" y="1656242"/>
                  </a:cubicBezTo>
                  <a:cubicBezTo>
                    <a:pt x="243732" y="1659904"/>
                    <a:pt x="270710" y="1667367"/>
                    <a:pt x="296252" y="1653136"/>
                  </a:cubicBezTo>
                  <a:cubicBezTo>
                    <a:pt x="296066" y="1633945"/>
                    <a:pt x="295881" y="1614755"/>
                    <a:pt x="295742" y="1595564"/>
                  </a:cubicBezTo>
                  <a:close/>
                  <a:moveTo>
                    <a:pt x="295418" y="1430449"/>
                  </a:moveTo>
                  <a:cubicBezTo>
                    <a:pt x="272936" y="1445282"/>
                    <a:pt x="246931" y="1445514"/>
                    <a:pt x="221668" y="1446905"/>
                  </a:cubicBezTo>
                  <a:cubicBezTo>
                    <a:pt x="180227" y="1449176"/>
                    <a:pt x="138739" y="1449454"/>
                    <a:pt x="100033" y="1430449"/>
                  </a:cubicBezTo>
                  <a:cubicBezTo>
                    <a:pt x="99663" y="1439210"/>
                    <a:pt x="99338" y="1447925"/>
                    <a:pt x="99060" y="1456639"/>
                  </a:cubicBezTo>
                  <a:cubicBezTo>
                    <a:pt x="110834" y="1474486"/>
                    <a:pt x="127336" y="1482412"/>
                    <a:pt x="148706" y="1484545"/>
                  </a:cubicBezTo>
                  <a:cubicBezTo>
                    <a:pt x="176750" y="1487326"/>
                    <a:pt x="204609" y="1483432"/>
                    <a:pt x="232746" y="1485333"/>
                  </a:cubicBezTo>
                  <a:cubicBezTo>
                    <a:pt x="257221" y="1487001"/>
                    <a:pt x="283226" y="1482876"/>
                    <a:pt x="297272" y="1456593"/>
                  </a:cubicBezTo>
                  <a:cubicBezTo>
                    <a:pt x="296669" y="1447878"/>
                    <a:pt x="296020" y="1439164"/>
                    <a:pt x="295418" y="1430449"/>
                  </a:cubicBezTo>
                  <a:close/>
                  <a:moveTo>
                    <a:pt x="295742" y="1267653"/>
                  </a:moveTo>
                  <a:cubicBezTo>
                    <a:pt x="230428" y="1301909"/>
                    <a:pt x="165115" y="1300240"/>
                    <a:pt x="99709" y="1267885"/>
                  </a:cubicBezTo>
                  <a:cubicBezTo>
                    <a:pt x="99477" y="1275533"/>
                    <a:pt x="99199" y="1283182"/>
                    <a:pt x="98967" y="1290830"/>
                  </a:cubicBezTo>
                  <a:cubicBezTo>
                    <a:pt x="108470" y="1321285"/>
                    <a:pt x="129932" y="1334311"/>
                    <a:pt x="160943" y="1333940"/>
                  </a:cubicBezTo>
                  <a:cubicBezTo>
                    <a:pt x="185186" y="1333662"/>
                    <a:pt x="209383" y="1333569"/>
                    <a:pt x="233580" y="1334033"/>
                  </a:cubicBezTo>
                  <a:cubicBezTo>
                    <a:pt x="265194" y="1334682"/>
                    <a:pt x="287769" y="1322490"/>
                    <a:pt x="297550" y="1290969"/>
                  </a:cubicBezTo>
                  <a:cubicBezTo>
                    <a:pt x="296947" y="1283228"/>
                    <a:pt x="296391" y="1275441"/>
                    <a:pt x="295742" y="1267653"/>
                  </a:cubicBezTo>
                  <a:close/>
                  <a:moveTo>
                    <a:pt x="103371" y="1113663"/>
                  </a:moveTo>
                  <a:cubicBezTo>
                    <a:pt x="95537" y="1122980"/>
                    <a:pt x="101748" y="1134337"/>
                    <a:pt x="98967" y="1144350"/>
                  </a:cubicBezTo>
                  <a:cubicBezTo>
                    <a:pt x="120429" y="1178976"/>
                    <a:pt x="148659" y="1198631"/>
                    <a:pt x="191537" y="1187181"/>
                  </a:cubicBezTo>
                  <a:cubicBezTo>
                    <a:pt x="196265" y="1185930"/>
                    <a:pt x="201781" y="1186578"/>
                    <a:pt x="206695" y="1187459"/>
                  </a:cubicBezTo>
                  <a:cubicBezTo>
                    <a:pt x="247301" y="1194876"/>
                    <a:pt x="275253" y="1181711"/>
                    <a:pt x="297411" y="1144442"/>
                  </a:cubicBezTo>
                  <a:cubicBezTo>
                    <a:pt x="296715" y="1134430"/>
                    <a:pt x="296020" y="1124371"/>
                    <a:pt x="295278" y="1114266"/>
                  </a:cubicBezTo>
                  <a:cubicBezTo>
                    <a:pt x="229455" y="1159322"/>
                    <a:pt x="156586" y="1159090"/>
                    <a:pt x="103371" y="1113663"/>
                  </a:cubicBezTo>
                  <a:close/>
                  <a:moveTo>
                    <a:pt x="294305" y="975898"/>
                  </a:moveTo>
                  <a:cubicBezTo>
                    <a:pt x="231402" y="1004730"/>
                    <a:pt x="167989" y="1002227"/>
                    <a:pt x="104252" y="978030"/>
                  </a:cubicBezTo>
                  <a:cubicBezTo>
                    <a:pt x="101610" y="1012240"/>
                    <a:pt x="110046" y="1024802"/>
                    <a:pt x="143143" y="1034722"/>
                  </a:cubicBezTo>
                  <a:cubicBezTo>
                    <a:pt x="176889" y="1044873"/>
                    <a:pt x="210589" y="1046357"/>
                    <a:pt x="245030" y="1036900"/>
                  </a:cubicBezTo>
                  <a:cubicBezTo>
                    <a:pt x="286008" y="1025683"/>
                    <a:pt x="292312" y="1018729"/>
                    <a:pt x="294305" y="975898"/>
                  </a:cubicBezTo>
                  <a:close/>
                  <a:moveTo>
                    <a:pt x="111158" y="843463"/>
                  </a:moveTo>
                  <a:lnTo>
                    <a:pt x="110416" y="844112"/>
                  </a:lnTo>
                  <a:cubicBezTo>
                    <a:pt x="110092" y="882493"/>
                    <a:pt x="113986" y="888149"/>
                    <a:pt x="150374" y="896029"/>
                  </a:cubicBezTo>
                  <a:cubicBezTo>
                    <a:pt x="185742" y="903724"/>
                    <a:pt x="221343" y="903214"/>
                    <a:pt x="256201" y="893340"/>
                  </a:cubicBezTo>
                  <a:cubicBezTo>
                    <a:pt x="269968" y="889447"/>
                    <a:pt x="284524" y="884162"/>
                    <a:pt x="288464" y="867057"/>
                  </a:cubicBezTo>
                  <a:cubicBezTo>
                    <a:pt x="291894" y="859224"/>
                    <a:pt x="295463" y="851343"/>
                    <a:pt x="287769" y="843834"/>
                  </a:cubicBezTo>
                  <a:cubicBezTo>
                    <a:pt x="270988" y="864369"/>
                    <a:pt x="250268" y="874428"/>
                    <a:pt x="222919" y="871647"/>
                  </a:cubicBezTo>
                  <a:cubicBezTo>
                    <a:pt x="204609" y="869792"/>
                    <a:pt x="185928" y="870302"/>
                    <a:pt x="167479" y="871415"/>
                  </a:cubicBezTo>
                  <a:cubicBezTo>
                    <a:pt x="142957" y="872852"/>
                    <a:pt x="123998" y="864786"/>
                    <a:pt x="111158" y="843463"/>
                  </a:cubicBezTo>
                  <a:close/>
                  <a:moveTo>
                    <a:pt x="287908" y="724517"/>
                  </a:moveTo>
                  <a:cubicBezTo>
                    <a:pt x="229547" y="750429"/>
                    <a:pt x="170538" y="742410"/>
                    <a:pt x="111297" y="729477"/>
                  </a:cubicBezTo>
                  <a:cubicBezTo>
                    <a:pt x="108562" y="762389"/>
                    <a:pt x="116350" y="777129"/>
                    <a:pt x="149030" y="785890"/>
                  </a:cubicBezTo>
                  <a:cubicBezTo>
                    <a:pt x="182034" y="794744"/>
                    <a:pt x="216336" y="794559"/>
                    <a:pt x="249480" y="785473"/>
                  </a:cubicBezTo>
                  <a:cubicBezTo>
                    <a:pt x="266956" y="780699"/>
                    <a:pt x="281604" y="769852"/>
                    <a:pt x="288418" y="751449"/>
                  </a:cubicBezTo>
                  <a:cubicBezTo>
                    <a:pt x="288232" y="742456"/>
                    <a:pt x="288047" y="733463"/>
                    <a:pt x="287908" y="724517"/>
                  </a:cubicBezTo>
                  <a:close/>
                  <a:moveTo>
                    <a:pt x="272657" y="593288"/>
                  </a:moveTo>
                  <a:cubicBezTo>
                    <a:pt x="222780" y="605572"/>
                    <a:pt x="172810" y="604506"/>
                    <a:pt x="122886" y="593613"/>
                  </a:cubicBezTo>
                  <a:cubicBezTo>
                    <a:pt x="122654" y="608909"/>
                    <a:pt x="122469" y="624206"/>
                    <a:pt x="122237" y="639503"/>
                  </a:cubicBezTo>
                  <a:cubicBezTo>
                    <a:pt x="167525" y="665137"/>
                    <a:pt x="214204" y="663979"/>
                    <a:pt x="261903" y="647198"/>
                  </a:cubicBezTo>
                  <a:cubicBezTo>
                    <a:pt x="271452" y="643814"/>
                    <a:pt x="273816" y="636815"/>
                    <a:pt x="274558" y="628193"/>
                  </a:cubicBezTo>
                  <a:cubicBezTo>
                    <a:pt x="273909" y="616558"/>
                    <a:pt x="273306" y="604923"/>
                    <a:pt x="272657" y="593288"/>
                  </a:cubicBezTo>
                  <a:close/>
                  <a:moveTo>
                    <a:pt x="123164" y="448059"/>
                  </a:moveTo>
                  <a:cubicBezTo>
                    <a:pt x="122747" y="460482"/>
                    <a:pt x="122376" y="472859"/>
                    <a:pt x="121959" y="485282"/>
                  </a:cubicBezTo>
                  <a:cubicBezTo>
                    <a:pt x="150931" y="525239"/>
                    <a:pt x="191444" y="525795"/>
                    <a:pt x="233349" y="515737"/>
                  </a:cubicBezTo>
                  <a:cubicBezTo>
                    <a:pt x="255738" y="510359"/>
                    <a:pt x="273538" y="496917"/>
                    <a:pt x="274558" y="470216"/>
                  </a:cubicBezTo>
                  <a:cubicBezTo>
                    <a:pt x="273955" y="463449"/>
                    <a:pt x="273306" y="456727"/>
                    <a:pt x="272657" y="449960"/>
                  </a:cubicBezTo>
                  <a:cubicBezTo>
                    <a:pt x="265055" y="464747"/>
                    <a:pt x="251891" y="469799"/>
                    <a:pt x="236408" y="469985"/>
                  </a:cubicBezTo>
                  <a:cubicBezTo>
                    <a:pt x="212258" y="470309"/>
                    <a:pt x="188060" y="469892"/>
                    <a:pt x="163863" y="470263"/>
                  </a:cubicBezTo>
                  <a:cubicBezTo>
                    <a:pt x="145924" y="470541"/>
                    <a:pt x="131786" y="464561"/>
                    <a:pt x="123164" y="448059"/>
                  </a:cubicBezTo>
                  <a:close/>
                  <a:moveTo>
                    <a:pt x="126780" y="320167"/>
                  </a:moveTo>
                  <a:cubicBezTo>
                    <a:pt x="111854" y="319472"/>
                    <a:pt x="115655" y="330829"/>
                    <a:pt x="114635" y="339080"/>
                  </a:cubicBezTo>
                  <a:cubicBezTo>
                    <a:pt x="122886" y="346219"/>
                    <a:pt x="129376" y="354794"/>
                    <a:pt x="135309" y="363880"/>
                  </a:cubicBezTo>
                  <a:cubicBezTo>
                    <a:pt x="143607" y="376534"/>
                    <a:pt x="154314" y="383812"/>
                    <a:pt x="170446" y="381633"/>
                  </a:cubicBezTo>
                  <a:cubicBezTo>
                    <a:pt x="178558" y="380521"/>
                    <a:pt x="187087" y="380475"/>
                    <a:pt x="195245" y="381494"/>
                  </a:cubicBezTo>
                  <a:cubicBezTo>
                    <a:pt x="229177" y="385805"/>
                    <a:pt x="258288" y="379918"/>
                    <a:pt x="275161" y="345894"/>
                  </a:cubicBezTo>
                  <a:cubicBezTo>
                    <a:pt x="276505" y="343206"/>
                    <a:pt x="279518" y="341351"/>
                    <a:pt x="281789" y="339080"/>
                  </a:cubicBezTo>
                  <a:cubicBezTo>
                    <a:pt x="280260" y="330968"/>
                    <a:pt x="283875" y="319379"/>
                    <a:pt x="269088" y="320353"/>
                  </a:cubicBezTo>
                  <a:cubicBezTo>
                    <a:pt x="261486" y="326657"/>
                    <a:pt x="252401" y="330505"/>
                    <a:pt x="242898" y="330829"/>
                  </a:cubicBezTo>
                  <a:cubicBezTo>
                    <a:pt x="216754" y="331710"/>
                    <a:pt x="190610" y="331339"/>
                    <a:pt x="164466" y="331663"/>
                  </a:cubicBezTo>
                  <a:cubicBezTo>
                    <a:pt x="150652" y="331849"/>
                    <a:pt x="138044" y="328279"/>
                    <a:pt x="126780" y="320167"/>
                  </a:cubicBezTo>
                  <a:close/>
                  <a:moveTo>
                    <a:pt x="261162" y="192229"/>
                  </a:moveTo>
                  <a:cubicBezTo>
                    <a:pt x="218887" y="210771"/>
                    <a:pt x="176611" y="209427"/>
                    <a:pt x="134336" y="192276"/>
                  </a:cubicBezTo>
                  <a:cubicBezTo>
                    <a:pt x="110417" y="188521"/>
                    <a:pt x="115331" y="206136"/>
                    <a:pt x="114311" y="219347"/>
                  </a:cubicBezTo>
                  <a:cubicBezTo>
                    <a:pt x="149633" y="257033"/>
                    <a:pt x="231681" y="257172"/>
                    <a:pt x="273400" y="228340"/>
                  </a:cubicBezTo>
                  <a:cubicBezTo>
                    <a:pt x="281141" y="223009"/>
                    <a:pt x="280445" y="215360"/>
                    <a:pt x="282161" y="208129"/>
                  </a:cubicBezTo>
                  <a:cubicBezTo>
                    <a:pt x="282902" y="192600"/>
                    <a:pt x="272380" y="191998"/>
                    <a:pt x="261162" y="192229"/>
                  </a:cubicBezTo>
                  <a:close/>
                  <a:moveTo>
                    <a:pt x="224032" y="1713"/>
                  </a:moveTo>
                  <a:cubicBezTo>
                    <a:pt x="186299" y="-1856"/>
                    <a:pt x="148613" y="-1486"/>
                    <a:pt x="114450" y="19142"/>
                  </a:cubicBezTo>
                  <a:cubicBezTo>
                    <a:pt x="114728" y="29340"/>
                    <a:pt x="115053" y="39585"/>
                    <a:pt x="115331" y="49782"/>
                  </a:cubicBezTo>
                  <a:cubicBezTo>
                    <a:pt x="128078" y="49643"/>
                    <a:pt x="137720" y="41300"/>
                    <a:pt x="148799" y="36803"/>
                  </a:cubicBezTo>
                  <a:cubicBezTo>
                    <a:pt x="176889" y="25400"/>
                    <a:pt x="204470" y="15666"/>
                    <a:pt x="234601" y="31241"/>
                  </a:cubicBezTo>
                  <a:cubicBezTo>
                    <a:pt x="249110" y="38750"/>
                    <a:pt x="265009" y="43710"/>
                    <a:pt x="280260" y="49829"/>
                  </a:cubicBezTo>
                  <a:cubicBezTo>
                    <a:pt x="280816" y="39585"/>
                    <a:pt x="281372" y="29340"/>
                    <a:pt x="281882" y="19142"/>
                  </a:cubicBezTo>
                  <a:cubicBezTo>
                    <a:pt x="265009" y="5421"/>
                    <a:pt x="244103" y="3613"/>
                    <a:pt x="224032" y="1713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0" name="그룹 9">
            <a:extLst>
              <a:ext uri="{FF2B5EF4-FFF2-40B4-BE49-F238E27FC236}">
                <a16:creationId xmlns="" xmlns:a16="http://schemas.microsoft.com/office/drawing/2014/main" id="{CFF04A83-F00D-4F4A-A75D-61DDD654095D}"/>
              </a:ext>
            </a:extLst>
          </p:cNvPr>
          <p:cNvGrpSpPr/>
          <p:nvPr/>
        </p:nvGrpSpPr>
        <p:grpSpPr>
          <a:xfrm flipH="1">
            <a:off x="4153989" y="1645920"/>
            <a:ext cx="4429577" cy="3322279"/>
            <a:chOff x="924229" y="1606109"/>
            <a:chExt cx="4734219" cy="4623159"/>
          </a:xfrm>
        </p:grpSpPr>
        <p:sp>
          <p:nvSpPr>
            <p:cNvPr id="61" name="Block Arc 60">
              <a:extLst>
                <a:ext uri="{FF2B5EF4-FFF2-40B4-BE49-F238E27FC236}">
                  <a16:creationId xmlns="" xmlns:a16="http://schemas.microsoft.com/office/drawing/2014/main" id="{AC1C076B-839F-4888-B8FD-F6FEE9FC7447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="" xmlns:a16="http://schemas.microsoft.com/office/drawing/2014/main" id="{E674FBA9-257E-46C6-B78A-7D28B07B16AC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Oval 62">
              <a:extLst>
                <a:ext uri="{FF2B5EF4-FFF2-40B4-BE49-F238E27FC236}">
                  <a16:creationId xmlns="" xmlns:a16="http://schemas.microsoft.com/office/drawing/2014/main" id="{0E769DA0-B97D-48D6-9ED0-0C45344DBE97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8B324D1B-5ADA-4BC6-B21E-9B3742445421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5" name="그룹 9">
            <a:extLst>
              <a:ext uri="{FF2B5EF4-FFF2-40B4-BE49-F238E27FC236}">
                <a16:creationId xmlns="" xmlns:a16="http://schemas.microsoft.com/office/drawing/2014/main" id="{FE54CB5F-41DA-4D47-83C2-D1230F73039D}"/>
              </a:ext>
            </a:extLst>
          </p:cNvPr>
          <p:cNvGrpSpPr/>
          <p:nvPr/>
        </p:nvGrpSpPr>
        <p:grpSpPr>
          <a:xfrm>
            <a:off x="2926080" y="1672046"/>
            <a:ext cx="4703897" cy="3283592"/>
            <a:chOff x="924229" y="1606109"/>
            <a:chExt cx="4734219" cy="4623159"/>
          </a:xfrm>
        </p:grpSpPr>
        <p:sp>
          <p:nvSpPr>
            <p:cNvPr id="66" name="Block Arc 65">
              <a:extLst>
                <a:ext uri="{FF2B5EF4-FFF2-40B4-BE49-F238E27FC236}">
                  <a16:creationId xmlns="" xmlns:a16="http://schemas.microsoft.com/office/drawing/2014/main" id="{3EC3A174-BD8B-4EB6-B15D-72EB7C849ED3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="" xmlns:a16="http://schemas.microsoft.com/office/drawing/2014/main" id="{103BC3F6-FDC9-4DBF-87AD-B5C05764CDAC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89EB3376-E6DA-48D7-BD3C-90B9B44F738D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9" name="Oval 68">
              <a:extLst>
                <a:ext uri="{FF2B5EF4-FFF2-40B4-BE49-F238E27FC236}">
                  <a16:creationId xmlns="" xmlns:a16="http://schemas.microsoft.com/office/drawing/2014/main" id="{5547241E-496E-4B4A-9439-9243B2A755E0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0" y="1240972"/>
            <a:ext cx="4206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Заболевания нервной системы: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Детский церебральный паралич</a:t>
            </a:r>
            <a:endParaRPr lang="ru-RU" sz="24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7628709" y="1162593"/>
            <a:ext cx="45632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400" dirty="0" smtClean="0">
                <a:cs typeface="Arial" pitchFamily="34" charset="0"/>
              </a:rPr>
              <a:t>2. Врожденная патология </a:t>
            </a:r>
            <a:r>
              <a:rPr lang="ru-RU" altLang="ko-KR" sz="2400" dirty="0" err="1" smtClean="0">
                <a:cs typeface="Arial" pitchFamily="34" charset="0"/>
              </a:rPr>
              <a:t>опорно</a:t>
            </a:r>
            <a:r>
              <a:rPr lang="ru-RU" altLang="ko-KR" sz="2400" dirty="0" smtClean="0">
                <a:cs typeface="Arial" pitchFamily="34" charset="0"/>
              </a:rPr>
              <a:t> – двигательного аппарата: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2400" dirty="0" smtClean="0">
                <a:cs typeface="Arial" pitchFamily="34" charset="0"/>
              </a:rPr>
              <a:t> Врожденный вывих бедра;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2400" dirty="0" smtClean="0">
                <a:cs typeface="Arial" pitchFamily="34" charset="0"/>
              </a:rPr>
              <a:t> Косолапость и другие деформации стоп;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2400" dirty="0" smtClean="0">
                <a:cs typeface="Arial" pitchFamily="34" charset="0"/>
              </a:rPr>
              <a:t> Аномалии развития позвоночника (сколиоз);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2400" dirty="0" smtClean="0">
                <a:cs typeface="Arial" pitchFamily="34" charset="0"/>
              </a:rPr>
              <a:t> Недоразвитие и дефекты конечностей;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2400" dirty="0" smtClean="0">
                <a:cs typeface="Arial" pitchFamily="34" charset="0"/>
              </a:rPr>
              <a:t> Аномалии развития пальцев кисти;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2400" dirty="0" smtClean="0">
                <a:cs typeface="Arial" pitchFamily="34" charset="0"/>
              </a:rPr>
              <a:t> </a:t>
            </a:r>
            <a:r>
              <a:rPr lang="ru-RU" altLang="ko-KR" sz="2400" dirty="0" err="1" smtClean="0">
                <a:cs typeface="Arial" pitchFamily="34" charset="0"/>
              </a:rPr>
              <a:t>Артрогрипоз</a:t>
            </a:r>
            <a:r>
              <a:rPr lang="ru-RU" altLang="ko-KR" sz="2400" dirty="0" smtClean="0">
                <a:cs typeface="Arial" pitchFamily="34" charset="0"/>
              </a:rPr>
              <a:t> (врожденное уродство)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0" y="2730136"/>
            <a:ext cx="4624251" cy="41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Приобретенные заболевания и повреждения </a:t>
            </a:r>
            <a:r>
              <a:rPr lang="ru-RU" sz="2400" dirty="0" err="1" smtClean="0"/>
              <a:t>опорно</a:t>
            </a:r>
            <a:r>
              <a:rPr lang="ru-RU" sz="2400" dirty="0" smtClean="0"/>
              <a:t> – двигательного аппарата: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Травматические повреждения спинного мозга, головного мозга и конечностей;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Заболевание скелета (туберкулез, опухоли костей, остеомиелит);</a:t>
            </a:r>
          </a:p>
        </p:txBody>
      </p:sp>
    </p:spTree>
    <p:extLst>
      <p:ext uri="{BB962C8B-B14F-4D97-AF65-F5344CB8AC3E}">
        <p14:creationId xmlns="" xmlns:p14="http://schemas.microsoft.com/office/powerpoint/2010/main" val="418460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400" dirty="0" smtClean="0">
                <a:solidFill>
                  <a:schemeClr val="tx1"/>
                </a:solidFill>
                <a:latin typeface="+mn-lt"/>
              </a:rPr>
              <a:t>Виды травм</a:t>
            </a:r>
            <a:endParaRPr lang="en-US" sz="3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7" name="Straight Connector 5">
            <a:extLst>
              <a:ext uri="{FF2B5EF4-FFF2-40B4-BE49-F238E27FC236}">
                <a16:creationId xmlns="" xmlns:a16="http://schemas.microsoft.com/office/drawing/2014/main" id="{F0F1EEF2-BF90-4295-9F7D-B0A24D794D84}"/>
              </a:ext>
            </a:extLst>
          </p:cNvPr>
          <p:cNvCxnSpPr>
            <a:cxnSpLocks/>
          </p:cNvCxnSpPr>
          <p:nvPr/>
        </p:nvCxnSpPr>
        <p:spPr>
          <a:xfrm>
            <a:off x="3679890" y="5012339"/>
            <a:ext cx="205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="" xmlns:a16="http://schemas.microsoft.com/office/drawing/2014/main" id="{61CC657E-66A3-4AB3-8CFB-1D3132F8C609}"/>
              </a:ext>
            </a:extLst>
          </p:cNvPr>
          <p:cNvCxnSpPr>
            <a:cxnSpLocks/>
          </p:cNvCxnSpPr>
          <p:nvPr/>
        </p:nvCxnSpPr>
        <p:spPr>
          <a:xfrm>
            <a:off x="6563307" y="4999277"/>
            <a:ext cx="2052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7">
            <a:extLst>
              <a:ext uri="{FF2B5EF4-FFF2-40B4-BE49-F238E27FC236}">
                <a16:creationId xmlns="" xmlns:a16="http://schemas.microsoft.com/office/drawing/2014/main" id="{2E7D3E89-608C-4EB4-998A-64C3E80AE469}"/>
              </a:ext>
            </a:extLst>
          </p:cNvPr>
          <p:cNvCxnSpPr>
            <a:cxnSpLocks/>
          </p:cNvCxnSpPr>
          <p:nvPr/>
        </p:nvCxnSpPr>
        <p:spPr>
          <a:xfrm>
            <a:off x="9224657" y="4973151"/>
            <a:ext cx="2052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">
            <a:extLst>
              <a:ext uri="{FF2B5EF4-FFF2-40B4-BE49-F238E27FC236}">
                <a16:creationId xmlns="" xmlns:a16="http://schemas.microsoft.com/office/drawing/2014/main" id="{3980077D-A73F-42CD-97ED-F50F36C6E208}"/>
              </a:ext>
            </a:extLst>
          </p:cNvPr>
          <p:cNvCxnSpPr>
            <a:cxnSpLocks/>
          </p:cNvCxnSpPr>
          <p:nvPr/>
        </p:nvCxnSpPr>
        <p:spPr>
          <a:xfrm>
            <a:off x="1067317" y="5004836"/>
            <a:ext cx="205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>
            <a:extLst>
              <a:ext uri="{FF2B5EF4-FFF2-40B4-BE49-F238E27FC236}">
                <a16:creationId xmlns="" xmlns:a16="http://schemas.microsoft.com/office/drawing/2014/main" id="{1AEA4515-F7A2-443A-B17E-09EA4B3FD088}"/>
              </a:ext>
            </a:extLst>
          </p:cNvPr>
          <p:cNvSpPr txBox="1">
            <a:spLocks/>
          </p:cNvSpPr>
          <p:nvPr/>
        </p:nvSpPr>
        <p:spPr>
          <a:xfrm>
            <a:off x="3409406" y="4020578"/>
            <a:ext cx="2690949" cy="8779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cs typeface="Arial" pitchFamily="34" charset="0"/>
              </a:rPr>
              <a:t>Растяжения и </a:t>
            </a:r>
          </a:p>
          <a:p>
            <a:pPr marL="0" indent="0" algn="ctr">
              <a:buNone/>
            </a:pPr>
            <a:r>
              <a:rPr lang="ru-RU" sz="2400" b="1" dirty="0" smtClean="0">
                <a:cs typeface="Arial" pitchFamily="34" charset="0"/>
              </a:rPr>
              <a:t>разрывы связок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0" name="Text Placeholder 17">
            <a:extLst>
              <a:ext uri="{FF2B5EF4-FFF2-40B4-BE49-F238E27FC236}">
                <a16:creationId xmlns="" xmlns:a16="http://schemas.microsoft.com/office/drawing/2014/main" id="{0CF7453C-CD91-4D49-8E19-34888D3866BB}"/>
              </a:ext>
            </a:extLst>
          </p:cNvPr>
          <p:cNvSpPr txBox="1">
            <a:spLocks/>
          </p:cNvSpPr>
          <p:nvPr/>
        </p:nvSpPr>
        <p:spPr>
          <a:xfrm>
            <a:off x="6459921" y="4321024"/>
            <a:ext cx="2023642" cy="35547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cs typeface="Arial" pitchFamily="34" charset="0"/>
              </a:rPr>
              <a:t>Вывихи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7" name="Text Placeholder 17">
            <a:extLst>
              <a:ext uri="{FF2B5EF4-FFF2-40B4-BE49-F238E27FC236}">
                <a16:creationId xmlns="" xmlns:a16="http://schemas.microsoft.com/office/drawing/2014/main" id="{A83C6D0F-339D-4F0D-8E7A-3CFE0407D28F}"/>
              </a:ext>
            </a:extLst>
          </p:cNvPr>
          <p:cNvSpPr txBox="1">
            <a:spLocks/>
          </p:cNvSpPr>
          <p:nvPr/>
        </p:nvSpPr>
        <p:spPr>
          <a:xfrm>
            <a:off x="9186585" y="4242646"/>
            <a:ext cx="2023642" cy="38160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cs typeface="Arial" pitchFamily="34" charset="0"/>
              </a:rPr>
              <a:t>Переломы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36" name="Text Placeholder 17">
            <a:extLst>
              <a:ext uri="{FF2B5EF4-FFF2-40B4-BE49-F238E27FC236}">
                <a16:creationId xmlns="" xmlns:a16="http://schemas.microsoft.com/office/drawing/2014/main" id="{0C151F5B-4B8E-4BD3-A22D-C3E14F75334A}"/>
              </a:ext>
            </a:extLst>
          </p:cNvPr>
          <p:cNvSpPr txBox="1">
            <a:spLocks/>
          </p:cNvSpPr>
          <p:nvPr/>
        </p:nvSpPr>
        <p:spPr>
          <a:xfrm>
            <a:off x="993532" y="4334086"/>
            <a:ext cx="2023642" cy="3032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cs typeface="Arial" pitchFamily="34" charset="0"/>
              </a:rPr>
              <a:t>Ушибы</a:t>
            </a:r>
            <a:endParaRPr lang="en-US" sz="2400" b="1" dirty="0">
              <a:cs typeface="Arial" pitchFamily="34" charset="0"/>
            </a:endParaRPr>
          </a:p>
        </p:txBody>
      </p:sp>
      <p:pic>
        <p:nvPicPr>
          <p:cNvPr id="43" name="Рисунок 42" descr="ушиб.jpg"/>
          <p:cNvPicPr>
            <a:picLocks noGrp="1" noChangeAspect="1"/>
          </p:cNvPicPr>
          <p:nvPr>
            <p:ph type="pic" idx="42"/>
          </p:nvPr>
        </p:nvPicPr>
        <p:blipFill>
          <a:blip r:embed="rId2" cstate="print"/>
          <a:srcRect l="11189" r="11189"/>
          <a:stretch>
            <a:fillRect/>
          </a:stretch>
        </p:blipFill>
        <p:spPr>
          <a:xfrm>
            <a:off x="934867" y="1828799"/>
            <a:ext cx="2239407" cy="2074637"/>
          </a:xfrm>
        </p:spPr>
      </p:pic>
      <p:pic>
        <p:nvPicPr>
          <p:cNvPr id="44" name="Рисунок 43" descr="растяжение.jpeg"/>
          <p:cNvPicPr>
            <a:picLocks noGrp="1" noChangeAspect="1"/>
          </p:cNvPicPr>
          <p:nvPr>
            <p:ph type="pic" idx="14"/>
          </p:nvPr>
        </p:nvPicPr>
        <p:blipFill>
          <a:blip r:embed="rId3" cstate="print"/>
          <a:srcRect l="11117" r="11117"/>
          <a:stretch>
            <a:fillRect/>
          </a:stretch>
        </p:blipFill>
        <p:spPr>
          <a:xfrm>
            <a:off x="3657600" y="1815437"/>
            <a:ext cx="2171027" cy="2091786"/>
          </a:xfrm>
        </p:spPr>
      </p:pic>
      <p:pic>
        <p:nvPicPr>
          <p:cNvPr id="46" name="Рисунок 45" descr="вывих.jpg"/>
          <p:cNvPicPr>
            <a:picLocks noGrp="1" noChangeAspect="1"/>
          </p:cNvPicPr>
          <p:nvPr>
            <p:ph type="pic" idx="15"/>
          </p:nvPr>
        </p:nvPicPr>
        <p:blipFill>
          <a:blip r:embed="rId4" cstate="print"/>
          <a:srcRect l="10060" r="10060"/>
          <a:stretch>
            <a:fillRect/>
          </a:stretch>
        </p:blipFill>
        <p:spPr/>
      </p:pic>
      <p:pic>
        <p:nvPicPr>
          <p:cNvPr id="48" name="Рисунок 47" descr="переломы.jpg"/>
          <p:cNvPicPr>
            <a:picLocks noGrp="1" noChangeAspect="1"/>
          </p:cNvPicPr>
          <p:nvPr>
            <p:ph type="pic" idx="16"/>
          </p:nvPr>
        </p:nvPicPr>
        <p:blipFill>
          <a:blip r:embed="rId5" cstate="print"/>
          <a:srcRect l="8370" r="837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400" dirty="0" smtClean="0">
                <a:latin typeface="+mn-lt"/>
              </a:rPr>
              <a:t>Средства профилактики и реабилитации</a:t>
            </a:r>
            <a:endParaRPr lang="en-US" sz="3400" dirty="0">
              <a:latin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2A2330E-07FC-474A-90FE-E50B3EE31D65}"/>
              </a:ext>
            </a:extLst>
          </p:cNvPr>
          <p:cNvSpPr txBox="1"/>
          <p:nvPr/>
        </p:nvSpPr>
        <p:spPr>
          <a:xfrm>
            <a:off x="970267" y="1827713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100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ADE1C6F-2408-4EEC-AE4A-6320D4229921}"/>
              </a:ext>
            </a:extLst>
          </p:cNvPr>
          <p:cNvSpPr txBox="1"/>
          <p:nvPr/>
        </p:nvSpPr>
        <p:spPr>
          <a:xfrm>
            <a:off x="970267" y="217195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90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A9F31D7-7F36-4F77-8AB1-930038AD1057}"/>
              </a:ext>
            </a:extLst>
          </p:cNvPr>
          <p:cNvSpPr txBox="1"/>
          <p:nvPr/>
        </p:nvSpPr>
        <p:spPr>
          <a:xfrm>
            <a:off x="970267" y="251619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80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155C82E-9119-4F49-A043-959D62D40151}"/>
              </a:ext>
            </a:extLst>
          </p:cNvPr>
          <p:cNvSpPr txBox="1"/>
          <p:nvPr/>
        </p:nvSpPr>
        <p:spPr>
          <a:xfrm>
            <a:off x="970267" y="286043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70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5668E50F-2125-4770-9A2A-0868A2599EA9}"/>
              </a:ext>
            </a:extLst>
          </p:cNvPr>
          <p:cNvSpPr txBox="1"/>
          <p:nvPr/>
        </p:nvSpPr>
        <p:spPr>
          <a:xfrm>
            <a:off x="970267" y="32046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60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5C76842-5A8E-42EB-BC9F-FC2806D38568}"/>
              </a:ext>
            </a:extLst>
          </p:cNvPr>
          <p:cNvSpPr txBox="1"/>
          <p:nvPr/>
        </p:nvSpPr>
        <p:spPr>
          <a:xfrm>
            <a:off x="970267" y="35489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50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0E75AE6D-751D-4EBA-B351-52D195783303}"/>
              </a:ext>
            </a:extLst>
          </p:cNvPr>
          <p:cNvSpPr txBox="1"/>
          <p:nvPr/>
        </p:nvSpPr>
        <p:spPr>
          <a:xfrm>
            <a:off x="970267" y="389316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40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028A06B-2E4F-4996-826B-C5F1632A6972}"/>
              </a:ext>
            </a:extLst>
          </p:cNvPr>
          <p:cNvSpPr txBox="1"/>
          <p:nvPr/>
        </p:nvSpPr>
        <p:spPr>
          <a:xfrm>
            <a:off x="970267" y="423740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30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CA757033-EE85-430B-9908-C9D2A2078DE6}"/>
              </a:ext>
            </a:extLst>
          </p:cNvPr>
          <p:cNvSpPr txBox="1"/>
          <p:nvPr/>
        </p:nvSpPr>
        <p:spPr>
          <a:xfrm>
            <a:off x="970267" y="458164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0083D17-690A-4EA5-A615-8FE7312BBF5C}"/>
              </a:ext>
            </a:extLst>
          </p:cNvPr>
          <p:cNvSpPr txBox="1"/>
          <p:nvPr/>
        </p:nvSpPr>
        <p:spPr>
          <a:xfrm>
            <a:off x="970267" y="492588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10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0BFFB01F-196A-455A-A29F-B96480A86DAF}"/>
              </a:ext>
            </a:extLst>
          </p:cNvPr>
          <p:cNvSpPr txBox="1"/>
          <p:nvPr/>
        </p:nvSpPr>
        <p:spPr>
          <a:xfrm>
            <a:off x="6838030" y="2143406"/>
            <a:ext cx="91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dirty="0" smtClean="0">
                <a:solidFill>
                  <a:srgbClr val="FF0000"/>
                </a:solidFill>
                <a:cs typeface="Arial" pitchFamily="34" charset="0"/>
              </a:rPr>
              <a:t>1.</a:t>
            </a:r>
            <a:endParaRPr lang="ko-KR" altLang="en-US" sz="28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3C5E008E-E043-4B88-A76E-EC7E5495E89D}"/>
              </a:ext>
            </a:extLst>
          </p:cNvPr>
          <p:cNvSpPr txBox="1"/>
          <p:nvPr/>
        </p:nvSpPr>
        <p:spPr>
          <a:xfrm>
            <a:off x="6851093" y="3083304"/>
            <a:ext cx="91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dirty="0" smtClean="0">
                <a:cs typeface="Arial" pitchFamily="34" charset="0"/>
              </a:rPr>
              <a:t>2.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0128A2CE-379B-4FAC-BC83-BC69E8F8DDB5}"/>
              </a:ext>
            </a:extLst>
          </p:cNvPr>
          <p:cNvSpPr txBox="1"/>
          <p:nvPr/>
        </p:nvSpPr>
        <p:spPr>
          <a:xfrm>
            <a:off x="6864156" y="4114640"/>
            <a:ext cx="91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dirty="0" smtClean="0">
                <a:cs typeface="Arial" pitchFamily="34" charset="0"/>
              </a:rPr>
              <a:t>3.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A03F2F99-251B-4175-90D7-ECD7E986B4EF}"/>
              </a:ext>
            </a:extLst>
          </p:cNvPr>
          <p:cNvSpPr txBox="1"/>
          <p:nvPr/>
        </p:nvSpPr>
        <p:spPr>
          <a:xfrm>
            <a:off x="6864156" y="5145978"/>
            <a:ext cx="91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dirty="0" smtClean="0">
                <a:cs typeface="Arial" pitchFamily="34" charset="0"/>
              </a:rPr>
              <a:t>4.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876904" y="2142309"/>
            <a:ext cx="2586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Разминка</a:t>
            </a:r>
            <a:endParaRPr lang="ru-RU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7876903" y="2717073"/>
            <a:ext cx="410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Стретчинг</a:t>
            </a:r>
            <a:r>
              <a:rPr lang="ru-RU" sz="2400" dirty="0" smtClean="0"/>
              <a:t> (растягивание </a:t>
            </a:r>
            <a:r>
              <a:rPr lang="ru-RU" sz="2400" dirty="0" err="1" smtClean="0"/>
              <a:t>соеденительнотканных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обрзований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7916091" y="3931920"/>
            <a:ext cx="3683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Обще развивающие упражнения</a:t>
            </a:r>
            <a:endParaRPr lang="ru-RU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7968343" y="5133703"/>
            <a:ext cx="3853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Массаж (</a:t>
            </a:r>
            <a:r>
              <a:rPr lang="ru-RU" sz="2400" dirty="0" err="1" smtClean="0"/>
              <a:t>самомассаж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69" name="Рисунок 68" descr="стретчин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7863" y="1815737"/>
            <a:ext cx="2612572" cy="2194561"/>
          </a:xfrm>
          <a:prstGeom prst="rect">
            <a:avLst/>
          </a:prstGeom>
        </p:spPr>
      </p:pic>
      <p:pic>
        <p:nvPicPr>
          <p:cNvPr id="71" name="Рисунок 70" descr="масса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799" y="4127862"/>
            <a:ext cx="2638698" cy="2050869"/>
          </a:xfrm>
          <a:prstGeom prst="rect">
            <a:avLst/>
          </a:prstGeom>
        </p:spPr>
      </p:pic>
      <p:pic>
        <p:nvPicPr>
          <p:cNvPr id="72" name="Рисунок 71" descr="размин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9532" y="1841863"/>
            <a:ext cx="2769326" cy="2142307"/>
          </a:xfrm>
          <a:prstGeom prst="rect">
            <a:avLst/>
          </a:prstGeom>
        </p:spPr>
      </p:pic>
      <p:pic>
        <p:nvPicPr>
          <p:cNvPr id="73" name="Рисунок 72" descr="2023-04-15_12-24-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9532" y="4075611"/>
            <a:ext cx="2769326" cy="20900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821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400" dirty="0" smtClean="0">
                <a:latin typeface="+mn-lt"/>
              </a:rPr>
              <a:t>Роль разминки в профилактике и реабилитации</a:t>
            </a:r>
            <a:endParaRPr lang="en-US" sz="3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" y="1293223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Разминка</a:t>
            </a:r>
            <a:r>
              <a:rPr lang="ru-RU" sz="2400" dirty="0" smtClean="0"/>
              <a:t> – это комплекс упражнений  для разогрева мышц  и суставов перед началом тренировки. Она подготавливает организм к работе и минимизирует возможные травмы от интенсивных упражнений.</a:t>
            </a:r>
            <a:endParaRPr lang="ru-RU" sz="2400" dirty="0"/>
          </a:p>
        </p:txBody>
      </p:sp>
      <p:pic>
        <p:nvPicPr>
          <p:cNvPr id="18" name="Рисунок 17" descr="разми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9062" y="2860768"/>
            <a:ext cx="7197635" cy="37621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127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400" dirty="0" smtClean="0">
                <a:latin typeface="+mn-lt"/>
              </a:rPr>
              <a:t>Роль </a:t>
            </a:r>
            <a:r>
              <a:rPr lang="ru-RU" sz="3400" dirty="0" err="1" smtClean="0">
                <a:latin typeface="+mn-lt"/>
              </a:rPr>
              <a:t>стретчинга</a:t>
            </a:r>
            <a:r>
              <a:rPr lang="ru-RU" sz="3400" dirty="0" smtClean="0">
                <a:latin typeface="+mn-lt"/>
              </a:rPr>
              <a:t> в профилактике и реабилитации</a:t>
            </a:r>
            <a:endParaRPr lang="en-US" sz="3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074" y="1293223"/>
            <a:ext cx="115736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Стретчинг</a:t>
            </a:r>
            <a:r>
              <a:rPr lang="ru-RU" sz="2400" dirty="0" smtClean="0"/>
              <a:t> – это комплекс физических упражнений, точнее поз, для растягивания отдельных частей тела, направленных на улучшение гибкости и развития подвижности в суставах, при котором чередуется напряжение и расслабление различных мышечных групп. </a:t>
            </a:r>
            <a:r>
              <a:rPr lang="ru-RU" sz="2400" dirty="0" err="1" smtClean="0"/>
              <a:t>Стретчинг</a:t>
            </a:r>
            <a:r>
              <a:rPr lang="ru-RU" sz="2400" dirty="0" smtClean="0"/>
              <a:t> повышает двигательную активность, улучшает подвижность суставов, быстро восстанавливает способность двигаться при травмах и заболеваниях. </a:t>
            </a:r>
            <a:endParaRPr lang="ru-RU" sz="2400" dirty="0"/>
          </a:p>
        </p:txBody>
      </p:sp>
      <p:pic>
        <p:nvPicPr>
          <p:cNvPr id="5" name="Рисунок 4" descr="стретчин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6629" y="3566160"/>
            <a:ext cx="6466114" cy="30828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1278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862274"/>
          </a:xfrm>
        </p:spPr>
        <p:txBody>
          <a:bodyPr/>
          <a:lstStyle/>
          <a:p>
            <a:r>
              <a:rPr lang="ru-RU" sz="3400" dirty="0" smtClean="0">
                <a:latin typeface="+mn-lt"/>
              </a:rPr>
              <a:t>Роль обще развивающих упражнений в профилактике и реабилитации</a:t>
            </a:r>
            <a:endParaRPr lang="en-US" sz="3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949" y="1293223"/>
            <a:ext cx="11534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Обще развивающие упражнения</a:t>
            </a:r>
            <a:r>
              <a:rPr lang="ru-RU" sz="2400" dirty="0" smtClean="0"/>
              <a:t> – движения отдельными частями тела и их сочетания, выполняемые с различной скоростью и амплитудой, с максимальным и умеренным мышечным напряжением. Необходимы для всестороннего развития организма, сознательного управления движениями.</a:t>
            </a:r>
            <a:endParaRPr lang="ru-RU" sz="2400" dirty="0"/>
          </a:p>
        </p:txBody>
      </p:sp>
      <p:pic>
        <p:nvPicPr>
          <p:cNvPr id="5" name="Рисунок 4" descr="2023-04-15_12-24-3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1574" y="2939280"/>
            <a:ext cx="5650095" cy="35268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5E42"/>
      </a:accent1>
      <a:accent2>
        <a:srgbClr val="AFAFAF"/>
      </a:accent2>
      <a:accent3>
        <a:srgbClr val="969696"/>
      </a:accent3>
      <a:accent4>
        <a:srgbClr val="7D7D7D"/>
      </a:accent4>
      <a:accent5>
        <a:srgbClr val="646464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3517</TotalTime>
  <Words>611</Words>
  <Application>Microsoft Office PowerPoint</Application>
  <PresentationFormat>Произвольный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Cover and End Slide Master</vt:lpstr>
      <vt:lpstr>Contents Slide Master</vt:lpstr>
      <vt:lpstr>Section Break Slide 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Татьяна</cp:lastModifiedBy>
  <cp:revision>106</cp:revision>
  <dcterms:created xsi:type="dcterms:W3CDTF">2020-01-20T05:08:25Z</dcterms:created>
  <dcterms:modified xsi:type="dcterms:W3CDTF">2023-04-15T11:42:35Z</dcterms:modified>
</cp:coreProperties>
</file>