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4" r:id="rId10"/>
    <p:sldId id="285" r:id="rId11"/>
    <p:sldId id="286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 мотивации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 мотивации достижения успеха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635816222329123"/>
                  <c:y val="-9.586481999022876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слишком высокий </c:v>
                </c:pt>
                <c:pt idx="1">
                  <c:v>умеренно высокий </c:v>
                </c:pt>
                <c:pt idx="2">
                  <c:v>средний</c:v>
                </c:pt>
                <c:pt idx="3">
                  <c:v>низкий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13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B5-482F-9720-9316ED0A98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слишком высокий </c:v>
                </c:pt>
                <c:pt idx="1">
                  <c:v>умеренно высокий </c:v>
                </c:pt>
                <c:pt idx="2">
                  <c:v>средний</c:v>
                </c:pt>
                <c:pt idx="3">
                  <c:v>низкий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0.14499999999999999</c:v>
                </c:pt>
                <c:pt idx="1">
                  <c:v>0.39200000000000002</c:v>
                </c:pt>
                <c:pt idx="2">
                  <c:v>0.377</c:v>
                </c:pt>
                <c:pt idx="3">
                  <c:v>8.6999999999999994E-2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B5-482F-9720-9316ED0A98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потребности в достижении целей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потребности в достижении целей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Повышенный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Пониженный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8.6</c:v>
                </c:pt>
                <c:pt idx="1">
                  <c:v>14.3</c:v>
                </c:pt>
                <c:pt idx="2">
                  <c:v>40</c:v>
                </c:pt>
                <c:pt idx="3">
                  <c:v>22.8</c:v>
                </c:pt>
                <c:pt idx="4">
                  <c:v>14.3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Методика «Диагностика личности на мотивацию к успеху» (Т. Элерса)</c:v>
                </c:pt>
                <c:pt idx="1">
                  <c:v>Методика «Потребность в достижении целей» (Ю.М.Орловой)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8.6999999999999994E-2</c:v>
                </c:pt>
                <c:pt idx="1">
                  <c:v>0.14299999999999999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Методика «Диагностика личности на мотивацию к успеху» (Т. Элерса)</c:v>
                </c:pt>
                <c:pt idx="1">
                  <c:v>Методика «Потребность в достижении целей» (Ю.М.Орловой)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0.376</c:v>
                </c:pt>
                <c:pt idx="1">
                  <c:v>0.22800000000000001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Методика «Диагностика личности на мотивацию к успеху» (Т. Элерса)</c:v>
                </c:pt>
                <c:pt idx="1">
                  <c:v>Методика «Потребность в достижении целей» (Ю.М.Орловой)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55046272"/>
        <c:axId val="155019904"/>
      </c:barChart>
      <c:valAx>
        <c:axId val="15501990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155046272"/>
        <c:crosses val="autoZero"/>
        <c:crossBetween val="between"/>
      </c:valAx>
      <c:catAx>
        <c:axId val="155046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50199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Методика «Диагностика личности на мотивацию к успеху» (Т. Элерса)</c:v>
                </c:pt>
                <c:pt idx="1">
                  <c:v>Методика «Потребность в достижении целей» (Ю.М.Орловой)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Методика «Диагностика личности на мотивацию к успеху» (Т. Элерса)</c:v>
                </c:pt>
                <c:pt idx="1">
                  <c:v>Методика «Потребность в достижении целей» (Ю.М.Орловой)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0.313</c:v>
                </c:pt>
                <c:pt idx="1">
                  <c:v>0.23100000000000001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Методика «Диагностика личности на мотивацию к успеху» (Т. Элерса)</c:v>
                </c:pt>
                <c:pt idx="1">
                  <c:v>Методика «Потребность в достижении целей» (Ю.М.Орловой)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0.45500000000000002</c:v>
                </c:pt>
                <c:pt idx="1">
                  <c:v>0.76900000000000002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0206592"/>
        <c:axId val="200065792"/>
      </c:barChart>
      <c:catAx>
        <c:axId val="180206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0065792"/>
        <c:crosses val="autoZero"/>
        <c:auto val="1"/>
        <c:lblAlgn val="ctr"/>
        <c:lblOffset val="100"/>
        <c:noMultiLvlLbl val="0"/>
      </c:catAx>
      <c:valAx>
        <c:axId val="200065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2065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4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5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1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4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4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6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8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6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21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1D783-D254-4EF1-9CBF-D9D9B6DF61B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00DE-99DC-437C-94BC-3D2288F02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1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0" y="-8381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-3384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РЕСПУБЛИКИ БЕЛАРУСЬ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«Гомельский государственный университет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Франциска Скорины»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психологии и педагогики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психологии</a:t>
            </a:r>
            <a:endParaRPr lang="ru-RU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068960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мотивации достижений успеха у спортсменов-подростков </a:t>
            </a: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687901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ПС-41                                                       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Горкуша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Я.А.</a:t>
            </a:r>
          </a:p>
          <a:p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                                                                                            Дворак В.Н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                                                                                           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Новак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Н.Г.</a:t>
            </a: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264" y="23871"/>
            <a:ext cx="8947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наглядности отображения результатов исследования коррекционной группы спортсменов по методикам «Диагностика личности на мотивацию к успеху»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Т.Элерс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методика «Потребность в достижении целей»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Ю.М.Орловой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констатирующем этапе эксперимента, составим диаграмму, в котором данные будут представлены в процентном соотношении от общего количества испытуемых.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19308979"/>
              </p:ext>
            </p:extLst>
          </p:nvPr>
        </p:nvGraphicFramePr>
        <p:xfrm>
          <a:off x="161264" y="1778197"/>
          <a:ext cx="8731216" cy="4603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608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1264" y="23871"/>
                <a:ext cx="8947320" cy="68613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начала необходимо определить количество преобладающих сдвигов, т.е. типичных, а затем количество сдвигов противоположного направления, т.е. нетипичных. Также нам нужно определить количество нулевых сдвигов и исключить их из рассмотрения. В нашем случае количество типичных сдвигов равно 11, а нетипичных – 0. Подсчитываем нулевые сдвиги и исключаем их из рассмотрения. В итоге n = 11. Далее определим G эмпирическое как сумма нетипичных сдвигов: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Gэмп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Статистические гипотезы: 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H0: замеченные типичные сдвиги не являются достоверными.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H1: замеченные типичные сдвиги являются достоверными.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Далее определяем критическое значение G-критерия:</a:t>
                </a:r>
              </a:p>
              <a:p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Gкр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1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1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1600" i="1">
                                <a:latin typeface="Cambria Math"/>
                              </a:rPr>
                              <m:t>2 для р=0,05</m:t>
                            </m:r>
                          </m:e>
                          <m:e>
                            <m:r>
                              <a:rPr lang="ru-RU" sz="1600" i="1">
                                <a:latin typeface="Cambria Math"/>
                              </a:rPr>
                              <m:t>1 для р=0,01</m:t>
                            </m:r>
                          </m:e>
                        </m:eqArr>
                      </m:e>
                    </m:d>
                  </m:oMath>
                </a14:m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наглядности построим «ось значимости»</a:t>
                </a:r>
              </a:p>
              <a:p>
                <a:r>
                  <a:rPr lang="ru-RU" dirty="0" smtClean="0"/>
                  <a:t> </a:t>
                </a:r>
              </a:p>
              <a:p>
                <a:r>
                  <a:rPr lang="ru-RU" dirty="0" smtClean="0">
                    <a:effectLst/>
                  </a:rPr>
                  <a:t/>
                </a:r>
                <a:br>
                  <a:rPr lang="ru-RU" dirty="0" smtClean="0">
                    <a:effectLst/>
                  </a:rPr>
                </a:br>
                <a:r>
                  <a:rPr lang="ru-RU" dirty="0" smtClean="0"/>
                  <a:t>                                                                                                           </a:t>
                </a:r>
              </a:p>
              <a:p>
                <a:r>
                  <a:rPr lang="ru-RU" dirty="0" smtClean="0"/>
                  <a:t> </a:t>
                </a:r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как, </a:t>
                </a:r>
                <a:r>
                  <a:rPr lang="ru-RU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Gэмп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˂ </a:t>
                </a:r>
                <a:r>
                  <a:rPr lang="ru-RU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Gкр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., поэтому гипотеза H0 отклоняется и принимается гипотеза H1.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результате исследования, проведенного после коррекционной программы, можно заметить увеличение показателей общего уровня мотивации на успех у спортсменов-подростков. Таким образом, можно говорить об эффективности проведенной коррекционной программы.</a:t>
                </a:r>
              </a:p>
              <a:p>
                <a:endParaRPr lang="ru-RU" dirty="0" smtClean="0"/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64" y="23871"/>
                <a:ext cx="8947320" cy="6861366"/>
              </a:xfrm>
              <a:prstGeom prst="rect">
                <a:avLst/>
              </a:prstGeom>
              <a:blipFill rotWithShape="1">
                <a:blip r:embed="rId3"/>
                <a:stretch>
                  <a:fillRect l="-954" t="-267" r="-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0" t="23689" r="26500" b="62090"/>
          <a:stretch/>
        </p:blipFill>
        <p:spPr>
          <a:xfrm>
            <a:off x="109877" y="3501008"/>
            <a:ext cx="8859174" cy="1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0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dirty="0" smtClean="0">
              <a:effectLst/>
            </a:endParaRPr>
          </a:p>
          <a:p>
            <a:r>
              <a:rPr lang="ru-RU" dirty="0"/>
              <a:t>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564904"/>
            <a:ext cx="914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9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-17104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2616"/>
            <a:ext cx="89644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исследования: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Малоавтюковская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а.г.М.Автюки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количество испытуемых составило тридцать пять человек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13-17 лет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57864"/>
            <a:ext cx="89072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мотивация достижений.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уровня мотивации достижений у спортсменов-подростков.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дипломной работы: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 обосновать программу коррекции уровня мотивации достижений  у спортсменов-подростков.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курсовой работы: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теоретические аспекты проблемы развития мотивации достижений.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Осуществить анализ методик психодиагностики по проблеме развитие мотивации достижений.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Выявить актуальное состояние проблемы развития мотивации достижений у спортсменов-подростков.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Разработать программу коррекции мотивации достижений у спортсменов-подростков.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Провести анализ эффективности программы коррекции уровня мотивации достижений  у спортсменов-подростков.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теоретический анализ литературы, метод обобщения и систематизации, обработка данных, полученных эмпирическим путем, разработка коррекционной программы по теме дипломной работы, анализ эффективности программы коррекции с помощью статистической обработки.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дипломной работе раскрыты теоретические основания и представлена методика решения проблемы коррекции мотивации достижений успеха у спортсменов-подростков.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4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эмпирическом исследовании приняло участие 35 спортсменов-подростков, учащиеся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Малоавтюковской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средней школы, Гомельской области. </a:t>
            </a: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128" y="113229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занимаются в спортивной секции по баскетболу. Возраст подростков 13-17 лет.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198648"/>
            <a:ext cx="8332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диагностики были использованы следующие методики:</a:t>
            </a:r>
          </a:p>
          <a:p>
            <a:pPr marL="987552" lvl="1" indent="457200">
              <a:buFont typeface="+mj-lt"/>
              <a:buAutoNum type="arabicPeriod"/>
            </a:pPr>
            <a:r>
              <a:rPr lang="ru-RU" sz="2000" b="1" i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диагностики личности на мотивацию к успеху (Т. </a:t>
            </a:r>
            <a:r>
              <a:rPr lang="ru-RU" sz="2000" b="1" i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Элерса</a:t>
            </a:r>
            <a:r>
              <a:rPr lang="ru-RU" sz="2000" b="1" i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1" indent="457200"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«Потребность в достижении цели» (Орлова Ю.М);</a:t>
            </a:r>
            <a:endParaRPr lang="ru-RU" sz="2000" b="1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88176590"/>
              </p:ext>
            </p:extLst>
          </p:nvPr>
        </p:nvGraphicFramePr>
        <p:xfrm>
          <a:off x="323528" y="2708920"/>
          <a:ext cx="4739640" cy="320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32040" y="2708920"/>
            <a:ext cx="4067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высокий: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5 человек.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 высокий: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39,2%  14 человек.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37,6%  13 человек.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8,7%  3 человек.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эмпирического исследования были получены следующие результаты. Методика диагностики личности на мотивации к успеху. Для наглядности, полученные результаты представлены в виде диаграммы.</a:t>
            </a:r>
          </a:p>
        </p:txBody>
      </p:sp>
    </p:spTree>
    <p:extLst>
      <p:ext uri="{BB962C8B-B14F-4D97-AF65-F5344CB8AC3E}">
        <p14:creationId xmlns:p14="http://schemas.microsoft.com/office/powerpoint/2010/main" val="23680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58248" y="-4568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88640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эмпирического исследования были получены следующие результаты. Уровень потребности в достижении целей. Для наглядности полученные результаты представлены в виде диаграммы.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4592" y="4875056"/>
            <a:ext cx="4227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3 человека.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5 человек.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40%,17 человек.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%,8 человек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человек.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83165606"/>
              </p:ext>
            </p:extLst>
          </p:nvPr>
        </p:nvGraphicFramePr>
        <p:xfrm>
          <a:off x="108616" y="1324744"/>
          <a:ext cx="5543504" cy="45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600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8712968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спортсмены-подростки, которые приняли участие в исследовании, с заниженным уровнем мотивации достижения успеха чувствуют себя плохо и недостойными успеха. Отсутствие уверенности в себе мешает достижению целей. Ответственность вызывает глубокую тревогу. Неопределенность ведет к снижению продуктивности, а положительный результат менее приятен и приносит меньше радости. Низкая потребность в достижении целей не позволяет спортсмену полностью использовать свою энергию, что приводит к повышенной тревожности и различным зависимостям. У подростков-спортсменов можно наблюдать разные уровни мотивации достижений успеха. В результате проведенного исследования было выявлено, что у большинства спортсменов-подростков преобладает низкий уровень мотивации достижений успеха. При заниженной способности достижения к целям  спортсмены недооценивают свои способности. А наиболее оптимальной является адекватная самооценка, когда в соответствии со своими возможностями, личность ставит перед собой реальные цели. Высокий уровень мотивации достижений успеха положительно сказывается на оценивании своих возможностей. Достигнутая цель рассматривается как успех и достижение. Если невозможно достичь того, чего он хочет, он ставит более реалистичные цели, извлекает урок и извлекает пользу из проделанной работы. Такое отношение к успеху дает силы для дальнейших действий по постановке новых целей и достижению успеха. Преобладающим уровнем мотивации достижений успеха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уровень.</a:t>
            </a:r>
          </a:p>
          <a:p>
            <a:pPr indent="457200"/>
            <a:endParaRPr lang="ru-RU" sz="19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7840" y="908720"/>
            <a:ext cx="8828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результатов проведенного теоретико-эмпирического исследования нами была разработана эмпирическая программа коррекции мотивации достижений успеха у спортсменов-подростков.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нашей программы стали групповые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занятия, разработанные для коррекции мотивации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успеха. В коррекционную группу входят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спортсменов, показавших в ходе констатирующего этапа экспериментального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низкий и средний уровень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Данная программа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расчитана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спортсменов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13-17 лет.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занимающихся в группе: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человек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Программа включает в себя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раза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неделю. Продолжительность занятий: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минут.</a:t>
            </a:r>
          </a:p>
          <a:p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коррекции мотивации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 у спортсменов-подростков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0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3316" y="576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коррекция мотивации достижений успеха спортсменов-подростков, активизация, сближение и установление продуктивного контакта членов команды.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у спортсменов умений и навыков психофизической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мотивации спортсменов;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-ознакомление участников с феноменом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условия психологической поддержки участников: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контакта между участниками группы;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уверенности в себе каждого участника тренинга;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уровня мотивации достижений у спортсменов –подростков.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2/1613375772_220-p-fon-dlya-prezentatsii-bezhevogo-tsveta-2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7"/>
          <a:stretch/>
        </p:blipFill>
        <p:spPr bwMode="auto">
          <a:xfrm>
            <a:off x="-65072" y="0"/>
            <a:ext cx="9209072" cy="68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88640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наглядности отображения результатов исследования коррекционной группы спортсменов по методикам «Диагностика личности на мотивацию к успеху»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Т.Элерс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методика «Потребность в достижении целей»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Ю.М.Орловой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констатирующем этапе эксперимента, составим диаграмму, в котором данные будут представлены в процентном соотношении от общего количества испытуемых.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97208223"/>
              </p:ext>
            </p:extLst>
          </p:nvPr>
        </p:nvGraphicFramePr>
        <p:xfrm>
          <a:off x="251520" y="1831084"/>
          <a:ext cx="8568952" cy="433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746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952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364</dc:creator>
  <cp:lastModifiedBy>364</cp:lastModifiedBy>
  <cp:revision>15</cp:revision>
  <dcterms:created xsi:type="dcterms:W3CDTF">2022-12-07T15:31:26Z</dcterms:created>
  <dcterms:modified xsi:type="dcterms:W3CDTF">2023-04-17T10:07:30Z</dcterms:modified>
</cp:coreProperties>
</file>