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1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1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7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5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8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8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2A4C-3524-4643-B541-39C4B1611E6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BC43-E142-4139-9AE7-D0EFBF09D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308268"/>
            <a:ext cx="1440160" cy="1132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общеобразовательное </a:t>
            </a:r>
            <a:r>
              <a:rPr lang="ru-RU" b="1" dirty="0" smtClean="0"/>
              <a:t>учреждение города Москвы</a:t>
            </a:r>
            <a:endParaRPr lang="ru-RU" dirty="0"/>
          </a:p>
          <a:p>
            <a:pPr algn="ctr"/>
            <a:r>
              <a:rPr lang="ru-RU" b="1" dirty="0"/>
              <a:t>«Школа Кузьминки»</a:t>
            </a:r>
            <a:endParaRPr lang="ru-RU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35696" y="3017624"/>
            <a:ext cx="60486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645024"/>
            <a:ext cx="3747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Над проектом </a:t>
            </a:r>
            <a:r>
              <a:rPr lang="ru-RU" b="1" dirty="0" smtClean="0"/>
              <a:t>работала :</a:t>
            </a:r>
          </a:p>
          <a:p>
            <a:r>
              <a:rPr lang="ru-RU" b="1" dirty="0" smtClean="0"/>
              <a:t>Гусева Алена, ученица 6 «В» класса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643844"/>
            <a:ext cx="338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Руководитель: Денисова Н.Н.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276872"/>
            <a:ext cx="602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/>
              <a:t>«Эта удивительная лента Мебиуса…»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74095" y="5589240"/>
            <a:ext cx="2509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Москва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2021-2022 учебный год</a:t>
            </a:r>
            <a:endParaRPr lang="ru-RU" dirty="0"/>
          </a:p>
        </p:txBody>
      </p:sp>
      <p:pic>
        <p:nvPicPr>
          <p:cNvPr id="1026" name="Picture 2" descr="https://obuchonok.ru/files/images/le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2981"/>
            <a:ext cx="3194456" cy="21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8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sz="2400" b="1" i="1" dirty="0"/>
              <a:t>Цель</a:t>
            </a:r>
            <a:r>
              <a:rPr lang="ru-RU" sz="2400" b="1" dirty="0"/>
              <a:t>: </a:t>
            </a:r>
            <a:r>
              <a:rPr lang="ru-RU" sz="2400" dirty="0" smtClean="0"/>
              <a:t>изучить разнообразные </a:t>
            </a:r>
            <a:r>
              <a:rPr lang="ru-RU" sz="2400" dirty="0"/>
              <a:t>свойства топологической фигуры- ленты </a:t>
            </a:r>
            <a:r>
              <a:rPr lang="ru-RU" sz="2400" dirty="0" err="1"/>
              <a:t>Мёбиуса</a:t>
            </a:r>
            <a:r>
              <a:rPr lang="ru-RU" sz="2400" dirty="0"/>
              <a:t>  </a:t>
            </a: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b="1" i="1" dirty="0" smtClean="0"/>
              <a:t>Задачи</a:t>
            </a:r>
            <a:r>
              <a:rPr lang="ru-RU" sz="2400" b="1" i="1" dirty="0"/>
              <a:t>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>-ознакомиться с понятием топология;</a:t>
            </a:r>
            <a:br>
              <a:rPr lang="ru-RU" sz="2400" dirty="0"/>
            </a:br>
            <a:r>
              <a:rPr lang="ru-RU" sz="2400" dirty="0"/>
              <a:t>-изучить вклад А.Ф. </a:t>
            </a:r>
            <a:r>
              <a:rPr lang="ru-RU" sz="2400" dirty="0" err="1"/>
              <a:t>Мёбиуса</a:t>
            </a:r>
            <a:r>
              <a:rPr lang="ru-RU" sz="2400" dirty="0"/>
              <a:t> в развитие науки топологии;</a:t>
            </a:r>
            <a:br>
              <a:rPr lang="ru-RU" sz="2400" dirty="0"/>
            </a:br>
            <a:r>
              <a:rPr lang="ru-RU" sz="2400" dirty="0"/>
              <a:t>- описать </a:t>
            </a:r>
            <a:r>
              <a:rPr lang="ru-RU" sz="2400" dirty="0" smtClean="0"/>
              <a:t>ленту </a:t>
            </a:r>
            <a:r>
              <a:rPr lang="ru-RU" sz="2400" dirty="0" err="1"/>
              <a:t>Мёбиуса</a:t>
            </a:r>
            <a:r>
              <a:rPr lang="ru-RU" sz="2400" dirty="0"/>
              <a:t> и процесс его изготовления;</a:t>
            </a:r>
            <a:br>
              <a:rPr lang="ru-RU" sz="2400" dirty="0"/>
            </a:br>
            <a:r>
              <a:rPr lang="ru-RU" sz="2400" dirty="0"/>
              <a:t>- проверить опытно-экспериментальным путём свойства листа </a:t>
            </a:r>
            <a:r>
              <a:rPr lang="ru-RU" sz="2400" dirty="0" err="1"/>
              <a:t>Мёбиуса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-показать использование листа </a:t>
            </a:r>
            <a:r>
              <a:rPr lang="ru-RU" sz="2400" dirty="0" err="1" smtClean="0"/>
              <a:t>Мёбиуса</a:t>
            </a:r>
            <a:endParaRPr lang="ru-RU" sz="2400" dirty="0" smtClean="0"/>
          </a:p>
          <a:p>
            <a:r>
              <a:rPr lang="ru-RU" sz="2400" b="1" i="1" dirty="0"/>
              <a:t>Объект исследования</a:t>
            </a:r>
            <a:r>
              <a:rPr lang="ru-RU" sz="2400" dirty="0"/>
              <a:t>: перекрученная лента со скреплёнными концами.</a:t>
            </a:r>
          </a:p>
          <a:p>
            <a:r>
              <a:rPr lang="ru-RU" sz="2400" b="1" i="1" dirty="0"/>
              <a:t>Предмет исследования</a:t>
            </a:r>
            <a:r>
              <a:rPr lang="ru-RU" sz="2400" dirty="0"/>
              <a:t>: свойства перекрученной ленты, концы которой скреплены.</a:t>
            </a:r>
          </a:p>
          <a:p>
            <a:endParaRPr lang="ru-RU" sz="2200" dirty="0"/>
          </a:p>
          <a:p>
            <a:endParaRPr lang="ru-RU" dirty="0"/>
          </a:p>
        </p:txBody>
      </p:sp>
      <p:pic>
        <p:nvPicPr>
          <p:cNvPr id="4" name="Picture 10" descr="Интересный опыт для деток - Лента Мебиуса 🔎 В одной руке у вас ножницы. В  другой... | Интересный контент в группе IQш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43580"/>
            <a:ext cx="1826141" cy="11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308268"/>
            <a:ext cx="865548" cy="672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9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i="1" dirty="0"/>
              <a:t>Лист </a:t>
            </a:r>
            <a:r>
              <a:rPr lang="ru-RU" sz="4900" i="1" dirty="0" err="1"/>
              <a:t>Мёбиуса</a:t>
            </a:r>
            <a:r>
              <a:rPr lang="ru-RU" sz="4900" i="1" dirty="0"/>
              <a:t>-символ математики,</a:t>
            </a:r>
            <a:br>
              <a:rPr lang="ru-RU" sz="4900" i="1" dirty="0"/>
            </a:br>
            <a:r>
              <a:rPr lang="ru-RU" sz="4900" i="1" dirty="0"/>
              <a:t>Что служит высшей мудрости венцом…</a:t>
            </a:r>
            <a:br>
              <a:rPr lang="ru-RU" sz="4900" i="1" dirty="0"/>
            </a:br>
            <a:r>
              <a:rPr lang="ru-RU" sz="4900" i="1" dirty="0"/>
              <a:t>Он полон неосознанной романтики:</a:t>
            </a:r>
            <a:br>
              <a:rPr lang="ru-RU" sz="4900" i="1" dirty="0"/>
            </a:br>
            <a:r>
              <a:rPr lang="ru-RU" sz="4900" i="1" dirty="0"/>
              <a:t>В нём бесконечность свёрнута кольцом.</a:t>
            </a:r>
            <a:br>
              <a:rPr lang="ru-RU" sz="4900" i="1" dirty="0"/>
            </a:br>
            <a:r>
              <a:rPr lang="ru-RU" sz="4900" i="1" dirty="0"/>
              <a:t>В нём простота, и вместе с нею- сложность,</a:t>
            </a:r>
            <a:br>
              <a:rPr lang="ru-RU" sz="4900" i="1" dirty="0"/>
            </a:br>
            <a:r>
              <a:rPr lang="ru-RU" sz="4900" i="1" dirty="0"/>
              <a:t>Что недоступна даже мудрецам:</a:t>
            </a:r>
            <a:br>
              <a:rPr lang="ru-RU" sz="4900" i="1" dirty="0"/>
            </a:br>
            <a:r>
              <a:rPr lang="ru-RU" sz="4900" i="1" dirty="0"/>
              <a:t>Здесь на глазах преобразилась плоскость</a:t>
            </a:r>
            <a:br>
              <a:rPr lang="ru-RU" sz="4900" i="1" dirty="0"/>
            </a:br>
            <a:r>
              <a:rPr lang="ru-RU" sz="4900" i="1" dirty="0"/>
              <a:t>В поверхность без начала и конца. (</a:t>
            </a:r>
            <a:r>
              <a:rPr lang="ru-RU" sz="4900" i="1" dirty="0" err="1"/>
              <a:t>Н.Ю.Иванова</a:t>
            </a:r>
            <a:r>
              <a:rPr lang="ru-RU" sz="4900" i="1" dirty="0" smtClean="0"/>
              <a:t>)</a:t>
            </a:r>
          </a:p>
          <a:p>
            <a:pPr marL="0" indent="0">
              <a:buNone/>
            </a:pPr>
            <a:endParaRPr lang="ru-RU" sz="3500" dirty="0" smtClean="0"/>
          </a:p>
          <a:p>
            <a:r>
              <a:rPr lang="ru-RU" sz="4500" dirty="0" smtClean="0"/>
              <a:t>Топология </a:t>
            </a:r>
            <a:r>
              <a:rPr lang="ru-RU" sz="4500" dirty="0"/>
              <a:t>– раздел математики, в котором изучаются свойства таких фигур, которые </a:t>
            </a: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 </a:t>
            </a:r>
            <a:r>
              <a:rPr lang="ru-RU" sz="4500" dirty="0"/>
              <a:t>не изменяются при деформациях. </a:t>
            </a:r>
            <a:endParaRPr lang="ru-RU" sz="4500" dirty="0" smtClean="0"/>
          </a:p>
          <a:p>
            <a:endParaRPr lang="ru-RU" sz="4500" dirty="0"/>
          </a:p>
          <a:p>
            <a:r>
              <a:rPr lang="ru-RU" sz="4500" dirty="0" smtClean="0"/>
              <a:t>Любопытные свойства ленты </a:t>
            </a:r>
            <a:r>
              <a:rPr lang="ru-RU" sz="4500" dirty="0" err="1"/>
              <a:t>Мёбиуса</a:t>
            </a:r>
            <a:r>
              <a:rPr lang="ru-RU" sz="4500" dirty="0"/>
              <a:t> </a:t>
            </a:r>
            <a:r>
              <a:rPr lang="ru-RU" sz="4500" dirty="0" smtClean="0"/>
              <a:t> </a:t>
            </a:r>
          </a:p>
          <a:p>
            <a:pPr marL="0" indent="0">
              <a:buNone/>
            </a:pPr>
            <a:r>
              <a:rPr lang="ru-RU" sz="4500" dirty="0" smtClean="0"/>
              <a:t>Разрезаем </a:t>
            </a:r>
            <a:r>
              <a:rPr lang="ru-RU" sz="4500" dirty="0"/>
              <a:t>ленту пополам по линии, равноудалённой от </a:t>
            </a:r>
            <a:r>
              <a:rPr lang="ru-RU" sz="4500" dirty="0" smtClean="0"/>
              <a:t>краёв-одна </a:t>
            </a:r>
            <a:r>
              <a:rPr lang="ru-RU" sz="4500" dirty="0"/>
              <a:t>длинная двухсторонняя лента, которую фокусники называют «афганская лента». </a:t>
            </a: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dirty="0" smtClean="0"/>
              <a:t>Разрезаем </a:t>
            </a:r>
            <a:r>
              <a:rPr lang="ru-RU" sz="4500" dirty="0"/>
              <a:t>ленту с тремя </a:t>
            </a:r>
            <a:r>
              <a:rPr lang="ru-RU" sz="4500" dirty="0" smtClean="0"/>
              <a:t>полуоборотами-лента</a:t>
            </a:r>
            <a:r>
              <a:rPr lang="ru-RU" sz="4500" dirty="0"/>
              <a:t>, завитая в узел трилистника. </a:t>
            </a: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dirty="0" smtClean="0"/>
              <a:t>Разрез </a:t>
            </a:r>
            <a:r>
              <a:rPr lang="ru-RU" sz="4500" dirty="0"/>
              <a:t>ленты </a:t>
            </a:r>
            <a:r>
              <a:rPr lang="ru-RU" sz="4500" dirty="0" err="1"/>
              <a:t>Мёбиуса</a:t>
            </a:r>
            <a:r>
              <a:rPr lang="ru-RU" sz="4500" dirty="0"/>
              <a:t> с дополнительными оборотами даёт неожиданные фигуры, </a:t>
            </a: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названные </a:t>
            </a:r>
            <a:r>
              <a:rPr lang="ru-RU" sz="4500" dirty="0" err="1"/>
              <a:t>парадромными</a:t>
            </a:r>
            <a:r>
              <a:rPr lang="ru-RU" sz="4500" dirty="0"/>
              <a:t> кольцами.</a:t>
            </a:r>
          </a:p>
          <a:p>
            <a:endParaRPr lang="ru-RU" dirty="0"/>
          </a:p>
        </p:txBody>
      </p:sp>
      <p:pic>
        <p:nvPicPr>
          <p:cNvPr id="3076" name="Picture 4" descr="Лента Мебиуса — загадка современности. Возможно-невозможное чудо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1208"/>
            <a:ext cx="1580692" cy="18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212356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/>
              <a:t>Август Фердинанд </a:t>
            </a:r>
            <a:r>
              <a:rPr lang="ru-RU" dirty="0" err="1"/>
              <a:t>Мёбиус</a:t>
            </a:r>
            <a:r>
              <a:rPr lang="ru-RU" dirty="0"/>
              <a:t> </a:t>
            </a:r>
          </a:p>
        </p:txBody>
      </p:sp>
      <p:pic>
        <p:nvPicPr>
          <p:cNvPr id="3078" name="Picture 6" descr="Разрезать ленту Мебиуса посередине - kalkpro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74" y="5129094"/>
            <a:ext cx="1374612" cy="15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азрезать лист Мебиуса на одну треть ширины - kalkpro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63" y="5112257"/>
            <a:ext cx="1318359" cy="15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Научная работа по математике на тему &quot;Лента Мебиуса - загадка современност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0" y="5166458"/>
            <a:ext cx="4560441" cy="15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851"/>
            <a:ext cx="793540" cy="60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79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025"/>
            <a:ext cx="2304479" cy="240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80279"/>
            <a:ext cx="271492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6" y="4464496"/>
            <a:ext cx="2232248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92857" y="3356992"/>
            <a:ext cx="2355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pt sans"/>
              </a:rPr>
              <a:t>Памятник в Москве</a:t>
            </a:r>
            <a:endParaRPr lang="ru-RU" dirty="0"/>
          </a:p>
        </p:txBody>
      </p:sp>
      <p:pic>
        <p:nvPicPr>
          <p:cNvPr id="2050" name="Picture 2" descr="памятник в москв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5722"/>
            <a:ext cx="311772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амятник в екатеринбург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26324"/>
            <a:ext cx="311772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76056" y="58180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pt sans"/>
              </a:rPr>
              <a:t>Памятник в Екатеринбурге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408" y="6300028"/>
            <a:ext cx="4321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pt sans"/>
              </a:rPr>
              <a:t>Международный символ переработки</a:t>
            </a:r>
            <a:endParaRPr lang="ru-RU" dirty="0"/>
          </a:p>
        </p:txBody>
      </p:sp>
      <p:pic>
        <p:nvPicPr>
          <p:cNvPr id="2056" name="Picture 8" descr="символ переработ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11272"/>
            <a:ext cx="1680121" cy="144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86000" y="35747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Красные </a:t>
            </a:r>
            <a:r>
              <a:rPr lang="ru-RU" dirty="0" smtClean="0">
                <a:solidFill>
                  <a:srgbClr val="000000"/>
                </a:solidFill>
                <a:latin typeface="Roboto"/>
              </a:rPr>
              <a:t>Муравьи.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Голландский художник-график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Маурица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Эшера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308268"/>
            <a:ext cx="1081572" cy="800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Удивительное </a:t>
            </a:r>
            <a:r>
              <a:rPr lang="ru-RU" dirty="0"/>
              <a:t>открытие </a:t>
            </a:r>
            <a:r>
              <a:rPr lang="ru-RU" dirty="0" smtClean="0"/>
              <a:t> Мебиуса популярно </a:t>
            </a:r>
            <a:r>
              <a:rPr lang="ru-RU" dirty="0"/>
              <a:t>и в наши дни: </a:t>
            </a:r>
          </a:p>
          <a:p>
            <a:r>
              <a:rPr lang="ru-RU" dirty="0"/>
              <a:t>У математиков – идут дальнейшие исследования;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школьников – очень интересно экспериментировать с лентой </a:t>
            </a:r>
            <a:r>
              <a:rPr lang="ru-RU" dirty="0" err="1"/>
              <a:t>Мёбиуса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учителей – есть ещё один способ заинтересовать учеников математикой;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технике – открываются всё новые способы использования ленты </a:t>
            </a:r>
            <a:r>
              <a:rPr lang="ru-RU" dirty="0" err="1"/>
              <a:t>Мёбиуса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Мёбиус</a:t>
            </a:r>
            <a:r>
              <a:rPr lang="ru-RU" dirty="0" smtClean="0"/>
              <a:t> </a:t>
            </a:r>
            <a:r>
              <a:rPr lang="ru-RU" dirty="0"/>
              <a:t>повлиял не только на математиков, но и на художников, скульпторов, архитекторов и многих, многих, многих… 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4" y="308268"/>
            <a:ext cx="865548" cy="67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кото | Результаты поиска | Knitting club // нитин клаб | Pag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5" y="5090413"/>
            <a:ext cx="2496580" cy="15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ИСТ МЁБИУСА В АРХИТЕКТУРЕ И ИСКУССТВЕ - Сайт kozelrozel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97" y="5090413"/>
            <a:ext cx="2031835" cy="15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Sign of the Union of Two Hearts Made of Intertwined Metal Wire Bundles.  Symbol of Infinite Love Stock Illustration - Illustration of everlasting,  logo: 2186848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47" y="5020001"/>
            <a:ext cx="168012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ЛИСТ МЁБИУСА В АРХИТЕКТУРЕ И ИСКУССТВЕ - Сайт kozelrozel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69" y="4743784"/>
            <a:ext cx="2021064" cy="20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6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творческий взгляд…..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отличии от математиков и других ученых, которые рассматривали ленту Мебиуса только с технической стороны, мы решили подойти к вопросу творчески .Мы придумали необычный « костюм Ленты Мебиуса», который олицетворяет непрерывность, бесконечность. В нашем случае это представление смены времен года, которое не имеет ни начала, ни конца. Одно время года плавно сменяет другое: солнце растапливает снег ,бегут ручьи и набухают почки;  солнце припекает, распускаются цветы ,колосятся травы; солнце греет все слабее, идут дожди, опадают листья; солнце совсем не радует нас, а землю одевает белое покрывало. Все это мы попытались отразить в нашем костюме с помощью разных цветов и атрибутов, и ,конечно, взяв за основу Ленту Мебиуса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491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Четыре прекрасных сезона в году , и каждому рады все дети: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Зимой – это лыжи и санки!</a:t>
            </a:r>
          </a:p>
          <a:p>
            <a:pPr marL="0" indent="0">
              <a:buNone/>
            </a:pPr>
            <a:r>
              <a:rPr lang="ru-RU" sz="2000" dirty="0" smtClean="0"/>
              <a:t>Весной- это лужи, зеленые парки!</a:t>
            </a:r>
          </a:p>
          <a:p>
            <a:pPr marL="0" indent="0">
              <a:buNone/>
            </a:pPr>
            <a:r>
              <a:rPr lang="ru-RU" sz="2000" dirty="0" smtClean="0"/>
              <a:t>А летом- каникулы жаркие!</a:t>
            </a:r>
          </a:p>
          <a:p>
            <a:pPr marL="0" indent="0">
              <a:buNone/>
            </a:pPr>
            <a:r>
              <a:rPr lang="ru-RU" sz="2000" dirty="0" smtClean="0"/>
              <a:t>Лишь осенью грустно немного бывает-</a:t>
            </a:r>
          </a:p>
          <a:p>
            <a:pPr marL="0" indent="0">
              <a:buNone/>
            </a:pPr>
            <a:r>
              <a:rPr lang="ru-RU" sz="2000" dirty="0" smtClean="0"/>
              <a:t>Природа вокруг засыпать начинает…….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325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8549"/>
            <a:ext cx="8229600" cy="111454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2662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330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pt sans</vt:lpstr>
      <vt:lpstr>Roboto</vt:lpstr>
      <vt:lpstr>Times New Roman</vt:lpstr>
      <vt:lpstr>Тема Office</vt:lpstr>
      <vt:lpstr>Презентация PowerPoint</vt:lpstr>
      <vt:lpstr>Введение</vt:lpstr>
      <vt:lpstr>Основная часть</vt:lpstr>
      <vt:lpstr>Практическая часть</vt:lpstr>
      <vt:lpstr>Заключение</vt:lpstr>
      <vt:lpstr>Новый творческий взгляд…..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19</cp:revision>
  <dcterms:created xsi:type="dcterms:W3CDTF">2022-03-26T17:10:14Z</dcterms:created>
  <dcterms:modified xsi:type="dcterms:W3CDTF">2023-05-16T16:24:38Z</dcterms:modified>
</cp:coreProperties>
</file>