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7" r:id="rId9"/>
    <p:sldId id="265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7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3571F-B99A-4CA7-A0FC-E56A33FC7DB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306472-78A0-40FA-8744-895FE782557C}">
      <dgm:prSet phldrT="[Текст]" custT="1"/>
      <dgm:spPr/>
      <dgm:t>
        <a:bodyPr/>
        <a:lstStyle/>
        <a:p>
          <a:r>
            <a:rPr lang="ru-RU" sz="1600" dirty="0" smtClean="0"/>
            <a:t>Список литературы:</a:t>
          </a:r>
          <a:endParaRPr lang="ru-RU" sz="1600" dirty="0"/>
        </a:p>
      </dgm:t>
    </dgm:pt>
    <dgm:pt modelId="{29D04820-0992-4E6B-A5C9-B6B290FB9AB3}" type="parTrans" cxnId="{BAC64ECC-34E2-4727-8617-E055A7C22038}">
      <dgm:prSet/>
      <dgm:spPr/>
      <dgm:t>
        <a:bodyPr/>
        <a:lstStyle/>
        <a:p>
          <a:endParaRPr lang="ru-RU"/>
        </a:p>
      </dgm:t>
    </dgm:pt>
    <dgm:pt modelId="{36D2021B-4E93-47F2-92C6-72A0F9439422}" type="sibTrans" cxnId="{BAC64ECC-34E2-4727-8617-E055A7C22038}">
      <dgm:prSet/>
      <dgm:spPr/>
      <dgm:t>
        <a:bodyPr/>
        <a:lstStyle/>
        <a:p>
          <a:endParaRPr lang="ru-RU"/>
        </a:p>
      </dgm:t>
    </dgm:pt>
    <dgm:pt modelId="{C9F29840-8F50-47A9-9F11-6C40A7AB9830}">
      <dgm:prSet phldrT="[Текст]"/>
      <dgm:spPr/>
      <dgm:t>
        <a:bodyPr/>
        <a:lstStyle/>
        <a:p>
          <a:r>
            <a:rPr lang="ru-RU" dirty="0" smtClean="0"/>
            <a:t>1)Л.А. Михайлов Способы автономного выживания человека в природе, </a:t>
          </a:r>
        </a:p>
      </dgm:t>
    </dgm:pt>
    <dgm:pt modelId="{4E903C28-DAC3-4E36-A4C2-398063F05D24}" type="parTrans" cxnId="{EAD8A940-7345-4DB0-A0C1-BADF09E7F6B2}">
      <dgm:prSet/>
      <dgm:spPr/>
      <dgm:t>
        <a:bodyPr/>
        <a:lstStyle/>
        <a:p>
          <a:endParaRPr lang="ru-RU"/>
        </a:p>
      </dgm:t>
    </dgm:pt>
    <dgm:pt modelId="{7A748489-67A4-4173-BF2D-177588AAAF6F}" type="sibTrans" cxnId="{EAD8A940-7345-4DB0-A0C1-BADF09E7F6B2}">
      <dgm:prSet/>
      <dgm:spPr/>
      <dgm:t>
        <a:bodyPr/>
        <a:lstStyle/>
        <a:p>
          <a:endParaRPr lang="ru-RU"/>
        </a:p>
      </dgm:t>
    </dgm:pt>
    <dgm:pt modelId="{A6182587-AD7E-4F83-889B-DAFCEC61C0B2}">
      <dgm:prSet phldrT="[Текст]"/>
      <dgm:spPr/>
      <dgm:t>
        <a:bodyPr/>
        <a:lstStyle/>
        <a:p>
          <a:r>
            <a:rPr lang="ru-RU" dirty="0" smtClean="0"/>
            <a:t>2)</a:t>
          </a:r>
          <a:r>
            <a:rPr lang="ru-RU" dirty="0" err="1" smtClean="0"/>
            <a:t>Торицын</a:t>
          </a:r>
          <a:r>
            <a:rPr lang="ru-RU" dirty="0" smtClean="0"/>
            <a:t> Н.В. Киселёв Д.А. Краткое руководства по добыче и очистке воды в природных условиях</a:t>
          </a:r>
          <a:endParaRPr lang="ru-RU" dirty="0"/>
        </a:p>
      </dgm:t>
    </dgm:pt>
    <dgm:pt modelId="{64DBFDF6-D915-4FC4-AE94-AF9E6979AC6F}" type="parTrans" cxnId="{D4AC2635-DC72-4178-B141-14C158E2B8D9}">
      <dgm:prSet/>
      <dgm:spPr/>
      <dgm:t>
        <a:bodyPr/>
        <a:lstStyle/>
        <a:p>
          <a:endParaRPr lang="ru-RU"/>
        </a:p>
      </dgm:t>
    </dgm:pt>
    <dgm:pt modelId="{D04D2578-B2B0-44D0-A949-AB46DD208A02}" type="sibTrans" cxnId="{D4AC2635-DC72-4178-B141-14C158E2B8D9}">
      <dgm:prSet/>
      <dgm:spPr/>
      <dgm:t>
        <a:bodyPr/>
        <a:lstStyle/>
        <a:p>
          <a:endParaRPr lang="ru-RU"/>
        </a:p>
      </dgm:t>
    </dgm:pt>
    <dgm:pt modelId="{FE23321E-A214-4A8C-A44A-A28D8DB0E5CF}">
      <dgm:prSet phldrT="[Текст]" custT="1"/>
      <dgm:spPr/>
      <dgm:t>
        <a:bodyPr/>
        <a:lstStyle/>
        <a:p>
          <a:r>
            <a:rPr lang="ru-RU" sz="1200" dirty="0" smtClean="0"/>
            <a:t>3)</a:t>
          </a:r>
          <a:r>
            <a:rPr lang="en-US" sz="1200" dirty="0" smtClean="0"/>
            <a:t>https://sovet-ingenera.com/vodosnab/filtr-schet/filtr-dlya-vody-svoimi-rukami.html#i-10</a:t>
          </a:r>
          <a:endParaRPr lang="ru-RU" sz="1200" dirty="0" smtClean="0"/>
        </a:p>
      </dgm:t>
    </dgm:pt>
    <dgm:pt modelId="{769586B2-0D05-4760-9DD3-77FAD7A98503}" type="parTrans" cxnId="{20D82EC0-3E68-44A5-802E-F4BE82205053}">
      <dgm:prSet/>
      <dgm:spPr/>
      <dgm:t>
        <a:bodyPr/>
        <a:lstStyle/>
        <a:p>
          <a:endParaRPr lang="ru-RU"/>
        </a:p>
      </dgm:t>
    </dgm:pt>
    <dgm:pt modelId="{D4455D42-5455-4FDC-9135-672BDE3D3D95}" type="sibTrans" cxnId="{20D82EC0-3E68-44A5-802E-F4BE82205053}">
      <dgm:prSet/>
      <dgm:spPr/>
      <dgm:t>
        <a:bodyPr/>
        <a:lstStyle/>
        <a:p>
          <a:endParaRPr lang="ru-RU"/>
        </a:p>
      </dgm:t>
    </dgm:pt>
    <dgm:pt modelId="{4FD00D16-4336-4A62-9853-478DF8E8BE9F}">
      <dgm:prSet/>
      <dgm:spPr/>
      <dgm:t>
        <a:bodyPr/>
        <a:lstStyle/>
        <a:p>
          <a:r>
            <a:rPr lang="ru-RU" dirty="0" smtClean="0"/>
            <a:t>4)</a:t>
          </a:r>
          <a:r>
            <a:rPr lang="en-US" dirty="0" smtClean="0"/>
            <a:t>https://www.aquaphor.ru/blog/ochistka-vody-v-pokhode</a:t>
          </a:r>
          <a:endParaRPr lang="ru-RU" dirty="0"/>
        </a:p>
      </dgm:t>
    </dgm:pt>
    <dgm:pt modelId="{7FBABF91-3B70-4DDC-BFE9-D80F7EE926AD}" type="parTrans" cxnId="{1E4E3BC6-B5B6-43F7-A67C-A1C1F7DEB912}">
      <dgm:prSet/>
      <dgm:spPr/>
      <dgm:t>
        <a:bodyPr/>
        <a:lstStyle/>
        <a:p>
          <a:endParaRPr lang="ru-RU"/>
        </a:p>
      </dgm:t>
    </dgm:pt>
    <dgm:pt modelId="{DECEA259-AD7A-4A46-A730-700B68354AA1}" type="sibTrans" cxnId="{1E4E3BC6-B5B6-43F7-A67C-A1C1F7DEB912}">
      <dgm:prSet/>
      <dgm:spPr/>
      <dgm:t>
        <a:bodyPr/>
        <a:lstStyle/>
        <a:p>
          <a:endParaRPr lang="ru-RU"/>
        </a:p>
      </dgm:t>
    </dgm:pt>
    <dgm:pt modelId="{DA62CCE4-13DC-46DE-8EED-0772C9FBDB99}" type="pres">
      <dgm:prSet presAssocID="{5EF3571F-B99A-4CA7-A0FC-E56A33FC7DBA}" presName="vert0" presStyleCnt="0">
        <dgm:presLayoutVars>
          <dgm:dir/>
          <dgm:animOne val="branch"/>
          <dgm:animLvl val="lvl"/>
        </dgm:presLayoutVars>
      </dgm:prSet>
      <dgm:spPr/>
    </dgm:pt>
    <dgm:pt modelId="{D9900560-AC9E-405D-AB52-9695C18EEB27}" type="pres">
      <dgm:prSet presAssocID="{3A306472-78A0-40FA-8744-895FE782557C}" presName="thickLine" presStyleLbl="alignNode1" presStyleIdx="0" presStyleCnt="1"/>
      <dgm:spPr/>
    </dgm:pt>
    <dgm:pt modelId="{A59A3B88-8734-4AC5-BD65-E4219C02FB24}" type="pres">
      <dgm:prSet presAssocID="{3A306472-78A0-40FA-8744-895FE782557C}" presName="horz1" presStyleCnt="0"/>
      <dgm:spPr/>
    </dgm:pt>
    <dgm:pt modelId="{DD84A228-2DA0-4DD0-BE6D-0296A4903009}" type="pres">
      <dgm:prSet presAssocID="{3A306472-78A0-40FA-8744-895FE782557C}" presName="tx1" presStyleLbl="revTx" presStyleIdx="0" presStyleCnt="5"/>
      <dgm:spPr/>
    </dgm:pt>
    <dgm:pt modelId="{A509255B-7D59-4763-8243-F8A7B1379782}" type="pres">
      <dgm:prSet presAssocID="{3A306472-78A0-40FA-8744-895FE782557C}" presName="vert1" presStyleCnt="0"/>
      <dgm:spPr/>
    </dgm:pt>
    <dgm:pt modelId="{6D3F8B83-159F-4D39-9080-213C9E41C0DC}" type="pres">
      <dgm:prSet presAssocID="{C9F29840-8F50-47A9-9F11-6C40A7AB9830}" presName="vertSpace2a" presStyleCnt="0"/>
      <dgm:spPr/>
    </dgm:pt>
    <dgm:pt modelId="{8DFD14E7-442B-408E-9FED-C4636CEC113B}" type="pres">
      <dgm:prSet presAssocID="{C9F29840-8F50-47A9-9F11-6C40A7AB9830}" presName="horz2" presStyleCnt="0"/>
      <dgm:spPr/>
    </dgm:pt>
    <dgm:pt modelId="{C4FAD165-CCFF-441E-BF39-B9F91F17482E}" type="pres">
      <dgm:prSet presAssocID="{C9F29840-8F50-47A9-9F11-6C40A7AB9830}" presName="horzSpace2" presStyleCnt="0"/>
      <dgm:spPr/>
    </dgm:pt>
    <dgm:pt modelId="{75B75D47-39A0-4E03-81CC-78FC9E62DD50}" type="pres">
      <dgm:prSet presAssocID="{C9F29840-8F50-47A9-9F11-6C40A7AB9830}" presName="tx2" presStyleLbl="revTx" presStyleIdx="1" presStyleCnt="5"/>
      <dgm:spPr/>
      <dgm:t>
        <a:bodyPr/>
        <a:lstStyle/>
        <a:p>
          <a:endParaRPr lang="ru-RU"/>
        </a:p>
      </dgm:t>
    </dgm:pt>
    <dgm:pt modelId="{39C8F1D7-CDD4-4FF7-9F69-BE97C7815C37}" type="pres">
      <dgm:prSet presAssocID="{C9F29840-8F50-47A9-9F11-6C40A7AB9830}" presName="vert2" presStyleCnt="0"/>
      <dgm:spPr/>
    </dgm:pt>
    <dgm:pt modelId="{B16FFC8C-D609-4D1E-8C4F-BA52FAC9DBC4}" type="pres">
      <dgm:prSet presAssocID="{C9F29840-8F50-47A9-9F11-6C40A7AB9830}" presName="thinLine2b" presStyleLbl="callout" presStyleIdx="0" presStyleCnt="4"/>
      <dgm:spPr/>
    </dgm:pt>
    <dgm:pt modelId="{FB1C6CFD-342C-4EBF-90E1-7CA573360D24}" type="pres">
      <dgm:prSet presAssocID="{C9F29840-8F50-47A9-9F11-6C40A7AB9830}" presName="vertSpace2b" presStyleCnt="0"/>
      <dgm:spPr/>
    </dgm:pt>
    <dgm:pt modelId="{F4381AE6-FC9C-490C-8D7B-868F45DF58BC}" type="pres">
      <dgm:prSet presAssocID="{A6182587-AD7E-4F83-889B-DAFCEC61C0B2}" presName="horz2" presStyleCnt="0"/>
      <dgm:spPr/>
    </dgm:pt>
    <dgm:pt modelId="{73647617-1F46-4B98-996D-25D96506A7C2}" type="pres">
      <dgm:prSet presAssocID="{A6182587-AD7E-4F83-889B-DAFCEC61C0B2}" presName="horzSpace2" presStyleCnt="0"/>
      <dgm:spPr/>
    </dgm:pt>
    <dgm:pt modelId="{DC48E4B2-6F09-46A7-9D36-0C4C60AAF9C8}" type="pres">
      <dgm:prSet presAssocID="{A6182587-AD7E-4F83-889B-DAFCEC61C0B2}" presName="tx2" presStyleLbl="revTx" presStyleIdx="2" presStyleCnt="5"/>
      <dgm:spPr/>
      <dgm:t>
        <a:bodyPr/>
        <a:lstStyle/>
        <a:p>
          <a:endParaRPr lang="ru-RU"/>
        </a:p>
      </dgm:t>
    </dgm:pt>
    <dgm:pt modelId="{2E6EF3F3-4166-4B59-8458-B0DE751D62D6}" type="pres">
      <dgm:prSet presAssocID="{A6182587-AD7E-4F83-889B-DAFCEC61C0B2}" presName="vert2" presStyleCnt="0"/>
      <dgm:spPr/>
    </dgm:pt>
    <dgm:pt modelId="{59D2D8B8-02B2-4972-9F0D-5D7281B6BD7C}" type="pres">
      <dgm:prSet presAssocID="{A6182587-AD7E-4F83-889B-DAFCEC61C0B2}" presName="thinLine2b" presStyleLbl="callout" presStyleIdx="1" presStyleCnt="4"/>
      <dgm:spPr/>
    </dgm:pt>
    <dgm:pt modelId="{38CC1682-DBC7-4F91-AF98-F575A7EF5A9B}" type="pres">
      <dgm:prSet presAssocID="{A6182587-AD7E-4F83-889B-DAFCEC61C0B2}" presName="vertSpace2b" presStyleCnt="0"/>
      <dgm:spPr/>
    </dgm:pt>
    <dgm:pt modelId="{9EF689CC-DAB1-45AC-B734-627807F572F7}" type="pres">
      <dgm:prSet presAssocID="{FE23321E-A214-4A8C-A44A-A28D8DB0E5CF}" presName="horz2" presStyleCnt="0"/>
      <dgm:spPr/>
    </dgm:pt>
    <dgm:pt modelId="{C4DD70BF-9FAB-4D00-BC1B-60788FE68435}" type="pres">
      <dgm:prSet presAssocID="{FE23321E-A214-4A8C-A44A-A28D8DB0E5CF}" presName="horzSpace2" presStyleCnt="0"/>
      <dgm:spPr/>
    </dgm:pt>
    <dgm:pt modelId="{1BA66BCF-DEFB-4258-81DD-A108D923ADF2}" type="pres">
      <dgm:prSet presAssocID="{FE23321E-A214-4A8C-A44A-A28D8DB0E5CF}" presName="tx2" presStyleLbl="revTx" presStyleIdx="3" presStyleCnt="5"/>
      <dgm:spPr/>
      <dgm:t>
        <a:bodyPr/>
        <a:lstStyle/>
        <a:p>
          <a:endParaRPr lang="ru-RU"/>
        </a:p>
      </dgm:t>
    </dgm:pt>
    <dgm:pt modelId="{CB8B5C7B-B5B6-4DFD-8328-D8E525EC3507}" type="pres">
      <dgm:prSet presAssocID="{FE23321E-A214-4A8C-A44A-A28D8DB0E5CF}" presName="vert2" presStyleCnt="0"/>
      <dgm:spPr/>
    </dgm:pt>
    <dgm:pt modelId="{F82F5C70-B78F-4FB5-954C-BD099D96F761}" type="pres">
      <dgm:prSet presAssocID="{FE23321E-A214-4A8C-A44A-A28D8DB0E5CF}" presName="thinLine2b" presStyleLbl="callout" presStyleIdx="2" presStyleCnt="4"/>
      <dgm:spPr/>
    </dgm:pt>
    <dgm:pt modelId="{E0E608B4-40BC-48C8-B783-79869A9CAF60}" type="pres">
      <dgm:prSet presAssocID="{FE23321E-A214-4A8C-A44A-A28D8DB0E5CF}" presName="vertSpace2b" presStyleCnt="0"/>
      <dgm:spPr/>
    </dgm:pt>
    <dgm:pt modelId="{BCFAA1C8-5864-49D8-B187-064A2A8AB2CD}" type="pres">
      <dgm:prSet presAssocID="{4FD00D16-4336-4A62-9853-478DF8E8BE9F}" presName="horz2" presStyleCnt="0"/>
      <dgm:spPr/>
    </dgm:pt>
    <dgm:pt modelId="{166299A4-D360-457A-BA29-D32D54A4309D}" type="pres">
      <dgm:prSet presAssocID="{4FD00D16-4336-4A62-9853-478DF8E8BE9F}" presName="horzSpace2" presStyleCnt="0"/>
      <dgm:spPr/>
    </dgm:pt>
    <dgm:pt modelId="{417C5E4A-C63F-4FBE-8B9B-174FE37976F5}" type="pres">
      <dgm:prSet presAssocID="{4FD00D16-4336-4A62-9853-478DF8E8BE9F}" presName="tx2" presStyleLbl="revTx" presStyleIdx="4" presStyleCnt="5"/>
      <dgm:spPr/>
      <dgm:t>
        <a:bodyPr/>
        <a:lstStyle/>
        <a:p>
          <a:endParaRPr lang="ru-RU"/>
        </a:p>
      </dgm:t>
    </dgm:pt>
    <dgm:pt modelId="{C8CBF1F2-1FC1-431A-9E0D-97F6D36FF055}" type="pres">
      <dgm:prSet presAssocID="{4FD00D16-4336-4A62-9853-478DF8E8BE9F}" presName="vert2" presStyleCnt="0"/>
      <dgm:spPr/>
    </dgm:pt>
    <dgm:pt modelId="{076BEB0B-C4A3-4286-8771-92E6EEBB3150}" type="pres">
      <dgm:prSet presAssocID="{4FD00D16-4336-4A62-9853-478DF8E8BE9F}" presName="thinLine2b" presStyleLbl="callout" presStyleIdx="3" presStyleCnt="4"/>
      <dgm:spPr/>
    </dgm:pt>
    <dgm:pt modelId="{890AAAF8-AAA3-41DC-A510-BF63E5500FEB}" type="pres">
      <dgm:prSet presAssocID="{4FD00D16-4336-4A62-9853-478DF8E8BE9F}" presName="vertSpace2b" presStyleCnt="0"/>
      <dgm:spPr/>
    </dgm:pt>
  </dgm:ptLst>
  <dgm:cxnLst>
    <dgm:cxn modelId="{FB35298E-DD51-4201-AEB5-E571E242515B}" type="presOf" srcId="{A6182587-AD7E-4F83-889B-DAFCEC61C0B2}" destId="{DC48E4B2-6F09-46A7-9D36-0C4C60AAF9C8}" srcOrd="0" destOrd="0" presId="urn:microsoft.com/office/officeart/2008/layout/LinedList"/>
    <dgm:cxn modelId="{D4AC2635-DC72-4178-B141-14C158E2B8D9}" srcId="{3A306472-78A0-40FA-8744-895FE782557C}" destId="{A6182587-AD7E-4F83-889B-DAFCEC61C0B2}" srcOrd="1" destOrd="0" parTransId="{64DBFDF6-D915-4FC4-AE94-AF9E6979AC6F}" sibTransId="{D04D2578-B2B0-44D0-A949-AB46DD208A02}"/>
    <dgm:cxn modelId="{1E4E3BC6-B5B6-43F7-A67C-A1C1F7DEB912}" srcId="{3A306472-78A0-40FA-8744-895FE782557C}" destId="{4FD00D16-4336-4A62-9853-478DF8E8BE9F}" srcOrd="3" destOrd="0" parTransId="{7FBABF91-3B70-4DDC-BFE9-D80F7EE926AD}" sibTransId="{DECEA259-AD7A-4A46-A730-700B68354AA1}"/>
    <dgm:cxn modelId="{BAC64ECC-34E2-4727-8617-E055A7C22038}" srcId="{5EF3571F-B99A-4CA7-A0FC-E56A33FC7DBA}" destId="{3A306472-78A0-40FA-8744-895FE782557C}" srcOrd="0" destOrd="0" parTransId="{29D04820-0992-4E6B-A5C9-B6B290FB9AB3}" sibTransId="{36D2021B-4E93-47F2-92C6-72A0F9439422}"/>
    <dgm:cxn modelId="{1C7A59B3-A330-4A9D-8305-FFAD7A491DCD}" type="presOf" srcId="{3A306472-78A0-40FA-8744-895FE782557C}" destId="{DD84A228-2DA0-4DD0-BE6D-0296A4903009}" srcOrd="0" destOrd="0" presId="urn:microsoft.com/office/officeart/2008/layout/LinedList"/>
    <dgm:cxn modelId="{EAD8A940-7345-4DB0-A0C1-BADF09E7F6B2}" srcId="{3A306472-78A0-40FA-8744-895FE782557C}" destId="{C9F29840-8F50-47A9-9F11-6C40A7AB9830}" srcOrd="0" destOrd="0" parTransId="{4E903C28-DAC3-4E36-A4C2-398063F05D24}" sibTransId="{7A748489-67A4-4173-BF2D-177588AAAF6F}"/>
    <dgm:cxn modelId="{63132E05-2ACB-4315-B008-11ABFE1DEB8B}" type="presOf" srcId="{C9F29840-8F50-47A9-9F11-6C40A7AB9830}" destId="{75B75D47-39A0-4E03-81CC-78FC9E62DD50}" srcOrd="0" destOrd="0" presId="urn:microsoft.com/office/officeart/2008/layout/LinedList"/>
    <dgm:cxn modelId="{65161AB1-E3C3-4F65-835A-7B20AAC25CC6}" type="presOf" srcId="{4FD00D16-4336-4A62-9853-478DF8E8BE9F}" destId="{417C5E4A-C63F-4FBE-8B9B-174FE37976F5}" srcOrd="0" destOrd="0" presId="urn:microsoft.com/office/officeart/2008/layout/LinedList"/>
    <dgm:cxn modelId="{EFB571B2-22E5-4BB1-B567-9BAA6813AE59}" type="presOf" srcId="{5EF3571F-B99A-4CA7-A0FC-E56A33FC7DBA}" destId="{DA62CCE4-13DC-46DE-8EED-0772C9FBDB99}" srcOrd="0" destOrd="0" presId="urn:microsoft.com/office/officeart/2008/layout/LinedList"/>
    <dgm:cxn modelId="{20D82EC0-3E68-44A5-802E-F4BE82205053}" srcId="{3A306472-78A0-40FA-8744-895FE782557C}" destId="{FE23321E-A214-4A8C-A44A-A28D8DB0E5CF}" srcOrd="2" destOrd="0" parTransId="{769586B2-0D05-4760-9DD3-77FAD7A98503}" sibTransId="{D4455D42-5455-4FDC-9135-672BDE3D3D95}"/>
    <dgm:cxn modelId="{DB4E6F1E-E294-40C9-AF8B-1A60465FC07A}" type="presOf" srcId="{FE23321E-A214-4A8C-A44A-A28D8DB0E5CF}" destId="{1BA66BCF-DEFB-4258-81DD-A108D923ADF2}" srcOrd="0" destOrd="0" presId="urn:microsoft.com/office/officeart/2008/layout/LinedList"/>
    <dgm:cxn modelId="{6D6F7F2A-5D41-4C19-9F79-6FD952259B56}" type="presParOf" srcId="{DA62CCE4-13DC-46DE-8EED-0772C9FBDB99}" destId="{D9900560-AC9E-405D-AB52-9695C18EEB27}" srcOrd="0" destOrd="0" presId="urn:microsoft.com/office/officeart/2008/layout/LinedList"/>
    <dgm:cxn modelId="{CF961B7B-6FA7-473E-89A7-E3DDBD4265E1}" type="presParOf" srcId="{DA62CCE4-13DC-46DE-8EED-0772C9FBDB99}" destId="{A59A3B88-8734-4AC5-BD65-E4219C02FB24}" srcOrd="1" destOrd="0" presId="urn:microsoft.com/office/officeart/2008/layout/LinedList"/>
    <dgm:cxn modelId="{196B9F5E-0638-43ED-B469-22292E008F25}" type="presParOf" srcId="{A59A3B88-8734-4AC5-BD65-E4219C02FB24}" destId="{DD84A228-2DA0-4DD0-BE6D-0296A4903009}" srcOrd="0" destOrd="0" presId="urn:microsoft.com/office/officeart/2008/layout/LinedList"/>
    <dgm:cxn modelId="{69CA77A1-8ABC-4DD8-875C-89D1001DCA42}" type="presParOf" srcId="{A59A3B88-8734-4AC5-BD65-E4219C02FB24}" destId="{A509255B-7D59-4763-8243-F8A7B1379782}" srcOrd="1" destOrd="0" presId="urn:microsoft.com/office/officeart/2008/layout/LinedList"/>
    <dgm:cxn modelId="{2F105140-8BB1-4F39-9624-B94A0FD36696}" type="presParOf" srcId="{A509255B-7D59-4763-8243-F8A7B1379782}" destId="{6D3F8B83-159F-4D39-9080-213C9E41C0DC}" srcOrd="0" destOrd="0" presId="urn:microsoft.com/office/officeart/2008/layout/LinedList"/>
    <dgm:cxn modelId="{3448374E-117A-4161-8631-2AD3BA154D96}" type="presParOf" srcId="{A509255B-7D59-4763-8243-F8A7B1379782}" destId="{8DFD14E7-442B-408E-9FED-C4636CEC113B}" srcOrd="1" destOrd="0" presId="urn:microsoft.com/office/officeart/2008/layout/LinedList"/>
    <dgm:cxn modelId="{28C4C24C-1304-42A9-98EA-498302953081}" type="presParOf" srcId="{8DFD14E7-442B-408E-9FED-C4636CEC113B}" destId="{C4FAD165-CCFF-441E-BF39-B9F91F17482E}" srcOrd="0" destOrd="0" presId="urn:microsoft.com/office/officeart/2008/layout/LinedList"/>
    <dgm:cxn modelId="{B616D9F2-D5EF-409E-8CFB-9FB85126D2F1}" type="presParOf" srcId="{8DFD14E7-442B-408E-9FED-C4636CEC113B}" destId="{75B75D47-39A0-4E03-81CC-78FC9E62DD50}" srcOrd="1" destOrd="0" presId="urn:microsoft.com/office/officeart/2008/layout/LinedList"/>
    <dgm:cxn modelId="{8BEEC558-52A4-424C-A0D2-03B39EDE7900}" type="presParOf" srcId="{8DFD14E7-442B-408E-9FED-C4636CEC113B}" destId="{39C8F1D7-CDD4-4FF7-9F69-BE97C7815C37}" srcOrd="2" destOrd="0" presId="urn:microsoft.com/office/officeart/2008/layout/LinedList"/>
    <dgm:cxn modelId="{6445D52C-37F4-42FA-9C78-3B5D4434109A}" type="presParOf" srcId="{A509255B-7D59-4763-8243-F8A7B1379782}" destId="{B16FFC8C-D609-4D1E-8C4F-BA52FAC9DBC4}" srcOrd="2" destOrd="0" presId="urn:microsoft.com/office/officeart/2008/layout/LinedList"/>
    <dgm:cxn modelId="{21020A97-279D-4D7F-8145-E276CFB60801}" type="presParOf" srcId="{A509255B-7D59-4763-8243-F8A7B1379782}" destId="{FB1C6CFD-342C-4EBF-90E1-7CA573360D24}" srcOrd="3" destOrd="0" presId="urn:microsoft.com/office/officeart/2008/layout/LinedList"/>
    <dgm:cxn modelId="{4FF77763-E263-4332-91EE-9F441FBF8AA4}" type="presParOf" srcId="{A509255B-7D59-4763-8243-F8A7B1379782}" destId="{F4381AE6-FC9C-490C-8D7B-868F45DF58BC}" srcOrd="4" destOrd="0" presId="urn:microsoft.com/office/officeart/2008/layout/LinedList"/>
    <dgm:cxn modelId="{88BD1D4D-8A94-4CE3-8C16-DD1C3DEC9C08}" type="presParOf" srcId="{F4381AE6-FC9C-490C-8D7B-868F45DF58BC}" destId="{73647617-1F46-4B98-996D-25D96506A7C2}" srcOrd="0" destOrd="0" presId="urn:microsoft.com/office/officeart/2008/layout/LinedList"/>
    <dgm:cxn modelId="{F41C9B56-188A-4C2F-ADDE-4135D1325876}" type="presParOf" srcId="{F4381AE6-FC9C-490C-8D7B-868F45DF58BC}" destId="{DC48E4B2-6F09-46A7-9D36-0C4C60AAF9C8}" srcOrd="1" destOrd="0" presId="urn:microsoft.com/office/officeart/2008/layout/LinedList"/>
    <dgm:cxn modelId="{612E8E4B-637B-41B6-95EB-2ECDEFECA7FE}" type="presParOf" srcId="{F4381AE6-FC9C-490C-8D7B-868F45DF58BC}" destId="{2E6EF3F3-4166-4B59-8458-B0DE751D62D6}" srcOrd="2" destOrd="0" presId="urn:microsoft.com/office/officeart/2008/layout/LinedList"/>
    <dgm:cxn modelId="{90BC59FD-856C-4FB6-B64C-67514DB4F095}" type="presParOf" srcId="{A509255B-7D59-4763-8243-F8A7B1379782}" destId="{59D2D8B8-02B2-4972-9F0D-5D7281B6BD7C}" srcOrd="5" destOrd="0" presId="urn:microsoft.com/office/officeart/2008/layout/LinedList"/>
    <dgm:cxn modelId="{737D4772-00E7-4CD9-A567-64F2D0A52E2D}" type="presParOf" srcId="{A509255B-7D59-4763-8243-F8A7B1379782}" destId="{38CC1682-DBC7-4F91-AF98-F575A7EF5A9B}" srcOrd="6" destOrd="0" presId="urn:microsoft.com/office/officeart/2008/layout/LinedList"/>
    <dgm:cxn modelId="{54778AED-077A-4C1F-8727-6835B2CA7E12}" type="presParOf" srcId="{A509255B-7D59-4763-8243-F8A7B1379782}" destId="{9EF689CC-DAB1-45AC-B734-627807F572F7}" srcOrd="7" destOrd="0" presId="urn:microsoft.com/office/officeart/2008/layout/LinedList"/>
    <dgm:cxn modelId="{C6F9B52F-31AA-4773-A708-ACC98CD45206}" type="presParOf" srcId="{9EF689CC-DAB1-45AC-B734-627807F572F7}" destId="{C4DD70BF-9FAB-4D00-BC1B-60788FE68435}" srcOrd="0" destOrd="0" presId="urn:microsoft.com/office/officeart/2008/layout/LinedList"/>
    <dgm:cxn modelId="{CC5D877A-3BBA-412B-BBDE-C3BB54A20900}" type="presParOf" srcId="{9EF689CC-DAB1-45AC-B734-627807F572F7}" destId="{1BA66BCF-DEFB-4258-81DD-A108D923ADF2}" srcOrd="1" destOrd="0" presId="urn:microsoft.com/office/officeart/2008/layout/LinedList"/>
    <dgm:cxn modelId="{E3D82221-3DC3-4DBF-8DF2-E6EC04785383}" type="presParOf" srcId="{9EF689CC-DAB1-45AC-B734-627807F572F7}" destId="{CB8B5C7B-B5B6-4DFD-8328-D8E525EC3507}" srcOrd="2" destOrd="0" presId="urn:microsoft.com/office/officeart/2008/layout/LinedList"/>
    <dgm:cxn modelId="{F7E4690E-629C-468B-97FF-3C604089E6DB}" type="presParOf" srcId="{A509255B-7D59-4763-8243-F8A7B1379782}" destId="{F82F5C70-B78F-4FB5-954C-BD099D96F761}" srcOrd="8" destOrd="0" presId="urn:microsoft.com/office/officeart/2008/layout/LinedList"/>
    <dgm:cxn modelId="{6C411230-F2DD-47E9-BF77-8D43173CB931}" type="presParOf" srcId="{A509255B-7D59-4763-8243-F8A7B1379782}" destId="{E0E608B4-40BC-48C8-B783-79869A9CAF60}" srcOrd="9" destOrd="0" presId="urn:microsoft.com/office/officeart/2008/layout/LinedList"/>
    <dgm:cxn modelId="{FA19D61F-F402-4BF3-85DD-A077E4F08824}" type="presParOf" srcId="{A509255B-7D59-4763-8243-F8A7B1379782}" destId="{BCFAA1C8-5864-49D8-B187-064A2A8AB2CD}" srcOrd="10" destOrd="0" presId="urn:microsoft.com/office/officeart/2008/layout/LinedList"/>
    <dgm:cxn modelId="{3D4CDE40-237A-4D56-8A2F-6288477011FD}" type="presParOf" srcId="{BCFAA1C8-5864-49D8-B187-064A2A8AB2CD}" destId="{166299A4-D360-457A-BA29-D32D54A4309D}" srcOrd="0" destOrd="0" presId="urn:microsoft.com/office/officeart/2008/layout/LinedList"/>
    <dgm:cxn modelId="{DD01371C-089D-4120-9820-94C21631CC62}" type="presParOf" srcId="{BCFAA1C8-5864-49D8-B187-064A2A8AB2CD}" destId="{417C5E4A-C63F-4FBE-8B9B-174FE37976F5}" srcOrd="1" destOrd="0" presId="urn:microsoft.com/office/officeart/2008/layout/LinedList"/>
    <dgm:cxn modelId="{00507518-DC95-4B5C-9CED-4C9C6F8FC4FC}" type="presParOf" srcId="{BCFAA1C8-5864-49D8-B187-064A2A8AB2CD}" destId="{C8CBF1F2-1FC1-431A-9E0D-97F6D36FF055}" srcOrd="2" destOrd="0" presId="urn:microsoft.com/office/officeart/2008/layout/LinedList"/>
    <dgm:cxn modelId="{73560DC4-6289-4873-8F82-D1DDD82D22D7}" type="presParOf" srcId="{A509255B-7D59-4763-8243-F8A7B1379782}" destId="{076BEB0B-C4A3-4286-8771-92E6EEBB3150}" srcOrd="11" destOrd="0" presId="urn:microsoft.com/office/officeart/2008/layout/LinedList"/>
    <dgm:cxn modelId="{29308C37-51D9-4155-ADBA-E87585692A70}" type="presParOf" srcId="{A509255B-7D59-4763-8243-F8A7B1379782}" destId="{890AAAF8-AAA3-41DC-A510-BF63E5500FEB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F9628B-622F-4418-9A46-75FC78CF3C9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AEDDD5-A552-47A1-BF3D-EE9D819BAA29}">
      <dgm:prSet phldrT="[Текст]"/>
      <dgm:spPr/>
      <dgm:t>
        <a:bodyPr/>
        <a:lstStyle/>
        <a:p>
          <a:r>
            <a:rPr lang="ru-RU" dirty="0" smtClean="0"/>
            <a:t>гравий</a:t>
          </a:r>
          <a:endParaRPr lang="ru-RU" dirty="0"/>
        </a:p>
      </dgm:t>
    </dgm:pt>
    <dgm:pt modelId="{27E2275D-F14B-4183-898E-2B75C3FC4812}" type="parTrans" cxnId="{C2BFD0EE-796C-42E3-B120-545B3416AA55}">
      <dgm:prSet/>
      <dgm:spPr/>
      <dgm:t>
        <a:bodyPr/>
        <a:lstStyle/>
        <a:p>
          <a:endParaRPr lang="ru-RU"/>
        </a:p>
      </dgm:t>
    </dgm:pt>
    <dgm:pt modelId="{9710FD55-117D-43B4-BC73-B2B2E37FE12E}" type="sibTrans" cxnId="{C2BFD0EE-796C-42E3-B120-545B3416AA55}">
      <dgm:prSet/>
      <dgm:spPr/>
      <dgm:t>
        <a:bodyPr/>
        <a:lstStyle/>
        <a:p>
          <a:endParaRPr lang="ru-RU"/>
        </a:p>
      </dgm:t>
    </dgm:pt>
    <dgm:pt modelId="{AE15F823-8599-47C8-99CE-AA3F31F5C9D8}">
      <dgm:prSet phldrT="[Текст]"/>
      <dgm:spPr/>
      <dgm:t>
        <a:bodyPr/>
        <a:lstStyle/>
        <a:p>
          <a:r>
            <a:rPr lang="ru-RU" dirty="0" smtClean="0"/>
            <a:t>марля</a:t>
          </a:r>
          <a:endParaRPr lang="ru-RU" dirty="0"/>
        </a:p>
      </dgm:t>
    </dgm:pt>
    <dgm:pt modelId="{03A2B432-3322-4777-A11F-E5685F40FB57}" type="parTrans" cxnId="{5ECE4FD1-1F04-4FE7-9059-B9C3428A834F}">
      <dgm:prSet/>
      <dgm:spPr/>
      <dgm:t>
        <a:bodyPr/>
        <a:lstStyle/>
        <a:p>
          <a:endParaRPr lang="ru-RU"/>
        </a:p>
      </dgm:t>
    </dgm:pt>
    <dgm:pt modelId="{B7762C08-B60E-4C4B-A63C-49D669DE90E0}" type="sibTrans" cxnId="{5ECE4FD1-1F04-4FE7-9059-B9C3428A834F}">
      <dgm:prSet/>
      <dgm:spPr/>
      <dgm:t>
        <a:bodyPr/>
        <a:lstStyle/>
        <a:p>
          <a:endParaRPr lang="ru-RU"/>
        </a:p>
      </dgm:t>
    </dgm:pt>
    <dgm:pt modelId="{39E8F4F1-9C91-4041-85D0-3E5C2CD4D27E}">
      <dgm:prSet phldrT="[Текст]"/>
      <dgm:spPr/>
      <dgm:t>
        <a:bodyPr/>
        <a:lstStyle/>
        <a:p>
          <a:r>
            <a:rPr lang="ru-RU" dirty="0" smtClean="0"/>
            <a:t>уголь</a:t>
          </a:r>
          <a:endParaRPr lang="ru-RU" dirty="0"/>
        </a:p>
      </dgm:t>
    </dgm:pt>
    <dgm:pt modelId="{CC7902B3-1F7D-46A5-AECF-88C7E8B0C42B}" type="parTrans" cxnId="{BA86FEFD-2D1B-4291-897A-C1195494BE0B}">
      <dgm:prSet/>
      <dgm:spPr/>
      <dgm:t>
        <a:bodyPr/>
        <a:lstStyle/>
        <a:p>
          <a:endParaRPr lang="ru-RU"/>
        </a:p>
      </dgm:t>
    </dgm:pt>
    <dgm:pt modelId="{5BAFEBD2-1331-45ED-9B81-EA96203CEAF0}" type="sibTrans" cxnId="{BA86FEFD-2D1B-4291-897A-C1195494BE0B}">
      <dgm:prSet/>
      <dgm:spPr/>
      <dgm:t>
        <a:bodyPr/>
        <a:lstStyle/>
        <a:p>
          <a:endParaRPr lang="ru-RU"/>
        </a:p>
      </dgm:t>
    </dgm:pt>
    <dgm:pt modelId="{F66357A6-ED5A-448B-AC71-56BF19EAF77D}">
      <dgm:prSet phldrT="[Текст]"/>
      <dgm:spPr/>
      <dgm:t>
        <a:bodyPr/>
        <a:lstStyle/>
        <a:p>
          <a:r>
            <a:rPr lang="ru-RU" dirty="0" smtClean="0"/>
            <a:t>вата</a:t>
          </a:r>
          <a:endParaRPr lang="ru-RU" dirty="0"/>
        </a:p>
      </dgm:t>
    </dgm:pt>
    <dgm:pt modelId="{F45D9DDE-14FC-4CB4-B67C-2645F6E4BB42}" type="parTrans" cxnId="{84FDF91A-9DD9-462E-8F7E-5DCC58CD664D}">
      <dgm:prSet/>
      <dgm:spPr/>
      <dgm:t>
        <a:bodyPr/>
        <a:lstStyle/>
        <a:p>
          <a:endParaRPr lang="ru-RU"/>
        </a:p>
      </dgm:t>
    </dgm:pt>
    <dgm:pt modelId="{094D199B-77FC-4D47-894A-BF41244DCA1F}" type="sibTrans" cxnId="{84FDF91A-9DD9-462E-8F7E-5DCC58CD664D}">
      <dgm:prSet/>
      <dgm:spPr/>
      <dgm:t>
        <a:bodyPr/>
        <a:lstStyle/>
        <a:p>
          <a:endParaRPr lang="ru-RU"/>
        </a:p>
      </dgm:t>
    </dgm:pt>
    <dgm:pt modelId="{07C4DBFC-C0FA-410E-BEF4-1F9189DF7146}">
      <dgm:prSet/>
      <dgm:spPr/>
      <dgm:t>
        <a:bodyPr/>
        <a:lstStyle/>
        <a:p>
          <a:r>
            <a:rPr lang="ru-RU" dirty="0" smtClean="0"/>
            <a:t>марля</a:t>
          </a:r>
          <a:endParaRPr lang="ru-RU" dirty="0"/>
        </a:p>
      </dgm:t>
    </dgm:pt>
    <dgm:pt modelId="{EA7676D0-22D6-48BC-8BB6-7DA2B60F7010}" type="parTrans" cxnId="{A30DAF41-2E0F-4A25-A4DD-B1B25A015865}">
      <dgm:prSet/>
      <dgm:spPr/>
      <dgm:t>
        <a:bodyPr/>
        <a:lstStyle/>
        <a:p>
          <a:endParaRPr lang="ru-RU"/>
        </a:p>
      </dgm:t>
    </dgm:pt>
    <dgm:pt modelId="{55964F1E-D1A9-4EEF-B811-DA07192D2A60}" type="sibTrans" cxnId="{A30DAF41-2E0F-4A25-A4DD-B1B25A015865}">
      <dgm:prSet/>
      <dgm:spPr/>
      <dgm:t>
        <a:bodyPr/>
        <a:lstStyle/>
        <a:p>
          <a:endParaRPr lang="ru-RU"/>
        </a:p>
      </dgm:t>
    </dgm:pt>
    <dgm:pt modelId="{70F21425-956D-4FC7-92EF-623403B231B8}" type="pres">
      <dgm:prSet presAssocID="{55F9628B-622F-4418-9A46-75FC78CF3C91}" presName="linear" presStyleCnt="0">
        <dgm:presLayoutVars>
          <dgm:dir/>
          <dgm:resizeHandles val="exact"/>
        </dgm:presLayoutVars>
      </dgm:prSet>
      <dgm:spPr/>
    </dgm:pt>
    <dgm:pt modelId="{79C75CA8-D60D-417B-B5BE-E799B5F78998}" type="pres">
      <dgm:prSet presAssocID="{6CAEDDD5-A552-47A1-BF3D-EE9D819BAA29}" presName="comp" presStyleCnt="0"/>
      <dgm:spPr/>
    </dgm:pt>
    <dgm:pt modelId="{AC23E574-B11E-421D-AA97-466A3E953AA0}" type="pres">
      <dgm:prSet presAssocID="{6CAEDDD5-A552-47A1-BF3D-EE9D819BAA29}" presName="box" presStyleLbl="node1" presStyleIdx="0" presStyleCnt="5"/>
      <dgm:spPr/>
      <dgm:t>
        <a:bodyPr/>
        <a:lstStyle/>
        <a:p>
          <a:endParaRPr lang="ru-RU"/>
        </a:p>
      </dgm:t>
    </dgm:pt>
    <dgm:pt modelId="{DA18F0D7-286B-46C9-9CAB-07FAB4BCFA15}" type="pres">
      <dgm:prSet presAssocID="{6CAEDDD5-A552-47A1-BF3D-EE9D819BAA29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34BD3DE7-6EB1-46FE-80E9-A4E7174E290C}" type="pres">
      <dgm:prSet presAssocID="{6CAEDDD5-A552-47A1-BF3D-EE9D819BAA29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C4AA5-2D6A-4C3D-A040-6DD82B693A07}" type="pres">
      <dgm:prSet presAssocID="{9710FD55-117D-43B4-BC73-B2B2E37FE12E}" presName="spacer" presStyleCnt="0"/>
      <dgm:spPr/>
    </dgm:pt>
    <dgm:pt modelId="{C027E94D-5265-43B4-B4FD-ECA40DA5CED7}" type="pres">
      <dgm:prSet presAssocID="{AE15F823-8599-47C8-99CE-AA3F31F5C9D8}" presName="comp" presStyleCnt="0"/>
      <dgm:spPr/>
    </dgm:pt>
    <dgm:pt modelId="{3D7A09A5-77EE-4B80-BD41-B3861B39724A}" type="pres">
      <dgm:prSet presAssocID="{AE15F823-8599-47C8-99CE-AA3F31F5C9D8}" presName="box" presStyleLbl="node1" presStyleIdx="1" presStyleCnt="5"/>
      <dgm:spPr/>
      <dgm:t>
        <a:bodyPr/>
        <a:lstStyle/>
        <a:p>
          <a:endParaRPr lang="ru-RU"/>
        </a:p>
      </dgm:t>
    </dgm:pt>
    <dgm:pt modelId="{CAC3CEE6-A2D6-4244-B571-B665476274C6}" type="pres">
      <dgm:prSet presAssocID="{AE15F823-8599-47C8-99CE-AA3F31F5C9D8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EB8F2647-2583-441A-9516-65636946E3E0}" type="pres">
      <dgm:prSet presAssocID="{AE15F823-8599-47C8-99CE-AA3F31F5C9D8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4E021-33EC-4DBE-AA48-BC0FDDC8ED21}" type="pres">
      <dgm:prSet presAssocID="{B7762C08-B60E-4C4B-A63C-49D669DE90E0}" presName="spacer" presStyleCnt="0"/>
      <dgm:spPr/>
    </dgm:pt>
    <dgm:pt modelId="{B5C5B4AF-5EA2-459F-B10F-01A7E0CCAE87}" type="pres">
      <dgm:prSet presAssocID="{39E8F4F1-9C91-4041-85D0-3E5C2CD4D27E}" presName="comp" presStyleCnt="0"/>
      <dgm:spPr/>
    </dgm:pt>
    <dgm:pt modelId="{E015C26A-EF8C-49FD-BF85-213C9574E46C}" type="pres">
      <dgm:prSet presAssocID="{39E8F4F1-9C91-4041-85D0-3E5C2CD4D27E}" presName="box" presStyleLbl="node1" presStyleIdx="2" presStyleCnt="5"/>
      <dgm:spPr/>
      <dgm:t>
        <a:bodyPr/>
        <a:lstStyle/>
        <a:p>
          <a:endParaRPr lang="ru-RU"/>
        </a:p>
      </dgm:t>
    </dgm:pt>
    <dgm:pt modelId="{1E489F2D-D23E-42A8-9F4C-9969886F0695}" type="pres">
      <dgm:prSet presAssocID="{39E8F4F1-9C91-4041-85D0-3E5C2CD4D27E}" presName="img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DAA08BB-43A1-4FCC-8C42-FA58A16EAECB}" type="pres">
      <dgm:prSet presAssocID="{39E8F4F1-9C91-4041-85D0-3E5C2CD4D27E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42E98-624A-4F74-A42B-A5CD2A659429}" type="pres">
      <dgm:prSet presAssocID="{5BAFEBD2-1331-45ED-9B81-EA96203CEAF0}" presName="spacer" presStyleCnt="0"/>
      <dgm:spPr/>
    </dgm:pt>
    <dgm:pt modelId="{6CDB414F-F171-4613-9910-BAFBAC415E3E}" type="pres">
      <dgm:prSet presAssocID="{F66357A6-ED5A-448B-AC71-56BF19EAF77D}" presName="comp" presStyleCnt="0"/>
      <dgm:spPr/>
    </dgm:pt>
    <dgm:pt modelId="{95287DD0-21CE-429E-815A-6F9FACB848E4}" type="pres">
      <dgm:prSet presAssocID="{F66357A6-ED5A-448B-AC71-56BF19EAF77D}" presName="box" presStyleLbl="node1" presStyleIdx="3" presStyleCnt="5"/>
      <dgm:spPr/>
    </dgm:pt>
    <dgm:pt modelId="{5A532299-813E-48A9-AD5B-4BC2263369D6}" type="pres">
      <dgm:prSet presAssocID="{F66357A6-ED5A-448B-AC71-56BF19EAF77D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FF0A5B74-34F4-42C5-B108-24EBFB38F2A9}" type="pres">
      <dgm:prSet presAssocID="{F66357A6-ED5A-448B-AC71-56BF19EAF77D}" presName="text" presStyleLbl="node1" presStyleIdx="3" presStyleCnt="5">
        <dgm:presLayoutVars>
          <dgm:bulletEnabled val="1"/>
        </dgm:presLayoutVars>
      </dgm:prSet>
      <dgm:spPr/>
    </dgm:pt>
    <dgm:pt modelId="{DD9F2064-BF66-45DE-ADC0-2D65638EE602}" type="pres">
      <dgm:prSet presAssocID="{094D199B-77FC-4D47-894A-BF41244DCA1F}" presName="spacer" presStyleCnt="0"/>
      <dgm:spPr/>
    </dgm:pt>
    <dgm:pt modelId="{A1B1BB74-0DAA-4BEB-A29F-585F729EFD3C}" type="pres">
      <dgm:prSet presAssocID="{07C4DBFC-C0FA-410E-BEF4-1F9189DF7146}" presName="comp" presStyleCnt="0"/>
      <dgm:spPr/>
    </dgm:pt>
    <dgm:pt modelId="{02F54C64-5F21-4BB8-BA8A-EE237B83E6E2}" type="pres">
      <dgm:prSet presAssocID="{07C4DBFC-C0FA-410E-BEF4-1F9189DF7146}" presName="box" presStyleLbl="node1" presStyleIdx="4" presStyleCnt="5"/>
      <dgm:spPr/>
    </dgm:pt>
    <dgm:pt modelId="{69D21786-639A-4D59-A5D1-FF5740E3BCE8}" type="pres">
      <dgm:prSet presAssocID="{07C4DBFC-C0FA-410E-BEF4-1F9189DF7146}" presName="img" presStyleLbl="fgImgPlace1" presStyleIdx="4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3FC9A989-C2E5-4D54-8964-DFCC95641626}" type="pres">
      <dgm:prSet presAssocID="{07C4DBFC-C0FA-410E-BEF4-1F9189DF7146}" presName="text" presStyleLbl="node1" presStyleIdx="4" presStyleCnt="5">
        <dgm:presLayoutVars>
          <dgm:bulletEnabled val="1"/>
        </dgm:presLayoutVars>
      </dgm:prSet>
      <dgm:spPr/>
    </dgm:pt>
  </dgm:ptLst>
  <dgm:cxnLst>
    <dgm:cxn modelId="{BA86FEFD-2D1B-4291-897A-C1195494BE0B}" srcId="{55F9628B-622F-4418-9A46-75FC78CF3C91}" destId="{39E8F4F1-9C91-4041-85D0-3E5C2CD4D27E}" srcOrd="2" destOrd="0" parTransId="{CC7902B3-1F7D-46A5-AECF-88C7E8B0C42B}" sibTransId="{5BAFEBD2-1331-45ED-9B81-EA96203CEAF0}"/>
    <dgm:cxn modelId="{FE6471CC-8084-47C8-91FC-9721782C081D}" type="presOf" srcId="{07C4DBFC-C0FA-410E-BEF4-1F9189DF7146}" destId="{02F54C64-5F21-4BB8-BA8A-EE237B83E6E2}" srcOrd="0" destOrd="0" presId="urn:microsoft.com/office/officeart/2005/8/layout/vList4"/>
    <dgm:cxn modelId="{ED508389-89EA-4D29-9E79-A663386AC2E4}" type="presOf" srcId="{6CAEDDD5-A552-47A1-BF3D-EE9D819BAA29}" destId="{AC23E574-B11E-421D-AA97-466A3E953AA0}" srcOrd="0" destOrd="0" presId="urn:microsoft.com/office/officeart/2005/8/layout/vList4"/>
    <dgm:cxn modelId="{5ECE4FD1-1F04-4FE7-9059-B9C3428A834F}" srcId="{55F9628B-622F-4418-9A46-75FC78CF3C91}" destId="{AE15F823-8599-47C8-99CE-AA3F31F5C9D8}" srcOrd="1" destOrd="0" parTransId="{03A2B432-3322-4777-A11F-E5685F40FB57}" sibTransId="{B7762C08-B60E-4C4B-A63C-49D669DE90E0}"/>
    <dgm:cxn modelId="{628C12F9-76C2-493F-B4E8-2F8ED4240A97}" type="presOf" srcId="{07C4DBFC-C0FA-410E-BEF4-1F9189DF7146}" destId="{3FC9A989-C2E5-4D54-8964-DFCC95641626}" srcOrd="1" destOrd="0" presId="urn:microsoft.com/office/officeart/2005/8/layout/vList4"/>
    <dgm:cxn modelId="{A30DAF41-2E0F-4A25-A4DD-B1B25A015865}" srcId="{55F9628B-622F-4418-9A46-75FC78CF3C91}" destId="{07C4DBFC-C0FA-410E-BEF4-1F9189DF7146}" srcOrd="4" destOrd="0" parTransId="{EA7676D0-22D6-48BC-8BB6-7DA2B60F7010}" sibTransId="{55964F1E-D1A9-4EEF-B811-DA07192D2A60}"/>
    <dgm:cxn modelId="{2260BDEE-10B2-4623-968E-7E7FFAB66D8F}" type="presOf" srcId="{55F9628B-622F-4418-9A46-75FC78CF3C91}" destId="{70F21425-956D-4FC7-92EF-623403B231B8}" srcOrd="0" destOrd="0" presId="urn:microsoft.com/office/officeart/2005/8/layout/vList4"/>
    <dgm:cxn modelId="{E9903F4E-A2C0-47AF-A77E-831FBED84679}" type="presOf" srcId="{6CAEDDD5-A552-47A1-BF3D-EE9D819BAA29}" destId="{34BD3DE7-6EB1-46FE-80E9-A4E7174E290C}" srcOrd="1" destOrd="0" presId="urn:microsoft.com/office/officeart/2005/8/layout/vList4"/>
    <dgm:cxn modelId="{84FDF91A-9DD9-462E-8F7E-5DCC58CD664D}" srcId="{55F9628B-622F-4418-9A46-75FC78CF3C91}" destId="{F66357A6-ED5A-448B-AC71-56BF19EAF77D}" srcOrd="3" destOrd="0" parTransId="{F45D9DDE-14FC-4CB4-B67C-2645F6E4BB42}" sibTransId="{094D199B-77FC-4D47-894A-BF41244DCA1F}"/>
    <dgm:cxn modelId="{59BE78EB-1520-4078-A6BA-281CEB4E745A}" type="presOf" srcId="{39E8F4F1-9C91-4041-85D0-3E5C2CD4D27E}" destId="{E015C26A-EF8C-49FD-BF85-213C9574E46C}" srcOrd="0" destOrd="0" presId="urn:microsoft.com/office/officeart/2005/8/layout/vList4"/>
    <dgm:cxn modelId="{BA6E3E34-28F5-4AC2-9755-F8CB4932494D}" type="presOf" srcId="{39E8F4F1-9C91-4041-85D0-3E5C2CD4D27E}" destId="{ADAA08BB-43A1-4FCC-8C42-FA58A16EAECB}" srcOrd="1" destOrd="0" presId="urn:microsoft.com/office/officeart/2005/8/layout/vList4"/>
    <dgm:cxn modelId="{C2BFD0EE-796C-42E3-B120-545B3416AA55}" srcId="{55F9628B-622F-4418-9A46-75FC78CF3C91}" destId="{6CAEDDD5-A552-47A1-BF3D-EE9D819BAA29}" srcOrd="0" destOrd="0" parTransId="{27E2275D-F14B-4183-898E-2B75C3FC4812}" sibTransId="{9710FD55-117D-43B4-BC73-B2B2E37FE12E}"/>
    <dgm:cxn modelId="{9051D72C-DAA7-4001-B07F-0D2369741255}" type="presOf" srcId="{AE15F823-8599-47C8-99CE-AA3F31F5C9D8}" destId="{3D7A09A5-77EE-4B80-BD41-B3861B39724A}" srcOrd="0" destOrd="0" presId="urn:microsoft.com/office/officeart/2005/8/layout/vList4"/>
    <dgm:cxn modelId="{052BB5F1-3BCC-485C-9AE4-7EF4D8A864C6}" type="presOf" srcId="{F66357A6-ED5A-448B-AC71-56BF19EAF77D}" destId="{95287DD0-21CE-429E-815A-6F9FACB848E4}" srcOrd="0" destOrd="0" presId="urn:microsoft.com/office/officeart/2005/8/layout/vList4"/>
    <dgm:cxn modelId="{0B66AB05-062A-4814-B220-C89EE45C7416}" type="presOf" srcId="{AE15F823-8599-47C8-99CE-AA3F31F5C9D8}" destId="{EB8F2647-2583-441A-9516-65636946E3E0}" srcOrd="1" destOrd="0" presId="urn:microsoft.com/office/officeart/2005/8/layout/vList4"/>
    <dgm:cxn modelId="{7EE17E10-091F-4FA7-9863-A2A66C202A19}" type="presOf" srcId="{F66357A6-ED5A-448B-AC71-56BF19EAF77D}" destId="{FF0A5B74-34F4-42C5-B108-24EBFB38F2A9}" srcOrd="1" destOrd="0" presId="urn:microsoft.com/office/officeart/2005/8/layout/vList4"/>
    <dgm:cxn modelId="{ADE8CBDA-3408-4EC2-951C-383871E41C6B}" type="presParOf" srcId="{70F21425-956D-4FC7-92EF-623403B231B8}" destId="{79C75CA8-D60D-417B-B5BE-E799B5F78998}" srcOrd="0" destOrd="0" presId="urn:microsoft.com/office/officeart/2005/8/layout/vList4"/>
    <dgm:cxn modelId="{0CD5BCE5-0F09-4CF6-85E6-FE7A843C2D9A}" type="presParOf" srcId="{79C75CA8-D60D-417B-B5BE-E799B5F78998}" destId="{AC23E574-B11E-421D-AA97-466A3E953AA0}" srcOrd="0" destOrd="0" presId="urn:microsoft.com/office/officeart/2005/8/layout/vList4"/>
    <dgm:cxn modelId="{7409BD33-0265-4FA2-AD98-68E9F297C22A}" type="presParOf" srcId="{79C75CA8-D60D-417B-B5BE-E799B5F78998}" destId="{DA18F0D7-286B-46C9-9CAB-07FAB4BCFA15}" srcOrd="1" destOrd="0" presId="urn:microsoft.com/office/officeart/2005/8/layout/vList4"/>
    <dgm:cxn modelId="{D2D640EA-06BE-491C-895F-0DA53173A250}" type="presParOf" srcId="{79C75CA8-D60D-417B-B5BE-E799B5F78998}" destId="{34BD3DE7-6EB1-46FE-80E9-A4E7174E290C}" srcOrd="2" destOrd="0" presId="urn:microsoft.com/office/officeart/2005/8/layout/vList4"/>
    <dgm:cxn modelId="{57088807-6024-40B2-9B0F-AFA56A43C674}" type="presParOf" srcId="{70F21425-956D-4FC7-92EF-623403B231B8}" destId="{714C4AA5-2D6A-4C3D-A040-6DD82B693A07}" srcOrd="1" destOrd="0" presId="urn:microsoft.com/office/officeart/2005/8/layout/vList4"/>
    <dgm:cxn modelId="{9C0AA55D-0907-4320-BC6C-D06D5AD40D23}" type="presParOf" srcId="{70F21425-956D-4FC7-92EF-623403B231B8}" destId="{C027E94D-5265-43B4-B4FD-ECA40DA5CED7}" srcOrd="2" destOrd="0" presId="urn:microsoft.com/office/officeart/2005/8/layout/vList4"/>
    <dgm:cxn modelId="{BC6631DA-A87B-4437-89D4-2E7276DDA49C}" type="presParOf" srcId="{C027E94D-5265-43B4-B4FD-ECA40DA5CED7}" destId="{3D7A09A5-77EE-4B80-BD41-B3861B39724A}" srcOrd="0" destOrd="0" presId="urn:microsoft.com/office/officeart/2005/8/layout/vList4"/>
    <dgm:cxn modelId="{9963598B-422C-411F-8603-E7C40E28F67A}" type="presParOf" srcId="{C027E94D-5265-43B4-B4FD-ECA40DA5CED7}" destId="{CAC3CEE6-A2D6-4244-B571-B665476274C6}" srcOrd="1" destOrd="0" presId="urn:microsoft.com/office/officeart/2005/8/layout/vList4"/>
    <dgm:cxn modelId="{E8258894-DA11-4F52-96C9-45CABD246F17}" type="presParOf" srcId="{C027E94D-5265-43B4-B4FD-ECA40DA5CED7}" destId="{EB8F2647-2583-441A-9516-65636946E3E0}" srcOrd="2" destOrd="0" presId="urn:microsoft.com/office/officeart/2005/8/layout/vList4"/>
    <dgm:cxn modelId="{BCFDCAF1-A0A0-4165-9BFA-4CF9E3912CFF}" type="presParOf" srcId="{70F21425-956D-4FC7-92EF-623403B231B8}" destId="{7214E021-33EC-4DBE-AA48-BC0FDDC8ED21}" srcOrd="3" destOrd="0" presId="urn:microsoft.com/office/officeart/2005/8/layout/vList4"/>
    <dgm:cxn modelId="{74BE3580-9085-402A-88AE-4FA93C01F1FD}" type="presParOf" srcId="{70F21425-956D-4FC7-92EF-623403B231B8}" destId="{B5C5B4AF-5EA2-459F-B10F-01A7E0CCAE87}" srcOrd="4" destOrd="0" presId="urn:microsoft.com/office/officeart/2005/8/layout/vList4"/>
    <dgm:cxn modelId="{F34C1CD3-E804-4367-AE8D-566DAF90AA89}" type="presParOf" srcId="{B5C5B4AF-5EA2-459F-B10F-01A7E0CCAE87}" destId="{E015C26A-EF8C-49FD-BF85-213C9574E46C}" srcOrd="0" destOrd="0" presId="urn:microsoft.com/office/officeart/2005/8/layout/vList4"/>
    <dgm:cxn modelId="{6D4311E4-D626-44EF-90CE-65DCD52ED350}" type="presParOf" srcId="{B5C5B4AF-5EA2-459F-B10F-01A7E0CCAE87}" destId="{1E489F2D-D23E-42A8-9F4C-9969886F0695}" srcOrd="1" destOrd="0" presId="urn:microsoft.com/office/officeart/2005/8/layout/vList4"/>
    <dgm:cxn modelId="{E3467053-98D9-4B4F-A9D6-48D614C62810}" type="presParOf" srcId="{B5C5B4AF-5EA2-459F-B10F-01A7E0CCAE87}" destId="{ADAA08BB-43A1-4FCC-8C42-FA58A16EAECB}" srcOrd="2" destOrd="0" presId="urn:microsoft.com/office/officeart/2005/8/layout/vList4"/>
    <dgm:cxn modelId="{244E2C5B-C5CC-42D7-8DFE-6A9EF9D9AE06}" type="presParOf" srcId="{70F21425-956D-4FC7-92EF-623403B231B8}" destId="{00F42E98-624A-4F74-A42B-A5CD2A659429}" srcOrd="5" destOrd="0" presId="urn:microsoft.com/office/officeart/2005/8/layout/vList4"/>
    <dgm:cxn modelId="{842EDC8A-425D-4A35-A72A-4901F5EFC0AB}" type="presParOf" srcId="{70F21425-956D-4FC7-92EF-623403B231B8}" destId="{6CDB414F-F171-4613-9910-BAFBAC415E3E}" srcOrd="6" destOrd="0" presId="urn:microsoft.com/office/officeart/2005/8/layout/vList4"/>
    <dgm:cxn modelId="{78567A8D-3FCB-4D70-A324-B1F65EA855B4}" type="presParOf" srcId="{6CDB414F-F171-4613-9910-BAFBAC415E3E}" destId="{95287DD0-21CE-429E-815A-6F9FACB848E4}" srcOrd="0" destOrd="0" presId="urn:microsoft.com/office/officeart/2005/8/layout/vList4"/>
    <dgm:cxn modelId="{3E71F298-E892-42D7-A828-93C78FDA30FA}" type="presParOf" srcId="{6CDB414F-F171-4613-9910-BAFBAC415E3E}" destId="{5A532299-813E-48A9-AD5B-4BC2263369D6}" srcOrd="1" destOrd="0" presId="urn:microsoft.com/office/officeart/2005/8/layout/vList4"/>
    <dgm:cxn modelId="{A02F76F6-82FE-4E34-819B-B9D2DC094DA0}" type="presParOf" srcId="{6CDB414F-F171-4613-9910-BAFBAC415E3E}" destId="{FF0A5B74-34F4-42C5-B108-24EBFB38F2A9}" srcOrd="2" destOrd="0" presId="urn:microsoft.com/office/officeart/2005/8/layout/vList4"/>
    <dgm:cxn modelId="{52FA90AC-597D-4C39-AF3E-B07C667753AE}" type="presParOf" srcId="{70F21425-956D-4FC7-92EF-623403B231B8}" destId="{DD9F2064-BF66-45DE-ADC0-2D65638EE602}" srcOrd="7" destOrd="0" presId="urn:microsoft.com/office/officeart/2005/8/layout/vList4"/>
    <dgm:cxn modelId="{8A263194-4587-443D-936A-FCFF973A20BA}" type="presParOf" srcId="{70F21425-956D-4FC7-92EF-623403B231B8}" destId="{A1B1BB74-0DAA-4BEB-A29F-585F729EFD3C}" srcOrd="8" destOrd="0" presId="urn:microsoft.com/office/officeart/2005/8/layout/vList4"/>
    <dgm:cxn modelId="{3CB26CE7-ACF9-40E9-BD60-29DE7C230391}" type="presParOf" srcId="{A1B1BB74-0DAA-4BEB-A29F-585F729EFD3C}" destId="{02F54C64-5F21-4BB8-BA8A-EE237B83E6E2}" srcOrd="0" destOrd="0" presId="urn:microsoft.com/office/officeart/2005/8/layout/vList4"/>
    <dgm:cxn modelId="{454F8A2D-80D7-4C19-A6CA-298FA63A9FBA}" type="presParOf" srcId="{A1B1BB74-0DAA-4BEB-A29F-585F729EFD3C}" destId="{69D21786-639A-4D59-A5D1-FF5740E3BCE8}" srcOrd="1" destOrd="0" presId="urn:microsoft.com/office/officeart/2005/8/layout/vList4"/>
    <dgm:cxn modelId="{4018D850-90EC-4ADB-A11C-3B4C0106D142}" type="presParOf" srcId="{A1B1BB74-0DAA-4BEB-A29F-585F729EFD3C}" destId="{3FC9A989-C2E5-4D54-8964-DFCC9564162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E4A250-A9F3-4671-99EA-02C0F2D7D46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8B2AD7-0C55-4842-B38C-F224B06E0C05}">
      <dgm:prSet phldrT="[Текст]"/>
      <dgm:spPr/>
      <dgm:t>
        <a:bodyPr/>
        <a:lstStyle/>
        <a:p>
          <a:r>
            <a:rPr lang="ru-RU" dirty="0" smtClean="0"/>
            <a:t>Вода из колодца</a:t>
          </a:r>
          <a:endParaRPr lang="ru-RU" dirty="0"/>
        </a:p>
      </dgm:t>
    </dgm:pt>
    <dgm:pt modelId="{D2C722FE-C3AF-4C0A-8A45-17020395D6F5}" type="parTrans" cxnId="{CF73476F-00F3-4580-B3AC-278172D066BC}">
      <dgm:prSet/>
      <dgm:spPr/>
      <dgm:t>
        <a:bodyPr/>
        <a:lstStyle/>
        <a:p>
          <a:endParaRPr lang="ru-RU"/>
        </a:p>
      </dgm:t>
    </dgm:pt>
    <dgm:pt modelId="{70A242BF-343D-4ED9-A2A4-F75AD3942DBE}" type="sibTrans" cxnId="{CF73476F-00F3-4580-B3AC-278172D066BC}">
      <dgm:prSet/>
      <dgm:spPr/>
      <dgm:t>
        <a:bodyPr/>
        <a:lstStyle/>
        <a:p>
          <a:endParaRPr lang="ru-RU"/>
        </a:p>
      </dgm:t>
    </dgm:pt>
    <dgm:pt modelId="{B9A4D6C1-8DD2-4904-AB68-B52BFC8660F7}">
      <dgm:prSet phldrT="[Текст]"/>
      <dgm:spPr/>
      <dgm:t>
        <a:bodyPr/>
        <a:lstStyle/>
        <a:p>
          <a:r>
            <a:rPr lang="ru-RU" dirty="0" smtClean="0"/>
            <a:t>Вода из пруда</a:t>
          </a:r>
          <a:endParaRPr lang="ru-RU" dirty="0"/>
        </a:p>
      </dgm:t>
    </dgm:pt>
    <dgm:pt modelId="{F160FC75-370E-42EC-BAAE-D62CCD90BEE5}" type="parTrans" cxnId="{4E39567E-E5D0-4B77-BD71-03FB554EC3B2}">
      <dgm:prSet/>
      <dgm:spPr/>
      <dgm:t>
        <a:bodyPr/>
        <a:lstStyle/>
        <a:p>
          <a:endParaRPr lang="ru-RU"/>
        </a:p>
      </dgm:t>
    </dgm:pt>
    <dgm:pt modelId="{AA7E10D5-C1AE-4ADD-8AA5-50890D5EC2F8}" type="sibTrans" cxnId="{4E39567E-E5D0-4B77-BD71-03FB554EC3B2}">
      <dgm:prSet/>
      <dgm:spPr/>
      <dgm:t>
        <a:bodyPr/>
        <a:lstStyle/>
        <a:p>
          <a:endParaRPr lang="ru-RU"/>
        </a:p>
      </dgm:t>
    </dgm:pt>
    <dgm:pt modelId="{61606A28-57FF-478F-9C4B-A5BB2375CBD1}">
      <dgm:prSet phldrT="[Текст]"/>
      <dgm:spPr/>
      <dgm:t>
        <a:bodyPr/>
        <a:lstStyle/>
        <a:p>
          <a:r>
            <a:rPr lang="ru-RU" dirty="0" smtClean="0"/>
            <a:t>Вода окрашенная гуашью</a:t>
          </a:r>
          <a:endParaRPr lang="ru-RU" dirty="0"/>
        </a:p>
      </dgm:t>
    </dgm:pt>
    <dgm:pt modelId="{D55BC76E-836A-46B4-9FAF-9507DE5654C4}" type="parTrans" cxnId="{781300F1-155E-4B02-8576-2922AB36672C}">
      <dgm:prSet/>
      <dgm:spPr/>
      <dgm:t>
        <a:bodyPr/>
        <a:lstStyle/>
        <a:p>
          <a:endParaRPr lang="ru-RU"/>
        </a:p>
      </dgm:t>
    </dgm:pt>
    <dgm:pt modelId="{0A094EF7-95A3-4A87-B882-AB0848B7C428}" type="sibTrans" cxnId="{781300F1-155E-4B02-8576-2922AB36672C}">
      <dgm:prSet/>
      <dgm:spPr/>
      <dgm:t>
        <a:bodyPr/>
        <a:lstStyle/>
        <a:p>
          <a:endParaRPr lang="ru-RU"/>
        </a:p>
      </dgm:t>
    </dgm:pt>
    <dgm:pt modelId="{A0AD24D5-997C-42D6-B43C-DF5A783DFC90}" type="pres">
      <dgm:prSet presAssocID="{02E4A250-A9F3-4671-99EA-02C0F2D7D466}" presName="linear" presStyleCnt="0">
        <dgm:presLayoutVars>
          <dgm:dir/>
          <dgm:resizeHandles val="exact"/>
        </dgm:presLayoutVars>
      </dgm:prSet>
      <dgm:spPr/>
    </dgm:pt>
    <dgm:pt modelId="{1FC9771D-F2F2-4E21-8559-F16C94A3EA2E}" type="pres">
      <dgm:prSet presAssocID="{668B2AD7-0C55-4842-B38C-F224B06E0C05}" presName="comp" presStyleCnt="0"/>
      <dgm:spPr/>
    </dgm:pt>
    <dgm:pt modelId="{78D0EB6D-AC71-4910-A727-B4EC2F12EF23}" type="pres">
      <dgm:prSet presAssocID="{668B2AD7-0C55-4842-B38C-F224B06E0C05}" presName="box" presStyleLbl="node1" presStyleIdx="0" presStyleCnt="3"/>
      <dgm:spPr/>
      <dgm:t>
        <a:bodyPr/>
        <a:lstStyle/>
        <a:p>
          <a:endParaRPr lang="ru-RU"/>
        </a:p>
      </dgm:t>
    </dgm:pt>
    <dgm:pt modelId="{B0BC9969-03BD-4D7C-AE7E-D8CBD0C8DE26}" type="pres">
      <dgm:prSet presAssocID="{668B2AD7-0C55-4842-B38C-F224B06E0C05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AF71ED47-288D-4FFB-8636-3050E728A70A}" type="pres">
      <dgm:prSet presAssocID="{668B2AD7-0C55-4842-B38C-F224B06E0C0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B51E6-7BF2-456B-9914-9FE5F3BE6790}" type="pres">
      <dgm:prSet presAssocID="{70A242BF-343D-4ED9-A2A4-F75AD3942DBE}" presName="spacer" presStyleCnt="0"/>
      <dgm:spPr/>
    </dgm:pt>
    <dgm:pt modelId="{444B9B58-7DB5-4DED-9CBE-83A6446D5C00}" type="pres">
      <dgm:prSet presAssocID="{B9A4D6C1-8DD2-4904-AB68-B52BFC8660F7}" presName="comp" presStyleCnt="0"/>
      <dgm:spPr/>
    </dgm:pt>
    <dgm:pt modelId="{84ACCD60-3706-41CE-A318-2F21242F1EEB}" type="pres">
      <dgm:prSet presAssocID="{B9A4D6C1-8DD2-4904-AB68-B52BFC8660F7}" presName="box" presStyleLbl="node1" presStyleIdx="1" presStyleCnt="3"/>
      <dgm:spPr/>
      <dgm:t>
        <a:bodyPr/>
        <a:lstStyle/>
        <a:p>
          <a:endParaRPr lang="ru-RU"/>
        </a:p>
      </dgm:t>
    </dgm:pt>
    <dgm:pt modelId="{B271A253-8284-4359-B8E6-AA581C1B7255}" type="pres">
      <dgm:prSet presAssocID="{B9A4D6C1-8DD2-4904-AB68-B52BFC8660F7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22EAF25F-8E81-4640-91F0-410118A1932D}" type="pres">
      <dgm:prSet presAssocID="{B9A4D6C1-8DD2-4904-AB68-B52BFC8660F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452AB-37DF-46B0-B34C-DE159EB98B3C}" type="pres">
      <dgm:prSet presAssocID="{AA7E10D5-C1AE-4ADD-8AA5-50890D5EC2F8}" presName="spacer" presStyleCnt="0"/>
      <dgm:spPr/>
    </dgm:pt>
    <dgm:pt modelId="{86C827CE-111C-44DD-81E6-DC22B91749E5}" type="pres">
      <dgm:prSet presAssocID="{61606A28-57FF-478F-9C4B-A5BB2375CBD1}" presName="comp" presStyleCnt="0"/>
      <dgm:spPr/>
    </dgm:pt>
    <dgm:pt modelId="{46D83A8A-BE1C-487A-B42F-E36B356D4EE3}" type="pres">
      <dgm:prSet presAssocID="{61606A28-57FF-478F-9C4B-A5BB2375CBD1}" presName="box" presStyleLbl="node1" presStyleIdx="2" presStyleCnt="3"/>
      <dgm:spPr/>
      <dgm:t>
        <a:bodyPr/>
        <a:lstStyle/>
        <a:p>
          <a:endParaRPr lang="ru-RU"/>
        </a:p>
      </dgm:t>
    </dgm:pt>
    <dgm:pt modelId="{E951CA63-2E5D-42F5-8B17-2B5AF4061F31}" type="pres">
      <dgm:prSet presAssocID="{61606A28-57FF-478F-9C4B-A5BB2375CBD1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5CB55A51-48F7-435D-9AF9-385F1E10066C}" type="pres">
      <dgm:prSet presAssocID="{61606A28-57FF-478F-9C4B-A5BB2375CBD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918BCB-5F5A-4D48-8510-0112C89E53A1}" type="presOf" srcId="{02E4A250-A9F3-4671-99EA-02C0F2D7D466}" destId="{A0AD24D5-997C-42D6-B43C-DF5A783DFC90}" srcOrd="0" destOrd="0" presId="urn:microsoft.com/office/officeart/2005/8/layout/vList4"/>
    <dgm:cxn modelId="{59E417EF-DF41-4443-A675-F47D149CBD53}" type="presOf" srcId="{668B2AD7-0C55-4842-B38C-F224B06E0C05}" destId="{78D0EB6D-AC71-4910-A727-B4EC2F12EF23}" srcOrd="0" destOrd="0" presId="urn:microsoft.com/office/officeart/2005/8/layout/vList4"/>
    <dgm:cxn modelId="{E6346E54-FE06-42BB-9DE8-D18A1D248645}" type="presOf" srcId="{61606A28-57FF-478F-9C4B-A5BB2375CBD1}" destId="{46D83A8A-BE1C-487A-B42F-E36B356D4EE3}" srcOrd="0" destOrd="0" presId="urn:microsoft.com/office/officeart/2005/8/layout/vList4"/>
    <dgm:cxn modelId="{CF73476F-00F3-4580-B3AC-278172D066BC}" srcId="{02E4A250-A9F3-4671-99EA-02C0F2D7D466}" destId="{668B2AD7-0C55-4842-B38C-F224B06E0C05}" srcOrd="0" destOrd="0" parTransId="{D2C722FE-C3AF-4C0A-8A45-17020395D6F5}" sibTransId="{70A242BF-343D-4ED9-A2A4-F75AD3942DBE}"/>
    <dgm:cxn modelId="{4E39567E-E5D0-4B77-BD71-03FB554EC3B2}" srcId="{02E4A250-A9F3-4671-99EA-02C0F2D7D466}" destId="{B9A4D6C1-8DD2-4904-AB68-B52BFC8660F7}" srcOrd="1" destOrd="0" parTransId="{F160FC75-370E-42EC-BAAE-D62CCD90BEE5}" sibTransId="{AA7E10D5-C1AE-4ADD-8AA5-50890D5EC2F8}"/>
    <dgm:cxn modelId="{781300F1-155E-4B02-8576-2922AB36672C}" srcId="{02E4A250-A9F3-4671-99EA-02C0F2D7D466}" destId="{61606A28-57FF-478F-9C4B-A5BB2375CBD1}" srcOrd="2" destOrd="0" parTransId="{D55BC76E-836A-46B4-9FAF-9507DE5654C4}" sibTransId="{0A094EF7-95A3-4A87-B882-AB0848B7C428}"/>
    <dgm:cxn modelId="{6C067CBB-20DB-44C0-B0F7-52C4515834D9}" type="presOf" srcId="{B9A4D6C1-8DD2-4904-AB68-B52BFC8660F7}" destId="{84ACCD60-3706-41CE-A318-2F21242F1EEB}" srcOrd="0" destOrd="0" presId="urn:microsoft.com/office/officeart/2005/8/layout/vList4"/>
    <dgm:cxn modelId="{28986F21-E168-4BA5-9EFB-FDADDF5708D6}" type="presOf" srcId="{B9A4D6C1-8DD2-4904-AB68-B52BFC8660F7}" destId="{22EAF25F-8E81-4640-91F0-410118A1932D}" srcOrd="1" destOrd="0" presId="urn:microsoft.com/office/officeart/2005/8/layout/vList4"/>
    <dgm:cxn modelId="{A05974C4-C1EC-4C52-88A6-7598065E2ED2}" type="presOf" srcId="{61606A28-57FF-478F-9C4B-A5BB2375CBD1}" destId="{5CB55A51-48F7-435D-9AF9-385F1E10066C}" srcOrd="1" destOrd="0" presId="urn:microsoft.com/office/officeart/2005/8/layout/vList4"/>
    <dgm:cxn modelId="{AA63B560-6BEE-43ED-B657-E28AA6765E94}" type="presOf" srcId="{668B2AD7-0C55-4842-B38C-F224B06E0C05}" destId="{AF71ED47-288D-4FFB-8636-3050E728A70A}" srcOrd="1" destOrd="0" presId="urn:microsoft.com/office/officeart/2005/8/layout/vList4"/>
    <dgm:cxn modelId="{FA8AED5B-3093-47C4-B667-97FCE587E4A0}" type="presParOf" srcId="{A0AD24D5-997C-42D6-B43C-DF5A783DFC90}" destId="{1FC9771D-F2F2-4E21-8559-F16C94A3EA2E}" srcOrd="0" destOrd="0" presId="urn:microsoft.com/office/officeart/2005/8/layout/vList4"/>
    <dgm:cxn modelId="{2798512F-B54E-44EC-9895-1DEB03D34C4B}" type="presParOf" srcId="{1FC9771D-F2F2-4E21-8559-F16C94A3EA2E}" destId="{78D0EB6D-AC71-4910-A727-B4EC2F12EF23}" srcOrd="0" destOrd="0" presId="urn:microsoft.com/office/officeart/2005/8/layout/vList4"/>
    <dgm:cxn modelId="{F843D933-525B-4D11-8BF8-1A44B140DC39}" type="presParOf" srcId="{1FC9771D-F2F2-4E21-8559-F16C94A3EA2E}" destId="{B0BC9969-03BD-4D7C-AE7E-D8CBD0C8DE26}" srcOrd="1" destOrd="0" presId="urn:microsoft.com/office/officeart/2005/8/layout/vList4"/>
    <dgm:cxn modelId="{16466861-22C6-4957-B852-79BE33C0DD9C}" type="presParOf" srcId="{1FC9771D-F2F2-4E21-8559-F16C94A3EA2E}" destId="{AF71ED47-288D-4FFB-8636-3050E728A70A}" srcOrd="2" destOrd="0" presId="urn:microsoft.com/office/officeart/2005/8/layout/vList4"/>
    <dgm:cxn modelId="{11C3CB5D-0CF0-4EEB-BC20-CA0C48FB7C84}" type="presParOf" srcId="{A0AD24D5-997C-42D6-B43C-DF5A783DFC90}" destId="{DE1B51E6-7BF2-456B-9914-9FE5F3BE6790}" srcOrd="1" destOrd="0" presId="urn:microsoft.com/office/officeart/2005/8/layout/vList4"/>
    <dgm:cxn modelId="{06026245-FED1-4521-952B-03AD72D9CED8}" type="presParOf" srcId="{A0AD24D5-997C-42D6-B43C-DF5A783DFC90}" destId="{444B9B58-7DB5-4DED-9CBE-83A6446D5C00}" srcOrd="2" destOrd="0" presId="urn:microsoft.com/office/officeart/2005/8/layout/vList4"/>
    <dgm:cxn modelId="{2304DEAB-B209-4F0D-93F7-4587201434BA}" type="presParOf" srcId="{444B9B58-7DB5-4DED-9CBE-83A6446D5C00}" destId="{84ACCD60-3706-41CE-A318-2F21242F1EEB}" srcOrd="0" destOrd="0" presId="urn:microsoft.com/office/officeart/2005/8/layout/vList4"/>
    <dgm:cxn modelId="{6FEB3322-0429-4D15-92C5-3C4801AE936F}" type="presParOf" srcId="{444B9B58-7DB5-4DED-9CBE-83A6446D5C00}" destId="{B271A253-8284-4359-B8E6-AA581C1B7255}" srcOrd="1" destOrd="0" presId="urn:microsoft.com/office/officeart/2005/8/layout/vList4"/>
    <dgm:cxn modelId="{DFE13A5F-BB7E-4BFA-B5C4-77C805614035}" type="presParOf" srcId="{444B9B58-7DB5-4DED-9CBE-83A6446D5C00}" destId="{22EAF25F-8E81-4640-91F0-410118A1932D}" srcOrd="2" destOrd="0" presId="urn:microsoft.com/office/officeart/2005/8/layout/vList4"/>
    <dgm:cxn modelId="{87D5C7B4-AA0D-44C7-BFA9-B14EC90A60E4}" type="presParOf" srcId="{A0AD24D5-997C-42D6-B43C-DF5A783DFC90}" destId="{CA1452AB-37DF-46B0-B34C-DE159EB98B3C}" srcOrd="3" destOrd="0" presId="urn:microsoft.com/office/officeart/2005/8/layout/vList4"/>
    <dgm:cxn modelId="{FD6ED106-6568-4897-ABD8-7C6A19C00FFC}" type="presParOf" srcId="{A0AD24D5-997C-42D6-B43C-DF5A783DFC90}" destId="{86C827CE-111C-44DD-81E6-DC22B91749E5}" srcOrd="4" destOrd="0" presId="urn:microsoft.com/office/officeart/2005/8/layout/vList4"/>
    <dgm:cxn modelId="{DE5B5E86-3CD5-451B-9D2B-0AC611FB7D2B}" type="presParOf" srcId="{86C827CE-111C-44DD-81E6-DC22B91749E5}" destId="{46D83A8A-BE1C-487A-B42F-E36B356D4EE3}" srcOrd="0" destOrd="0" presId="urn:microsoft.com/office/officeart/2005/8/layout/vList4"/>
    <dgm:cxn modelId="{4D3A43C0-24C3-4E18-AC13-A31E4C2AEA38}" type="presParOf" srcId="{86C827CE-111C-44DD-81E6-DC22B91749E5}" destId="{E951CA63-2E5D-42F5-8B17-2B5AF4061F31}" srcOrd="1" destOrd="0" presId="urn:microsoft.com/office/officeart/2005/8/layout/vList4"/>
    <dgm:cxn modelId="{AB7328DA-5C31-4806-8CFF-1C15D18F65F3}" type="presParOf" srcId="{86C827CE-111C-44DD-81E6-DC22B91749E5}" destId="{5CB55A51-48F7-435D-9AF9-385F1E10066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A1C4C6-5A49-4117-A55C-DAFBB636499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8F28C-DBC5-4652-830C-7DE6DD4FF62F}">
      <dgm:prSet phldrT="[Текст]" custT="1"/>
      <dgm:spPr/>
      <dgm:t>
        <a:bodyPr/>
        <a:lstStyle/>
        <a:p>
          <a:r>
            <a:rPr lang="ru-RU" sz="2000" dirty="0" smtClean="0"/>
            <a:t>Фото воды под микроскопом </a:t>
          </a:r>
          <a:r>
            <a:rPr lang="ru-RU" sz="2000" b="1" i="1" dirty="0" smtClean="0"/>
            <a:t>ДО</a:t>
          </a:r>
          <a:r>
            <a:rPr lang="ru-RU" sz="2000" dirty="0" smtClean="0"/>
            <a:t> прохождения фильтра</a:t>
          </a:r>
          <a:endParaRPr lang="ru-RU" sz="2000" dirty="0"/>
        </a:p>
      </dgm:t>
    </dgm:pt>
    <dgm:pt modelId="{5565FC27-08D8-47CF-8C60-02928620DA82}" type="parTrans" cxnId="{3894B66F-3F0D-431D-B333-8BDBF5E96073}">
      <dgm:prSet/>
      <dgm:spPr/>
      <dgm:t>
        <a:bodyPr/>
        <a:lstStyle/>
        <a:p>
          <a:endParaRPr lang="ru-RU"/>
        </a:p>
      </dgm:t>
    </dgm:pt>
    <dgm:pt modelId="{5E7A4463-19A1-4D91-961A-826C2F60C956}" type="sibTrans" cxnId="{3894B66F-3F0D-431D-B333-8BDBF5E96073}">
      <dgm:prSet/>
      <dgm:spPr/>
      <dgm:t>
        <a:bodyPr/>
        <a:lstStyle/>
        <a:p>
          <a:endParaRPr lang="ru-RU"/>
        </a:p>
      </dgm:t>
    </dgm:pt>
    <dgm:pt modelId="{E68CC829-958A-42C4-8F6C-41E3CB60FCD2}">
      <dgm:prSet phldrT="[Текст]" custT="1"/>
      <dgm:spPr/>
      <dgm:t>
        <a:bodyPr/>
        <a:lstStyle/>
        <a:p>
          <a:r>
            <a:rPr lang="ru-RU" sz="2000" dirty="0" smtClean="0"/>
            <a:t>Фото воды под микроскопом </a:t>
          </a:r>
          <a:r>
            <a:rPr lang="ru-RU" sz="2000" b="1" i="1" dirty="0" smtClean="0"/>
            <a:t>ПОСЛЕ</a:t>
          </a:r>
          <a:r>
            <a:rPr lang="ru-RU" sz="2000" dirty="0" smtClean="0"/>
            <a:t> прохождения фильтра</a:t>
          </a:r>
          <a:endParaRPr lang="ru-RU" sz="2000" dirty="0"/>
        </a:p>
      </dgm:t>
    </dgm:pt>
    <dgm:pt modelId="{84C078A0-C05C-46B2-ADEF-DF32820ECCF0}" type="parTrans" cxnId="{2DEFCE4A-62C4-4DF0-A453-9550CE3AF33F}">
      <dgm:prSet/>
      <dgm:spPr/>
      <dgm:t>
        <a:bodyPr/>
        <a:lstStyle/>
        <a:p>
          <a:endParaRPr lang="ru-RU"/>
        </a:p>
      </dgm:t>
    </dgm:pt>
    <dgm:pt modelId="{9DB7AC58-162E-465F-B357-9C329FA95BB4}" type="sibTrans" cxnId="{2DEFCE4A-62C4-4DF0-A453-9550CE3AF33F}">
      <dgm:prSet/>
      <dgm:spPr/>
      <dgm:t>
        <a:bodyPr/>
        <a:lstStyle/>
        <a:p>
          <a:endParaRPr lang="ru-RU"/>
        </a:p>
      </dgm:t>
    </dgm:pt>
    <dgm:pt modelId="{C567CFC5-D939-4C45-8228-A0535E513144}" type="pres">
      <dgm:prSet presAssocID="{E2A1C4C6-5A49-4117-A55C-DAFBB636499E}" presName="linear" presStyleCnt="0">
        <dgm:presLayoutVars>
          <dgm:dir/>
          <dgm:resizeHandles val="exact"/>
        </dgm:presLayoutVars>
      </dgm:prSet>
      <dgm:spPr/>
    </dgm:pt>
    <dgm:pt modelId="{0B902B5B-BE47-4C1B-AB27-D20D70846BF3}" type="pres">
      <dgm:prSet presAssocID="{4E98F28C-DBC5-4652-830C-7DE6DD4FF62F}" presName="comp" presStyleCnt="0"/>
      <dgm:spPr/>
    </dgm:pt>
    <dgm:pt modelId="{8B2D4A40-05E7-4BE7-8DFA-1CD50BC847D6}" type="pres">
      <dgm:prSet presAssocID="{4E98F28C-DBC5-4652-830C-7DE6DD4FF62F}" presName="box" presStyleLbl="node1" presStyleIdx="0" presStyleCnt="2"/>
      <dgm:spPr/>
      <dgm:t>
        <a:bodyPr/>
        <a:lstStyle/>
        <a:p>
          <a:endParaRPr lang="ru-RU"/>
        </a:p>
      </dgm:t>
    </dgm:pt>
    <dgm:pt modelId="{AD7ACB19-0003-4A2D-A24C-3C4F4E641818}" type="pres">
      <dgm:prSet presAssocID="{4E98F28C-DBC5-4652-830C-7DE6DD4FF62F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97EACE86-7B03-43C5-B611-BB626DD40519}" type="pres">
      <dgm:prSet presAssocID="{4E98F28C-DBC5-4652-830C-7DE6DD4FF62F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7A1B5-81BB-4203-97F7-23BBF8287E48}" type="pres">
      <dgm:prSet presAssocID="{5E7A4463-19A1-4D91-961A-826C2F60C956}" presName="spacer" presStyleCnt="0"/>
      <dgm:spPr/>
    </dgm:pt>
    <dgm:pt modelId="{A5AC7CE8-7768-47B8-AD1F-4FF6A8961F62}" type="pres">
      <dgm:prSet presAssocID="{E68CC829-958A-42C4-8F6C-41E3CB60FCD2}" presName="comp" presStyleCnt="0"/>
      <dgm:spPr/>
    </dgm:pt>
    <dgm:pt modelId="{FE8F0E26-EDED-41B9-900A-B34397A6C314}" type="pres">
      <dgm:prSet presAssocID="{E68CC829-958A-42C4-8F6C-41E3CB60FCD2}" presName="box" presStyleLbl="node1" presStyleIdx="1" presStyleCnt="2"/>
      <dgm:spPr/>
      <dgm:t>
        <a:bodyPr/>
        <a:lstStyle/>
        <a:p>
          <a:endParaRPr lang="ru-RU"/>
        </a:p>
      </dgm:t>
    </dgm:pt>
    <dgm:pt modelId="{85ED22FD-CEE6-48B1-9405-A1720FAC6314}" type="pres">
      <dgm:prSet presAssocID="{E68CC829-958A-42C4-8F6C-41E3CB60FCD2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  <dgm:pt modelId="{4C753F67-524F-4996-8E6B-0A3C6C374168}" type="pres">
      <dgm:prSet presAssocID="{E68CC829-958A-42C4-8F6C-41E3CB60FCD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235F3F-7540-48DB-805B-E0523054794E}" type="presOf" srcId="{E68CC829-958A-42C4-8F6C-41E3CB60FCD2}" destId="{4C753F67-524F-4996-8E6B-0A3C6C374168}" srcOrd="1" destOrd="0" presId="urn:microsoft.com/office/officeart/2005/8/layout/vList4"/>
    <dgm:cxn modelId="{CD676650-01BB-417B-97C2-CBB60D297947}" type="presOf" srcId="{4E98F28C-DBC5-4652-830C-7DE6DD4FF62F}" destId="{97EACE86-7B03-43C5-B611-BB626DD40519}" srcOrd="1" destOrd="0" presId="urn:microsoft.com/office/officeart/2005/8/layout/vList4"/>
    <dgm:cxn modelId="{3894B66F-3F0D-431D-B333-8BDBF5E96073}" srcId="{E2A1C4C6-5A49-4117-A55C-DAFBB636499E}" destId="{4E98F28C-DBC5-4652-830C-7DE6DD4FF62F}" srcOrd="0" destOrd="0" parTransId="{5565FC27-08D8-47CF-8C60-02928620DA82}" sibTransId="{5E7A4463-19A1-4D91-961A-826C2F60C956}"/>
    <dgm:cxn modelId="{C49EC6BB-DEB5-4977-8FE6-647DA5FCD807}" type="presOf" srcId="{4E98F28C-DBC5-4652-830C-7DE6DD4FF62F}" destId="{8B2D4A40-05E7-4BE7-8DFA-1CD50BC847D6}" srcOrd="0" destOrd="0" presId="urn:microsoft.com/office/officeart/2005/8/layout/vList4"/>
    <dgm:cxn modelId="{2DEFCE4A-62C4-4DF0-A453-9550CE3AF33F}" srcId="{E2A1C4C6-5A49-4117-A55C-DAFBB636499E}" destId="{E68CC829-958A-42C4-8F6C-41E3CB60FCD2}" srcOrd="1" destOrd="0" parTransId="{84C078A0-C05C-46B2-ADEF-DF32820ECCF0}" sibTransId="{9DB7AC58-162E-465F-B357-9C329FA95BB4}"/>
    <dgm:cxn modelId="{6DB467D6-2CF4-4AC2-9E03-70FC2C3AD82E}" type="presOf" srcId="{E68CC829-958A-42C4-8F6C-41E3CB60FCD2}" destId="{FE8F0E26-EDED-41B9-900A-B34397A6C314}" srcOrd="0" destOrd="0" presId="urn:microsoft.com/office/officeart/2005/8/layout/vList4"/>
    <dgm:cxn modelId="{205CA303-C24D-49E3-B66F-A0D7BB9C8CB3}" type="presOf" srcId="{E2A1C4C6-5A49-4117-A55C-DAFBB636499E}" destId="{C567CFC5-D939-4C45-8228-A0535E513144}" srcOrd="0" destOrd="0" presId="urn:microsoft.com/office/officeart/2005/8/layout/vList4"/>
    <dgm:cxn modelId="{F2F854D7-7A1C-4655-A917-BB725EC6F9A2}" type="presParOf" srcId="{C567CFC5-D939-4C45-8228-A0535E513144}" destId="{0B902B5B-BE47-4C1B-AB27-D20D70846BF3}" srcOrd="0" destOrd="0" presId="urn:microsoft.com/office/officeart/2005/8/layout/vList4"/>
    <dgm:cxn modelId="{C941E8BA-965C-47D4-8B2F-E392C85F5C0E}" type="presParOf" srcId="{0B902B5B-BE47-4C1B-AB27-D20D70846BF3}" destId="{8B2D4A40-05E7-4BE7-8DFA-1CD50BC847D6}" srcOrd="0" destOrd="0" presId="urn:microsoft.com/office/officeart/2005/8/layout/vList4"/>
    <dgm:cxn modelId="{8B30FB32-6025-4022-B7C8-2D70CDAA7971}" type="presParOf" srcId="{0B902B5B-BE47-4C1B-AB27-D20D70846BF3}" destId="{AD7ACB19-0003-4A2D-A24C-3C4F4E641818}" srcOrd="1" destOrd="0" presId="urn:microsoft.com/office/officeart/2005/8/layout/vList4"/>
    <dgm:cxn modelId="{E8E8B37E-93C1-4B1B-9F0F-7A504C08C702}" type="presParOf" srcId="{0B902B5B-BE47-4C1B-AB27-D20D70846BF3}" destId="{97EACE86-7B03-43C5-B611-BB626DD40519}" srcOrd="2" destOrd="0" presId="urn:microsoft.com/office/officeart/2005/8/layout/vList4"/>
    <dgm:cxn modelId="{6DFD033F-2A35-4193-B43F-5BDCD3FDDD58}" type="presParOf" srcId="{C567CFC5-D939-4C45-8228-A0535E513144}" destId="{0547A1B5-81BB-4203-97F7-23BBF8287E48}" srcOrd="1" destOrd="0" presId="urn:microsoft.com/office/officeart/2005/8/layout/vList4"/>
    <dgm:cxn modelId="{4D15751D-491F-4191-888C-F3103EE8C012}" type="presParOf" srcId="{C567CFC5-D939-4C45-8228-A0535E513144}" destId="{A5AC7CE8-7768-47B8-AD1F-4FF6A8961F62}" srcOrd="2" destOrd="0" presId="urn:microsoft.com/office/officeart/2005/8/layout/vList4"/>
    <dgm:cxn modelId="{87B2B7D5-897D-42A0-91C0-775EEC1DB415}" type="presParOf" srcId="{A5AC7CE8-7768-47B8-AD1F-4FF6A8961F62}" destId="{FE8F0E26-EDED-41B9-900A-B34397A6C314}" srcOrd="0" destOrd="0" presId="urn:microsoft.com/office/officeart/2005/8/layout/vList4"/>
    <dgm:cxn modelId="{30FF6A54-9855-4C62-99C7-4A248F7D551D}" type="presParOf" srcId="{A5AC7CE8-7768-47B8-AD1F-4FF6A8961F62}" destId="{85ED22FD-CEE6-48B1-9405-A1720FAC6314}" srcOrd="1" destOrd="0" presId="urn:microsoft.com/office/officeart/2005/8/layout/vList4"/>
    <dgm:cxn modelId="{0C9C77F2-61A6-4B0E-8F6F-4859E6DF4D47}" type="presParOf" srcId="{A5AC7CE8-7768-47B8-AD1F-4FF6A8961F62}" destId="{4C753F67-524F-4996-8E6B-0A3C6C37416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AA5CD1-EAAB-4565-9078-A9A74300386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3A8F6968-FC47-4F7E-8CA3-2B01B2847094}">
      <dgm:prSet phldrT="[Текст]" custT="1"/>
      <dgm:spPr/>
      <dgm:t>
        <a:bodyPr/>
        <a:lstStyle/>
        <a:p>
          <a:r>
            <a:rPr lang="ru-RU" sz="1400" dirty="0" smtClean="0"/>
            <a:t>В воде из колодца не было крупных механических примесей, было много очень мелких частиц. После прохождения фильтра частиц стало немного меньше, но  для использования этой воды в пищу необходимо кипячение</a:t>
          </a:r>
          <a:r>
            <a:rPr lang="ru-RU" sz="900" dirty="0" smtClean="0"/>
            <a:t>.</a:t>
          </a:r>
          <a:endParaRPr lang="ru-RU" sz="900" dirty="0"/>
        </a:p>
      </dgm:t>
    </dgm:pt>
    <dgm:pt modelId="{343F199B-D2B7-4C12-A92F-C34A6F8EBF0E}" type="parTrans" cxnId="{169496D0-56AE-4A3B-B4AC-462175BA295B}">
      <dgm:prSet/>
      <dgm:spPr/>
      <dgm:t>
        <a:bodyPr/>
        <a:lstStyle/>
        <a:p>
          <a:endParaRPr lang="ru-RU"/>
        </a:p>
      </dgm:t>
    </dgm:pt>
    <dgm:pt modelId="{2F9C1BBE-DE6E-4B36-BF2B-1CF80BDAB381}" type="sibTrans" cxnId="{169496D0-56AE-4A3B-B4AC-462175BA295B}">
      <dgm:prSet/>
      <dgm:spPr/>
      <dgm:t>
        <a:bodyPr/>
        <a:lstStyle/>
        <a:p>
          <a:endParaRPr lang="ru-RU"/>
        </a:p>
      </dgm:t>
    </dgm:pt>
    <dgm:pt modelId="{0EB34636-B4EB-41C9-8B6D-989F20431C31}">
      <dgm:prSet phldrT="[Текст]" custT="1"/>
      <dgm:spPr/>
      <dgm:t>
        <a:bodyPr/>
        <a:lstStyle/>
        <a:p>
          <a:r>
            <a:rPr lang="ru-RU" sz="1400" dirty="0" smtClean="0"/>
            <a:t>В воде из пруда были в большом количестве крупные  механических примеси и  были мелкие частицы. После прохождения фильтра крупные примеси  отсутствуют и мелких стало немного меньше, но  для использования этой воды в пищу необходимо кипячение</a:t>
          </a:r>
          <a:r>
            <a:rPr lang="ru-RU" sz="1300" dirty="0" smtClean="0"/>
            <a:t>.</a:t>
          </a:r>
          <a:endParaRPr lang="ru-RU" sz="1300" dirty="0"/>
        </a:p>
      </dgm:t>
    </dgm:pt>
    <dgm:pt modelId="{96232CDB-76F7-4998-84EA-E9211372F65E}" type="parTrans" cxnId="{25229937-8FFA-4849-831C-65F67A2E46C2}">
      <dgm:prSet/>
      <dgm:spPr/>
      <dgm:t>
        <a:bodyPr/>
        <a:lstStyle/>
        <a:p>
          <a:endParaRPr lang="ru-RU"/>
        </a:p>
      </dgm:t>
    </dgm:pt>
    <dgm:pt modelId="{B8D85E56-47B6-4D73-9F27-50A388579349}" type="sibTrans" cxnId="{25229937-8FFA-4849-831C-65F67A2E46C2}">
      <dgm:prSet/>
      <dgm:spPr/>
      <dgm:t>
        <a:bodyPr/>
        <a:lstStyle/>
        <a:p>
          <a:endParaRPr lang="ru-RU"/>
        </a:p>
      </dgm:t>
    </dgm:pt>
    <dgm:pt modelId="{B9A01864-DC6E-4F01-8C64-55755D56BD71}">
      <dgm:prSet phldrT="[Текст]" custT="1"/>
      <dgm:spPr/>
      <dgm:t>
        <a:bodyPr/>
        <a:lstStyle/>
        <a:p>
          <a:r>
            <a:rPr lang="ru-RU" sz="1400" dirty="0" smtClean="0"/>
            <a:t>Вода окрашенная гуашью после прохождения фильтра стала светлее, что доказывает что фильтр для механической отчистки не очищает воду от растворённых примесей в случае, если вредная для человека примесь будет бесцветна это опасно для жизни</a:t>
          </a:r>
          <a:endParaRPr lang="ru-RU" sz="1400" dirty="0"/>
        </a:p>
      </dgm:t>
    </dgm:pt>
    <dgm:pt modelId="{D8E27C0B-DA2A-45B9-8E80-9710B156968E}" type="parTrans" cxnId="{0AF369E9-01EB-42C3-8348-D7838EBBF310}">
      <dgm:prSet/>
      <dgm:spPr/>
      <dgm:t>
        <a:bodyPr/>
        <a:lstStyle/>
        <a:p>
          <a:endParaRPr lang="ru-RU"/>
        </a:p>
      </dgm:t>
    </dgm:pt>
    <dgm:pt modelId="{00B54FA8-AE4C-4E6A-BE3E-D9893F78A8AF}" type="sibTrans" cxnId="{0AF369E9-01EB-42C3-8348-D7838EBBF310}">
      <dgm:prSet/>
      <dgm:spPr/>
      <dgm:t>
        <a:bodyPr/>
        <a:lstStyle/>
        <a:p>
          <a:endParaRPr lang="ru-RU"/>
        </a:p>
      </dgm:t>
    </dgm:pt>
    <dgm:pt modelId="{69AE4BF6-4263-41EF-AF98-05BDD325065A}" type="pres">
      <dgm:prSet presAssocID="{F9AA5CD1-EAAB-4565-9078-A9A743003860}" presName="Name0" presStyleCnt="0">
        <dgm:presLayoutVars>
          <dgm:dir/>
          <dgm:resizeHandles val="exact"/>
        </dgm:presLayoutVars>
      </dgm:prSet>
      <dgm:spPr/>
    </dgm:pt>
    <dgm:pt modelId="{1492A39E-C899-4319-AF6D-FF922E9C652C}" type="pres">
      <dgm:prSet presAssocID="{F9AA5CD1-EAAB-4565-9078-A9A743003860}" presName="bkgdShp" presStyleLbl="alignAccFollowNode1" presStyleIdx="0" presStyleCnt="1"/>
      <dgm:spPr/>
    </dgm:pt>
    <dgm:pt modelId="{DB9FB411-B48F-4E67-B53B-8B4A94FCD571}" type="pres">
      <dgm:prSet presAssocID="{F9AA5CD1-EAAB-4565-9078-A9A743003860}" presName="linComp" presStyleCnt="0"/>
      <dgm:spPr/>
    </dgm:pt>
    <dgm:pt modelId="{C970C50C-3DFA-427F-93F2-81B8307A6205}" type="pres">
      <dgm:prSet presAssocID="{3A8F6968-FC47-4F7E-8CA3-2B01B2847094}" presName="compNode" presStyleCnt="0"/>
      <dgm:spPr/>
    </dgm:pt>
    <dgm:pt modelId="{7EB78C71-E79D-4A78-BDBA-C5EFB61C09B3}" type="pres">
      <dgm:prSet presAssocID="{3A8F6968-FC47-4F7E-8CA3-2B01B2847094}" presName="node" presStyleLbl="node1" presStyleIdx="0" presStyleCnt="3" custScaleX="97802" custScaleY="155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4E4FC-0495-40CC-9CE9-67BF4FD857EF}" type="pres">
      <dgm:prSet presAssocID="{3A8F6968-FC47-4F7E-8CA3-2B01B2847094}" presName="invisiNode" presStyleLbl="node1" presStyleIdx="0" presStyleCnt="3"/>
      <dgm:spPr/>
    </dgm:pt>
    <dgm:pt modelId="{05419EB9-9A0B-47BE-8FF0-C754BF53ED3F}" type="pres">
      <dgm:prSet presAssocID="{3A8F6968-FC47-4F7E-8CA3-2B01B2847094}" presName="imagNode" presStyleLbl="fgImgPlace1" presStyleIdx="0" presStyleCnt="3" custScaleX="82842" custScaleY="60271" custLinFactNeighborY="-207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155D589C-9F76-4AFA-9E1B-3E460CEB8665}" type="pres">
      <dgm:prSet presAssocID="{2F9C1BBE-DE6E-4B36-BF2B-1CF80BDAB381}" presName="sibTrans" presStyleLbl="sibTrans2D1" presStyleIdx="0" presStyleCnt="0"/>
      <dgm:spPr/>
    </dgm:pt>
    <dgm:pt modelId="{9426B20E-D1BD-4424-B6E4-4A4C2ED2DF1F}" type="pres">
      <dgm:prSet presAssocID="{0EB34636-B4EB-41C9-8B6D-989F20431C31}" presName="compNode" presStyleCnt="0"/>
      <dgm:spPr/>
    </dgm:pt>
    <dgm:pt modelId="{E2A9540D-3DB0-412E-A7DC-42E36883AE9E}" type="pres">
      <dgm:prSet presAssocID="{0EB34636-B4EB-41C9-8B6D-989F20431C31}" presName="node" presStyleLbl="node1" presStyleIdx="1" presStyleCnt="3" custScaleX="118942" custScaleY="156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23E63-CB3B-485F-886A-56D43F0D460C}" type="pres">
      <dgm:prSet presAssocID="{0EB34636-B4EB-41C9-8B6D-989F20431C31}" presName="invisiNode" presStyleLbl="node1" presStyleIdx="1" presStyleCnt="3"/>
      <dgm:spPr/>
    </dgm:pt>
    <dgm:pt modelId="{29BD189A-DE43-421D-8BBF-F171852C3100}" type="pres">
      <dgm:prSet presAssocID="{0EB34636-B4EB-41C9-8B6D-989F20431C31}" presName="imagNode" presStyleLbl="fgImgPlace1" presStyleIdx="1" presStyleCnt="3" custScaleX="78228" custScaleY="55993" custLinFactNeighborX="1282" custLinFactNeighborY="-2164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47F1FD29-F736-449A-BC08-0F652D2BDA65}" type="pres">
      <dgm:prSet presAssocID="{B8D85E56-47B6-4D73-9F27-50A388579349}" presName="sibTrans" presStyleLbl="sibTrans2D1" presStyleIdx="0" presStyleCnt="0"/>
      <dgm:spPr/>
    </dgm:pt>
    <dgm:pt modelId="{CC14E003-1764-4049-B704-7AEEA9FD2CFB}" type="pres">
      <dgm:prSet presAssocID="{B9A01864-DC6E-4F01-8C64-55755D56BD71}" presName="compNode" presStyleCnt="0"/>
      <dgm:spPr/>
    </dgm:pt>
    <dgm:pt modelId="{41D8DC6E-2A67-454D-9FF0-F10F9F5D1AEC}" type="pres">
      <dgm:prSet presAssocID="{B9A01864-DC6E-4F01-8C64-55755D56BD71}" presName="node" presStyleLbl="node1" presStyleIdx="2" presStyleCnt="3" custScaleY="157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AB462-1D93-4FA9-9D9F-6BA69F455D76}" type="pres">
      <dgm:prSet presAssocID="{B9A01864-DC6E-4F01-8C64-55755D56BD71}" presName="invisiNode" presStyleLbl="node1" presStyleIdx="2" presStyleCnt="3"/>
      <dgm:spPr/>
    </dgm:pt>
    <dgm:pt modelId="{AA7B36D0-DD27-4E88-A065-96F3B9BBAC45}" type="pres">
      <dgm:prSet presAssocID="{B9A01864-DC6E-4F01-8C64-55755D56BD71}" presName="imagNode" presStyleLbl="fgImgPlace1" presStyleIdx="2" presStyleCnt="3" custScaleX="76177" custScaleY="55489" custLinFactNeighborX="2564" custLinFactNeighborY="-2598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51994C42-6CEB-48F9-BDE1-6E6F80A74476}" type="presOf" srcId="{2F9C1BBE-DE6E-4B36-BF2B-1CF80BDAB381}" destId="{155D589C-9F76-4AFA-9E1B-3E460CEB8665}" srcOrd="0" destOrd="0" presId="urn:microsoft.com/office/officeart/2005/8/layout/pList2"/>
    <dgm:cxn modelId="{7B85FF98-F5D5-43E4-BFBE-DF1378A4DCF5}" type="presOf" srcId="{B8D85E56-47B6-4D73-9F27-50A388579349}" destId="{47F1FD29-F736-449A-BC08-0F652D2BDA65}" srcOrd="0" destOrd="0" presId="urn:microsoft.com/office/officeart/2005/8/layout/pList2"/>
    <dgm:cxn modelId="{0AF369E9-01EB-42C3-8348-D7838EBBF310}" srcId="{F9AA5CD1-EAAB-4565-9078-A9A743003860}" destId="{B9A01864-DC6E-4F01-8C64-55755D56BD71}" srcOrd="2" destOrd="0" parTransId="{D8E27C0B-DA2A-45B9-8E80-9710B156968E}" sibTransId="{00B54FA8-AE4C-4E6A-BE3E-D9893F78A8AF}"/>
    <dgm:cxn modelId="{626B9847-1FF7-4090-A9E4-2E8352683C0F}" type="presOf" srcId="{F9AA5CD1-EAAB-4565-9078-A9A743003860}" destId="{69AE4BF6-4263-41EF-AF98-05BDD325065A}" srcOrd="0" destOrd="0" presId="urn:microsoft.com/office/officeart/2005/8/layout/pList2"/>
    <dgm:cxn modelId="{25229937-8FFA-4849-831C-65F67A2E46C2}" srcId="{F9AA5CD1-EAAB-4565-9078-A9A743003860}" destId="{0EB34636-B4EB-41C9-8B6D-989F20431C31}" srcOrd="1" destOrd="0" parTransId="{96232CDB-76F7-4998-84EA-E9211372F65E}" sibTransId="{B8D85E56-47B6-4D73-9F27-50A388579349}"/>
    <dgm:cxn modelId="{17AF9844-5C5C-4033-AEEB-919DAC88D7A1}" type="presOf" srcId="{B9A01864-DC6E-4F01-8C64-55755D56BD71}" destId="{41D8DC6E-2A67-454D-9FF0-F10F9F5D1AEC}" srcOrd="0" destOrd="0" presId="urn:microsoft.com/office/officeart/2005/8/layout/pList2"/>
    <dgm:cxn modelId="{169496D0-56AE-4A3B-B4AC-462175BA295B}" srcId="{F9AA5CD1-EAAB-4565-9078-A9A743003860}" destId="{3A8F6968-FC47-4F7E-8CA3-2B01B2847094}" srcOrd="0" destOrd="0" parTransId="{343F199B-D2B7-4C12-A92F-C34A6F8EBF0E}" sibTransId="{2F9C1BBE-DE6E-4B36-BF2B-1CF80BDAB381}"/>
    <dgm:cxn modelId="{0C1FB8F4-2E07-4073-AE33-09C770775A5D}" type="presOf" srcId="{0EB34636-B4EB-41C9-8B6D-989F20431C31}" destId="{E2A9540D-3DB0-412E-A7DC-42E36883AE9E}" srcOrd="0" destOrd="0" presId="urn:microsoft.com/office/officeart/2005/8/layout/pList2"/>
    <dgm:cxn modelId="{A6BACA4C-E080-4B2C-A20E-C5C08B9088C2}" type="presOf" srcId="{3A8F6968-FC47-4F7E-8CA3-2B01B2847094}" destId="{7EB78C71-E79D-4A78-BDBA-C5EFB61C09B3}" srcOrd="0" destOrd="0" presId="urn:microsoft.com/office/officeart/2005/8/layout/pList2"/>
    <dgm:cxn modelId="{D9A81542-D137-426E-9D7B-B756B87F377C}" type="presParOf" srcId="{69AE4BF6-4263-41EF-AF98-05BDD325065A}" destId="{1492A39E-C899-4319-AF6D-FF922E9C652C}" srcOrd="0" destOrd="0" presId="urn:microsoft.com/office/officeart/2005/8/layout/pList2"/>
    <dgm:cxn modelId="{A626C4C1-1A37-4949-B5FB-BE399B6E4D23}" type="presParOf" srcId="{69AE4BF6-4263-41EF-AF98-05BDD325065A}" destId="{DB9FB411-B48F-4E67-B53B-8B4A94FCD571}" srcOrd="1" destOrd="0" presId="urn:microsoft.com/office/officeart/2005/8/layout/pList2"/>
    <dgm:cxn modelId="{D4591031-43FB-43D5-AE94-3B935968002E}" type="presParOf" srcId="{DB9FB411-B48F-4E67-B53B-8B4A94FCD571}" destId="{C970C50C-3DFA-427F-93F2-81B8307A6205}" srcOrd="0" destOrd="0" presId="urn:microsoft.com/office/officeart/2005/8/layout/pList2"/>
    <dgm:cxn modelId="{45BCD303-4FD3-480A-B586-76334E717C6B}" type="presParOf" srcId="{C970C50C-3DFA-427F-93F2-81B8307A6205}" destId="{7EB78C71-E79D-4A78-BDBA-C5EFB61C09B3}" srcOrd="0" destOrd="0" presId="urn:microsoft.com/office/officeart/2005/8/layout/pList2"/>
    <dgm:cxn modelId="{21242438-4D84-4585-A4E7-BFC32609BBB1}" type="presParOf" srcId="{C970C50C-3DFA-427F-93F2-81B8307A6205}" destId="{FF74E4FC-0495-40CC-9CE9-67BF4FD857EF}" srcOrd="1" destOrd="0" presId="urn:microsoft.com/office/officeart/2005/8/layout/pList2"/>
    <dgm:cxn modelId="{F68C38CF-2FB7-402D-B90C-8F57D465E363}" type="presParOf" srcId="{C970C50C-3DFA-427F-93F2-81B8307A6205}" destId="{05419EB9-9A0B-47BE-8FF0-C754BF53ED3F}" srcOrd="2" destOrd="0" presId="urn:microsoft.com/office/officeart/2005/8/layout/pList2"/>
    <dgm:cxn modelId="{6D54DCF5-01A4-467F-AD4F-FFC610773697}" type="presParOf" srcId="{DB9FB411-B48F-4E67-B53B-8B4A94FCD571}" destId="{155D589C-9F76-4AFA-9E1B-3E460CEB8665}" srcOrd="1" destOrd="0" presId="urn:microsoft.com/office/officeart/2005/8/layout/pList2"/>
    <dgm:cxn modelId="{FF374207-7EE3-4245-B9F8-9A6F583F9D26}" type="presParOf" srcId="{DB9FB411-B48F-4E67-B53B-8B4A94FCD571}" destId="{9426B20E-D1BD-4424-B6E4-4A4C2ED2DF1F}" srcOrd="2" destOrd="0" presId="urn:microsoft.com/office/officeart/2005/8/layout/pList2"/>
    <dgm:cxn modelId="{F3FF5DE1-3803-432B-9F3A-D1AECC97F052}" type="presParOf" srcId="{9426B20E-D1BD-4424-B6E4-4A4C2ED2DF1F}" destId="{E2A9540D-3DB0-412E-A7DC-42E36883AE9E}" srcOrd="0" destOrd="0" presId="urn:microsoft.com/office/officeart/2005/8/layout/pList2"/>
    <dgm:cxn modelId="{0887752A-E687-49A1-81FC-35E6FCD46542}" type="presParOf" srcId="{9426B20E-D1BD-4424-B6E4-4A4C2ED2DF1F}" destId="{01323E63-CB3B-485F-886A-56D43F0D460C}" srcOrd="1" destOrd="0" presId="urn:microsoft.com/office/officeart/2005/8/layout/pList2"/>
    <dgm:cxn modelId="{E76B8BE8-B024-42E4-9AC7-DA0B2EB9553C}" type="presParOf" srcId="{9426B20E-D1BD-4424-B6E4-4A4C2ED2DF1F}" destId="{29BD189A-DE43-421D-8BBF-F171852C3100}" srcOrd="2" destOrd="0" presId="urn:microsoft.com/office/officeart/2005/8/layout/pList2"/>
    <dgm:cxn modelId="{FC5D2263-46DB-4A01-8A00-EC4E1CE25A0D}" type="presParOf" srcId="{DB9FB411-B48F-4E67-B53B-8B4A94FCD571}" destId="{47F1FD29-F736-449A-BC08-0F652D2BDA65}" srcOrd="3" destOrd="0" presId="urn:microsoft.com/office/officeart/2005/8/layout/pList2"/>
    <dgm:cxn modelId="{59588899-4E62-431A-85D3-39671B63F3AD}" type="presParOf" srcId="{DB9FB411-B48F-4E67-B53B-8B4A94FCD571}" destId="{CC14E003-1764-4049-B704-7AEEA9FD2CFB}" srcOrd="4" destOrd="0" presId="urn:microsoft.com/office/officeart/2005/8/layout/pList2"/>
    <dgm:cxn modelId="{C23481A6-98E1-4C21-BF16-4D2605550C30}" type="presParOf" srcId="{CC14E003-1764-4049-B704-7AEEA9FD2CFB}" destId="{41D8DC6E-2A67-454D-9FF0-F10F9F5D1AEC}" srcOrd="0" destOrd="0" presId="urn:microsoft.com/office/officeart/2005/8/layout/pList2"/>
    <dgm:cxn modelId="{5D8602D1-2979-499E-ABAA-CD83BD8CF7B3}" type="presParOf" srcId="{CC14E003-1764-4049-B704-7AEEA9FD2CFB}" destId="{F70AB462-1D93-4FA9-9D9F-6BA69F455D76}" srcOrd="1" destOrd="0" presId="urn:microsoft.com/office/officeart/2005/8/layout/pList2"/>
    <dgm:cxn modelId="{0C7B19E8-169E-40C9-8B34-7DD2C2F97FC5}" type="presParOf" srcId="{CC14E003-1764-4049-B704-7AEEA9FD2CFB}" destId="{AA7B36D0-DD27-4E88-A065-96F3B9BBAC4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00560-AC9E-405D-AB52-9695C18EEB27}">
      <dsp:nvSpPr>
        <dsp:cNvPr id="0" name=""/>
        <dsp:cNvSpPr/>
      </dsp:nvSpPr>
      <dsp:spPr>
        <a:xfrm>
          <a:off x="0" y="0"/>
          <a:ext cx="94842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4A228-2DA0-4DD0-BE6D-0296A4903009}">
      <dsp:nvSpPr>
        <dsp:cNvPr id="0" name=""/>
        <dsp:cNvSpPr/>
      </dsp:nvSpPr>
      <dsp:spPr>
        <a:xfrm>
          <a:off x="0" y="0"/>
          <a:ext cx="1896850" cy="1324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Список литературы:</a:t>
          </a:r>
          <a:endParaRPr lang="ru-RU" sz="1600" kern="1200" dirty="0"/>
        </a:p>
      </dsp:txBody>
      <dsp:txXfrm>
        <a:off x="0" y="0"/>
        <a:ext cx="1896850" cy="1324303"/>
      </dsp:txXfrm>
    </dsp:sp>
    <dsp:sp modelId="{75B75D47-39A0-4E03-81CC-78FC9E62DD50}">
      <dsp:nvSpPr>
        <dsp:cNvPr id="0" name=""/>
        <dsp:cNvSpPr/>
      </dsp:nvSpPr>
      <dsp:spPr>
        <a:xfrm>
          <a:off x="2039114" y="15567"/>
          <a:ext cx="7445139" cy="311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1)Л.А. Михайлов Способы автономного выживания человека в природе, </a:t>
          </a:r>
        </a:p>
      </dsp:txBody>
      <dsp:txXfrm>
        <a:off x="2039114" y="15567"/>
        <a:ext cx="7445139" cy="311353"/>
      </dsp:txXfrm>
    </dsp:sp>
    <dsp:sp modelId="{B16FFC8C-D609-4D1E-8C4F-BA52FAC9DBC4}">
      <dsp:nvSpPr>
        <dsp:cNvPr id="0" name=""/>
        <dsp:cNvSpPr/>
      </dsp:nvSpPr>
      <dsp:spPr>
        <a:xfrm>
          <a:off x="1896850" y="326921"/>
          <a:ext cx="75874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48E4B2-6F09-46A7-9D36-0C4C60AAF9C8}">
      <dsp:nvSpPr>
        <dsp:cNvPr id="0" name=""/>
        <dsp:cNvSpPr/>
      </dsp:nvSpPr>
      <dsp:spPr>
        <a:xfrm>
          <a:off x="2039114" y="342488"/>
          <a:ext cx="7445139" cy="311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2)</a:t>
          </a:r>
          <a:r>
            <a:rPr lang="ru-RU" sz="1200" kern="1200" dirty="0" err="1" smtClean="0"/>
            <a:t>Торицын</a:t>
          </a:r>
          <a:r>
            <a:rPr lang="ru-RU" sz="1200" kern="1200" dirty="0" smtClean="0"/>
            <a:t> Н.В. Киселёв Д.А. Краткое руководства по добыче и очистке воды в природных условиях</a:t>
          </a:r>
          <a:endParaRPr lang="ru-RU" sz="1200" kern="1200" dirty="0"/>
        </a:p>
      </dsp:txBody>
      <dsp:txXfrm>
        <a:off x="2039114" y="342488"/>
        <a:ext cx="7445139" cy="311353"/>
      </dsp:txXfrm>
    </dsp:sp>
    <dsp:sp modelId="{59D2D8B8-02B2-4972-9F0D-5D7281B6BD7C}">
      <dsp:nvSpPr>
        <dsp:cNvPr id="0" name=""/>
        <dsp:cNvSpPr/>
      </dsp:nvSpPr>
      <dsp:spPr>
        <a:xfrm>
          <a:off x="1896850" y="653842"/>
          <a:ext cx="75874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66BCF-DEFB-4258-81DD-A108D923ADF2}">
      <dsp:nvSpPr>
        <dsp:cNvPr id="0" name=""/>
        <dsp:cNvSpPr/>
      </dsp:nvSpPr>
      <dsp:spPr>
        <a:xfrm>
          <a:off x="2039114" y="669409"/>
          <a:ext cx="7445139" cy="311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3)</a:t>
          </a:r>
          <a:r>
            <a:rPr lang="en-US" sz="1200" kern="1200" dirty="0" smtClean="0"/>
            <a:t>https://sovet-ingenera.com/vodosnab/filtr-schet/filtr-dlya-vody-svoimi-rukami.html#i-10</a:t>
          </a:r>
          <a:endParaRPr lang="ru-RU" sz="1200" kern="1200" dirty="0" smtClean="0"/>
        </a:p>
      </dsp:txBody>
      <dsp:txXfrm>
        <a:off x="2039114" y="669409"/>
        <a:ext cx="7445139" cy="311353"/>
      </dsp:txXfrm>
    </dsp:sp>
    <dsp:sp modelId="{F82F5C70-B78F-4FB5-954C-BD099D96F761}">
      <dsp:nvSpPr>
        <dsp:cNvPr id="0" name=""/>
        <dsp:cNvSpPr/>
      </dsp:nvSpPr>
      <dsp:spPr>
        <a:xfrm>
          <a:off x="1896850" y="980763"/>
          <a:ext cx="75874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C5E4A-C63F-4FBE-8B9B-174FE37976F5}">
      <dsp:nvSpPr>
        <dsp:cNvPr id="0" name=""/>
        <dsp:cNvSpPr/>
      </dsp:nvSpPr>
      <dsp:spPr>
        <a:xfrm>
          <a:off x="2039114" y="996331"/>
          <a:ext cx="7445139" cy="311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4)</a:t>
          </a:r>
          <a:r>
            <a:rPr lang="en-US" sz="1200" kern="1200" dirty="0" smtClean="0"/>
            <a:t>https://www.aquaphor.ru/blog/ochistka-vody-v-pokhode</a:t>
          </a:r>
          <a:endParaRPr lang="ru-RU" sz="1200" kern="1200" dirty="0"/>
        </a:p>
      </dsp:txBody>
      <dsp:txXfrm>
        <a:off x="2039114" y="996331"/>
        <a:ext cx="7445139" cy="311353"/>
      </dsp:txXfrm>
    </dsp:sp>
    <dsp:sp modelId="{076BEB0B-C4A3-4286-8771-92E6EEBB3150}">
      <dsp:nvSpPr>
        <dsp:cNvPr id="0" name=""/>
        <dsp:cNvSpPr/>
      </dsp:nvSpPr>
      <dsp:spPr>
        <a:xfrm>
          <a:off x="1896850" y="1307684"/>
          <a:ext cx="75874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3E574-B11E-421D-AA97-466A3E953AA0}">
      <dsp:nvSpPr>
        <dsp:cNvPr id="0" name=""/>
        <dsp:cNvSpPr/>
      </dsp:nvSpPr>
      <dsp:spPr>
        <a:xfrm>
          <a:off x="0" y="0"/>
          <a:ext cx="4186682" cy="701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гравий</a:t>
          </a:r>
          <a:endParaRPr lang="ru-RU" sz="3300" kern="1200" dirty="0"/>
        </a:p>
      </dsp:txBody>
      <dsp:txXfrm>
        <a:off x="907507" y="0"/>
        <a:ext cx="3279174" cy="701710"/>
      </dsp:txXfrm>
    </dsp:sp>
    <dsp:sp modelId="{DA18F0D7-286B-46C9-9CAB-07FAB4BCFA15}">
      <dsp:nvSpPr>
        <dsp:cNvPr id="0" name=""/>
        <dsp:cNvSpPr/>
      </dsp:nvSpPr>
      <dsp:spPr>
        <a:xfrm>
          <a:off x="70171" y="70171"/>
          <a:ext cx="837336" cy="5613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A09A5-77EE-4B80-BD41-B3861B39724A}">
      <dsp:nvSpPr>
        <dsp:cNvPr id="0" name=""/>
        <dsp:cNvSpPr/>
      </dsp:nvSpPr>
      <dsp:spPr>
        <a:xfrm>
          <a:off x="0" y="771882"/>
          <a:ext cx="4186682" cy="701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марля</a:t>
          </a:r>
          <a:endParaRPr lang="ru-RU" sz="3300" kern="1200" dirty="0"/>
        </a:p>
      </dsp:txBody>
      <dsp:txXfrm>
        <a:off x="907507" y="771882"/>
        <a:ext cx="3279174" cy="701710"/>
      </dsp:txXfrm>
    </dsp:sp>
    <dsp:sp modelId="{CAC3CEE6-A2D6-4244-B571-B665476274C6}">
      <dsp:nvSpPr>
        <dsp:cNvPr id="0" name=""/>
        <dsp:cNvSpPr/>
      </dsp:nvSpPr>
      <dsp:spPr>
        <a:xfrm>
          <a:off x="70171" y="842053"/>
          <a:ext cx="837336" cy="5613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5C26A-EF8C-49FD-BF85-213C9574E46C}">
      <dsp:nvSpPr>
        <dsp:cNvPr id="0" name=""/>
        <dsp:cNvSpPr/>
      </dsp:nvSpPr>
      <dsp:spPr>
        <a:xfrm>
          <a:off x="0" y="1543764"/>
          <a:ext cx="4186682" cy="701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уголь</a:t>
          </a:r>
          <a:endParaRPr lang="ru-RU" sz="3300" kern="1200" dirty="0"/>
        </a:p>
      </dsp:txBody>
      <dsp:txXfrm>
        <a:off x="907507" y="1543764"/>
        <a:ext cx="3279174" cy="701710"/>
      </dsp:txXfrm>
    </dsp:sp>
    <dsp:sp modelId="{1E489F2D-D23E-42A8-9F4C-9969886F0695}">
      <dsp:nvSpPr>
        <dsp:cNvPr id="0" name=""/>
        <dsp:cNvSpPr/>
      </dsp:nvSpPr>
      <dsp:spPr>
        <a:xfrm>
          <a:off x="70171" y="1613935"/>
          <a:ext cx="837336" cy="5613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87DD0-21CE-429E-815A-6F9FACB848E4}">
      <dsp:nvSpPr>
        <dsp:cNvPr id="0" name=""/>
        <dsp:cNvSpPr/>
      </dsp:nvSpPr>
      <dsp:spPr>
        <a:xfrm>
          <a:off x="0" y="2315646"/>
          <a:ext cx="4186682" cy="701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вата</a:t>
          </a:r>
          <a:endParaRPr lang="ru-RU" sz="3300" kern="1200" dirty="0"/>
        </a:p>
      </dsp:txBody>
      <dsp:txXfrm>
        <a:off x="907507" y="2315646"/>
        <a:ext cx="3279174" cy="701710"/>
      </dsp:txXfrm>
    </dsp:sp>
    <dsp:sp modelId="{5A532299-813E-48A9-AD5B-4BC2263369D6}">
      <dsp:nvSpPr>
        <dsp:cNvPr id="0" name=""/>
        <dsp:cNvSpPr/>
      </dsp:nvSpPr>
      <dsp:spPr>
        <a:xfrm>
          <a:off x="70171" y="2385817"/>
          <a:ext cx="837336" cy="5613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54C64-5F21-4BB8-BA8A-EE237B83E6E2}">
      <dsp:nvSpPr>
        <dsp:cNvPr id="0" name=""/>
        <dsp:cNvSpPr/>
      </dsp:nvSpPr>
      <dsp:spPr>
        <a:xfrm>
          <a:off x="0" y="3087528"/>
          <a:ext cx="4186682" cy="701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марля</a:t>
          </a:r>
          <a:endParaRPr lang="ru-RU" sz="3300" kern="1200" dirty="0"/>
        </a:p>
      </dsp:txBody>
      <dsp:txXfrm>
        <a:off x="907507" y="3087528"/>
        <a:ext cx="3279174" cy="701710"/>
      </dsp:txXfrm>
    </dsp:sp>
    <dsp:sp modelId="{69D21786-639A-4D59-A5D1-FF5740E3BCE8}">
      <dsp:nvSpPr>
        <dsp:cNvPr id="0" name=""/>
        <dsp:cNvSpPr/>
      </dsp:nvSpPr>
      <dsp:spPr>
        <a:xfrm>
          <a:off x="70171" y="3157699"/>
          <a:ext cx="837336" cy="5613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0EB6D-AC71-4910-A727-B4EC2F12EF23}">
      <dsp:nvSpPr>
        <dsp:cNvPr id="0" name=""/>
        <dsp:cNvSpPr/>
      </dsp:nvSpPr>
      <dsp:spPr>
        <a:xfrm>
          <a:off x="0" y="0"/>
          <a:ext cx="4186237" cy="1032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Вода из колодца</a:t>
          </a:r>
          <a:endParaRPr lang="ru-RU" sz="2900" kern="1200" dirty="0"/>
        </a:p>
      </dsp:txBody>
      <dsp:txXfrm>
        <a:off x="940534" y="0"/>
        <a:ext cx="3245702" cy="1032867"/>
      </dsp:txXfrm>
    </dsp:sp>
    <dsp:sp modelId="{B0BC9969-03BD-4D7C-AE7E-D8CBD0C8DE26}">
      <dsp:nvSpPr>
        <dsp:cNvPr id="0" name=""/>
        <dsp:cNvSpPr/>
      </dsp:nvSpPr>
      <dsp:spPr>
        <a:xfrm>
          <a:off x="103286" y="103286"/>
          <a:ext cx="837247" cy="8262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CCD60-3706-41CE-A318-2F21242F1EEB}">
      <dsp:nvSpPr>
        <dsp:cNvPr id="0" name=""/>
        <dsp:cNvSpPr/>
      </dsp:nvSpPr>
      <dsp:spPr>
        <a:xfrm>
          <a:off x="0" y="1136153"/>
          <a:ext cx="4186237" cy="1032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Вода из пруда</a:t>
          </a:r>
          <a:endParaRPr lang="ru-RU" sz="2900" kern="1200" dirty="0"/>
        </a:p>
      </dsp:txBody>
      <dsp:txXfrm>
        <a:off x="940534" y="1136153"/>
        <a:ext cx="3245702" cy="1032867"/>
      </dsp:txXfrm>
    </dsp:sp>
    <dsp:sp modelId="{B271A253-8284-4359-B8E6-AA581C1B7255}">
      <dsp:nvSpPr>
        <dsp:cNvPr id="0" name=""/>
        <dsp:cNvSpPr/>
      </dsp:nvSpPr>
      <dsp:spPr>
        <a:xfrm>
          <a:off x="103286" y="1239440"/>
          <a:ext cx="837247" cy="8262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83A8A-BE1C-487A-B42F-E36B356D4EE3}">
      <dsp:nvSpPr>
        <dsp:cNvPr id="0" name=""/>
        <dsp:cNvSpPr/>
      </dsp:nvSpPr>
      <dsp:spPr>
        <a:xfrm>
          <a:off x="0" y="2272307"/>
          <a:ext cx="4186237" cy="1032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Вода окрашенная гуашью</a:t>
          </a:r>
          <a:endParaRPr lang="ru-RU" sz="2900" kern="1200" dirty="0"/>
        </a:p>
      </dsp:txBody>
      <dsp:txXfrm>
        <a:off x="940534" y="2272307"/>
        <a:ext cx="3245702" cy="1032867"/>
      </dsp:txXfrm>
    </dsp:sp>
    <dsp:sp modelId="{E951CA63-2E5D-42F5-8B17-2B5AF4061F31}">
      <dsp:nvSpPr>
        <dsp:cNvPr id="0" name=""/>
        <dsp:cNvSpPr/>
      </dsp:nvSpPr>
      <dsp:spPr>
        <a:xfrm>
          <a:off x="103286" y="2375594"/>
          <a:ext cx="837247" cy="8262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D4A40-05E7-4BE7-8DFA-1CD50BC847D6}">
      <dsp:nvSpPr>
        <dsp:cNvPr id="0" name=""/>
        <dsp:cNvSpPr/>
      </dsp:nvSpPr>
      <dsp:spPr>
        <a:xfrm>
          <a:off x="0" y="0"/>
          <a:ext cx="3816897" cy="1436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Фото воды под микроскопом </a:t>
          </a:r>
          <a:r>
            <a:rPr lang="ru-RU" sz="2000" b="1" i="1" kern="1200" dirty="0" smtClean="0"/>
            <a:t>ДО</a:t>
          </a:r>
          <a:r>
            <a:rPr lang="ru-RU" sz="2000" kern="1200" dirty="0" smtClean="0"/>
            <a:t> прохождения фильтра</a:t>
          </a:r>
          <a:endParaRPr lang="ru-RU" sz="2000" kern="1200" dirty="0"/>
        </a:p>
      </dsp:txBody>
      <dsp:txXfrm>
        <a:off x="907037" y="0"/>
        <a:ext cx="2909859" cy="1436584"/>
      </dsp:txXfrm>
    </dsp:sp>
    <dsp:sp modelId="{AD7ACB19-0003-4A2D-A24C-3C4F4E641818}">
      <dsp:nvSpPr>
        <dsp:cNvPr id="0" name=""/>
        <dsp:cNvSpPr/>
      </dsp:nvSpPr>
      <dsp:spPr>
        <a:xfrm>
          <a:off x="143658" y="143658"/>
          <a:ext cx="763379" cy="11492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F0E26-EDED-41B9-900A-B34397A6C314}">
      <dsp:nvSpPr>
        <dsp:cNvPr id="0" name=""/>
        <dsp:cNvSpPr/>
      </dsp:nvSpPr>
      <dsp:spPr>
        <a:xfrm>
          <a:off x="0" y="1580242"/>
          <a:ext cx="3816897" cy="1436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Фото воды под микроскопом </a:t>
          </a:r>
          <a:r>
            <a:rPr lang="ru-RU" sz="2000" b="1" i="1" kern="1200" dirty="0" smtClean="0"/>
            <a:t>ПОСЛЕ</a:t>
          </a:r>
          <a:r>
            <a:rPr lang="ru-RU" sz="2000" kern="1200" dirty="0" smtClean="0"/>
            <a:t> прохождения фильтра</a:t>
          </a:r>
          <a:endParaRPr lang="ru-RU" sz="2000" kern="1200" dirty="0"/>
        </a:p>
      </dsp:txBody>
      <dsp:txXfrm>
        <a:off x="907037" y="1580242"/>
        <a:ext cx="2909859" cy="1436584"/>
      </dsp:txXfrm>
    </dsp:sp>
    <dsp:sp modelId="{85ED22FD-CEE6-48B1-9405-A1720FAC6314}">
      <dsp:nvSpPr>
        <dsp:cNvPr id="0" name=""/>
        <dsp:cNvSpPr/>
      </dsp:nvSpPr>
      <dsp:spPr>
        <a:xfrm>
          <a:off x="143658" y="1723901"/>
          <a:ext cx="763379" cy="11492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2A39E-C899-4319-AF6D-FF922E9C652C}">
      <dsp:nvSpPr>
        <dsp:cNvPr id="0" name=""/>
        <dsp:cNvSpPr/>
      </dsp:nvSpPr>
      <dsp:spPr>
        <a:xfrm>
          <a:off x="0" y="0"/>
          <a:ext cx="5644055" cy="217091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19EB9-9A0B-47BE-8FF0-C754BF53ED3F}">
      <dsp:nvSpPr>
        <dsp:cNvPr id="0" name=""/>
        <dsp:cNvSpPr/>
      </dsp:nvSpPr>
      <dsp:spPr>
        <a:xfrm>
          <a:off x="307328" y="0"/>
          <a:ext cx="1299235" cy="9595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78C71-E79D-4A78-BDBA-C5EFB61C09B3}">
      <dsp:nvSpPr>
        <dsp:cNvPr id="0" name=""/>
        <dsp:cNvSpPr/>
      </dsp:nvSpPr>
      <dsp:spPr>
        <a:xfrm rot="10800000">
          <a:off x="190016" y="1056808"/>
          <a:ext cx="1533858" cy="41388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воде из колодца не было крупных механических примесей, было много очень мелких частиц. После прохождения фильтра частиц стало немного меньше, но  для использования этой воды в пищу необходимо кипячение</a:t>
          </a:r>
          <a:r>
            <a:rPr lang="ru-RU" sz="900" kern="1200" dirty="0" smtClean="0"/>
            <a:t>.</a:t>
          </a:r>
          <a:endParaRPr lang="ru-RU" sz="900" kern="1200" dirty="0"/>
        </a:p>
      </dsp:txBody>
      <dsp:txXfrm rot="10800000">
        <a:off x="237187" y="1056808"/>
        <a:ext cx="1439516" cy="4091634"/>
      </dsp:txXfrm>
    </dsp:sp>
    <dsp:sp modelId="{29BD189A-DE43-421D-8BBF-F171852C3100}">
      <dsp:nvSpPr>
        <dsp:cNvPr id="0" name=""/>
        <dsp:cNvSpPr/>
      </dsp:nvSpPr>
      <dsp:spPr>
        <a:xfrm>
          <a:off x="2220078" y="0"/>
          <a:ext cx="1226873" cy="8914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9540D-3DB0-412E-A7DC-42E36883AE9E}">
      <dsp:nvSpPr>
        <dsp:cNvPr id="0" name=""/>
        <dsp:cNvSpPr/>
      </dsp:nvSpPr>
      <dsp:spPr>
        <a:xfrm rot="10800000">
          <a:off x="1880708" y="1049246"/>
          <a:ext cx="1865403" cy="414888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воде из пруда были в большом количестве крупные  механических примеси и  были мелкие частицы. После прохождения фильтра крупные примеси  отсутствуют и мелких стало немного меньше, но  для использования этой воды в пищу необходимо кипячение</a:t>
          </a:r>
          <a:r>
            <a:rPr lang="ru-RU" sz="1300" kern="1200" dirty="0" smtClean="0"/>
            <a:t>.</a:t>
          </a:r>
          <a:endParaRPr lang="ru-RU" sz="1300" kern="1200" dirty="0"/>
        </a:p>
      </dsp:txBody>
      <dsp:txXfrm rot="10800000">
        <a:off x="1938076" y="1049246"/>
        <a:ext cx="1750667" cy="4091520"/>
      </dsp:txXfrm>
    </dsp:sp>
    <dsp:sp modelId="{AA7B36D0-DD27-4E88-A065-96F3B9BBAC45}">
      <dsp:nvSpPr>
        <dsp:cNvPr id="0" name=""/>
        <dsp:cNvSpPr/>
      </dsp:nvSpPr>
      <dsp:spPr>
        <a:xfrm>
          <a:off x="4129967" y="0"/>
          <a:ext cx="1194706" cy="8833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8DC6E-2A67-454D-9FF0-F10F9F5D1AEC}">
      <dsp:nvSpPr>
        <dsp:cNvPr id="0" name=""/>
        <dsp:cNvSpPr/>
      </dsp:nvSpPr>
      <dsp:spPr>
        <a:xfrm rot="10800000">
          <a:off x="3902944" y="1029923"/>
          <a:ext cx="1568329" cy="417465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Вода окрашенная гуашью после прохождения фильтра стала светлее, что доказывает что фильтр для механической отчистки не очищает воду от растворённых примесей в случае, если вредная для человека примесь будет бесцветна это опасно для жизни</a:t>
          </a:r>
          <a:endParaRPr lang="ru-RU" sz="1400" kern="1200" dirty="0"/>
        </a:p>
      </dsp:txBody>
      <dsp:txXfrm rot="10800000">
        <a:off x="3951176" y="1029923"/>
        <a:ext cx="1471865" cy="4126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2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5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8512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60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8337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6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73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9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2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24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3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9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6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5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15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Возможность создания фильтра для воды в походных условиях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829705"/>
          </a:xfrm>
        </p:spPr>
        <p:txBody>
          <a:bodyPr>
            <a:normAutofit/>
          </a:bodyPr>
          <a:lstStyle/>
          <a:p>
            <a:r>
              <a:rPr lang="ru-RU" dirty="0" smtClean="0"/>
              <a:t>Корнейчук София</a:t>
            </a:r>
          </a:p>
          <a:p>
            <a:r>
              <a:rPr lang="ru-RU" dirty="0" smtClean="0"/>
              <a:t>7</a:t>
            </a:r>
            <a:r>
              <a:rPr lang="en-US" dirty="0" smtClean="0"/>
              <a:t>”</a:t>
            </a:r>
            <a:r>
              <a:rPr lang="ru-RU" dirty="0" smtClean="0"/>
              <a:t>Е</a:t>
            </a:r>
            <a:r>
              <a:rPr lang="en-US" dirty="0" smtClean="0"/>
              <a:t>”</a:t>
            </a:r>
            <a:r>
              <a:rPr lang="ru-RU" dirty="0" smtClean="0"/>
              <a:t> школа </a:t>
            </a:r>
            <a:r>
              <a:rPr lang="en-US" dirty="0" smtClean="0"/>
              <a:t>“</a:t>
            </a:r>
            <a:r>
              <a:rPr lang="ru-RU" dirty="0" smtClean="0"/>
              <a:t>Перспектива</a:t>
            </a:r>
            <a:r>
              <a:rPr lang="en-US" dirty="0" smtClean="0"/>
              <a:t>”</a:t>
            </a:r>
          </a:p>
          <a:p>
            <a:r>
              <a:rPr lang="ru-RU" dirty="0" smtClean="0"/>
              <a:t>Место</a:t>
            </a:r>
            <a:r>
              <a:rPr lang="en-US" dirty="0" smtClean="0"/>
              <a:t>:</a:t>
            </a:r>
            <a:r>
              <a:rPr lang="ru-RU" dirty="0" smtClean="0"/>
              <a:t> Детский технопарк </a:t>
            </a:r>
            <a:r>
              <a:rPr lang="en-US" dirty="0" smtClean="0"/>
              <a:t>“SuperFood” </a:t>
            </a:r>
            <a:r>
              <a:rPr lang="ru-RU" dirty="0" smtClean="0"/>
              <a:t>Технологии</a:t>
            </a:r>
          </a:p>
          <a:p>
            <a:r>
              <a:rPr lang="ru-RU" dirty="0" smtClean="0"/>
              <a:t>Руководитель</a:t>
            </a:r>
            <a:r>
              <a:rPr lang="en-US" dirty="0" smtClean="0"/>
              <a:t>:</a:t>
            </a:r>
            <a:r>
              <a:rPr lang="ru-RU" dirty="0" smtClean="0"/>
              <a:t> Керимова Гюлляр Мехманова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1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5062"/>
          </a:xfrm>
        </p:spPr>
        <p:txBody>
          <a:bodyPr/>
          <a:lstStyle/>
          <a:p>
            <a:pPr algn="ctr"/>
            <a:r>
              <a:rPr lang="ru-RU" dirty="0" smtClean="0"/>
              <a:t>Практика. Объекты и инструменты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7334" y="1554297"/>
            <a:ext cx="4185623" cy="576262"/>
          </a:xfrm>
        </p:spPr>
        <p:txBody>
          <a:bodyPr/>
          <a:lstStyle/>
          <a:p>
            <a:pPr algn="ctr"/>
            <a:r>
              <a:rPr lang="ru-RU" dirty="0" smtClean="0"/>
              <a:t>Состав фильтра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2134858"/>
              </p:ext>
            </p:extLst>
          </p:nvPr>
        </p:nvGraphicFramePr>
        <p:xfrm>
          <a:off x="676275" y="2250194"/>
          <a:ext cx="4186682" cy="3791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975668" y="1588042"/>
            <a:ext cx="4185618" cy="576262"/>
          </a:xfrm>
        </p:spPr>
        <p:txBody>
          <a:bodyPr/>
          <a:lstStyle/>
          <a:p>
            <a:pPr algn="ctr"/>
            <a:r>
              <a:rPr lang="ru-RU" dirty="0" smtClean="0"/>
              <a:t>Образцы воды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68949840"/>
              </p:ext>
            </p:extLst>
          </p:nvPr>
        </p:nvGraphicFramePr>
        <p:xfrm>
          <a:off x="5087938" y="2736850"/>
          <a:ext cx="4186237" cy="330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69238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практической части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545021"/>
            <a:ext cx="3107979" cy="1192224"/>
          </a:xfrm>
        </p:spPr>
        <p:txBody>
          <a:bodyPr/>
          <a:lstStyle/>
          <a:p>
            <a:pPr algn="ctr"/>
            <a:r>
              <a:rPr lang="ru-RU" dirty="0" smtClean="0"/>
              <a:t>Снимки образцов воды из пруда до и после прохождения фильтра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82962601"/>
              </p:ext>
            </p:extLst>
          </p:nvPr>
        </p:nvGraphicFramePr>
        <p:xfrm>
          <a:off x="676275" y="2736851"/>
          <a:ext cx="3816897" cy="301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75667" y="1354138"/>
            <a:ext cx="5114263" cy="364304"/>
          </a:xfrm>
        </p:spPr>
        <p:txBody>
          <a:bodyPr/>
          <a:lstStyle/>
          <a:p>
            <a:pPr algn="ctr"/>
            <a:r>
              <a:rPr lang="ru-RU" dirty="0" smtClean="0"/>
              <a:t>Результаты проведения опытов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3332627"/>
              </p:ext>
            </p:extLst>
          </p:nvPr>
        </p:nvGraphicFramePr>
        <p:xfrm>
          <a:off x="4776951" y="1718442"/>
          <a:ext cx="5644055" cy="4824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68158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317881" y="315312"/>
            <a:ext cx="7766936" cy="835572"/>
          </a:xfrm>
        </p:spPr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507067" y="1418897"/>
            <a:ext cx="7766936" cy="3728835"/>
          </a:xfrm>
        </p:spPr>
        <p:txBody>
          <a:bodyPr/>
          <a:lstStyle/>
          <a:p>
            <a:pPr algn="ctr"/>
            <a:r>
              <a:rPr lang="ru-RU" sz="2400" dirty="0"/>
              <a:t>В результате </a:t>
            </a:r>
            <a:r>
              <a:rPr lang="ru-RU" sz="2400" dirty="0" smtClean="0"/>
              <a:t>проведённой работы </a:t>
            </a:r>
            <a:r>
              <a:rPr lang="ru-RU" sz="2400" dirty="0"/>
              <a:t>я </a:t>
            </a:r>
            <a:r>
              <a:rPr lang="ru-RU" sz="2400" dirty="0" smtClean="0"/>
              <a:t>выяснила, </a:t>
            </a:r>
            <a:r>
              <a:rPr lang="ru-RU" sz="2400" dirty="0"/>
              <a:t>что с помощью подручных средств </a:t>
            </a:r>
            <a:r>
              <a:rPr lang="ru-RU" sz="2400" dirty="0" smtClean="0"/>
              <a:t>можно создать фильтр для очистки воды от механических примесей, но нельзя получить </a:t>
            </a:r>
            <a:r>
              <a:rPr lang="ru-RU" sz="2400" dirty="0"/>
              <a:t>воду пригодную для </a:t>
            </a:r>
            <a:r>
              <a:rPr lang="ru-RU" sz="2400" dirty="0" smtClean="0"/>
              <a:t>питья, поскольку он не очищает воду от растворённых в воде примесей. </a:t>
            </a:r>
            <a:r>
              <a:rPr lang="ru-RU" sz="2400" dirty="0"/>
              <a:t>Однако </a:t>
            </a:r>
            <a:r>
              <a:rPr lang="ru-RU" sz="2400" dirty="0" smtClean="0"/>
              <a:t>такую воду </a:t>
            </a:r>
            <a:r>
              <a:rPr lang="ru-RU" sz="2400" dirty="0"/>
              <a:t>можно использовать для бытовых </a:t>
            </a:r>
            <a:r>
              <a:rPr lang="ru-RU" sz="2400" dirty="0" smtClean="0"/>
              <a:t>целей.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43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Ведение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2800" dirty="0" smtClean="0"/>
              <a:t>В последние время как у молодежи так и у более старшего поколения популярна тема кемпинга. Однако запасы воды в походах не бесконечны. Я хочу проверить можно ли сделать фильтр из подручных средств.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77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425597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Оценить чистоту воды после пропускания её через фильтр созданный из подручных средств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780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1) Посмотреть и оценить какие предметы могут быть пригодны для фильтра</a:t>
            </a:r>
          </a:p>
          <a:p>
            <a:r>
              <a:rPr lang="ru-RU" sz="2800" dirty="0" smtClean="0"/>
              <a:t>2) Сконструировать фильтр</a:t>
            </a:r>
          </a:p>
          <a:p>
            <a:r>
              <a:rPr lang="ru-RU" sz="2800" dirty="0" smtClean="0"/>
              <a:t>3) Пропустить через него 3 типа загрязнённой воды </a:t>
            </a:r>
          </a:p>
          <a:p>
            <a:r>
              <a:rPr lang="ru-RU" sz="2800" dirty="0" smtClean="0"/>
              <a:t>4) Посмотреть воду до и после под микроскопом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358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 и Предмет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dirty="0" smtClean="0"/>
              <a:t>Объект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Фильтры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3200" dirty="0" smtClean="0"/>
              <a:t>Предмет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Способность человека создать фильтр из подручных средств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851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1) Изучение и анализ литературы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dirty="0"/>
              <a:t>2</a:t>
            </a:r>
            <a:r>
              <a:rPr lang="ru-RU" sz="2800" dirty="0" smtClean="0"/>
              <a:t>) создание и пропуск через фильтр воды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575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 и проблема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dirty="0" smtClean="0"/>
              <a:t>Гипотеза 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Очищенная в походных условиях вода может быть использована только для технических целей, для использования её в качестве питьевой необходима термическая обработка – кипячение.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3200" dirty="0" smtClean="0"/>
              <a:t>Проблема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Фильтр не может быть тяжёлым или большим ведь это ограничивает способность передвижения в походе.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796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отчистки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механический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Песок</a:t>
            </a:r>
          </a:p>
          <a:p>
            <a:r>
              <a:rPr lang="ru-RU" dirty="0" smtClean="0"/>
              <a:t>Вата</a:t>
            </a:r>
          </a:p>
          <a:p>
            <a:r>
              <a:rPr lang="ru-RU" dirty="0" smtClean="0"/>
              <a:t>Уголь</a:t>
            </a:r>
          </a:p>
          <a:p>
            <a:r>
              <a:rPr lang="ru-RU" dirty="0"/>
              <a:t>М</a:t>
            </a:r>
            <a:r>
              <a:rPr lang="ru-RU" dirty="0" smtClean="0"/>
              <a:t>арля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химический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Йод</a:t>
            </a:r>
          </a:p>
          <a:p>
            <a:r>
              <a:rPr lang="ru-RU" dirty="0" smtClean="0"/>
              <a:t>Лёд</a:t>
            </a:r>
            <a:endParaRPr lang="ru-RU" dirty="0" smtClean="0"/>
          </a:p>
          <a:p>
            <a:r>
              <a:rPr lang="ru-RU" dirty="0"/>
              <a:t>Т</a:t>
            </a:r>
            <a:r>
              <a:rPr lang="ru-RU" dirty="0" smtClean="0"/>
              <a:t>аблетки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7029537"/>
              </p:ext>
            </p:extLst>
          </p:nvPr>
        </p:nvGraphicFramePr>
        <p:xfrm>
          <a:off x="675746" y="5076496"/>
          <a:ext cx="9484254" cy="1324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64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В последние время как у молодежи так и у более старшего поколения популярна тема кемпинга. Однако запасы воды не бесконечны. Я хочу проверить можно ли сделать фильтр из подручных средств</a:t>
            </a:r>
            <a:r>
              <a:rPr lang="ru-RU" sz="2800" dirty="0" smtClean="0"/>
              <a:t>. В результате работы я выяснила что с помощью подручных средств нельзя создать воду пригодную для питья. Однако её можно использовать для бытовых целей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062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583</TotalTime>
  <Words>507</Words>
  <Application>Microsoft Office PowerPoint</Application>
  <PresentationFormat>Широкоэкранный</PresentationFormat>
  <Paragraphs>67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Грань</vt:lpstr>
      <vt:lpstr>Возможность создания фильтра для воды в походных условиях</vt:lpstr>
      <vt:lpstr>Ведение </vt:lpstr>
      <vt:lpstr>Цель</vt:lpstr>
      <vt:lpstr>Задачи</vt:lpstr>
      <vt:lpstr>Объект и Предмет</vt:lpstr>
      <vt:lpstr>Методы исследования</vt:lpstr>
      <vt:lpstr>Гипотеза и проблема</vt:lpstr>
      <vt:lpstr>Виды отчистки</vt:lpstr>
      <vt:lpstr>Практика</vt:lpstr>
      <vt:lpstr>Практика. Объекты и инструменты </vt:lpstr>
      <vt:lpstr>Результаты практической части</vt:lpstr>
      <vt:lpstr>Выводы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Возможность создания фильтра для воды в походных условиях</dc:title>
  <dc:creator>owl</dc:creator>
  <cp:lastModifiedBy>owl</cp:lastModifiedBy>
  <cp:revision>32</cp:revision>
  <dcterms:created xsi:type="dcterms:W3CDTF">2023-05-12T20:59:58Z</dcterms:created>
  <dcterms:modified xsi:type="dcterms:W3CDTF">2023-05-14T11:05:34Z</dcterms:modified>
</cp:coreProperties>
</file>