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4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9" r:id="rId4"/>
    <p:sldId id="268" r:id="rId5"/>
    <p:sldId id="259" r:id="rId6"/>
    <p:sldId id="262" r:id="rId7"/>
    <p:sldId id="264" r:id="rId8"/>
    <p:sldId id="266" r:id="rId9"/>
    <p:sldId id="263" r:id="rId10"/>
    <p:sldId id="258" r:id="rId11"/>
    <p:sldId id="267" r:id="rId12"/>
    <p:sldId id="265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D0350-8E59-4C84-B38F-B1ED27A29193}" v="836" dt="2023-11-26T20:12:28.625"/>
    <p1510:client id="{C317121B-1D52-429A-B38F-FA8E91FE5FFC}" v="4" dt="2023-11-28T17:44:08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94647" autoAdjust="0"/>
  </p:normalViewPr>
  <p:slideViewPr>
    <p:cSldViewPr snapToGrid="0">
      <p:cViewPr varScale="1">
        <p:scale>
          <a:sx n="106" d="100"/>
          <a:sy n="106" d="100"/>
        </p:scale>
        <p:origin x="6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C5962-5DEB-4DA4-8830-1D43C8B76C22}" type="doc">
      <dgm:prSet loTypeId="urn:microsoft.com/office/officeart/2005/8/layout/cycle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43F12D-A5D1-4958-AA92-2CE4C18BDBEC}">
      <dgm:prSet phldrT="[Текст]" phldr="0"/>
      <dgm:spPr/>
      <dgm:t>
        <a:bodyPr/>
        <a:lstStyle/>
        <a:p>
          <a:pPr rtl="0"/>
          <a:r>
            <a:rPr lang="ru-RU" b="1"/>
            <a:t>Изучение внешней картины двигательной деятельности.</a:t>
          </a:r>
        </a:p>
      </dgm:t>
    </dgm:pt>
    <dgm:pt modelId="{8002B75F-8E64-4E1E-8339-958567664326}" type="parTrans" cxnId="{25EEE496-FDC3-4826-ADAF-FF9E0BE22B2D}">
      <dgm:prSet/>
      <dgm:spPr/>
      <dgm:t>
        <a:bodyPr/>
        <a:lstStyle/>
        <a:p>
          <a:endParaRPr lang="ru-RU"/>
        </a:p>
      </dgm:t>
    </dgm:pt>
    <dgm:pt modelId="{638AD825-CF03-4FD7-83BD-8DCC44FC1FFC}" type="sibTrans" cxnId="{25EEE496-FDC3-4826-ADAF-FF9E0BE22B2D}">
      <dgm:prSet/>
      <dgm:spPr/>
      <dgm:t>
        <a:bodyPr/>
        <a:lstStyle/>
        <a:p>
          <a:endParaRPr lang="ru-RU"/>
        </a:p>
      </dgm:t>
    </dgm:pt>
    <dgm:pt modelId="{85C4C5BC-7878-473E-9382-18C6B706D65F}">
      <dgm:prSet phldrT="[Текст]" phldr="0"/>
      <dgm:spPr/>
      <dgm:t>
        <a:bodyPr/>
        <a:lstStyle/>
        <a:p>
          <a:pPr rtl="0"/>
          <a:r>
            <a:rPr lang="ru-RU" b="1"/>
            <a:t>Выяснение причин, вызывающих и изменяющих движения.</a:t>
          </a:r>
        </a:p>
      </dgm:t>
    </dgm:pt>
    <dgm:pt modelId="{E9174F6A-B9C8-4FEE-BA65-E2B2B1F70BDB}" type="parTrans" cxnId="{E1CFD586-80A7-4452-A4F5-92124D6E38FD}">
      <dgm:prSet/>
      <dgm:spPr/>
      <dgm:t>
        <a:bodyPr/>
        <a:lstStyle/>
        <a:p>
          <a:endParaRPr lang="ru-RU"/>
        </a:p>
      </dgm:t>
    </dgm:pt>
    <dgm:pt modelId="{2F2045E6-68F9-4F50-9FE8-4429CDD65C27}" type="sibTrans" cxnId="{E1CFD586-80A7-4452-A4F5-92124D6E38FD}">
      <dgm:prSet/>
      <dgm:spPr/>
      <dgm:t>
        <a:bodyPr/>
        <a:lstStyle/>
        <a:p>
          <a:endParaRPr lang="ru-RU"/>
        </a:p>
      </dgm:t>
    </dgm:pt>
    <dgm:pt modelId="{32F1FDAE-2D0E-49E0-B129-A96793142E80}">
      <dgm:prSet phldrT="[Текст]" phldr="0"/>
      <dgm:spPr/>
      <dgm:t>
        <a:bodyPr/>
        <a:lstStyle/>
        <a:p>
          <a:pPr rtl="0"/>
          <a:r>
            <a:rPr lang="ru-RU" b="1"/>
            <a:t>Определение топографии работающих мышц. На этом этапе выявляется, какие мышцы и как участвуют в выполнении данного упражнения.</a:t>
          </a:r>
        </a:p>
      </dgm:t>
    </dgm:pt>
    <dgm:pt modelId="{4FBF88FB-D0D7-46AE-8CE0-B7CB17890F3D}" type="parTrans" cxnId="{1E791C08-362B-4105-B8E8-D9CDB4313F59}">
      <dgm:prSet/>
      <dgm:spPr/>
      <dgm:t>
        <a:bodyPr/>
        <a:lstStyle/>
        <a:p>
          <a:endParaRPr lang="ru-RU"/>
        </a:p>
      </dgm:t>
    </dgm:pt>
    <dgm:pt modelId="{632B1F53-CC9F-4577-BDB2-5CB448A9E553}" type="sibTrans" cxnId="{1E791C08-362B-4105-B8E8-D9CDB4313F59}">
      <dgm:prSet/>
      <dgm:spPr/>
      <dgm:t>
        <a:bodyPr/>
        <a:lstStyle/>
        <a:p>
          <a:endParaRPr lang="ru-RU"/>
        </a:p>
      </dgm:t>
    </dgm:pt>
    <dgm:pt modelId="{EE7C381B-B450-4DA0-ABCF-394623D7E2D6}">
      <dgm:prSet phldrT="[Текст]" phldr="0"/>
      <dgm:spPr/>
      <dgm:t>
        <a:bodyPr/>
        <a:lstStyle/>
        <a:p>
          <a:pPr rtl="0"/>
          <a:r>
            <a:rPr lang="ru-RU" b="1"/>
            <a:t>Определение энергетических затрат и того, насколько целесообразно расходуется энергия работающих мышц.</a:t>
          </a:r>
        </a:p>
      </dgm:t>
    </dgm:pt>
    <dgm:pt modelId="{0B3EC5F8-4F9A-48F9-8191-25DE6A52D35D}" type="parTrans" cxnId="{6381237A-9F9A-4D94-82F1-F2A3D387FF63}">
      <dgm:prSet/>
      <dgm:spPr/>
      <dgm:t>
        <a:bodyPr/>
        <a:lstStyle/>
        <a:p>
          <a:endParaRPr lang="ru-RU"/>
        </a:p>
      </dgm:t>
    </dgm:pt>
    <dgm:pt modelId="{6B207AE8-7E49-46F3-8D20-4D0DE3800A66}" type="sibTrans" cxnId="{6381237A-9F9A-4D94-82F1-F2A3D387FF63}">
      <dgm:prSet/>
      <dgm:spPr/>
      <dgm:t>
        <a:bodyPr/>
        <a:lstStyle/>
        <a:p>
          <a:endParaRPr lang="ru-RU"/>
        </a:p>
      </dgm:t>
    </dgm:pt>
    <dgm:pt modelId="{176C91FB-C4E6-4543-A981-F45BD43EC015}">
      <dgm:prSet phldrT="[Текст]" phldr="0"/>
      <dgm:spPr/>
      <dgm:t>
        <a:bodyPr/>
        <a:lstStyle/>
        <a:p>
          <a:pPr rtl="0"/>
          <a:r>
            <a:rPr lang="ru-RU" b="1"/>
            <a:t> Выявление оптимальных двигательных режимов.</a:t>
          </a:r>
        </a:p>
      </dgm:t>
    </dgm:pt>
    <dgm:pt modelId="{786F4FF7-4F92-4507-ACB9-8BB95536EF7D}" type="parTrans" cxnId="{B36F5A2B-B8EC-47F0-869F-78C27E3894BB}">
      <dgm:prSet/>
      <dgm:spPr/>
      <dgm:t>
        <a:bodyPr/>
        <a:lstStyle/>
        <a:p>
          <a:endParaRPr lang="ru-RU"/>
        </a:p>
      </dgm:t>
    </dgm:pt>
    <dgm:pt modelId="{36977E28-337E-421E-AE4B-0868FCB6EA92}" type="sibTrans" cxnId="{B36F5A2B-B8EC-47F0-869F-78C27E3894BB}">
      <dgm:prSet/>
      <dgm:spPr/>
      <dgm:t>
        <a:bodyPr/>
        <a:lstStyle/>
        <a:p>
          <a:endParaRPr lang="ru-RU"/>
        </a:p>
      </dgm:t>
    </dgm:pt>
    <dgm:pt modelId="{6F190991-AD58-4E97-91C6-92393D434A0E}" type="pres">
      <dgm:prSet presAssocID="{95FC5962-5DEB-4DA4-8830-1D43C8B76C22}" presName="cycle" presStyleCnt="0">
        <dgm:presLayoutVars>
          <dgm:dir/>
          <dgm:resizeHandles val="exact"/>
        </dgm:presLayoutVars>
      </dgm:prSet>
      <dgm:spPr/>
    </dgm:pt>
    <dgm:pt modelId="{BB425F4D-D20E-47DB-8EBF-A729D023F9AD}" type="pres">
      <dgm:prSet presAssocID="{E443F12D-A5D1-4958-AA92-2CE4C18BDBEC}" presName="node" presStyleLbl="node1" presStyleIdx="0" presStyleCnt="5">
        <dgm:presLayoutVars>
          <dgm:bulletEnabled val="1"/>
        </dgm:presLayoutVars>
      </dgm:prSet>
      <dgm:spPr/>
    </dgm:pt>
    <dgm:pt modelId="{CC691A0B-898D-4AF4-AAD2-FEFCD425CB19}" type="pres">
      <dgm:prSet presAssocID="{E443F12D-A5D1-4958-AA92-2CE4C18BDBEC}" presName="spNode" presStyleCnt="0"/>
      <dgm:spPr/>
    </dgm:pt>
    <dgm:pt modelId="{2A5D478F-DA7E-497F-A3B7-DC3308E25872}" type="pres">
      <dgm:prSet presAssocID="{638AD825-CF03-4FD7-83BD-8DCC44FC1FFC}" presName="sibTrans" presStyleLbl="sibTrans1D1" presStyleIdx="0" presStyleCnt="5"/>
      <dgm:spPr/>
    </dgm:pt>
    <dgm:pt modelId="{4AEF5162-5C5C-454F-ABDE-280FFD69A337}" type="pres">
      <dgm:prSet presAssocID="{85C4C5BC-7878-473E-9382-18C6B706D65F}" presName="node" presStyleLbl="node1" presStyleIdx="1" presStyleCnt="5">
        <dgm:presLayoutVars>
          <dgm:bulletEnabled val="1"/>
        </dgm:presLayoutVars>
      </dgm:prSet>
      <dgm:spPr/>
    </dgm:pt>
    <dgm:pt modelId="{615F9329-13CC-4510-8D22-3F8817F488A5}" type="pres">
      <dgm:prSet presAssocID="{85C4C5BC-7878-473E-9382-18C6B706D65F}" presName="spNode" presStyleCnt="0"/>
      <dgm:spPr/>
    </dgm:pt>
    <dgm:pt modelId="{14519F54-6884-4BC7-A8AD-EBD6A15AFCF7}" type="pres">
      <dgm:prSet presAssocID="{2F2045E6-68F9-4F50-9FE8-4429CDD65C27}" presName="sibTrans" presStyleLbl="sibTrans1D1" presStyleIdx="1" presStyleCnt="5"/>
      <dgm:spPr/>
    </dgm:pt>
    <dgm:pt modelId="{9B8C7914-B92B-4F1A-84FF-982DE671C5DC}" type="pres">
      <dgm:prSet presAssocID="{32F1FDAE-2D0E-49E0-B129-A96793142E80}" presName="node" presStyleLbl="node1" presStyleIdx="2" presStyleCnt="5">
        <dgm:presLayoutVars>
          <dgm:bulletEnabled val="1"/>
        </dgm:presLayoutVars>
      </dgm:prSet>
      <dgm:spPr/>
    </dgm:pt>
    <dgm:pt modelId="{9429167D-A929-4473-92E2-AFB81E583D94}" type="pres">
      <dgm:prSet presAssocID="{32F1FDAE-2D0E-49E0-B129-A96793142E80}" presName="spNode" presStyleCnt="0"/>
      <dgm:spPr/>
    </dgm:pt>
    <dgm:pt modelId="{68734827-14AD-473E-9A9C-BECF703E9097}" type="pres">
      <dgm:prSet presAssocID="{632B1F53-CC9F-4577-BDB2-5CB448A9E553}" presName="sibTrans" presStyleLbl="sibTrans1D1" presStyleIdx="2" presStyleCnt="5"/>
      <dgm:spPr/>
    </dgm:pt>
    <dgm:pt modelId="{D8AF8B35-778A-4B18-93C8-3F772FDB5E05}" type="pres">
      <dgm:prSet presAssocID="{EE7C381B-B450-4DA0-ABCF-394623D7E2D6}" presName="node" presStyleLbl="node1" presStyleIdx="3" presStyleCnt="5">
        <dgm:presLayoutVars>
          <dgm:bulletEnabled val="1"/>
        </dgm:presLayoutVars>
      </dgm:prSet>
      <dgm:spPr/>
    </dgm:pt>
    <dgm:pt modelId="{3351FB68-9975-4D35-8917-3BDB4AA86D25}" type="pres">
      <dgm:prSet presAssocID="{EE7C381B-B450-4DA0-ABCF-394623D7E2D6}" presName="spNode" presStyleCnt="0"/>
      <dgm:spPr/>
    </dgm:pt>
    <dgm:pt modelId="{ED1F36AD-85E1-434D-A48C-78DD5CF80FA1}" type="pres">
      <dgm:prSet presAssocID="{6B207AE8-7E49-46F3-8D20-4D0DE3800A66}" presName="sibTrans" presStyleLbl="sibTrans1D1" presStyleIdx="3" presStyleCnt="5"/>
      <dgm:spPr/>
    </dgm:pt>
    <dgm:pt modelId="{3CD2CE29-FE9B-4C51-B1D3-E0C55925AA2B}" type="pres">
      <dgm:prSet presAssocID="{176C91FB-C4E6-4543-A981-F45BD43EC015}" presName="node" presStyleLbl="node1" presStyleIdx="4" presStyleCnt="5">
        <dgm:presLayoutVars>
          <dgm:bulletEnabled val="1"/>
        </dgm:presLayoutVars>
      </dgm:prSet>
      <dgm:spPr/>
    </dgm:pt>
    <dgm:pt modelId="{8CFD9F35-5348-45F0-91C6-DC0A6F09D0A6}" type="pres">
      <dgm:prSet presAssocID="{176C91FB-C4E6-4543-A981-F45BD43EC015}" presName="spNode" presStyleCnt="0"/>
      <dgm:spPr/>
    </dgm:pt>
    <dgm:pt modelId="{4783AD08-2A0C-45B9-B5CD-E3FCE7291C52}" type="pres">
      <dgm:prSet presAssocID="{36977E28-337E-421E-AE4B-0868FCB6EA92}" presName="sibTrans" presStyleLbl="sibTrans1D1" presStyleIdx="4" presStyleCnt="5"/>
      <dgm:spPr/>
    </dgm:pt>
  </dgm:ptLst>
  <dgm:cxnLst>
    <dgm:cxn modelId="{1E791C08-362B-4105-B8E8-D9CDB4313F59}" srcId="{95FC5962-5DEB-4DA4-8830-1D43C8B76C22}" destId="{32F1FDAE-2D0E-49E0-B129-A96793142E80}" srcOrd="2" destOrd="0" parTransId="{4FBF88FB-D0D7-46AE-8CE0-B7CB17890F3D}" sibTransId="{632B1F53-CC9F-4577-BDB2-5CB448A9E553}"/>
    <dgm:cxn modelId="{B36F5A2B-B8EC-47F0-869F-78C27E3894BB}" srcId="{95FC5962-5DEB-4DA4-8830-1D43C8B76C22}" destId="{176C91FB-C4E6-4543-A981-F45BD43EC015}" srcOrd="4" destOrd="0" parTransId="{786F4FF7-4F92-4507-ACB9-8BB95536EF7D}" sibTransId="{36977E28-337E-421E-AE4B-0868FCB6EA92}"/>
    <dgm:cxn modelId="{57A81250-28C0-44B6-9FC5-279AD17C0735}" type="presOf" srcId="{85C4C5BC-7878-473E-9382-18C6B706D65F}" destId="{4AEF5162-5C5C-454F-ABDE-280FFD69A337}" srcOrd="0" destOrd="0" presId="urn:microsoft.com/office/officeart/2005/8/layout/cycle6"/>
    <dgm:cxn modelId="{A1DD9C74-F9AD-43D2-820A-F4EAB319EA0B}" type="presOf" srcId="{176C91FB-C4E6-4543-A981-F45BD43EC015}" destId="{3CD2CE29-FE9B-4C51-B1D3-E0C55925AA2B}" srcOrd="0" destOrd="0" presId="urn:microsoft.com/office/officeart/2005/8/layout/cycle6"/>
    <dgm:cxn modelId="{6381237A-9F9A-4D94-82F1-F2A3D387FF63}" srcId="{95FC5962-5DEB-4DA4-8830-1D43C8B76C22}" destId="{EE7C381B-B450-4DA0-ABCF-394623D7E2D6}" srcOrd="3" destOrd="0" parTransId="{0B3EC5F8-4F9A-48F9-8191-25DE6A52D35D}" sibTransId="{6B207AE8-7E49-46F3-8D20-4D0DE3800A66}"/>
    <dgm:cxn modelId="{E1CFD586-80A7-4452-A4F5-92124D6E38FD}" srcId="{95FC5962-5DEB-4DA4-8830-1D43C8B76C22}" destId="{85C4C5BC-7878-473E-9382-18C6B706D65F}" srcOrd="1" destOrd="0" parTransId="{E9174F6A-B9C8-4FEE-BA65-E2B2B1F70BDB}" sibTransId="{2F2045E6-68F9-4F50-9FE8-4429CDD65C27}"/>
    <dgm:cxn modelId="{7FA6BC8B-9DC0-49D1-AB41-C9AD626F90FA}" type="presOf" srcId="{6B207AE8-7E49-46F3-8D20-4D0DE3800A66}" destId="{ED1F36AD-85E1-434D-A48C-78DD5CF80FA1}" srcOrd="0" destOrd="0" presId="urn:microsoft.com/office/officeart/2005/8/layout/cycle6"/>
    <dgm:cxn modelId="{25EEE496-FDC3-4826-ADAF-FF9E0BE22B2D}" srcId="{95FC5962-5DEB-4DA4-8830-1D43C8B76C22}" destId="{E443F12D-A5D1-4958-AA92-2CE4C18BDBEC}" srcOrd="0" destOrd="0" parTransId="{8002B75F-8E64-4E1E-8339-958567664326}" sibTransId="{638AD825-CF03-4FD7-83BD-8DCC44FC1FFC}"/>
    <dgm:cxn modelId="{CEA6B49D-A365-48B0-9427-BBC0151CBE5D}" type="presOf" srcId="{E443F12D-A5D1-4958-AA92-2CE4C18BDBEC}" destId="{BB425F4D-D20E-47DB-8EBF-A729D023F9AD}" srcOrd="0" destOrd="0" presId="urn:microsoft.com/office/officeart/2005/8/layout/cycle6"/>
    <dgm:cxn modelId="{69B7B1BF-07BD-4359-8438-30E8C4442CA7}" type="presOf" srcId="{EE7C381B-B450-4DA0-ABCF-394623D7E2D6}" destId="{D8AF8B35-778A-4B18-93C8-3F772FDB5E05}" srcOrd="0" destOrd="0" presId="urn:microsoft.com/office/officeart/2005/8/layout/cycle6"/>
    <dgm:cxn modelId="{EDA017C7-CF58-4123-A9E0-524A42F6F327}" type="presOf" srcId="{32F1FDAE-2D0E-49E0-B129-A96793142E80}" destId="{9B8C7914-B92B-4F1A-84FF-982DE671C5DC}" srcOrd="0" destOrd="0" presId="urn:microsoft.com/office/officeart/2005/8/layout/cycle6"/>
    <dgm:cxn modelId="{1B1C8ECC-4AFF-4732-819C-4A8A534EE441}" type="presOf" srcId="{36977E28-337E-421E-AE4B-0868FCB6EA92}" destId="{4783AD08-2A0C-45B9-B5CD-E3FCE7291C52}" srcOrd="0" destOrd="0" presId="urn:microsoft.com/office/officeart/2005/8/layout/cycle6"/>
    <dgm:cxn modelId="{832EEED8-E8DF-4203-B709-43CB370FC347}" type="presOf" srcId="{95FC5962-5DEB-4DA4-8830-1D43C8B76C22}" destId="{6F190991-AD58-4E97-91C6-92393D434A0E}" srcOrd="0" destOrd="0" presId="urn:microsoft.com/office/officeart/2005/8/layout/cycle6"/>
    <dgm:cxn modelId="{C2B276DC-6F2A-4B33-88F7-D6CB53415BA0}" type="presOf" srcId="{632B1F53-CC9F-4577-BDB2-5CB448A9E553}" destId="{68734827-14AD-473E-9A9C-BECF703E9097}" srcOrd="0" destOrd="0" presId="urn:microsoft.com/office/officeart/2005/8/layout/cycle6"/>
    <dgm:cxn modelId="{A05CC0E7-B223-48A9-8258-224680B62028}" type="presOf" srcId="{2F2045E6-68F9-4F50-9FE8-4429CDD65C27}" destId="{14519F54-6884-4BC7-A8AD-EBD6A15AFCF7}" srcOrd="0" destOrd="0" presId="urn:microsoft.com/office/officeart/2005/8/layout/cycle6"/>
    <dgm:cxn modelId="{2CC55FE8-9FAF-4288-91E0-6345DCB78B30}" type="presOf" srcId="{638AD825-CF03-4FD7-83BD-8DCC44FC1FFC}" destId="{2A5D478F-DA7E-497F-A3B7-DC3308E25872}" srcOrd="0" destOrd="0" presId="urn:microsoft.com/office/officeart/2005/8/layout/cycle6"/>
    <dgm:cxn modelId="{B4C9E091-6291-4484-96E2-8E0E3204F537}" type="presParOf" srcId="{6F190991-AD58-4E97-91C6-92393D434A0E}" destId="{BB425F4D-D20E-47DB-8EBF-A729D023F9AD}" srcOrd="0" destOrd="0" presId="urn:microsoft.com/office/officeart/2005/8/layout/cycle6"/>
    <dgm:cxn modelId="{3C4A993D-423B-4417-9481-ED175B42F9D7}" type="presParOf" srcId="{6F190991-AD58-4E97-91C6-92393D434A0E}" destId="{CC691A0B-898D-4AF4-AAD2-FEFCD425CB19}" srcOrd="1" destOrd="0" presId="urn:microsoft.com/office/officeart/2005/8/layout/cycle6"/>
    <dgm:cxn modelId="{FDF4318A-7452-4EF4-8718-C3D98A7E15E6}" type="presParOf" srcId="{6F190991-AD58-4E97-91C6-92393D434A0E}" destId="{2A5D478F-DA7E-497F-A3B7-DC3308E25872}" srcOrd="2" destOrd="0" presId="urn:microsoft.com/office/officeart/2005/8/layout/cycle6"/>
    <dgm:cxn modelId="{A79355E5-59C5-4ED7-A070-DD770FE761FA}" type="presParOf" srcId="{6F190991-AD58-4E97-91C6-92393D434A0E}" destId="{4AEF5162-5C5C-454F-ABDE-280FFD69A337}" srcOrd="3" destOrd="0" presId="urn:microsoft.com/office/officeart/2005/8/layout/cycle6"/>
    <dgm:cxn modelId="{FEEE16D9-105C-4BE0-A8B0-0CA33B79BC0E}" type="presParOf" srcId="{6F190991-AD58-4E97-91C6-92393D434A0E}" destId="{615F9329-13CC-4510-8D22-3F8817F488A5}" srcOrd="4" destOrd="0" presId="urn:microsoft.com/office/officeart/2005/8/layout/cycle6"/>
    <dgm:cxn modelId="{560B8FD2-2276-4EFE-81AC-AF10BF08E9DC}" type="presParOf" srcId="{6F190991-AD58-4E97-91C6-92393D434A0E}" destId="{14519F54-6884-4BC7-A8AD-EBD6A15AFCF7}" srcOrd="5" destOrd="0" presId="urn:microsoft.com/office/officeart/2005/8/layout/cycle6"/>
    <dgm:cxn modelId="{2EC7A142-C167-4D41-BE5E-D948C49C20C9}" type="presParOf" srcId="{6F190991-AD58-4E97-91C6-92393D434A0E}" destId="{9B8C7914-B92B-4F1A-84FF-982DE671C5DC}" srcOrd="6" destOrd="0" presId="urn:microsoft.com/office/officeart/2005/8/layout/cycle6"/>
    <dgm:cxn modelId="{2480479D-DF12-4E1A-BF46-570B0394FC67}" type="presParOf" srcId="{6F190991-AD58-4E97-91C6-92393D434A0E}" destId="{9429167D-A929-4473-92E2-AFB81E583D94}" srcOrd="7" destOrd="0" presId="urn:microsoft.com/office/officeart/2005/8/layout/cycle6"/>
    <dgm:cxn modelId="{79619B47-ED09-49C9-A10C-02F01F229870}" type="presParOf" srcId="{6F190991-AD58-4E97-91C6-92393D434A0E}" destId="{68734827-14AD-473E-9A9C-BECF703E9097}" srcOrd="8" destOrd="0" presId="urn:microsoft.com/office/officeart/2005/8/layout/cycle6"/>
    <dgm:cxn modelId="{9FEFC64A-B606-41BB-8FEF-AD5B476725B9}" type="presParOf" srcId="{6F190991-AD58-4E97-91C6-92393D434A0E}" destId="{D8AF8B35-778A-4B18-93C8-3F772FDB5E05}" srcOrd="9" destOrd="0" presId="urn:microsoft.com/office/officeart/2005/8/layout/cycle6"/>
    <dgm:cxn modelId="{9507C689-6261-4C3D-A6B7-FFAB557E6EA5}" type="presParOf" srcId="{6F190991-AD58-4E97-91C6-92393D434A0E}" destId="{3351FB68-9975-4D35-8917-3BDB4AA86D25}" srcOrd="10" destOrd="0" presId="urn:microsoft.com/office/officeart/2005/8/layout/cycle6"/>
    <dgm:cxn modelId="{BD4F3FCA-3562-4986-A819-A473BB2E1E5B}" type="presParOf" srcId="{6F190991-AD58-4E97-91C6-92393D434A0E}" destId="{ED1F36AD-85E1-434D-A48C-78DD5CF80FA1}" srcOrd="11" destOrd="0" presId="urn:microsoft.com/office/officeart/2005/8/layout/cycle6"/>
    <dgm:cxn modelId="{6EAA29CE-6961-4408-A511-96ACC4A60CE4}" type="presParOf" srcId="{6F190991-AD58-4E97-91C6-92393D434A0E}" destId="{3CD2CE29-FE9B-4C51-B1D3-E0C55925AA2B}" srcOrd="12" destOrd="0" presId="urn:microsoft.com/office/officeart/2005/8/layout/cycle6"/>
    <dgm:cxn modelId="{052D118C-D2A2-4849-8255-4BD9C436AF9F}" type="presParOf" srcId="{6F190991-AD58-4E97-91C6-92393D434A0E}" destId="{8CFD9F35-5348-45F0-91C6-DC0A6F09D0A6}" srcOrd="13" destOrd="0" presId="urn:microsoft.com/office/officeart/2005/8/layout/cycle6"/>
    <dgm:cxn modelId="{91E25C12-1299-4E63-AD7F-B1D4A5BE2317}" type="presParOf" srcId="{6F190991-AD58-4E97-91C6-92393D434A0E}" destId="{4783AD08-2A0C-45B9-B5CD-E3FCE7291C5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892C4-E8BA-4E0D-AFC5-E9605FACD66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4D6787-876D-4F35-9F44-302584AD5965}">
      <dgm:prSet phldrT="[Текст]" custT="1"/>
      <dgm:spPr/>
      <dgm:t>
        <a:bodyPr/>
        <a:lstStyle/>
        <a:p>
          <a:pPr algn="l"/>
          <a:r>
            <a:rPr lang="ru-RU" sz="1600" b="1" dirty="0"/>
            <a:t>1. Метод максимальных усилий</a:t>
          </a:r>
        </a:p>
      </dgm:t>
    </dgm:pt>
    <dgm:pt modelId="{EBE30EA2-BFEA-472B-A2DB-6B4B0E8C30F4}" type="parTrans" cxnId="{D87701D0-6570-4FC4-9003-BA0237A1F5E3}">
      <dgm:prSet/>
      <dgm:spPr/>
      <dgm:t>
        <a:bodyPr/>
        <a:lstStyle/>
        <a:p>
          <a:endParaRPr lang="ru-RU"/>
        </a:p>
      </dgm:t>
    </dgm:pt>
    <dgm:pt modelId="{3338C9F2-F32A-45B6-9852-9756E9419E11}" type="sibTrans" cxnId="{D87701D0-6570-4FC4-9003-BA0237A1F5E3}">
      <dgm:prSet/>
      <dgm:spPr/>
      <dgm:t>
        <a:bodyPr/>
        <a:lstStyle/>
        <a:p>
          <a:endParaRPr lang="ru-RU"/>
        </a:p>
      </dgm:t>
    </dgm:pt>
    <dgm:pt modelId="{29205A04-0D4F-4116-B333-EF0E2DF969BE}">
      <dgm:prSet phldrT="[Текст]" custT="1"/>
      <dgm:spPr/>
      <dgm:t>
        <a:bodyPr/>
        <a:lstStyle/>
        <a:p>
          <a:r>
            <a:rPr lang="ru-RU" sz="1600" b="1" i="0" dirty="0"/>
            <a:t>2. Метод динамических усилий</a:t>
          </a:r>
          <a:endParaRPr lang="ru-RU" sz="1600" b="1" dirty="0"/>
        </a:p>
      </dgm:t>
    </dgm:pt>
    <dgm:pt modelId="{0AB79C29-33F6-4E39-A221-B6CDACA050BE}" type="parTrans" cxnId="{1420DC6F-92E8-4BA1-B873-1139B413267D}">
      <dgm:prSet/>
      <dgm:spPr/>
      <dgm:t>
        <a:bodyPr/>
        <a:lstStyle/>
        <a:p>
          <a:endParaRPr lang="ru-RU"/>
        </a:p>
      </dgm:t>
    </dgm:pt>
    <dgm:pt modelId="{1416C41C-86AD-4B5D-912E-63C14E7A5E3B}" type="sibTrans" cxnId="{1420DC6F-92E8-4BA1-B873-1139B413267D}">
      <dgm:prSet/>
      <dgm:spPr/>
      <dgm:t>
        <a:bodyPr/>
        <a:lstStyle/>
        <a:p>
          <a:endParaRPr lang="ru-RU"/>
        </a:p>
      </dgm:t>
    </dgm:pt>
    <dgm:pt modelId="{1BE4D191-F4BC-4D79-B397-79A48A8CC23F}">
      <dgm:prSet phldrT="[Текст]" custT="1"/>
      <dgm:spPr/>
      <dgm:t>
        <a:bodyPr/>
        <a:lstStyle/>
        <a:p>
          <a:r>
            <a:rPr lang="ru-RU" sz="1600" b="1" i="0" dirty="0"/>
            <a:t>4. «Ударный» метод </a:t>
          </a:r>
          <a:endParaRPr lang="ru-RU" sz="1600" b="1" dirty="0"/>
        </a:p>
      </dgm:t>
    </dgm:pt>
    <dgm:pt modelId="{C61E0747-3CA4-4067-B541-BA9BE7A5DF39}" type="parTrans" cxnId="{75AA5F00-0B6B-4FA0-BD2F-D5748A00E7A8}">
      <dgm:prSet/>
      <dgm:spPr/>
      <dgm:t>
        <a:bodyPr/>
        <a:lstStyle/>
        <a:p>
          <a:endParaRPr lang="ru-RU"/>
        </a:p>
      </dgm:t>
    </dgm:pt>
    <dgm:pt modelId="{C4269754-83D0-4377-8200-73EA101D3E6B}" type="sibTrans" cxnId="{75AA5F00-0B6B-4FA0-BD2F-D5748A00E7A8}">
      <dgm:prSet/>
      <dgm:spPr/>
      <dgm:t>
        <a:bodyPr/>
        <a:lstStyle/>
        <a:p>
          <a:endParaRPr lang="ru-RU"/>
        </a:p>
      </dgm:t>
    </dgm:pt>
    <dgm:pt modelId="{1A49AEC8-F52D-4A44-920A-095337004630}">
      <dgm:prSet custT="1"/>
      <dgm:spPr/>
      <dgm:t>
        <a:bodyPr/>
        <a:lstStyle/>
        <a:p>
          <a:pPr algn="l"/>
          <a:r>
            <a:rPr lang="ru-RU" sz="1600" b="1" i="0" dirty="0"/>
            <a:t>3. Метод повторных усилий</a:t>
          </a:r>
          <a:endParaRPr lang="ru-RU" sz="1600" b="1" dirty="0"/>
        </a:p>
      </dgm:t>
    </dgm:pt>
    <dgm:pt modelId="{4C0CA0A2-FDA2-45B5-9530-087709274E3B}" type="parTrans" cxnId="{3A58D85C-1039-4920-AE39-2EF0686452F3}">
      <dgm:prSet/>
      <dgm:spPr/>
      <dgm:t>
        <a:bodyPr/>
        <a:lstStyle/>
        <a:p>
          <a:endParaRPr lang="ru-RU"/>
        </a:p>
      </dgm:t>
    </dgm:pt>
    <dgm:pt modelId="{199ECE93-F5BD-4F01-9661-24173E9A6950}" type="sibTrans" cxnId="{3A58D85C-1039-4920-AE39-2EF0686452F3}">
      <dgm:prSet/>
      <dgm:spPr/>
      <dgm:t>
        <a:bodyPr/>
        <a:lstStyle/>
        <a:p>
          <a:endParaRPr lang="ru-RU"/>
        </a:p>
      </dgm:t>
    </dgm:pt>
    <dgm:pt modelId="{6EB8B50D-0A61-4FC5-89D8-BE15240DFBA1}">
      <dgm:prSet custT="1"/>
      <dgm:spPr/>
      <dgm:t>
        <a:bodyPr/>
        <a:lstStyle/>
        <a:p>
          <a:endParaRPr lang="ru-RU"/>
        </a:p>
      </dgm:t>
    </dgm:pt>
    <dgm:pt modelId="{FC9124BF-8855-4FCA-A952-17A186CF3849}" type="parTrans" cxnId="{7F54286C-70A3-413A-9737-C511F30FA67A}">
      <dgm:prSet/>
      <dgm:spPr/>
      <dgm:t>
        <a:bodyPr/>
        <a:lstStyle/>
        <a:p>
          <a:endParaRPr lang="ru-RU"/>
        </a:p>
      </dgm:t>
    </dgm:pt>
    <dgm:pt modelId="{C2D6A25B-6BBD-400C-8F76-1E6298883B19}" type="sibTrans" cxnId="{7F54286C-70A3-413A-9737-C511F30FA67A}">
      <dgm:prSet/>
      <dgm:spPr/>
      <dgm:t>
        <a:bodyPr/>
        <a:lstStyle/>
        <a:p>
          <a:endParaRPr lang="ru-RU"/>
        </a:p>
      </dgm:t>
    </dgm:pt>
    <dgm:pt modelId="{DD0E79D0-B766-46BB-9A0C-777ABA09BE3A}">
      <dgm:prSet custT="1"/>
      <dgm:spPr/>
      <dgm:t>
        <a:bodyPr/>
        <a:lstStyle/>
        <a:p>
          <a:r>
            <a:rPr lang="ru-RU" sz="1600" b="1" i="0" dirty="0"/>
            <a:t>5. Метод статических усилий</a:t>
          </a:r>
        </a:p>
      </dgm:t>
    </dgm:pt>
    <dgm:pt modelId="{8D37159A-C90A-49E0-999E-472BF5BAA9F5}" type="parTrans" cxnId="{65687293-0E28-4BA2-97DB-5DA5B245211B}">
      <dgm:prSet/>
      <dgm:spPr/>
      <dgm:t>
        <a:bodyPr/>
        <a:lstStyle/>
        <a:p>
          <a:endParaRPr lang="ru-RU"/>
        </a:p>
      </dgm:t>
    </dgm:pt>
    <dgm:pt modelId="{34E76469-979D-4FA3-B1E2-3367B1BC12F2}" type="sibTrans" cxnId="{65687293-0E28-4BA2-97DB-5DA5B245211B}">
      <dgm:prSet/>
      <dgm:spPr/>
      <dgm:t>
        <a:bodyPr/>
        <a:lstStyle/>
        <a:p>
          <a:endParaRPr lang="ru-RU"/>
        </a:p>
      </dgm:t>
    </dgm:pt>
    <dgm:pt modelId="{978F75D0-DE95-464E-B8F3-E73226764C91}">
      <dgm:prSet custT="1"/>
      <dgm:spPr/>
      <dgm:t>
        <a:bodyPr/>
        <a:lstStyle/>
        <a:p>
          <a:endParaRPr lang="ru-RU"/>
        </a:p>
      </dgm:t>
    </dgm:pt>
    <dgm:pt modelId="{C4723733-1BFF-4006-911C-7EFEC37EBFC6}" type="parTrans" cxnId="{E2811793-7162-4CA7-A5E1-BE42A7AED145}">
      <dgm:prSet/>
      <dgm:spPr/>
      <dgm:t>
        <a:bodyPr/>
        <a:lstStyle/>
        <a:p>
          <a:endParaRPr lang="ru-RU"/>
        </a:p>
      </dgm:t>
    </dgm:pt>
    <dgm:pt modelId="{92F8EB80-576D-4DE0-8B18-A5EB9001A7AA}" type="sibTrans" cxnId="{E2811793-7162-4CA7-A5E1-BE42A7AED145}">
      <dgm:prSet/>
      <dgm:spPr/>
      <dgm:t>
        <a:bodyPr/>
        <a:lstStyle/>
        <a:p>
          <a:endParaRPr lang="ru-RU"/>
        </a:p>
      </dgm:t>
    </dgm:pt>
    <dgm:pt modelId="{173BD5B3-F2E9-4490-96DD-41DF6F3CD124}">
      <dgm:prSet custT="1"/>
      <dgm:spPr/>
      <dgm:t>
        <a:bodyPr/>
        <a:lstStyle/>
        <a:p>
          <a:endParaRPr lang="ru-RU"/>
        </a:p>
      </dgm:t>
    </dgm:pt>
    <dgm:pt modelId="{55420CCA-AE84-4EEC-AA01-FF8211423648}" type="parTrans" cxnId="{F0E1B9F8-938C-4539-BAA9-267189FAAD1F}">
      <dgm:prSet/>
      <dgm:spPr/>
      <dgm:t>
        <a:bodyPr/>
        <a:lstStyle/>
        <a:p>
          <a:endParaRPr lang="ru-RU"/>
        </a:p>
      </dgm:t>
    </dgm:pt>
    <dgm:pt modelId="{4248A7DA-1849-4403-931C-7056CB4936DA}" type="sibTrans" cxnId="{F0E1B9F8-938C-4539-BAA9-267189FAAD1F}">
      <dgm:prSet/>
      <dgm:spPr/>
      <dgm:t>
        <a:bodyPr/>
        <a:lstStyle/>
        <a:p>
          <a:endParaRPr lang="ru-RU"/>
        </a:p>
      </dgm:t>
    </dgm:pt>
    <dgm:pt modelId="{41433F55-56AE-490E-86E1-3DB1336D0293}">
      <dgm:prSet custT="1"/>
      <dgm:spPr/>
      <dgm:t>
        <a:bodyPr/>
        <a:lstStyle/>
        <a:p>
          <a:endParaRPr lang="ru-RU"/>
        </a:p>
      </dgm:t>
    </dgm:pt>
    <dgm:pt modelId="{CB92FDAC-B58E-4E60-9477-96FDE4EE3ADD}" type="parTrans" cxnId="{FF431E02-B301-46B6-82B9-01D60BE71DAE}">
      <dgm:prSet/>
      <dgm:spPr/>
      <dgm:t>
        <a:bodyPr/>
        <a:lstStyle/>
        <a:p>
          <a:endParaRPr lang="ru-RU"/>
        </a:p>
      </dgm:t>
    </dgm:pt>
    <dgm:pt modelId="{F0ED5085-52B5-4950-A02D-7FA8D871BD6C}" type="sibTrans" cxnId="{FF431E02-B301-46B6-82B9-01D60BE71DAE}">
      <dgm:prSet/>
      <dgm:spPr/>
      <dgm:t>
        <a:bodyPr/>
        <a:lstStyle/>
        <a:p>
          <a:endParaRPr lang="ru-RU"/>
        </a:p>
      </dgm:t>
    </dgm:pt>
    <dgm:pt modelId="{793BFAE0-255C-49E4-81CC-29C3873E4590}">
      <dgm:prSet custT="1"/>
      <dgm:spPr/>
      <dgm:t>
        <a:bodyPr/>
        <a:lstStyle/>
        <a:p>
          <a:endParaRPr lang="ru-RU"/>
        </a:p>
      </dgm:t>
    </dgm:pt>
    <dgm:pt modelId="{F5F32A25-3F0C-4EC5-9CBE-25A869547D2A}" type="parTrans" cxnId="{754BFB91-E80D-42AC-A0EA-376145445A0D}">
      <dgm:prSet/>
      <dgm:spPr/>
      <dgm:t>
        <a:bodyPr/>
        <a:lstStyle/>
        <a:p>
          <a:endParaRPr lang="ru-RU"/>
        </a:p>
      </dgm:t>
    </dgm:pt>
    <dgm:pt modelId="{5DA699DC-52B5-4EE5-AD7C-F3CEC23A344C}" type="sibTrans" cxnId="{754BFB91-E80D-42AC-A0EA-376145445A0D}">
      <dgm:prSet/>
      <dgm:spPr/>
      <dgm:t>
        <a:bodyPr/>
        <a:lstStyle/>
        <a:p>
          <a:endParaRPr lang="ru-RU"/>
        </a:p>
      </dgm:t>
    </dgm:pt>
    <dgm:pt modelId="{8EBA6CF9-E6AE-4082-9E07-A3AD0DD14497}">
      <dgm:prSet custT="1"/>
      <dgm:spPr/>
      <dgm:t>
        <a:bodyPr/>
        <a:lstStyle/>
        <a:p>
          <a:endParaRPr lang="ru-RU"/>
        </a:p>
      </dgm:t>
    </dgm:pt>
    <dgm:pt modelId="{4B5E614E-6E81-4F68-B663-11FAFF5EE218}" type="parTrans" cxnId="{901EDEC0-E339-455B-B94F-09BCC6F5115D}">
      <dgm:prSet/>
      <dgm:spPr/>
      <dgm:t>
        <a:bodyPr/>
        <a:lstStyle/>
        <a:p>
          <a:endParaRPr lang="ru-RU"/>
        </a:p>
      </dgm:t>
    </dgm:pt>
    <dgm:pt modelId="{FAAE8A23-F432-4EBF-8333-A32523F7811E}" type="sibTrans" cxnId="{901EDEC0-E339-455B-B94F-09BCC6F5115D}">
      <dgm:prSet/>
      <dgm:spPr/>
      <dgm:t>
        <a:bodyPr/>
        <a:lstStyle/>
        <a:p>
          <a:endParaRPr lang="ru-RU"/>
        </a:p>
      </dgm:t>
    </dgm:pt>
    <dgm:pt modelId="{4B8AD507-ED4F-4529-AD67-0AD6590C11A9}" type="pres">
      <dgm:prSet presAssocID="{4C8892C4-E8BA-4E0D-AFC5-E9605FACD66A}" presName="outerComposite" presStyleCnt="0">
        <dgm:presLayoutVars>
          <dgm:chMax val="5"/>
          <dgm:dir/>
          <dgm:resizeHandles val="exact"/>
        </dgm:presLayoutVars>
      </dgm:prSet>
      <dgm:spPr/>
    </dgm:pt>
    <dgm:pt modelId="{9C044D5D-DCFD-41F2-9662-C60528A90A8A}" type="pres">
      <dgm:prSet presAssocID="{4C8892C4-E8BA-4E0D-AFC5-E9605FACD66A}" presName="dummyMaxCanvas" presStyleCnt="0">
        <dgm:presLayoutVars/>
      </dgm:prSet>
      <dgm:spPr/>
    </dgm:pt>
    <dgm:pt modelId="{685597D9-530C-484A-B9FA-4EF711CAB91A}" type="pres">
      <dgm:prSet presAssocID="{4C8892C4-E8BA-4E0D-AFC5-E9605FACD66A}" presName="FiveNodes_1" presStyleLbl="node1" presStyleIdx="0" presStyleCnt="5">
        <dgm:presLayoutVars>
          <dgm:bulletEnabled val="1"/>
        </dgm:presLayoutVars>
      </dgm:prSet>
      <dgm:spPr/>
    </dgm:pt>
    <dgm:pt modelId="{BD567731-3A20-4FD8-ACDC-C774A8986C9C}" type="pres">
      <dgm:prSet presAssocID="{4C8892C4-E8BA-4E0D-AFC5-E9605FACD66A}" presName="FiveNodes_2" presStyleLbl="node1" presStyleIdx="1" presStyleCnt="5">
        <dgm:presLayoutVars>
          <dgm:bulletEnabled val="1"/>
        </dgm:presLayoutVars>
      </dgm:prSet>
      <dgm:spPr/>
    </dgm:pt>
    <dgm:pt modelId="{AD97EBE5-D5DD-4262-BA3D-9E7D496AAC86}" type="pres">
      <dgm:prSet presAssocID="{4C8892C4-E8BA-4E0D-AFC5-E9605FACD66A}" presName="FiveNodes_3" presStyleLbl="node1" presStyleIdx="2" presStyleCnt="5">
        <dgm:presLayoutVars>
          <dgm:bulletEnabled val="1"/>
        </dgm:presLayoutVars>
      </dgm:prSet>
      <dgm:spPr/>
    </dgm:pt>
    <dgm:pt modelId="{F86C7D4A-BA50-417E-8EB8-0AF3B4EAC18C}" type="pres">
      <dgm:prSet presAssocID="{4C8892C4-E8BA-4E0D-AFC5-E9605FACD66A}" presName="FiveNodes_4" presStyleLbl="node1" presStyleIdx="3" presStyleCnt="5">
        <dgm:presLayoutVars>
          <dgm:bulletEnabled val="1"/>
        </dgm:presLayoutVars>
      </dgm:prSet>
      <dgm:spPr/>
    </dgm:pt>
    <dgm:pt modelId="{86F04D17-C8C1-402C-895A-BB87E49439D6}" type="pres">
      <dgm:prSet presAssocID="{4C8892C4-E8BA-4E0D-AFC5-E9605FACD66A}" presName="FiveNodes_5" presStyleLbl="node1" presStyleIdx="4" presStyleCnt="5">
        <dgm:presLayoutVars>
          <dgm:bulletEnabled val="1"/>
        </dgm:presLayoutVars>
      </dgm:prSet>
      <dgm:spPr/>
    </dgm:pt>
    <dgm:pt modelId="{53933214-EABC-4135-A447-C6AE8BC97CFE}" type="pres">
      <dgm:prSet presAssocID="{4C8892C4-E8BA-4E0D-AFC5-E9605FACD66A}" presName="FiveConn_1-2" presStyleLbl="fgAccFollowNode1" presStyleIdx="0" presStyleCnt="4">
        <dgm:presLayoutVars>
          <dgm:bulletEnabled val="1"/>
        </dgm:presLayoutVars>
      </dgm:prSet>
      <dgm:spPr/>
    </dgm:pt>
    <dgm:pt modelId="{732C595F-9208-41D1-B9BA-9A48AEAAC2FF}" type="pres">
      <dgm:prSet presAssocID="{4C8892C4-E8BA-4E0D-AFC5-E9605FACD66A}" presName="FiveConn_2-3" presStyleLbl="fgAccFollowNode1" presStyleIdx="1" presStyleCnt="4">
        <dgm:presLayoutVars>
          <dgm:bulletEnabled val="1"/>
        </dgm:presLayoutVars>
      </dgm:prSet>
      <dgm:spPr/>
    </dgm:pt>
    <dgm:pt modelId="{426623CB-A27F-445C-89AB-0265E506F29A}" type="pres">
      <dgm:prSet presAssocID="{4C8892C4-E8BA-4E0D-AFC5-E9605FACD66A}" presName="FiveConn_3-4" presStyleLbl="fgAccFollowNode1" presStyleIdx="2" presStyleCnt="4">
        <dgm:presLayoutVars>
          <dgm:bulletEnabled val="1"/>
        </dgm:presLayoutVars>
      </dgm:prSet>
      <dgm:spPr/>
    </dgm:pt>
    <dgm:pt modelId="{3EBA0347-25A1-45F5-BEF9-30DCE63BCD56}" type="pres">
      <dgm:prSet presAssocID="{4C8892C4-E8BA-4E0D-AFC5-E9605FACD66A}" presName="FiveConn_4-5" presStyleLbl="fgAccFollowNode1" presStyleIdx="3" presStyleCnt="4">
        <dgm:presLayoutVars>
          <dgm:bulletEnabled val="1"/>
        </dgm:presLayoutVars>
      </dgm:prSet>
      <dgm:spPr/>
    </dgm:pt>
    <dgm:pt modelId="{7A4547F4-C6E3-4FEC-BDAB-8B5F6CA08B89}" type="pres">
      <dgm:prSet presAssocID="{4C8892C4-E8BA-4E0D-AFC5-E9605FACD66A}" presName="FiveNodes_1_text" presStyleLbl="node1" presStyleIdx="4" presStyleCnt="5">
        <dgm:presLayoutVars>
          <dgm:bulletEnabled val="1"/>
        </dgm:presLayoutVars>
      </dgm:prSet>
      <dgm:spPr/>
    </dgm:pt>
    <dgm:pt modelId="{9EB594D4-3D97-4325-982F-2B097F6723BB}" type="pres">
      <dgm:prSet presAssocID="{4C8892C4-E8BA-4E0D-AFC5-E9605FACD66A}" presName="FiveNodes_2_text" presStyleLbl="node1" presStyleIdx="4" presStyleCnt="5">
        <dgm:presLayoutVars>
          <dgm:bulletEnabled val="1"/>
        </dgm:presLayoutVars>
      </dgm:prSet>
      <dgm:spPr/>
    </dgm:pt>
    <dgm:pt modelId="{E6E4FA1A-B578-42A2-A284-665E75DE40B7}" type="pres">
      <dgm:prSet presAssocID="{4C8892C4-E8BA-4E0D-AFC5-E9605FACD66A}" presName="FiveNodes_3_text" presStyleLbl="node1" presStyleIdx="4" presStyleCnt="5">
        <dgm:presLayoutVars>
          <dgm:bulletEnabled val="1"/>
        </dgm:presLayoutVars>
      </dgm:prSet>
      <dgm:spPr/>
    </dgm:pt>
    <dgm:pt modelId="{BAD74FEB-2552-435A-A2D4-87F2641FB006}" type="pres">
      <dgm:prSet presAssocID="{4C8892C4-E8BA-4E0D-AFC5-E9605FACD66A}" presName="FiveNodes_4_text" presStyleLbl="node1" presStyleIdx="4" presStyleCnt="5">
        <dgm:presLayoutVars>
          <dgm:bulletEnabled val="1"/>
        </dgm:presLayoutVars>
      </dgm:prSet>
      <dgm:spPr/>
    </dgm:pt>
    <dgm:pt modelId="{ACAF367E-BAA3-4203-B851-91CEF0CF2FD5}" type="pres">
      <dgm:prSet presAssocID="{4C8892C4-E8BA-4E0D-AFC5-E9605FACD6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5AA5F00-0B6B-4FA0-BD2F-D5748A00E7A8}" srcId="{4C8892C4-E8BA-4E0D-AFC5-E9605FACD66A}" destId="{1BE4D191-F4BC-4D79-B397-79A48A8CC23F}" srcOrd="3" destOrd="0" parTransId="{C61E0747-3CA4-4067-B541-BA9BE7A5DF39}" sibTransId="{C4269754-83D0-4377-8200-73EA101D3E6B}"/>
    <dgm:cxn modelId="{FF431E02-B301-46B6-82B9-01D60BE71DAE}" srcId="{4C8892C4-E8BA-4E0D-AFC5-E9605FACD66A}" destId="{41433F55-56AE-490E-86E1-3DB1336D0293}" srcOrd="7" destOrd="0" parTransId="{CB92FDAC-B58E-4E60-9477-96FDE4EE3ADD}" sibTransId="{F0ED5085-52B5-4950-A02D-7FA8D871BD6C}"/>
    <dgm:cxn modelId="{B5E40D26-FCB4-4396-96AE-144ED002F19A}" type="presOf" srcId="{994D6787-876D-4F35-9F44-302584AD5965}" destId="{685597D9-530C-484A-B9FA-4EF711CAB91A}" srcOrd="0" destOrd="0" presId="urn:microsoft.com/office/officeart/2005/8/layout/vProcess5"/>
    <dgm:cxn modelId="{10552B29-C398-4FA7-A68D-09718FA23711}" type="presOf" srcId="{DD0E79D0-B766-46BB-9A0C-777ABA09BE3A}" destId="{86F04D17-C8C1-402C-895A-BB87E49439D6}" srcOrd="0" destOrd="0" presId="urn:microsoft.com/office/officeart/2005/8/layout/vProcess5"/>
    <dgm:cxn modelId="{1B266D3B-8293-47D8-9125-695DB778ABAF}" type="presOf" srcId="{DD0E79D0-B766-46BB-9A0C-777ABA09BE3A}" destId="{ACAF367E-BAA3-4203-B851-91CEF0CF2FD5}" srcOrd="1" destOrd="0" presId="urn:microsoft.com/office/officeart/2005/8/layout/vProcess5"/>
    <dgm:cxn modelId="{4899AE3E-59B7-4B85-8D49-4F768B8DFC9B}" type="presOf" srcId="{199ECE93-F5BD-4F01-9661-24173E9A6950}" destId="{426623CB-A27F-445C-89AB-0265E506F29A}" srcOrd="0" destOrd="0" presId="urn:microsoft.com/office/officeart/2005/8/layout/vProcess5"/>
    <dgm:cxn modelId="{3A58D85C-1039-4920-AE39-2EF0686452F3}" srcId="{4C8892C4-E8BA-4E0D-AFC5-E9605FACD66A}" destId="{1A49AEC8-F52D-4A44-920A-095337004630}" srcOrd="2" destOrd="0" parTransId="{4C0CA0A2-FDA2-45B5-9530-087709274E3B}" sibTransId="{199ECE93-F5BD-4F01-9661-24173E9A6950}"/>
    <dgm:cxn modelId="{9EC20A60-FE81-4372-B134-1EB024E62B4A}" type="presOf" srcId="{1BE4D191-F4BC-4D79-B397-79A48A8CC23F}" destId="{BAD74FEB-2552-435A-A2D4-87F2641FB006}" srcOrd="1" destOrd="0" presId="urn:microsoft.com/office/officeart/2005/8/layout/vProcess5"/>
    <dgm:cxn modelId="{852D2443-844E-4A9A-BC26-458DEC762018}" type="presOf" srcId="{4C8892C4-E8BA-4E0D-AFC5-E9605FACD66A}" destId="{4B8AD507-ED4F-4529-AD67-0AD6590C11A9}" srcOrd="0" destOrd="0" presId="urn:microsoft.com/office/officeart/2005/8/layout/vProcess5"/>
    <dgm:cxn modelId="{7F54286C-70A3-413A-9737-C511F30FA67A}" srcId="{4C8892C4-E8BA-4E0D-AFC5-E9605FACD66A}" destId="{6EB8B50D-0A61-4FC5-89D8-BE15240DFBA1}" srcOrd="10" destOrd="0" parTransId="{FC9124BF-8855-4FCA-A952-17A186CF3849}" sibTransId="{C2D6A25B-6BBD-400C-8F76-1E6298883B19}"/>
    <dgm:cxn modelId="{3E045E6D-9E7A-473A-9AA3-98FFF5F80A76}" type="presOf" srcId="{994D6787-876D-4F35-9F44-302584AD5965}" destId="{7A4547F4-C6E3-4FEC-BDAB-8B5F6CA08B89}" srcOrd="1" destOrd="0" presId="urn:microsoft.com/office/officeart/2005/8/layout/vProcess5"/>
    <dgm:cxn modelId="{9618826F-ED3E-4B99-97CB-4D402C136B2B}" type="presOf" srcId="{29205A04-0D4F-4116-B333-EF0E2DF969BE}" destId="{9EB594D4-3D97-4325-982F-2B097F6723BB}" srcOrd="1" destOrd="0" presId="urn:microsoft.com/office/officeart/2005/8/layout/vProcess5"/>
    <dgm:cxn modelId="{1420DC6F-92E8-4BA1-B873-1139B413267D}" srcId="{4C8892C4-E8BA-4E0D-AFC5-E9605FACD66A}" destId="{29205A04-0D4F-4116-B333-EF0E2DF969BE}" srcOrd="1" destOrd="0" parTransId="{0AB79C29-33F6-4E39-A221-B6CDACA050BE}" sibTransId="{1416C41C-86AD-4B5D-912E-63C14E7A5E3B}"/>
    <dgm:cxn modelId="{82619376-0300-4240-B233-D1EA5501FA1E}" type="presOf" srcId="{3338C9F2-F32A-45B6-9852-9756E9419E11}" destId="{53933214-EABC-4135-A447-C6AE8BC97CFE}" srcOrd="0" destOrd="0" presId="urn:microsoft.com/office/officeart/2005/8/layout/vProcess5"/>
    <dgm:cxn modelId="{90B6F784-B767-4236-8566-F2D542F8DD67}" type="presOf" srcId="{C4269754-83D0-4377-8200-73EA101D3E6B}" destId="{3EBA0347-25A1-45F5-BEF9-30DCE63BCD56}" srcOrd="0" destOrd="0" presId="urn:microsoft.com/office/officeart/2005/8/layout/vProcess5"/>
    <dgm:cxn modelId="{60976488-704B-41A8-B2FA-9A47959F38F8}" type="presOf" srcId="{1A49AEC8-F52D-4A44-920A-095337004630}" destId="{AD97EBE5-D5DD-4262-BA3D-9E7D496AAC86}" srcOrd="0" destOrd="0" presId="urn:microsoft.com/office/officeart/2005/8/layout/vProcess5"/>
    <dgm:cxn modelId="{F4F49B88-61C5-45A9-8582-D5A85E0C4876}" type="presOf" srcId="{29205A04-0D4F-4116-B333-EF0E2DF969BE}" destId="{BD567731-3A20-4FD8-ACDC-C774A8986C9C}" srcOrd="0" destOrd="0" presId="urn:microsoft.com/office/officeart/2005/8/layout/vProcess5"/>
    <dgm:cxn modelId="{754BFB91-E80D-42AC-A0EA-376145445A0D}" srcId="{4C8892C4-E8BA-4E0D-AFC5-E9605FACD66A}" destId="{793BFAE0-255C-49E4-81CC-29C3873E4590}" srcOrd="6" destOrd="0" parTransId="{F5F32A25-3F0C-4EC5-9CBE-25A869547D2A}" sibTransId="{5DA699DC-52B5-4EE5-AD7C-F3CEC23A344C}"/>
    <dgm:cxn modelId="{E2811793-7162-4CA7-A5E1-BE42A7AED145}" srcId="{4C8892C4-E8BA-4E0D-AFC5-E9605FACD66A}" destId="{978F75D0-DE95-464E-B8F3-E73226764C91}" srcOrd="9" destOrd="0" parTransId="{C4723733-1BFF-4006-911C-7EFEC37EBFC6}" sibTransId="{92F8EB80-576D-4DE0-8B18-A5EB9001A7AA}"/>
    <dgm:cxn modelId="{65687293-0E28-4BA2-97DB-5DA5B245211B}" srcId="{4C8892C4-E8BA-4E0D-AFC5-E9605FACD66A}" destId="{DD0E79D0-B766-46BB-9A0C-777ABA09BE3A}" srcOrd="4" destOrd="0" parTransId="{8D37159A-C90A-49E0-999E-472BF5BAA9F5}" sibTransId="{34E76469-979D-4FA3-B1E2-3367B1BC12F2}"/>
    <dgm:cxn modelId="{901EDEC0-E339-455B-B94F-09BCC6F5115D}" srcId="{4C8892C4-E8BA-4E0D-AFC5-E9605FACD66A}" destId="{8EBA6CF9-E6AE-4082-9E07-A3AD0DD14497}" srcOrd="5" destOrd="0" parTransId="{4B5E614E-6E81-4F68-B663-11FAFF5EE218}" sibTransId="{FAAE8A23-F432-4EBF-8333-A32523F7811E}"/>
    <dgm:cxn modelId="{D87701D0-6570-4FC4-9003-BA0237A1F5E3}" srcId="{4C8892C4-E8BA-4E0D-AFC5-E9605FACD66A}" destId="{994D6787-876D-4F35-9F44-302584AD5965}" srcOrd="0" destOrd="0" parTransId="{EBE30EA2-BFEA-472B-A2DB-6B4B0E8C30F4}" sibTransId="{3338C9F2-F32A-45B6-9852-9756E9419E11}"/>
    <dgm:cxn modelId="{3FF28FDA-BAD3-47F1-B3F8-960E7A4DAF1B}" type="presOf" srcId="{1416C41C-86AD-4B5D-912E-63C14E7A5E3B}" destId="{732C595F-9208-41D1-B9BA-9A48AEAAC2FF}" srcOrd="0" destOrd="0" presId="urn:microsoft.com/office/officeart/2005/8/layout/vProcess5"/>
    <dgm:cxn modelId="{02D3C5DE-5F38-4F40-9D7D-75B410179665}" type="presOf" srcId="{1BE4D191-F4BC-4D79-B397-79A48A8CC23F}" destId="{F86C7D4A-BA50-417E-8EB8-0AF3B4EAC18C}" srcOrd="0" destOrd="0" presId="urn:microsoft.com/office/officeart/2005/8/layout/vProcess5"/>
    <dgm:cxn modelId="{C9DA81F8-85B3-40ED-BD2F-BF381F031C56}" type="presOf" srcId="{1A49AEC8-F52D-4A44-920A-095337004630}" destId="{E6E4FA1A-B578-42A2-A284-665E75DE40B7}" srcOrd="1" destOrd="0" presId="urn:microsoft.com/office/officeart/2005/8/layout/vProcess5"/>
    <dgm:cxn modelId="{F0E1B9F8-938C-4539-BAA9-267189FAAD1F}" srcId="{4C8892C4-E8BA-4E0D-AFC5-E9605FACD66A}" destId="{173BD5B3-F2E9-4490-96DD-41DF6F3CD124}" srcOrd="8" destOrd="0" parTransId="{55420CCA-AE84-4EEC-AA01-FF8211423648}" sibTransId="{4248A7DA-1849-4403-931C-7056CB4936DA}"/>
    <dgm:cxn modelId="{D46FECD1-812C-4ED2-8345-80504DEC8FEC}" type="presParOf" srcId="{4B8AD507-ED4F-4529-AD67-0AD6590C11A9}" destId="{9C044D5D-DCFD-41F2-9662-C60528A90A8A}" srcOrd="0" destOrd="0" presId="urn:microsoft.com/office/officeart/2005/8/layout/vProcess5"/>
    <dgm:cxn modelId="{11130A08-49B9-4BCF-AF52-E1BDEBBA88E1}" type="presParOf" srcId="{4B8AD507-ED4F-4529-AD67-0AD6590C11A9}" destId="{685597D9-530C-484A-B9FA-4EF711CAB91A}" srcOrd="1" destOrd="0" presId="urn:microsoft.com/office/officeart/2005/8/layout/vProcess5"/>
    <dgm:cxn modelId="{7B0A09E0-B3CF-4F84-A9C4-500636062A67}" type="presParOf" srcId="{4B8AD507-ED4F-4529-AD67-0AD6590C11A9}" destId="{BD567731-3A20-4FD8-ACDC-C774A8986C9C}" srcOrd="2" destOrd="0" presId="urn:microsoft.com/office/officeart/2005/8/layout/vProcess5"/>
    <dgm:cxn modelId="{CAE4132F-0110-447E-8DC3-22F020BF05C4}" type="presParOf" srcId="{4B8AD507-ED4F-4529-AD67-0AD6590C11A9}" destId="{AD97EBE5-D5DD-4262-BA3D-9E7D496AAC86}" srcOrd="3" destOrd="0" presId="urn:microsoft.com/office/officeart/2005/8/layout/vProcess5"/>
    <dgm:cxn modelId="{0B22BA23-692E-44D5-B822-0860A0EF689D}" type="presParOf" srcId="{4B8AD507-ED4F-4529-AD67-0AD6590C11A9}" destId="{F86C7D4A-BA50-417E-8EB8-0AF3B4EAC18C}" srcOrd="4" destOrd="0" presId="urn:microsoft.com/office/officeart/2005/8/layout/vProcess5"/>
    <dgm:cxn modelId="{D658106B-9B5E-4E69-BACF-011AD9AF7F77}" type="presParOf" srcId="{4B8AD507-ED4F-4529-AD67-0AD6590C11A9}" destId="{86F04D17-C8C1-402C-895A-BB87E49439D6}" srcOrd="5" destOrd="0" presId="urn:microsoft.com/office/officeart/2005/8/layout/vProcess5"/>
    <dgm:cxn modelId="{14A265CC-DE27-4146-B81F-F1663AF5C626}" type="presParOf" srcId="{4B8AD507-ED4F-4529-AD67-0AD6590C11A9}" destId="{53933214-EABC-4135-A447-C6AE8BC97CFE}" srcOrd="6" destOrd="0" presId="urn:microsoft.com/office/officeart/2005/8/layout/vProcess5"/>
    <dgm:cxn modelId="{D283E448-F629-4D7D-A73D-BDF950583C8C}" type="presParOf" srcId="{4B8AD507-ED4F-4529-AD67-0AD6590C11A9}" destId="{732C595F-9208-41D1-B9BA-9A48AEAAC2FF}" srcOrd="7" destOrd="0" presId="urn:microsoft.com/office/officeart/2005/8/layout/vProcess5"/>
    <dgm:cxn modelId="{BF023A5C-4ED0-49B0-9EA5-1509A5A74B00}" type="presParOf" srcId="{4B8AD507-ED4F-4529-AD67-0AD6590C11A9}" destId="{426623CB-A27F-445C-89AB-0265E506F29A}" srcOrd="8" destOrd="0" presId="urn:microsoft.com/office/officeart/2005/8/layout/vProcess5"/>
    <dgm:cxn modelId="{13F52F23-08B0-413B-9D31-85BF09E47A7E}" type="presParOf" srcId="{4B8AD507-ED4F-4529-AD67-0AD6590C11A9}" destId="{3EBA0347-25A1-45F5-BEF9-30DCE63BCD56}" srcOrd="9" destOrd="0" presId="urn:microsoft.com/office/officeart/2005/8/layout/vProcess5"/>
    <dgm:cxn modelId="{E83E70ED-4755-4C34-BC3B-B5FA2359DD65}" type="presParOf" srcId="{4B8AD507-ED4F-4529-AD67-0AD6590C11A9}" destId="{7A4547F4-C6E3-4FEC-BDAB-8B5F6CA08B89}" srcOrd="10" destOrd="0" presId="urn:microsoft.com/office/officeart/2005/8/layout/vProcess5"/>
    <dgm:cxn modelId="{6C101986-808B-40E9-8B12-2B8CA39675A0}" type="presParOf" srcId="{4B8AD507-ED4F-4529-AD67-0AD6590C11A9}" destId="{9EB594D4-3D97-4325-982F-2B097F6723BB}" srcOrd="11" destOrd="0" presId="urn:microsoft.com/office/officeart/2005/8/layout/vProcess5"/>
    <dgm:cxn modelId="{0363B0A1-E114-4742-B7D0-F7A4BCA0D83E}" type="presParOf" srcId="{4B8AD507-ED4F-4529-AD67-0AD6590C11A9}" destId="{E6E4FA1A-B578-42A2-A284-665E75DE40B7}" srcOrd="12" destOrd="0" presId="urn:microsoft.com/office/officeart/2005/8/layout/vProcess5"/>
    <dgm:cxn modelId="{A56324C3-71DE-4F5D-8978-E7AD41C4985C}" type="presParOf" srcId="{4B8AD507-ED4F-4529-AD67-0AD6590C11A9}" destId="{BAD74FEB-2552-435A-A2D4-87F2641FB006}" srcOrd="13" destOrd="0" presId="urn:microsoft.com/office/officeart/2005/8/layout/vProcess5"/>
    <dgm:cxn modelId="{4E2A00A8-9172-4A01-A7DF-0890C63FA6A3}" type="presParOf" srcId="{4B8AD507-ED4F-4529-AD67-0AD6590C11A9}" destId="{ACAF367E-BAA3-4203-B851-91CEF0CF2FD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1595EA-27DC-4EF8-A37A-253D7B4EBF7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C76634-8F17-44ED-AC2D-51EC23D08904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1. Повторный</a:t>
          </a:r>
        </a:p>
      </dgm:t>
    </dgm:pt>
    <dgm:pt modelId="{801EFAEE-708B-4114-9CC9-544F10BA49DC}" type="parTrans" cxnId="{D8EB3F95-0542-46AE-A63D-F4C7E49860A3}">
      <dgm:prSet/>
      <dgm:spPr/>
      <dgm:t>
        <a:bodyPr/>
        <a:lstStyle/>
        <a:p>
          <a:endParaRPr lang="ru-RU"/>
        </a:p>
      </dgm:t>
    </dgm:pt>
    <dgm:pt modelId="{B235C2EF-91D4-446E-AAE2-1B6070039503}" type="sibTrans" cxnId="{D8EB3F95-0542-46AE-A63D-F4C7E49860A3}">
      <dgm:prSet/>
      <dgm:spPr/>
      <dgm:t>
        <a:bodyPr/>
        <a:lstStyle/>
        <a:p>
          <a:endParaRPr lang="ru-RU"/>
        </a:p>
      </dgm:t>
    </dgm:pt>
    <dgm:pt modelId="{61715D38-CC50-4637-80B0-5FDE2FB1DFBF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b="1" dirty="0"/>
            <a:t>3. Соревновательный</a:t>
          </a:r>
        </a:p>
      </dgm:t>
    </dgm:pt>
    <dgm:pt modelId="{BDF12A13-09B9-4744-8FCA-291BF2634BFA}" type="parTrans" cxnId="{83251A12-9911-4637-AD14-054DCBA81998}">
      <dgm:prSet/>
      <dgm:spPr/>
      <dgm:t>
        <a:bodyPr/>
        <a:lstStyle/>
        <a:p>
          <a:endParaRPr lang="ru-RU"/>
        </a:p>
      </dgm:t>
    </dgm:pt>
    <dgm:pt modelId="{DB454316-B3AB-41CA-9220-E95054AA75C0}" type="sibTrans" cxnId="{83251A12-9911-4637-AD14-054DCBA81998}">
      <dgm:prSet/>
      <dgm:spPr/>
      <dgm:t>
        <a:bodyPr/>
        <a:lstStyle/>
        <a:p>
          <a:endParaRPr lang="ru-RU"/>
        </a:p>
      </dgm:t>
    </dgm:pt>
    <dgm:pt modelId="{F11321A7-408B-458C-B624-2CA1FA0BFE71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b="1" dirty="0"/>
            <a:t>4. Игровой</a:t>
          </a:r>
        </a:p>
      </dgm:t>
    </dgm:pt>
    <dgm:pt modelId="{8BEE1C20-9BDE-49B7-934E-B643CDCFB2CA}" type="parTrans" cxnId="{6CE3D0C4-B3E7-47D7-8BD1-30272F4815AC}">
      <dgm:prSet/>
      <dgm:spPr/>
      <dgm:t>
        <a:bodyPr/>
        <a:lstStyle/>
        <a:p>
          <a:endParaRPr lang="ru-RU"/>
        </a:p>
      </dgm:t>
    </dgm:pt>
    <dgm:pt modelId="{81233F04-2D15-4113-93B6-EBE0ABB99831}" type="sibTrans" cxnId="{6CE3D0C4-B3E7-47D7-8BD1-30272F4815AC}">
      <dgm:prSet/>
      <dgm:spPr/>
      <dgm:t>
        <a:bodyPr/>
        <a:lstStyle/>
        <a:p>
          <a:endParaRPr lang="ru-RU"/>
        </a:p>
      </dgm:t>
    </dgm:pt>
    <dgm:pt modelId="{8370E37D-9D8B-4094-AAEC-A5257D033587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600" b="1" dirty="0"/>
            <a:t>2. Переменный</a:t>
          </a:r>
        </a:p>
      </dgm:t>
    </dgm:pt>
    <dgm:pt modelId="{A66F7E62-33B9-4307-B7F0-2F5AC6F63F9F}" type="parTrans" cxnId="{931F152A-7D6B-44A8-9DD8-3F977336EFA0}">
      <dgm:prSet/>
      <dgm:spPr/>
      <dgm:t>
        <a:bodyPr/>
        <a:lstStyle/>
        <a:p>
          <a:endParaRPr lang="ru-RU"/>
        </a:p>
      </dgm:t>
    </dgm:pt>
    <dgm:pt modelId="{BBBBCBB1-58FE-4258-B97A-0DF8FFF54A92}" type="sibTrans" cxnId="{931F152A-7D6B-44A8-9DD8-3F977336EFA0}">
      <dgm:prSet/>
      <dgm:spPr/>
      <dgm:t>
        <a:bodyPr/>
        <a:lstStyle/>
        <a:p>
          <a:endParaRPr lang="ru-RU"/>
        </a:p>
      </dgm:t>
    </dgm:pt>
    <dgm:pt modelId="{6C6A5599-A300-449E-986E-CC5B3AB96EB5}" type="pres">
      <dgm:prSet presAssocID="{951595EA-27DC-4EF8-A37A-253D7B4EBF7B}" presName="outerComposite" presStyleCnt="0">
        <dgm:presLayoutVars>
          <dgm:chMax val="5"/>
          <dgm:dir/>
          <dgm:resizeHandles val="exact"/>
        </dgm:presLayoutVars>
      </dgm:prSet>
      <dgm:spPr/>
    </dgm:pt>
    <dgm:pt modelId="{29B73D6B-8F62-44A2-9F99-321597D85B5A}" type="pres">
      <dgm:prSet presAssocID="{951595EA-27DC-4EF8-A37A-253D7B4EBF7B}" presName="dummyMaxCanvas" presStyleCnt="0">
        <dgm:presLayoutVars/>
      </dgm:prSet>
      <dgm:spPr/>
    </dgm:pt>
    <dgm:pt modelId="{8EC7DCD9-9E20-4CF1-BF8A-E40BB96A3AFF}" type="pres">
      <dgm:prSet presAssocID="{951595EA-27DC-4EF8-A37A-253D7B4EBF7B}" presName="FourNodes_1" presStyleLbl="node1" presStyleIdx="0" presStyleCnt="4">
        <dgm:presLayoutVars>
          <dgm:bulletEnabled val="1"/>
        </dgm:presLayoutVars>
      </dgm:prSet>
      <dgm:spPr/>
    </dgm:pt>
    <dgm:pt modelId="{B531EC78-F334-4D05-8EC0-4781AF46B910}" type="pres">
      <dgm:prSet presAssocID="{951595EA-27DC-4EF8-A37A-253D7B4EBF7B}" presName="FourNodes_2" presStyleLbl="node1" presStyleIdx="1" presStyleCnt="4">
        <dgm:presLayoutVars>
          <dgm:bulletEnabled val="1"/>
        </dgm:presLayoutVars>
      </dgm:prSet>
      <dgm:spPr/>
    </dgm:pt>
    <dgm:pt modelId="{6D439E2C-7443-4EDE-AF5B-9E97B3DA2596}" type="pres">
      <dgm:prSet presAssocID="{951595EA-27DC-4EF8-A37A-253D7B4EBF7B}" presName="FourNodes_3" presStyleLbl="node1" presStyleIdx="2" presStyleCnt="4">
        <dgm:presLayoutVars>
          <dgm:bulletEnabled val="1"/>
        </dgm:presLayoutVars>
      </dgm:prSet>
      <dgm:spPr/>
    </dgm:pt>
    <dgm:pt modelId="{F9496DC9-376A-40F6-9CF8-98D788336EAD}" type="pres">
      <dgm:prSet presAssocID="{951595EA-27DC-4EF8-A37A-253D7B4EBF7B}" presName="FourNodes_4" presStyleLbl="node1" presStyleIdx="3" presStyleCnt="4">
        <dgm:presLayoutVars>
          <dgm:bulletEnabled val="1"/>
        </dgm:presLayoutVars>
      </dgm:prSet>
      <dgm:spPr/>
    </dgm:pt>
    <dgm:pt modelId="{E75EC769-F599-4CD4-9E7D-237930D700EC}" type="pres">
      <dgm:prSet presAssocID="{951595EA-27DC-4EF8-A37A-253D7B4EBF7B}" presName="FourConn_1-2" presStyleLbl="fgAccFollowNode1" presStyleIdx="0" presStyleCnt="3">
        <dgm:presLayoutVars>
          <dgm:bulletEnabled val="1"/>
        </dgm:presLayoutVars>
      </dgm:prSet>
      <dgm:spPr/>
    </dgm:pt>
    <dgm:pt modelId="{203A54C6-4825-44D6-8FC7-EADBC9FCDA7C}" type="pres">
      <dgm:prSet presAssocID="{951595EA-27DC-4EF8-A37A-253D7B4EBF7B}" presName="FourConn_2-3" presStyleLbl="fgAccFollowNode1" presStyleIdx="1" presStyleCnt="3">
        <dgm:presLayoutVars>
          <dgm:bulletEnabled val="1"/>
        </dgm:presLayoutVars>
      </dgm:prSet>
      <dgm:spPr/>
    </dgm:pt>
    <dgm:pt modelId="{718E0382-CC11-46F0-AB3B-625E99643A01}" type="pres">
      <dgm:prSet presAssocID="{951595EA-27DC-4EF8-A37A-253D7B4EBF7B}" presName="FourConn_3-4" presStyleLbl="fgAccFollowNode1" presStyleIdx="2" presStyleCnt="3">
        <dgm:presLayoutVars>
          <dgm:bulletEnabled val="1"/>
        </dgm:presLayoutVars>
      </dgm:prSet>
      <dgm:spPr/>
    </dgm:pt>
    <dgm:pt modelId="{1B4D0543-A3E5-47CA-982D-C4B6873E32B5}" type="pres">
      <dgm:prSet presAssocID="{951595EA-27DC-4EF8-A37A-253D7B4EBF7B}" presName="FourNodes_1_text" presStyleLbl="node1" presStyleIdx="3" presStyleCnt="4">
        <dgm:presLayoutVars>
          <dgm:bulletEnabled val="1"/>
        </dgm:presLayoutVars>
      </dgm:prSet>
      <dgm:spPr/>
    </dgm:pt>
    <dgm:pt modelId="{50ED99E8-BC13-404A-AFCB-11FC0BFE824D}" type="pres">
      <dgm:prSet presAssocID="{951595EA-27DC-4EF8-A37A-253D7B4EBF7B}" presName="FourNodes_2_text" presStyleLbl="node1" presStyleIdx="3" presStyleCnt="4">
        <dgm:presLayoutVars>
          <dgm:bulletEnabled val="1"/>
        </dgm:presLayoutVars>
      </dgm:prSet>
      <dgm:spPr/>
    </dgm:pt>
    <dgm:pt modelId="{737A22CC-ABE8-429E-91DF-21AD8F8F39FA}" type="pres">
      <dgm:prSet presAssocID="{951595EA-27DC-4EF8-A37A-253D7B4EBF7B}" presName="FourNodes_3_text" presStyleLbl="node1" presStyleIdx="3" presStyleCnt="4">
        <dgm:presLayoutVars>
          <dgm:bulletEnabled val="1"/>
        </dgm:presLayoutVars>
      </dgm:prSet>
      <dgm:spPr/>
    </dgm:pt>
    <dgm:pt modelId="{9BAAB869-A35C-4C54-A472-E434A8FE763A}" type="pres">
      <dgm:prSet presAssocID="{951595EA-27DC-4EF8-A37A-253D7B4EBF7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3251A12-9911-4637-AD14-054DCBA81998}" srcId="{951595EA-27DC-4EF8-A37A-253D7B4EBF7B}" destId="{61715D38-CC50-4637-80B0-5FDE2FB1DFBF}" srcOrd="2" destOrd="0" parTransId="{BDF12A13-09B9-4744-8FCA-291BF2634BFA}" sibTransId="{DB454316-B3AB-41CA-9220-E95054AA75C0}"/>
    <dgm:cxn modelId="{931F152A-7D6B-44A8-9DD8-3F977336EFA0}" srcId="{951595EA-27DC-4EF8-A37A-253D7B4EBF7B}" destId="{8370E37D-9D8B-4094-AAEC-A5257D033587}" srcOrd="1" destOrd="0" parTransId="{A66F7E62-33B9-4307-B7F0-2F5AC6F63F9F}" sibTransId="{BBBBCBB1-58FE-4258-B97A-0DF8FFF54A92}"/>
    <dgm:cxn modelId="{7F1EEC4E-88FA-4349-8DAE-E6C3FDFA8406}" type="presOf" srcId="{61715D38-CC50-4637-80B0-5FDE2FB1DFBF}" destId="{6D439E2C-7443-4EDE-AF5B-9E97B3DA2596}" srcOrd="0" destOrd="0" presId="urn:microsoft.com/office/officeart/2005/8/layout/vProcess5"/>
    <dgm:cxn modelId="{B8B23155-FA42-42D8-ADA5-73DD6D5B0D6B}" type="presOf" srcId="{F11321A7-408B-458C-B624-2CA1FA0BFE71}" destId="{9BAAB869-A35C-4C54-A472-E434A8FE763A}" srcOrd="1" destOrd="0" presId="urn:microsoft.com/office/officeart/2005/8/layout/vProcess5"/>
    <dgm:cxn modelId="{73374B55-DA50-4943-85AF-164C95D209EF}" type="presOf" srcId="{8370E37D-9D8B-4094-AAEC-A5257D033587}" destId="{B531EC78-F334-4D05-8EC0-4781AF46B910}" srcOrd="0" destOrd="0" presId="urn:microsoft.com/office/officeart/2005/8/layout/vProcess5"/>
    <dgm:cxn modelId="{06818583-8A14-4E39-A329-A39B72E44CAD}" type="presOf" srcId="{B235C2EF-91D4-446E-AAE2-1B6070039503}" destId="{E75EC769-F599-4CD4-9E7D-237930D700EC}" srcOrd="0" destOrd="0" presId="urn:microsoft.com/office/officeart/2005/8/layout/vProcess5"/>
    <dgm:cxn modelId="{A787EB91-D935-4F65-80EF-0D658DF94B1B}" type="presOf" srcId="{61715D38-CC50-4637-80B0-5FDE2FB1DFBF}" destId="{737A22CC-ABE8-429E-91DF-21AD8F8F39FA}" srcOrd="1" destOrd="0" presId="urn:microsoft.com/office/officeart/2005/8/layout/vProcess5"/>
    <dgm:cxn modelId="{D8EB3F95-0542-46AE-A63D-F4C7E49860A3}" srcId="{951595EA-27DC-4EF8-A37A-253D7B4EBF7B}" destId="{5DC76634-8F17-44ED-AC2D-51EC23D08904}" srcOrd="0" destOrd="0" parTransId="{801EFAEE-708B-4114-9CC9-544F10BA49DC}" sibTransId="{B235C2EF-91D4-446E-AAE2-1B6070039503}"/>
    <dgm:cxn modelId="{64C0449D-AA93-4257-B511-0418AFC7214A}" type="presOf" srcId="{951595EA-27DC-4EF8-A37A-253D7B4EBF7B}" destId="{6C6A5599-A300-449E-986E-CC5B3AB96EB5}" srcOrd="0" destOrd="0" presId="urn:microsoft.com/office/officeart/2005/8/layout/vProcess5"/>
    <dgm:cxn modelId="{2CB2B3AB-F6D9-4728-BA7A-C5D1415C282F}" type="presOf" srcId="{DB454316-B3AB-41CA-9220-E95054AA75C0}" destId="{718E0382-CC11-46F0-AB3B-625E99643A01}" srcOrd="0" destOrd="0" presId="urn:microsoft.com/office/officeart/2005/8/layout/vProcess5"/>
    <dgm:cxn modelId="{12AB76C1-9557-469A-8AD8-2E998F7CE984}" type="presOf" srcId="{BBBBCBB1-58FE-4258-B97A-0DF8FFF54A92}" destId="{203A54C6-4825-44D6-8FC7-EADBC9FCDA7C}" srcOrd="0" destOrd="0" presId="urn:microsoft.com/office/officeart/2005/8/layout/vProcess5"/>
    <dgm:cxn modelId="{6CE3D0C4-B3E7-47D7-8BD1-30272F4815AC}" srcId="{951595EA-27DC-4EF8-A37A-253D7B4EBF7B}" destId="{F11321A7-408B-458C-B624-2CA1FA0BFE71}" srcOrd="3" destOrd="0" parTransId="{8BEE1C20-9BDE-49B7-934E-B643CDCFB2CA}" sibTransId="{81233F04-2D15-4113-93B6-EBE0ABB99831}"/>
    <dgm:cxn modelId="{97C1ADCC-4174-40E0-9DC0-24377E39F094}" type="presOf" srcId="{5DC76634-8F17-44ED-AC2D-51EC23D08904}" destId="{8EC7DCD9-9E20-4CF1-BF8A-E40BB96A3AFF}" srcOrd="0" destOrd="0" presId="urn:microsoft.com/office/officeart/2005/8/layout/vProcess5"/>
    <dgm:cxn modelId="{79EDD5D7-AD31-46EC-B81D-8C076B7CAA78}" type="presOf" srcId="{8370E37D-9D8B-4094-AAEC-A5257D033587}" destId="{50ED99E8-BC13-404A-AFCB-11FC0BFE824D}" srcOrd="1" destOrd="0" presId="urn:microsoft.com/office/officeart/2005/8/layout/vProcess5"/>
    <dgm:cxn modelId="{D7D7EBE3-AF05-4AFF-AB97-64A9F1DFB994}" type="presOf" srcId="{5DC76634-8F17-44ED-AC2D-51EC23D08904}" destId="{1B4D0543-A3E5-47CA-982D-C4B6873E32B5}" srcOrd="1" destOrd="0" presId="urn:microsoft.com/office/officeart/2005/8/layout/vProcess5"/>
    <dgm:cxn modelId="{4A2BE6EE-CADD-4E10-8704-68A6C084ABF3}" type="presOf" srcId="{F11321A7-408B-458C-B624-2CA1FA0BFE71}" destId="{F9496DC9-376A-40F6-9CF8-98D788336EAD}" srcOrd="0" destOrd="0" presId="urn:microsoft.com/office/officeart/2005/8/layout/vProcess5"/>
    <dgm:cxn modelId="{56200E37-39D0-46D0-BBD5-C4083E0FA9AF}" type="presParOf" srcId="{6C6A5599-A300-449E-986E-CC5B3AB96EB5}" destId="{29B73D6B-8F62-44A2-9F99-321597D85B5A}" srcOrd="0" destOrd="0" presId="urn:microsoft.com/office/officeart/2005/8/layout/vProcess5"/>
    <dgm:cxn modelId="{5795BD42-EF2B-4B36-B55C-7FAEFAB20D8C}" type="presParOf" srcId="{6C6A5599-A300-449E-986E-CC5B3AB96EB5}" destId="{8EC7DCD9-9E20-4CF1-BF8A-E40BB96A3AFF}" srcOrd="1" destOrd="0" presId="urn:microsoft.com/office/officeart/2005/8/layout/vProcess5"/>
    <dgm:cxn modelId="{E0EA3EEC-2755-4ABB-8BA2-5E98F2448912}" type="presParOf" srcId="{6C6A5599-A300-449E-986E-CC5B3AB96EB5}" destId="{B531EC78-F334-4D05-8EC0-4781AF46B910}" srcOrd="2" destOrd="0" presId="urn:microsoft.com/office/officeart/2005/8/layout/vProcess5"/>
    <dgm:cxn modelId="{74424F93-384F-451D-B316-81230060A65F}" type="presParOf" srcId="{6C6A5599-A300-449E-986E-CC5B3AB96EB5}" destId="{6D439E2C-7443-4EDE-AF5B-9E97B3DA2596}" srcOrd="3" destOrd="0" presId="urn:microsoft.com/office/officeart/2005/8/layout/vProcess5"/>
    <dgm:cxn modelId="{28EE06AE-C1D1-4960-94A8-A3DC130D02F2}" type="presParOf" srcId="{6C6A5599-A300-449E-986E-CC5B3AB96EB5}" destId="{F9496DC9-376A-40F6-9CF8-98D788336EAD}" srcOrd="4" destOrd="0" presId="urn:microsoft.com/office/officeart/2005/8/layout/vProcess5"/>
    <dgm:cxn modelId="{31C36A81-F0DE-4CCA-B680-F6619B740716}" type="presParOf" srcId="{6C6A5599-A300-449E-986E-CC5B3AB96EB5}" destId="{E75EC769-F599-4CD4-9E7D-237930D700EC}" srcOrd="5" destOrd="0" presId="urn:microsoft.com/office/officeart/2005/8/layout/vProcess5"/>
    <dgm:cxn modelId="{99282D27-B873-486E-A1D7-1B1B1C86EA20}" type="presParOf" srcId="{6C6A5599-A300-449E-986E-CC5B3AB96EB5}" destId="{203A54C6-4825-44D6-8FC7-EADBC9FCDA7C}" srcOrd="6" destOrd="0" presId="urn:microsoft.com/office/officeart/2005/8/layout/vProcess5"/>
    <dgm:cxn modelId="{B775D9C8-5EB3-4122-BC58-98761C1795E1}" type="presParOf" srcId="{6C6A5599-A300-449E-986E-CC5B3AB96EB5}" destId="{718E0382-CC11-46F0-AB3B-625E99643A01}" srcOrd="7" destOrd="0" presId="urn:microsoft.com/office/officeart/2005/8/layout/vProcess5"/>
    <dgm:cxn modelId="{E4014425-2DAA-4A7F-8815-6C8CB34AE998}" type="presParOf" srcId="{6C6A5599-A300-449E-986E-CC5B3AB96EB5}" destId="{1B4D0543-A3E5-47CA-982D-C4B6873E32B5}" srcOrd="8" destOrd="0" presId="urn:microsoft.com/office/officeart/2005/8/layout/vProcess5"/>
    <dgm:cxn modelId="{F589B539-DF9F-4DC4-BF6A-5CE44690ADEA}" type="presParOf" srcId="{6C6A5599-A300-449E-986E-CC5B3AB96EB5}" destId="{50ED99E8-BC13-404A-AFCB-11FC0BFE824D}" srcOrd="9" destOrd="0" presId="urn:microsoft.com/office/officeart/2005/8/layout/vProcess5"/>
    <dgm:cxn modelId="{7E85DC49-7DF9-4D8B-A0F4-FB218778D1A1}" type="presParOf" srcId="{6C6A5599-A300-449E-986E-CC5B3AB96EB5}" destId="{737A22CC-ABE8-429E-91DF-21AD8F8F39FA}" srcOrd="10" destOrd="0" presId="urn:microsoft.com/office/officeart/2005/8/layout/vProcess5"/>
    <dgm:cxn modelId="{1030446E-BDC1-4B4A-A73B-F00D0032BB43}" type="presParOf" srcId="{6C6A5599-A300-449E-986E-CC5B3AB96EB5}" destId="{9BAAB869-A35C-4C54-A472-E434A8FE763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892C4-E8BA-4E0D-AFC5-E9605FACD66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4D6787-876D-4F35-9F44-302584AD5965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</a:rPr>
            <a:t>1. Равномерный</a:t>
          </a:r>
        </a:p>
      </dgm:t>
    </dgm:pt>
    <dgm:pt modelId="{EBE30EA2-BFEA-472B-A2DB-6B4B0E8C30F4}" type="parTrans" cxnId="{D87701D0-6570-4FC4-9003-BA0237A1F5E3}">
      <dgm:prSet/>
      <dgm:spPr/>
      <dgm:t>
        <a:bodyPr/>
        <a:lstStyle/>
        <a:p>
          <a:endParaRPr lang="ru-RU"/>
        </a:p>
      </dgm:t>
    </dgm:pt>
    <dgm:pt modelId="{3338C9F2-F32A-45B6-9852-9756E9419E11}" type="sibTrans" cxnId="{D87701D0-6570-4FC4-9003-BA0237A1F5E3}">
      <dgm:prSet/>
      <dgm:spPr/>
      <dgm:t>
        <a:bodyPr/>
        <a:lstStyle/>
        <a:p>
          <a:endParaRPr lang="ru-RU"/>
        </a:p>
      </dgm:t>
    </dgm:pt>
    <dgm:pt modelId="{29205A04-0D4F-4116-B333-EF0E2DF969B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2. Повторный</a:t>
          </a:r>
        </a:p>
      </dgm:t>
    </dgm:pt>
    <dgm:pt modelId="{0AB79C29-33F6-4E39-A221-B6CDACA050BE}" type="parTrans" cxnId="{1420DC6F-92E8-4BA1-B873-1139B413267D}">
      <dgm:prSet/>
      <dgm:spPr/>
      <dgm:t>
        <a:bodyPr/>
        <a:lstStyle/>
        <a:p>
          <a:endParaRPr lang="ru-RU"/>
        </a:p>
      </dgm:t>
    </dgm:pt>
    <dgm:pt modelId="{1416C41C-86AD-4B5D-912E-63C14E7A5E3B}" type="sibTrans" cxnId="{1420DC6F-92E8-4BA1-B873-1139B413267D}">
      <dgm:prSet/>
      <dgm:spPr/>
      <dgm:t>
        <a:bodyPr/>
        <a:lstStyle/>
        <a:p>
          <a:endParaRPr lang="ru-RU"/>
        </a:p>
      </dgm:t>
    </dgm:pt>
    <dgm:pt modelId="{1BE4D191-F4BC-4D79-B397-79A48A8CC23F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4. Переменный </a:t>
          </a:r>
          <a:endParaRPr lang="ru-RU" sz="1600" b="1" dirty="0">
            <a:solidFill>
              <a:schemeClr val="tx1"/>
            </a:solidFill>
          </a:endParaRPr>
        </a:p>
      </dgm:t>
    </dgm:pt>
    <dgm:pt modelId="{C61E0747-3CA4-4067-B541-BA9BE7A5DF39}" type="parTrans" cxnId="{75AA5F00-0B6B-4FA0-BD2F-D5748A00E7A8}">
      <dgm:prSet/>
      <dgm:spPr/>
      <dgm:t>
        <a:bodyPr/>
        <a:lstStyle/>
        <a:p>
          <a:endParaRPr lang="ru-RU"/>
        </a:p>
      </dgm:t>
    </dgm:pt>
    <dgm:pt modelId="{C4269754-83D0-4377-8200-73EA101D3E6B}" type="sibTrans" cxnId="{75AA5F00-0B6B-4FA0-BD2F-D5748A00E7A8}">
      <dgm:prSet/>
      <dgm:spPr/>
      <dgm:t>
        <a:bodyPr/>
        <a:lstStyle/>
        <a:p>
          <a:endParaRPr lang="ru-RU"/>
        </a:p>
      </dgm:t>
    </dgm:pt>
    <dgm:pt modelId="{1A49AEC8-F52D-4A44-920A-09533700463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</a:rPr>
            <a:t>3. Интервальный</a:t>
          </a:r>
        </a:p>
      </dgm:t>
    </dgm:pt>
    <dgm:pt modelId="{4C0CA0A2-FDA2-45B5-9530-087709274E3B}" type="parTrans" cxnId="{3A58D85C-1039-4920-AE39-2EF0686452F3}">
      <dgm:prSet/>
      <dgm:spPr/>
      <dgm:t>
        <a:bodyPr/>
        <a:lstStyle/>
        <a:p>
          <a:endParaRPr lang="ru-RU"/>
        </a:p>
      </dgm:t>
    </dgm:pt>
    <dgm:pt modelId="{199ECE93-F5BD-4F01-9661-24173E9A6950}" type="sibTrans" cxnId="{3A58D85C-1039-4920-AE39-2EF0686452F3}">
      <dgm:prSet/>
      <dgm:spPr/>
      <dgm:t>
        <a:bodyPr/>
        <a:lstStyle/>
        <a:p>
          <a:endParaRPr lang="ru-RU"/>
        </a:p>
      </dgm:t>
    </dgm:pt>
    <dgm:pt modelId="{38ED5FBB-06C3-40F7-8B3F-55AB68C640F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5. Игровой</a:t>
          </a:r>
        </a:p>
      </dgm:t>
    </dgm:pt>
    <dgm:pt modelId="{34CE1DE7-7793-40D5-A6E3-54FEC800A569}" type="parTrans" cxnId="{4281346B-312B-4B11-AF7D-66E852F84FC9}">
      <dgm:prSet/>
      <dgm:spPr/>
      <dgm:t>
        <a:bodyPr/>
        <a:lstStyle/>
        <a:p>
          <a:endParaRPr lang="ru-RU"/>
        </a:p>
      </dgm:t>
    </dgm:pt>
    <dgm:pt modelId="{12663AB5-CE70-4410-94E7-527D8AABBC68}" type="sibTrans" cxnId="{4281346B-312B-4B11-AF7D-66E852F84FC9}">
      <dgm:prSet/>
      <dgm:spPr/>
      <dgm:t>
        <a:bodyPr/>
        <a:lstStyle/>
        <a:p>
          <a:endParaRPr lang="ru-RU"/>
        </a:p>
      </dgm:t>
    </dgm:pt>
    <dgm:pt modelId="{4B8AD507-ED4F-4529-AD67-0AD6590C11A9}" type="pres">
      <dgm:prSet presAssocID="{4C8892C4-E8BA-4E0D-AFC5-E9605FACD66A}" presName="outerComposite" presStyleCnt="0">
        <dgm:presLayoutVars>
          <dgm:chMax val="5"/>
          <dgm:dir/>
          <dgm:resizeHandles val="exact"/>
        </dgm:presLayoutVars>
      </dgm:prSet>
      <dgm:spPr/>
    </dgm:pt>
    <dgm:pt modelId="{9C044D5D-DCFD-41F2-9662-C60528A90A8A}" type="pres">
      <dgm:prSet presAssocID="{4C8892C4-E8BA-4E0D-AFC5-E9605FACD66A}" presName="dummyMaxCanvas" presStyleCnt="0">
        <dgm:presLayoutVars/>
      </dgm:prSet>
      <dgm:spPr/>
    </dgm:pt>
    <dgm:pt modelId="{C99547CC-D53A-4FE2-A298-2BDC862521FE}" type="pres">
      <dgm:prSet presAssocID="{4C8892C4-E8BA-4E0D-AFC5-E9605FACD66A}" presName="FiveNodes_1" presStyleLbl="node1" presStyleIdx="0" presStyleCnt="5">
        <dgm:presLayoutVars>
          <dgm:bulletEnabled val="1"/>
        </dgm:presLayoutVars>
      </dgm:prSet>
      <dgm:spPr/>
    </dgm:pt>
    <dgm:pt modelId="{D644BFB5-15A2-4429-8634-68224F1903F3}" type="pres">
      <dgm:prSet presAssocID="{4C8892C4-E8BA-4E0D-AFC5-E9605FACD66A}" presName="FiveNodes_2" presStyleLbl="node1" presStyleIdx="1" presStyleCnt="5">
        <dgm:presLayoutVars>
          <dgm:bulletEnabled val="1"/>
        </dgm:presLayoutVars>
      </dgm:prSet>
      <dgm:spPr/>
    </dgm:pt>
    <dgm:pt modelId="{39A1690D-51B9-4341-B8E6-B3F547C31672}" type="pres">
      <dgm:prSet presAssocID="{4C8892C4-E8BA-4E0D-AFC5-E9605FACD66A}" presName="FiveNodes_3" presStyleLbl="node1" presStyleIdx="2" presStyleCnt="5">
        <dgm:presLayoutVars>
          <dgm:bulletEnabled val="1"/>
        </dgm:presLayoutVars>
      </dgm:prSet>
      <dgm:spPr/>
    </dgm:pt>
    <dgm:pt modelId="{ACC47269-13E7-4987-B452-35965E647C1C}" type="pres">
      <dgm:prSet presAssocID="{4C8892C4-E8BA-4E0D-AFC5-E9605FACD66A}" presName="FiveNodes_4" presStyleLbl="node1" presStyleIdx="3" presStyleCnt="5">
        <dgm:presLayoutVars>
          <dgm:bulletEnabled val="1"/>
        </dgm:presLayoutVars>
      </dgm:prSet>
      <dgm:spPr/>
    </dgm:pt>
    <dgm:pt modelId="{D3312EB2-D739-41C0-9307-8873ABA09F05}" type="pres">
      <dgm:prSet presAssocID="{4C8892C4-E8BA-4E0D-AFC5-E9605FACD66A}" presName="FiveNodes_5" presStyleLbl="node1" presStyleIdx="4" presStyleCnt="5">
        <dgm:presLayoutVars>
          <dgm:bulletEnabled val="1"/>
        </dgm:presLayoutVars>
      </dgm:prSet>
      <dgm:spPr/>
    </dgm:pt>
    <dgm:pt modelId="{1F9C702B-E54A-4B14-9438-95862CF901D4}" type="pres">
      <dgm:prSet presAssocID="{4C8892C4-E8BA-4E0D-AFC5-E9605FACD66A}" presName="FiveConn_1-2" presStyleLbl="fgAccFollowNode1" presStyleIdx="0" presStyleCnt="4">
        <dgm:presLayoutVars>
          <dgm:bulletEnabled val="1"/>
        </dgm:presLayoutVars>
      </dgm:prSet>
      <dgm:spPr/>
    </dgm:pt>
    <dgm:pt modelId="{50C1D4A2-89AA-441F-9CAA-17FDDF82D5F1}" type="pres">
      <dgm:prSet presAssocID="{4C8892C4-E8BA-4E0D-AFC5-E9605FACD66A}" presName="FiveConn_2-3" presStyleLbl="fgAccFollowNode1" presStyleIdx="1" presStyleCnt="4">
        <dgm:presLayoutVars>
          <dgm:bulletEnabled val="1"/>
        </dgm:presLayoutVars>
      </dgm:prSet>
      <dgm:spPr/>
    </dgm:pt>
    <dgm:pt modelId="{2EFD605E-8035-44C0-9C29-4B904C3B44A2}" type="pres">
      <dgm:prSet presAssocID="{4C8892C4-E8BA-4E0D-AFC5-E9605FACD66A}" presName="FiveConn_3-4" presStyleLbl="fgAccFollowNode1" presStyleIdx="2" presStyleCnt="4">
        <dgm:presLayoutVars>
          <dgm:bulletEnabled val="1"/>
        </dgm:presLayoutVars>
      </dgm:prSet>
      <dgm:spPr/>
    </dgm:pt>
    <dgm:pt modelId="{EE8AE44B-86E8-455E-9127-3D616ADA9777}" type="pres">
      <dgm:prSet presAssocID="{4C8892C4-E8BA-4E0D-AFC5-E9605FACD66A}" presName="FiveConn_4-5" presStyleLbl="fgAccFollowNode1" presStyleIdx="3" presStyleCnt="4">
        <dgm:presLayoutVars>
          <dgm:bulletEnabled val="1"/>
        </dgm:presLayoutVars>
      </dgm:prSet>
      <dgm:spPr/>
    </dgm:pt>
    <dgm:pt modelId="{8AE29A7B-2392-440E-B34A-DC3D12E007A4}" type="pres">
      <dgm:prSet presAssocID="{4C8892C4-E8BA-4E0D-AFC5-E9605FACD66A}" presName="FiveNodes_1_text" presStyleLbl="node1" presStyleIdx="4" presStyleCnt="5">
        <dgm:presLayoutVars>
          <dgm:bulletEnabled val="1"/>
        </dgm:presLayoutVars>
      </dgm:prSet>
      <dgm:spPr/>
    </dgm:pt>
    <dgm:pt modelId="{AAAE1559-5571-45D2-8B55-CCAF77056B00}" type="pres">
      <dgm:prSet presAssocID="{4C8892C4-E8BA-4E0D-AFC5-E9605FACD66A}" presName="FiveNodes_2_text" presStyleLbl="node1" presStyleIdx="4" presStyleCnt="5">
        <dgm:presLayoutVars>
          <dgm:bulletEnabled val="1"/>
        </dgm:presLayoutVars>
      </dgm:prSet>
      <dgm:spPr/>
    </dgm:pt>
    <dgm:pt modelId="{294BEC24-44B7-4202-B685-8685F52DDE97}" type="pres">
      <dgm:prSet presAssocID="{4C8892C4-E8BA-4E0D-AFC5-E9605FACD66A}" presName="FiveNodes_3_text" presStyleLbl="node1" presStyleIdx="4" presStyleCnt="5">
        <dgm:presLayoutVars>
          <dgm:bulletEnabled val="1"/>
        </dgm:presLayoutVars>
      </dgm:prSet>
      <dgm:spPr/>
    </dgm:pt>
    <dgm:pt modelId="{7B254BAA-D0E7-42DE-B12E-D3E8DC8C9C17}" type="pres">
      <dgm:prSet presAssocID="{4C8892C4-E8BA-4E0D-AFC5-E9605FACD66A}" presName="FiveNodes_4_text" presStyleLbl="node1" presStyleIdx="4" presStyleCnt="5">
        <dgm:presLayoutVars>
          <dgm:bulletEnabled val="1"/>
        </dgm:presLayoutVars>
      </dgm:prSet>
      <dgm:spPr/>
    </dgm:pt>
    <dgm:pt modelId="{56DAE692-DBAC-46DC-8D78-0860EB5EE810}" type="pres">
      <dgm:prSet presAssocID="{4C8892C4-E8BA-4E0D-AFC5-E9605FACD6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5AA5F00-0B6B-4FA0-BD2F-D5748A00E7A8}" srcId="{4C8892C4-E8BA-4E0D-AFC5-E9605FACD66A}" destId="{1BE4D191-F4BC-4D79-B397-79A48A8CC23F}" srcOrd="3" destOrd="0" parTransId="{C61E0747-3CA4-4067-B541-BA9BE7A5DF39}" sibTransId="{C4269754-83D0-4377-8200-73EA101D3E6B}"/>
    <dgm:cxn modelId="{4FA7880A-71CD-4AE3-A035-E468B7A0FE3F}" type="presOf" srcId="{1A49AEC8-F52D-4A44-920A-095337004630}" destId="{294BEC24-44B7-4202-B685-8685F52DDE97}" srcOrd="1" destOrd="0" presId="urn:microsoft.com/office/officeart/2005/8/layout/vProcess5"/>
    <dgm:cxn modelId="{86CD740C-76A8-4875-B777-256DCBDA8A15}" type="presOf" srcId="{29205A04-0D4F-4116-B333-EF0E2DF969BE}" destId="{AAAE1559-5571-45D2-8B55-CCAF77056B00}" srcOrd="1" destOrd="0" presId="urn:microsoft.com/office/officeart/2005/8/layout/vProcess5"/>
    <dgm:cxn modelId="{0BD1070D-13B5-4CBC-BF3C-925B3B284EF1}" type="presOf" srcId="{994D6787-876D-4F35-9F44-302584AD5965}" destId="{C99547CC-D53A-4FE2-A298-2BDC862521FE}" srcOrd="0" destOrd="0" presId="urn:microsoft.com/office/officeart/2005/8/layout/vProcess5"/>
    <dgm:cxn modelId="{19D24029-2048-499A-8F9C-64C34BF1F3A6}" type="presOf" srcId="{C4269754-83D0-4377-8200-73EA101D3E6B}" destId="{EE8AE44B-86E8-455E-9127-3D616ADA9777}" srcOrd="0" destOrd="0" presId="urn:microsoft.com/office/officeart/2005/8/layout/vProcess5"/>
    <dgm:cxn modelId="{19C83833-EA92-4643-AB12-EBB9FA3C5E57}" type="presOf" srcId="{1416C41C-86AD-4B5D-912E-63C14E7A5E3B}" destId="{50C1D4A2-89AA-441F-9CAA-17FDDF82D5F1}" srcOrd="0" destOrd="0" presId="urn:microsoft.com/office/officeart/2005/8/layout/vProcess5"/>
    <dgm:cxn modelId="{857AF93C-E12D-4977-94DC-B87653F848A3}" type="presOf" srcId="{1BE4D191-F4BC-4D79-B397-79A48A8CC23F}" destId="{ACC47269-13E7-4987-B452-35965E647C1C}" srcOrd="0" destOrd="0" presId="urn:microsoft.com/office/officeart/2005/8/layout/vProcess5"/>
    <dgm:cxn modelId="{F6769F3F-8B9D-4749-9E45-DBC639D32FA9}" type="presOf" srcId="{199ECE93-F5BD-4F01-9661-24173E9A6950}" destId="{2EFD605E-8035-44C0-9C29-4B904C3B44A2}" srcOrd="0" destOrd="0" presId="urn:microsoft.com/office/officeart/2005/8/layout/vProcess5"/>
    <dgm:cxn modelId="{3A58D85C-1039-4920-AE39-2EF0686452F3}" srcId="{4C8892C4-E8BA-4E0D-AFC5-E9605FACD66A}" destId="{1A49AEC8-F52D-4A44-920A-095337004630}" srcOrd="2" destOrd="0" parTransId="{4C0CA0A2-FDA2-45B5-9530-087709274E3B}" sibTransId="{199ECE93-F5BD-4F01-9661-24173E9A6950}"/>
    <dgm:cxn modelId="{190EEA60-0E3A-432B-AC7B-82EBC7290DF4}" type="presOf" srcId="{3338C9F2-F32A-45B6-9852-9756E9419E11}" destId="{1F9C702B-E54A-4B14-9438-95862CF901D4}" srcOrd="0" destOrd="0" presId="urn:microsoft.com/office/officeart/2005/8/layout/vProcess5"/>
    <dgm:cxn modelId="{852D2443-844E-4A9A-BC26-458DEC762018}" type="presOf" srcId="{4C8892C4-E8BA-4E0D-AFC5-E9605FACD66A}" destId="{4B8AD507-ED4F-4529-AD67-0AD6590C11A9}" srcOrd="0" destOrd="0" presId="urn:microsoft.com/office/officeart/2005/8/layout/vProcess5"/>
    <dgm:cxn modelId="{EF88EA67-C938-495A-8D69-9055A5B56F88}" type="presOf" srcId="{38ED5FBB-06C3-40F7-8B3F-55AB68C640F2}" destId="{56DAE692-DBAC-46DC-8D78-0860EB5EE810}" srcOrd="1" destOrd="0" presId="urn:microsoft.com/office/officeart/2005/8/layout/vProcess5"/>
    <dgm:cxn modelId="{C4F29D68-1CFE-4936-98D8-0F857E5A8785}" type="presOf" srcId="{29205A04-0D4F-4116-B333-EF0E2DF969BE}" destId="{D644BFB5-15A2-4429-8634-68224F1903F3}" srcOrd="0" destOrd="0" presId="urn:microsoft.com/office/officeart/2005/8/layout/vProcess5"/>
    <dgm:cxn modelId="{4281346B-312B-4B11-AF7D-66E852F84FC9}" srcId="{4C8892C4-E8BA-4E0D-AFC5-E9605FACD66A}" destId="{38ED5FBB-06C3-40F7-8B3F-55AB68C640F2}" srcOrd="4" destOrd="0" parTransId="{34CE1DE7-7793-40D5-A6E3-54FEC800A569}" sibTransId="{12663AB5-CE70-4410-94E7-527D8AABBC68}"/>
    <dgm:cxn modelId="{1420DC6F-92E8-4BA1-B873-1139B413267D}" srcId="{4C8892C4-E8BA-4E0D-AFC5-E9605FACD66A}" destId="{29205A04-0D4F-4116-B333-EF0E2DF969BE}" srcOrd="1" destOrd="0" parTransId="{0AB79C29-33F6-4E39-A221-B6CDACA050BE}" sibTransId="{1416C41C-86AD-4B5D-912E-63C14E7A5E3B}"/>
    <dgm:cxn modelId="{1BCD8095-9A94-4BEA-A8E7-8A47A17C85B4}" type="presOf" srcId="{38ED5FBB-06C3-40F7-8B3F-55AB68C640F2}" destId="{D3312EB2-D739-41C0-9307-8873ABA09F05}" srcOrd="0" destOrd="0" presId="urn:microsoft.com/office/officeart/2005/8/layout/vProcess5"/>
    <dgm:cxn modelId="{D87701D0-6570-4FC4-9003-BA0237A1F5E3}" srcId="{4C8892C4-E8BA-4E0D-AFC5-E9605FACD66A}" destId="{994D6787-876D-4F35-9F44-302584AD5965}" srcOrd="0" destOrd="0" parTransId="{EBE30EA2-BFEA-472B-A2DB-6B4B0E8C30F4}" sibTransId="{3338C9F2-F32A-45B6-9852-9756E9419E11}"/>
    <dgm:cxn modelId="{9F00A4DE-FC8F-40EE-819A-DC83822FC9DF}" type="presOf" srcId="{1BE4D191-F4BC-4D79-B397-79A48A8CC23F}" destId="{7B254BAA-D0E7-42DE-B12E-D3E8DC8C9C17}" srcOrd="1" destOrd="0" presId="urn:microsoft.com/office/officeart/2005/8/layout/vProcess5"/>
    <dgm:cxn modelId="{C0CDDDE9-DF83-4725-8259-466E4F7485F7}" type="presOf" srcId="{1A49AEC8-F52D-4A44-920A-095337004630}" destId="{39A1690D-51B9-4341-B8E6-B3F547C31672}" srcOrd="0" destOrd="0" presId="urn:microsoft.com/office/officeart/2005/8/layout/vProcess5"/>
    <dgm:cxn modelId="{FC120FEB-C366-462B-A76B-5F2DC2ACB161}" type="presOf" srcId="{994D6787-876D-4F35-9F44-302584AD5965}" destId="{8AE29A7B-2392-440E-B34A-DC3D12E007A4}" srcOrd="1" destOrd="0" presId="urn:microsoft.com/office/officeart/2005/8/layout/vProcess5"/>
    <dgm:cxn modelId="{D46FECD1-812C-4ED2-8345-80504DEC8FEC}" type="presParOf" srcId="{4B8AD507-ED4F-4529-AD67-0AD6590C11A9}" destId="{9C044D5D-DCFD-41F2-9662-C60528A90A8A}" srcOrd="0" destOrd="0" presId="urn:microsoft.com/office/officeart/2005/8/layout/vProcess5"/>
    <dgm:cxn modelId="{06DC3FBD-1091-4FF9-A5D3-AA7729712A19}" type="presParOf" srcId="{4B8AD507-ED4F-4529-AD67-0AD6590C11A9}" destId="{C99547CC-D53A-4FE2-A298-2BDC862521FE}" srcOrd="1" destOrd="0" presId="urn:microsoft.com/office/officeart/2005/8/layout/vProcess5"/>
    <dgm:cxn modelId="{A15B5AA7-01EF-40CF-8723-85B7C4DD4508}" type="presParOf" srcId="{4B8AD507-ED4F-4529-AD67-0AD6590C11A9}" destId="{D644BFB5-15A2-4429-8634-68224F1903F3}" srcOrd="2" destOrd="0" presId="urn:microsoft.com/office/officeart/2005/8/layout/vProcess5"/>
    <dgm:cxn modelId="{6A8DEA83-F78D-4BF0-AE82-39A3049013F7}" type="presParOf" srcId="{4B8AD507-ED4F-4529-AD67-0AD6590C11A9}" destId="{39A1690D-51B9-4341-B8E6-B3F547C31672}" srcOrd="3" destOrd="0" presId="urn:microsoft.com/office/officeart/2005/8/layout/vProcess5"/>
    <dgm:cxn modelId="{BF1BD679-A290-4672-B5CF-EA24CAD5C208}" type="presParOf" srcId="{4B8AD507-ED4F-4529-AD67-0AD6590C11A9}" destId="{ACC47269-13E7-4987-B452-35965E647C1C}" srcOrd="4" destOrd="0" presId="urn:microsoft.com/office/officeart/2005/8/layout/vProcess5"/>
    <dgm:cxn modelId="{1AB8BED6-5F96-41ED-BE05-8290F119B282}" type="presParOf" srcId="{4B8AD507-ED4F-4529-AD67-0AD6590C11A9}" destId="{D3312EB2-D739-41C0-9307-8873ABA09F05}" srcOrd="5" destOrd="0" presId="urn:microsoft.com/office/officeart/2005/8/layout/vProcess5"/>
    <dgm:cxn modelId="{0D94F271-5A62-4A6C-B887-A5897A07CC11}" type="presParOf" srcId="{4B8AD507-ED4F-4529-AD67-0AD6590C11A9}" destId="{1F9C702B-E54A-4B14-9438-95862CF901D4}" srcOrd="6" destOrd="0" presId="urn:microsoft.com/office/officeart/2005/8/layout/vProcess5"/>
    <dgm:cxn modelId="{7C95FD17-15C3-4B80-8B78-7A8B3B8B5E65}" type="presParOf" srcId="{4B8AD507-ED4F-4529-AD67-0AD6590C11A9}" destId="{50C1D4A2-89AA-441F-9CAA-17FDDF82D5F1}" srcOrd="7" destOrd="0" presId="urn:microsoft.com/office/officeart/2005/8/layout/vProcess5"/>
    <dgm:cxn modelId="{8EEAD8C6-BB76-475A-9A30-BAA890B9503F}" type="presParOf" srcId="{4B8AD507-ED4F-4529-AD67-0AD6590C11A9}" destId="{2EFD605E-8035-44C0-9C29-4B904C3B44A2}" srcOrd="8" destOrd="0" presId="urn:microsoft.com/office/officeart/2005/8/layout/vProcess5"/>
    <dgm:cxn modelId="{D7940E3E-B5C6-4C8C-A42E-3DC2190FA600}" type="presParOf" srcId="{4B8AD507-ED4F-4529-AD67-0AD6590C11A9}" destId="{EE8AE44B-86E8-455E-9127-3D616ADA9777}" srcOrd="9" destOrd="0" presId="urn:microsoft.com/office/officeart/2005/8/layout/vProcess5"/>
    <dgm:cxn modelId="{D466607D-1B1F-468F-A2FB-1C78FDFDAB6B}" type="presParOf" srcId="{4B8AD507-ED4F-4529-AD67-0AD6590C11A9}" destId="{8AE29A7B-2392-440E-B34A-DC3D12E007A4}" srcOrd="10" destOrd="0" presId="urn:microsoft.com/office/officeart/2005/8/layout/vProcess5"/>
    <dgm:cxn modelId="{E7568785-B76E-4D0A-9FFE-C85F426B564E}" type="presParOf" srcId="{4B8AD507-ED4F-4529-AD67-0AD6590C11A9}" destId="{AAAE1559-5571-45D2-8B55-CCAF77056B00}" srcOrd="11" destOrd="0" presId="urn:microsoft.com/office/officeart/2005/8/layout/vProcess5"/>
    <dgm:cxn modelId="{62B1D5F3-4283-44EC-97AA-BA7BA896BFBD}" type="presParOf" srcId="{4B8AD507-ED4F-4529-AD67-0AD6590C11A9}" destId="{294BEC24-44B7-4202-B685-8685F52DDE97}" srcOrd="12" destOrd="0" presId="urn:microsoft.com/office/officeart/2005/8/layout/vProcess5"/>
    <dgm:cxn modelId="{D0793BF9-85EC-419D-9F76-261E6258F478}" type="presParOf" srcId="{4B8AD507-ED4F-4529-AD67-0AD6590C11A9}" destId="{7B254BAA-D0E7-42DE-B12E-D3E8DC8C9C17}" srcOrd="13" destOrd="0" presId="urn:microsoft.com/office/officeart/2005/8/layout/vProcess5"/>
    <dgm:cxn modelId="{09FDB936-D36D-482A-A685-708CBBD687EB}" type="presParOf" srcId="{4B8AD507-ED4F-4529-AD67-0AD6590C11A9}" destId="{56DAE692-DBAC-46DC-8D78-0860EB5EE8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D5D827-066B-4BD8-AB5D-7259BF18FD1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D12B9-48A2-4B7D-BE0E-FBDF52087782}">
      <dgm:prSet phldrT="[Текст]" custT="1"/>
      <dgm:spPr/>
      <dgm:t>
        <a:bodyPr/>
        <a:lstStyle/>
        <a:p>
          <a:r>
            <a:rPr lang="ru-RU" sz="1600" b="1" dirty="0"/>
            <a:t>1. Повторный метод</a:t>
          </a:r>
        </a:p>
      </dgm:t>
    </dgm:pt>
    <dgm:pt modelId="{5F18A015-A015-473B-95E9-40378CB2E762}" type="parTrans" cxnId="{3D6016B2-C057-4706-815A-DF27C4FE1898}">
      <dgm:prSet/>
      <dgm:spPr/>
      <dgm:t>
        <a:bodyPr/>
        <a:lstStyle/>
        <a:p>
          <a:endParaRPr lang="ru-RU"/>
        </a:p>
      </dgm:t>
    </dgm:pt>
    <dgm:pt modelId="{0276B44B-2BA6-4E86-B291-ACCB9692B595}" type="sibTrans" cxnId="{3D6016B2-C057-4706-815A-DF27C4FE1898}">
      <dgm:prSet/>
      <dgm:spPr/>
      <dgm:t>
        <a:bodyPr/>
        <a:lstStyle/>
        <a:p>
          <a:endParaRPr lang="ru-RU"/>
        </a:p>
      </dgm:t>
    </dgm:pt>
    <dgm:pt modelId="{584C5C89-5BA6-476C-8070-E899F910CBA0}">
      <dgm:prSet phldrT="[Текст]" custT="1"/>
      <dgm:spPr/>
      <dgm:t>
        <a:bodyPr/>
        <a:lstStyle/>
        <a:p>
          <a:r>
            <a:rPr lang="ru-RU" sz="1600" b="1" dirty="0"/>
            <a:t>2. Игровой метод</a:t>
          </a:r>
        </a:p>
      </dgm:t>
    </dgm:pt>
    <dgm:pt modelId="{ED413008-A059-4CBD-AB4A-0B995016C510}" type="parTrans" cxnId="{0B67D724-EA98-4CC4-B3B2-60A641D31E93}">
      <dgm:prSet/>
      <dgm:spPr/>
      <dgm:t>
        <a:bodyPr/>
        <a:lstStyle/>
        <a:p>
          <a:endParaRPr lang="ru-RU"/>
        </a:p>
      </dgm:t>
    </dgm:pt>
    <dgm:pt modelId="{42DDB074-3691-4A2B-AF37-01E65D8225CF}" type="sibTrans" cxnId="{0B67D724-EA98-4CC4-B3B2-60A641D31E93}">
      <dgm:prSet/>
      <dgm:spPr/>
      <dgm:t>
        <a:bodyPr/>
        <a:lstStyle/>
        <a:p>
          <a:endParaRPr lang="ru-RU"/>
        </a:p>
      </dgm:t>
    </dgm:pt>
    <dgm:pt modelId="{8039C6C9-CFBA-4FD9-9008-A8B49DADF686}">
      <dgm:prSet phldrT="[Текст]" custT="1"/>
      <dgm:spPr/>
      <dgm:t>
        <a:bodyPr/>
        <a:lstStyle/>
        <a:p>
          <a:r>
            <a:rPr lang="ru-RU" sz="1600" b="1" dirty="0"/>
            <a:t>3. Соревновательный метод</a:t>
          </a:r>
        </a:p>
      </dgm:t>
    </dgm:pt>
    <dgm:pt modelId="{45D6FCD6-89EA-4191-88F7-36C39A6478FF}" type="parTrans" cxnId="{6C61FB5D-09B1-42C9-BB8E-1931E33D9DE3}">
      <dgm:prSet/>
      <dgm:spPr/>
      <dgm:t>
        <a:bodyPr/>
        <a:lstStyle/>
        <a:p>
          <a:endParaRPr lang="ru-RU"/>
        </a:p>
      </dgm:t>
    </dgm:pt>
    <dgm:pt modelId="{2B7ACDD9-C028-42CB-B724-8832A25FEF86}" type="sibTrans" cxnId="{6C61FB5D-09B1-42C9-BB8E-1931E33D9DE3}">
      <dgm:prSet/>
      <dgm:spPr/>
      <dgm:t>
        <a:bodyPr/>
        <a:lstStyle/>
        <a:p>
          <a:endParaRPr lang="ru-RU"/>
        </a:p>
      </dgm:t>
    </dgm:pt>
    <dgm:pt modelId="{5865BAFF-3711-4212-AE38-35C8520AE93A}" type="pres">
      <dgm:prSet presAssocID="{F1D5D827-066B-4BD8-AB5D-7259BF18FD18}" presName="outerComposite" presStyleCnt="0">
        <dgm:presLayoutVars>
          <dgm:chMax val="5"/>
          <dgm:dir/>
          <dgm:resizeHandles val="exact"/>
        </dgm:presLayoutVars>
      </dgm:prSet>
      <dgm:spPr/>
    </dgm:pt>
    <dgm:pt modelId="{32EB796A-F89C-4CBC-A0C0-066C3CD68BA5}" type="pres">
      <dgm:prSet presAssocID="{F1D5D827-066B-4BD8-AB5D-7259BF18FD18}" presName="dummyMaxCanvas" presStyleCnt="0">
        <dgm:presLayoutVars/>
      </dgm:prSet>
      <dgm:spPr/>
    </dgm:pt>
    <dgm:pt modelId="{F12E8B61-63D0-4063-B07F-60C8008DF167}" type="pres">
      <dgm:prSet presAssocID="{F1D5D827-066B-4BD8-AB5D-7259BF18FD18}" presName="ThreeNodes_1" presStyleLbl="node1" presStyleIdx="0" presStyleCnt="3">
        <dgm:presLayoutVars>
          <dgm:bulletEnabled val="1"/>
        </dgm:presLayoutVars>
      </dgm:prSet>
      <dgm:spPr/>
    </dgm:pt>
    <dgm:pt modelId="{D1E289A3-09C6-4EBD-B78F-B2EB843E5843}" type="pres">
      <dgm:prSet presAssocID="{F1D5D827-066B-4BD8-AB5D-7259BF18FD18}" presName="ThreeNodes_2" presStyleLbl="node1" presStyleIdx="1" presStyleCnt="3">
        <dgm:presLayoutVars>
          <dgm:bulletEnabled val="1"/>
        </dgm:presLayoutVars>
      </dgm:prSet>
      <dgm:spPr/>
    </dgm:pt>
    <dgm:pt modelId="{B264562E-6B10-40CF-B3F2-C1294F81551D}" type="pres">
      <dgm:prSet presAssocID="{F1D5D827-066B-4BD8-AB5D-7259BF18FD18}" presName="ThreeNodes_3" presStyleLbl="node1" presStyleIdx="2" presStyleCnt="3">
        <dgm:presLayoutVars>
          <dgm:bulletEnabled val="1"/>
        </dgm:presLayoutVars>
      </dgm:prSet>
      <dgm:spPr/>
    </dgm:pt>
    <dgm:pt modelId="{63BF1188-C44A-474B-8E13-BB4142767D48}" type="pres">
      <dgm:prSet presAssocID="{F1D5D827-066B-4BD8-AB5D-7259BF18FD18}" presName="ThreeConn_1-2" presStyleLbl="fgAccFollowNode1" presStyleIdx="0" presStyleCnt="2">
        <dgm:presLayoutVars>
          <dgm:bulletEnabled val="1"/>
        </dgm:presLayoutVars>
      </dgm:prSet>
      <dgm:spPr/>
    </dgm:pt>
    <dgm:pt modelId="{56471D15-428D-4D39-A298-D6E72D50BC9A}" type="pres">
      <dgm:prSet presAssocID="{F1D5D827-066B-4BD8-AB5D-7259BF18FD18}" presName="ThreeConn_2-3" presStyleLbl="fgAccFollowNode1" presStyleIdx="1" presStyleCnt="2">
        <dgm:presLayoutVars>
          <dgm:bulletEnabled val="1"/>
        </dgm:presLayoutVars>
      </dgm:prSet>
      <dgm:spPr/>
    </dgm:pt>
    <dgm:pt modelId="{F0EEBD97-EED8-4BA1-B727-03466D78A7AB}" type="pres">
      <dgm:prSet presAssocID="{F1D5D827-066B-4BD8-AB5D-7259BF18FD18}" presName="ThreeNodes_1_text" presStyleLbl="node1" presStyleIdx="2" presStyleCnt="3">
        <dgm:presLayoutVars>
          <dgm:bulletEnabled val="1"/>
        </dgm:presLayoutVars>
      </dgm:prSet>
      <dgm:spPr/>
    </dgm:pt>
    <dgm:pt modelId="{337A4606-8C76-40B6-8E8C-22739EFD5705}" type="pres">
      <dgm:prSet presAssocID="{F1D5D827-066B-4BD8-AB5D-7259BF18FD18}" presName="ThreeNodes_2_text" presStyleLbl="node1" presStyleIdx="2" presStyleCnt="3">
        <dgm:presLayoutVars>
          <dgm:bulletEnabled val="1"/>
        </dgm:presLayoutVars>
      </dgm:prSet>
      <dgm:spPr/>
    </dgm:pt>
    <dgm:pt modelId="{73C29A54-CFED-4BFC-997C-FE7A002001BA}" type="pres">
      <dgm:prSet presAssocID="{F1D5D827-066B-4BD8-AB5D-7259BF18FD1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850FD03-A92F-4332-A7BD-CE4869E9E7B4}" type="presOf" srcId="{42DDB074-3691-4A2B-AF37-01E65D8225CF}" destId="{56471D15-428D-4D39-A298-D6E72D50BC9A}" srcOrd="0" destOrd="0" presId="urn:microsoft.com/office/officeart/2005/8/layout/vProcess5"/>
    <dgm:cxn modelId="{0B67D724-EA98-4CC4-B3B2-60A641D31E93}" srcId="{F1D5D827-066B-4BD8-AB5D-7259BF18FD18}" destId="{584C5C89-5BA6-476C-8070-E899F910CBA0}" srcOrd="1" destOrd="0" parTransId="{ED413008-A059-4CBD-AB4A-0B995016C510}" sibTransId="{42DDB074-3691-4A2B-AF37-01E65D8225CF}"/>
    <dgm:cxn modelId="{6C61FB5D-09B1-42C9-BB8E-1931E33D9DE3}" srcId="{F1D5D827-066B-4BD8-AB5D-7259BF18FD18}" destId="{8039C6C9-CFBA-4FD9-9008-A8B49DADF686}" srcOrd="2" destOrd="0" parTransId="{45D6FCD6-89EA-4191-88F7-36C39A6478FF}" sibTransId="{2B7ACDD9-C028-42CB-B724-8832A25FEF86}"/>
    <dgm:cxn modelId="{575DEC5F-A5A8-4877-B9E3-D5AE31D13D1C}" type="presOf" srcId="{0276B44B-2BA6-4E86-B291-ACCB9692B595}" destId="{63BF1188-C44A-474B-8E13-BB4142767D48}" srcOrd="0" destOrd="0" presId="urn:microsoft.com/office/officeart/2005/8/layout/vProcess5"/>
    <dgm:cxn modelId="{68D2EF41-AED3-4F70-825A-38EFA48EFC92}" type="presOf" srcId="{584C5C89-5BA6-476C-8070-E899F910CBA0}" destId="{D1E289A3-09C6-4EBD-B78F-B2EB843E5843}" srcOrd="0" destOrd="0" presId="urn:microsoft.com/office/officeart/2005/8/layout/vProcess5"/>
    <dgm:cxn modelId="{53FC8672-55E2-4219-B541-6141A24E4A5C}" type="presOf" srcId="{F1D5D827-066B-4BD8-AB5D-7259BF18FD18}" destId="{5865BAFF-3711-4212-AE38-35C8520AE93A}" srcOrd="0" destOrd="0" presId="urn:microsoft.com/office/officeart/2005/8/layout/vProcess5"/>
    <dgm:cxn modelId="{03174B82-26A2-4CC7-B79A-5BE70C2444DA}" type="presOf" srcId="{8039C6C9-CFBA-4FD9-9008-A8B49DADF686}" destId="{73C29A54-CFED-4BFC-997C-FE7A002001BA}" srcOrd="1" destOrd="0" presId="urn:microsoft.com/office/officeart/2005/8/layout/vProcess5"/>
    <dgm:cxn modelId="{8072C398-3D59-4AFB-A1F0-D50098A26B7F}" type="presOf" srcId="{584C5C89-5BA6-476C-8070-E899F910CBA0}" destId="{337A4606-8C76-40B6-8E8C-22739EFD5705}" srcOrd="1" destOrd="0" presId="urn:microsoft.com/office/officeart/2005/8/layout/vProcess5"/>
    <dgm:cxn modelId="{0E6348A7-921C-4E07-9D51-45CE6B01DD14}" type="presOf" srcId="{8039C6C9-CFBA-4FD9-9008-A8B49DADF686}" destId="{B264562E-6B10-40CF-B3F2-C1294F81551D}" srcOrd="0" destOrd="0" presId="urn:microsoft.com/office/officeart/2005/8/layout/vProcess5"/>
    <dgm:cxn modelId="{3D6016B2-C057-4706-815A-DF27C4FE1898}" srcId="{F1D5D827-066B-4BD8-AB5D-7259BF18FD18}" destId="{AE6D12B9-48A2-4B7D-BE0E-FBDF52087782}" srcOrd="0" destOrd="0" parTransId="{5F18A015-A015-473B-95E9-40378CB2E762}" sibTransId="{0276B44B-2BA6-4E86-B291-ACCB9692B595}"/>
    <dgm:cxn modelId="{8F5206C1-5118-4098-911D-0D59F2FC74BC}" type="presOf" srcId="{AE6D12B9-48A2-4B7D-BE0E-FBDF52087782}" destId="{F12E8B61-63D0-4063-B07F-60C8008DF167}" srcOrd="0" destOrd="0" presId="urn:microsoft.com/office/officeart/2005/8/layout/vProcess5"/>
    <dgm:cxn modelId="{B59D62E8-69FF-452C-9F72-D3B1244BEDF5}" type="presOf" srcId="{AE6D12B9-48A2-4B7D-BE0E-FBDF52087782}" destId="{F0EEBD97-EED8-4BA1-B727-03466D78A7AB}" srcOrd="1" destOrd="0" presId="urn:microsoft.com/office/officeart/2005/8/layout/vProcess5"/>
    <dgm:cxn modelId="{61F7EFD1-9EFA-452E-A449-AA3218029336}" type="presParOf" srcId="{5865BAFF-3711-4212-AE38-35C8520AE93A}" destId="{32EB796A-F89C-4CBC-A0C0-066C3CD68BA5}" srcOrd="0" destOrd="0" presId="urn:microsoft.com/office/officeart/2005/8/layout/vProcess5"/>
    <dgm:cxn modelId="{77244517-F7BB-4A09-9D6B-B10A5E5B586D}" type="presParOf" srcId="{5865BAFF-3711-4212-AE38-35C8520AE93A}" destId="{F12E8B61-63D0-4063-B07F-60C8008DF167}" srcOrd="1" destOrd="0" presId="urn:microsoft.com/office/officeart/2005/8/layout/vProcess5"/>
    <dgm:cxn modelId="{C70A50F0-0888-42A0-B1E2-3B6B878227DF}" type="presParOf" srcId="{5865BAFF-3711-4212-AE38-35C8520AE93A}" destId="{D1E289A3-09C6-4EBD-B78F-B2EB843E5843}" srcOrd="2" destOrd="0" presId="urn:microsoft.com/office/officeart/2005/8/layout/vProcess5"/>
    <dgm:cxn modelId="{28593265-F695-4F5F-9C30-1C3FCA2DB22A}" type="presParOf" srcId="{5865BAFF-3711-4212-AE38-35C8520AE93A}" destId="{B264562E-6B10-40CF-B3F2-C1294F81551D}" srcOrd="3" destOrd="0" presId="urn:microsoft.com/office/officeart/2005/8/layout/vProcess5"/>
    <dgm:cxn modelId="{BCCEA419-5E32-4A07-92C7-2D760A0A588E}" type="presParOf" srcId="{5865BAFF-3711-4212-AE38-35C8520AE93A}" destId="{63BF1188-C44A-474B-8E13-BB4142767D48}" srcOrd="4" destOrd="0" presId="urn:microsoft.com/office/officeart/2005/8/layout/vProcess5"/>
    <dgm:cxn modelId="{64C18E00-C0B5-4B40-8159-026987DEB877}" type="presParOf" srcId="{5865BAFF-3711-4212-AE38-35C8520AE93A}" destId="{56471D15-428D-4D39-A298-D6E72D50BC9A}" srcOrd="5" destOrd="0" presId="urn:microsoft.com/office/officeart/2005/8/layout/vProcess5"/>
    <dgm:cxn modelId="{F49D1A20-F27A-494E-94D1-A832B4510A90}" type="presParOf" srcId="{5865BAFF-3711-4212-AE38-35C8520AE93A}" destId="{F0EEBD97-EED8-4BA1-B727-03466D78A7AB}" srcOrd="6" destOrd="0" presId="urn:microsoft.com/office/officeart/2005/8/layout/vProcess5"/>
    <dgm:cxn modelId="{13E6CF9F-30DE-4852-9FC1-4A21F1C4EAAC}" type="presParOf" srcId="{5865BAFF-3711-4212-AE38-35C8520AE93A}" destId="{337A4606-8C76-40B6-8E8C-22739EFD5705}" srcOrd="7" destOrd="0" presId="urn:microsoft.com/office/officeart/2005/8/layout/vProcess5"/>
    <dgm:cxn modelId="{B78D3F5F-C88C-46F6-A29A-366BDD84AA52}" type="presParOf" srcId="{5865BAFF-3711-4212-AE38-35C8520AE93A}" destId="{73C29A54-CFED-4BFC-997C-FE7A002001B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25F4D-D20E-47DB-8EBF-A729D023F9AD}">
      <dsp:nvSpPr>
        <dsp:cNvPr id="0" name=""/>
        <dsp:cNvSpPr/>
      </dsp:nvSpPr>
      <dsp:spPr>
        <a:xfrm>
          <a:off x="2683156" y="63243"/>
          <a:ext cx="2171552" cy="14115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Изучение внешней картины двигательной деятельности.</a:t>
          </a:r>
        </a:p>
      </dsp:txBody>
      <dsp:txXfrm>
        <a:off x="2752060" y="132147"/>
        <a:ext cx="2033744" cy="1273701"/>
      </dsp:txXfrm>
    </dsp:sp>
    <dsp:sp modelId="{2A5D478F-DA7E-497F-A3B7-DC3308E25872}">
      <dsp:nvSpPr>
        <dsp:cNvPr id="0" name=""/>
        <dsp:cNvSpPr/>
      </dsp:nvSpPr>
      <dsp:spPr>
        <a:xfrm>
          <a:off x="948492" y="768998"/>
          <a:ext cx="5640879" cy="5640879"/>
        </a:xfrm>
        <a:custGeom>
          <a:avLst/>
          <a:gdLst/>
          <a:ahLst/>
          <a:cxnLst/>
          <a:rect l="0" t="0" r="0" b="0"/>
          <a:pathLst>
            <a:path>
              <a:moveTo>
                <a:pt x="3921139" y="223645"/>
              </a:moveTo>
              <a:arcTo wR="2820439" hR="2820439" stAng="17578233" swAng="196181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F5162-5C5C-454F-ABDE-280FFD69A337}">
      <dsp:nvSpPr>
        <dsp:cNvPr id="0" name=""/>
        <dsp:cNvSpPr/>
      </dsp:nvSpPr>
      <dsp:spPr>
        <a:xfrm>
          <a:off x="5365553" y="2012119"/>
          <a:ext cx="2171552" cy="1411509"/>
        </a:xfrm>
        <a:prstGeom prst="roundRect">
          <a:avLst/>
        </a:prstGeom>
        <a:solidFill>
          <a:schemeClr val="accent5">
            <a:hueOff val="4352466"/>
            <a:satOff val="1923"/>
            <a:lumOff val="-21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Выяснение причин, вызывающих и изменяющих движения.</a:t>
          </a:r>
        </a:p>
      </dsp:txBody>
      <dsp:txXfrm>
        <a:off x="5434457" y="2081023"/>
        <a:ext cx="2033744" cy="1273701"/>
      </dsp:txXfrm>
    </dsp:sp>
    <dsp:sp modelId="{14519F54-6884-4BC7-A8AD-EBD6A15AFCF7}">
      <dsp:nvSpPr>
        <dsp:cNvPr id="0" name=""/>
        <dsp:cNvSpPr/>
      </dsp:nvSpPr>
      <dsp:spPr>
        <a:xfrm>
          <a:off x="948492" y="768998"/>
          <a:ext cx="5640879" cy="5640879"/>
        </a:xfrm>
        <a:custGeom>
          <a:avLst/>
          <a:gdLst/>
          <a:ahLst/>
          <a:cxnLst/>
          <a:rect l="0" t="0" r="0" b="0"/>
          <a:pathLst>
            <a:path>
              <a:moveTo>
                <a:pt x="5637005" y="2672661"/>
              </a:moveTo>
              <a:arcTo wR="2820439" hR="2820439" stAng="21419795" swAng="2196517"/>
            </a:path>
          </a:pathLst>
        </a:custGeom>
        <a:noFill/>
        <a:ln w="6350" cap="flat" cmpd="sng" algn="ctr">
          <a:solidFill>
            <a:schemeClr val="accent5">
              <a:hueOff val="4352466"/>
              <a:satOff val="1923"/>
              <a:lumOff val="-21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C7914-B92B-4F1A-84FF-982DE671C5DC}">
      <dsp:nvSpPr>
        <dsp:cNvPr id="0" name=""/>
        <dsp:cNvSpPr/>
      </dsp:nvSpPr>
      <dsp:spPr>
        <a:xfrm>
          <a:off x="4340969" y="5165467"/>
          <a:ext cx="2171552" cy="1411509"/>
        </a:xfrm>
        <a:prstGeom prst="roundRect">
          <a:avLst/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Определение топографии работающих мышц. На этом этапе выявляется, какие мышцы и как участвуют в выполнении данного упражнения.</a:t>
          </a:r>
        </a:p>
      </dsp:txBody>
      <dsp:txXfrm>
        <a:off x="4409873" y="5234371"/>
        <a:ext cx="2033744" cy="1273701"/>
      </dsp:txXfrm>
    </dsp:sp>
    <dsp:sp modelId="{68734827-14AD-473E-9A9C-BECF703E9097}">
      <dsp:nvSpPr>
        <dsp:cNvPr id="0" name=""/>
        <dsp:cNvSpPr/>
      </dsp:nvSpPr>
      <dsp:spPr>
        <a:xfrm>
          <a:off x="948492" y="768998"/>
          <a:ext cx="5640879" cy="5640879"/>
        </a:xfrm>
        <a:custGeom>
          <a:avLst/>
          <a:gdLst/>
          <a:ahLst/>
          <a:cxnLst/>
          <a:rect l="0" t="0" r="0" b="0"/>
          <a:pathLst>
            <a:path>
              <a:moveTo>
                <a:pt x="3381268" y="5584558"/>
              </a:moveTo>
              <a:arcTo wR="2820439" hR="2820439" stAng="4711836" swAng="1376328"/>
            </a:path>
          </a:pathLst>
        </a:custGeom>
        <a:noFill/>
        <a:ln w="6350" cap="flat" cmpd="sng" algn="ctr">
          <a:solidFill>
            <a:schemeClr val="accent5">
              <a:hueOff val="8704932"/>
              <a:satOff val="3846"/>
              <a:lumOff val="-42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F8B35-778A-4B18-93C8-3F772FDB5E05}">
      <dsp:nvSpPr>
        <dsp:cNvPr id="0" name=""/>
        <dsp:cNvSpPr/>
      </dsp:nvSpPr>
      <dsp:spPr>
        <a:xfrm>
          <a:off x="1025343" y="5165467"/>
          <a:ext cx="2171552" cy="1411509"/>
        </a:xfrm>
        <a:prstGeom prst="roundRect">
          <a:avLst/>
        </a:prstGeom>
        <a:solidFill>
          <a:schemeClr val="accent5">
            <a:hueOff val="13057397"/>
            <a:satOff val="5769"/>
            <a:lumOff val="-63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Определение энергетических затрат и того, насколько целесообразно расходуется энергия работающих мышц.</a:t>
          </a:r>
        </a:p>
      </dsp:txBody>
      <dsp:txXfrm>
        <a:off x="1094247" y="5234371"/>
        <a:ext cx="2033744" cy="1273701"/>
      </dsp:txXfrm>
    </dsp:sp>
    <dsp:sp modelId="{ED1F36AD-85E1-434D-A48C-78DD5CF80FA1}">
      <dsp:nvSpPr>
        <dsp:cNvPr id="0" name=""/>
        <dsp:cNvSpPr/>
      </dsp:nvSpPr>
      <dsp:spPr>
        <a:xfrm>
          <a:off x="948492" y="768998"/>
          <a:ext cx="5640879" cy="5640879"/>
        </a:xfrm>
        <a:custGeom>
          <a:avLst/>
          <a:gdLst/>
          <a:ahLst/>
          <a:cxnLst/>
          <a:rect l="0" t="0" r="0" b="0"/>
          <a:pathLst>
            <a:path>
              <a:moveTo>
                <a:pt x="471377" y="4381460"/>
              </a:moveTo>
              <a:arcTo wR="2820439" hR="2820439" stAng="8783688" swAng="2196517"/>
            </a:path>
          </a:pathLst>
        </a:custGeom>
        <a:noFill/>
        <a:ln w="6350" cap="flat" cmpd="sng" algn="ctr">
          <a:solidFill>
            <a:schemeClr val="accent5">
              <a:hueOff val="13057397"/>
              <a:satOff val="5769"/>
              <a:lumOff val="-6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2CE29-FE9B-4C51-B1D3-E0C55925AA2B}">
      <dsp:nvSpPr>
        <dsp:cNvPr id="0" name=""/>
        <dsp:cNvSpPr/>
      </dsp:nvSpPr>
      <dsp:spPr>
        <a:xfrm>
          <a:off x="758" y="2012119"/>
          <a:ext cx="2171552" cy="1411509"/>
        </a:xfrm>
        <a:prstGeom prst="round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 Выявление оптимальных двигательных режимов.</a:t>
          </a:r>
        </a:p>
      </dsp:txBody>
      <dsp:txXfrm>
        <a:off x="69662" y="2081023"/>
        <a:ext cx="2033744" cy="1273701"/>
      </dsp:txXfrm>
    </dsp:sp>
    <dsp:sp modelId="{4783AD08-2A0C-45B9-B5CD-E3FCE7291C52}">
      <dsp:nvSpPr>
        <dsp:cNvPr id="0" name=""/>
        <dsp:cNvSpPr/>
      </dsp:nvSpPr>
      <dsp:spPr>
        <a:xfrm>
          <a:off x="948492" y="768998"/>
          <a:ext cx="5640879" cy="5640879"/>
        </a:xfrm>
        <a:custGeom>
          <a:avLst/>
          <a:gdLst/>
          <a:ahLst/>
          <a:cxnLst/>
          <a:rect l="0" t="0" r="0" b="0"/>
          <a:pathLst>
            <a:path>
              <a:moveTo>
                <a:pt x="491381" y="1229727"/>
              </a:moveTo>
              <a:arcTo wR="2820439" hR="2820439" stAng="12859950" swAng="1961817"/>
            </a:path>
          </a:pathLst>
        </a:custGeom>
        <a:noFill/>
        <a:ln w="635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597D9-530C-484A-B9FA-4EF711CAB91A}">
      <dsp:nvSpPr>
        <dsp:cNvPr id="0" name=""/>
        <dsp:cNvSpPr/>
      </dsp:nvSpPr>
      <dsp:spPr>
        <a:xfrm>
          <a:off x="0" y="0"/>
          <a:ext cx="3869573" cy="580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 Метод максимальных усилий</a:t>
          </a:r>
        </a:p>
      </dsp:txBody>
      <dsp:txXfrm>
        <a:off x="17014" y="17014"/>
        <a:ext cx="3174757" cy="546884"/>
      </dsp:txXfrm>
    </dsp:sp>
    <dsp:sp modelId="{BD567731-3A20-4FD8-ACDC-C774A8986C9C}">
      <dsp:nvSpPr>
        <dsp:cNvPr id="0" name=""/>
        <dsp:cNvSpPr/>
      </dsp:nvSpPr>
      <dsp:spPr>
        <a:xfrm>
          <a:off x="288961" y="661594"/>
          <a:ext cx="3869573" cy="580912"/>
        </a:xfrm>
        <a:prstGeom prst="roundRect">
          <a:avLst>
            <a:gd name="adj" fmla="val 10000"/>
          </a:avLst>
        </a:prstGeom>
        <a:solidFill>
          <a:schemeClr val="accent4">
            <a:hueOff val="-170749"/>
            <a:satOff val="-14858"/>
            <a:lumOff val="-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2. Метод динамических усилий</a:t>
          </a:r>
          <a:endParaRPr lang="ru-RU" sz="1600" b="1" kern="1200" dirty="0"/>
        </a:p>
      </dsp:txBody>
      <dsp:txXfrm>
        <a:off x="305975" y="678608"/>
        <a:ext cx="3168990" cy="546884"/>
      </dsp:txXfrm>
    </dsp:sp>
    <dsp:sp modelId="{AD97EBE5-D5DD-4262-BA3D-9E7D496AAC86}">
      <dsp:nvSpPr>
        <dsp:cNvPr id="0" name=""/>
        <dsp:cNvSpPr/>
      </dsp:nvSpPr>
      <dsp:spPr>
        <a:xfrm>
          <a:off x="577923" y="1323189"/>
          <a:ext cx="3869573" cy="580912"/>
        </a:xfrm>
        <a:prstGeom prst="roundRect">
          <a:avLst>
            <a:gd name="adj" fmla="val 10000"/>
          </a:avLst>
        </a:prstGeom>
        <a:solidFill>
          <a:schemeClr val="accent4">
            <a:hueOff val="-341498"/>
            <a:satOff val="-29716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3. Метод повторных усилий</a:t>
          </a:r>
          <a:endParaRPr lang="ru-RU" sz="1600" b="1" kern="1200" dirty="0"/>
        </a:p>
      </dsp:txBody>
      <dsp:txXfrm>
        <a:off x="594937" y="1340203"/>
        <a:ext cx="3168990" cy="546884"/>
      </dsp:txXfrm>
    </dsp:sp>
    <dsp:sp modelId="{F86C7D4A-BA50-417E-8EB8-0AF3B4EAC18C}">
      <dsp:nvSpPr>
        <dsp:cNvPr id="0" name=""/>
        <dsp:cNvSpPr/>
      </dsp:nvSpPr>
      <dsp:spPr>
        <a:xfrm>
          <a:off x="866884" y="1984784"/>
          <a:ext cx="3869573" cy="580912"/>
        </a:xfrm>
        <a:prstGeom prst="roundRect">
          <a:avLst>
            <a:gd name="adj" fmla="val 10000"/>
          </a:avLst>
        </a:prstGeom>
        <a:solidFill>
          <a:schemeClr val="accent4">
            <a:hueOff val="-512246"/>
            <a:satOff val="-44573"/>
            <a:lumOff val="-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4. «Ударный» метод </a:t>
          </a:r>
          <a:endParaRPr lang="ru-RU" sz="1600" b="1" kern="1200" dirty="0"/>
        </a:p>
      </dsp:txBody>
      <dsp:txXfrm>
        <a:off x="883898" y="2001798"/>
        <a:ext cx="3168990" cy="546884"/>
      </dsp:txXfrm>
    </dsp:sp>
    <dsp:sp modelId="{86F04D17-C8C1-402C-895A-BB87E49439D6}">
      <dsp:nvSpPr>
        <dsp:cNvPr id="0" name=""/>
        <dsp:cNvSpPr/>
      </dsp:nvSpPr>
      <dsp:spPr>
        <a:xfrm>
          <a:off x="1155846" y="2646379"/>
          <a:ext cx="3869573" cy="580912"/>
        </a:xfrm>
        <a:prstGeom prst="roundRect">
          <a:avLst>
            <a:gd name="adj" fmla="val 10000"/>
          </a:avLst>
        </a:prstGeom>
        <a:solidFill>
          <a:schemeClr val="accent4">
            <a:hueOff val="-682995"/>
            <a:satOff val="-59431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5. Метод статических усилий</a:t>
          </a:r>
        </a:p>
      </dsp:txBody>
      <dsp:txXfrm>
        <a:off x="1172860" y="2663393"/>
        <a:ext cx="3168990" cy="546884"/>
      </dsp:txXfrm>
    </dsp:sp>
    <dsp:sp modelId="{53933214-EABC-4135-A447-C6AE8BC97CFE}">
      <dsp:nvSpPr>
        <dsp:cNvPr id="0" name=""/>
        <dsp:cNvSpPr/>
      </dsp:nvSpPr>
      <dsp:spPr>
        <a:xfrm>
          <a:off x="3491980" y="424388"/>
          <a:ext cx="377593" cy="377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576938" y="424388"/>
        <a:ext cx="207677" cy="284139"/>
      </dsp:txXfrm>
    </dsp:sp>
    <dsp:sp modelId="{732C595F-9208-41D1-B9BA-9A48AEAAC2FF}">
      <dsp:nvSpPr>
        <dsp:cNvPr id="0" name=""/>
        <dsp:cNvSpPr/>
      </dsp:nvSpPr>
      <dsp:spPr>
        <a:xfrm>
          <a:off x="3780941" y="1085983"/>
          <a:ext cx="377593" cy="377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3606"/>
            <a:satOff val="-18105"/>
            <a:lumOff val="-102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3606"/>
              <a:satOff val="-18105"/>
              <a:lumOff val="-1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865899" y="1085983"/>
        <a:ext cx="207677" cy="284139"/>
      </dsp:txXfrm>
    </dsp:sp>
    <dsp:sp modelId="{426623CB-A27F-445C-89AB-0265E506F29A}">
      <dsp:nvSpPr>
        <dsp:cNvPr id="0" name=""/>
        <dsp:cNvSpPr/>
      </dsp:nvSpPr>
      <dsp:spPr>
        <a:xfrm>
          <a:off x="4069903" y="1737896"/>
          <a:ext cx="377593" cy="377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67211"/>
            <a:satOff val="-36211"/>
            <a:lumOff val="-204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7211"/>
              <a:satOff val="-36211"/>
              <a:lumOff val="-2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154861" y="1737896"/>
        <a:ext cx="207677" cy="284139"/>
      </dsp:txXfrm>
    </dsp:sp>
    <dsp:sp modelId="{3EBA0347-25A1-45F5-BEF9-30DCE63BCD56}">
      <dsp:nvSpPr>
        <dsp:cNvPr id="0" name=""/>
        <dsp:cNvSpPr/>
      </dsp:nvSpPr>
      <dsp:spPr>
        <a:xfrm>
          <a:off x="4358865" y="2405946"/>
          <a:ext cx="377593" cy="377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50817"/>
            <a:satOff val="-54316"/>
            <a:lumOff val="-306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50817"/>
              <a:satOff val="-54316"/>
              <a:lumOff val="-3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443823" y="2405946"/>
        <a:ext cx="207677" cy="284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7DCD9-9E20-4CF1-BF8A-E40BB96A3AFF}">
      <dsp:nvSpPr>
        <dsp:cNvPr id="0" name=""/>
        <dsp:cNvSpPr/>
      </dsp:nvSpPr>
      <dsp:spPr>
        <a:xfrm>
          <a:off x="0" y="0"/>
          <a:ext cx="3697530" cy="6866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1. Повторный</a:t>
          </a:r>
        </a:p>
      </dsp:txBody>
      <dsp:txXfrm>
        <a:off x="20112" y="20112"/>
        <a:ext cx="2898541" cy="646441"/>
      </dsp:txXfrm>
    </dsp:sp>
    <dsp:sp modelId="{B531EC78-F334-4D05-8EC0-4781AF46B910}">
      <dsp:nvSpPr>
        <dsp:cNvPr id="0" name=""/>
        <dsp:cNvSpPr/>
      </dsp:nvSpPr>
      <dsp:spPr>
        <a:xfrm>
          <a:off x="309668" y="811513"/>
          <a:ext cx="3697530" cy="6866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 Переменный</a:t>
          </a:r>
        </a:p>
      </dsp:txBody>
      <dsp:txXfrm>
        <a:off x="329780" y="831625"/>
        <a:ext cx="2901305" cy="646441"/>
      </dsp:txXfrm>
    </dsp:sp>
    <dsp:sp modelId="{6D439E2C-7443-4EDE-AF5B-9E97B3DA2596}">
      <dsp:nvSpPr>
        <dsp:cNvPr id="0" name=""/>
        <dsp:cNvSpPr/>
      </dsp:nvSpPr>
      <dsp:spPr>
        <a:xfrm>
          <a:off x="614714" y="1623027"/>
          <a:ext cx="3697530" cy="6866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3. Соревновательный</a:t>
          </a:r>
        </a:p>
      </dsp:txBody>
      <dsp:txXfrm>
        <a:off x="634826" y="1643139"/>
        <a:ext cx="2905927" cy="646441"/>
      </dsp:txXfrm>
    </dsp:sp>
    <dsp:sp modelId="{F9496DC9-376A-40F6-9CF8-98D788336EAD}">
      <dsp:nvSpPr>
        <dsp:cNvPr id="0" name=""/>
        <dsp:cNvSpPr/>
      </dsp:nvSpPr>
      <dsp:spPr>
        <a:xfrm>
          <a:off x="924382" y="2434540"/>
          <a:ext cx="3697530" cy="6866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4. Игровой</a:t>
          </a:r>
        </a:p>
      </dsp:txBody>
      <dsp:txXfrm>
        <a:off x="944494" y="2454652"/>
        <a:ext cx="2901305" cy="646441"/>
      </dsp:txXfrm>
    </dsp:sp>
    <dsp:sp modelId="{E75EC769-F599-4CD4-9E7D-237930D700EC}">
      <dsp:nvSpPr>
        <dsp:cNvPr id="0" name=""/>
        <dsp:cNvSpPr/>
      </dsp:nvSpPr>
      <dsp:spPr>
        <a:xfrm>
          <a:off x="3251197" y="525923"/>
          <a:ext cx="446332" cy="4463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351622" y="525923"/>
        <a:ext cx="245482" cy="335865"/>
      </dsp:txXfrm>
    </dsp:sp>
    <dsp:sp modelId="{203A54C6-4825-44D6-8FC7-EADBC9FCDA7C}">
      <dsp:nvSpPr>
        <dsp:cNvPr id="0" name=""/>
        <dsp:cNvSpPr/>
      </dsp:nvSpPr>
      <dsp:spPr>
        <a:xfrm>
          <a:off x="3560866" y="1337436"/>
          <a:ext cx="446332" cy="4463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661291" y="1337436"/>
        <a:ext cx="245482" cy="335865"/>
      </dsp:txXfrm>
    </dsp:sp>
    <dsp:sp modelId="{718E0382-CC11-46F0-AB3B-625E99643A01}">
      <dsp:nvSpPr>
        <dsp:cNvPr id="0" name=""/>
        <dsp:cNvSpPr/>
      </dsp:nvSpPr>
      <dsp:spPr>
        <a:xfrm>
          <a:off x="3865912" y="2148950"/>
          <a:ext cx="446332" cy="4463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966337" y="2148950"/>
        <a:ext cx="245482" cy="335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547CC-D53A-4FE2-A298-2BDC862521FE}">
      <dsp:nvSpPr>
        <dsp:cNvPr id="0" name=""/>
        <dsp:cNvSpPr/>
      </dsp:nvSpPr>
      <dsp:spPr>
        <a:xfrm>
          <a:off x="0" y="0"/>
          <a:ext cx="4062022" cy="6337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1. Равномерный</a:t>
          </a:r>
        </a:p>
      </dsp:txBody>
      <dsp:txXfrm>
        <a:off x="18563" y="18563"/>
        <a:ext cx="3303971" cy="596654"/>
      </dsp:txXfrm>
    </dsp:sp>
    <dsp:sp modelId="{D644BFB5-15A2-4429-8634-68224F1903F3}">
      <dsp:nvSpPr>
        <dsp:cNvPr id="0" name=""/>
        <dsp:cNvSpPr/>
      </dsp:nvSpPr>
      <dsp:spPr>
        <a:xfrm>
          <a:off x="303332" y="721805"/>
          <a:ext cx="4062022" cy="6337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2. Повторный</a:t>
          </a:r>
        </a:p>
      </dsp:txBody>
      <dsp:txXfrm>
        <a:off x="321895" y="740368"/>
        <a:ext cx="3309606" cy="596654"/>
      </dsp:txXfrm>
    </dsp:sp>
    <dsp:sp modelId="{39A1690D-51B9-4341-B8E6-B3F547C31672}">
      <dsp:nvSpPr>
        <dsp:cNvPr id="0" name=""/>
        <dsp:cNvSpPr/>
      </dsp:nvSpPr>
      <dsp:spPr>
        <a:xfrm>
          <a:off x="606665" y="1443610"/>
          <a:ext cx="4062022" cy="6337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3. Интервальный</a:t>
          </a:r>
        </a:p>
      </dsp:txBody>
      <dsp:txXfrm>
        <a:off x="625228" y="1462173"/>
        <a:ext cx="3309606" cy="596654"/>
      </dsp:txXfrm>
    </dsp:sp>
    <dsp:sp modelId="{ACC47269-13E7-4987-B452-35965E647C1C}">
      <dsp:nvSpPr>
        <dsp:cNvPr id="0" name=""/>
        <dsp:cNvSpPr/>
      </dsp:nvSpPr>
      <dsp:spPr>
        <a:xfrm>
          <a:off x="909998" y="2165415"/>
          <a:ext cx="4062022" cy="6337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1"/>
              </a:solidFill>
            </a:rPr>
            <a:t>4. Переменный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28561" y="2183978"/>
        <a:ext cx="3309606" cy="596654"/>
      </dsp:txXfrm>
    </dsp:sp>
    <dsp:sp modelId="{D3312EB2-D739-41C0-9307-8873ABA09F05}">
      <dsp:nvSpPr>
        <dsp:cNvPr id="0" name=""/>
        <dsp:cNvSpPr/>
      </dsp:nvSpPr>
      <dsp:spPr>
        <a:xfrm>
          <a:off x="1213331" y="2887220"/>
          <a:ext cx="4062022" cy="6337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1"/>
              </a:solidFill>
            </a:rPr>
            <a:t>5. Игровой</a:t>
          </a:r>
        </a:p>
      </dsp:txBody>
      <dsp:txXfrm>
        <a:off x="1231894" y="2905783"/>
        <a:ext cx="3309606" cy="596654"/>
      </dsp:txXfrm>
    </dsp:sp>
    <dsp:sp modelId="{1F9C702B-E54A-4B14-9438-95862CF901D4}">
      <dsp:nvSpPr>
        <dsp:cNvPr id="0" name=""/>
        <dsp:cNvSpPr/>
      </dsp:nvSpPr>
      <dsp:spPr>
        <a:xfrm>
          <a:off x="3650065" y="463011"/>
          <a:ext cx="411957" cy="411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3742755" y="463011"/>
        <a:ext cx="226577" cy="309998"/>
      </dsp:txXfrm>
    </dsp:sp>
    <dsp:sp modelId="{50C1D4A2-89AA-441F-9CAA-17FDDF82D5F1}">
      <dsp:nvSpPr>
        <dsp:cNvPr id="0" name=""/>
        <dsp:cNvSpPr/>
      </dsp:nvSpPr>
      <dsp:spPr>
        <a:xfrm>
          <a:off x="3953398" y="1184816"/>
          <a:ext cx="411957" cy="411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3606"/>
            <a:satOff val="-18105"/>
            <a:lumOff val="-102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3606"/>
              <a:satOff val="-18105"/>
              <a:lumOff val="-1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046088" y="1184816"/>
        <a:ext cx="226577" cy="309998"/>
      </dsp:txXfrm>
    </dsp:sp>
    <dsp:sp modelId="{2EFD605E-8035-44C0-9C29-4B904C3B44A2}">
      <dsp:nvSpPr>
        <dsp:cNvPr id="0" name=""/>
        <dsp:cNvSpPr/>
      </dsp:nvSpPr>
      <dsp:spPr>
        <a:xfrm>
          <a:off x="4256731" y="1896058"/>
          <a:ext cx="411957" cy="411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67211"/>
            <a:satOff val="-36211"/>
            <a:lumOff val="-204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7211"/>
              <a:satOff val="-36211"/>
              <a:lumOff val="-2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349421" y="1896058"/>
        <a:ext cx="226577" cy="309998"/>
      </dsp:txXfrm>
    </dsp:sp>
    <dsp:sp modelId="{EE8AE44B-86E8-455E-9127-3D616ADA9777}">
      <dsp:nvSpPr>
        <dsp:cNvPr id="0" name=""/>
        <dsp:cNvSpPr/>
      </dsp:nvSpPr>
      <dsp:spPr>
        <a:xfrm>
          <a:off x="4560064" y="2624905"/>
          <a:ext cx="411957" cy="411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50817"/>
            <a:satOff val="-54316"/>
            <a:lumOff val="-306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50817"/>
              <a:satOff val="-54316"/>
              <a:lumOff val="-3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652754" y="2624905"/>
        <a:ext cx="226577" cy="309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8B61-63D0-4063-B07F-60C8008DF167}">
      <dsp:nvSpPr>
        <dsp:cNvPr id="0" name=""/>
        <dsp:cNvSpPr/>
      </dsp:nvSpPr>
      <dsp:spPr>
        <a:xfrm>
          <a:off x="0" y="0"/>
          <a:ext cx="4630655" cy="71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 Повторный метод</a:t>
          </a:r>
        </a:p>
      </dsp:txBody>
      <dsp:txXfrm>
        <a:off x="20953" y="20953"/>
        <a:ext cx="3858708" cy="673470"/>
      </dsp:txXfrm>
    </dsp:sp>
    <dsp:sp modelId="{D1E289A3-09C6-4EBD-B78F-B2EB843E5843}">
      <dsp:nvSpPr>
        <dsp:cNvPr id="0" name=""/>
        <dsp:cNvSpPr/>
      </dsp:nvSpPr>
      <dsp:spPr>
        <a:xfrm>
          <a:off x="408587" y="834605"/>
          <a:ext cx="4630655" cy="71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 Игровой метод</a:t>
          </a:r>
        </a:p>
      </dsp:txBody>
      <dsp:txXfrm>
        <a:off x="429540" y="855558"/>
        <a:ext cx="3715167" cy="673470"/>
      </dsp:txXfrm>
    </dsp:sp>
    <dsp:sp modelId="{B264562E-6B10-40CF-B3F2-C1294F81551D}">
      <dsp:nvSpPr>
        <dsp:cNvPr id="0" name=""/>
        <dsp:cNvSpPr/>
      </dsp:nvSpPr>
      <dsp:spPr>
        <a:xfrm>
          <a:off x="817174" y="1669210"/>
          <a:ext cx="4630655" cy="71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3. Соревновательный метод</a:t>
          </a:r>
        </a:p>
      </dsp:txBody>
      <dsp:txXfrm>
        <a:off x="838127" y="1690163"/>
        <a:ext cx="3715167" cy="673470"/>
      </dsp:txXfrm>
    </dsp:sp>
    <dsp:sp modelId="{63BF1188-C44A-474B-8E13-BB4142767D48}">
      <dsp:nvSpPr>
        <dsp:cNvPr id="0" name=""/>
        <dsp:cNvSpPr/>
      </dsp:nvSpPr>
      <dsp:spPr>
        <a:xfrm>
          <a:off x="4165661" y="542493"/>
          <a:ext cx="464994" cy="464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270285" y="542493"/>
        <a:ext cx="255746" cy="349908"/>
      </dsp:txXfrm>
    </dsp:sp>
    <dsp:sp modelId="{56471D15-428D-4D39-A298-D6E72D50BC9A}">
      <dsp:nvSpPr>
        <dsp:cNvPr id="0" name=""/>
        <dsp:cNvSpPr/>
      </dsp:nvSpPr>
      <dsp:spPr>
        <a:xfrm>
          <a:off x="4574248" y="1372329"/>
          <a:ext cx="464994" cy="464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678872" y="1372329"/>
        <a:ext cx="255746" cy="349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25:1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9:20:23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2306 974 24575,'-3'-68'0,"-3"0"0,-17-72 0,6 36 0,-92-429 0,93 484 0,16 48 0,0 1 0,0-1 0,0 1 0,0-1 0,0 1 0,0-1 0,0 1 0,0 0 0,-1-1 0,1 1 0,0-1 0,0 1 0,0 0 0,0-1 0,-1 1 0,1-1 0,0 1 0,-1 0 0,1-1 0,0 1 0,-1 0 0,1-1 0,0 1 0,-1 0 0,1 0 0,0-1 0,-1 1 0,1 0 0,-1 0 0,1 0 0,0 0 0,-1 0 0,1-1 0,-1 1 0,1 0 0,-1 0 0,0 0 0,-5 18 0,2 34 0,0 125 0,-38 755 0,40-909 0,0-29 0,1-40 0,39-606 0,-36 631 0,-1 7 0,1 0 0,-1 0 0,2 0 0,0 0 0,8-20 0,-11 35 0,0-1 0,0 0 0,0 0 0,0 0 0,0 1 0,0-1 0,0 0 0,0 0 0,0 0 0,0 1 0,0-1 0,0 0 0,0 0 0,0 0 0,0 1 0,1-1 0,-1 0 0,0 0 0,0 0 0,0 0 0,0 1 0,1-1 0,-1 0 0,0 0 0,0 0 0,0 0 0,0 0 0,1 0 0,-1 1 0,0-1 0,0 0 0,0 0 0,1 0 0,-1 0 0,0 0 0,0 0 0,1 0 0,-1 0 0,0 0 0,0 0 0,0 0 0,1 0 0,-1 0 0,0 0 0,0 0 0,0 0 0,1-1 0,-1 1 0,0 0 0,0 0 0,0 0 0,1 0 0,-1 0 0,0 0 0,0-1 0,0 1 0,0 0 0,1 0 0,-1 0 0,5 25 0,-1 1 0,-1 1 0,0 36 0,1 18 0,52 344 0,-45-347 0,-5-48 0,-3-27 0,0-41 0,-2 23 0,-1 9 0,0 1 0,1 0 0,0 0 0,0 0 0,0 0 0,0 0 0,1 0 0,0 0 0,0 1 0,1-1 0,-1 0 0,1 1 0,0 0 0,0 0 0,0 0 0,1 0 0,-1 0 0,1 0 0,0 1 0,0 0 0,0 0 0,1 0 0,6-3 0,7-2 0,0 1 0,0 2 0,1-1 0,-1 2 0,31-3 0,358-23 0,8 31 0,-273 1 0,44 2 0,-175-3 0,-29 0 0,-37 0 0,-541-1 0,573-3 0,33-3 0,37-6 0,18 0 0,96-3 0,-157 14 0,0 1 0,0-1 0,0 1 0,0 1 0,0-1 0,0 0 0,0 1 0,0 0 0,0 0 0,0 0 0,0 1 0,7 2 0,-11-3 0,0-1 0,1 1 0,-1-1 0,0 0 0,1 1 0,-1-1 0,0 1 0,0-1 0,1 1 0,-1-1 0,0 1 0,0-1 0,0 1 0,0-1 0,0 1 0,0-1 0,0 1 0,0-1 0,0 1 0,0-1 0,0 1 0,0-1 0,0 1 0,0-1 0,0 1 0,0-1 0,-1 1 0,1-1 0,0 1 0,0-1 0,-1 2 0,-26 22 0,2-9 0,-1-1 0,0-1 0,-2-1 0,-29 8 0,-121 30 0,105-31 0,26-7 0,25-7 0,0 1 0,0 0 0,-25 13 0,44-16 0,13-2 0,389-46 0,136 27 0,-710 37 0,-262-8 0,424-11 0,0-1 0,0 0 0,-24-5 0,36 5 0,0 1 0,-1 0 0,1 0 0,0 0 0,0-1 0,-1 1 0,1 0 0,0-1 0,0 0 0,0 1 0,-1-1 0,1 1 0,0-1 0,0 0 0,0 0 0,0 0 0,0 0 0,1 0 0,-1 0 0,0 0 0,0 0 0,1 0 0,-1 0 0,0 0 0,1 0 0,-1 0 0,1-1 0,-1 1 0,1 0 0,0 0 0,0-1 0,-1 1 0,1 0 0,0-1 0,0 1 0,0 0 0,0 0 0,1-1 0,-1 1 0,0 0 0,0 0 0,1-1 0,-1 1 0,1 0 0,-1 0 0,1 0 0,0-1 0,-1 1 0,1 0 0,1-1 0,13-15 0,0 0 0,1 1 0,0 1 0,1 0 0,1 2 0,1 0 0,30-16 0,-20 11 0,38-29 0,-64 42 0,-12 6 0,-333 80 0,192-41 0,-428 121 0,310-84 0,163-51 0,76-24 0,29-2 0,0 0 0,0 0 0,0 0 0,0 0 0,-1-1 0,1 1 0,0 0 0,0 0 0,0 0 0,0 0 0,-1 0 0,1 0 0,0 0 0,0 0 0,0-1 0,0 1 0,0 0 0,-1 0 0,1 0 0,0 0 0,0-1 0,0 1 0,0 0 0,0 0 0,0 0 0,0 0 0,0-1 0,0 1 0,0 0 0,0 0 0,0 0 0,0-1 0,0 1 0,0 0 0,0 0 0,0 0 0,0-1 0,0 1 0,0 0 0,0 0 0,0 0 0,0 0 0,0-1 0,0 1 0,0 0 0,0 0 0,0 0 0,1 0 0,-1-1 0,0 1 0,0 0 0,0 0 0,0 0 0,36-28 0,26-12 0,3 4 0,0 2 0,140-49 0,-109 52 0,1 5 0,144-21 0,-238 47 0,10-3 0,0 1 0,1 1 0,-1 0 0,0 1 0,1 0 0,-1 1 0,26 5 0,-38-6 0,0 0 0,-1 0 0,1 0 0,0 0 0,-1 0 0,1 1 0,0-1 0,-1 0 0,1 1 0,0-1 0,-1 1 0,1-1 0,-1 0 0,1 1 0,0-1 0,-1 1 0,1-1 0,-1 1 0,0 0 0,1-1 0,-1 1 0,1 0 0,-1-1 0,0 1 0,0 0 0,1-1 0,-1 1 0,0 0 0,0-1 0,0 1 0,0 0 0,0 0 0,0-1 0,0 1 0,0 0 0,0-1 0,0 1 0,0 0 0,0 0 0,0-1 0,-1 1 0,1 0 0,0-1 0,0 1 0,-1 1 0,-26 28 0,25-28 0,-38 29 0,-1 0 0,-1-3 0,-2-2 0,0-2 0,-2-1 0,-84 28 0,80-37 0,31-12 0,19-2 0,0-1 0,0 1 0,-1 0 0,1 0 0,0-1 0,0 1 0,0 0 0,0 0 0,0-1 0,0 1 0,0 0 0,0 0 0,0-1 0,0 1 0,0 0 0,0-1 0,0 1 0,0 0 0,0 0 0,0-1 0,0 1 0,0 0 0,0 0 0,0-1 0,0 1 0,0 0 0,1 0 0,-1-1 0,0 1 0,0 0 0,0 0 0,0 0 0,1-1 0,-1 1 0,0 0 0,0 0 0,0 0 0,1 0 0,-1-1 0,0 1 0,0 0 0,1 0 0,-1 0 0,0 0 0,0 0 0,1 0 0,-1 0 0,0 0 0,0 0 0,1 0 0,-1 0 0,1 0 0,26-19 0,1 1 0,1 1 0,1 2 0,46-18 0,132-34 0,-185 60 0,4-1 0,2-1 0,0 1 0,46-7 0,-63 17 0,-13 6 0,-11 5 0,0-1 0,0-1 0,-1 1 0,0-2 0,-24 15 0,21-14 0,-115 71 0,-2-6 0,-185 77 0,310-150 0,-31 15 0,0-1 0,0-3 0,-2-1 0,-75 14 0,94-28 0,21-5 0,13-6 0,60-38 0,3 4 0,156-72 0,172-39 0,-389 154 0,-15 6 0,-25 14 0,20-13 0,-63 36 0,-1-3 0,-132 48 0,-160 30 0,236-77 0,86-26 0,-136 36 0,171-47 0,-1 0 0,0 0 0,0 0 0,1-1 0,-1 0 0,0 0 0,0 0 0,0-1 0,1 0 0,-8-2 0,12 3 0,0-1 0,0 1 0,0-1 0,0 1 0,0-1 0,0 0 0,0 1 0,0-1 0,0 0 0,0 0 0,1 0 0,-1 0 0,0 0 0,0 1 0,1-2 0,-1 1 0,1 0 0,-1 0 0,1 0 0,-1-2 0,1 1 0,-1-1 0,1 1 0,0-1 0,1 0 0,-1 1 0,0-1 0,1 1 0,-1-1 0,1 1 0,0-1 0,0 1 0,0-1 0,1-1 0,8-14 0,0 1 0,1 0 0,1 1 0,26-28 0,66-55 0,-92 87 0,0 1 0,1 0 0,0 1 0,0 1 0,1 0 0,1 1 0,-1 0 0,27-8 0,-39 15 0,-1 0 0,1 1 0,0-1 0,0 1 0,0-1 0,0 1 0,0 0 0,0 0 0,0 0 0,0 0 0,0 0 0,0 1 0,0-1 0,0 1 0,0-1 0,-1 1 0,1 0 0,0-1 0,0 1 0,0 0 0,-1 0 0,3 2 0,-3-1 0,0-1 0,0 1 0,0 0 0,0 0 0,0 0 0,0 0 0,-1 0 0,1 0 0,-1 0 0,0 0 0,1 0 0,-1 0 0,0 0 0,0 0 0,0 0 0,0 0 0,-1 3 0,-2 9 0,0-1 0,-1 1 0,-1-1 0,-12 25 0,3-9 0,-2-1 0,-2 0 0,0-1 0,-30 33 0,24-43 0,24-17 0,-1 0 0,1 0 0,-1 1 0,1-1 0,-1 0 0,0 0 0,1 0 0,-1 0 0,1 0 0,-1 0 0,1-1 0,-1 1 0,0 0 0,1 0 0,-1 0 0,1 0 0,-1-1 0,1 1 0,-1 0 0,1-1 0,-1 1 0,1 0 0,0-1 0,-1 1 0,1 0 0,-1-1 0,1 0 0,-2-1 0,1-1 0,1 1 0,-1-1 0,0 0 0,1 0 0,-1 1 0,1-1 0,0 0 0,0 1 0,0-1 0,0 0 0,0 0 0,0 1 0,1-1 0,0 0 0,0-2 0,6-15 0,0 0 0,1 1 0,1 0 0,1 1 0,19-28 0,74-89 0,-51 71 0,57-80 0,-101 128 0,-10 10 0,-21 15 0,-201 142 0,200-136 0,24-15 0,0 0 0,0 0 0,0 0 0,0-1 0,0 1 0,0 0 0,0 0 0,0 0 0,0 0 0,0 0 0,0 0 0,0 0 0,0 0 0,0 0 0,0-1 0,0 1 0,0 0 0,0 0 0,0 0 0,0 0 0,0 0 0,0 0 0,-1 0 0,1 0 0,0 0 0,0 0 0,0 0 0,0 0 0,0 0 0,0 0 0,0-1 0,0 1 0,0 0 0,0 0 0,-1 0 0,1 0 0,0 0 0,0 0 0,0 0 0,0 0 0,0 0 0,0 0 0,0 0 0,0 0 0,0 0 0,-1 0 0,1 0 0,0 0 0,0 0 0,0 1 0,0-1 0,0 0 0,0 0 0,0 0 0,32-34 0,8 2 0,2 1 0,2 2 0,79-39 0,149-52 0,-231 103 0,67-24 0,-95 37 0,0 0 0,0 1 0,0 1 0,1 0 0,-1 1 0,16 1 0,-28 0 0,1-1 0,-1 1 0,0 0 0,0 0 0,1 0 0,-1 1 0,0-1 0,0 0 0,0 0 0,1 1 0,-1-1 0,0 1 0,0-1 0,0 1 0,0-1 0,0 1 0,0-1 0,0 1 0,0 0 0,0 0 0,0 0 0,0 0 0,0 0 0,-1-1 0,1 1 0,0 1 0,-1-1 0,1 0 0,0 1 0,-1 1 0,0-1 0,0 0 0,0 1 0,0-1 0,-1 0 0,1 1 0,-1-1 0,0 0 0,1 1 0,-1-1 0,0 0 0,0 0 0,-1 0 0,0 2 0,-8 11 0,-1-1 0,0-1 0,-14 13 0,-13 12 0,2-4 0,1 3 0,-43 58 0,77-94 0,0-1 0,1 1 0,-1-1 0,1 1 0,-1-1 0,1 1 0,-1-1 0,1 1 0,-1-1 0,1 1 0,-1 0 0,1-1 0,0 1 0,-1 0 0,1-1 0,0 1 0,0 0 0,0-1 0,0 1 0,-1 0 0,1 0 0,0-1 0,0 1 0,0 0 0,0-1 0,0 1 0,1 0 0,-1 0 0,0-1 0,0 1 0,0 0 0,1-1 0,-1 1 0,0 0 0,1 0 0,1-1 0,1 0 0,-1 0 0,0 0 0,0 0 0,1 0 0,-1 0 0,0-1 0,0 1 0,1-1 0,-1 0 0,3-1 0,40-18 0,-1-1 0,47-31 0,-47 26 0,67-30 0,-87 50 0,-23 6 0,-1 0 0,0 0 0,0 0 0,0 0 0,1 0 0,-1 0 0,0 0 0,0 0 0,0 0 0,0 1 0,1-1 0,-1 0 0,0 0 0,0 0 0,0 0 0,0 0 0,0 1 0,1-1 0,-1 0 0,0 0 0,0 0 0,0 0 0,0 1 0,0-1 0,0 0 0,0 0 0,0 0 0,0 1 0,0-1 0,0 0 0,0 0 0,0 0 0,0 1 0,0-1 0,0 0 0,0 0 0,0 0 0,0 1 0,0-1 0,0 0 0,0 0 0,0 0 0,0 1 0,-1-1 0,1 0 0,0 0 0,0 0 0,0 1 0,-26 30 0,-19 10 0,-2-2 0,-74 47 0,-115 56 0,195-119 0,18-9 0,3-2 0,-1 0 0,1-1 0,-2-2 0,-24 9 0,44-18 0,0 1 0,-1 0 0,1-1 0,0 1 0,0-1 0,0 0 0,-1 0 0,1 0 0,0 0 0,0 0 0,0-1 0,-1 1 0,1-1 0,0 1 0,0-1 0,-2-1 0,3 2 0,0-1 0,0 0 0,0 0 0,0 0 0,0 0 0,0 0 0,0 0 0,1 0 0,-1 0 0,1 0 0,-1 0 0,0 0 0,1 0 0,0-1 0,-1 1 0,1 0 0,0 0 0,0-1 0,-1 1 0,1 0 0,0-2 0,1-3 0,0-1 0,0 0 0,0 0 0,1 1 0,0-1 0,0 1 0,1-1 0,0 1 0,6-10 0,10-13 0,1 1 0,2 1 0,1 1 0,1 0 0,43-33 0,148-98 0,-31 44 0,-157 95 0,-50 23 0,-829 242-57,538-164-352,244-64 330,18-3 76,0-2-1,-1-3 1,-74 7-1,124-18 4,0 1 0,1-1 0,-1 0 0,0 0 0,0 0 0,0 0 0,1-1 0,-1 1 0,0-1 0,1 1 0,-1-1 0,0 0 0,1 0 0,-1 0 0,1-1 0,-1 1 0,1-1 0,0 1 0,-4-4 0,6 3 0,-1 0 0,1 0 0,-1 1 0,1-1 0,0 0 0,0 0 0,0 0 0,0 0 0,0 0 0,0 0 0,0 0 0,1 0 0,-1 0 0,1 0 0,-1 1 0,1-1 0,0 0 0,0 0 0,0 0 0,0 1 0,0-1 0,0 1 0,0-1 0,1 1 0,1-2 0,9-12 0,1 0 0,1 1 0,1 0 0,0 2 0,0-1 0,26-14 0,112-55 0,-118 65 0,31-16 233,107-37 0,-165 68-217,1-1-1,0 1 1,-1 1-1,1-1 1,13 1-1,-21 1-15,0-1 0,-1 1 0,1 0 0,-1 0 0,1 0 0,0 0 0,-1 0 0,1 0 0,-1 0 0,1 0 0,0 0 0,-1 0 0,1 0 0,-1 0 0,1 0 0,0 0 0,-1 1 0,1-1 0,-1 0 0,1 0 0,-1 1 0,1-1 0,-1 0 0,1 1 0,-1-1 0,1 1 0,-1-1 0,1 1 0,-1-1 0,0 0 0,1 1 0,-1 0 0,0-1 0,1 1 0,-1-1 0,0 1 0,0-1 0,1 1 0,-1 0 0,0-1 0,0 1 0,0-1 0,0 1 0,0 0 0,0-1 0,0 1 0,0-1 0,0 1 0,0 0 0,0-1 0,0 1 0,-1-1 0,1 1 0,0 0 0,0-1 0,-1 1 0,1-1 0,0 1 0,-1 0 0,-30 34 0,-65 45 0,-159 103 0,159-118 0,77-50 0,40-21 0,145-66 0,195-77 0,-352 146 0,0 0 0,0 0 0,0 1 0,19-2 0,-27 4 0,1 0 0,-1 0 0,0 0 0,1 0 0,-1 0 0,1 0 0,-1 0 0,0 1 0,1-1 0,-1 0 0,0 1 0,1-1 0,-1 1 0,0 0 0,0-1 0,0 1 0,1 0 0,-1 0 0,0 0 0,0-1 0,0 1 0,0 0 0,0 0 0,-1 1 0,1-1 0,0 0 0,0 0 0,-1 0 0,1 0 0,0 1 0,-1-1 0,0 0 0,1 1 0,-1-1 0,0 0 0,1 1 0,-1-1 0,0 0 0,0 1 0,0-1 0,-1 2 0,0 6 0,0-1 0,-1 1 0,0-1 0,0 0 0,-1 0 0,0 0 0,-1 0 0,0-1 0,0 1 0,0-1 0,-1 0 0,0 0 0,-1 0 0,1-1 0,-10 8 0,-14 12 0,-1-1 0,-35 22 0,36-27 0,22-15 0,-27 20 0,-73 39 0,105-62 0,0-1 0,-1 0 0,1 0 0,0 0 0,0-1 0,-1 1 0,1-1 0,0 1 0,-1-1 0,1 0 0,0 1 0,-1-1 0,1 0 0,0-1 0,-1 1 0,1 0 0,-3-1 0,4 0 0,-1 0 0,1 0 0,0 0 0,-1 0 0,1 0 0,0 0 0,0 0 0,0 0 0,0 0 0,0-1 0,0 1 0,0 0 0,0-1 0,0 1 0,1-1 0,-1 1 0,0-1 0,0-2 0,-1-6 0,1 0 0,0 0 0,1-1 0,0 1 0,2-19 0,-2 28 0,0 1 0,0-1 0,0 0 0,0 0 0,0 0 0,0 1 0,0-1 0,0 0 0,-1 0 0,1 1 0,0-1 0,0 0 0,-1 0 0,1 1 0,-1-1 0,1 0 0,0 1 0,-1-1 0,1 1 0,-1-1 0,0 1 0,1-1 0,-1 1 0,1-1 0,-1 1 0,0-1 0,1 1 0,-1-1 0,0 1 0,0 0 0,1 0 0,-1-1 0,0 1 0,0 0 0,1 0 0,-1 0 0,0 0 0,0 0 0,1 0 0,-1 0 0,0 0 0,0 0 0,0 0 0,1 0 0,-1 1 0,0-1 0,0 0 0,1 0 0,-1 1 0,-1 0 0,-48 19 0,46-18 0,-245 136 0,59-29 0,172-99 0,-48 25 0,0-2 0,-117 38 0,175-68 0,0-1 0,0 0 0,0 0 0,0-1 0,0 0 0,0-1 0,-17-1 0,23 1 0,-1-1 0,0 0 0,0 0 0,1 0 0,-1 0 0,1 0 0,-1 0 0,1-1 0,-1 0 0,1 1 0,0-1 0,0 0 0,-1 0 0,1 0 0,1 0 0,-1 0 0,0 0 0,0-1 0,1 1 0,0-1 0,-1 1 0,1-1 0,0 0 0,0 1 0,-1-6 0,-2-10 0,0-1 0,1 0 0,2 1 0,-1-1 0,2 0 0,4-34 0,27-115 0,-1 9 0,-29 159 0,-1-1 0,0 1 0,0 0 0,0-1 0,0 1 0,0 0 0,1-1 0,-1 1 0,0-1 0,0 1 0,0 0 0,0-1 0,0 1 0,0-1 0,0 1 0,0 0 0,0-1 0,-1 1 0,1 0 0,0-1 0,0 1 0,0-1 0,0 1 0,-1 0 0,1-1 0,0 1 0,0 0 0,0-1 0,-1 1 0,1 0 0,0 0 0,-1-1 0,1 1 0,0 0 0,-1 0 0,1-1 0,0 1 0,-1 0 0,1 0 0,0 0 0,-1 0 0,1 0 0,0 0 0,-1-1 0,1 1 0,-1 0 0,1 0 0,0 0 0,-1 0 0,1 0 0,-1 0 0,1 0 0,0 1 0,-1-1 0,1 0 0,0 0 0,-1 0 0,1 0 0,-1 0 0,1 1 0,0-1 0,-1 0 0,1 0 0,0 1 0,-1-1 0,-3 1 0,9-11 0,38-42 0,2 1 0,2 2 0,74-60 0,-98 89 0,-19 16 0,74-66 0,141-95 0,-212 160 0,1 1 0,-1 0 0,1 0 0,-1 1 0,1 0 0,15-4 0,-22 7 0,0 0 0,0 0 0,1 0 0,-1 0 0,0 0 0,1 0 0,-1 0 0,0 0 0,0 0 0,0 1 0,1-1 0,-1 0 0,0 1 0,0-1 0,0 1 0,1-1 0,-1 1 0,0 0 0,2 1 0,-2 0 0,0-1 0,0 1 0,-1-1 0,1 1 0,0 0 0,-1 0 0,1-1 0,-1 1 0,1 0 0,-1 0 0,0 0 0,0 0 0,1 0 0,-1-1 0,-1 1 0,1 0 0,-1 3 0,-5 22 0,-1 0 0,-1-1 0,-1 0 0,-2-1 0,-20 38 0,-19 49 0,50-108 0,8-10 0,23-27 0,19-20 0,-50 52 0,1 1 0,0-1 0,0 0 0,0 0 0,-1 0 0,1 1 0,0-1 0,0 1 0,0-1 0,0 0 0,0 1 0,0 0 0,0-1 0,0 1 0,0 0 0,0-1 0,0 1 0,1 0 0,-1 0 0,0 0 0,0 0 0,0 0 0,0 0 0,0 0 0,0 0 0,0 1 0,0-1 0,1 0 0,-1 1 0,1 0 0,-1 1 0,1-1 0,-1 1 0,0 0 0,-1 0 0,1 0 0,0 0 0,0 0 0,-1 0 0,0 0 0,1 0 0,-1 0 0,0 0 0,0 0 0,0 4 0,-1 12 0,-1 0 0,-6 29 0,-12 27 0,12-48 0,1 2 0,-7 51 0,14-77 0,-1-1 0,1 1 0,0-1 0,0 1 0,0-1 0,0 1 0,0-1 0,1 1 0,-1-1 0,0 1 0,1-1 0,-1 1 0,1-1 0,-1 1 0,1-1 0,0 0 0,0 1 0,-1-1 0,1 0 0,0 0 0,0 0 0,0 1 0,1-1 0,-1 0 0,0 0 0,0-1 0,0 1 0,1 0 0,-1 0 0,0 0 0,1-1 0,-1 1 0,1-1 0,-1 1 0,1-1 0,-1 0 0,1 0 0,-1 1 0,1-1 0,-1 0 0,1 0 0,-1 0 0,1-1 0,-1 1 0,1 0 0,-1-1 0,3 0 0,11-2 0,-1-1 0,0-1 0,0 0 0,14-8 0,-22 10 0,304-146 0,160-71 0,-412 199 0,-57 20 0,0 1 0,-1-1 0,1 1 0,-1 0 0,1-1 0,0 1 0,-1 0 0,1-1 0,0 1 0,-1 0 0,1 0 0,0 0 0,-1 0 0,1 0 0,0 0 0,-1 0 0,1 0 0,0 0 0,0 0 0,-1 0 0,1 0 0,0 0 0,-1 0 0,1 1 0,0-1 0,-1 0 0,1 1 0,0-1 0,-1 0 0,1 1 0,-1-1 0,1 1 0,-1-1 0,1 1 0,-1-1 0,1 1 0,-1-1 0,1 1 0,-1 0 0,-9 29 0,-16 11 0,-1-2 0,-3 0 0,-1-2 0,-54 53 0,-9 12 0,-220 287 0,275-344 0,21-32 0,31-32 0,58-57 0,151-125 0,103-41 0,-322 239 0,30-22 0,1 2 0,44-22 0,-68 42 0,-16 10 0,-25 15 0,-326 234 0,341-245 0,5-3 0,1-1 0,-1 0 0,-1-1 0,1 0 0,-1 0 0,-1-1 0,-19 6 0,30-11 0,1 1 0,-1-1 0,1 0 0,-1 0 0,1 0 0,-1 0 0,1 0 0,-1 1 0,1-1 0,-1 0 0,1 0 0,-1 0 0,1 0 0,-1 0 0,1 0 0,-1-1 0,1 1 0,-1 0 0,1 0 0,-1 0 0,1 0 0,-1-1 0,1 1 0,0 0 0,-1 0 0,1-1 0,-1 1 0,1 0 0,0-1 0,-1 1 0,1 0 0,0-1 0,-1 1 0,1-1 0,0 1 0,0 0 0,-1-2 0,9-18 0,25-19 0,-33 38 0,28-27 0,-16 18 0,-2-1 0,1 0 0,-1-1 0,15-23 0,-59 63 0,-33 29 0,-126 83 0,143-114 0,38-25 0,16-10 0,24-18 0,466-335 0,-465 345 0,-48 34 0,-465 304 0,400-269 0,79-49 0,-207 116 0,171-107 0,41-12 0,-1 0 0,1 0 0,0 0 0,-1 0 0,1 0 0,0 0 0,-1 0 0,1 0 0,-1 0 0,1 0 0,0 0 0,0 0 0,-1 0 0,1 0 0,0-1 0,-1 1 0,1 0 0,0 0 0,-1 0 0,1-1 0,0 1 0,0 0 0,-1 0 0,1-1 0,0 1 0,0 0 0,0-1 0,-1 1 0,1 0 0,0 0 0,0-1 0,0 1 0,0 0 0,0-1 0,0 1 0,0 0 0,0-1 0,0 1 0,0-1 0,0 1 0,0 0 0,0-1 0,0 1 0,0 0 0,0-1 0,0 1 0,3-7 0,0 2 0,0-1 0,1 0 0,0 1 0,0-1 0,0 1 0,1 0 0,6-6 0,114-97 0,210-142 0,-257 195 0,-75 53 0,71-51 0,106-56 0,-174 105 0,0 1 0,1 1 0,-1-1 0,1 1 0,0 0 0,13-2 0,-20 4 0,1 0 0,-1 0 0,0 0 0,1 0 0,-1 0 0,1 0 0,-1 0 0,0 0 0,1 0 0,-1 0 0,0 0 0,1 0 0,-1 0 0,0 0 0,1 1 0,-1-1 0,0 0 0,1 0 0,-1 0 0,0 1 0,1-1 0,-1 0 0,0 1 0,0-1 0,1 0 0,-1 0 0,0 1 0,0-1 0,0 0 0,1 1 0,-1-1 0,0 0 0,0 1 0,0-1 0,0 1 0,0-1 0,0 0 0,0 1 0,0-1 0,0 0 0,0 1 0,0-1 0,0 1 0,0-1 0,0 0 0,0 1 0,0-1 0,0 0 0,0 1 0,-1-1 0,1 0 0,0 1 0,0-1 0,0 0 0,-1 1 0,1-1 0,0 0 0,0 1 0,-1-1 0,1 0 0,0 0 0,-1 1 0,-9 11 0,-1 0 0,0-1 0,0 0 0,-1-1 0,-1 0 0,-16 10 0,5-3 0,-316 215 0,193-135 0,60-41 0,49-40 0,27-18 0,18-13 0,20-14 0,1 1 0,1 2 0,2 0 0,60-37 0,-33 22 0,215-140 0,-405 270 0,-89 58 0,186-131 0,34-16 0,1 0 0,0 0 0,0-1 0,0 1 0,-1 0 0,1 0 0,0-1 0,0 1 0,0 0 0,0-1 0,0 1 0,0 0 0,0-1 0,0 1 0,-1 0 0,1 0 0,0-1 0,0 1 0,0 0 0,0-1 0,1 1 0,-1 0 0,0-1 0,0 1 0,0 0 0,0-1 0,0 1 0,0 0 0,0 0 0,0-1 0,1 1 0,-1 0 0,0-1 0,0 1 0,0 0 0,1 0 0,-1 0 0,0-1 0,0 1 0,1 0 0,-1 0 0,0 0 0,0-1 0,1 1 0,-1 0 0,0 0 0,1 0 0,-1 0 0,58-57 0,248-181 0,-291 226 0,8-6 0,-15 11 0,-1 1 0,1 0 0,1 0 0,-1 1 0,1 0 0,0 0 0,0 1 0,0 0 0,16-4 0,-19 11 0,-11 7 0,-14 10 0,-1-1 0,-25 19 0,2-3 0,-20 21 0,11-8 0,-2-2 0,-109 69 0,157-113 0,8-5 0,15-14 0,30-22 0,67-41 0,-87 66 0,-25 15 0,-16 12 0,-471 338 0,465-338 0,7-3 0,0 0 0,-1-1 0,0-1 0,-1 0 0,0-1 0,0-1 0,-19 5 0,32-10 0,1 0 0,-1-1 0,1 0 0,-1 1 0,1-1 0,-1 0 0,1 0 0,-1 0 0,0 0 0,1 0 0,-1 0 0,1 0 0,-1-1 0,1 1 0,-1 0 0,1-1 0,-1 1 0,1-1 0,-1 0 0,1 1 0,0-1 0,-1 0 0,1 0 0,0 0 0,0 0 0,0 0 0,-1 0 0,1 0 0,0-1 0,1 1 0,-1 0 0,0 0 0,0-1 0,0 1 0,1-1 0,-1 1 0,1-1 0,-1 1 0,1-1 0,-1 1 0,1-1 0,0 1 0,0-1 0,0 1 0,0-1 0,0 1 0,0-1 0,1-2 0,0-6 0,1-1 0,0 1 0,1-1 0,0 1 0,7-17 0,1 6 0,0 0 0,2 1 0,21-27 0,-17 25 0,23-42 0,-35 49 0,-11 10 0,-19 13 0,-41 35 0,1 2 0,-72 66 0,225-170 0,514-356 0,-569 390 0,-31 22 0,-20 14 0,-449 325 0,428-309 0,-93 59 0,92-72 0,40-14 0,-1 1 0,1-1 0,-1 0 0,1 0 0,-1 0 0,1 0 0,-1 0 0,1 0 0,-1 0 0,1 0 0,-1-1 0,1 1 0,-1 0 0,1 0 0,-1 0 0,1 0 0,0-1 0,-1 1 0,1 0 0,-1 0 0,1-1 0,0 1 0,-1 0 0,1-1 0,0 1 0,-1 0 0,1-1 0,0 1 0,-1-1 0,1 1 0,0 0 0,0-1 0,0 1 0,-1-1 0,1 1 0,0-2 0,1-2 0,0-1 0,0 1 0,0-1 0,1 1 0,0-1 0,0 1 0,0 0 0,0 0 0,1 0 0,-1 0 0,1 0 0,7-6 0,25-30 0,3 1 0,66-53 0,96-57 0,-149 112 0,63-33 0,-83 59 0,-31 11 0,0 0 0,1 0 0,-1 0 0,0 0 0,0 0 0,0 0 0,1 1 0,-1-1 0,0 0 0,0 0 0,0 0 0,1 0 0,-1 0 0,0 1 0,0-1 0,0 0 0,0 0 0,0 0 0,1 1 0,-1-1 0,0 0 0,0 0 0,0 1 0,0-1 0,0 0 0,0 0 0,0 1 0,0-1 0,0 0 0,0 0 0,0 1 0,0-1 0,0 0 0,0 0 0,0 0 0,0 1 0,0-1 0,0 0 0,0 0 0,0 1 0,0-1 0,-1 0 0,1 0 0,0 0 0,0 1 0,0-1 0,0 0 0,0 0 0,-1 0 0,1 1 0,0-1 0,-5 6 0,1 1 0,-1-1 0,-1 0 0,1-1 0,-8 7 0,-85 62 0,-4-4 0,-134 69 0,175-109 0,40-26 0,14-10 0,8 3 0,-1 0 0,1 1 0,0-1 0,0 1 0,0-1 0,1 1 0,-1 0 0,0-1 0,1 1 0,0 0 0,-1 0 0,3-2 0,34-35 0,2 2 0,1 2 0,68-45 0,-36 27 0,212-162 0,-569 390 0,10-7 0,222-126 0,42-24 0,19-10 0,31-10 0,-7-5 0,0-2 0,-1-1 0,46-21 0,95-55 0,-101 48 0,26-10 0,-83 43 0,-62 34 0,-394 284 0,426-299 0,15-10 0,29-15 0,151-82 0,-63 30 0,-80 46 0,-32 18 0,-9 6 0,-10 9 0,-86 58 0,78-58 0,73-49 0,23-17 0,-27 18 0,51-26 0,-97 57 0,0 0 0,0 0 0,0 0 0,0 1 0,1-1 0,-1 1 0,0-1 0,1 1 0,-1-1 0,0 1 0,1 0 0,-1 0 0,0-1 0,1 1 0,-1 0 0,3 1 0,-19 17 0,-84 55 0,-2-4 0,-153 76 0,214-123 0,29-16 0,-30 18 0,-82 31 0,89-47 0,34-8 0,-1 0 0,1 0 0,0 0 0,-1 0 0,1 0 0,-1 0 0,1 0 0,0 0 0,-1 0 0,1 0 0,-1 0 0,1-1 0,-1 1 0,1 0 0,0 0 0,-1 0 0,1 0 0,0-1 0,-1 1 0,1 0 0,0 0 0,-1-1 0,1 1 0,0 0 0,-1-1 0,1 1 0,0 0 0,0-1 0,-1 1 0,1-1 0,0 1 0,0 0 0,0-1 0,1-2 0,0 0 0,0 0 0,1 0 0,-1 0 0,1 0 0,0 0 0,-1 1 0,1-1 0,1 1 0,-1 0 0,0-1 0,1 1 0,-1 0 0,1 0 0,3-2 0,237-159 0,-76 55 0,-62 34 0,-256 183 0,-5-7 0,-4-6 0,-209 90 0,355-180 0,4 0 0,-2 0 0,1-1 0,0-1 0,-1 0 0,0 0 0,0-1 0,0-1 0,-1 0 0,-21 1 0,32-3 0,1 0 0,0 0 0,-1 0 0,1-1 0,0 1 0,-1 0 0,1-1 0,0 1 0,0 0 0,-1-1 0,1 0 0,0 1 0,0-1 0,0 0 0,0 1 0,0-1 0,0 0 0,0 0 0,0 0 0,0 0 0,0 0 0,0 0 0,0 0 0,1 0 0,-1 0 0,0-1 0,1 1 0,-1 0 0,0-2 0,1 0 0,0 1 0,1-1 0,-1 0 0,0 1 0,1-1 0,-1 0 0,1 1 0,0-1 0,0 1 0,0-1 0,0 1 0,0-1 0,1 1 0,2-4 0,12-14 0,0 0 0,1 1 0,1 1 0,23-18 0,90-64 0,-38 32 0,-79 53 0,-22 9 0,7 6 0,0 0 0,0-1 0,0 1 0,0 0 0,0-1 0,0 1 0,0-1 0,0 1 0,1-1 0,-1 1 0,0-1 0,0 0 0,0 1 0,1-1 0,-1 0 0,0 1 0,1-1 0,-1 0 0,1 0 0,-1 0 0,1 0 0,-1 0 0,1 0 0,-1 0 0,1 0 0,0 0 0,0 0 0,0 0 0,-1 0 0,1 0 0,0 0 0,0 0 0,0 0 0,0 0 0,1 0 0,-1 0 0,0 0 0,0 0 0,1 0 0,-1 0 0,1-1 0,4-9 0,1-1 0,1 1 0,0 0 0,0 1 0,1-1 0,12-11 0,12-12 0,-24 27 0,-8 10 0,-8 9 0,-33 42 0,39-51 0,-1 0 0,0 0 0,0 0 0,0-1 0,0 1 0,0-1 0,0 1 0,0-1 0,-1 0 0,0-1 0,1 1 0,-1-1 0,-6 2 0,-4-5 0,18-8 0,23-8 0,30-3 0,-32 11 0,0 1 0,0 1 0,1 2 0,0 0 0,45-3 0,-69 9 0,0-1 0,0 1 0,0 0 0,0 1 0,0-1 0,0 0 0,0 0 0,0 1 0,0-1 0,0 1 0,-1 0 0,1 0 0,0 0 0,0 0 0,0 0 0,-1 0 0,1 0 0,-1 0 0,3 2 0,-4-2 0,0 0 0,1 1 0,-1-1 0,0 0 0,0 0 0,0 0 0,0 0 0,0 1 0,0-1 0,0 0 0,0 0 0,-1 0 0,1 0 0,0 0 0,-1 1 0,1-1 0,-1 0 0,1 0 0,-1 0 0,1 0 0,-1 0 0,0 0 0,0 0 0,1-1 0,-1 1 0,0 0 0,0 0 0,0 0 0,0-1 0,0 1 0,0-1 0,0 1 0,-2 0 0,-18 12 0,0-1 0,-1-1 0,-1 0 0,-26 7 0,-29 13 0,77-29 0,6-1 0,19-4 0,32-6 0,51-27 0,-300 83 0,-42 9 0,225-55 0,0 0 0,0 0 0,0-1 0,0 0 0,-17-3 0,25 3 0,1-1 0,0 1 0,-1 0 0,1-1 0,-1 1 0,1-1 0,0 1 0,-1-1 0,1 0 0,0 0 0,0 1 0,-1-1 0,1 0 0,0 0 0,0 0 0,0 0 0,0-1 0,-1-1 0,2 2 0,-1-1 0,1 1 0,0-1 0,0 1 0,0-1 0,0 1 0,0-1 0,0 1 0,1-1 0,-1 1 0,0-1 0,1 1 0,-1-1 0,1 1 0,0 0 0,-1-1 0,1 1 0,0 0 0,0 0 0,0-1 0,0 1 0,1-2 0,9-9 0,0 0 0,1 1 0,0 0 0,1 1 0,0 0 0,1 1 0,-1 1 0,2 0 0,-1 0 0,1 2 0,0 0 0,1 0 0,21-4 0,24-2 0,0 2 0,73-2 0,-75 8 0,3-2 0,-26 1 0,1 1 0,0 3 0,-1 1 0,50 6 0,-83-6 0,-1 0 0,0 1 0,0-1 0,0 1 0,0-1 0,0 1 0,0 0 0,0 0 0,0 0 0,0 0 0,0 0 0,0 0 0,-1 0 0,1 1 0,0-1 0,-1 1 0,1-1 0,-1 1 0,0 0 0,1-1 0,-1 1 0,2 4 0,-3-3 0,1-1 0,-1 1 0,1 0 0,-1 0 0,0 0 0,0 0 0,-1 0 0,1 0 0,-1 0 0,1 0 0,-1 0 0,0 0 0,0-1 0,-2 5 0,-4 7 0,0-1 0,-1 0 0,-1-1 0,0 0 0,-14 13 0,3-4 0,-1-2 0,-2 0 0,0-2 0,-32 19 0,39-26 0,0-1 0,-1-1 0,0-1 0,0-1 0,0 0 0,-1-1 0,-31 5 0,47-10 0,0 1 0,0-1 0,0 0 0,-1 1 0,1-1 0,0 0 0,0 0 0,0 0 0,0-1 0,0 1 0,-1-1 0,1 1 0,0-1 0,0 1 0,0-1 0,0 0 0,0 0 0,0 0 0,1 0 0,-1 0 0,0-1 0,-3-2 0,5 2 0,-1 0 0,1 1 0,-1-1 0,1 0 0,0 0 0,0 0 0,0 0 0,0 0 0,0 0 0,0 1 0,0-1 0,1 0 0,-1 0 0,0 0 0,1 0 0,0 1 0,-1-1 0,1 0 0,0 0 0,1-1 0,5-8 0,-1 1 0,2-1 0,-1 1 0,2 1 0,-1-1 0,13-10 0,-13 15 0,28-24 0,-35 28 0,-1 1 0,1 0 0,-1-1 0,1 1 0,-1 0 0,1-1 0,-1 1 0,1 0 0,-1-1 0,1 1 0,-1-1 0,1 1 0,-1-1 0,0 1 0,1-1 0,-1 0 0,0 1 0,1-1 0,-1 1 0,0-1 0,0 0 0,0 1 0,0-1 0,0 1 0,1-1 0,-1 0 0,0 1 0,0-1 0,-1 0 0,1 1 0,0-1 0,0 0 0,0 1 0,0-1 0,0 1 0,-1-1 0,1 0 0,0 1 0,-1-1 0,1 1 0,0-1 0,-1 1 0,1-1 0,0 1 0,-1-1 0,1 1 0,-1-1 0,1 1 0,-1 0 0,1-1 0,-2 1 0,-12-4 0,-1 1 0,0 0 0,-1 1 0,1 1 0,0 0 0,0 2 0,0-1 0,-19 4 0,-12 0 0,-513 14 0,456-22 0,100 4 0,0 0 0,0-1 0,-1 1 0,1-1 0,0 0 0,0 0 0,0 0 0,1 0 0,-1 0 0,0-1 0,0 1 0,0-1 0,-3-3 0,5 4 0,1-1 0,-1 1 0,1 0 0,0-1 0,0 1 0,-1 0 0,1-1 0,0 1 0,0 0 0,0-1 0,1 1 0,-1 0 0,0-1 0,0 1 0,1 0 0,-1-1 0,1 1 0,-1 0 0,1 0 0,-1-1 0,1 1 0,0 0 0,0 0 0,-1 0 0,1 0 0,0 0 0,0 0 0,0 0 0,0 0 0,0 0 0,3-1 0,14-14 0,0 0 0,1 2 0,1 0 0,1 1 0,26-13 0,117-46 0,-156 68 0,346-115 0,-337 114 0,31-8 0,-46 13 0,1-1 0,-1 1 0,0 0 0,0-1 0,0 1 0,0 0 0,1 1 0,-1-1 0,0 0 0,0 1 0,0-1 0,0 1 0,0-1 0,0 1 0,0 0 0,3 2 0,-4-3 0,0 1 0,-1 0 0,0-1 0,1 1 0,-1 0 0,1 0 0,-1-1 0,0 1 0,1 0 0,-1 0 0,0 0 0,0-1 0,0 1 0,0 0 0,0 0 0,0 0 0,0 0 0,0 0 0,0-1 0,0 1 0,0 0 0,0 0 0,0 0 0,-1-1 0,1 1 0,0 0 0,-1 0 0,1 0 0,-1-1 0,0 2 0,-19 24 0,-9 2 0,-1-1 0,-1-1 0,-67 39 0,40-26 0,28-15 0,30-24 0,0 0 0,-1 1 0,1-1 0,0 0 0,0 0 0,0 1 0,0-1 0,-1 0 0,1 0 0,0 1 0,0-1 0,0 0 0,0 0 0,0 1 0,0-1 0,0 0 0,0 1 0,-1-1 0,1 0 0,0 1 0,0-1 0,1 0 0,-1 0 0,0 1 0,0-1 0,0 0 0,0 1 0,0-1 0,0 0 0,0 0 0,0 1 0,0-1 0,1 0 0,-1 0 0,0 1 0,0-1 0,0 0 0,1 0 0,-1 1 0,0-1 0,0 0 0,0 0 0,1 0 0,-1 0 0,0 1 0,1-1 0,-1 0 0,0 0 0,0 0 0,1 0 0,-1 0 0,0 0 0,1 0 0,-1 0 0,0 0 0,0 0 0,1 0 0,-1 0 0,11 1 0,0 0 0,0-1 0,0-1 0,0 0 0,0 0 0,0-1 0,13-4 0,4 0 0,42-8 0,12-4 0,0 5 0,89-4 0,-161 16 0,0 1 0,-1 1 0,1 0 0,14 3 0,-23-4 0,0 0 0,0 1 0,0-1 0,0 0 0,0 0 0,0 1 0,0-1 0,0 0 0,0 1 0,0-1 0,0 1 0,0-1 0,0 1 0,0 0 0,0-1 0,-1 1 0,1 0 0,0-1 0,0 1 0,-1 0 0,1 0 0,-1 0 0,1 0 0,0 0 0,-1 0 0,0 0 0,1 0 0,-1 0 0,0 0 0,1 0 0,-1 0 0,0 0 0,0 0 0,0 0 0,0 0 0,0 0 0,0 0 0,0 0 0,0 0 0,0 0 0,-1 0 0,1 0 0,0 0 0,-1 0 0,1 0 0,-1 0 0,1 0 0,-1 0 0,1 0 0,-1 0 0,0 0 0,-1 0 0,-12 16 0,-1-1 0,-1-1 0,0-1 0,-1 0 0,0-1 0,-2-1 0,-20 11 0,11-6 0,-9 7 0,0-3 0,-2 0 0,-52 18 0,89-38 0,0 0 0,1 0 0,-1-1 0,0 1 0,1-1 0,-1 0 0,0 1 0,0-1 0,0 0 0,1 0 0,-1 0 0,0 0 0,0 0 0,-2-1 0,4 1 0,0 0 0,-1-1 0,1 1 0,0-1 0,0 1 0,0-1 0,0 1 0,-1 0 0,1-1 0,0 1 0,0-1 0,0 1 0,0-1 0,0 1 0,0-1 0,0 1 0,0 0 0,0-1 0,0 1 0,1-1 0,-1 1 0,0-1 0,0 1 0,0-1 0,0 1 0,1 0 0,-1-1 0,0 1 0,0 0 0,1-1 0,-1 1 0,1-1 0,36-39 0,18-4 0,-171 96 0,94-45 0,40-22 0,108-57 0,243-101 0,-531 243 0,-155 63 0,227-100 0,-146 34 0,229-65 0,-1 0 0,0 0 0,0-1 0,0 0 0,0 0 0,0-1 0,0 0 0,0-1 0,0 0 0,-12-2 0,19 3 0,1-1 0,-1 1 0,0 0 0,0-1 0,0 1 0,0-1 0,0 1 0,1-1 0,-1 0 0,0 1 0,1-1 0,-1 0 0,0 0 0,1 1 0,-1-1 0,1 0 0,-1 0 0,1 0 0,-1 0 0,1 0 0,0 1 0,-1-1 0,1 0 0,0 0 0,0 0 0,0 0 0,0 0 0,0 0 0,0 0 0,0 0 0,0 0 0,0 0 0,0 0 0,0 0 0,1 0 0,-1 0 0,0 0 0,1 0 0,-1 0 0,1 1 0,-1-1 0,1 0 0,-1 0 0,1 0 0,0 1 0,0-2 0,33-35 0,141-91 0,-167 120 0,-10 6 0,-18 9 0,-28 18 0,24-5 0,24-20 0,-1 1 0,1-1 0,0 0 0,0 0 0,0 0 0,0 0 0,0 1 0,0-1 0,0 0 0,0 0 0,0 0 0,-1 0 0,1 1 0,0-1 0,0 0 0,0 0 0,0 0 0,0 1 0,0-1 0,0 0 0,0 0 0,0 0 0,1 1 0,-1-1 0,0 0 0,0 0 0,0 0 0,0 0 0,0 1 0,0-1 0,0 0 0,0 0 0,0 0 0,1 0 0,-1 1 0,0-1 0,0 0 0,0 0 0,0 0 0,0 0 0,1 0 0,-1 0 0,0 0 0,0 1 0,0-1 0,0 0 0,1 0 0,-1 0 0,0 0 0,0 0 0,0 0 0,1 0 0,-1 0 0,0 0 0,0 0 0,0 0 0,1 0 0,55-8 0,38-14 0,-50 10 0,1 2 0,1 1 0,63-2 0,-108 11 0,0-1 0,1 1 0,-1 0 0,0 0 0,0 0 0,0 0 0,1 0 0,-1 0 0,0 0 0,0 1 0,0-1 0,0 0 0,1 1 0,-1-1 0,0 1 0,0-1 0,0 1 0,0-1 0,0 1 0,0 0 0,0 0 0,0-1 0,0 1 0,1 2 0,-2-2 0,0 0 0,0 0 0,-1 0 0,1 1 0,0-1 0,0 0 0,-1 0 0,1 0 0,0 0 0,-1 0 0,1 0 0,-1 0 0,1 0 0,-1 0 0,0 0 0,0 0 0,1 0 0,-1 0 0,-1 1 0,-53 43 0,-14-2 0,-91 41 0,113-61 0,39-19 0,-28 14 0,35-18 0,0 1 0,0 0 0,-1-1 0,1 1 0,0-1 0,0 1 0,0-1 0,-1 0 0,1 1 0,0-1 0,-1 0 0,1 0 0,0 0 0,-1 0 0,1 0 0,0 0 0,0-1 0,-3 1 0,4-1 0,0 0 0,0 0 0,1 0 0,-1 0 0,0 1 0,1-1 0,-1 0 0,0 1 0,1-1 0,-1 0 0,1 0 0,-1 1 0,1-1 0,-1 1 0,1-1 0,0 0 0,-1 1 0,1 0 0,0-1 0,-1 1 0,2-1 0,86-60 0,110-56 0,-157 93 0,-118 75 0,49-32 0,-1 0 0,0-2 0,-63 27 0,78-42 0,13-9 0,19-14 0,13-6 0,2 2 0,1 2 0,0 1 0,61-29 0,-52 30 0,-2-3 0,71-51 0,-180 112 0,24-12 0,-2-2 0,0-3 0,-2-1 0,0-2 0,-1-3 0,-59 11 0,67-25 0,31-8 0,17-10 0,77-69 0,-110 100 0,-8 2 0,33-14 0,0-1 0,0 1 0,0 0 0,0-1 0,0 1 0,0 0 0,0 0 0,1 0 0,-1-1 0,0 1 0,0 0 0,1 0 0,-1 0 0,1 0 0,-1 0 0,0 1 0,1-1 0,0 0 0,-1 0 0,1 0 0,0 0 0,-1 3 0,2-4 0,-1 1 0,1 0 0,-1 0 0,1 0 0,-1 0 0,1 0 0,-1 0 0,1-1 0,0 1 0,-1 0 0,1 0 0,0-1 0,0 1 0,0-1 0,0 1 0,-1-1 0,1 1 0,0-1 0,0 1 0,0-1 0,0 0 0,0 1 0,0-1 0,0 0 0,0 0 0,0 0 0,0 0 0,2 0 0,35 1 0,-37-1 0,39-3 0,39-10 0,29-1 0,-103 13 0,0 1 0,0 0 0,0 0 0,1 0 0,-1 1 0,0 0 0,7 2 0,-11-3 0,0 1 0,0-1 0,-1 1 0,1-1 0,0 1 0,0-1 0,-1 1 0,1 0 0,0-1 0,-1 1 0,1 0 0,0 0 0,-1-1 0,1 1 0,-1 0 0,0 0 0,1 0 0,-1 0 0,0 0 0,1 0 0,-1-1 0,0 1 0,0 0 0,0 0 0,0 0 0,0 0 0,0 0 0,0 0 0,0 0 0,0 0 0,0 0 0,-1 0 0,1 0 0,0 0 0,0 0 0,-1-1 0,1 1 0,-1 0 0,1 0 0,-1 0 0,1-1 0,-1 1 0,0 0 0,1 0 0,-2 0 0,-6 10 0,0-1 0,0 0 0,-1-1 0,-18 16 0,21-20 0,1-1 0,-1 1 0,0-1 0,-1 0 0,1-1 0,-1 0 0,0 0 0,1 0 0,-13 2 0,18-6 0,7-5 0,33-23 0,1 1 0,2 3 0,1 1 0,0 2 0,55-19 0,-75 35 0,-30 16 0,-35 20 0,-3 0 0,-3-1 0,0-3 0,-64 25 0,101-49 0,9-6 0,18-19 0,34-24 0,-25 25 0,40-26 0,-374 220 0,297-165 0,-34 18 0,43-24 0,1 1 0,-1-1 0,0 0 0,0 0 0,1-1 0,-1 1 0,0 0 0,0-1 0,0 0 0,0 0 0,1 0 0,-6 0 0,7 0 0,1-1 0,0 1 0,-1 0 0,1-1 0,0 1 0,-1 0 0,1-1 0,0 1 0,0-1 0,-1 1 0,1 0 0,0-1 0,0 1 0,0-1 0,-1 1 0,1-1 0,0 1 0,0-1 0,0 1 0,0 0 0,0-1 0,0 1 0,0-1 0,0 1 0,0-1 0,0 1 0,0-1 0,0 1 0,0-1 0,1 1 0,-1-1 0,0 1 0,0 0 0,0-1 0,1 1 0,-1-1 0,0 1 0,1 0 0,-1-1 0,0 1 0,1 0 0,-1-1 0,0 1 0,1 0 0,-1-1 0,0 1 0,1 0 0,0 0 0,19-22 0,2 2 0,0 0 0,1 2 0,1 0 0,33-18 0,-10 6 0,-6 3 0,157-95 0,-172 111 0,-25 11 0,-1 0 0,0 0 0,0 0 0,0 0 0,0 0 0,0 0 0,0 0 0,1 0 0,-1 0 0,0 0 0,0 0 0,0 0 0,0 0 0,0 0 0,1 0 0,-1 0 0,0 0 0,0 0 0,0 0 0,0 0 0,0 0 0,0 0 0,0 0 0,1 0 0,-1 0 0,0 0 0,0 1 0,0-1 0,0 0 0,0 0 0,0 0 0,0 0 0,0 0 0,0 0 0,1 0 0,-1 0 0,0 1 0,0-1 0,0 0 0,0 0 0,0 0 0,0 0 0,0 0 0,0 0 0,0 1 0,0-1 0,0 0 0,0 0 0,0 0 0,0 0 0,0 0 0,0 1 0,0-1 0,0 0 0,0 0 0,0 0 0,0 0 0,0 0 0,0 0 0,-1 0 0,1 1 0,0-1 0,0 0 0,0 0 0,0 0 0,0 0 0,0 0 0,0 0 0,-32 31 0,-77 47 0,49-37 0,144-79 0,34-30 0,-172 93 0,0 3 0,-74 52 0,23-14 0,79-50 0,11-6 0,-1 0 0,-34 14 0,50-25 0,1 1 0,-1 0 0,0 0 0,0 0 0,0 0 0,0 0 0,0-1 0,0 1 0,0 0 0,1 0 0,-1 0 0,0 0 0,0-1 0,0 1 0,0 0 0,0 0 0,0 0 0,0-1 0,0 1 0,0 0 0,0 0 0,0 0 0,0-1 0,0 1 0,0 0 0,0 0 0,0 0 0,0 0 0,-1-1 0,1 1 0,0 0 0,0 0 0,0 0 0,0 0 0,0-1 0,0 1 0,0 0 0,0 0 0,-1 0 0,1 0 0,0 0 0,0 0 0,0-1 0,0 1 0,-1 0 0,1 0 0,0 0 0,0 0 0,0 0 0,0 0 0,-1 0 0,1 0 0,0 0 0,0 0 0,-1 0 0,10-8 0,0 0 0,0 1 0,0 0 0,1 0 0,0 1 0,16-7 0,-8 4 0,118-61 0,232-84 0,-348 147 0,-6 1 0,1 1 0,0 0 0,0 0 0,1 2 0,-1 0 0,1 0 0,-1 2 0,20 0 0,-34 1 0,0 0 0,0-1 0,0 1 0,0 0 0,-1 0 0,1 0 0,0 1 0,0-1 0,0 0 0,0 0 0,-1 0 0,1 0 0,0 1 0,0-1 0,0 0 0,-1 1 0,1-1 0,0 1 0,-1-1 0,1 1 0,0-1 0,-1 1 0,1 0 0,-1-1 0,1 1 0,-1-1 0,1 1 0,-1 0 0,1 0 0,-1-1 0,0 1 0,1 0 0,-1 0 0,0 0 0,0-1 0,1 1 0,-1 0 0,0 0 0,0 0 0,0 0 0,0-1 0,0 1 0,0 0 0,-1 1 0,0 2 0,-1 0 0,-1 0 0,1 0 0,0-1 0,-1 1 0,0-1 0,0 1 0,-3 2 0,-24 22 0,-2-2 0,0 0 0,-52 28 0,-118 58 0,155-88 0,-2-2 0,48-22 0,1 0 0,0 0 0,0 0 0,-1 1 0,1-1 0,0 0 0,0 0 0,-1 0 0,1 0 0,0 0 0,0 0 0,-1 0 0,1 0 0,0 0 0,-1 0 0,1 0 0,0 0 0,-1 0 0,1 0 0,0 0 0,0 0 0,-1 0 0,1-1 0,0 1 0,0 0 0,-1 0 0,1 0 0,0 0 0,0 0 0,-1-1 0,1 1 0,0 0 0,0 0 0,0 0 0,-1-1 0,1 1 0,0 0 0,0 0 0,0-1 0,0 1 0,0 0 0,0-1 0,-1 1 0,1 0 0,0 0 0,0-1 0,0 1 0,0 0 0,0-1 0,0 1 0,0 0 0,0 0 0,0-1 0,0 1 0,0 0 0,0-1 0,1 1 0,-1 0 0,0 0 0,0-1 0,0 1 0,0 0 0,0 0 0,1-1 0,-1 1 0,5-7 0,0 0 0,1 1 0,0-1 0,0 1 0,0 0 0,1 1 0,0 0 0,13-8 0,-6 4 0,200-139 0,-297 208 0,-2-5 0,-111 55 0,145-89 0,37-20 0,15-10 0,21-15 0,31-18 0,2 1 0,112-60 0,-83 52 0,-74 43 0,148-82 0,-116 73 0,-43 15 0,1 0 0,0 0 0,0 0 0,0 0 0,-1 0 0,1 0 0,0 1 0,0-1 0,0 0 0,-1 0 0,1 0 0,0 1 0,0-1 0,0 0 0,0 0 0,-1 0 0,1 1 0,0-1 0,0 0 0,0 0 0,0 0 0,0 1 0,0-1 0,0 0 0,0 0 0,0 1 0,0-1 0,0 0 0,0 0 0,0 1 0,0-1 0,0 0 0,0 0 0,0 1 0,0-1 0,0 0 0,0 0 0,0 1 0,0-1 0,1 0 0,-1 0 0,0 0 0,0 1 0,0-1 0,0 0 0,1 0 0,-1 0 0,0 0 0,0 1 0,0-1 0,1 0 0,-1 0 0,0 0 0,0 0 0,0 0 0,1 0 0,-1 1 0,0-1 0,0 0 0,1 0 0,-1 0 0,0 0 0,0 0 0,1 0 0,-1 0 0,0 0 0,1 0 0,-20 20 0,0-1 0,-1 0 0,-1-2 0,-24 16 0,-7 6 0,5 0 0,3-3 0,0-1 0,-54 30 0,161-99 0,195-94 0,54 8 0,-240 97 0,2 3 0,103-14 0,-142 33 0,-34 1 0,-1 0 0,1 0 0,-1 0 0,1 1 0,-1-1 0,0 0 0,1 0 0,-1 0 0,1 0 0,-1 0 0,0 1 0,1-1 0,-1 0 0,0 0 0,1 1 0,-1-1 0,0 0 0,1 1 0,-1-1 0,0 0 0,0 1 0,1-1 0,-1 0 0,0 1 0,0-1 0,0 0 0,1 1 0,-1-1 0,0 1 0,0-1 0,0 0 0,0 1 0,0-1 0,0 1 0,0 0 0,-2 2 0,0 1 0,0 0 0,-1-1 0,1 1 0,-1-1 0,0 0 0,1 1 0,-2-1 0,1-1 0,0 1 0,-5 3 0,-88 63 0,-2-5 0,-162 81 0,226-129 0,24-16 0,55-36 0,56-40 0,167-112 0,-266 186 0,0 1 0,0-1 0,0 1 0,0 0 0,0 0 0,0 0 0,0 0 0,1 0 0,-1 1 0,0-1 0,0 1 0,5-1 0,-8 3 0,0-1 0,0 1 0,0 0 0,0-1 0,0 1 0,0-1 0,0 1 0,0-1 0,-1 1 0,1-1 0,0 0 0,-1 0 0,1 1 0,-1-1 0,-2 1 0,-303 209 0,102-77 0,84-53 0,109-75 0,16-9 0,24-16 0,161-103 0,217-132 0,-401 251 0,40-21 0,-44 23 0,0 0 0,0 1 0,0-1 0,0 0 0,1 1 0,-1-1 0,0 1 0,0-1 0,1 1 0,-1 0 0,0 0 0,1-1 0,-1 1 0,0 0 0,0 0 0,1 0 0,-1 1 0,0-1 0,1 0 0,-1 0 0,0 1 0,1-1 0,-1 1 0,0-1 0,2 2 0,-2-1 0,-1 1 0,0 0 0,0 0 0,0-1 0,0 1 0,0 0 0,0-1 0,0 1 0,0 0 0,-1-1 0,1 1 0,-1 0 0,1-1 0,-1 1 0,1-1 0,-1 1 0,0-1 0,0 1 0,0-1 0,0 1 0,0-1 0,-2 2 0,-32 37 0,32-37 0,-55 52 0,-2-3 0,-82 53 0,125-91 0,23-15 0,39-23 0,-31 17 0,64-34 0,146-52 0,-212 89 0,0 0 0,1 1 0,23-2 0,-14 8 0,-16 7 0,-7-7 0,0 0 0,0 0 0,0 0 0,0 0 0,-1-1 0,1 1 0,-1-1 0,1 1 0,-1-1 0,-4 4 0,-22 25 0,-2-1 0,0-1 0,-3-2 0,0-1 0,-1-2 0,-39 21 0,42-34 0,31-11 0,1 0 0,-1-1 0,0 1 0,0 0 0,0 0 0,0-1 0,0 1 0,0 0 0,1 0 0,-1-1 0,0 1 0,0 0 0,0-1 0,0 1 0,0 0 0,0 0 0,0-1 0,0 1 0,0 0 0,0-1 0,0 1 0,-1 0 0,1 0 0,0-1 0,0 1 0,0 0 0,0 0 0,0-1 0,0 1 0,-1 0 0,1 0 0,0-1 0,0 1 0,0 0 0,-1 0 0,1 0 0,0-1 0,0 1 0,-1 0 0,1 0 0,0 0 0,0 0 0,-1 0 0,1 0 0,0 0 0,-1-1 0,1 1 0,0 0 0,0 0 0,-1 0 0,1 0 0,0 0 0,-1 0 0,1 0 0,0 0 0,0 0 0,-1 1 0,1-1 0,22-24 0,2 2 0,0 0 0,1 2 0,51-32 0,-48 34 0,10-8 0,-16 9 0,0 1 0,2 2 0,-1 0 0,2 1 0,0 2 0,27-9 0,-43 20 0,-15 8 0,-20 12 0,-381 236 0,383-240 0,-49 29 0,61-41 0,46-33 0,439-304 0,-404 287 0,-28 18 0,56-28 0,-81 51 0,-15 8 0,-22 19 0,-49 33 0,-3-3 0,-92 51 0,59-40 0,36-17 0,27-17 0,-1-2 0,-1-1 0,-1-3 0,-57 21 0,98-42 0,-1-1 0,1 0 0,-1 0 0,1 0 0,-1 0 0,-9-1 0,14 0 0,0 0 0,1 0 0,-1 0 0,0 0 0,1 0 0,-1-1 0,1 1 0,-1 0 0,0 0 0,1-1 0,-1 1 0,1 0 0,-1-1 0,1 1 0,-1-1 0,0 1 0,1 0 0,0-1 0,-1 1 0,1-1 0,-1 1 0,1-1 0,-1-1 0,1 1 0,0 0 0,0-1 0,0 1 0,0 0 0,0-1 0,0 1 0,0 0 0,1 0 0,-1-1 0,0 1 0,1 0 0,-1 0 0,1-1 0,-1 1 0,1 0 0,0 0 0,0-1 0,16-20 0,1 0 0,1 2 0,1 0 0,41-31 0,-41 34 0,122-96 0,167-101 0,-277 196 0,-37 24 0,-47 33 0,-247 178 0,271-194 0,42-26 0,58-35 0,-58 30 0,98-56 0,-49 27 0,69-30 0,-132 67 0,0 0 0,0 0 0,0 0 0,0 0 0,0 0 0,0 0 0,0 0 0,0 0 0,0 1 0,0-1 0,0 0 0,0 0 0,0 0 0,0 0 0,0 0 0,0 0 0,0 0 0,0 0 0,0 0 0,0 0 0,0 0 0,0 0 0,0 0 0,0 0 0,0 0 0,0 0 0,1 0 0,-1 0 0,0 1 0,0-1 0,0 0 0,0 0 0,0 0 0,0 0 0,0 0 0,0 0 0,0 0 0,0 0 0,0 0 0,0 0 0,0 0 0,0 0 0,0 0 0,1 0 0,-1 0 0,0 0 0,0 0 0,0 0 0,-9 9 0,-23 18 0,-395 243 0,236-154 0,485-314 0,-112 74 0,-154 105 0,-21 13 0,-9 6 0,-45 27 0,1 3 0,-43 35 0,68-50 0,-1-1 0,22-14 0,0 0 0,0 0 0,1 0 0,-1 0 0,0 0 0,0-1 0,0 1 0,0 0 0,0 0 0,0 0 0,0 0 0,0 0 0,0 0 0,0 0 0,0 0 0,0 0 0,0-1 0,0 1 0,-1 0 0,1 0 0,0 0 0,0 0 0,0 0 0,0 0 0,0 0 0,0 0 0,0 0 0,0 0 0,0 0 0,0-1 0,0 1 0,0 0 0,0 0 0,0 0 0,0 0 0,-1 0 0,1 0 0,0 0 0,0 0 0,0 0 0,0 0 0,0 0 0,0 0 0,0 0 0,0 0 0,0 0 0,0 0 0,-1 0 0,1 0 0,0 0 0,0 0 0,0 0 0,0 0 0,0 0 0,30-31 0,34-18 0,127-75 0,-149 103 0,-31 18 0,-14 9 0,-19 12 0,-54 43 0,33-25 0,-2-1 0,-1-3 0,-72 39 0,134-81 0,21-11 0,-36 20 0,1 1 0,0-1 0,-1 1 0,1 0 0,0-1 0,0 1 0,-1 0 0,1 0 0,0 0 0,0 0 0,-1 0 0,1 1 0,0-1 0,-1 0 0,1 1 0,0 0 0,-1-1 0,1 1 0,0 0 0,-1 0 0,1-1 0,1 3 0,-2-2 0,0 0 0,0 0 0,0 1 0,0-1 0,0 0 0,-1 1 0,1-1 0,0 1 0,-1-1 0,1 1 0,-1-1 0,1 1 0,-1-1 0,0 1 0,0-1 0,0 1 0,0-1 0,0 1 0,0 0 0,0-1 0,0 1 0,-1-1 0,1 1 0,-1-1 0,0 3 0,-2 11 0,3-14 0,0-1 0,0 0 0,0 1 0,0-1 0,0 0 0,0 0 0,0 1 0,0-1 0,0 0 0,0 0 0,0 1 0,1-1 0,-1 0 0,0 1 0,0-1 0,0 0 0,0 0 0,0 0 0,1 1 0,-1-1 0,0 0 0,0 0 0,0 1 0,1-1 0,-1 0 0,0 0 0,0 0 0,1 0 0,-1 0 0,0 1 0,0-1 0,1 0 0,-1 0 0,0 0 0,1 0 0,-1 0 0,0 0 0,1 0 0,17-3 0,27-16 0,-31 12 0,106-44 0,213-60 0,-332 110 0,7-1 0,0 0 0,0 0 0,0 0 0,1 1 0,-1 0 0,0 1 0,0 0 0,1 0 0,12 3 0,-21-3 0,0 0 0,1 0 0,-1 1 0,1-1 0,-1 0 0,0 0 0,1 1 0,-1-1 0,0 0 0,1 0 0,-1 1 0,0-1 0,1 0 0,-1 1 0,0-1 0,0 1 0,1-1 0,-1 0 0,0 1 0,0-1 0,0 1 0,0-1 0,1 0 0,-1 1 0,0-1 0,0 1 0,0-1 0,0 1 0,0-1 0,0 1 0,0-1 0,0 0 0,-1 1 0,1-1 0,0 1 0,0-1 0,0 1 0,0-1 0,0 0 0,-1 1 0,1-1 0,0 1 0,0-1 0,-1 0 0,1 1 0,-17 18 0,15-17 0,-23 21 0,0-2 0,-2 0 0,-1-2 0,0-1 0,-1-1 0,-37 15 0,55-29 0,11-8 0,14-10 0,21-9 0,2 0 0,61-28 0,-95 52 0,-6 5 0,-13 13 0,-27 23 0,4-8 0,-2-2 0,-1-2 0,-2-2 0,-47 23 0,88-49 0,0 1 0,0 0 0,-1-1 0,1 0 0,0 0 0,-1 0 0,1 0 0,-1-1 0,1 1 0,-1-1 0,1 0 0,-1 0 0,0 0 0,1 0 0,-1-1 0,-4 0 0,8 0 0,-1 1 0,1 0 0,-1-1 0,1 1 0,-1-1 0,1 1 0,0-1 0,-1 1 0,1-1 0,-1 1 0,1-1 0,0 0 0,0 1 0,-1-1 0,1 1 0,0-1 0,0 0 0,0 1 0,0-1 0,0 0 0,-1 1 0,1-1 0,0 1 0,1-1 0,-1 0 0,0 1 0,0-1 0,0 0 0,0 1 0,1-2 0,0-2 0,1 0 0,0 0 0,0 0 0,1 0 0,-1 1 0,1-1 0,5-5 0,51-48 0,2 2 0,118-79 0,-143 108 0,-15 10 0,-17 12 0,1-1 0,0 2 0,0-1 0,0 1 0,0-1 0,0 1 0,1 1 0,0-1 0,8-2 0,-26 16 0,-280 163 0,338-203 0,2 2 0,1 2 0,75-27 0,163-40 0,-51 33 0,-229 57 0,1 1 0,-1 0 0,0 0 0,1 1 0,12 1 0,-19-1 0,-1 0 0,1 0 0,-1 0 0,1 0 0,-1 1 0,0-1 0,1 0 0,-1 0 0,1 0 0,-1 0 0,0 1 0,1-1 0,-1 0 0,1 1 0,-1-1 0,0 0 0,0 0 0,1 1 0,-1-1 0,0 1 0,1-1 0,-1 0 0,0 1 0,0-1 0,0 1 0,1-1 0,-1 0 0,0 1 0,0-1 0,0 1 0,0-1 0,0 1 0,0-1 0,0 0 0,0 1 0,0-1 0,0 1 0,0-1 0,0 1 0,0-1 0,0 1 0,-1-1 0,1 0 0,0 1 0,0-1 0,0 1 0,-1-1 0,1 0 0,0 1 0,0-1 0,-1 0 0,1 1 0,0-1 0,-1 1 0,-9 10 0,0 0 0,-1-1 0,-1 0 0,1-1 0,-1 0 0,-24 13 0,7-5 0,-81 54 0,-3-6 0,-2-5 0,-4-4 0,-170 54 0,278-107 0,-11 4 0,0 0 0,-1-2 0,1-1 0,-32 3 0,53-7 0,0 0 0,0 1 0,0-1 0,0 0 0,0 0 0,0 0 0,0 0 0,0 0 0,0 0 0,0 0 0,0 0 0,0-1 0,0 1 0,1 0 0,-1-1 0,0 1 0,0 0 0,0-1 0,0 1 0,0-1 0,1 1 0,-1-1 0,0 0 0,0 1 0,1-1 0,-1 0 0,1 1 0,-1-1 0,0 0 0,1 0 0,-1 1 0,1-1 0,0 0 0,-1 0 0,1 0 0,-1-1 0,2-1 0,0 0 0,0 0 0,0 0 0,0 0 0,0 0 0,0 1 0,1-1 0,0 1 0,-1-1 0,1 1 0,0-1 0,3-1 0,30-34 0,2 2 0,2 2 0,1 2 0,46-29 0,183-99 0,-223 134 0,-57 30 0,-78 41 0,-110 64 0,-90 43 0,284-150 0,-35 13 0,39-15 0,0 1 0,0-1 0,0 1 0,0-1 0,0 0 0,0 1 0,0-1 0,0 0 0,-1 0 0,1 0 0,0 0 0,0 0 0,0 0 0,0 0 0,0-1 0,0 1 0,0 0 0,0-1 0,0 1 0,-1 0 0,1-1 0,0 1 0,1-1 0,-1 0 0,0 1 0,0-1 0,-1-1 0,2 1 0,0 0 0,0 0 0,0 0 0,0 0 0,0 0 0,0 0 0,0 0 0,0 0 0,0 1 0,1-1 0,-1 0 0,0 0 0,1 0 0,-1 0 0,1 0 0,-1 0 0,1 0 0,-1 1 0,1-1 0,0 0 0,-1 0 0,1 1 0,1-2 0,30-30 0,2 2 0,1 1 0,1 2 0,47-27 0,-43 27 0,91-57 0,-106 73 0,-31 23 0,-36 26 0,-333 210 0,371-246 0,8-4 0,19-12 0,39-21 0,58-19 0,222-70 0,-328 120 0,-3 0 0,0 1 0,-1 0 0,1 0 0,0 1 0,0 0 0,0 1 0,1 1 0,17 0 0,-28 0 0,-1 1 0,1-1 0,-1 0 0,0 0 0,1 1 0,-1-1 0,1 0 0,-1 1 0,1-1 0,-1 0 0,0 1 0,1-1 0,-1 0 0,0 1 0,1-1 0,-1 1 0,0-1 0,0 1 0,1-1 0,-1 1 0,0-1 0,0 1 0,0-1 0,0 1 0,0-1 0,0 1 0,0-1 0,0 1 0,0-1 0,0 1 0,0-1 0,0 1 0,0 0 0,0-1 0,0 1 0,0-1 0,-1 1 0,1-1 0,0 0 0,0 1 0,-1-1 0,1 1 0,0-1 0,-1 1 0,1-1 0,-1 1 0,-4 8 0,-1 0 0,-1 0 0,0-1 0,0 0 0,0 0 0,-1-1 0,-10 8 0,-71 47 0,47-34 0,-258 167 0,276-183 0,27-20 0,41-28 0,29-7 0,1 2 0,2 3 0,1 4 0,88-25 0,-146 51 0,1 1 0,0 1 0,0 1 0,0 1 0,1 1 0,0 1 0,24 0 0,-44 1 0,0 1 0,0 0 0,0 0 0,0 0 0,0 0 0,-1 0 0,1 0 0,0 1 0,0-1 0,0 0 0,0 0 0,0 1 0,0-1 0,0 1 0,0-1 0,0 1 0,-1-1 0,1 1 0,0-1 0,0 1 0,-1-1 0,1 1 0,0 0 0,-1 0 0,1-1 0,-1 1 0,1 0 0,-1 0 0,1 0 0,-1 0 0,1 0 0,-1-1 0,0 1 0,0 0 0,1 0 0,-1 0 0,0 0 0,0 0 0,0 2 0,-1 0 0,0 0 0,-1 1 0,1-1 0,-1 0 0,0 0 0,1 0 0,-1 0 0,-1 0 0,-3 5 0,-17 16 0,-1-1 0,0-2 0,-49 33 0,-94 49 0,116-72 0,47-29 0,-36 22 0,-72 32 0,108-54 0,-1 0 0,0-1 0,0 1 0,-1-1 0,1 0 0,-9 1 0,13-2 0,1 0 0,-1 0 0,1 0 0,0-1 0,-1 1 0,1 0 0,0 0 0,-1 0 0,1 0 0,-1 0 0,1 0 0,0-1 0,-1 1 0,1 0 0,0 0 0,0-1 0,-1 1 0,1 0 0,0 0 0,-1-1 0,1 1 0,0 0 0,0-1 0,0 1 0,-1 0 0,1-1 0,0 1 0,0 0 0,0-1 0,0 1 0,0 0 0,-1-1 0,1 1 0,0-1 0,0 1 0,0 0 0,0-1 0,0 1 0,0-1 0,1 1 0,-1 0 0,0-1 0,0 1 0,0 0 0,0-1 0,0 1 0,0-1 0,1 1 0,-1 0 0,0-1 0,0 1 0,1 0 0,-1 0 0,0-1 0,0 1 0,1 0 0,-1 0 0,0-1 0,1 1 0,-1 0 0,10-13 0,0 0 0,0 2 0,1-1 0,1 1 0,0 1 0,15-11 0,93-57 0,-100 66 0,108-63 0,2 6 0,184-69 0,-228 111 0,-83 26 0,0 1 0,0-1 0,0 1 0,-1 0 0,1 0 0,0 0 0,0 0 0,0 0 0,-1 1 0,5 0 0,-7-1 0,1 0 0,-1 1 0,1-1 0,-1 0 0,1 0 0,-1 1 0,1-1 0,-1 1 0,0-1 0,1 0 0,-1 1 0,1-1 0,-1 1 0,0-1 0,0 1 0,1-1 0,-1 0 0,0 1 0,0 0 0,1-1 0,-1 1 0,0-1 0,0 1 0,0-1 0,0 1 0,0-1 0,0 1 0,0-1 0,0 1 0,0 0 0,-1 3 0,0 0 0,-1 0 0,0 0 0,0 0 0,0-1 0,0 1 0,0-1 0,-1 1 0,1-1 0,-1 0 0,-3 3 0,-17 16 0,-1-1 0,-1-1 0,0-2 0,-2 0 0,0-2 0,-1 0 0,-47 17 0,75-33 0,0 0 0,0 0 0,0 0 0,0 0 0,0 0 0,0 0 0,0 0 0,0 0 0,0 0 0,0 0 0,0 0 0,1-1 0,-1 1 0,0 0 0,0 0 0,0 0 0,0 0 0,0 0 0,0 0 0,0 0 0,0 0 0,0-1 0,0 1 0,0 0 0,0 0 0,0 0 0,0 0 0,0 0 0,0 0 0,-1 0 0,1 0 0,0 0 0,0-1 0,0 1 0,0 0 0,0 0 0,0 0 0,0 0 0,0 0 0,0 0 0,0 0 0,0 0 0,0 0 0,-1 0 0,17-14 0,23-15 0,1 3 0,6-4 0,-39 26 0,-20 12 0,-125 75 0,-180 81 0,285-153 0,33-11 0,0-1 0,0 1 0,-1 0 0,1 0 0,0 0 0,0-1 0,0 1 0,0 0 0,0 0 0,0 0 0,-1-1 0,1 1 0,0 0 0,0 0 0,0-1 0,0 1 0,0 0 0,0-1 0,0 1 0,0 0 0,0 0 0,0-1 0,0 1 0,0 0 0,0 0 0,1-1 0,-1 1 0,0 0 0,0 0 0,0 0 0,0-1 0,0 1 0,0 0 0,0 0 0,1-1 0,-1 1 0,0 0 0,0 0 0,0 0 0,1 0 0,-1-1 0,0 1 0,0 0 0,0 0 0,1 0 0,-1 0 0,0 0 0,0 0 0,1 0 0,-1 0 0,1 0 0,49-43 0,-49 43 0,62-50 0,3 4 0,1 2 0,143-67 0,-207 110 0,63-22 0,-62 23 0,1-1 0,-1 0 0,1 1 0,-1 0 0,0 0 0,1 0 0,-1 1 0,1-1 0,-1 1 0,0 0 0,1 0 0,-1 1 0,5 1 0,4 2 0,0 0 0,0-1 0,1-1 0,0 0 0,-1-1 0,1 0 0,23-1 0,-12 1 0,-24-3 0,0 1 0,1 0 0,-1 0 0,0 0 0,1 1 0,-1-1 0,0 0 0,1 0 0,-1 1 0,0-1 0,1 1 0,-1-1 0,0 1 0,0-1 0,0 1 0,1 0 0,-1 0 0,0-1 0,0 1 0,0 0 0,0 0 0,0 0 0,-1 0 0,1 0 0,0 1 0,0 0 0,0 0 0,-1 0 0,0 1 0,0-1 0,0 0 0,0 0 0,0 0 0,0 0 0,-1 0 0,1 0 0,-1 0 0,1 0 0,-1 0 0,0 0 0,0 0 0,-1 2 0,-5 7 0,0 1 0,-1-1 0,-1 0 0,-10 10 0,9-10 0,0 0 0,-2-1 0,1 0 0,-1-1 0,-1 0 0,-18 10 0,31-19 0,-1 1 0,0-1 0,1 1 0,-1-1 0,0 0 0,0 1 0,1-1 0,-1 0 0,0 1 0,0-1 0,0 0 0,0 0 0,1 0 0,-1 0 0,0 1 0,0-1 0,0-1 0,0 1 0,0 0 0,0 0 0,1 0 0,-1 0 0,0-1 0,0 1 0,0 0 0,1-1 0,-1 1 0,0 0 0,-1-2 0,1 1 0,1-1 0,-1 1 0,1 0 0,0-1 0,-1 1 0,1-1 0,0 1 0,0-1 0,0 1 0,0-1 0,0 1 0,0-1 0,1 1 0,-1 0 0,1-3 0,22-53 0,-20 52 0,0 0 0,0 0 0,1 1 0,0-1 0,0 1 0,0 0 0,0-1 0,1 2 0,-1-1 0,1 1 0,0-1 0,0 1 0,1 1 0,6-4 0,-2 3 0,-1 0 0,1 1 0,0 0 0,0 0 0,0 1 0,0 1 0,19 0 0,-6 3 0,0 0 0,0 2 0,-1 0 0,0 2 0,0 0 0,38 19 0,116 82 0,-93-54 0,-71-48 0,-1 0 0,1-1 0,1 0 0,-1-1 0,1 0 0,-1-1 0,1-1 0,0 0 0,18 0 0,3 2 0,49 17 0,-71-17 0,0 0 0,0-1 0,0 0 0,1-1 0,-1 0 0,1-1 0,-1 0 0,1-1 0,18-2 0,-20-1 0,1 0 0,-1 0 0,0-1 0,-1-1 0,1 0 0,-1 0 0,1-1 0,-2 0 0,1-1 0,-1 0 0,0 0 0,0-1 0,-1-1 0,0 1 0,12-19 0,-11 14 0,-1 0 0,0-1 0,-1 0 0,0-1 0,-1 0 0,-1 0 0,-1 0 0,0 0 0,-1-1 0,0 1 0,0-20 0,-6-37 0,1 56 0,1 0 0,1-1 0,0 1 0,1-1 0,1 1 0,3-16 0,-5 31 0,0 1 0,0 0 0,0 0 0,0 0 0,0 0 0,1-1 0,-1 1 0,0 0 0,0 0 0,0 0 0,0 0 0,0 0 0,0-1 0,1 1 0,-1 0 0,0 0 0,0 0 0,0 0 0,0 0 0,1 0 0,-1 0 0,0 0 0,0 0 0,0 0 0,0 0 0,1 0 0,-1 0 0,0 0 0,0 0 0,0 0 0,1 0 0,-1 0 0,0 0 0,0 0 0,0 0 0,0 0 0,1 0 0,-1 0 0,0 0 0,0 0 0,0 0 0,0 0 0,1 0 0,-1 0 0,0 1 0,0-1 0,12 11 0,12 19 0,-21-27 0,9 17 0,0 0 0,-2 1 0,0 1 0,-1-1 0,-1 1 0,-2 1 0,0 0 0,-1 0 0,-1 0 0,1 37 0,-28-146 0,16-43 0,33 302 0,-68-385 0,42 210 0,-6-39 0,6 41 0,0 0 0,1 0 0,-1 0 0,0 0 0,0 0 0,0 0 0,0 0 0,0 0 0,0 0 0,0 0 0,0 0 0,0 0 0,0 0 0,0 0 0,0 0 0,0 0 0,1 0 0,-1 0 0,0 0 0,0 0 0,0 0 0,0 0 0,0 0 0,0-1 0,0 1 0,0 0 0,0 0 0,0 0 0,0 0 0,0 0 0,0 0 0,0 0 0,0 0 0,0 0 0,1 0 0,-1 0 0,0 0 0,0 0 0,0 0 0,0 0 0,0-1 0,8 24 0,115 286 0,-109-283 0,-7-21 0,-4-18 0,-5-36 0,-12-65 0,4 49 0,7 38 0,-2 1 0,-9-29 0,13 60 0,0 3 0,-1 1 0,2 0 0,-1 0 0,1 0 0,0 0 0,3 11 0,3-4 0,1 0 0,1-1 0,0 0 0,19 25 0,20 37 0,-38-55 0,-8-18 0,0 1 0,1 0 0,0-1 0,0 1 0,0-1 0,0 1 0,1-1 0,0 0 0,0 0 0,0 0 0,0-1 0,0 1 0,1-1 0,0 1 0,4 2 0,-7-6 0,0 0 0,0 0 0,0 0 0,0 0 0,0 0 0,0 0 0,0 0 0,-1 0 0,1 0 0,0 0 0,0-1 0,0 1 0,0 0 0,0-1 0,0 1 0,-1-1 0,1 1 0,0-1 0,0 1 0,0-1 0,-1 1 0,1-1 0,0 0 0,-1 1 0,1-1 0,-1 0 0,1 0 0,-1 1 0,1-1 0,-1 0 0,1 0 0,-1 0 0,0 0 0,0 0 0,1 0 0,-1 1 0,0-1 0,0 0 0,0-2 0,7-40 0,-7 42 0,0-28 0</inkml:trace>
  <inkml:trace contextRef="#ctx0" brushRef="#br0" timeOffset="-12397.94">4544 960 24575,'0'68'0,"1"110"0,-36-301 0,7 29 0,16 47 0,4 10 0</inkml:trace>
  <inkml:trace contextRef="#ctx0" brushRef="#br0" timeOffset="-23555.63">4455 877 24575,'-25'-108'0</inkml:trace>
  <inkml:trace contextRef="#ctx0" brushRef="#br0" timeOffset="-25549.79">4427 755 24575,'-9'-41'0</inkml:trace>
  <inkml:trace contextRef="#ctx0" brushRef="#br0" timeOffset="-25551.79">4400 638 24575,'-19'-82'0,"19"223"0,1 84 0,-1-375 0,0 129 0,0 25 0,0 341 0,2-366 0,0-1 0,2 1 0,7-22 0,3-23 0,11-92 0</inkml:trace>
  <inkml:trace contextRef="#ctx0" brushRef="#br0" timeOffset="-23557.63">4465 905 24575,'-1'260'0,"1"-520"0</inkml:trace>
  <inkml:trace contextRef="#ctx0" brushRef="#br0" timeOffset="-23559.63">4447 769 24575,'-11'278'0,"11"-308"0,1-11 0,-1 39 0,0 5 0,0 25 0,0-23 0,0 0 0,0 0 0,0 0 0,1 0 0,0 0 0,0 0 0,4 9 0,-5-13 0,0-1 0,0 0 0,0 0 0,0 1 0,0-1 0,1 0 0,-1 0 0,0 0 0,0 1 0,0-1 0,0 0 0,1 0 0,-1 0 0,0 0 0,0 1 0,0-1 0,1 0 0,-1 0 0,0 0 0,0 0 0,1 0 0,-1 0 0,0 0 0,0 0 0,1 0 0,-1 0 0,0 0 0,0 0 0,1 0 0,-1 0 0,0 0 0,0 0 0,1 0 0,-1 0 0,0 0 0,0 0 0,1 0 0,-1 0 0,0-1 0,0 1 0,1 0 0,-1 0 0,0 0 0,0 0 0,0 0 0,0-1 0,1 1 0,13-28 0,22-95 0</inkml:trace>
  <inkml:trace contextRef="#ctx0" brushRef="#br0" timeOffset="-8024.85">4537 929 24575,'-1'0'0,"1"0"0,0 0 0,-1 0 0,1 0 0,0 1 0,-1-1 0,1 0 0,-1 0 0,1 0 0,0 0 0,-1 1 0,1-1 0,0 0 0,0 0 0,-1 1 0,1-1 0,0 0 0,0 0 0,-1 1 0,1-1 0,0 0 0,0 1 0,-1-1 0,1 0 0,0 1 0,0-1 0,0 0 0,0 1 0,0-1 0,0 1 0,-17 51 0,13-36 0,-3-5 0,3-22 0,0-26 0,4 37 0,0-63 0</inkml:trace>
  <inkml:trace contextRef="#ctx0" brushRef="#br0" timeOffset="-12400.94">4449 769 24574,'-48'186'1,"-51"224"-1,93-387 0,6-23 0,0 0 0,0 0 0,0 0 0,0 0 0,0 0 0,0 0 0,0 0 0,0 0 0,0 0 0,0 0 0,0-1 0,0 1 0,0 0 0,0 0 0,0 0 0,0 0 0,0 0 0,0 0 0,0 0 0,0 0 0,0 0 0,0 0 0,-1 0 0,1 0 0,0 0 0,0 0 0,0 0 0,0 0 0,0 0 0,0 0 0,0 0 0,0 0 0,0 0 0,0 0 0,0 0 0,0 0 0,-1 0 0,1 0 0,0 0 0,0 0 0,0 0 0,0 0 0,0 0 0,0 0 0,0 0 0,-1-42 0,4-109 0,-2-173 0,-1 316 0,0 0 0,0 0 0,0 0 0,-1 0 0,0 1 0,-1-1 0,1 0 0,-1 1 0,-1-1 0,-6-13 0,9 21 0,0-1 0,0 1 0,-1 0 0,1 0 0,0-1 0,0 1 0,-1 0 0,1 0 0,0 0 0,0-1 0,-1 1 0,1 0 0,0 0 0,0 0 0,-1 0 0,1 0 0,0-1 0,-1 1 0,1 0 0,0 0 0,0 0 0,-1 0 0,1 0 0,0 0 0,-1 0 0,1 0 0,0 0 0,-1 0 0,1 0 0,0 0 0,-1 0 0,1 1 0,0-1 0,0 0 0,-1 0 0,1 0 0,0 0 0,-1 0 0,1 1 0,0-1 0,0 0 0,-1 0 0,1 1 0,0-1 0,0 0 0,0 0 0,-1 1 0,1-1 0,-7 10 0,1 1 0,0 0 0,0 0 0,1 0 0,1 1 0,0 0 0,0 0 0,1 0 0,-1 13 0,-3 7 0,-18 74 0,-25 85 0,43-177 0,1-13 0,-5-25 0,-1-51 0,12 74 0,-8-81 0,5 42 0,-1 1 0,-2-1 0,-13-45 0,19 83 0,-1 0 0,1 0 0,-1 0 0,0 0 0,1 0 0,-1 0 0,0 0 0,0 0 0,0 1 0,-1-1 0,1 0 0,0 1 0,-1-1 0,1 1 0,-1-1 0,-1-1 0,2 3 0,0 0 0,1 0 0,-1 0 0,0 0 0,0 0 0,1 0 0,-1 1 0,0-1 0,0 0 0,1 0 0,-1 0 0,0 1 0,1-1 0,-1 0 0,0 1 0,1-1 0,-1 1 0,0-1 0,1 0 0,-1 1 0,1-1 0,-1 1 0,1 0 0,-1-1 0,1 1 0,0-1 0,-1 1 0,0 1 0,-4 8 0,0 0 0,1 0 0,-1 1 0,-2 14 0,-39 163 0,46-188 0,0 0 0,0 0 0,0 0 0,0 0 0,0 0 0,0 0 0,-1 0 0,1 0 0,0 0 0,0 0 0,0 0 0,0 0 0,0 0 0,0 0 0,0 0 0,0 0 0,0 0 0,0 0 0,0 0 0,0 0 0,-1 0 0,1 0 0,0 0 0,0 0 0,0 0 0,0 0 0,1-17 0,6-32 0,10-2 0,3 2 0,46-83 0,-65 130 0,33-50 0,-33 51 0,0 0 0,0 0 0,0 0 0,0-1 0,0 2 0,1-1 0,-1 0 0,0 0 0,1 0 0,-1 0 0,0 1 0,1-1 0,-1 1 0,3-1 0,-3 1 0,0 0 0,-1 0 0,1 0 0,0 1 0,0-1 0,0 0 0,-1 0 0,1 1 0,0-1 0,0 1 0,-1-1 0,1 1 0,0-1 0,-1 1 0,1-1 0,0 1 0,-1 0 0,1-1 0,-1 1 0,1 0 0,-1-1 0,0 1 0,1 0 0,-1 0 0,0-1 0,1 1 0,-1 0 0,0 1 0,5 15 0,-1 0 0,-1 0 0,-1 0 0,0 0 0,-1 1 0,-3 29 0,1-25 0,1 0 0,1 0 0,5 33 0,-6-54 0,0 1 0,0-1 0,0 0 0,1 0 0,-1 1 0,0-1 0,0 0 0,1 0 0,-1 0 0,1 1 0,-1-1 0,1 0 0,-1 0 0,1 0 0,0 0 0,0 0 0,-1 0 0,1 0 0,0 0 0,0 0 0,0-1 0,0 1 0,0 0 0,2 1 0,-2-3 0,0 1 0,1-1 0,-1 0 0,0 1 0,0-1 0,0 0 0,0 0 0,0 0 0,-1 0 0,1 0 0,0 0 0,0 0 0,0 0 0,-1 0 0,1 0 0,-1 0 0,1-1 0,0-1 0,22-68 0,1-44 0,19-68 0,-43 181 0,0 1 0,0-1 0,0 1 0,0 0 0,1-1 0,-1 1 0,1 0 0,-1-1 0,1 1 0,-1 0 0,1-1 0,0 1 0,0 0 0,-1 0 0,1 0 0,0 0 0,0 0 0,0 0 0,2-1 0,-2 4 0,0 0 0,0 0 0,-1 0 0,1 0 0,0 0 0,-1 0 0,0 0 0,1 0 0,-1 0 0,0 0 0,0 1 0,0-1 0,-1 4 0,-8 91 0,-4 1 0,-39 146 0,26-129 0,21-87 0,3-18 0,0 0 0,0-1 0,-1 1 0,-7 17 0,7-25 0,0-8 0,-2-53 0,3 0 0,2 0 0,11-89 0,-9 130 0,-2 10 0,0 0 0,1 1 0,1-1 0,-1 0 0,1 0 0,3-8 0,-5 58 0,-8 2 0,-1 0 0,-2 0 0,-30 75 0,29-101 0,8-29 0,7-35 0,7-9 0,2 0 0,3 2 0,2 0 0,39-83 0,-28 81 0,-28 54 0,0 0 0,1 0 0,-1 0 0,1 0 0,0 0 0,-1 0 0,1 0 0,-1 0 0,1 1 0,0-1 0,0 0 0,0 0 0,0 1 0,-1-1 0,1 0 0,0 1 0,0-1 0,0 1 0,1-1 0,-1 2 0,-1 0 0,1 0 0,-1 0 0,1 0 0,-1 0 0,0 0 0,1 0 0,-1 0 0,0 0 0,0 0 0,0 0 0,0 0 0,0 0 0,0 0 0,0 0 0,0 0 0,0 0 0,-1 0 0,1 1 0,-48 250 0,24-146 0,14-61 0,4-35 0,3-24 0,2-31 0,18-139 0,-13 162 0,-4 22 0,0 0 0,0 0 0,0 0 0,0 1 0,0-1 0,0 0 0,0 0 0,0 0 0,0 0 0,0 0 0,0 0 0,0 0 0,0 0 0,0 0 0,1 0 0,-1 0 0,0 0 0,0 0 0,0 1 0,0-1 0,0 0 0,0 0 0,0 0 0,0 0 0,0 0 0,0 0 0,0 0 0,0 0 0,0 0 0,0 0 0,0 0 0,1 0 0,-1 0 0,0 0 0,0 0 0,0 0 0,0 0 0,0 0 0,0 0 0,0 0 0,0 0 0,0 0 0,0 0 0,0 0 0,1 0 0,-1 0 0,0 0 0,0 0 0,0 38 0,-1-19 0,-2 45 0,-3 0 0,-25 112 0,85-349 0,-50 165 0,11-45 0,-15 52 0,1-1 0,-1 0 0,0 1 0,0-1 0,0 1 0,0-1 0,0 0 0,0 1 0,-1-1 0,1 1 0,0-1 0,-1 1 0,1-1 0,-1 1 0,0-1 0,1 1 0,-1-1 0,0 1 0,0 0 0,0-1 0,0 1 0,0 0 0,0 0 0,0 0 0,-1 0 0,1 0 0,0 0 0,-1 0 0,-1-1 0,-27-3 0,27 5 0,-1 0 0,1 0 0,0 0 0,0 0 0,0-1 0,0 0 0,-1 1 0,1-1 0,0 0 0,0-1 0,0 1 0,-5-4 0,8 4 0,0 0 0,-1 0 0,1 0 0,0 0 0,0-1 0,0 1 0,0 0 0,0 0 0,0 0 0,0 0 0,1-1 0,-1 1 0,0 0 0,0 0 0,1 0 0,-1 0 0,1 0 0,-1 0 0,1 0 0,0 0 0,-1 0 0,1 0 0,0 0 0,1-1 0,20-26 0,-20 27 0,2-4 0,0 0 0,0 1 0,0-1 0,1 1 0,0 0 0,0 1 0,0-1 0,0 1 0,1 0 0,9-4 0,-12 10 0,-10 7 0,-8 5 0,14-14 0,-75 49 0,-103 50 0,156-93 0,22-7 0,1 0 0,0 0 0,-1 0 0,1 0 0,0 0 0,0 0 0,-1 0 0,1 0 0,0 0 0,-1-1 0,1 1 0,0 0 0,0 0 0,-1 0 0,1 0 0,0-1 0,0 1 0,0 0 0,-1 0 0,1 0 0,0-1 0,0 1 0,0 0 0,0 0 0,-1-1 0,1 1 0,0 0 0,0-1 0,0 1 0,0 0 0,0 0 0,0-1 0,0 1 0,0 0 0,0-1 0,0 1 0,12-33 0,-8 26 0,-7 2 0,-9 6 0,-10 6 0,22-7 0,-1 1 0,1 0 0,-1-1 0,0 0 0,1 1 0,-1-1 0,0 1 0,1-1 0,-1 0 0,0 0 0,1 1 0,-1-1 0,0 0 0,0 0 0,1 0 0,-1 0 0,0 0 0,0 0 0,1 0 0,-1 0 0,0 0 0,0 0 0,1 0 0,-1 0 0,-1-1 0,20-19 0,10-1 0,0 1 0,2 1 0,0 1 0,0 2 0,65-23 0,-94 38 0,0 0 0,1 0 0,-1 1 0,1-1 0,0 1 0,-1-1 0,1 1 0,-1 0 0,1-1 0,0 1 0,-1 0 0,1 0 0,0 0 0,-1 0 0,1 0 0,-1 1 0,3-1 0,-4 1 0,0 0 0,0 0 0,0 0 0,0-1 0,0 1 0,0 0 0,-1 0 0,1 0 0,0-1 0,0 1 0,-1 0 0,1-1 0,0 1 0,-1 0 0,1 0 0,-1-1 0,1 1 0,-1-1 0,1 1 0,-1 0 0,1-1 0,-1 1 0,0 0 0,-49 42 0,46-39 0,-85 56 0,78-53 0,0-1 0,-1-1 0,1 0 0,-1 0 0,-1-1 0,-15 3 0,26-6 0,1-1 0,-1 1 0,1-1 0,-1 0 0,1 0 0,-1 1 0,1-1 0,-1 0 0,1-1 0,-1 1 0,1 0 0,0 0 0,-1-1 0,1 1 0,-1 0 0,1-1 0,-1 1 0,1-1 0,0 0 0,0 0 0,-1 1 0,1-1 0,0 0 0,0 0 0,0 0 0,0 0 0,0 0 0,0-1 0,0 1 0,0 0 0,0 0 0,1-1 0,-1 1 0,0 0 0,1-1 0,-1 1 0,0-3 0,0-3 0,1-1 0,-1 1 0,1-1 0,1 1 0,-1-1 0,3-7 0,-1-3 0,-1 17 0,-1 1 0,0-1 0,0 1 0,0-1 0,0 0 0,0 1 0,0-1 0,0 1 0,0-1 0,0 0 0,0 1 0,0-1 0,0 1 0,0-1 0,0 0 0,-1 1 0,1-1 0,0 1 0,0-1 0,-1 1 0,1-1 0,0 1 0,-1-1 0,1 1 0,0-1 0,-1 1 0,1-1 0,-1 1 0,1 0 0,-1-1 0,1 1 0,-1 0 0,1-1 0,-1 1 0,1 0 0,-2-1 0,-20 9 0,7 9 0,15-17 0,0 0 0,0 0 0,0 1 0,0-1 0,0 0 0,0 0 0,0 1 0,0-1 0,0 0 0,0 0 0,0 1 0,0-1 0,0 0 0,0 0 0,0 1 0,0-1 0,0 0 0,0 0 0,0 0 0,0 1 0,0-1 0,1 0 0,-1 0 0,0 0 0,0 1 0,0-1 0,0 0 0,1 0 0,-1 0 0,0 0 0,0 1 0,0-1 0,1 0 0,-1 0 0,0 0 0,0 0 0,1 0 0,-1 0 0,0 0 0,0 0 0,0 0 0,1 0 0,-1 1 0,0-1 0,0 0 0,1-1 0,-1 1 0,0 0 0,0 0 0,1 0 0,-1 0 0,0 0 0,0 0 0,1 0 0,-1 0 0,0 0 0,0 0 0,0 0 0,1-1 0,-1 1 0,0 0 0,0 0 0,1-1 0,32-11 0,17-7 0,-48 19 0,-1-1 0,1 1 0,0-1 0,0 1 0,-1 0 0,1-1 0,0 1 0,0 0 0,0 0 0,-1 1 0,1-1 0,0 0 0,0 0 0,-1 1 0,1-1 0,0 1 0,0 0 0,-1-1 0,1 1 0,2 1 0,-3-1 0,-1 1 0,1-1 0,0 0 0,0 0 0,0 0 0,-1 1 0,1-1 0,-1 0 0,1 1 0,-1-1 0,0 1 0,1-1 0,-1 0 0,0 1 0,0-1 0,0 1 0,0-1 0,0 1 0,0-1 0,0 0 0,-1 1 0,0 2 0,-15 35 0,7-19 0,9-20 0,-1 1 0,1-1 0,0 1 0,-1 0 0,1-1 0,0 1 0,0 0 0,0-1 0,-1 1 0,1 0 0,0-1 0,0 1 0,0 0 0,0-1 0,0 1 0,0 0 0,0-1 0,1 1 0,-1 0 0,0-1 0,0 1 0,1 0 0,-1-1 0,0 1 0,0 0 0,1-1 0,-1 1 0,1-1 0,0 1 0,19-1 0,34-24 0,-45 20 0,8-5 0,0 1 0,0 1 0,1 1 0,33-7 0,-51 12 0,1 1 0,0 0 0,0-1 0,-1 1 0,1 0 0,0 0 0,0 0 0,0-1 0,0 1 0,-1 0 0,1 0 0,0 0 0,0 1 0,0-1 0,-1 0 0,1 0 0,0 0 0,0 1 0,0-1 0,-1 0 0,1 0 0,0 1 0,-1-1 0,1 1 0,1 0 0,-14 14 0,-40 21 0,43-30 0,-15 12 0,18-10 0,17-10 0,30-18 0,-33 15 0,0 1 0,0 0 0,0 0 0,0 0 0,1 1 0,0 1 0,0-1 0,-1 2 0,1-1 0,13 0 0,-20 3 0,0 0 0,1 0 0,-1 0 0,-1 0 0,1 0 0,0 1 0,0-1 0,0 1 0,-1-1 0,1 1 0,-1 0 0,2 1 0,21 17 0,-23-19 0,-1-1 0,1 0 0,0 0 0,0 0 0,0 0 0,0 0 0,-1 0 0,1 0 0,0 0 0,0 0 0,0 0 0,-1 0 0,1 0 0,0-1 0,0 1 0,0 0 0,-1-1 0,1 1 0,0 0 0,-1-1 0,1 1 0,0-1 0,-1 1 0,1-1 0,0 1 0,-1-1 0,1 0 0,-1 1 0,1-1 0,-1 0 0,1 1 0,-1-1 0,0 0 0,1-1 0,1-2 0,-1 0 0,0-1 0,0 1 0,0-1 0,0 1 0,-1-1 0,0 0 0,0 1 0,0-1 0,-1 1 0,1-1 0,-1 0 0,0 1 0,0 0 0,-1-1 0,-2-5 0,4 9 0,-1 1 0,1-1 0,0 1 0,-1-1 0,1 1 0,-1 0 0,1-1 0,-1 1 0,1-1 0,-1 1 0,0 0 0,1 0 0,-1-1 0,1 1 0,-1 0 0,0 0 0,1 0 0,-1-1 0,0 1 0,1 0 0,-1 0 0,1 0 0,-1 0 0,0 0 0,1 1 0,-1-1 0,0 0 0,1 0 0,-1 0 0,0 0 0,1 1 0,-2-1 0,-27 13 0,15-7 0,-183 41 0,193-46 0,-8 3 0,0 0 0,0-1 0,0 0 0,-21 1 0,31-3 0,0-1 0,1 0 0,-1 0 0,0 0 0,0 0 0,0 0 0,0 0 0,0-1 0,0 1 0,1-1 0,-1 1 0,0-1 0,0 0 0,1 0 0,-1 1 0,0-1 0,1 0 0,-1-1 0,1 1 0,-1 0 0,1 0 0,0-1 0,-1 1 0,1 0 0,0-1 0,0 1 0,0-1 0,0 0 0,0 1 0,0-1 0,1 0 0,-1 0 0,1 1 0,-1-1 0,1 0 0,-1 0 0,1 0 0,0 0 0,0-3 0,0-1 0,1 0 0,0 0 0,1 0 0,-1 0 0,1 0 0,0 0 0,0 0 0,1 1 0,0-1 0,0 1 0,0-1 0,1 1 0,-1 0 0,1 0 0,1 1 0,-1-1 0,8-5 0,-4 3 0,0 0 0,1 1 0,-1 0 0,1 1 0,0 0 0,1 0 0,-1 1 0,1 0 0,17-4 0,-17 7 0,0 1 0,-1 0 0,1 0 0,0 1 0,0 0 0,-1 1 0,1 0 0,-1 0 0,1 1 0,-1 0 0,0 1 0,0 0 0,-1 1 0,15 8 0,-15-7 0,1 0 0,-1 0 0,0 0 0,0 1 0,-1 0 0,0 1 0,0 0 0,-1 0 0,0 0 0,0 1 0,-1-1 0,0 2 0,6 15 0,-10-23 0,-1-1 0,1 1 0,-1-1 0,0 1 0,1 0 0,-1-1 0,0 1 0,0 0 0,0-1 0,0 1 0,0-1 0,-1 1 0,1 0 0,-1-1 0,1 1 0,-1-1 0,1 1 0,-1-1 0,0 1 0,1-1 0,-1 0 0,-2 3 0,1-2 0,-1 0 0,1 0 0,-1 0 0,1-1 0,-1 1 0,0-1 0,0 1 0,0-1 0,1 0 0,-1 0 0,-5 0 0,-8 2 0,-1-1 0,1-1 0,-28-1 0,34-1 0,-83 1 0,-89-5 0,180 5 0,0 0 0,0 0 0,0 0 0,1 0 0,-1 0 0,0-1 0,0 1 0,0-1 0,1 1 0,-1-1 0,0 1 0,0-1 0,1 0 0,-1 0 0,1 0 0,-1 0 0,1 0 0,-1 0 0,1 0 0,0-1 0,-1 1 0,1 0 0,0-1 0,0 1 0,0-1 0,0 1 0,0-1 0,0 0 0,0 1 0,1-1 0,-1 0 0,1 0 0,-1 1 0,1-1 0,0 0 0,-1 0 0,1 0 0,0 1 0,0-1 0,1 0 0,-1 0 0,1-2 0,0 0 0,0 0 0,0 0 0,1 0 0,0 0 0,0 0 0,0 0 0,0 1 0,1-1 0,-1 1 0,1-1 0,0 1 0,0 0 0,0 0 0,0 0 0,1 1 0,-1-1 0,6-2 0,4 0 0,0 0 0,0 1 0,0 0 0,0 1 0,0 1 0,1 0 0,0 0 0,-1 2 0,25 1 0,10 4 0,66 15 0,-80-13 0,-21-3 0,0-1 0,0 2 0,-1-1 0,1 2 0,-1 0 0,0 0 0,-1 1 0,0 1 0,0-1 0,0 2 0,-1 0 0,0 0 0,9 11 0,-19-19 0,1-1 0,-1 1 0,1 0 0,-1-1 0,1 1 0,-1 0 0,0-1 0,1 1 0,-1 0 0,0 0 0,0-1 0,1 1 0,-1 0 0,0 0 0,0-1 0,0 1 0,0 0 0,0 0 0,0 0 0,0-1 0,0 1 0,0 0 0,0 0 0,0-1 0,-1 1 0,1 0 0,0 0 0,-1 1 0,-20 9 0,-34-5 0,53-6 0,-286-5 0,252 2 0,35 3 0,0 0 0,1 0 0,-1 0 0,1-1 0,-1 1 0,1 0 0,-1 0 0,1 0 0,-1 0 0,1-1 0,-1 1 0,1 0 0,-1 0 0,1-1 0,-1 1 0,1 0 0,-1-1 0,1 1 0,0-1 0,-1 1 0,1 0 0,0-1 0,-1 1 0,1-1 0,0 1 0,0-1 0,-1 1 0,1-1 0,0 1 0,0-1 0,0 1 0,0-1 0,0 0 0,-1 1 0,1-1 0,0 1 0,0-1 0,1 1 0,-1-1 0,0 1 0,0-1 0,0 0 0,0 1 0,0-1 0,1 1 0,-1-1 0,0 1 0,0-1 0,1 1 0,-1-1 0,0 1 0,1 0 0,-1-1 0,0 1 0,1-1 0,-1 1 0,1 0 0,-1-1 0,1 1 0,-1 0 0,1-1 0,7-5 0,1 1 0,-1-1 0,1 1 0,0 1 0,0 0 0,1 0 0,-1 1 0,1 0 0,0 0 0,-1 1 0,11-1 0,51-15 0,-71 18 0,1 0 0,-1 0 0,0 0 0,0 0 0,0 0 0,0 0 0,1 0 0,-1 0 0,0 0 0,0 0 0,0 0 0,1 0 0,-1 0 0,0 0 0,0 0 0,0 0 0,0 0 0,1 0 0,-1-1 0,0 1 0,0 0 0,0 0 0,0 0 0,1 0 0,-1 0 0,0 0 0,0 0 0,0-1 0,0 1 0,0 0 0,0 0 0,1 0 0,-1 0 0,0-1 0,0 1 0,0 0 0,0 0 0,0 0 0,0 0 0,0-1 0,0 1 0,0 0 0,0 0 0,0 0 0,0-1 0,0 1 0,0 0 0,0 0 0,0 0 0,0 0 0,0-1 0,0 1 0,0 0 0,0 0 0,0 0 0,0-1 0,-1 1 0,1 0 0,0 0 0,0 0 0,0 0 0,0-1 0,-18-3 0,-29 0 0,-265 4 0,311 0 0,0 0 0,0 0 0,0 0 0,-1 0 0,1 0 0,0 0 0,0 0 0,0-1 0,0 1 0,0 0 0,0 0 0,0-1 0,0 1 0,0-1 0,0 1 0,0-1 0,0 0 0,0 1 0,0-1 0,0 0 0,1 0 0,0 0 0,0 1 0,0-1 0,0 1 0,0-1 0,0 0 0,0 1 0,1-1 0,-1 1 0,0-1 0,0 0 0,1 1 0,-1-1 0,1 1 0,-1-1 0,0 1 0,1 0 0,-1-1 0,1 1 0,-1-1 0,1 1 0,-1 0 0,1-1 0,0 1 0,42-21 0,-41 21 0,0 0 0,0 0 0,0 0 0,0 0 0,0 0 0,0 1 0,0-1 0,1 1 0,-1-1 0,0 1 0,-1 0 0,1 0 0,0 0 0,0 0 0,0 0 0,0 0 0,-1 0 0,1 1 0,2 2 0,26 13 0,4-10 0,51 3 0,-5-1 0,-17-2 0,120-3 0,-37-3 0,-128 2 0</inkml:trace>
  <inkml:trace contextRef="#ctx0" brushRef="#br0" timeOffset="-1">4564 964 24575,'-9'4'0,"-26"1"0,0-2 0,0-1 0,0-1 0,-50-6 0,83 5 0,0 0 0,0 0 0,0-1 0,1 1 0,-1 0 0,0-1 0,0 0 0,0 1 0,0-1 0,0 0 0,1 0 0,-1 0 0,0 0 0,1 0 0,-1 0 0,0 0 0,1-1 0,0 1 0,-1 0 0,1-1 0,0 1 0,0-1 0,-1 0 0,1 1 0,-1-5 0,-12-14 0,11 18 0,0 0 0,0 0 0,0 0 0,0 1 0,-1-1 0,1 1 0,0 0 0,-1 0 0,1 1 0,-1-1 0,1 1 0,-1-1 0,-4 1 0,1 0 0,0 0 0,0 0 0,0 0 0,0 1 0,0 0 0,-7 2 0,-33 21 0,39-19 0,0 0 0,0-1 0,-1 0 0,1 0 0,-1-1 0,-11 3 0,-33 0 0,0-2 0,-101-6 0,60 0 0,73 2 0,1 0 0,0 0 0,0-1 0,1-1 0,-30-7 0,49 9 0,0 0 0,0 0 0,0-1 0,1 1 0,-1 0 0,0 0 0,0 0 0,0 0 0,0 0 0,0 0 0,0 0 0,0-1 0,0 1 0,0 0 0,0 0 0,0 0 0,0 0 0,0 0 0,0-1 0,0 1 0,0 0 0,0 0 0,0 0 0,0 0 0,0 0 0,0 0 0,0-1 0,0 1 0,0 0 0,0 0 0,0 0 0,0 0 0,0 0 0,0-1 0,0 1 0,0 0 0,0 0 0,-1 0 0,1 0 0,0 0 0,0 0 0,0 0 0,0 0 0,0 0 0,0-1 0,0 1 0,-1 0 0,1 0 0,0 0 0,0 0 0,0 0 0,0 0 0,0 0 0,-1 0 0,1 0 0,0 0 0,0 0 0,0 0 0,0 0 0,0 0 0,0 0 0,-1 0 0,1 0 0,0 0 0,18-5 0,26-1 0,-4 5 0,23-2 0,102 7 0,-156 1 0,-21 1 0,-26 5 0,18-7 0,-163 30 0,147-28 0,0-3 0,0-1 0,-36-3 0,69 1 0,0 0 0,1 0 0,-1 0 0,1-1 0,-1 1 0,1-1 0,0 0 0,-1 0 0,1 0 0,0 0 0,-1 0 0,1 0 0,-3-3 0,4 3 0,0 0 0,1 1 0,-1-1 0,1 0 0,-1 0 0,1 0 0,-1 0 0,1 0 0,-1 0 0,1 0 0,0 0 0,0 0 0,-1 0 0,1 0 0,0 0 0,0 0 0,0 0 0,0 0 0,0 0 0,0 0 0,0 0 0,1-2 0,1-1 0,-1 1 0,1-1 0,0 0 0,0 1 0,1 0 0,-1-1 0,1 1 0,0 0 0,-1 0 0,1 0 0,1 1 0,-1-1 0,0 1 0,5-3 0,23-9 0,-7 4 0,-37 12 0,-16 7 0,-57 7 0,81-16 0,6-2 0,17-4 0,29-6 0,126-22 0,-171 33 0,0 1 0,0-1 0,1 1 0,-1 0 0,0 0 0,0 0 0,0 0 0,0 0 0,1 1 0,-1-1 0,0 1 0,0-1 0,0 1 0,4 1 0,-6-1 0,1-1 0,-1 1 0,1-1 0,-1 1 0,0 0 0,1-1 0,-1 1 0,0-1 0,0 1 0,1 0 0,-1-1 0,0 1 0,0 0 0,0-1 0,0 1 0,0 0 0,0-1 0,0 1 0,0 0 0,0-1 0,0 1 0,0 0 0,0-1 0,0 1 0,-1 0 0,1-1 0,0 1 0,-1-1 0,0 2 0,-2 4 0,0-1 0,-1 0 0,0 0 0,0 0 0,-1-1 0,1 1 0,-1-1 0,-10 6 0,-142 75 0,258-126 0,-84 42 0,-18 11 0,-1-9 0,0 0 0,0 0 0,0 0 0,0 0 0,0 0 0,-1-1 0,1 1 0,-5 2 0,-13 7 0,0-1 0,-1-2 0,0 0 0,-1-1 0,-43 11 0,11-8 0,-74 6 0,117-16 0,-1 0 0,1-1 0,0-1 0,-19-2 0,27 3 0,1-1 0,-1 1 0,0-1 0,1 0 0,-1 0 0,1 0 0,0 0 0,-1 0 0,1-1 0,0 1 0,0-1 0,-1 1 0,1-1 0,0 0 0,1 0 0,-1 0 0,0 0 0,1 0 0,-1 0 0,1-1 0,-1 1 0,1 0 0,0-1 0,-1-3 0,2 2 0,-1 0 0,0 0 0,0 1 0,0-1 0,0 0 0,0 1 0,-1-1 0,1 1 0,-1-1 0,0 1 0,0 0 0,-1-1 0,1 1 0,0 0 0,-1 1 0,0-1 0,0 0 0,0 1 0,0 0 0,0-1 0,0 1 0,-1 0 0,1 1 0,-1-1 0,1 1 0,-1-1 0,-4 0 0,-85-18 0,67 16 0,-47-15 0,72 19 0,-1 0 0,1 0 0,-1-1 0,1 1 0,-1-1 0,1 1 0,-1-1 0,1 0 0,0 0 0,-1 1 0,1-1 0,0 0 0,0 0 0,-1 0 0,1 0 0,0 0 0,0-1 0,0 1 0,0 0 0,0 0 0,1-1 0,-1 1 0,0-1 0,0-1 0,1 2 0,1-1 0,-1 1 0,1 0 0,-1-1 0,1 1 0,0 0 0,0-1 0,0 1 0,-1 0 0,1 0 0,0 0 0,0 0 0,1 0 0,-1 0 0,0 0 0,0 0 0,0 0 0,1 0 0,1-1 0,12-5 0,-1 0 0,1 1 0,26-6 0,25-4 0,0 4 0,134-8 0,-164 22 0,-36-2 0,0 0 0,0 0 0,1 1 0,-1-1 0,0 0 0,0 0 0,1 0 0,-1 0 0,0 0 0,0 0 0,1 0 0,-1 0 0,0 0 0,0 1 0,0-1 0,1 0 0,-1 0 0,0 0 0,0 0 0,0 1 0,1-1 0,-1 0 0,0 0 0,0 1 0,0-1 0,0 0 0,0 0 0,0 1 0,1-1 0,-1 0 0,0 0 0,0 1 0,0-1 0,0 0 0,0 0 0,0 1 0,0-1 0,0 0 0,0 0 0,0 1 0,0-1 0,-1 0 0,-9 12 0,-22 9 0,29-19 0,-34 16 0,-44 16 0,72-31 0,45-26 0,-24 11 0,-12 12 0,0-1 0,0 1 0,0 0 0,0 0 0,0 0 0,0-1 0,0 1 0,0 0 0,0 0 0,0 0 0,0-1 0,-1 1 0,1 0 0,0 0 0,0 0 0,0 0 0,0-1 0,0 1 0,-1 0 0,1 0 0,0 0 0,0 0 0,0 0 0,0 0 0,-1 0 0,1 0 0,0-1 0,0 1 0,0 0 0,-1 0 0,1 0 0,0 0 0,0 0 0,-1 0 0,1 0 0,0 0 0,0 0 0,0 0 0,-1 0 0,1 0 0,0 0 0,0 1 0,0-1 0,-1 0 0,1 0 0,0 0 0,0 0 0,0 0 0,0 0 0,-1 0 0,1 1 0,0-1 0,0 0 0,0 0 0,0 0 0,-1 1 0,-208 52 0,110-26 0,-115 17 0,200-42 0,0-1 0,-1 0 0,0-1 0,1 0 0,-27-5 0,39 4 0,-1 1 0,1 0 0,-1-1 0,1 0 0,-1 1 0,1-1 0,0 0 0,0 0 0,-1-1 0,1 1 0,0 0 0,0-1 0,0 1 0,0-1 0,0 0 0,1 1 0,-1-1 0,0 0 0,1 0 0,-1 0 0,1 0 0,0-1 0,0 1 0,0 0 0,0 0 0,0-1 0,0 1 0,1-1 0,-1 1 0,1 0 0,-1-1 0,1 1 0,0-1 0,0 1 0,0-1 0,0 1 0,1-1 0,-1 1 0,1-1 0,1-3 0,-1 0 0,1 1 0,0 0 0,1 0 0,-1-1 0,1 2 0,0-1 0,0 0 0,0 0 0,1 1 0,0 0 0,0 0 0,0 0 0,0 0 0,0 0 0,1 1 0,0 0 0,0 0 0,0 0 0,0 1 0,0-1 0,0 1 0,1 1 0,7-3 0,-3 2 0,0 0 0,0 1 0,1 1 0,-1-1 0,0 1 0,0 1 0,1 0 0,-1 1 0,0 0 0,0 0 0,0 1 0,13 5 0,79 40 0,63 25 0,-134-62 0,-25-5 0,-15-3 0,-23-2 0,31-1 0,-521-6 0,511 6 0,-1-1 0,1 0 0,-22-6 0,31 7 0,1-1 0,-1 1 0,0-1 0,0 0 0,0 0 0,0 0 0,1 0 0,-1 0 0,1 0 0,-1 0 0,1 0 0,-1-1 0,-2-2 0,4 3 0,0 0 0,-1 0 0,1 0 0,0 0 0,0 0 0,0 0 0,0 0 0,0 0 0,0 0 0,0 0 0,0 0 0,0 0 0,0 0 0,0 1 0,1-1 0,-1 0 0,0 0 0,1 0 0,-1 0 0,1 0 0,-1 0 0,1 0 0,-1 1 0,1-1 0,0 0 0,-1 0 0,1 1 0,0-1 0,1-1 0,5-3 0,0-1 0,0 1 0,1 0 0,0 0 0,0 1 0,0 0 0,1 0 0,-1 1 0,14-4 0,85-15 0,-51 14 0,1 2 0,-1 2 0,81 7 0,-119 1 0,-20 1 0,-29 5 0,-288 59 0,278-62 0,28-7 0,19-7 0,24-9 0,-1 6 0,1 1 0,0 2 0,33-4 0,-43 8 0,-16 3 0,-8 1 0,-20 6 0,-40 6 0,-348-6 0,246-10 0,271 2 0,-48-2 0,1 3 0,0 2 0,-1 3 0,65 14 0,-31-1 0,171 14 0,-51-10 0,-198-20 0,1 0 0,0 1 0,-1 0 0,1 1 0,18 9 0,-31-13 0,0 0 0,0 1 0,-1-1 0,1 1 0,0-1 0,0 1 0,0-1 0,0 1 0,0 0 0,-1 0 0,1-1 0,0 1 0,-1 0 0,1 0 0,0 0 0,-1 0 0,1 0 0,0 1 0,-1-1 0,0-1 0,-1 1 0,1-1 0,0 1 0,0-1 0,0 1 0,0-1 0,-1 1 0,1-1 0,0 1 0,0-1 0,-1 0 0,1 1 0,0-1 0,-1 1 0,1-1 0,-1 0 0,1 1 0,0-1 0,-1 0 0,1 1 0,-1-1 0,1 0 0,-2 1 0,-38 10 0,-66-2 0,-196-7 0,227-4 0,-293-17 0,357 18 0,0 1 0,1 0 0,0-1 0,0 0 0,0-1 0,0-1 0,0 1 0,0-1 0,1-1 0,-16-7 0,25 11 0,-1-1 0,0 1 0,1 0 0,-1-1 0,0 1 0,1-1 0,-1 1 0,0-1 0,1 1 0,-1-1 0,1 1 0,-1-1 0,1 0 0,-1 1 0,1-1 0,-1 0 0,1 1 0,0-1 0,-1 0 0,1 1 0,0-1 0,0 0 0,0 0 0,-1 0 0,1 1 0,0-1 0,0 0 0,0 0 0,0 1 0,0-1 0,1 0 0,-1 0 0,0 0 0,0 1 0,0-1 0,1 0 0,-1 1 0,0-1 0,1 0 0,-1 0 0,0 1 0,1-1 0,-1 1 0,1-1 0,-1 0 0,1 1 0,-1-1 0,1 1 0,0-1 0,-1 1 0,1-1 0,1 0 0,39-16 0,13 8 0,1 3 0,0 1 0,104 7 0,-72-1 0,220 2 0,-665-2 0,145 0 0,-242-3 0,396-2 0,41-3 0,28-1 0,35-5 0,-42 12 0,79-19 0,1 5 0,0 2 0,1 4 0,-1 4 0,2 4 0,-1 3 0,113 18 0,-44 7 0,234 73 0,-376-96 0,6 1 0,1 1 0,-1 0 0,0 1 0,0 1 0,15 11 0,-31-19 0,0 0 0,-1 0 0,1 1 0,0-1 0,0 1 0,-1-1 0,1 0 0,0 1 0,-1-1 0,1 1 0,-1 0 0,1-1 0,-1 1 0,1-1 0,-1 1 0,1 0 0,-1-1 0,1 1 0,-1 0 0,0 0 0,0-1 0,1 1 0,-1 0 0,0 0 0,0-1 0,0 1 0,0 0 0,0 0 0,0 0 0,0-1 0,0 1 0,0 0 0,0 0 0,0 0 0,0-1 0,0 1 0,-1 0 0,1 0 0,0-1 0,-1 1 0,1 0 0,-1-1 0,1 1 0,-1 0 0,1-1 0,-1 1 0,1 0 0,-1-1 0,1 1 0,-1-1 0,0 1 0,1-1 0,-1 0 0,-1 1 0,-47 18 0,41-16 0,-72 19 0,-1-3 0,-1-3 0,-126 6 0,148-23 0,60 1 0,-1 1 0,0-1 0,1 0 0,-1 0 0,0 0 0,1 0 0,-1 0 0,0 0 0,1 0 0,-1 0 0,0-1 0,1 1 0,-1 0 0,0 0 0,1 0 0,-1-1 0,0 1 0,1 0 0,-1-1 0,1 1 0,-1-1 0,1 1 0,-1 0 0,1-1 0,-1 1 0,1-1 0,-1 1 0,1-1 0,-1 0 0,1 1 0,0-1 0,-1 1 0,1-1 0,0 0 0,0 1 0,0-1 0,-1 0 0,1 1 0,0-1 0,0 0 0,1-1 0,0 0 0,1 0 0,-1 1 0,0-1 0,1 0 0,0 1 0,-1 0 0,1-1 0,0 1 0,-1 0 0,5-2 0,20-10 0,1 1 0,1 2 0,0 1 0,0 1 0,40-6 0,-12 2 0,301-64 0,-249 58 0,141-6 0,-214 25 0,-35-1 0,0 0 0,0 0 0,1 0 0,-1 0 0,0-1 0,0 1 0,0 0 0,0 0 0,1 0 0,-1 0 0,0 0 0,0 0 0,0 0 0,0 0 0,1 0 0,-1 1 0,0-1 0,0 0 0,0 0 0,0 0 0,1 0 0,-1 0 0,0 0 0,0 0 0,0 0 0,0 0 0,0 0 0,0 0 0,1 1 0,-1-1 0,0 0 0,0 0 0,0 0 0,0 0 0,0 0 0,0 1 0,0-1 0,0 0 0,0 0 0,0 0 0,0 0 0,0 0 0,1 1 0,-1-1 0,0 0 0,0 0 0,0 0 0,0 0 0,0 1 0,0-1 0,-1 0 0,1 0 0,0 0 0,0 0 0,0 1 0,0-1 0,0 0 0,0 0 0,0 0 0,0 0 0,0 0 0,0 1 0,0-1 0,-1 0 0,-46 19 0,-86 18 0,-2-6 0,-188 20 0,322-51 0,-10 2 0,1-1 0,-1 0 0,0-1 0,0 0 0,0-1 0,1 0 0,-1-1 0,-15-4 0,25 6 0,0 0 0,0 0 0,0-1 0,1 1 0,-1-1 0,0 1 0,0-1 0,0 1 0,1-1 0,-1 1 0,0-1 0,1 1 0,-1-1 0,0 0 0,1 0 0,-1 1 0,1-1 0,-1 0 0,1 0 0,0 1 0,-1-1 0,1 0 0,0 0 0,-1 0 0,1 0 0,0 0 0,0 0 0,0 0 0,0 1 0,0-1 0,0 0 0,0-1 0,1-1 0,0 0 0,1 0 0,-1 0 0,0 0 0,1 0 0,0 0 0,0 1 0,3-5 0,13-11 0,0 0 0,1 2 0,0 0 0,1 1 0,1 1 0,1 1 0,31-15 0,169-60 0,-209 83 0,-6 2 0,0 0 0,0 0 0,0 1 0,1 0 0,-1 1 0,1-1 0,-1 1 0,1 1 0,0 0 0,13 1 0,-21-1 0,0 0 0,1 0 0,-1 0 0,1 0 0,-1 0 0,1 0 0,-1 0 0,1 0 0,-1 0 0,0 1 0,1-1 0,-1 0 0,1 0 0,-1 1 0,0-1 0,1 0 0,-1 0 0,0 1 0,1-1 0,-1 0 0,0 1 0,1-1 0,-1 1 0,0-1 0,0 0 0,0 1 0,1-1 0,-1 1 0,0-1 0,0 1 0,0-1 0,0 0 0,0 1 0,0-1 0,0 1 0,0-1 0,0 1 0,0-1 0,0 1 0,0-1 0,0 1 0,0-1 0,0 0 0,0 1 0,0-1 0,-1 1 0,1-1 0,0 1 0,0-1 0,-1 1 0,-17 19 0,18-20 0,-22 18 0,0-1 0,-2-2 0,1 0 0,-2-1 0,0-2 0,-38 15 0,21-12 0,-1-2 0,-1-2 0,-54 7 0,68-19 0,29 1 0,1 0 0,0 0 0,0 0 0,0 0 0,-1-1 0,1 1 0,0 0 0,0 0 0,0 0 0,-1-1 0,1 1 0,0 0 0,0 0 0,0-1 0,0 1 0,0 0 0,-1 0 0,1-1 0,0 1 0,0 0 0,0 0 0,0-1 0,0 1 0,0 0 0,0-1 0,0 1 0,0 0 0,0 0 0,0-1 0,0 1 0,0 0 0,1 0 0,-1-1 0,0 1 0,0 0 0,0-1 0,0 1 0,0 0 0,0 0 0,1 0 0,-1-1 0,0 1 0,0 0 0,0 0 0,1-1 0,4-4 0,0 1 0,0-1 0,0 1 0,1 0 0,9-5 0,14-9 0,1 2 0,0 1 0,1 2 0,1 1 0,0 1 0,39-8 0,-70 19 0,0-1 0,0 1 0,0-1 0,0 1 0,0 0 0,0 0 0,1-1 0,-1 1 0,0 0 0,0 0 0,0 0 0,0 0 0,0 0 0,0 1 0,0-1 0,0 0 0,0 0 0,1 1 0,-1-1 0,0 1 0,0-1 0,0 1 0,-1-1 0,1 1 0,0-1 0,2 2 0,-4 0 0,1-1 0,0 1 0,-1-1 0,1 0 0,-1 1 0,0-1 0,1 0 0,-1 0 0,0 1 0,0-1 0,0 0 0,0 0 0,0 0 0,0 0 0,0 0 0,-2 1 0,-55 41 0,1-8 0,37-24 0,35-21 0,-4 2 0,1 0 0,0 2 0,0-1 0,0 1 0,1 1 0,0 0 0,17-4 0,-28 9 0,1 0 0,0 1 0,0-1 0,-1 0 0,1 1 0,0 0 0,-1-1 0,1 1 0,-1 0 0,1 1 0,3 1 0,23 7 0,-29-10 0,0 0 0,1 0 0,-1-1 0,0 1 0,1 0 0,-1 0 0,0 0 0,1 0 0,-1 0 0,0 0 0,1 0 0,-1 0 0,0 0 0,1 0 0,-1 0 0,1 0 0,-1 0 0,0 0 0,1 0 0,-1 0 0,0 0 0,1 0 0,-1 1 0,0-1 0,1 0 0,-1 0 0,0 0 0,0 1 0,1-1 0,-1 0 0,0 0 0,1 1 0,-1-1 0,0 0 0,0 0 0,0 1 0,1-1 0,-1 0 0,0 1 0,0-1 0,0 0 0,0 1 0,0-1 0,0 0 0,0 1 0,1 0 0,-20 10 0,-33 5 0,52-16 0,0 0 0,-1 0 0,1 0 0,0 0 0,0 0 0,0 1 0,-1-1 0,1 0 0,0 0 0,0 0 0,0 0 0,-1 0 0,1 0 0,0 0 0,0 0 0,0-1 0,-1 1 0,1 0 0,0 0 0,0 0 0,0 0 0,-1 0 0,1 0 0,0 0 0,0 0 0,0 0 0,0-1 0,-1 1 0,1 0 0,0 0 0,0 0 0,0 0 0,0-1 0,0 1 0,0 0 0,0 0 0,-1 0 0,1 0 0,0-1 0,0 1 0,0 0 0,0 0 0,0 0 0,0-1 0,5-9 0,-5 10 0,0-1 0,1 1 0,-1 0 0,0-1 0,1 1 0,-1 0 0,0-1 0,1 1 0,-1-1 0,0 1 0,0 0 0,1-1 0,-1 1 0,0-1 0,0 1 0,0-1 0,0 1 0,1-1 0,-1 1 0,0-1 0,0 1 0,0-1 0,0 1 0,0-1 0,0 1 0,0 0 0,-1-1 0,1 1 0,0-1 0,0 1 0,0-1 0,0 1 0,-1-1 0,1 1 0,0 0 0,0-1 0,-1 1 0,1-1 0,0 1 0,-1-1 0,-8 0 0,1 1 0,0 0 0,-1 0 0,1 1 0,0 0 0,-1 1 0,1 0 0,0 0 0,-9 4 0,-15 3 0,-41 8 0,28-5 0,1-2 0,-47 3 0,90-13 0,0 1 0,0-1 0,0 0 0,1 0 0,-1 0 0,0 0 0,0 0 0,0 0 0,0 0 0,0 0 0,0 0 0,0 0 0,0 0 0,0 0 0,0-1 0,0 1 0,1 0 0,-1-1 0,0 1 0,0-1 0,0 1 0,1-1 0,-1 1 0,0-1 0,0-1 0,1 2 0,0-1 0,0 0 0,0 0 0,1 0 0,-1 0 0,0 0 0,1 0 0,-1 0 0,0 0 0,1 0 0,-1 0 0,1 1 0,0-1 0,-1 0 0,1 0 0,0 1 0,-1-1 0,3-1 0,42-30 0,-15 18 0,-24 12 0,0 0 0,1-1 0,-1 1 0,-1-1 0,1-1 0,0 1 0,-1-1 0,0 0 0,7-7 0,-12 11 0,0 0 0,0 0 0,0 0 0,0-1 0,0 1 0,0 0 0,0 0 0,0 0 0,0 0 0,0-1 0,0 1 0,0 0 0,0 0 0,0 0 0,0 0 0,0-1 0,0 1 0,0 0 0,-1 0 0,1 0 0,0 0 0,0 0 0,0 0 0,0-1 0,0 1 0,0 0 0,-1 0 0,1 0 0,0 0 0,0 0 0,0 0 0,0 0 0,-1 0 0,1 0 0,0 0 0,0 0 0,0 0 0,0 0 0,-1 0 0,1 0 0,0 0 0,0 0 0,0 0 0,0 0 0,-1 0 0,1 0 0,0 0 0,0 0 0,0 0 0,0 0 0,0 0 0,-1 0 0,1 0 0,0 1 0,0-1 0,0 0 0,0 0 0,0 0 0,-1 0 0,1 0 0,0 0 0,0 1 0,0-1 0,-134 39 0,87-24 0,-52 11 0,98-25 0,-1 0 0,1-1 0,-1 0 0,1 1 0,-1-1 0,1 0 0,-1 1 0,0-1 0,1 0 0,-1 0 0,1 0 0,-1-1 0,0 1 0,1 0 0,-1-1 0,1 1 0,-1 0 0,1-1 0,-1 0 0,1 1 0,-3-3 0,4 2 0,0 0 0,0 0 0,0 0 0,0-1 0,0 1 0,0 0 0,0 0 0,0 0 0,1 0 0,-1 0 0,0 0 0,1-1 0,-1 1 0,1 0 0,-1 0 0,1 0 0,0 0 0,-1 0 0,1 1 0,0-1 0,1-1 0,9-10 0,0 1 0,0 1 0,17-12 0,6 3 0,-27 16 0,1-1 0,-1 1 0,0-2 0,-1 1 0,1-1 0,-1 0 0,1 0 0,5-7 0,-57 33 0,-5 15 0,69-47 0,0 1 0,1 1 0,0 1 0,34-10 0,-54 18 0,1-1 0,-1 1 0,1 0 0,-1 0 0,0 0 0,1 0 0,-1 0 0,0 0 0,1 0 0,-1 0 0,1 0 0,-1 0 0,0 0 0,1 0 0,-1 0 0,0 1 0,1-1 0,-1 0 0,1 0 0,-1 0 0,0 0 0,1 1 0,-1-1 0,0 0 0,0 0 0,1 1 0,-1-1 0,0 0 0,1 1 0,-1-1 0,0 0 0,0 0 0,0 1 0,1 0 0,-6 12 0,-16 13 0,-71 40 0,225-130 0,-111 58 0,-21 6 0,-1 0 0,0 0 0,0 0 0,0 0 0,0 0 0,1 0 0,-1 0 0,0 0 0,0 0 0,0 0 0,0 0 0,1 0 0,-1 0 0,0 0 0,0 1 0,0-1 0,0 0 0,0 0 0,0 0 0,1 0 0,-1 0 0,0 0 0,0 1 0,0-1 0,0 0 0,0 0 0,0 0 0,0 0 0,0 0 0,0 1 0,0-1 0,0 0 0,1 0 0,-1 0 0,0 0 0,0 1 0,0-1 0,0 0 0,0 0 0,-1 0 0,1 0 0,0 1 0,0-1 0,0 0 0,0 0 0,0 0 0,0 0 0,0 1 0,0-1 0,0 0 0,0 0 0,0 0 0,-2 3 0,-1 0 0,1 0 0,0 0 0,-1 0 0,1-1 0,-1 0 0,0 1 0,-5 3 0,7-6 0,-4 3 0,1 0 0,0 0 0,0 0 0,0 0 0,0 0 0,1 1 0,-1-1 0,-3 7 0,7-2 0,12-8 0,17-10 0,-28 9 0,72-27 0,-62 28 0,-12 6 0,-14 11 0,-60 37 0,49-38 0,2 1 0,-36 33 0,47-31 0,12-19 0,1 0 0,0 1 0,0-1 0,0 0 0,0 0 0,0 0 0,0 1 0,0-1 0,0 0 0,0 0 0,0 0 0,0 1 0,1-1 0,-1 0 0,0 0 0,0 0 0,0 1 0,0-1 0,0 0 0,0 0 0,0 0 0,0 0 0,1 1 0,-1-1 0,0 0 0,0 0 0,0 0 0,0 0 0,0 0 0,1 0 0,-1 1 0,0-1 0,0 0 0,0 0 0,1 0 0,-1 0 0,0 0 0,0 0 0,0 0 0,1 0 0,-1 0 0,0 0 0,0 0 0,0 0 0,1 0 0,3 0 0,-1-1 0,1 0 0,0 0 0,0 0 0,-1 0 0,1 0 0,-1-1 0,4-1 0,32-20 0,-2-1 0,38-31 0,-15 10 0,-53 41 0,1 0 0,0 1 0,0-1 0,0 2 0,0-1 0,1 1 0,-1 0 0,1 1 0,-1 0 0,1 0 0,-1 1 0,1 0 0,12 2 0,18-2 0,110-9 0,45-1 0,-188 10 0,0 0 0,0 1 0,0 0 0,-1 0 0,1 0 0,0 0 0,-1 1 0,1 0 0,-1 0 0,0 1 0,10 5 0,-14-7 0,0-1 0,0 1 0,0 0 0,0 0 0,0 0 0,0 0 0,0 1 0,0-1 0,-1 0 0,1 0 0,0 0 0,-1 1 0,1-1 0,-1 0 0,1 1 0,-1-1 0,0 1 0,1-1 0,-1 3 0,0-1 0,-1-1 0,0 0 0,1 1 0,-1-1 0,0 0 0,0 1 0,0-1 0,0 0 0,0 0 0,-1 0 0,1 0 0,-1 0 0,1 0 0,-1 0 0,-3 2 0,2-2 0,1 0 0,-1 0 0,0 0 0,0 0 0,-1-1 0,1 1 0,0-1 0,0 0 0,-1 0 0,-4 1 0,-18 6 0,-319 187 0,310-177 0,34-18 0,1 1 0,0-1 0,-1 0 0,1 1 0,-1-1 0,1 0 0,-1 0 0,1 1 0,-1-1 0,1 0 0,-1 0 0,1 0 0,-1 0 0,1 1 0,-1-1 0,1 0 0,-1 0 0,1 0 0,-1 0 0,1 0 0,-1 0 0,1 0 0,-1-1 0,1 1 0,-1 0 0,1 0 0,-1 0 0,1 0 0,-1-1 0,1 1 0,0 0 0,-1 0 0,1-1 0,-1 1 0,1 0 0,0-1 0,-1 1 0,1 0 0,0-1 0,-1 1 0,1-1 0,0 1 0,-1-1 0,1 1 0,0-1 0,0 1 0,0 0 0,-1-1 0,1 1 0,0-1 0,0 1 0,0-1 0,0 0 0,0 1 0,0-1 0,0 1 0,0-1 0,0 1 0,0-1 0,0 1 0,1-1 0,-1 1 0,0-1 0,0 1 0,0-1 0,1 0 0,9-22 0,1 0 0,1 1 0,1 0 0,1 1 0,1 0 0,23-24 0,-1-2 0,26-42 0,28-34 0,-82 115 0,-19 27 0,-21 30 0,-7 6 0,9-12 0,22-33 0,10-13 0,6-8 0,22-29 0,-30 39 0,0-1 0,0 1 0,1-1 0,-1 1 0,0 0 0,1 0 0,0-1 0,-1 1 0,1 0 0,-1 0 0,1 1 0,0-1 0,0 0 0,0 0 0,-1 1 0,1-1 0,0 1 0,0 0 0,3-1 0,16 25 0,-4-4 0,-16-19 0,0 0 0,0 1 0,0-1 0,-1 0 0,1 1 0,0-1 0,0 0 0,-1 1 0,1-1 0,-1 1 0,1-1 0,-1 1 0,0-1 0,0 1 0,1-1 0,-1 1 0,0-1 0,0 1 0,-1-1 0,1 1 0,0-1 0,0 1 0,-1-1 0,1 1 0,-1-1 0,1 1 0,-1-1 0,0 0 0,1 1 0,-1-1 0,0 0 0,-2 3 0,-1 5 0,5-14 0,1 1 0,-1-1 0,1 1 0,0 0 0,1-1 0,-1 1 0,1 0 0,0 0 0,-1 0 0,2 1 0,-1-1 0,0 1 0,1 0 0,0-1 0,-1 2 0,1-1 0,1 0 0,-1 1 0,7-3 0,-7 2 0,0 1 0,0 0 0,0 0 0,0 1 0,0-1 0,1 1 0,-1 0 0,0 0 0,1 0 0,-1 1 0,1-1 0,-1 1 0,0 0 0,1 0 0,-1 1 0,1 0 0,-1-1 0,0 1 0,1 1 0,-1-1 0,6 3 0,-9-3 0,1 0 0,-1 0 0,1 0 0,-1 1 0,1-1 0,-1 0 0,1 1 0,-1-1 0,0 1 0,0-1 0,0 1 0,0 0 0,0-1 0,0 1 0,-1 0 0,1 0 0,0 0 0,-1 0 0,0-1 0,1 1 0,-1 0 0,0 0 0,0 0 0,0 0 0,0 0 0,0 0 0,0 0 0,-1 0 0,1 0 0,-1-1 0,1 1 0,-1 0 0,0 0 0,0 0 0,1-1 0,-1 1 0,0 0 0,-1-1 0,1 1 0,0-1 0,0 0 0,-1 1 0,-1 1 0,-2 2 0,0-1 0,0 1 0,-1-1 0,1 0 0,-1-1 0,0 1 0,0-1 0,0 0 0,0 0 0,-1-1 0,-7 2 0,5-2 0,0-1 0,0 0 0,1-1 0,-1 0 0,0 0 0,0-1 0,0 0 0,1-1 0,-1 0 0,1 0 0,-1-1 0,-12-5 0,17 6 0,1 0 0,0-1 0,-1 1 0,1-1 0,0 1 0,0-1 0,0 0 0,0 0 0,1-1 0,0 1 0,-1 0 0,1-1 0,0 1 0,0-1 0,1 0 0,-1 0 0,1 0 0,0 0 0,0 0 0,0 0 0,1 0 0,-1 0 0,1 0 0,0 0 0,0 0 0,0 0 0,1 0 0,-1 0 0,3-6 0,-3 9 0,1-5 0,0-1 0,0 1 0,1 0 0,-1 0 0,2 0 0,-1 0 0,6-10 0,-6 20 0,0 0 0,0 1 0,-1-1 0,0 0 0,0 1 0,0-1 0,-1 1 0,1 6 0,0 84 0,-2-55 0,1-31 0,0-11 0,0-147 0,0 149 0,0 0 0,0 0 0,-1 0 0,1 0 0,0-1 0,0 1 0,0 0 0,0 0 0,0 0 0,0 0 0,0 0 0,0-1 0,0 1 0,0 0 0,0 0 0,0 0 0,0 0 0,0-1 0,0 1 0,0 0 0,0 0 0,0 0 0,0 0 0,0 0 0,0-1 0,0 1 0,0 0 0,0 0 0,0 0 0,1 0 0,-1 0 0,0 0 0,0-1 0,0 1 0,0 0 0,0 0 0,0 0 0,0 0 0,1 0 0,-1 0 0,0 0 0,0 0 0,0 0 0,0 0 0,0-1 0,0 1 0,1 0 0,-1 0 0,0 0 0,0 0 0,0 0 0,0 0 0,1 0 0,-1 0 0,0 0 0,0 0 0,0 0 0,0 0 0,0 0 0,1 1 0,-1-1 0,10 12 0,9 23 0,-18-33 0,63 113 0,-64-115 0,0 0 0,0 1 0,0-1 0,0 0 0,0 0 0,0 0 0,0 1 0,0-1 0,0 0 0,0 0 0,0 0 0,0 1 0,0-1 0,0 0 0,0 0 0,1 0 0,-1 0 0,0 1 0,0-1 0,0 0 0,0 0 0,0 0 0,1 0 0,-1 0 0,0 0 0,0 0 0,0 1 0,1-1 0,-1 0 0,0 0 0,0 0 0,0 0 0,0 0 0,1 0 0,-1 0 0,0 0 0,0 0 0,0 0 0,1 0 0,-1 0 0,0 0 0,0 0 0,0 0 0,1 0 0,-1 0 0,0 0 0,0-1 0,0 1 0,1 0 0,-1 0 0,0 0 0,0 0 0,0 0 0,0 0 0,0 0 0,1-1 0,-1 1 0,0 0 0,0 0 0,0 0 0,0 0 0,0-1 0,5-20 0,-4-28 0,-1 49 0,-4-84 0,2 23 0,4-64 0,0 132 0,0 0 0,1 0 0,0 0 0,0 0 0,0-1 0,6 9 0,1 3 0,6 15 0,1-1 0,1 0 0,2-1 0,1-1 0,1-1 0,38 37 0,-58-64 0,-1-1 0,0 1 0,1-1 0,-1 0 0,1 0 0,-1 0 0,1 0 0,0 0 0,-1 0 0,1 0 0,0 0 0,0-1 0,-1 1 0,1-1 0,0 1 0,0-1 0,0 0 0,0 1 0,2-1 0,-3-1 0,0 1 0,0-1 0,0 0 0,-1 1 0,1-1 0,0 0 0,0 1 0,0-1 0,-1 0 0,1 0 0,0 0 0,-1 0 0,1 0 0,-1 0 0,1 0 0,-1 0 0,1 0 0,-1 0 0,0 0 0,0 0 0,1 0 0,-1 0 0,0-2 0,1-11 0,-1 0 0,0-1 0,-4-25 0,2 26 0,2 9 0,0-4 0,-1 0 0,1 0 0,-2 0 0,1 0 0,-1 1 0,0-1 0,-1 0 0,0 1 0,-1-1 0,1 1 0,-2 0 0,1 0 0,-1 1 0,-6-9 0,10 15 0,0 0 0,0 1 0,1-1 0,-1 0 0,0 0 0,0 1 0,0-1 0,0 1 0,0-1 0,0 1 0,0-1 0,0 1 0,0-1 0,0 1 0,0 0 0,0 0 0,0 0 0,-1-1 0,1 1 0,0 0 0,0 0 0,0 0 0,0 1 0,0-1 0,0 0 0,-2 1 0,1 0 0,0 0 0,0 1 0,0-1 0,0 1 0,0 0 0,1-1 0,-1 1 0,0 0 0,1 0 0,0 0 0,-1 0 0,0 2 0,-5 11 0,1-1 0,1 0 0,-4 18 0,7-23 0,-8 22 0,4-14 0,1 2 0,0-1 0,1 1 0,-2 36 0,7-40 0,-1-27 0,-3-29 0,2 37 0,-1 1 0,0-1 0,0 0 0,0 1 0,-1 0 0,1 0 0,-1-1 0,0 1 0,1 1 0,-1-1 0,-1 0 0,1 1 0,0 0 0,-1-1 0,1 1 0,-1 1 0,0-1 0,1 0 0,-1 1 0,0 0 0,0 0 0,-4-1 0,-12-1 0,0 0 0,-1 1 0,-23 2 0,28 0 0,-51-2 0,-204 7 0,906-31 0,-605 32 0,-30-6 0,0 0 0,1 0 0,-1 0 0,0 0 0,0 1 0,1-1 0,-1 0 0,0 0 0,0 0 0,0 1 0,1-1 0,-1 0 0,0 0 0,0 1 0,0-1 0,0 0 0,0 0 0,0 1 0,1-1 0,-1 0 0,0 0 0,0 1 0,0-1 0,0 0 0,0 1 0,0-1 0,0 0 0,0 0 0,0 1 0,0-1 0,0 0 0,0 1 0,-1-1 0,1 0 0,0 0 0,0 1 0,0-1 0,0 0 0,0 0 0,-1 1 0,1-1 0,0 0 0,0 1 0,-4 2 0,0 0 0,0 0 0,0-1 0,0 1 0,0-1 0,0 1 0,-1-1 0,-7 2 0,-78 22 0,-118 17 0,190-39 0,-42 5 0,57-9 0,0 1 0,0-1 0,-1 0 0,1 0 0,0 0 0,0-1 0,0 1 0,-1-1 0,1 0 0,0 0 0,0 0 0,-6-3 0,9 3 0,-1 1 0,1-1 0,-1 1 0,1-1 0,0 0 0,-1 1 0,1-1 0,0 0 0,-1 0 0,1 1 0,0-1 0,0 0 0,0 0 0,0 1 0,0-1 0,0 0 0,0 0 0,0 1 0,0-1 0,0 0 0,0 0 0,0 0 0,0 1 0,1-1 0,-1 0 0,0 1 0,0-1 0,1 0 0,-1 1 0,1-1 0,-1 0 0,1 1 0,-1-1 0,1 0 0,-1 1 0,1-1 0,-1 1 0,2-1 0,27-25 0,-28 25 0,17-14 0,0 2 0,2 0 0,-1 1 0,2 1 0,25-11 0,-35 22 0,-24 12 0,-26 14 0,-7-6 0,24-17 0,21-3 0,1-1 0,0 1 0,-1 0 0,1-1 0,0 1 0,0 0 0,-1-1 0,1 1 0,0-1 0,0 1 0,0 0 0,-1-1 0,1 1 0,0-1 0,0 1 0,0 0 0,0-1 0,0 1 0,0-1 0,0 1 0,0-1 0,0 1 0,0 0 0,0-1 0,0 1 0,1-1 0,-1 1 0,0 0 0,0-1 0,0 1 0,0-1 0,1 1 0,-1 0 0,0-1 0,0 1 0,1 0 0,-1-1 0,0 1 0,1 0 0,-1-1 0,0 1 0,1 0 0,9-13 0,0 0 0,1 1 0,0 1 0,0 0 0,19-14 0,69-43 0,-81 57 0,-218 127 0,169-96 0,0-2 0,-36 14 0,33-25 0,34-7 0,0 0 0,-1 0 0,1 0 0,0 0 0,0 0 0,-1-1 0,1 1 0,0 0 0,-1 0 0,1 0 0,0 0 0,0 0 0,-1-1 0,1 1 0,0 0 0,0 0 0,0 0 0,-1-1 0,1 1 0,0 0 0,0 0 0,0-1 0,0 1 0,0 0 0,-1-1 0,1 1 0,0 0 0,0 0 0,0-1 0,0 1 0,0 0 0,0-1 0,0 1 0,0 0 0,0-1 0,0 1 0,0 0 0,0 0 0,0-1 0,0 1 0,0 0 0,0-1 0,1 1 0,-1 0 0,0-1 0,3-4 0,0 0 0,0 0 0,1 1 0,0-1 0,0 1 0,0 0 0,0 0 0,6-4 0,26-20 0,2 1 0,0 2 0,2 2 0,79-33 0,-589 206 0,332-114 0,-203 26 0,328-60 0,-45 3 0,56-5 0,0 0 0,0 0 0,0 0 0,0 0 0,0 0 0,0-1 0,0 1 0,0-1 0,1 1 0,-1-1 0,0 0 0,0 1 0,0-1 0,1 0 0,-1 0 0,0-1 0,1 1 0,-1 0 0,1 0 0,-1-1 0,0-1 0,1 2 0,1-1 0,0 1 0,-1-1 0,1 1 0,0 0 0,0-1 0,0 1 0,0-1 0,1 1 0,-1-1 0,0 1 0,0-1 0,1 1 0,-1-1 0,1 1 0,0 0 0,-1-1 0,1 1 0,0 0 0,0 0 0,0-1 0,1-1 0,10-12 0,1 0 0,0 1 0,1 0 0,1 1 0,0 1 0,16-11 0,107-59 0,-114 69 0,10-6 0,29-18 0,1 3 0,110-40 0,-165 71 0,-1 1 0,1 0 0,-1 0 0,1 1 0,13 0 0,-21 0 0,0 1 0,0 0 0,0 1 0,0-1 0,1 0 0,-1 0 0,0 0 0,0 1 0,0-1 0,0 0 0,0 1 0,0-1 0,0 1 0,0 0 0,0-1 0,1 2 0,-1 12 0,-29 20 0,-53 32 0,-3-3 0,-126 72 0,130-86 0,32-20 0,37-28 0,12-7 0,9-5 0,0 1 0,1 0 0,0 1 0,0 0 0,1 0 0,17-9 0,-3 1 0,50-33 0,362-222 0,-418 265 0,-36 22 0,15-14 0,-62 46 0,-1-2 0,-124 62 0,182-104 0,-4 3 0,0-2 0,0 1 0,-22 5 0,32-10 0,-1 0 0,1 0 0,-1 1 0,0-1 0,1 0 0,-1 0 0,0 0 0,1 0 0,-1 0 0,0 0 0,1 0 0,-1 0 0,1 0 0,-1 0 0,0 0 0,1-1 0,-1 1 0,0 0 0,1 0 0,-1-1 0,1 1 0,-1 0 0,1-1 0,-1 1 0,1 0 0,-1-1 0,1 1 0,-1-1 0,1-1 0,0 0 0,0 1 0,0-1 0,0 0 0,1 1 0,-1-1 0,1 1 0,-1-1 0,1 1 0,0-1 0,0 1 0,-1-1 0,1 1 0,0-1 0,0 1 0,0 0 0,2-2 0,11-13 0,1 1 0,0 1 0,2 0 0,-1 1 0,34-20 0,37-30 0,-71 46 0,-12 13 0,-1 0 0,1 0 0,0 1 0,0 0 0,0-1 0,8-3 0,-11 6 0,0 1 0,1-1 0,0 1 0,-1 0 0,1-1 0,-1 1 0,1 0 0,-1 0 0,1 0 0,0 0 0,-1 0 0,1 0 0,-1 1 0,1-1 0,-1 0 0,1 1 0,-1-1 0,1 1 0,-1 0 0,1 0 0,-1-1 0,0 1 0,1 0 0,-1 0 0,0 0 0,2 2 0,29 26 0,-20-17 0,0 0 0,1-1 0,0 0 0,1-1 0,1 0 0,-1-1 0,1-1 0,1 0 0,-1-1 0,22 6 0,-32-12 0,0 1 0,0-1 0,0 1 0,0 0 0,-1 1 0,1-1 0,0 1 0,-1 0 0,0 0 0,0 1 0,0-1 0,0 1 0,-1 0 0,1-1 0,5 9 0,0 4 0,-1-1 0,0 1 0,7 24 0,3 4 0,-16-40 0,28 67 0,4-3 0,2 0 0,47 64 0,-80-128 0,0 0 0,0 0 0,0 0 0,1-1 0,0 1 0,-1-1 0,1 0 0,1 0 0,-1 0 0,9 4 0,-12-7 0,0 0 0,0 1 0,1-1 0,-1 0 0,0 0 0,0 0 0,1 0 0,-1 0 0,0 0 0,0 0 0,1 0 0,-1 0 0,0-1 0,0 1 0,1-1 0,-1 1 0,0-1 0,2 0 0,-1-1 0,0 0 0,0 1 0,0-1 0,0 0 0,-1 0 0,1 0 0,-1-1 0,1 1 0,-1 0 0,0-1 0,0 1 0,1-4 0,11-29 0,-1-1 0,-2-1 0,-2 0 0,-1 0 0,-2 0 0,-2-1 0,-2-50 0,-6 95 0,0 1 0,1-1 0,-1 1 0,2 0 0,-7 15 0,-4 25 0,1 0 0,3 1 0,2 1 0,2-1 0,3 1 0,3 65 0,-1-113 0,1 0 0,0 0 0,0 0 0,0 0 0,1 0 0,-1 0 0,1 0 0,-1 0 0,1 0 0,-1 0 0,1 0 0,0-1 0,0 1 0,0 0 0,0 0 0,0-1 0,0 1 0,2 1 0,-2-2 0,0-1 0,0 0 0,0 0 0,0 0 0,0 0 0,0 0 0,0 0 0,0 0 0,0 0 0,0 0 0,0-1 0,0 1 0,-1 0 0,1 0 0,0-1 0,0 1 0,0-1 0,0 1 0,-1-1 0,1 1 0,0-1 0,0 1 0,-1-1 0,1 0 0,1-1 0,7-8 0,-1 0 0,0-1 0,12-21 0,23-39 0,-10 19 0,-2-1 0,-3-2 0,-2 0 0,26-81 0,-39 101 0,-12 64 0,-1 1 0,2 11 0,8 50 0,-6-87 0,-1-20 0,0-26 0,-2 12 0,-2-148 0,-1 159 0,0 0 0,-1-1 0,-1 1 0,-1 0 0,0 1 0,-16-35 0,21 53 0,0-1 0,0 1 0,0 0 0,0 0 0,0 0 0,0 0 0,0-1 0,0 1 0,0 0 0,0 0 0,0 0 0,0 0 0,0 0 0,0 0 0,0-1 0,0 1 0,-1 0 0,1 0 0,0 0 0,0 0 0,0 0 0,0 0 0,0 0 0,0-1 0,0 1 0,0 0 0,-1 0 0,1 0 0,0 0 0,0 0 0,0 0 0,0 0 0,0 0 0,-1 0 0,1 0 0,0 0 0,0 0 0,0 0 0,0 0 0,0 0 0,-1 0 0,1 0 0,0 0 0,0 0 0,0 0 0,0 0 0,0 0 0,-1 0 0,1 0 0,0 0 0,0 0 0,0 0 0,0 0 0,0 1 0,0-1 0,-1 0 0,1 0 0,0 0 0,0 0 0,-4 13 0,1 20 0,7 9 0,2 0 0,1 0 0,2-1 0,3 1 0,0-2 0,3 0 0,31 60 0,-32-62 0,-2 1 0,-2 0 0,8 62 0,-24-196 0,-5 0 0,-33-138 0,32 175 0,5 21 0,-2 1 0,-1 1 0,-2-1 0,-27-54 0,38 88 0,0 1 0,1-1 0,-1 0 0,0 1 0,0-1 0,0 1 0,0-1 0,0 1 0,-1 0 0,1-1 0,0 1 0,-1 0 0,1 0 0,-1 0 0,1 0 0,-1 0 0,1 0 0,-1 1 0,0-1 0,1 0 0,-3 0 0,3 2 0,-1-1 0,1 0 0,0 1 0,-1-1 0,1 1 0,0-1 0,0 1 0,-1 0 0,1-1 0,0 1 0,0 0 0,0 0 0,0 0 0,0 0 0,0 0 0,0 0 0,0 0 0,0 0 0,1 0 0,-2 2 0,-4 9 0,1-1 0,0 1 0,1-1 0,-5 19 0,-9 46 0,2 1 0,-6 91 0,19-127 0,3 0 0,1 0 0,2 0 0,2-1 0,1 1 0,13 40 0,-6-32 0,-2 1 0,6 71 0,-27-217 0,-4 0 0,-40-141 0,34 161 0,-19-157 0,29 156 0,-2 16 0,4 115 0,3 19 0,-17 386 0,17-367 0,5-91 0,0 0 0,0-1 0,0 1 0,0 0 0,0 0 0,-1 0 0,1 0 0,0 0 0,0-1 0,-1 1 0,1 0 0,-1 0 0,1 0 0,0-1 0,-1 1 0,1 0 0,-1-1 0,0 1 0,1 0 0,-1-1 0,0 1 0,1-1 0,-1 1 0,-1 0 0,1-1 0,0 0 0,0 0 0,0-1 0,1 1 0,-1 0 0,0-1 0,0 1 0,0 0 0,1-1 0,-1 1 0,0-1 0,0 1 0,1-1 0,-1 0 0,0 1 0,1-1 0,-1 0 0,1 1 0,-1-2 0,-28-48 0,26 44 0,-37-77 0,16 32 0,-1 1 0,-48-68 0,26 41 0,46 77 0,1-1 0,0 1 0,0 0 0,-1-1 0,1 1 0,0 0 0,-1-1 0,1 1 0,0 0 0,-1 0 0,1-1 0,-1 1 0,1 0 0,0 0 0,-1 0 0,1-1 0,-1 1 0,1 0 0,0 0 0,-1 0 0,1 0 0,-1 0 0,1 0 0,-1 0 0,1 0 0,-1 0 0,1 0 0,0 0 0,-1 0 0,1 0 0,-1 0 0,1 0 0,-1 1 0,1-1 0,0 0 0,-1 0 0,1 0 0,-1 1 0,1-1 0,0 0 0,-1 1 0,1-1 0,0 0 0,0 1 0,-1-1 0,1 0 0,0 1 0,0-1 0,-1 0 0,1 1 0,0-1 0,0 1 0,0-1 0,0 1 0,-1-1 0,1 1 0,-10 31 0,9-27 0,-84 355 0,79-336 0,-5 12 0,4-42 0,-3-27 0,-32-137 0,-64-238 0,78 320 0,-4 1 0,-63-124 0,91 205 0,1 0 0,-1 0 0,0 0 0,0 0 0,0 1 0,-8-8 0,11 12 0,0 0 0,0 1 0,0-1 0,0 0 0,0 1 0,0 0 0,0-1 0,0 1 0,0-1 0,0 1 0,0 0 0,0 0 0,0-1 0,0 1 0,0 0 0,0 0 0,0 0 0,0 0 0,-2 1 0,1 0 0,0-1 0,1 1 0,-1 0 0,0 0 0,1 0 0,-1 1 0,1-1 0,-1 0 0,1 1 0,0-1 0,0 0 0,0 1 0,-1 0 0,1-1 0,-1 3 0,-9 19 0,0 0 0,1 1 0,-12 46 0,-12 87 0,19-82 0,-13 60 0,7 2 0,-9 261 0,32-429 0,2-1 0,1 1 0,14-51 0,-8 38 0,117-419 0,-113 422 0,-10 36 0,-6 20 0,-6 33 0,6-41 0,-109 415 0,106-413 0,1-9 0,-2-21 0,2-35 0,7-554 0,-5 580 0,1 30 0,0 0 0,0 0 0,0 0 0,0 0 0,0 0 0,0 0 0,0 0 0,-1 0 0,1 0 0,0 0 0,0 0 0,0 0 0,0 0 0,0 1 0,0-1 0,0 0 0,0 0 0,0 0 0,-1 0 0,1 0 0,0 0 0,0 0 0,0 0 0,0 0 0,0 0 0,0 0 0,0 0 0,0 0 0,-1 0 0,1 0 0,0 0 0,0 0 0,0 0 0,0-1 0,0 1 0,0 0 0,0 0 0,0 0 0,0 0 0,0 0 0,-1 0 0,1 0 0,0 0 0,0 0 0,0 0 0,0 0 0,0 0 0,0 0 0,0-1 0,0 1 0,0 0 0,0 0 0,0 0 0,0 0 0,-13 46 0,12-41 0,-20 96 0,5 1 0,-3 109 0,10 207 0,9-349 0,0-36 0,-1 15 0,9 75 0,-8-120 0,0 0 0,0 0 0,1-1 0,-1 1 0,1 0 0,-1 0 0,1-1 0,0 1 0,0 0 0,0-1 0,0 1 0,1-1 0,-1 1 0,1-1 0,-1 0 0,1 1 0,0-1 0,0 0 0,0 0 0,0 0 0,0-1 0,3 3 0,-2-4 0,0 0 0,0-1 0,0 1 0,0 0 0,0-1 0,0 0 0,0 0 0,0 0 0,-1 0 0,1 0 0,0 0 0,-1-1 0,1 1 0,-1-1 0,1 0 0,-1 0 0,0 0 0,0 0 0,0 0 0,0 0 0,3-4 0,57-67 0,-4-2 0,81-136 0,-64 94 0,207-360 0,-204 339 0,-51 98 0,-27 39 0,0 1 0,0 0 0,0-1 0,1 1 0,-1 0 0,0-1 0,0 1 0,0 0 0,0-1 0,1 1 0,-1 0 0,0 0 0,0-1 0,1 1 0,-1 0 0,0 0 0,0-1 0,1 1 0,-1 0 0,0 0 0,1 0 0,-1 0 0,0-1 0,1 1 0,-1 0 0,0 0 0,1 0 0,-1 0 0,0 0 0,1 0 0,-1 0 0,1 0 0,-1 0 0,0 0 0,1 0 0,-1 0 0,0 0 0,1 0 0,-1 1 0,0-1 0,1 0 0,-1 0 0,0 0 0,1 0 0,-1 1 0,0-1 0,0 0 0,1 0 0,-1 0 0,0 1 0,0-1 0,1 0 0,-1 1 0,0-1 0,0 0 0,0 0 0,1 1 0,-1 0 0,3 24 0,-3-23 0,-7 256 0,0-187 0,5 1 0,2 0 0,11 83 0,-11-152 0,1 0 0,-1 1 0,1-1 0,0 0 0,-1 1 0,2-1 0,-1 0 0,0 0 0,1 0 0,-1 0 0,1 0 0,0 0 0,0-1 0,3 4 0,-4-5 0,-1-1 0,1 0 0,-1 1 0,1-1 0,0 0 0,-1 0 0,1 0 0,0 1 0,-1-1 0,1 0 0,0 0 0,-1 0 0,1 0 0,-1 0 0,1 0 0,0-1 0,-1 1 0,1 0 0,0 0 0,-1 0 0,1-1 0,-1 1 0,1 0 0,0 0 0,-1-1 0,1 0 0,21-25 0,-3-11 0,-1-1 0,-2 0 0,14-55 0,25-130 0,-47 190 0,20-110 0,-14 63 0,29-89 0,-30 138 0,-7 30 0,-2 12 0,1 16 0,0 197 0,-7-157 0,3 0 0,3 0 0,3-1 0,21 92 0,-27-155 0,-1 1 0,1-1 0,0 1 0,0-1 0,1 0 0,-1 1 0,1-1 0,-1 0 0,1 0 0,0 0 0,0 0 0,0-1 0,1 1 0,4 4 0,-6-7 0,1 0 0,0 0 0,-1 0 0,1 0 0,0 0 0,-1 0 0,1 0 0,0 0 0,-1-1 0,1 1 0,-1-1 0,1 1 0,-1-1 0,1 0 0,-1 0 0,1 1 0,-1-1 0,1 0 0,-1 0 0,0 0 0,0-1 0,1 1 0,-1 0 0,0 0 0,0-1 0,0 1 0,1-3 0,12-5 0,-12 21 0,-14 25 0,-3-24-1365,-1-6-5461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9:14:47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24575,'0'14'0,"0"14"0,0 16 0,0 5 0,5 4 0,1-3 0,-1-5 0,5-1 0,4-3 0,0-5 0,3-2 0,2-4 0,-1-1 0,-5-2 0,-3-5-8191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25:1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27:02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854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448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78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28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755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893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91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29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5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72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566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610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70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ransition spd="slow">
    <p:wip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3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customXml" Target="../ink/ink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customXml" Target="../ink/ink4.xm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2FF1A4-F059-44DF-CFC7-DC68B2A5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7867"/>
          <a:stretch/>
        </p:blipFill>
        <p:spPr>
          <a:xfrm>
            <a:off x="3553176" y="9"/>
            <a:ext cx="8668512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642" y="1636963"/>
            <a:ext cx="6709401" cy="2861075"/>
          </a:xfrm>
        </p:spPr>
        <p:txBody>
          <a:bodyPr anchor="b">
            <a:normAutofit/>
          </a:bodyPr>
          <a:lstStyle/>
          <a:p>
            <a:pPr algn="ctr"/>
            <a:r>
              <a:rPr lang="ru-RU" sz="4800" dirty="0"/>
              <a:t>Влияние биомеханики на развитие двигательных качеств танцоров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4" y="4872923"/>
            <a:ext cx="7461683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Работу выполнила Максакова М.Ю. студентка 203 группы ФГБОУ ВО «ВГАФК» 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Руководители: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Лущик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И.В., доцент кафедры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ФГБОУ ВО «ВГАФК»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Абдрахманова И.В., доцент кафедры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ФГБОУ ВО «ВГАФК»</a:t>
            </a:r>
          </a:p>
          <a:p>
            <a:pPr>
              <a:lnSpc>
                <a:spcPct val="100000"/>
              </a:lnSpc>
            </a:pPr>
            <a:endParaRPr lang="ru-RU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1EDBC0B-52FE-4041-3D8F-D85F23C3D4EF}"/>
                  </a:ext>
                </a:extLst>
              </p14:cNvPr>
              <p14:cNvContentPartPr/>
              <p14:nvPr/>
            </p14:nvContentPartPr>
            <p14:xfrm>
              <a:off x="12493837" y="298507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1EDBC0B-52FE-4041-3D8F-D85F23C3D4E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484837" y="28986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83D921F-8B7A-D647-A8A1-6FD48032F7B1}"/>
              </a:ext>
            </a:extLst>
          </p:cNvPr>
          <p:cNvSpPr txBox="1"/>
          <p:nvPr/>
        </p:nvSpPr>
        <p:spPr>
          <a:xfrm>
            <a:off x="1953491" y="83127"/>
            <a:ext cx="78001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Calibri"/>
                <a:ea typeface="+mj-ea"/>
                <a:cs typeface="Calibri"/>
              </a:rPr>
              <a:t>ФЕДЕРАЛЬНОЕ ГОСУДАРСТВЕННОЕ БЮДЖЕТНОЕ ОБРАЗОВАТЕЛЬНОЕ УЧРЕЖДЕНИЕ </a:t>
            </a:r>
            <a:br>
              <a:rPr lang="ru-RU" sz="1600" dirty="0">
                <a:latin typeface="Calibri"/>
                <a:ea typeface="+mj-ea"/>
                <a:cs typeface="Calibri"/>
              </a:rPr>
            </a:br>
            <a:r>
              <a:rPr lang="ru-RU" sz="1600" dirty="0">
                <a:latin typeface="Calibri"/>
                <a:ea typeface="+mj-ea"/>
                <a:cs typeface="Calibri"/>
              </a:rPr>
              <a:t>ВЫСШЕГО ПРОФЕССИОНАЛЬНОГО ОБРАЗОВАНИЯ </a:t>
            </a:r>
            <a:br>
              <a:rPr lang="ru-RU" sz="1600" dirty="0">
                <a:latin typeface="Calibri"/>
                <a:ea typeface="+mj-ea"/>
                <a:cs typeface="Calibri"/>
              </a:rPr>
            </a:br>
            <a:r>
              <a:rPr lang="ru-RU" sz="1600" dirty="0">
                <a:latin typeface="Calibri"/>
                <a:ea typeface="+mj-ea"/>
                <a:cs typeface="Calibri"/>
              </a:rPr>
              <a:t>«ВОЛГОГРАДСКАЯ ГОСУДАРСТВЕННАЯ АКАДЕМИЯ ФИЗИЧЕСКОЙ КУЛЬТУРЫ»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92657-5B9F-ED0B-629C-3182DD97A1CE}"/>
              </a:ext>
            </a:extLst>
          </p:cNvPr>
          <p:cNvSpPr txBox="1"/>
          <p:nvPr/>
        </p:nvSpPr>
        <p:spPr>
          <a:xfrm>
            <a:off x="2872486" y="873884"/>
            <a:ext cx="6269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Кафедра теории и технологий физической 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58D341-C8CE-AB74-591C-A54618F0F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 b="2559"/>
          <a:stretch/>
        </p:blipFill>
        <p:spPr>
          <a:xfrm>
            <a:off x="7386228" y="-4"/>
            <a:ext cx="4810347" cy="6857991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9B31F8-E494-FD58-B77F-4A1944306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r="1206"/>
          <a:stretch/>
        </p:blipFill>
        <p:spPr>
          <a:xfrm>
            <a:off x="3136389" y="13"/>
            <a:ext cx="4979304" cy="340155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D8B6D82-C200-EA57-B187-81580152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r="1733"/>
          <a:stretch/>
        </p:blipFill>
        <p:spPr>
          <a:xfrm>
            <a:off x="3189433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F64893AC-C1AC-6CE0-1530-DF7F2190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Обучение технике спортивного танца не являются исключением из общих принципов обучения двигательным действиям. Эти принципы базируются на фундаментальных исследованиях, проводимых учёными в разные века.</a:t>
            </a:r>
          </a:p>
          <a:p>
            <a:pPr>
              <a:lnSpc>
                <a:spcPct val="100000"/>
              </a:lnSpc>
            </a:pP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В настоящее время трудно достичь хорошего результата в спорте без знаний фундаментальных наук, которые являются составными частями теории обучения двигательным действиям. Теория биомеханики содержит необходимые знания для практической работы тренеров и судей спортивного танца.</a:t>
            </a:r>
            <a:endParaRPr lang="en-US" sz="16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D6DA9BF-4308-3EE1-7D5D-CCF8D856E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030055"/>
              </p:ext>
            </p:extLst>
          </p:nvPr>
        </p:nvGraphicFramePr>
        <p:xfrm>
          <a:off x="64008" y="3191113"/>
          <a:ext cx="5275354" cy="35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8149B1-E24A-9E52-A72B-B86F4943BCA0}"/>
              </a:ext>
            </a:extLst>
          </p:cNvPr>
          <p:cNvSpPr txBox="1"/>
          <p:nvPr/>
        </p:nvSpPr>
        <p:spPr>
          <a:xfrm>
            <a:off x="-666290" y="373037"/>
            <a:ext cx="5551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Задачи воспитания выносливости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74AC5-2051-5B4E-0072-4D32584F6833}"/>
              </a:ext>
            </a:extLst>
          </p:cNvPr>
          <p:cNvSpPr txBox="1"/>
          <p:nvPr/>
        </p:nvSpPr>
        <p:spPr>
          <a:xfrm>
            <a:off x="0" y="923486"/>
            <a:ext cx="9239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Расширять функциональные возможности организма.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Обеспечение выносливости к длительной непрерывной работе.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Создание предпосылок перехода к повышенным тренировочным нагрузкам.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251CC-C874-02D7-01C0-1E2DCDE6C38E}"/>
              </a:ext>
            </a:extLst>
          </p:cNvPr>
          <p:cNvSpPr txBox="1"/>
          <p:nvPr/>
        </p:nvSpPr>
        <p:spPr>
          <a:xfrm>
            <a:off x="-9832" y="2706877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Основные методы развития выносливости:</a:t>
            </a:r>
          </a:p>
        </p:txBody>
      </p:sp>
    </p:spTree>
    <p:extLst>
      <p:ext uri="{BB962C8B-B14F-4D97-AF65-F5344CB8AC3E}">
        <p14:creationId xmlns:p14="http://schemas.microsoft.com/office/powerpoint/2010/main" val="32291452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7C01F72-27F1-BF6D-6F7B-E21538A056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7870"/>
          <a:stretch/>
        </p:blipFill>
        <p:spPr>
          <a:xfrm>
            <a:off x="4086120" y="0"/>
            <a:ext cx="8667751" cy="685800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0"/>
            <a:ext cx="9339207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1DA66-377B-BDD3-A0D9-7548E7E68509}"/>
              </a:ext>
            </a:extLst>
          </p:cNvPr>
          <p:cNvSpPr txBox="1"/>
          <p:nvPr/>
        </p:nvSpPr>
        <p:spPr>
          <a:xfrm>
            <a:off x="0" y="840917"/>
            <a:ext cx="102119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1.Повышение эластичности мышц.</a:t>
            </a:r>
          </a:p>
          <a:p>
            <a:r>
              <a:rPr lang="ru-RU" dirty="0"/>
              <a:t>2. Сохранение высоких показателей на достигнутом оптимальном уровне на этапе спортивного совершенствования.</a:t>
            </a:r>
          </a:p>
          <a:p>
            <a:r>
              <a:rPr lang="ru-RU" dirty="0"/>
              <a:t>3. Улучшение координации движений.</a:t>
            </a:r>
          </a:p>
          <a:p>
            <a:r>
              <a:rPr lang="ru-RU" dirty="0"/>
              <a:t>4. Обеспечение развития и совершенствования гибкости, применительно к требованиям</a:t>
            </a:r>
          </a:p>
          <a:p>
            <a:r>
              <a:rPr lang="ru-RU" dirty="0"/>
              <a:t>избранного вида танцевальный спорт.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54147EBA-AFD4-53B0-9E94-E582C1A4B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348684"/>
              </p:ext>
            </p:extLst>
          </p:nvPr>
        </p:nvGraphicFramePr>
        <p:xfrm>
          <a:off x="372867" y="3632496"/>
          <a:ext cx="5447830" cy="238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BCE8EB3-4EC0-BC78-0614-8CB8B4F2E6D1}"/>
              </a:ext>
            </a:extLst>
          </p:cNvPr>
          <p:cNvSpPr txBox="1"/>
          <p:nvPr/>
        </p:nvSpPr>
        <p:spPr>
          <a:xfrm>
            <a:off x="251022" y="3095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Основные методы развития гибкости: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D8D21A-A4C8-3DBD-3887-BEE3676A8061}"/>
              </a:ext>
            </a:extLst>
          </p:cNvPr>
          <p:cNvSpPr txBox="1"/>
          <p:nvPr/>
        </p:nvSpPr>
        <p:spPr>
          <a:xfrm>
            <a:off x="223025" y="387268"/>
            <a:ext cx="6376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Задачи воспитания гибкости:</a:t>
            </a:r>
          </a:p>
        </p:txBody>
      </p:sp>
    </p:spTree>
    <p:extLst>
      <p:ext uri="{BB962C8B-B14F-4D97-AF65-F5344CB8AC3E}">
        <p14:creationId xmlns:p14="http://schemas.microsoft.com/office/powerpoint/2010/main" val="206751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58D341-C8CE-AB74-591C-A54618F0F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2478"/>
          <a:stretch/>
        </p:blipFill>
        <p:spPr>
          <a:xfrm>
            <a:off x="7391335" y="7490"/>
            <a:ext cx="4810347" cy="6857991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9B31F8-E494-FD58-B77F-4A1944306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3" b="15843"/>
          <a:stretch/>
        </p:blipFill>
        <p:spPr>
          <a:xfrm>
            <a:off x="3237679" y="27441"/>
            <a:ext cx="4979304" cy="340155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D8B6D82-C200-EA57-B187-81580152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r="1745"/>
          <a:stretch/>
        </p:blipFill>
        <p:spPr>
          <a:xfrm>
            <a:off x="3291504" y="3493227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F64893AC-C1AC-6CE0-1530-DF7F2190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6" y="188197"/>
            <a:ext cx="2508602" cy="4610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bg1"/>
                </a:solidFill>
              </a:rPr>
              <a:t>Заключение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98F0973-AD65-E008-28FE-A76EC8F019CE}"/>
              </a:ext>
            </a:extLst>
          </p:cNvPr>
          <p:cNvSpPr/>
          <p:nvPr/>
        </p:nvSpPr>
        <p:spPr>
          <a:xfrm>
            <a:off x="8681870" y="4499535"/>
            <a:ext cx="3510125" cy="21847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Широкое использование танцевальных упражнений в занятиях содействует повышению функциональных возможностей организма, обеспечивает высокую работоспособность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3F8E4D9-DA01-F3D3-B686-404CE592A89B}"/>
              </a:ext>
            </a:extLst>
          </p:cNvPr>
          <p:cNvSpPr/>
          <p:nvPr/>
        </p:nvSpPr>
        <p:spPr>
          <a:xfrm>
            <a:off x="2938594" y="1824647"/>
            <a:ext cx="3724144" cy="21566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 дозируемые упражнения могут использоваться как для развития физических качеств спортсменов высокого класса, так и для развития подрастающего поколения, для людей с ослабленным здоровьем, пожилого возраста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73CDA02-CD82-8613-E705-15232D2564F6}"/>
              </a:ext>
            </a:extLst>
          </p:cNvPr>
          <p:cNvSpPr/>
          <p:nvPr/>
        </p:nvSpPr>
        <p:spPr>
          <a:xfrm>
            <a:off x="-9150" y="730749"/>
            <a:ext cx="3865926" cy="17431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Танцевальные упражнения повышают деятельность всех систем организма, являются одним из действенных факторов профилактики различных заболеваний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56893C-C066-A8D3-4C30-A52866BB5568}"/>
              </a:ext>
            </a:extLst>
          </p:cNvPr>
          <p:cNvSpPr/>
          <p:nvPr/>
        </p:nvSpPr>
        <p:spPr>
          <a:xfrm>
            <a:off x="6016335" y="3101891"/>
            <a:ext cx="3295338" cy="22695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Танцевальный упражнения развивают силу, быстроту, выносливость, улучшают подвижность в суставах, позволяют приобрести широкий круг двигательных навыков, способствуют воспитанию волевых качеств </a:t>
            </a:r>
          </a:p>
        </p:txBody>
      </p:sp>
    </p:spTree>
    <p:extLst>
      <p:ext uri="{BB962C8B-B14F-4D97-AF65-F5344CB8AC3E}">
        <p14:creationId xmlns:p14="http://schemas.microsoft.com/office/powerpoint/2010/main" val="14735814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тол, человек, сидит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6035F9AC-1D7E-BC1E-BD2B-91EEB5BD2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5730"/>
          <a:stretch/>
        </p:blipFill>
        <p:spPr>
          <a:xfrm>
            <a:off x="20" y="9"/>
            <a:ext cx="12191980" cy="68579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71" y="-1534135"/>
            <a:ext cx="4592271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869AB-A627-C9B5-2C60-42C71DAB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89" y="5228722"/>
            <a:ext cx="10132191" cy="9200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Спасибо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за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внимание</a:t>
            </a:r>
            <a:r>
              <a:rPr lang="en-US" sz="6600" dirty="0">
                <a:solidFill>
                  <a:schemeClr val="bg1"/>
                </a:solidFill>
              </a:rPr>
              <a:t>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57092BD1-E3DC-059E-AE31-E2F98F125BCF}"/>
                  </a:ext>
                </a:extLst>
              </p14:cNvPr>
              <p14:cNvContentPartPr/>
              <p14:nvPr/>
            </p14:nvContentPartPr>
            <p14:xfrm>
              <a:off x="5323717" y="2366801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7092BD1-E3DC-059E-AE31-E2F98F125BC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17597" y="236068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5776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17DF1FC-2C29-7A49-BD32-E7F644911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r="26657"/>
          <a:stretch/>
        </p:blipFill>
        <p:spPr>
          <a:xfrm>
            <a:off x="7386228" y="9"/>
            <a:ext cx="4810347" cy="6857991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73B3056-D83E-DAEF-28CC-7899A18C6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r="1218"/>
          <a:stretch/>
        </p:blipFill>
        <p:spPr>
          <a:xfrm>
            <a:off x="3189433" y="0"/>
            <a:ext cx="4979304" cy="340155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F02E1B6-1E45-A670-F925-9BA42D5C4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2256"/>
          <a:stretch/>
        </p:blipFill>
        <p:spPr>
          <a:xfrm>
            <a:off x="3189433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E664FC-FF36-6941-9432-FA6ECEE20F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6246"/>
            <a:ext cx="3580688" cy="46403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Обучение технике спортивного танца не являются исключением из общих принципов обучения двигательным действиям. Эти принципы базируются на фундаментальных исследованиях, проводимых учёными в разные века.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В настоящее время трудно достичь хорошего результата в спорте без знаний фундаментальных наук, которые являются составными частями теории обучения двигательным действиям. Теория биомеханики содержит необходимые знания для практической работы тренеров и судей спортивного танца.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5DA3F-0A14-6E1C-FF1F-5CD54110CB1A}"/>
              </a:ext>
            </a:extLst>
          </p:cNvPr>
          <p:cNvSpPr txBox="1"/>
          <p:nvPr/>
        </p:nvSpPr>
        <p:spPr>
          <a:xfrm>
            <a:off x="138975" y="766914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24095052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Изображение выглядит как Танец, обувь, силуэт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72354C-A73F-3534-5194-16F4EA9C0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4886" y="4062784"/>
            <a:ext cx="3258904" cy="2795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44878-A23F-B550-D49F-5FD257527198}"/>
              </a:ext>
            </a:extLst>
          </p:cNvPr>
          <p:cNvSpPr txBox="1"/>
          <p:nvPr/>
        </p:nvSpPr>
        <p:spPr>
          <a:xfrm>
            <a:off x="1" y="533400"/>
            <a:ext cx="648788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latin typeface="PT Sans"/>
            </a:endParaRPr>
          </a:p>
          <a:p>
            <a:r>
              <a:rPr lang="en-US" dirty="0" err="1">
                <a:solidFill>
                  <a:srgbClr val="FF0000"/>
                </a:solidFill>
                <a:latin typeface="PT Sans"/>
              </a:rPr>
              <a:t>Биомеханика</a:t>
            </a:r>
            <a:r>
              <a:rPr lang="en-US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PT Sans"/>
              </a:rPr>
              <a:t>спорта</a:t>
            </a:r>
            <a:r>
              <a:rPr lang="en-US" dirty="0">
                <a:solidFill>
                  <a:srgbClr val="FF0000"/>
                </a:solidFill>
                <a:latin typeface="PT Sans"/>
              </a:rPr>
              <a:t> 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—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раздел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биомеханики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, в 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котором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изучают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работу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биомеханического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аппарата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спортсмена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взаимодействия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 БАС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 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с 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окружающей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средой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,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спортивным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PT Sans"/>
              </a:rPr>
              <a:t>инвентарем,механизмами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0C7AE-26AB-54B4-BFC5-18E4079BBFB7}"/>
              </a:ext>
            </a:extLst>
          </p:cNvPr>
          <p:cNvSpPr txBox="1"/>
          <p:nvPr/>
        </p:nvSpPr>
        <p:spPr>
          <a:xfrm>
            <a:off x="3592750" y="201531"/>
            <a:ext cx="31885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Биомеханика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спорта</a:t>
            </a:r>
            <a:endParaRPr lang="ru-RU" sz="2800" err="1">
              <a:solidFill>
                <a:schemeClr val="bg1"/>
              </a:solidFill>
            </a:endParaRPr>
          </a:p>
        </p:txBody>
      </p:sp>
      <p:pic>
        <p:nvPicPr>
          <p:cNvPr id="27" name="Рисунок 26" descr="Изображение выглядит как Танец, танцы, обувь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39B5F933-B125-A822-C0F8-667DFFC0A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4" r="-448" b="8716"/>
          <a:stretch/>
        </p:blipFill>
        <p:spPr>
          <a:xfrm>
            <a:off x="10464652" y="1272640"/>
            <a:ext cx="1792159" cy="1519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Изображение выглядит как Танец, танцы, силуэт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774C5FC8-FD1B-B0C7-2B08-0D7FC97180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6269" y="3123210"/>
            <a:ext cx="4062708" cy="3788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Изображение выглядит как Танец, танцы, силуэт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E0C7B40-0FF3-BAB3-B58F-CD737991E0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1" y="4436937"/>
            <a:ext cx="1154560" cy="1081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Изображение выглядит как Танец, обувь, силуэт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EBD478-30CC-37F8-A664-8D7BA65D15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1212" y="-33647"/>
            <a:ext cx="3446066" cy="2966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Изображение выглядит как Танец, танцы, обувь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C6434E99-DEC6-DA36-FD2A-B0B83BB0BE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-224" b="8173"/>
          <a:stretch/>
        </p:blipFill>
        <p:spPr>
          <a:xfrm>
            <a:off x="4469" y="5442856"/>
            <a:ext cx="1602008" cy="1369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Изображение выглядит как Танец, танцы, силуэт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762204F6-E096-79BA-17CF-3675A7A1DD7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2634" y="4716482"/>
            <a:ext cx="2271513" cy="2194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D9040-F6C0-A1EB-A87F-2CC55636A81C}"/>
              </a:ext>
            </a:extLst>
          </p:cNvPr>
          <p:cNvSpPr txBox="1"/>
          <p:nvPr/>
        </p:nvSpPr>
        <p:spPr>
          <a:xfrm>
            <a:off x="0" y="2353701"/>
            <a:ext cx="747563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PT Sans"/>
              </a:rPr>
              <a:t>Целью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спортивной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биомеханики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является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повышение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мастерства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en-US" dirty="0" err="1">
                <a:solidFill>
                  <a:srgbClr val="FFFFFF"/>
                </a:solidFill>
                <a:latin typeface="PT Sans"/>
              </a:rPr>
              <a:t>спортсменов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,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установление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ими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рекордов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, а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также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предотвращение</a:t>
            </a:r>
            <a:r>
              <a:rPr lang="ru-RU" dirty="0">
                <a:solidFill>
                  <a:srgbClr val="FFFFFF"/>
                </a:solidFill>
                <a:latin typeface="PT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травматизма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,</a:t>
            </a:r>
            <a:r>
              <a:rPr lang="ru-RU" dirty="0">
                <a:solidFill>
                  <a:srgbClr val="FFFFFF"/>
                </a:solidFill>
                <a:latin typeface="PT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создание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более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оптимального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спортивного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инвентаря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,</a:t>
            </a:r>
            <a:endParaRPr lang="ru-RU" dirty="0">
              <a:solidFill>
                <a:srgbClr val="FFFFFF"/>
              </a:solidFill>
              <a:latin typeface="PT Sans"/>
            </a:endParaRPr>
          </a:p>
          <a:p>
            <a:r>
              <a:rPr lang="en-US" dirty="0" err="1">
                <a:solidFill>
                  <a:srgbClr val="FFFFFF"/>
                </a:solidFill>
                <a:latin typeface="PT Sans"/>
              </a:rPr>
              <a:t>механизмов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,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тренажёров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.</a:t>
            </a:r>
            <a:r>
              <a:rPr lang="ru-RU" dirty="0">
                <a:solidFill>
                  <a:srgbClr val="FFFFFF"/>
                </a:solidFill>
                <a:latin typeface="PT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Также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биомеханика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спорта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непосредственно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endParaRPr lang="ru-RU" dirty="0">
              <a:solidFill>
                <a:srgbClr val="FFFFFF"/>
              </a:solidFill>
              <a:latin typeface="PT Sans"/>
            </a:endParaRPr>
          </a:p>
          <a:p>
            <a:r>
              <a:rPr lang="en-US" dirty="0" err="1">
                <a:solidFill>
                  <a:srgbClr val="FFFFFF"/>
                </a:solidFill>
                <a:latin typeface="PT Sans"/>
              </a:rPr>
              <a:t>используется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в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практике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физического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PT Sans"/>
              </a:rPr>
              <a:t>воспитания</a:t>
            </a:r>
            <a:r>
              <a:rPr lang="en-US" dirty="0">
                <a:solidFill>
                  <a:srgbClr val="FFFFFF"/>
                </a:solidFill>
                <a:latin typeface="PT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9997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8" name="Rectangle 116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70" name="Rectangle 116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2" name="Rectangle 117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74" name="Rectangle 117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4" name="Рисунок 1063" descr="Изображение выглядит как Танец, черно-белый, све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979EE80-6C82-C155-12BD-EA5B06E3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265" r="34265"/>
          <a:stretch/>
        </p:blipFill>
        <p:spPr>
          <a:xfrm>
            <a:off x="3132737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163" name="Рисунок 1162" descr="Изображение выглядит как спорт, человек, одежд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8DF5CCF5-084B-3477-6AA6-70044A44F9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842" r="25842"/>
          <a:stretch/>
        </p:blipFill>
        <p:spPr>
          <a:xfrm>
            <a:off x="7045901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176" name="Freeform: Shape 117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78" name="Freeform: Shape 117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2" name="Rectangle 118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21" name="Схема 820">
            <a:extLst>
              <a:ext uri="{FF2B5EF4-FFF2-40B4-BE49-F238E27FC236}">
                <a16:creationId xmlns:a16="http://schemas.microsoft.com/office/drawing/2014/main" id="{F1667D04-994F-C702-7DF3-B5A8A8954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479721"/>
              </p:ext>
            </p:extLst>
          </p:nvPr>
        </p:nvGraphicFramePr>
        <p:xfrm>
          <a:off x="122545" y="34926"/>
          <a:ext cx="7537865" cy="673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71" name="Овал 1270">
            <a:extLst>
              <a:ext uri="{FF2B5EF4-FFF2-40B4-BE49-F238E27FC236}">
                <a16:creationId xmlns:a16="http://schemas.microsoft.com/office/drawing/2014/main" id="{F5D7B5E8-F4DB-1B44-433E-F4E895670BC7}"/>
              </a:ext>
            </a:extLst>
          </p:cNvPr>
          <p:cNvSpPr/>
          <p:nvPr/>
        </p:nvSpPr>
        <p:spPr>
          <a:xfrm>
            <a:off x="2043952" y="2528046"/>
            <a:ext cx="3558988" cy="16943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venir Next LT Pro"/>
              </a:rPr>
              <a:t>Биомеханический анализ</a:t>
            </a:r>
          </a:p>
          <a:p>
            <a:pPr algn="ctr"/>
            <a:r>
              <a:rPr lang="ru-RU" sz="2000" baseline="0" dirty="0">
                <a:solidFill>
                  <a:schemeClr val="tx1"/>
                </a:solidFill>
                <a:latin typeface="Avenir Next LT Pro"/>
              </a:rPr>
              <a:t> двигательной </a:t>
            </a:r>
            <a:endParaRPr lang="ru-RU" sz="2000" dirty="0">
              <a:solidFill>
                <a:schemeClr val="tx1"/>
              </a:solidFill>
              <a:latin typeface="Avenir Next LT Pro"/>
            </a:endParaRPr>
          </a:p>
          <a:p>
            <a:pPr algn="ctr"/>
            <a:r>
              <a:rPr lang="ru-RU" sz="2000" baseline="0" dirty="0">
                <a:solidFill>
                  <a:schemeClr val="tx1"/>
                </a:solidFill>
                <a:latin typeface="Avenir Next LT Pro"/>
              </a:rPr>
              <a:t>деятельности</a:t>
            </a:r>
            <a:r>
              <a:rPr lang="ru-RU" sz="2000" dirty="0">
                <a:solidFill>
                  <a:schemeClr val="tx1"/>
                </a:solidFill>
                <a:latin typeface="Avenir Next LT Pro"/>
                <a:ea typeface="Avenir Next LT Pro"/>
                <a:cs typeface="Avenir Next LT Pro"/>
              </a:rPr>
              <a:t>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04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7C01F72-27F1-BF6D-6F7B-E21538A056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" b="1252"/>
          <a:stretch/>
        </p:blipFill>
        <p:spPr>
          <a:xfrm>
            <a:off x="4540218" y="0"/>
            <a:ext cx="8667751" cy="685800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0"/>
            <a:ext cx="9339207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E9464A1-7BDE-23A6-EAD1-937A17F8F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117" y="-362668"/>
            <a:ext cx="5151028" cy="1254727"/>
          </a:xfrm>
        </p:spPr>
        <p:txBody>
          <a:bodyPr anchor="b">
            <a:normAutofit/>
          </a:bodyPr>
          <a:lstStyle/>
          <a:p>
            <a:br>
              <a:rPr lang="ru-RU" sz="1400" dirty="0"/>
            </a:br>
            <a:br>
              <a:rPr lang="ru-RU" sz="1400" dirty="0"/>
            </a:br>
            <a:r>
              <a:rPr lang="ru-RU" sz="2400" dirty="0"/>
              <a:t> Задачи спортивной биомеханики</a:t>
            </a: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E704262-24B0-0342-7CA4-0C50B88FD39E}"/>
              </a:ext>
            </a:extLst>
          </p:cNvPr>
          <p:cNvSpPr/>
          <p:nvPr/>
        </p:nvSpPr>
        <p:spPr>
          <a:xfrm>
            <a:off x="1" y="1201583"/>
            <a:ext cx="2853952" cy="131128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Определение</a:t>
            </a:r>
          </a:p>
          <a:p>
            <a:pPr algn="ctr"/>
            <a:r>
              <a:rPr lang="ru-RU" sz="1600" b="1" dirty="0"/>
              <a:t>рациональной</a:t>
            </a:r>
          </a:p>
          <a:p>
            <a:pPr algn="ctr"/>
            <a:r>
              <a:rPr lang="ru-RU" sz="1600" b="1" dirty="0"/>
              <a:t>организаций действий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2EF514A0-9219-4001-EBAF-3470AE9D4200}"/>
              </a:ext>
            </a:extLst>
          </p:cNvPr>
          <p:cNvSpPr/>
          <p:nvPr/>
        </p:nvSpPr>
        <p:spPr>
          <a:xfrm>
            <a:off x="4241769" y="1113559"/>
            <a:ext cx="3246839" cy="128467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Изучение особенности</a:t>
            </a:r>
          </a:p>
          <a:p>
            <a:pPr algn="ctr"/>
            <a:r>
              <a:rPr lang="ru-RU" sz="1600" b="1" dirty="0"/>
              <a:t>техники выдающихся</a:t>
            </a:r>
          </a:p>
          <a:p>
            <a:pPr algn="ctr"/>
            <a:r>
              <a:rPr lang="ru-RU" sz="1600" b="1" dirty="0"/>
              <a:t>спортсменов</a:t>
            </a:r>
            <a:endParaRPr lang="ru-RU" sz="1400" b="1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0E790717-49DE-92B5-0799-EFC1B9E8B1DA}"/>
              </a:ext>
            </a:extLst>
          </p:cNvPr>
          <p:cNvSpPr/>
          <p:nvPr/>
        </p:nvSpPr>
        <p:spPr>
          <a:xfrm>
            <a:off x="2106017" y="5027970"/>
            <a:ext cx="3201963" cy="143294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Дифференциальная</a:t>
            </a:r>
          </a:p>
          <a:p>
            <a:pPr algn="ctr"/>
            <a:r>
              <a:rPr lang="ru-RU" sz="1600" b="1" dirty="0"/>
              <a:t>биомеханика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5C246FA-3C92-ED0D-26EE-73C7D7C22AA4}"/>
              </a:ext>
            </a:extLst>
          </p:cNvPr>
          <p:cNvSpPr/>
          <p:nvPr/>
        </p:nvSpPr>
        <p:spPr>
          <a:xfrm>
            <a:off x="2034677" y="1721924"/>
            <a:ext cx="3246839" cy="232279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Разработка</a:t>
            </a:r>
          </a:p>
          <a:p>
            <a:pPr algn="ctr"/>
            <a:r>
              <a:rPr lang="ru-RU" sz="1600" b="1" dirty="0"/>
              <a:t>методических приемов</a:t>
            </a:r>
          </a:p>
          <a:p>
            <a:pPr algn="ctr"/>
            <a:r>
              <a:rPr lang="ru-RU" sz="1600" b="1" dirty="0"/>
              <a:t>освоения движений,</a:t>
            </a:r>
          </a:p>
          <a:p>
            <a:pPr algn="ctr"/>
            <a:r>
              <a:rPr lang="ru-RU" sz="1600" b="1" dirty="0"/>
              <a:t>методы технического</a:t>
            </a:r>
          </a:p>
          <a:p>
            <a:pPr algn="ctr"/>
            <a:r>
              <a:rPr lang="ru-RU" sz="1600" b="1" dirty="0"/>
              <a:t>самоконтроля и</a:t>
            </a:r>
          </a:p>
          <a:p>
            <a:pPr algn="ctr"/>
            <a:r>
              <a:rPr lang="ru-RU" sz="1600" b="1" dirty="0"/>
              <a:t>совершенствования</a:t>
            </a:r>
          </a:p>
          <a:p>
            <a:pPr algn="ctr"/>
            <a:r>
              <a:rPr lang="ru-RU" sz="1600" b="1" dirty="0"/>
              <a:t>техники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5F1AF-F58E-B98A-8545-F9E7EE3CF6A6}"/>
              </a:ext>
            </a:extLst>
          </p:cNvPr>
          <p:cNvSpPr txBox="1"/>
          <p:nvPr/>
        </p:nvSpPr>
        <p:spPr>
          <a:xfrm>
            <a:off x="1340047" y="4079992"/>
            <a:ext cx="6097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Биомеханика</a:t>
            </a:r>
            <a:r>
              <a:rPr lang="ru-RU" dirty="0"/>
              <a:t> </a:t>
            </a:r>
            <a:r>
              <a:rPr lang="ru-RU" sz="2400" dirty="0"/>
              <a:t>физических</a:t>
            </a:r>
            <a:r>
              <a:rPr lang="ru-RU" dirty="0"/>
              <a:t> </a:t>
            </a:r>
            <a:r>
              <a:rPr lang="ru-RU" sz="2400" dirty="0"/>
              <a:t>упражнений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AB97E3E-C184-3180-BC82-759688CFA1DE}"/>
              </a:ext>
            </a:extLst>
          </p:cNvPr>
          <p:cNvSpPr/>
          <p:nvPr/>
        </p:nvSpPr>
        <p:spPr>
          <a:xfrm>
            <a:off x="369120" y="4730452"/>
            <a:ext cx="2136427" cy="10297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Общая биомеханика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5B09D87-1469-C54C-9201-ADB8C21357D3}"/>
              </a:ext>
            </a:extLst>
          </p:cNvPr>
          <p:cNvSpPr/>
          <p:nvPr/>
        </p:nvSpPr>
        <p:spPr>
          <a:xfrm>
            <a:off x="4546607" y="4696773"/>
            <a:ext cx="2212558" cy="102970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Частная биомеханика</a:t>
            </a:r>
          </a:p>
        </p:txBody>
      </p:sp>
    </p:spTree>
    <p:extLst>
      <p:ext uri="{BB962C8B-B14F-4D97-AF65-F5344CB8AC3E}">
        <p14:creationId xmlns:p14="http://schemas.microsoft.com/office/powerpoint/2010/main" val="303997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7C01F72-27F1-BF6D-6F7B-E21538A056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7870"/>
          <a:stretch/>
        </p:blipFill>
        <p:spPr>
          <a:xfrm>
            <a:off x="4680604" y="-10249"/>
            <a:ext cx="8667751" cy="685800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0"/>
            <a:ext cx="9339207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E9464A1-7BDE-23A6-EAD1-937A17F8F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484" y="230525"/>
            <a:ext cx="2510851" cy="1082925"/>
          </a:xfrm>
        </p:spPr>
        <p:txBody>
          <a:bodyPr anchor="b">
            <a:normAutofit/>
          </a:bodyPr>
          <a:lstStyle/>
          <a:p>
            <a:r>
              <a:rPr lang="ru-RU" sz="2400" dirty="0"/>
              <a:t>Оптимальность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4A011CF-82FC-45FE-B2AD-B1872E1CDE62}"/>
              </a:ext>
            </a:extLst>
          </p:cNvPr>
          <p:cNvSpPr/>
          <p:nvPr/>
        </p:nvSpPr>
        <p:spPr>
          <a:xfrm>
            <a:off x="1816479" y="3007240"/>
            <a:ext cx="2946293" cy="2244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Критерии</a:t>
            </a:r>
          </a:p>
          <a:p>
            <a:pPr algn="ctr"/>
            <a:r>
              <a:rPr lang="ru-RU" b="1" dirty="0"/>
              <a:t>оптимальности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1014342-BE53-6E27-0A33-8DC8439074DE}"/>
              </a:ext>
            </a:extLst>
          </p:cNvPr>
          <p:cNvCxnSpPr>
            <a:cxnSpLocks/>
          </p:cNvCxnSpPr>
          <p:nvPr/>
        </p:nvCxnSpPr>
        <p:spPr>
          <a:xfrm flipV="1">
            <a:off x="4387035" y="2543251"/>
            <a:ext cx="626868" cy="53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90F75B4C-9436-3CE5-7E48-9745DF05464E}"/>
                  </a:ext>
                </a:extLst>
              </p14:cNvPr>
              <p14:cNvContentPartPr/>
              <p14:nvPr/>
            </p14:nvContentPartPr>
            <p14:xfrm>
              <a:off x="285132" y="4214732"/>
              <a:ext cx="1647720" cy="57888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0F75B4C-9436-3CE5-7E48-9745DF05464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9012" y="4208612"/>
                <a:ext cx="16599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AC79A1EB-B250-D3FF-1D6E-52D38961C527}"/>
                  </a:ext>
                </a:extLst>
              </p14:cNvPr>
              <p14:cNvContentPartPr/>
              <p14:nvPr/>
            </p14:nvContentPartPr>
            <p14:xfrm>
              <a:off x="1405893" y="4542298"/>
              <a:ext cx="47520" cy="19692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C79A1EB-B250-D3FF-1D6E-52D38961C52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99773" y="4536178"/>
                <a:ext cx="59760" cy="20916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F8D5BF9-C918-4BAB-4091-59DAFDF0A0A9}"/>
              </a:ext>
            </a:extLst>
          </p:cNvPr>
          <p:cNvCxnSpPr>
            <a:cxnSpLocks/>
          </p:cNvCxnSpPr>
          <p:nvPr/>
        </p:nvCxnSpPr>
        <p:spPr>
          <a:xfrm flipH="1" flipV="1">
            <a:off x="1453413" y="2638164"/>
            <a:ext cx="488404" cy="582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74FB186-DC17-1264-3E2A-F009B0B69CA5}"/>
              </a:ext>
            </a:extLst>
          </p:cNvPr>
          <p:cNvCxnSpPr>
            <a:cxnSpLocks/>
          </p:cNvCxnSpPr>
          <p:nvPr/>
        </p:nvCxnSpPr>
        <p:spPr>
          <a:xfrm>
            <a:off x="4590762" y="4640758"/>
            <a:ext cx="620335" cy="489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7284E29-2496-8DBD-3927-92E51E84F2CE}"/>
              </a:ext>
            </a:extLst>
          </p:cNvPr>
          <p:cNvCxnSpPr>
            <a:cxnSpLocks/>
          </p:cNvCxnSpPr>
          <p:nvPr/>
        </p:nvCxnSpPr>
        <p:spPr>
          <a:xfrm flipH="1">
            <a:off x="1327190" y="4882354"/>
            <a:ext cx="661299" cy="564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A8F6106-DE8E-2CD5-9EC3-20C7E073D625}"/>
              </a:ext>
            </a:extLst>
          </p:cNvPr>
          <p:cNvCxnSpPr>
            <a:cxnSpLocks/>
          </p:cNvCxnSpPr>
          <p:nvPr/>
        </p:nvCxnSpPr>
        <p:spPr>
          <a:xfrm>
            <a:off x="3313125" y="2288571"/>
            <a:ext cx="0" cy="630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1DC7D75-F983-4605-D9DC-F0AAEC0D3687}"/>
              </a:ext>
            </a:extLst>
          </p:cNvPr>
          <p:cNvCxnSpPr>
            <a:cxnSpLocks/>
          </p:cNvCxnSpPr>
          <p:nvPr/>
        </p:nvCxnSpPr>
        <p:spPr>
          <a:xfrm flipV="1">
            <a:off x="3353249" y="5316766"/>
            <a:ext cx="0" cy="532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>
            <a:extLst>
              <a:ext uri="{FF2B5EF4-FFF2-40B4-BE49-F238E27FC236}">
                <a16:creationId xmlns:a16="http://schemas.microsoft.com/office/drawing/2014/main" id="{44084954-8C6F-1FAA-F072-790453060E19}"/>
              </a:ext>
            </a:extLst>
          </p:cNvPr>
          <p:cNvSpPr/>
          <p:nvPr/>
        </p:nvSpPr>
        <p:spPr>
          <a:xfrm>
            <a:off x="4487650" y="1492320"/>
            <a:ext cx="3351658" cy="10587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Механическая</a:t>
            </a:r>
          </a:p>
          <a:p>
            <a:pPr algn="ctr"/>
            <a:r>
              <a:rPr lang="ru-RU" sz="1600" b="1" dirty="0"/>
              <a:t>производительность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A01CBFC3-41BC-0EBA-042B-51557159BC7E}"/>
              </a:ext>
            </a:extLst>
          </p:cNvPr>
          <p:cNvSpPr/>
          <p:nvPr/>
        </p:nvSpPr>
        <p:spPr>
          <a:xfrm>
            <a:off x="2382308" y="1137914"/>
            <a:ext cx="2312356" cy="9578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Эстетичность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6F6D27A6-36B0-5679-A68A-10D21CD3E854}"/>
              </a:ext>
            </a:extLst>
          </p:cNvPr>
          <p:cNvSpPr/>
          <p:nvPr/>
        </p:nvSpPr>
        <p:spPr>
          <a:xfrm>
            <a:off x="0" y="1632992"/>
            <a:ext cx="2705103" cy="8805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Экономичность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8EF132B5-1AB3-F2B1-BDF2-8E5E3703184E}"/>
              </a:ext>
            </a:extLst>
          </p:cNvPr>
          <p:cNvSpPr/>
          <p:nvPr/>
        </p:nvSpPr>
        <p:spPr>
          <a:xfrm>
            <a:off x="4590762" y="5089917"/>
            <a:ext cx="3505023" cy="1158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Комфортабельность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D58010A-6E12-A93C-A06C-655386866C3F}"/>
              </a:ext>
            </a:extLst>
          </p:cNvPr>
          <p:cNvSpPr/>
          <p:nvPr/>
        </p:nvSpPr>
        <p:spPr>
          <a:xfrm>
            <a:off x="2309896" y="5876124"/>
            <a:ext cx="2325787" cy="8747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Безопасность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A4EFF15-31FB-6218-65B7-ED911EA47FFE}"/>
              </a:ext>
            </a:extLst>
          </p:cNvPr>
          <p:cNvSpPr/>
          <p:nvPr/>
        </p:nvSpPr>
        <p:spPr>
          <a:xfrm>
            <a:off x="32512" y="5527040"/>
            <a:ext cx="2294039" cy="8747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Точность</a:t>
            </a:r>
          </a:p>
        </p:txBody>
      </p:sp>
    </p:spTree>
    <p:extLst>
      <p:ext uri="{BB962C8B-B14F-4D97-AF65-F5344CB8AC3E}">
        <p14:creationId xmlns:p14="http://schemas.microsoft.com/office/powerpoint/2010/main" val="120593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7C01F72-27F1-BF6D-6F7B-E21538A056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7870"/>
          <a:stretch/>
        </p:blipFill>
        <p:spPr>
          <a:xfrm>
            <a:off x="3562117" y="0"/>
            <a:ext cx="8667751" cy="685800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0"/>
            <a:ext cx="9339207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E704262-24B0-0342-7CA4-0C50B88FD39E}"/>
              </a:ext>
            </a:extLst>
          </p:cNvPr>
          <p:cNvSpPr/>
          <p:nvPr/>
        </p:nvSpPr>
        <p:spPr>
          <a:xfrm>
            <a:off x="546586" y="2741565"/>
            <a:ext cx="3289607" cy="18469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Скоростно-силовая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подготовка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2EF514A0-9219-4001-EBAF-3470AE9D4200}"/>
              </a:ext>
            </a:extLst>
          </p:cNvPr>
          <p:cNvSpPr/>
          <p:nvPr/>
        </p:nvSpPr>
        <p:spPr>
          <a:xfrm>
            <a:off x="2960483" y="4146228"/>
            <a:ext cx="3384829" cy="18597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Специальная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выносливость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0E790717-49DE-92B5-0799-EFC1B9E8B1DA}"/>
              </a:ext>
            </a:extLst>
          </p:cNvPr>
          <p:cNvSpPr/>
          <p:nvPr/>
        </p:nvSpPr>
        <p:spPr>
          <a:xfrm>
            <a:off x="8139050" y="4546921"/>
            <a:ext cx="3998670" cy="20175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Метаболическая энергия создаётся за счёт силы мышц и не носит циклического характера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5C246FA-3C92-ED0D-26EE-73C7D7C22AA4}"/>
              </a:ext>
            </a:extLst>
          </p:cNvPr>
          <p:cNvSpPr/>
          <p:nvPr/>
        </p:nvSpPr>
        <p:spPr>
          <a:xfrm>
            <a:off x="5640439" y="2824023"/>
            <a:ext cx="3487605" cy="18780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Специальная сила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B6AB3-E43F-BA40-792C-260925BAC361}"/>
              </a:ext>
            </a:extLst>
          </p:cNvPr>
          <p:cNvSpPr txBox="1"/>
          <p:nvPr/>
        </p:nvSpPr>
        <p:spPr>
          <a:xfrm>
            <a:off x="-145600" y="716263"/>
            <a:ext cx="7651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Виды специальной физической подготовки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1DA66-377B-BDD3-A0D9-7548E7E68509}"/>
              </a:ext>
            </a:extLst>
          </p:cNvPr>
          <p:cNvSpPr txBox="1"/>
          <p:nvPr/>
        </p:nvSpPr>
        <p:spPr>
          <a:xfrm>
            <a:off x="1565362" y="1339860"/>
            <a:ext cx="578686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800" dirty="0"/>
              <a:t>Специальная физическая подготовка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0CFB9E6-9220-935D-873A-0E7A799016F4}"/>
              </a:ext>
            </a:extLst>
          </p:cNvPr>
          <p:cNvCxnSpPr>
            <a:cxnSpLocks/>
          </p:cNvCxnSpPr>
          <p:nvPr/>
        </p:nvCxnSpPr>
        <p:spPr>
          <a:xfrm flipH="1">
            <a:off x="2960483" y="1977694"/>
            <a:ext cx="753602" cy="846329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18453BE-0FE9-AEC5-8C6E-B111EB50671D}"/>
              </a:ext>
            </a:extLst>
          </p:cNvPr>
          <p:cNvCxnSpPr>
            <a:cxnSpLocks/>
          </p:cNvCxnSpPr>
          <p:nvPr/>
        </p:nvCxnSpPr>
        <p:spPr>
          <a:xfrm>
            <a:off x="4549204" y="2018923"/>
            <a:ext cx="0" cy="1846906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4B2D147-DB5C-D957-ED92-83AC0BEEA3E4}"/>
              </a:ext>
            </a:extLst>
          </p:cNvPr>
          <p:cNvCxnSpPr>
            <a:cxnSpLocks/>
          </p:cNvCxnSpPr>
          <p:nvPr/>
        </p:nvCxnSpPr>
        <p:spPr>
          <a:xfrm>
            <a:off x="5503277" y="1933744"/>
            <a:ext cx="843202" cy="1008632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9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спорт, человек, одежда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6958D341-C8CE-AB74-591C-A54618F0F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r="26651"/>
          <a:stretch/>
        </p:blipFill>
        <p:spPr>
          <a:xfrm>
            <a:off x="7386228" y="-4"/>
            <a:ext cx="4810347" cy="6857991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9B31F8-E494-FD58-B77F-4A1944306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r="1218"/>
          <a:stretch/>
        </p:blipFill>
        <p:spPr>
          <a:xfrm>
            <a:off x="3136389" y="13"/>
            <a:ext cx="4979304" cy="340155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D8B6D82-C200-EA57-B187-81580152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r="1745"/>
          <a:stretch/>
        </p:blipFill>
        <p:spPr>
          <a:xfrm>
            <a:off x="3189433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F64893AC-C1AC-6CE0-1530-DF7F2190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, проводимых учёными в разные века.</a:t>
            </a:r>
          </a:p>
          <a:p>
            <a:pPr>
              <a:lnSpc>
                <a:spcPct val="100000"/>
              </a:lnSpc>
            </a:pP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В настоящее время трудно достичь хорошего результата в спорте без знаний фундаментальных наук, которые являются составными частями теории обучения двигательным действиям. Теория биомеханики содержит необходимые знания для практической работы тренеров и судей спортивного танца.</a:t>
            </a:r>
            <a:endParaRPr lang="en-US" sz="16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D6DA9BF-4308-3EE1-7D5D-CCF8D856E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408432"/>
              </p:ext>
            </p:extLst>
          </p:nvPr>
        </p:nvGraphicFramePr>
        <p:xfrm>
          <a:off x="392154" y="3401572"/>
          <a:ext cx="5025420" cy="322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8149B1-E24A-9E52-A72B-B86F4943BCA0}"/>
              </a:ext>
            </a:extLst>
          </p:cNvPr>
          <p:cNvSpPr txBox="1"/>
          <p:nvPr/>
        </p:nvSpPr>
        <p:spPr>
          <a:xfrm>
            <a:off x="-287934" y="172523"/>
            <a:ext cx="6105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highlight>
                <a:srgbClr val="FF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F67C7-1661-4019-7F17-3180686C445B}"/>
              </a:ext>
            </a:extLst>
          </p:cNvPr>
          <p:cNvSpPr txBox="1"/>
          <p:nvPr/>
        </p:nvSpPr>
        <p:spPr>
          <a:xfrm>
            <a:off x="190638" y="2922744"/>
            <a:ext cx="623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Методы развития силы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13C7B-F43B-B427-1E9D-5B68DD9C7829}"/>
              </a:ext>
            </a:extLst>
          </p:cNvPr>
          <p:cNvSpPr txBox="1"/>
          <p:nvPr/>
        </p:nvSpPr>
        <p:spPr>
          <a:xfrm>
            <a:off x="190638" y="397743"/>
            <a:ext cx="6238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Задачи силовой подготовки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170B5-78A6-DBD4-AA9F-D77509F5F855}"/>
              </a:ext>
            </a:extLst>
          </p:cNvPr>
          <p:cNvSpPr txBox="1"/>
          <p:nvPr/>
        </p:nvSpPr>
        <p:spPr>
          <a:xfrm>
            <a:off x="128016" y="1111863"/>
            <a:ext cx="6248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highlight>
                  <a:srgbClr val="800000"/>
                </a:highlight>
              </a:rPr>
              <a:t>1. Увеличение силовых возможностей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800000"/>
                </a:highlight>
              </a:rPr>
              <a:t>2. Обеспечение и сохранение силовых способностей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800000"/>
                </a:highlight>
              </a:rPr>
              <a:t>3. Концентрирование воспитания силовых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115125526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2FF1A4-F059-44DF-CFC7-DC68B2A5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9315"/>
          <a:stretch/>
        </p:blipFill>
        <p:spPr>
          <a:xfrm>
            <a:off x="3523488" y="9"/>
            <a:ext cx="8668512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1EDBC0B-52FE-4041-3D8F-D85F23C3D4EF}"/>
                  </a:ext>
                </a:extLst>
              </p14:cNvPr>
              <p14:cNvContentPartPr/>
              <p14:nvPr/>
            </p14:nvContentPartPr>
            <p14:xfrm>
              <a:off x="12493837" y="298507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1EDBC0B-52FE-4041-3D8F-D85F23C3D4E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484837" y="28950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95EAB28-4F42-573B-E11E-6915B9F128D3}"/>
              </a:ext>
            </a:extLst>
          </p:cNvPr>
          <p:cNvSpPr txBox="1"/>
          <p:nvPr/>
        </p:nvSpPr>
        <p:spPr>
          <a:xfrm>
            <a:off x="177760" y="553368"/>
            <a:ext cx="6268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Задачи скоростной подготовки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3B657-9EED-F20A-1DC1-5F69D9B5572D}"/>
              </a:ext>
            </a:extLst>
          </p:cNvPr>
          <p:cNvSpPr txBox="1"/>
          <p:nvPr/>
        </p:nvSpPr>
        <p:spPr>
          <a:xfrm>
            <a:off x="208936" y="1121956"/>
            <a:ext cx="6292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Развитие двигательных способностей</a:t>
            </a:r>
          </a:p>
          <a:p>
            <a:r>
              <a:rPr lang="ru-RU" dirty="0"/>
              <a:t>2. Постепенное усложнение двигательных задач</a:t>
            </a:r>
          </a:p>
          <a:p>
            <a:r>
              <a:rPr lang="ru-RU" dirty="0"/>
              <a:t>3. Концентрирование воспитания скоростных способностей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1595F9A-FFC1-8033-1727-10E65BE83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83701"/>
              </p:ext>
            </p:extLst>
          </p:nvPr>
        </p:nvGraphicFramePr>
        <p:xfrm>
          <a:off x="481029" y="3509263"/>
          <a:ext cx="4621913" cy="312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2B7EFC2-2378-B51D-1851-68F162707F39}"/>
              </a:ext>
            </a:extLst>
          </p:cNvPr>
          <p:cNvSpPr txBox="1"/>
          <p:nvPr/>
        </p:nvSpPr>
        <p:spPr>
          <a:xfrm>
            <a:off x="194188" y="2912401"/>
            <a:ext cx="6307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Основные методы развития быстроты:</a:t>
            </a:r>
          </a:p>
        </p:txBody>
      </p:sp>
    </p:spTree>
    <p:extLst>
      <p:ext uri="{BB962C8B-B14F-4D97-AF65-F5344CB8AC3E}">
        <p14:creationId xmlns:p14="http://schemas.microsoft.com/office/powerpoint/2010/main" val="272335656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561</TotalTime>
  <Words>727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PT Sans</vt:lpstr>
      <vt:lpstr>AccentBoxVTI</vt:lpstr>
      <vt:lpstr>Влияние биомеханики на развитие двигательных качеств танцоров</vt:lpstr>
      <vt:lpstr>Презентация PowerPoint</vt:lpstr>
      <vt:lpstr>Презентация PowerPoint</vt:lpstr>
      <vt:lpstr>Презентация PowerPoint</vt:lpstr>
      <vt:lpstr>   Задачи спортивной биомеханики</vt:lpstr>
      <vt:lpstr>Оптимальность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Максакова</dc:creator>
  <cp:lastModifiedBy>Мария Максакова</cp:lastModifiedBy>
  <cp:revision>587</cp:revision>
  <dcterms:created xsi:type="dcterms:W3CDTF">2022-12-12T17:05:15Z</dcterms:created>
  <dcterms:modified xsi:type="dcterms:W3CDTF">2023-11-29T20:20:56Z</dcterms:modified>
</cp:coreProperties>
</file>