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D4179-F185-47E7-ABB3-18FBB8BB9214}" v="874" dt="2023-11-26T12:06:37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123FD-9A49-43EA-9A9A-15382E96F63F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36FE06-C26B-40FE-B6A0-60FCD9D03AB6}">
      <dgm:prSet/>
      <dgm:spPr/>
      <dgm:t>
        <a:bodyPr/>
        <a:lstStyle/>
        <a:p>
          <a:pPr rtl="0"/>
          <a:r>
            <a:rPr lang="en-US" dirty="0" err="1"/>
            <a:t>Художественная</a:t>
          </a:r>
          <a:r>
            <a:rPr lang="en-US" dirty="0"/>
            <a:t> </a:t>
          </a:r>
          <a:r>
            <a:rPr lang="en-US" dirty="0" err="1"/>
            <a:t>гимнастика</a:t>
          </a:r>
          <a:r>
            <a:rPr lang="en-US" dirty="0"/>
            <a:t> – </a:t>
          </a:r>
          <a:r>
            <a:rPr lang="en-US" dirty="0" err="1"/>
            <a:t>один</a:t>
          </a:r>
          <a:r>
            <a:rPr lang="en-US" dirty="0"/>
            <a:t> </a:t>
          </a:r>
          <a:r>
            <a:rPr lang="en-US" dirty="0" err="1"/>
            <a:t>из</a:t>
          </a:r>
          <a:r>
            <a:rPr lang="en-US" dirty="0"/>
            <a:t> </a:t>
          </a:r>
          <a:r>
            <a:rPr lang="en-US" dirty="0" err="1"/>
            <a:t>самых</a:t>
          </a:r>
          <a:r>
            <a:rPr lang="en-US" dirty="0"/>
            <a:t> </a:t>
          </a:r>
          <a:r>
            <a:rPr lang="en-US" dirty="0" err="1"/>
            <a:t>зрелищных</a:t>
          </a:r>
          <a:r>
            <a:rPr lang="en-US" dirty="0"/>
            <a:t> и </a:t>
          </a:r>
          <a:r>
            <a:rPr lang="en-US" dirty="0" err="1"/>
            <a:t>изящных</a:t>
          </a:r>
          <a:r>
            <a:rPr lang="en-US" dirty="0"/>
            <a:t> </a:t>
          </a:r>
          <a:r>
            <a:rPr lang="en-US" dirty="0" err="1"/>
            <a:t>видов</a:t>
          </a:r>
          <a:r>
            <a:rPr lang="en-US" dirty="0"/>
            <a:t> </a:t>
          </a:r>
          <a:r>
            <a:rPr lang="en-US" dirty="0" err="1"/>
            <a:t>спорта</a:t>
          </a:r>
          <a:r>
            <a:rPr lang="en-US" dirty="0"/>
            <a:t>, </a:t>
          </a:r>
          <a:r>
            <a:rPr lang="en-US" dirty="0" err="1"/>
            <a:t>суть</a:t>
          </a:r>
          <a:r>
            <a:rPr lang="en-US" dirty="0"/>
            <a:t> </a:t>
          </a:r>
          <a:r>
            <a:rPr lang="en-US" dirty="0" err="1"/>
            <a:t>которого</a:t>
          </a:r>
          <a:r>
            <a:rPr lang="en-US" dirty="0"/>
            <a:t> </a:t>
          </a:r>
          <a:r>
            <a:rPr lang="en-US" dirty="0" err="1"/>
            <a:t>заключается</a:t>
          </a:r>
          <a:r>
            <a:rPr lang="en-US" dirty="0"/>
            <a:t> в </a:t>
          </a:r>
          <a:r>
            <a:rPr lang="en-US" dirty="0" err="1"/>
            <a:t>выполнении</a:t>
          </a:r>
          <a:r>
            <a:rPr lang="en-US" dirty="0"/>
            <a:t> </a:t>
          </a:r>
          <a:r>
            <a:rPr lang="en-US" dirty="0" err="1"/>
            <a:t>гимнастических</a:t>
          </a:r>
          <a:r>
            <a:rPr lang="en-US" dirty="0"/>
            <a:t> и </a:t>
          </a:r>
          <a:r>
            <a:rPr lang="en-US" dirty="0" err="1"/>
            <a:t>танцевальных</a:t>
          </a:r>
          <a:r>
            <a:rPr lang="en-US" dirty="0"/>
            <a:t> </a:t>
          </a:r>
          <a:r>
            <a:rPr lang="en-US" dirty="0" err="1"/>
            <a:t>упражнений</a:t>
          </a:r>
          <a:r>
            <a:rPr lang="en-US" dirty="0"/>
            <a:t>. </a:t>
          </a:r>
          <a:r>
            <a:rPr lang="en-US" dirty="0" err="1"/>
            <a:t>Художественная</a:t>
          </a:r>
          <a:r>
            <a:rPr lang="en-US" dirty="0"/>
            <a:t> </a:t>
          </a:r>
          <a:r>
            <a:rPr lang="en-US" dirty="0" err="1"/>
            <a:t>гимнастика</a:t>
          </a:r>
          <a:r>
            <a:rPr lang="en-US" dirty="0"/>
            <a:t> </a:t>
          </a:r>
          <a:r>
            <a:rPr lang="en-US" dirty="0" err="1"/>
            <a:t>является</a:t>
          </a:r>
          <a:r>
            <a:rPr lang="en-US" dirty="0"/>
            <a:t> </a:t>
          </a:r>
          <a:r>
            <a:rPr lang="en-US" dirty="0" err="1"/>
            <a:t>олимпийским</a:t>
          </a:r>
          <a:r>
            <a:rPr lang="en-US" dirty="0"/>
            <a:t> </a:t>
          </a:r>
          <a:r>
            <a:rPr lang="en-US" dirty="0" err="1"/>
            <a:t>видом</a:t>
          </a:r>
          <a:r>
            <a:rPr lang="en-US" dirty="0"/>
            <a:t> </a:t>
          </a:r>
          <a:r>
            <a:rPr lang="en-US" dirty="0" err="1"/>
            <a:t>спорта</a:t>
          </a:r>
          <a:r>
            <a:rPr lang="en-US" dirty="0"/>
            <a:t>. </a:t>
          </a:r>
          <a:endParaRPr lang="ru-RU" dirty="0"/>
        </a:p>
        <a:p>
          <a:pPr rtl="0"/>
          <a:r>
            <a:rPr lang="ru-RU" dirty="0"/>
            <a:t>Упражнения могут выполняться:</a:t>
          </a:r>
        </a:p>
      </dgm:t>
    </dgm:pt>
    <dgm:pt modelId="{E3E1A171-D911-44B8-A109-BC51C4B7112F}" type="parTrans" cxnId="{89EC83FF-FC56-4A46-8C92-54289D2C7E57}">
      <dgm:prSet/>
      <dgm:spPr/>
      <dgm:t>
        <a:bodyPr/>
        <a:lstStyle/>
        <a:p>
          <a:endParaRPr lang="ru-RU"/>
        </a:p>
      </dgm:t>
    </dgm:pt>
    <dgm:pt modelId="{B70FE1CF-A580-4A03-919B-0FE331C68BEF}" type="sibTrans" cxnId="{89EC83FF-FC56-4A46-8C92-54289D2C7E57}">
      <dgm:prSet/>
      <dgm:spPr/>
      <dgm:t>
        <a:bodyPr/>
        <a:lstStyle/>
        <a:p>
          <a:endParaRPr lang="ru-RU"/>
        </a:p>
      </dgm:t>
    </dgm:pt>
    <dgm:pt modelId="{090001F8-F74B-4195-8A21-F06ADF3DB683}">
      <dgm:prSet custT="1"/>
      <dgm:spPr/>
      <dgm:t>
        <a:bodyPr/>
        <a:lstStyle/>
        <a:p>
          <a:pPr rtl="0"/>
          <a:r>
            <a:rPr lang="ru-RU" sz="2000" dirty="0">
              <a:latin typeface="Calibri" panose="020F0502020204030204" pitchFamily="34" charset="0"/>
              <a:cs typeface="Calibri" panose="020F0502020204030204" pitchFamily="34" charset="0"/>
            </a:rPr>
            <a:t>Без предмета </a:t>
          </a:r>
        </a:p>
        <a:p>
          <a:pPr rtl="0"/>
          <a:endParaRPr lang="ru-RU" sz="1300" dirty="0"/>
        </a:p>
        <a:p>
          <a:pPr rtl="0"/>
          <a:endParaRPr lang="ru-RU" sz="1300" dirty="0"/>
        </a:p>
        <a:p>
          <a:pPr rtl="0"/>
          <a:endParaRPr lang="ru-RU" sz="1300" dirty="0"/>
        </a:p>
        <a:p>
          <a:pPr rtl="0"/>
          <a:endParaRPr lang="ru-RU" sz="1300" dirty="0"/>
        </a:p>
        <a:p>
          <a:pPr rtl="0"/>
          <a:endParaRPr lang="ru-RU" sz="1300" dirty="0"/>
        </a:p>
        <a:p>
          <a:pPr rtl="0"/>
          <a:endParaRPr lang="ru-RU" sz="1300" dirty="0"/>
        </a:p>
        <a:p>
          <a:pPr rtl="0"/>
          <a:r>
            <a:rPr lang="ru-RU" sz="1300" dirty="0"/>
            <a:t> </a:t>
          </a:r>
        </a:p>
      </dgm:t>
    </dgm:pt>
    <dgm:pt modelId="{ACD84E9C-0114-4DFD-8DAC-935E67226009}" type="parTrans" cxnId="{69CBB753-7820-494A-BD9E-74279EF1C8AB}">
      <dgm:prSet/>
      <dgm:spPr/>
      <dgm:t>
        <a:bodyPr/>
        <a:lstStyle/>
        <a:p>
          <a:endParaRPr lang="ru-RU"/>
        </a:p>
      </dgm:t>
    </dgm:pt>
    <dgm:pt modelId="{EF015B99-0C77-45C8-AD52-0303E794DFFB}" type="sibTrans" cxnId="{69CBB753-7820-494A-BD9E-74279EF1C8AB}">
      <dgm:prSet/>
      <dgm:spPr/>
      <dgm:t>
        <a:bodyPr/>
        <a:lstStyle/>
        <a:p>
          <a:endParaRPr lang="ru-RU"/>
        </a:p>
      </dgm:t>
    </dgm:pt>
    <dgm:pt modelId="{2B893B41-B7F1-4D03-A918-546A770B9B69}">
      <dgm:prSet custT="1"/>
      <dgm:spPr/>
      <dgm:t>
        <a:bodyPr/>
        <a:lstStyle/>
        <a:p>
          <a:pPr algn="ctr" rtl="0"/>
          <a:r>
            <a:rPr lang="ru-RU" sz="2000" dirty="0">
              <a:latin typeface="Calibri" panose="020F0502020204030204" pitchFamily="34" charset="0"/>
              <a:cs typeface="Calibri" panose="020F0502020204030204" pitchFamily="34" charset="0"/>
            </a:rPr>
            <a:t>С предметом: </a:t>
          </a:r>
        </a:p>
        <a:p>
          <a:pPr algn="l" rtl="0"/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  Скакалка </a:t>
          </a:r>
        </a:p>
        <a:p>
          <a:pPr algn="l" rtl="0"/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  Булавы </a:t>
          </a:r>
        </a:p>
        <a:p>
          <a:pPr algn="l" rtl="0"/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  Обруч</a:t>
          </a:r>
        </a:p>
        <a:p>
          <a:pPr algn="l" rtl="0"/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  Лента </a:t>
          </a:r>
        </a:p>
        <a:p>
          <a:pPr algn="l" rtl="0"/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   Мяч   </a:t>
          </a:r>
        </a:p>
      </dgm:t>
    </dgm:pt>
    <dgm:pt modelId="{61811017-D018-4AF6-B49E-9737FC574104}" type="parTrans" cxnId="{BB71400A-5CD6-4DD3-A25A-9ACA8B2A9F3D}">
      <dgm:prSet/>
      <dgm:spPr/>
      <dgm:t>
        <a:bodyPr/>
        <a:lstStyle/>
        <a:p>
          <a:endParaRPr lang="ru-RU"/>
        </a:p>
      </dgm:t>
    </dgm:pt>
    <dgm:pt modelId="{0DD17903-3094-4346-AD87-1F7B5761D6DD}" type="sibTrans" cxnId="{BB71400A-5CD6-4DD3-A25A-9ACA8B2A9F3D}">
      <dgm:prSet/>
      <dgm:spPr/>
      <dgm:t>
        <a:bodyPr/>
        <a:lstStyle/>
        <a:p>
          <a:endParaRPr lang="ru-RU"/>
        </a:p>
      </dgm:t>
    </dgm:pt>
    <dgm:pt modelId="{2BFA1E9B-26D6-4D34-BAF5-C949EF778490}" type="pres">
      <dgm:prSet presAssocID="{F5E123FD-9A49-43EA-9A9A-15382E96F63F}" presName="compositeShape" presStyleCnt="0">
        <dgm:presLayoutVars>
          <dgm:chMax val="7"/>
          <dgm:dir/>
          <dgm:resizeHandles val="exact"/>
        </dgm:presLayoutVars>
      </dgm:prSet>
      <dgm:spPr/>
    </dgm:pt>
    <dgm:pt modelId="{8D8E32B4-1E50-4932-9A09-B39B96202776}" type="pres">
      <dgm:prSet presAssocID="{3C36FE06-C26B-40FE-B6A0-60FCD9D03AB6}" presName="circ1" presStyleLbl="vennNode1" presStyleIdx="0" presStyleCnt="3" custScaleX="339761"/>
      <dgm:spPr/>
    </dgm:pt>
    <dgm:pt modelId="{D76B9A1F-3956-4850-8F04-123AA65EC4F3}" type="pres">
      <dgm:prSet presAssocID="{3C36FE06-C26B-40FE-B6A0-60FCD9D03A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AFFEC00-E24A-480E-A442-717924FE4AAF}" type="pres">
      <dgm:prSet presAssocID="{090001F8-F74B-4195-8A21-F06ADF3DB683}" presName="circ2" presStyleLbl="vennNode1" presStyleIdx="1" presStyleCnt="3" custScaleX="109062" custScaleY="106684" custLinFactNeighborX="283"/>
      <dgm:spPr/>
    </dgm:pt>
    <dgm:pt modelId="{D5D2C20B-D4CC-47B3-9711-465AE8494F7A}" type="pres">
      <dgm:prSet presAssocID="{090001F8-F74B-4195-8A21-F06ADF3DB6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ADC920-6D3E-4A89-B870-8BAE592BFD22}" type="pres">
      <dgm:prSet presAssocID="{2B893B41-B7F1-4D03-A918-546A770B9B69}" presName="circ3" presStyleLbl="vennNode1" presStyleIdx="2" presStyleCnt="3" custScaleX="106926" custScaleY="107407" custLinFactNeighborY="585"/>
      <dgm:spPr/>
    </dgm:pt>
    <dgm:pt modelId="{019CB23B-9E49-4BF3-AD28-CA727988A0B3}" type="pres">
      <dgm:prSet presAssocID="{2B893B41-B7F1-4D03-A918-546A770B9B6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71400A-5CD6-4DD3-A25A-9ACA8B2A9F3D}" srcId="{F5E123FD-9A49-43EA-9A9A-15382E96F63F}" destId="{2B893B41-B7F1-4D03-A918-546A770B9B69}" srcOrd="2" destOrd="0" parTransId="{61811017-D018-4AF6-B49E-9737FC574104}" sibTransId="{0DD17903-3094-4346-AD87-1F7B5761D6DD}"/>
    <dgm:cxn modelId="{01819F0C-242B-468D-B7E4-67D0AD19816F}" type="presOf" srcId="{3C36FE06-C26B-40FE-B6A0-60FCD9D03AB6}" destId="{8D8E32B4-1E50-4932-9A09-B39B96202776}" srcOrd="0" destOrd="0" presId="urn:microsoft.com/office/officeart/2005/8/layout/venn1"/>
    <dgm:cxn modelId="{C969E939-4638-4FCF-BF28-BAB6D3C00498}" type="presOf" srcId="{090001F8-F74B-4195-8A21-F06ADF3DB683}" destId="{AAFFEC00-E24A-480E-A442-717924FE4AAF}" srcOrd="0" destOrd="0" presId="urn:microsoft.com/office/officeart/2005/8/layout/venn1"/>
    <dgm:cxn modelId="{AA113F3A-5DFE-4888-896B-CD0CF68AE8AE}" type="presOf" srcId="{F5E123FD-9A49-43EA-9A9A-15382E96F63F}" destId="{2BFA1E9B-26D6-4D34-BAF5-C949EF778490}" srcOrd="0" destOrd="0" presId="urn:microsoft.com/office/officeart/2005/8/layout/venn1"/>
    <dgm:cxn modelId="{69CBB753-7820-494A-BD9E-74279EF1C8AB}" srcId="{F5E123FD-9A49-43EA-9A9A-15382E96F63F}" destId="{090001F8-F74B-4195-8A21-F06ADF3DB683}" srcOrd="1" destOrd="0" parTransId="{ACD84E9C-0114-4DFD-8DAC-935E67226009}" sibTransId="{EF015B99-0C77-45C8-AD52-0303E794DFFB}"/>
    <dgm:cxn modelId="{D6645EA8-176B-440D-83FC-4D8F344F6999}" type="presOf" srcId="{3C36FE06-C26B-40FE-B6A0-60FCD9D03AB6}" destId="{D76B9A1F-3956-4850-8F04-123AA65EC4F3}" srcOrd="1" destOrd="0" presId="urn:microsoft.com/office/officeart/2005/8/layout/venn1"/>
    <dgm:cxn modelId="{F081A3B4-833D-4646-BFBE-C2E7775120B3}" type="presOf" srcId="{090001F8-F74B-4195-8A21-F06ADF3DB683}" destId="{D5D2C20B-D4CC-47B3-9711-465AE8494F7A}" srcOrd="1" destOrd="0" presId="urn:microsoft.com/office/officeart/2005/8/layout/venn1"/>
    <dgm:cxn modelId="{4F1B34D4-096F-4F44-A7CF-7FFE8CD04093}" type="presOf" srcId="{2B893B41-B7F1-4D03-A918-546A770B9B69}" destId="{15ADC920-6D3E-4A89-B870-8BAE592BFD22}" srcOrd="0" destOrd="0" presId="urn:microsoft.com/office/officeart/2005/8/layout/venn1"/>
    <dgm:cxn modelId="{5F8397EF-A088-4E73-B9FA-DB89C3E0CC74}" type="presOf" srcId="{2B893B41-B7F1-4D03-A918-546A770B9B69}" destId="{019CB23B-9E49-4BF3-AD28-CA727988A0B3}" srcOrd="1" destOrd="0" presId="urn:microsoft.com/office/officeart/2005/8/layout/venn1"/>
    <dgm:cxn modelId="{89EC83FF-FC56-4A46-8C92-54289D2C7E57}" srcId="{F5E123FD-9A49-43EA-9A9A-15382E96F63F}" destId="{3C36FE06-C26B-40FE-B6A0-60FCD9D03AB6}" srcOrd="0" destOrd="0" parTransId="{E3E1A171-D911-44B8-A109-BC51C4B7112F}" sibTransId="{B70FE1CF-A580-4A03-919B-0FE331C68BEF}"/>
    <dgm:cxn modelId="{3C380636-E0D5-4AF6-B21C-B71B9E20AB0E}" type="presParOf" srcId="{2BFA1E9B-26D6-4D34-BAF5-C949EF778490}" destId="{8D8E32B4-1E50-4932-9A09-B39B96202776}" srcOrd="0" destOrd="0" presId="urn:microsoft.com/office/officeart/2005/8/layout/venn1"/>
    <dgm:cxn modelId="{68E4B1BC-9DA1-41DD-955F-CAF154C3F50F}" type="presParOf" srcId="{2BFA1E9B-26D6-4D34-BAF5-C949EF778490}" destId="{D76B9A1F-3956-4850-8F04-123AA65EC4F3}" srcOrd="1" destOrd="0" presId="urn:microsoft.com/office/officeart/2005/8/layout/venn1"/>
    <dgm:cxn modelId="{2255EB50-19E1-446F-84A0-70EAD83B6012}" type="presParOf" srcId="{2BFA1E9B-26D6-4D34-BAF5-C949EF778490}" destId="{AAFFEC00-E24A-480E-A442-717924FE4AAF}" srcOrd="2" destOrd="0" presId="urn:microsoft.com/office/officeart/2005/8/layout/venn1"/>
    <dgm:cxn modelId="{FFA5480A-C435-4142-9DBB-5137FFBA02BC}" type="presParOf" srcId="{2BFA1E9B-26D6-4D34-BAF5-C949EF778490}" destId="{D5D2C20B-D4CC-47B3-9711-465AE8494F7A}" srcOrd="3" destOrd="0" presId="urn:microsoft.com/office/officeart/2005/8/layout/venn1"/>
    <dgm:cxn modelId="{E3AA5B11-D93F-489B-B730-3EAFE9FC9D4D}" type="presParOf" srcId="{2BFA1E9B-26D6-4D34-BAF5-C949EF778490}" destId="{15ADC920-6D3E-4A89-B870-8BAE592BFD22}" srcOrd="4" destOrd="0" presId="urn:microsoft.com/office/officeart/2005/8/layout/venn1"/>
    <dgm:cxn modelId="{6633842B-5B85-4B74-9051-39A214F3169C}" type="presParOf" srcId="{2BFA1E9B-26D6-4D34-BAF5-C949EF778490}" destId="{019CB23B-9E49-4BF3-AD28-CA727988A0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E18CD-F788-4896-A36F-710C5FA3B8B4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2FC81-FD7F-4283-B162-0AF5B5019272}">
      <dgm:prSet/>
      <dgm:spPr/>
      <dgm:t>
        <a:bodyPr/>
        <a:lstStyle/>
        <a:p>
          <a:pPr rtl="0"/>
          <a:r>
            <a:rPr lang="en-US"/>
            <a:t>Классификация прыжков </a:t>
          </a:r>
          <a:endParaRPr lang="ru-RU" dirty="0"/>
        </a:p>
      </dgm:t>
    </dgm:pt>
    <dgm:pt modelId="{3377E2FD-8CB8-4B58-9FD1-DFBDF50C0A98}" type="parTrans" cxnId="{658E2F3F-59E9-4BE4-A066-43431F9FB627}">
      <dgm:prSet/>
      <dgm:spPr/>
      <dgm:t>
        <a:bodyPr/>
        <a:lstStyle/>
        <a:p>
          <a:endParaRPr lang="ru-RU"/>
        </a:p>
      </dgm:t>
    </dgm:pt>
    <dgm:pt modelId="{DDA92FC7-33A2-42EC-A01D-42BED589EB85}" type="sibTrans" cxnId="{658E2F3F-59E9-4BE4-A066-43431F9FB627}">
      <dgm:prSet/>
      <dgm:spPr/>
      <dgm:t>
        <a:bodyPr/>
        <a:lstStyle/>
        <a:p>
          <a:endParaRPr lang="ru-RU"/>
        </a:p>
      </dgm:t>
    </dgm:pt>
    <dgm:pt modelId="{0B17605D-E64C-437A-97F6-9964D4C64B2E}" type="pres">
      <dgm:prSet presAssocID="{77CE18CD-F788-4896-A36F-710C5FA3B8B4}" presName="Name0" presStyleCnt="0">
        <dgm:presLayoutVars>
          <dgm:chMax/>
          <dgm:chPref/>
          <dgm:dir/>
        </dgm:presLayoutVars>
      </dgm:prSet>
      <dgm:spPr/>
    </dgm:pt>
    <dgm:pt modelId="{66F58882-81D2-4A47-BE42-FD885EA0FA1D}" type="pres">
      <dgm:prSet presAssocID="{4492FC81-FD7F-4283-B162-0AF5B5019272}" presName="parenttextcomposite" presStyleCnt="0"/>
      <dgm:spPr/>
    </dgm:pt>
    <dgm:pt modelId="{476901BE-7A07-4CAB-9EDB-329DDDECE1CD}" type="pres">
      <dgm:prSet presAssocID="{4492FC81-FD7F-4283-B162-0AF5B5019272}" presName="parenttext" presStyleLbl="revTx" presStyleIdx="0" presStyleCnt="1" custScaleX="109286" custScaleY="127926">
        <dgm:presLayoutVars>
          <dgm:chMax/>
          <dgm:chPref val="2"/>
          <dgm:bulletEnabled val="1"/>
        </dgm:presLayoutVars>
      </dgm:prSet>
      <dgm:spPr/>
    </dgm:pt>
    <dgm:pt modelId="{92FD3E5D-8897-47C3-8DCE-9A93AFABA246}" type="pres">
      <dgm:prSet presAssocID="{4492FC81-FD7F-4283-B162-0AF5B5019272}" presName="parallelogramComposite" presStyleCnt="0"/>
      <dgm:spPr/>
    </dgm:pt>
    <dgm:pt modelId="{54CC4D66-7FD3-41C7-976D-AFE1C93913FF}" type="pres">
      <dgm:prSet presAssocID="{4492FC81-FD7F-4283-B162-0AF5B5019272}" presName="parallelogram1" presStyleLbl="alignNode1" presStyleIdx="0" presStyleCnt="7"/>
      <dgm:spPr/>
    </dgm:pt>
    <dgm:pt modelId="{0EE76EDA-9099-4E68-B566-2DC4B85EE28A}" type="pres">
      <dgm:prSet presAssocID="{4492FC81-FD7F-4283-B162-0AF5B5019272}" presName="parallelogram2" presStyleLbl="alignNode1" presStyleIdx="1" presStyleCnt="7"/>
      <dgm:spPr/>
    </dgm:pt>
    <dgm:pt modelId="{AF994513-B2AD-4407-934C-34E2B941672E}" type="pres">
      <dgm:prSet presAssocID="{4492FC81-FD7F-4283-B162-0AF5B5019272}" presName="parallelogram3" presStyleLbl="alignNode1" presStyleIdx="2" presStyleCnt="7"/>
      <dgm:spPr/>
    </dgm:pt>
    <dgm:pt modelId="{B5119D8C-DACF-4DE8-AF5F-C0B2B37AE4C5}" type="pres">
      <dgm:prSet presAssocID="{4492FC81-FD7F-4283-B162-0AF5B5019272}" presName="parallelogram4" presStyleLbl="alignNode1" presStyleIdx="3" presStyleCnt="7"/>
      <dgm:spPr/>
    </dgm:pt>
    <dgm:pt modelId="{774DB341-399D-4CEB-856E-BC35D6B43C84}" type="pres">
      <dgm:prSet presAssocID="{4492FC81-FD7F-4283-B162-0AF5B5019272}" presName="parallelogram5" presStyleLbl="alignNode1" presStyleIdx="4" presStyleCnt="7"/>
      <dgm:spPr/>
    </dgm:pt>
    <dgm:pt modelId="{59C04619-BC3D-470C-94FE-6074351C49B5}" type="pres">
      <dgm:prSet presAssocID="{4492FC81-FD7F-4283-B162-0AF5B5019272}" presName="parallelogram6" presStyleLbl="alignNode1" presStyleIdx="5" presStyleCnt="7"/>
      <dgm:spPr/>
    </dgm:pt>
    <dgm:pt modelId="{F604DFC6-0088-4553-B6D2-C5D5FD7DAF0F}" type="pres">
      <dgm:prSet presAssocID="{4492FC81-FD7F-4283-B162-0AF5B5019272}" presName="parallelogram7" presStyleLbl="alignNode1" presStyleIdx="6" presStyleCnt="7"/>
      <dgm:spPr/>
    </dgm:pt>
  </dgm:ptLst>
  <dgm:cxnLst>
    <dgm:cxn modelId="{52A5B713-2F2D-4A50-8AA2-B59E552C4DD3}" type="presOf" srcId="{77CE18CD-F788-4896-A36F-710C5FA3B8B4}" destId="{0B17605D-E64C-437A-97F6-9964D4C64B2E}" srcOrd="0" destOrd="0" presId="urn:microsoft.com/office/officeart/2008/layout/VerticalAccentList"/>
    <dgm:cxn modelId="{658E2F3F-59E9-4BE4-A066-43431F9FB627}" srcId="{77CE18CD-F788-4896-A36F-710C5FA3B8B4}" destId="{4492FC81-FD7F-4283-B162-0AF5B5019272}" srcOrd="0" destOrd="0" parTransId="{3377E2FD-8CB8-4B58-9FD1-DFBDF50C0A98}" sibTransId="{DDA92FC7-33A2-42EC-A01D-42BED589EB85}"/>
    <dgm:cxn modelId="{CF16D5A0-4555-4F35-B030-B46AC6154CCB}" type="presOf" srcId="{4492FC81-FD7F-4283-B162-0AF5B5019272}" destId="{476901BE-7A07-4CAB-9EDB-329DDDECE1CD}" srcOrd="0" destOrd="0" presId="urn:microsoft.com/office/officeart/2008/layout/VerticalAccentList"/>
    <dgm:cxn modelId="{91DC416F-0AFA-47FF-A0FF-DA7A892983BE}" type="presParOf" srcId="{0B17605D-E64C-437A-97F6-9964D4C64B2E}" destId="{66F58882-81D2-4A47-BE42-FD885EA0FA1D}" srcOrd="0" destOrd="0" presId="urn:microsoft.com/office/officeart/2008/layout/VerticalAccentList"/>
    <dgm:cxn modelId="{C67E4C94-33FA-4DDB-B841-917A71B464BD}" type="presParOf" srcId="{66F58882-81D2-4A47-BE42-FD885EA0FA1D}" destId="{476901BE-7A07-4CAB-9EDB-329DDDECE1CD}" srcOrd="0" destOrd="0" presId="urn:microsoft.com/office/officeart/2008/layout/VerticalAccentList"/>
    <dgm:cxn modelId="{043956DD-54F5-44BA-9C58-F8C4F555D21C}" type="presParOf" srcId="{0B17605D-E64C-437A-97F6-9964D4C64B2E}" destId="{92FD3E5D-8897-47C3-8DCE-9A93AFABA246}" srcOrd="1" destOrd="0" presId="urn:microsoft.com/office/officeart/2008/layout/VerticalAccentList"/>
    <dgm:cxn modelId="{3C6DF0C5-75AA-43DA-991E-C1F6194A7F9A}" type="presParOf" srcId="{92FD3E5D-8897-47C3-8DCE-9A93AFABA246}" destId="{54CC4D66-7FD3-41C7-976D-AFE1C93913FF}" srcOrd="0" destOrd="0" presId="urn:microsoft.com/office/officeart/2008/layout/VerticalAccentList"/>
    <dgm:cxn modelId="{F3A33FB2-9B3A-4E2B-8F78-240B12621559}" type="presParOf" srcId="{92FD3E5D-8897-47C3-8DCE-9A93AFABA246}" destId="{0EE76EDA-9099-4E68-B566-2DC4B85EE28A}" srcOrd="1" destOrd="0" presId="urn:microsoft.com/office/officeart/2008/layout/VerticalAccentList"/>
    <dgm:cxn modelId="{8EA76E35-EB22-4623-AA81-5F3AB23914AF}" type="presParOf" srcId="{92FD3E5D-8897-47C3-8DCE-9A93AFABA246}" destId="{AF994513-B2AD-4407-934C-34E2B941672E}" srcOrd="2" destOrd="0" presId="urn:microsoft.com/office/officeart/2008/layout/VerticalAccentList"/>
    <dgm:cxn modelId="{42F263B9-A12C-4B8E-8540-947D2E457A0C}" type="presParOf" srcId="{92FD3E5D-8897-47C3-8DCE-9A93AFABA246}" destId="{B5119D8C-DACF-4DE8-AF5F-C0B2B37AE4C5}" srcOrd="3" destOrd="0" presId="urn:microsoft.com/office/officeart/2008/layout/VerticalAccentList"/>
    <dgm:cxn modelId="{D887F0DD-B464-4B69-BEE8-4A44B51A335A}" type="presParOf" srcId="{92FD3E5D-8897-47C3-8DCE-9A93AFABA246}" destId="{774DB341-399D-4CEB-856E-BC35D6B43C84}" srcOrd="4" destOrd="0" presId="urn:microsoft.com/office/officeart/2008/layout/VerticalAccentList"/>
    <dgm:cxn modelId="{2B046F3B-86CC-4F99-9D32-D5514CA2CD1A}" type="presParOf" srcId="{92FD3E5D-8897-47C3-8DCE-9A93AFABA246}" destId="{59C04619-BC3D-470C-94FE-6074351C49B5}" srcOrd="5" destOrd="0" presId="urn:microsoft.com/office/officeart/2008/layout/VerticalAccentList"/>
    <dgm:cxn modelId="{68B921FE-F8A2-468F-A3ED-EE3F6C3B5C96}" type="presParOf" srcId="{92FD3E5D-8897-47C3-8DCE-9A93AFABA246}" destId="{F604DFC6-0088-4553-B6D2-C5D5FD7DAF0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AE744-3889-4788-90F4-B9C6ED2C727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7D5ABED-53D9-4447-9568-662BB6F77E13}">
      <dgm:prSet/>
      <dgm:spPr/>
      <dgm:t>
        <a:bodyPr/>
        <a:lstStyle/>
        <a:p>
          <a:pPr rtl="0"/>
          <a:r>
            <a:rPr lang="en-US" dirty="0" err="1"/>
            <a:t>по</a:t>
          </a:r>
          <a:r>
            <a:rPr lang="en-US" dirty="0"/>
            <a:t> положению </a:t>
          </a:r>
          <a:r>
            <a:rPr lang="en-US" dirty="0" err="1"/>
            <a:t>туловища</a:t>
          </a:r>
          <a:endParaRPr lang="ru-RU" dirty="0"/>
        </a:p>
      </dgm:t>
    </dgm:pt>
    <dgm:pt modelId="{22CFAB07-E25E-4085-B42E-2BA5D433FBBA}" type="parTrans" cxnId="{F6D5F534-576C-44FC-9EF0-79F77EFAADA7}">
      <dgm:prSet/>
      <dgm:spPr/>
      <dgm:t>
        <a:bodyPr/>
        <a:lstStyle/>
        <a:p>
          <a:endParaRPr lang="ru-RU"/>
        </a:p>
      </dgm:t>
    </dgm:pt>
    <dgm:pt modelId="{A3E3EC18-DC30-4DCA-B6EF-4AF6ECB75BAF}" type="sibTrans" cxnId="{F6D5F534-576C-44FC-9EF0-79F77EFAADA7}">
      <dgm:prSet/>
      <dgm:spPr/>
      <dgm:t>
        <a:bodyPr/>
        <a:lstStyle/>
        <a:p>
          <a:endParaRPr lang="ru-RU"/>
        </a:p>
      </dgm:t>
    </dgm:pt>
    <dgm:pt modelId="{945D4ACA-F98C-46EF-BFA1-6BBD5242C0D8}">
      <dgm:prSet/>
      <dgm:spPr/>
      <dgm:t>
        <a:bodyPr/>
        <a:lstStyle/>
        <a:p>
          <a:pPr rtl="0"/>
          <a:r>
            <a:rPr lang="en-US"/>
            <a:t>толчком с двух ног </a:t>
          </a:r>
          <a:endParaRPr lang="ru-RU"/>
        </a:p>
      </dgm:t>
    </dgm:pt>
    <dgm:pt modelId="{79F67832-0CC0-49BB-ACDD-501FEF96CB22}" type="parTrans" cxnId="{284645D5-909C-4B9D-9234-533E16CED599}">
      <dgm:prSet/>
      <dgm:spPr/>
      <dgm:t>
        <a:bodyPr/>
        <a:lstStyle/>
        <a:p>
          <a:endParaRPr lang="ru-RU"/>
        </a:p>
      </dgm:t>
    </dgm:pt>
    <dgm:pt modelId="{F3C9E878-43D9-4F82-B4B4-3D05A1BA4A05}" type="sibTrans" cxnId="{284645D5-909C-4B9D-9234-533E16CED599}">
      <dgm:prSet/>
      <dgm:spPr/>
      <dgm:t>
        <a:bodyPr/>
        <a:lstStyle/>
        <a:p>
          <a:endParaRPr lang="ru-RU"/>
        </a:p>
      </dgm:t>
    </dgm:pt>
    <dgm:pt modelId="{7D204649-0C17-4CCD-9F3C-2103A6207E5A}">
      <dgm:prSet/>
      <dgm:spPr/>
      <dgm:t>
        <a:bodyPr/>
        <a:lstStyle/>
        <a:p>
          <a:pPr rtl="0"/>
          <a:r>
            <a:rPr lang="en-US" dirty="0" err="1"/>
            <a:t>толчком</a:t>
          </a:r>
          <a:r>
            <a:rPr lang="en-US" dirty="0"/>
            <a:t> с </a:t>
          </a:r>
          <a:r>
            <a:rPr lang="en-US" dirty="0" err="1"/>
            <a:t>одной</a:t>
          </a:r>
          <a:r>
            <a:rPr lang="en-US" dirty="0"/>
            <a:t> </a:t>
          </a:r>
          <a:r>
            <a:rPr lang="en-US" dirty="0" err="1"/>
            <a:t>ноги</a:t>
          </a:r>
          <a:endParaRPr lang="ru-RU" dirty="0"/>
        </a:p>
      </dgm:t>
    </dgm:pt>
    <dgm:pt modelId="{06A9E995-EEFF-41E3-B909-FBBC85C7700A}" type="parTrans" cxnId="{DED835D4-3BB1-438A-939A-79B17A55F9CA}">
      <dgm:prSet/>
      <dgm:spPr/>
      <dgm:t>
        <a:bodyPr/>
        <a:lstStyle/>
        <a:p>
          <a:endParaRPr lang="ru-RU"/>
        </a:p>
      </dgm:t>
    </dgm:pt>
    <dgm:pt modelId="{27020CF5-7BFD-4A78-ACD6-C16F3F11B45A}" type="sibTrans" cxnId="{DED835D4-3BB1-438A-939A-79B17A55F9CA}">
      <dgm:prSet/>
      <dgm:spPr/>
      <dgm:t>
        <a:bodyPr/>
        <a:lstStyle/>
        <a:p>
          <a:endParaRPr lang="ru-RU"/>
        </a:p>
      </dgm:t>
    </dgm:pt>
    <dgm:pt modelId="{26F2C8B5-AF3E-4895-8C23-9E8B3651B945}">
      <dgm:prSet/>
      <dgm:spPr/>
      <dgm:t>
        <a:bodyPr/>
        <a:lstStyle/>
        <a:p>
          <a:pPr rtl="0"/>
          <a:r>
            <a:rPr lang="en-US"/>
            <a:t>толчком с места </a:t>
          </a:r>
          <a:endParaRPr lang="ru-RU"/>
        </a:p>
      </dgm:t>
    </dgm:pt>
    <dgm:pt modelId="{B7583C53-8457-4CAA-8CC7-D05DE108B2F7}" type="parTrans" cxnId="{26F68D44-B756-4AB9-81DA-1A2C31184B59}">
      <dgm:prSet/>
      <dgm:spPr/>
      <dgm:t>
        <a:bodyPr/>
        <a:lstStyle/>
        <a:p>
          <a:endParaRPr lang="ru-RU"/>
        </a:p>
      </dgm:t>
    </dgm:pt>
    <dgm:pt modelId="{563395C6-FF78-40E5-A400-B88506758A3A}" type="sibTrans" cxnId="{26F68D44-B756-4AB9-81DA-1A2C31184B59}">
      <dgm:prSet/>
      <dgm:spPr/>
      <dgm:t>
        <a:bodyPr/>
        <a:lstStyle/>
        <a:p>
          <a:endParaRPr lang="ru-RU"/>
        </a:p>
      </dgm:t>
    </dgm:pt>
    <dgm:pt modelId="{916DC474-2FE2-42CB-BD17-962FC310DF07}">
      <dgm:prSet/>
      <dgm:spPr/>
      <dgm:t>
        <a:bodyPr/>
        <a:lstStyle/>
        <a:p>
          <a:pPr rtl="0"/>
          <a:r>
            <a:rPr lang="en-US"/>
            <a:t>толчком с разбега </a:t>
          </a:r>
          <a:endParaRPr lang="ru-RU"/>
        </a:p>
      </dgm:t>
    </dgm:pt>
    <dgm:pt modelId="{A3625283-8877-40F2-9CB3-8659A29BF3B1}" type="parTrans" cxnId="{AE1068AC-BBDA-4FAC-BC0E-77F1164B7374}">
      <dgm:prSet/>
      <dgm:spPr/>
      <dgm:t>
        <a:bodyPr/>
        <a:lstStyle/>
        <a:p>
          <a:endParaRPr lang="ru-RU"/>
        </a:p>
      </dgm:t>
    </dgm:pt>
    <dgm:pt modelId="{3A04B3E1-0265-4D46-9B44-C6C795AFF1B2}" type="sibTrans" cxnId="{AE1068AC-BBDA-4FAC-BC0E-77F1164B7374}">
      <dgm:prSet/>
      <dgm:spPr/>
      <dgm:t>
        <a:bodyPr/>
        <a:lstStyle/>
        <a:p>
          <a:endParaRPr lang="ru-RU"/>
        </a:p>
      </dgm:t>
    </dgm:pt>
    <dgm:pt modelId="{558D85B8-B7BA-44C5-8485-EB865C10A8AD}">
      <dgm:prSet/>
      <dgm:spPr/>
      <dgm:t>
        <a:bodyPr/>
        <a:lstStyle/>
        <a:p>
          <a:pPr rtl="0"/>
          <a:r>
            <a:rPr lang="en-US"/>
            <a:t>с поворотом </a:t>
          </a:r>
          <a:endParaRPr lang="ru-RU"/>
        </a:p>
      </dgm:t>
    </dgm:pt>
    <dgm:pt modelId="{F017B219-F1D9-438F-81F9-FCEDAF1C5BF6}" type="parTrans" cxnId="{40BC3320-AD0A-425A-AB8C-2E8AEC3157F3}">
      <dgm:prSet/>
      <dgm:spPr/>
      <dgm:t>
        <a:bodyPr/>
        <a:lstStyle/>
        <a:p>
          <a:endParaRPr lang="ru-RU"/>
        </a:p>
      </dgm:t>
    </dgm:pt>
    <dgm:pt modelId="{CAD30465-3561-4461-85A8-31FA7F99C9E0}" type="sibTrans" cxnId="{40BC3320-AD0A-425A-AB8C-2E8AEC3157F3}">
      <dgm:prSet/>
      <dgm:spPr/>
      <dgm:t>
        <a:bodyPr/>
        <a:lstStyle/>
        <a:p>
          <a:endParaRPr lang="ru-RU"/>
        </a:p>
      </dgm:t>
    </dgm:pt>
    <dgm:pt modelId="{8F08B76F-7C5D-47B8-B1D8-C05C09EE4870}" type="pres">
      <dgm:prSet presAssocID="{713AE744-3889-4788-90F4-B9C6ED2C72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4FD9DD-BF0D-44DF-A9AD-23BED1B2EC21}" type="pres">
      <dgm:prSet presAssocID="{77D5ABED-53D9-4447-9568-662BB6F77E13}" presName="hierRoot1" presStyleCnt="0">
        <dgm:presLayoutVars>
          <dgm:hierBranch val="init"/>
        </dgm:presLayoutVars>
      </dgm:prSet>
      <dgm:spPr/>
    </dgm:pt>
    <dgm:pt modelId="{00E7DBB8-D54C-4797-A0D2-E927409B1956}" type="pres">
      <dgm:prSet presAssocID="{77D5ABED-53D9-4447-9568-662BB6F77E13}" presName="rootComposite1" presStyleCnt="0"/>
      <dgm:spPr/>
    </dgm:pt>
    <dgm:pt modelId="{858FCD5C-63D7-4156-8875-1263EE6F0E0C}" type="pres">
      <dgm:prSet presAssocID="{77D5ABED-53D9-4447-9568-662BB6F77E13}" presName="rootText1" presStyleLbl="node0" presStyleIdx="0" presStyleCnt="6">
        <dgm:presLayoutVars>
          <dgm:chPref val="3"/>
        </dgm:presLayoutVars>
      </dgm:prSet>
      <dgm:spPr/>
    </dgm:pt>
    <dgm:pt modelId="{25CF486F-2184-4719-9CAB-ACD80969462D}" type="pres">
      <dgm:prSet presAssocID="{77D5ABED-53D9-4447-9568-662BB6F77E13}" presName="rootConnector1" presStyleLbl="node1" presStyleIdx="0" presStyleCnt="0"/>
      <dgm:spPr/>
    </dgm:pt>
    <dgm:pt modelId="{62242744-EC93-4560-AFB1-9E4105F31356}" type="pres">
      <dgm:prSet presAssocID="{77D5ABED-53D9-4447-9568-662BB6F77E13}" presName="hierChild2" presStyleCnt="0"/>
      <dgm:spPr/>
    </dgm:pt>
    <dgm:pt modelId="{E1ED5F97-2977-419A-8A95-8A305E975744}" type="pres">
      <dgm:prSet presAssocID="{77D5ABED-53D9-4447-9568-662BB6F77E13}" presName="hierChild3" presStyleCnt="0"/>
      <dgm:spPr/>
    </dgm:pt>
    <dgm:pt modelId="{5D8A9F87-EEFF-42FF-A6CD-CD8935637477}" type="pres">
      <dgm:prSet presAssocID="{945D4ACA-F98C-46EF-BFA1-6BBD5242C0D8}" presName="hierRoot1" presStyleCnt="0">
        <dgm:presLayoutVars>
          <dgm:hierBranch val="init"/>
        </dgm:presLayoutVars>
      </dgm:prSet>
      <dgm:spPr/>
    </dgm:pt>
    <dgm:pt modelId="{6921BD65-5003-4D03-9384-20DDA16C98A3}" type="pres">
      <dgm:prSet presAssocID="{945D4ACA-F98C-46EF-BFA1-6BBD5242C0D8}" presName="rootComposite1" presStyleCnt="0"/>
      <dgm:spPr/>
    </dgm:pt>
    <dgm:pt modelId="{0B76EA96-F09C-4C10-93CC-FAF4CBD6B464}" type="pres">
      <dgm:prSet presAssocID="{945D4ACA-F98C-46EF-BFA1-6BBD5242C0D8}" presName="rootText1" presStyleLbl="node0" presStyleIdx="1" presStyleCnt="6">
        <dgm:presLayoutVars>
          <dgm:chPref val="3"/>
        </dgm:presLayoutVars>
      </dgm:prSet>
      <dgm:spPr/>
    </dgm:pt>
    <dgm:pt modelId="{8D4D3B7F-F148-4E94-B5B9-0DC0D1FE26FE}" type="pres">
      <dgm:prSet presAssocID="{945D4ACA-F98C-46EF-BFA1-6BBD5242C0D8}" presName="rootConnector1" presStyleLbl="node1" presStyleIdx="0" presStyleCnt="0"/>
      <dgm:spPr/>
    </dgm:pt>
    <dgm:pt modelId="{7EDE1905-6697-4B09-9847-DAA75239FD6A}" type="pres">
      <dgm:prSet presAssocID="{945D4ACA-F98C-46EF-BFA1-6BBD5242C0D8}" presName="hierChild2" presStyleCnt="0"/>
      <dgm:spPr/>
    </dgm:pt>
    <dgm:pt modelId="{C3ABA10E-F1BC-4BEB-B941-5FA490C55B64}" type="pres">
      <dgm:prSet presAssocID="{945D4ACA-F98C-46EF-BFA1-6BBD5242C0D8}" presName="hierChild3" presStyleCnt="0"/>
      <dgm:spPr/>
    </dgm:pt>
    <dgm:pt modelId="{BE9E8782-B51C-4BF5-ABAE-B9600EDEE99C}" type="pres">
      <dgm:prSet presAssocID="{7D204649-0C17-4CCD-9F3C-2103A6207E5A}" presName="hierRoot1" presStyleCnt="0">
        <dgm:presLayoutVars>
          <dgm:hierBranch val="init"/>
        </dgm:presLayoutVars>
      </dgm:prSet>
      <dgm:spPr/>
    </dgm:pt>
    <dgm:pt modelId="{878EE1F8-4CD7-4875-8CA9-E1A6C71492B6}" type="pres">
      <dgm:prSet presAssocID="{7D204649-0C17-4CCD-9F3C-2103A6207E5A}" presName="rootComposite1" presStyleCnt="0"/>
      <dgm:spPr/>
    </dgm:pt>
    <dgm:pt modelId="{392F0AB1-216C-427A-97FD-B3BEB412150D}" type="pres">
      <dgm:prSet presAssocID="{7D204649-0C17-4CCD-9F3C-2103A6207E5A}" presName="rootText1" presStyleLbl="node0" presStyleIdx="2" presStyleCnt="6">
        <dgm:presLayoutVars>
          <dgm:chPref val="3"/>
        </dgm:presLayoutVars>
      </dgm:prSet>
      <dgm:spPr/>
    </dgm:pt>
    <dgm:pt modelId="{5EEA374A-3A82-46F3-B724-E0FD9D388BBE}" type="pres">
      <dgm:prSet presAssocID="{7D204649-0C17-4CCD-9F3C-2103A6207E5A}" presName="rootConnector1" presStyleLbl="node1" presStyleIdx="0" presStyleCnt="0"/>
      <dgm:spPr/>
    </dgm:pt>
    <dgm:pt modelId="{DD5D45E6-C1C2-46D9-91F5-FCBFC332FB8A}" type="pres">
      <dgm:prSet presAssocID="{7D204649-0C17-4CCD-9F3C-2103A6207E5A}" presName="hierChild2" presStyleCnt="0"/>
      <dgm:spPr/>
    </dgm:pt>
    <dgm:pt modelId="{2C4A77CF-15E5-486E-85C6-A63C2DEC46F7}" type="pres">
      <dgm:prSet presAssocID="{7D204649-0C17-4CCD-9F3C-2103A6207E5A}" presName="hierChild3" presStyleCnt="0"/>
      <dgm:spPr/>
    </dgm:pt>
    <dgm:pt modelId="{3E901492-611B-4A8F-B919-DE920ECD22F8}" type="pres">
      <dgm:prSet presAssocID="{26F2C8B5-AF3E-4895-8C23-9E8B3651B945}" presName="hierRoot1" presStyleCnt="0">
        <dgm:presLayoutVars>
          <dgm:hierBranch val="init"/>
        </dgm:presLayoutVars>
      </dgm:prSet>
      <dgm:spPr/>
    </dgm:pt>
    <dgm:pt modelId="{31B99BE1-4171-48D5-9230-0D4BAB6AC015}" type="pres">
      <dgm:prSet presAssocID="{26F2C8B5-AF3E-4895-8C23-9E8B3651B945}" presName="rootComposite1" presStyleCnt="0"/>
      <dgm:spPr/>
    </dgm:pt>
    <dgm:pt modelId="{87660D1D-5849-4430-81E5-4CBA7E6A72CA}" type="pres">
      <dgm:prSet presAssocID="{26F2C8B5-AF3E-4895-8C23-9E8B3651B945}" presName="rootText1" presStyleLbl="node0" presStyleIdx="3" presStyleCnt="6">
        <dgm:presLayoutVars>
          <dgm:chPref val="3"/>
        </dgm:presLayoutVars>
      </dgm:prSet>
      <dgm:spPr/>
    </dgm:pt>
    <dgm:pt modelId="{6DB61B5A-14F3-43EA-9C1E-34751392D765}" type="pres">
      <dgm:prSet presAssocID="{26F2C8B5-AF3E-4895-8C23-9E8B3651B945}" presName="rootConnector1" presStyleLbl="node1" presStyleIdx="0" presStyleCnt="0"/>
      <dgm:spPr/>
    </dgm:pt>
    <dgm:pt modelId="{CE655C7D-8159-4169-8743-0630FFE70762}" type="pres">
      <dgm:prSet presAssocID="{26F2C8B5-AF3E-4895-8C23-9E8B3651B945}" presName="hierChild2" presStyleCnt="0"/>
      <dgm:spPr/>
    </dgm:pt>
    <dgm:pt modelId="{868A743F-1A9D-4C18-AB18-3E403656B802}" type="pres">
      <dgm:prSet presAssocID="{26F2C8B5-AF3E-4895-8C23-9E8B3651B945}" presName="hierChild3" presStyleCnt="0"/>
      <dgm:spPr/>
    </dgm:pt>
    <dgm:pt modelId="{62979935-E3F8-4931-8EAA-E774C048C905}" type="pres">
      <dgm:prSet presAssocID="{916DC474-2FE2-42CB-BD17-962FC310DF07}" presName="hierRoot1" presStyleCnt="0">
        <dgm:presLayoutVars>
          <dgm:hierBranch val="init"/>
        </dgm:presLayoutVars>
      </dgm:prSet>
      <dgm:spPr/>
    </dgm:pt>
    <dgm:pt modelId="{3091ECB4-0A97-4F39-A129-C353B1F8CF81}" type="pres">
      <dgm:prSet presAssocID="{916DC474-2FE2-42CB-BD17-962FC310DF07}" presName="rootComposite1" presStyleCnt="0"/>
      <dgm:spPr/>
    </dgm:pt>
    <dgm:pt modelId="{449AAE23-566B-40B4-8641-43BA6088B9A4}" type="pres">
      <dgm:prSet presAssocID="{916DC474-2FE2-42CB-BD17-962FC310DF07}" presName="rootText1" presStyleLbl="node0" presStyleIdx="4" presStyleCnt="6">
        <dgm:presLayoutVars>
          <dgm:chPref val="3"/>
        </dgm:presLayoutVars>
      </dgm:prSet>
      <dgm:spPr/>
    </dgm:pt>
    <dgm:pt modelId="{B37304A5-CF9C-4098-B889-643839999D75}" type="pres">
      <dgm:prSet presAssocID="{916DC474-2FE2-42CB-BD17-962FC310DF07}" presName="rootConnector1" presStyleLbl="node1" presStyleIdx="0" presStyleCnt="0"/>
      <dgm:spPr/>
    </dgm:pt>
    <dgm:pt modelId="{48A4B6B2-805C-46F9-A524-CDB0D5CA68CF}" type="pres">
      <dgm:prSet presAssocID="{916DC474-2FE2-42CB-BD17-962FC310DF07}" presName="hierChild2" presStyleCnt="0"/>
      <dgm:spPr/>
    </dgm:pt>
    <dgm:pt modelId="{EC76D70F-A26F-43DD-B3C4-3C3BE0350175}" type="pres">
      <dgm:prSet presAssocID="{916DC474-2FE2-42CB-BD17-962FC310DF07}" presName="hierChild3" presStyleCnt="0"/>
      <dgm:spPr/>
    </dgm:pt>
    <dgm:pt modelId="{CB31E5BF-3931-4DEF-BFE2-91ED50D2BAB3}" type="pres">
      <dgm:prSet presAssocID="{558D85B8-B7BA-44C5-8485-EB865C10A8AD}" presName="hierRoot1" presStyleCnt="0">
        <dgm:presLayoutVars>
          <dgm:hierBranch val="init"/>
        </dgm:presLayoutVars>
      </dgm:prSet>
      <dgm:spPr/>
    </dgm:pt>
    <dgm:pt modelId="{DDBFBF25-6BAA-4E9B-91B7-A2378E9F7771}" type="pres">
      <dgm:prSet presAssocID="{558D85B8-B7BA-44C5-8485-EB865C10A8AD}" presName="rootComposite1" presStyleCnt="0"/>
      <dgm:spPr/>
    </dgm:pt>
    <dgm:pt modelId="{59E8833F-A6A5-47A8-86EC-C09BDFD580E6}" type="pres">
      <dgm:prSet presAssocID="{558D85B8-B7BA-44C5-8485-EB865C10A8AD}" presName="rootText1" presStyleLbl="node0" presStyleIdx="5" presStyleCnt="6">
        <dgm:presLayoutVars>
          <dgm:chPref val="3"/>
        </dgm:presLayoutVars>
      </dgm:prSet>
      <dgm:spPr/>
    </dgm:pt>
    <dgm:pt modelId="{CEB28B9A-D9D4-4BD0-92C0-B0FFAA439E95}" type="pres">
      <dgm:prSet presAssocID="{558D85B8-B7BA-44C5-8485-EB865C10A8AD}" presName="rootConnector1" presStyleLbl="node1" presStyleIdx="0" presStyleCnt="0"/>
      <dgm:spPr/>
    </dgm:pt>
    <dgm:pt modelId="{8CE2F9F6-73C0-4680-989C-77C66340B1E4}" type="pres">
      <dgm:prSet presAssocID="{558D85B8-B7BA-44C5-8485-EB865C10A8AD}" presName="hierChild2" presStyleCnt="0"/>
      <dgm:spPr/>
    </dgm:pt>
    <dgm:pt modelId="{2F219D31-4FAC-41A3-B1BC-009549943B72}" type="pres">
      <dgm:prSet presAssocID="{558D85B8-B7BA-44C5-8485-EB865C10A8AD}" presName="hierChild3" presStyleCnt="0"/>
      <dgm:spPr/>
    </dgm:pt>
  </dgm:ptLst>
  <dgm:cxnLst>
    <dgm:cxn modelId="{3FC60A07-691A-4742-8F84-FC486382A612}" type="presOf" srcId="{26F2C8B5-AF3E-4895-8C23-9E8B3651B945}" destId="{6DB61B5A-14F3-43EA-9C1E-34751392D765}" srcOrd="1" destOrd="0" presId="urn:microsoft.com/office/officeart/2005/8/layout/orgChart1"/>
    <dgm:cxn modelId="{294CD107-4C97-4F67-82AF-008805B18707}" type="presOf" srcId="{7D204649-0C17-4CCD-9F3C-2103A6207E5A}" destId="{5EEA374A-3A82-46F3-B724-E0FD9D388BBE}" srcOrd="1" destOrd="0" presId="urn:microsoft.com/office/officeart/2005/8/layout/orgChart1"/>
    <dgm:cxn modelId="{40BC3320-AD0A-425A-AB8C-2E8AEC3157F3}" srcId="{713AE744-3889-4788-90F4-B9C6ED2C7277}" destId="{558D85B8-B7BA-44C5-8485-EB865C10A8AD}" srcOrd="5" destOrd="0" parTransId="{F017B219-F1D9-438F-81F9-FCEDAF1C5BF6}" sibTransId="{CAD30465-3561-4461-85A8-31FA7F99C9E0}"/>
    <dgm:cxn modelId="{9D091325-C996-464C-856F-822FE07F3F3A}" type="presOf" srcId="{558D85B8-B7BA-44C5-8485-EB865C10A8AD}" destId="{59E8833F-A6A5-47A8-86EC-C09BDFD580E6}" srcOrd="0" destOrd="0" presId="urn:microsoft.com/office/officeart/2005/8/layout/orgChart1"/>
    <dgm:cxn modelId="{F6D5F534-576C-44FC-9EF0-79F77EFAADA7}" srcId="{713AE744-3889-4788-90F4-B9C6ED2C7277}" destId="{77D5ABED-53D9-4447-9568-662BB6F77E13}" srcOrd="0" destOrd="0" parTransId="{22CFAB07-E25E-4085-B42E-2BA5D433FBBA}" sibTransId="{A3E3EC18-DC30-4DCA-B6EF-4AF6ECB75BAF}"/>
    <dgm:cxn modelId="{8265EC40-EB1C-4802-A1F9-F70A30D45E53}" type="presOf" srcId="{558D85B8-B7BA-44C5-8485-EB865C10A8AD}" destId="{CEB28B9A-D9D4-4BD0-92C0-B0FFAA439E95}" srcOrd="1" destOrd="0" presId="urn:microsoft.com/office/officeart/2005/8/layout/orgChart1"/>
    <dgm:cxn modelId="{32F63064-214C-4989-81EF-0209E5215756}" type="presOf" srcId="{713AE744-3889-4788-90F4-B9C6ED2C7277}" destId="{8F08B76F-7C5D-47B8-B1D8-C05C09EE4870}" srcOrd="0" destOrd="0" presId="urn:microsoft.com/office/officeart/2005/8/layout/orgChart1"/>
    <dgm:cxn modelId="{26F68D44-B756-4AB9-81DA-1A2C31184B59}" srcId="{713AE744-3889-4788-90F4-B9C6ED2C7277}" destId="{26F2C8B5-AF3E-4895-8C23-9E8B3651B945}" srcOrd="3" destOrd="0" parTransId="{B7583C53-8457-4CAA-8CC7-D05DE108B2F7}" sibTransId="{563395C6-FF78-40E5-A400-B88506758A3A}"/>
    <dgm:cxn modelId="{835BAD46-5EF2-4416-BC6A-E98B5908E3F3}" type="presOf" srcId="{26F2C8B5-AF3E-4895-8C23-9E8B3651B945}" destId="{87660D1D-5849-4430-81E5-4CBA7E6A72CA}" srcOrd="0" destOrd="0" presId="urn:microsoft.com/office/officeart/2005/8/layout/orgChart1"/>
    <dgm:cxn modelId="{04704548-F281-48BD-A381-D6261DD4F0C8}" type="presOf" srcId="{77D5ABED-53D9-4447-9568-662BB6F77E13}" destId="{25CF486F-2184-4719-9CAB-ACD80969462D}" srcOrd="1" destOrd="0" presId="urn:microsoft.com/office/officeart/2005/8/layout/orgChart1"/>
    <dgm:cxn modelId="{72ED384A-2683-4FE1-9BEB-A5627BCBD3D6}" type="presOf" srcId="{945D4ACA-F98C-46EF-BFA1-6BBD5242C0D8}" destId="{0B76EA96-F09C-4C10-93CC-FAF4CBD6B464}" srcOrd="0" destOrd="0" presId="urn:microsoft.com/office/officeart/2005/8/layout/orgChart1"/>
    <dgm:cxn modelId="{BD0FE559-CD94-4A2E-940F-28FE265710ED}" type="presOf" srcId="{916DC474-2FE2-42CB-BD17-962FC310DF07}" destId="{449AAE23-566B-40B4-8641-43BA6088B9A4}" srcOrd="0" destOrd="0" presId="urn:microsoft.com/office/officeart/2005/8/layout/orgChart1"/>
    <dgm:cxn modelId="{7AF8318B-5318-40C9-AC6F-2F4284AE42A3}" type="presOf" srcId="{916DC474-2FE2-42CB-BD17-962FC310DF07}" destId="{B37304A5-CF9C-4098-B889-643839999D75}" srcOrd="1" destOrd="0" presId="urn:microsoft.com/office/officeart/2005/8/layout/orgChart1"/>
    <dgm:cxn modelId="{AE1068AC-BBDA-4FAC-BC0E-77F1164B7374}" srcId="{713AE744-3889-4788-90F4-B9C6ED2C7277}" destId="{916DC474-2FE2-42CB-BD17-962FC310DF07}" srcOrd="4" destOrd="0" parTransId="{A3625283-8877-40F2-9CB3-8659A29BF3B1}" sibTransId="{3A04B3E1-0265-4D46-9B44-C6C795AFF1B2}"/>
    <dgm:cxn modelId="{086D1FCF-4EBE-4CC6-A807-48BCC06E7D53}" type="presOf" srcId="{7D204649-0C17-4CCD-9F3C-2103A6207E5A}" destId="{392F0AB1-216C-427A-97FD-B3BEB412150D}" srcOrd="0" destOrd="0" presId="urn:microsoft.com/office/officeart/2005/8/layout/orgChart1"/>
    <dgm:cxn modelId="{DED835D4-3BB1-438A-939A-79B17A55F9CA}" srcId="{713AE744-3889-4788-90F4-B9C6ED2C7277}" destId="{7D204649-0C17-4CCD-9F3C-2103A6207E5A}" srcOrd="2" destOrd="0" parTransId="{06A9E995-EEFF-41E3-B909-FBBC85C7700A}" sibTransId="{27020CF5-7BFD-4A78-ACD6-C16F3F11B45A}"/>
    <dgm:cxn modelId="{284645D5-909C-4B9D-9234-533E16CED599}" srcId="{713AE744-3889-4788-90F4-B9C6ED2C7277}" destId="{945D4ACA-F98C-46EF-BFA1-6BBD5242C0D8}" srcOrd="1" destOrd="0" parTransId="{79F67832-0CC0-49BB-ACDD-501FEF96CB22}" sibTransId="{F3C9E878-43D9-4F82-B4B4-3D05A1BA4A05}"/>
    <dgm:cxn modelId="{ABFB78DB-7D4B-4F35-BFE8-973B7A9F89CF}" type="presOf" srcId="{945D4ACA-F98C-46EF-BFA1-6BBD5242C0D8}" destId="{8D4D3B7F-F148-4E94-B5B9-0DC0D1FE26FE}" srcOrd="1" destOrd="0" presId="urn:microsoft.com/office/officeart/2005/8/layout/orgChart1"/>
    <dgm:cxn modelId="{66F482EC-8107-4164-B23E-09164F3A91D8}" type="presOf" srcId="{77D5ABED-53D9-4447-9568-662BB6F77E13}" destId="{858FCD5C-63D7-4156-8875-1263EE6F0E0C}" srcOrd="0" destOrd="0" presId="urn:microsoft.com/office/officeart/2005/8/layout/orgChart1"/>
    <dgm:cxn modelId="{682DC406-DA45-4A06-BE14-0AA7B3DCF5C7}" type="presParOf" srcId="{8F08B76F-7C5D-47B8-B1D8-C05C09EE4870}" destId="{E64FD9DD-BF0D-44DF-A9AD-23BED1B2EC21}" srcOrd="0" destOrd="0" presId="urn:microsoft.com/office/officeart/2005/8/layout/orgChart1"/>
    <dgm:cxn modelId="{ED28BF79-5871-4981-9024-74CA9C6E859B}" type="presParOf" srcId="{E64FD9DD-BF0D-44DF-A9AD-23BED1B2EC21}" destId="{00E7DBB8-D54C-4797-A0D2-E927409B1956}" srcOrd="0" destOrd="0" presId="urn:microsoft.com/office/officeart/2005/8/layout/orgChart1"/>
    <dgm:cxn modelId="{0EDE0B35-24F0-43D6-8579-5E6CEF54436F}" type="presParOf" srcId="{00E7DBB8-D54C-4797-A0D2-E927409B1956}" destId="{858FCD5C-63D7-4156-8875-1263EE6F0E0C}" srcOrd="0" destOrd="0" presId="urn:microsoft.com/office/officeart/2005/8/layout/orgChart1"/>
    <dgm:cxn modelId="{E027C3CE-CC44-4329-8F63-F87691009CC6}" type="presParOf" srcId="{00E7DBB8-D54C-4797-A0D2-E927409B1956}" destId="{25CF486F-2184-4719-9CAB-ACD80969462D}" srcOrd="1" destOrd="0" presId="urn:microsoft.com/office/officeart/2005/8/layout/orgChart1"/>
    <dgm:cxn modelId="{4B24C378-3AB7-4024-920C-8719953EEB06}" type="presParOf" srcId="{E64FD9DD-BF0D-44DF-A9AD-23BED1B2EC21}" destId="{62242744-EC93-4560-AFB1-9E4105F31356}" srcOrd="1" destOrd="0" presId="urn:microsoft.com/office/officeart/2005/8/layout/orgChart1"/>
    <dgm:cxn modelId="{D95A8628-C52A-4B7A-A1B6-6358D1C3F162}" type="presParOf" srcId="{E64FD9DD-BF0D-44DF-A9AD-23BED1B2EC21}" destId="{E1ED5F97-2977-419A-8A95-8A305E975744}" srcOrd="2" destOrd="0" presId="urn:microsoft.com/office/officeart/2005/8/layout/orgChart1"/>
    <dgm:cxn modelId="{7D5D3B95-9A89-4175-9B84-1883E108F093}" type="presParOf" srcId="{8F08B76F-7C5D-47B8-B1D8-C05C09EE4870}" destId="{5D8A9F87-EEFF-42FF-A6CD-CD8935637477}" srcOrd="1" destOrd="0" presId="urn:microsoft.com/office/officeart/2005/8/layout/orgChart1"/>
    <dgm:cxn modelId="{6C8DA1D3-D40E-4D6E-B5B4-8D997401C8C6}" type="presParOf" srcId="{5D8A9F87-EEFF-42FF-A6CD-CD8935637477}" destId="{6921BD65-5003-4D03-9384-20DDA16C98A3}" srcOrd="0" destOrd="0" presId="urn:microsoft.com/office/officeart/2005/8/layout/orgChart1"/>
    <dgm:cxn modelId="{54712C02-9289-488D-A826-817E152C363F}" type="presParOf" srcId="{6921BD65-5003-4D03-9384-20DDA16C98A3}" destId="{0B76EA96-F09C-4C10-93CC-FAF4CBD6B464}" srcOrd="0" destOrd="0" presId="urn:microsoft.com/office/officeart/2005/8/layout/orgChart1"/>
    <dgm:cxn modelId="{893FC227-CA88-41B7-84D8-03B81D9739BE}" type="presParOf" srcId="{6921BD65-5003-4D03-9384-20DDA16C98A3}" destId="{8D4D3B7F-F148-4E94-B5B9-0DC0D1FE26FE}" srcOrd="1" destOrd="0" presId="urn:microsoft.com/office/officeart/2005/8/layout/orgChart1"/>
    <dgm:cxn modelId="{3E16D342-D57C-4B4D-8D66-B2DF3A4F7464}" type="presParOf" srcId="{5D8A9F87-EEFF-42FF-A6CD-CD8935637477}" destId="{7EDE1905-6697-4B09-9847-DAA75239FD6A}" srcOrd="1" destOrd="0" presId="urn:microsoft.com/office/officeart/2005/8/layout/orgChart1"/>
    <dgm:cxn modelId="{071306B4-C872-4AAA-A7BB-1CE086D2C05D}" type="presParOf" srcId="{5D8A9F87-EEFF-42FF-A6CD-CD8935637477}" destId="{C3ABA10E-F1BC-4BEB-B941-5FA490C55B64}" srcOrd="2" destOrd="0" presId="urn:microsoft.com/office/officeart/2005/8/layout/orgChart1"/>
    <dgm:cxn modelId="{88F94574-184C-49BE-BE22-53F639B3E32E}" type="presParOf" srcId="{8F08B76F-7C5D-47B8-B1D8-C05C09EE4870}" destId="{BE9E8782-B51C-4BF5-ABAE-B9600EDEE99C}" srcOrd="2" destOrd="0" presId="urn:microsoft.com/office/officeart/2005/8/layout/orgChart1"/>
    <dgm:cxn modelId="{DFF47D4F-2AC3-4E63-814F-49806B6D6E6B}" type="presParOf" srcId="{BE9E8782-B51C-4BF5-ABAE-B9600EDEE99C}" destId="{878EE1F8-4CD7-4875-8CA9-E1A6C71492B6}" srcOrd="0" destOrd="0" presId="urn:microsoft.com/office/officeart/2005/8/layout/orgChart1"/>
    <dgm:cxn modelId="{FBEF17B8-6B81-4F43-A41A-350A2FEAE82F}" type="presParOf" srcId="{878EE1F8-4CD7-4875-8CA9-E1A6C71492B6}" destId="{392F0AB1-216C-427A-97FD-B3BEB412150D}" srcOrd="0" destOrd="0" presId="urn:microsoft.com/office/officeart/2005/8/layout/orgChart1"/>
    <dgm:cxn modelId="{978D37BD-C9C1-4C8B-8270-8A2348745BE2}" type="presParOf" srcId="{878EE1F8-4CD7-4875-8CA9-E1A6C71492B6}" destId="{5EEA374A-3A82-46F3-B724-E0FD9D388BBE}" srcOrd="1" destOrd="0" presId="urn:microsoft.com/office/officeart/2005/8/layout/orgChart1"/>
    <dgm:cxn modelId="{9DEC5B4B-EA39-4312-B991-2C63E2927AF4}" type="presParOf" srcId="{BE9E8782-B51C-4BF5-ABAE-B9600EDEE99C}" destId="{DD5D45E6-C1C2-46D9-91F5-FCBFC332FB8A}" srcOrd="1" destOrd="0" presId="urn:microsoft.com/office/officeart/2005/8/layout/orgChart1"/>
    <dgm:cxn modelId="{A8566A4E-677B-4EBC-BF33-B57267C23D69}" type="presParOf" srcId="{BE9E8782-B51C-4BF5-ABAE-B9600EDEE99C}" destId="{2C4A77CF-15E5-486E-85C6-A63C2DEC46F7}" srcOrd="2" destOrd="0" presId="urn:microsoft.com/office/officeart/2005/8/layout/orgChart1"/>
    <dgm:cxn modelId="{4F8799BB-0838-4A9C-B5EA-B20E7296CE0F}" type="presParOf" srcId="{8F08B76F-7C5D-47B8-B1D8-C05C09EE4870}" destId="{3E901492-611B-4A8F-B919-DE920ECD22F8}" srcOrd="3" destOrd="0" presId="urn:microsoft.com/office/officeart/2005/8/layout/orgChart1"/>
    <dgm:cxn modelId="{082B5E6A-4227-4421-8341-3CB318B442F7}" type="presParOf" srcId="{3E901492-611B-4A8F-B919-DE920ECD22F8}" destId="{31B99BE1-4171-48D5-9230-0D4BAB6AC015}" srcOrd="0" destOrd="0" presId="urn:microsoft.com/office/officeart/2005/8/layout/orgChart1"/>
    <dgm:cxn modelId="{E9638E81-C1B9-448A-828A-48F59C4ECACE}" type="presParOf" srcId="{31B99BE1-4171-48D5-9230-0D4BAB6AC015}" destId="{87660D1D-5849-4430-81E5-4CBA7E6A72CA}" srcOrd="0" destOrd="0" presId="urn:microsoft.com/office/officeart/2005/8/layout/orgChart1"/>
    <dgm:cxn modelId="{EE1B7D20-994C-48E9-B594-9F468F30684B}" type="presParOf" srcId="{31B99BE1-4171-48D5-9230-0D4BAB6AC015}" destId="{6DB61B5A-14F3-43EA-9C1E-34751392D765}" srcOrd="1" destOrd="0" presId="urn:microsoft.com/office/officeart/2005/8/layout/orgChart1"/>
    <dgm:cxn modelId="{5090FE46-AC41-46B8-8D20-42516ED538B0}" type="presParOf" srcId="{3E901492-611B-4A8F-B919-DE920ECD22F8}" destId="{CE655C7D-8159-4169-8743-0630FFE70762}" srcOrd="1" destOrd="0" presId="urn:microsoft.com/office/officeart/2005/8/layout/orgChart1"/>
    <dgm:cxn modelId="{3B1EB121-C116-4185-B4C4-BBA28DD120CA}" type="presParOf" srcId="{3E901492-611B-4A8F-B919-DE920ECD22F8}" destId="{868A743F-1A9D-4C18-AB18-3E403656B802}" srcOrd="2" destOrd="0" presId="urn:microsoft.com/office/officeart/2005/8/layout/orgChart1"/>
    <dgm:cxn modelId="{93121D7C-407C-490E-8282-97B471FCCC84}" type="presParOf" srcId="{8F08B76F-7C5D-47B8-B1D8-C05C09EE4870}" destId="{62979935-E3F8-4931-8EAA-E774C048C905}" srcOrd="4" destOrd="0" presId="urn:microsoft.com/office/officeart/2005/8/layout/orgChart1"/>
    <dgm:cxn modelId="{F755B0FD-0CC4-4D98-B487-287DAE1B6C8F}" type="presParOf" srcId="{62979935-E3F8-4931-8EAA-E774C048C905}" destId="{3091ECB4-0A97-4F39-A129-C353B1F8CF81}" srcOrd="0" destOrd="0" presId="urn:microsoft.com/office/officeart/2005/8/layout/orgChart1"/>
    <dgm:cxn modelId="{80B06272-062D-4AD4-8A43-A9A5879AE6D0}" type="presParOf" srcId="{3091ECB4-0A97-4F39-A129-C353B1F8CF81}" destId="{449AAE23-566B-40B4-8641-43BA6088B9A4}" srcOrd="0" destOrd="0" presId="urn:microsoft.com/office/officeart/2005/8/layout/orgChart1"/>
    <dgm:cxn modelId="{7D3F2BE7-E21D-4397-B494-E812BC1E2AFA}" type="presParOf" srcId="{3091ECB4-0A97-4F39-A129-C353B1F8CF81}" destId="{B37304A5-CF9C-4098-B889-643839999D75}" srcOrd="1" destOrd="0" presId="urn:microsoft.com/office/officeart/2005/8/layout/orgChart1"/>
    <dgm:cxn modelId="{0BA44B14-9577-4925-9ACE-84E125250594}" type="presParOf" srcId="{62979935-E3F8-4931-8EAA-E774C048C905}" destId="{48A4B6B2-805C-46F9-A524-CDB0D5CA68CF}" srcOrd="1" destOrd="0" presId="urn:microsoft.com/office/officeart/2005/8/layout/orgChart1"/>
    <dgm:cxn modelId="{EA0A0F0F-C247-40AC-8788-7B6D6614B7DE}" type="presParOf" srcId="{62979935-E3F8-4931-8EAA-E774C048C905}" destId="{EC76D70F-A26F-43DD-B3C4-3C3BE0350175}" srcOrd="2" destOrd="0" presId="urn:microsoft.com/office/officeart/2005/8/layout/orgChart1"/>
    <dgm:cxn modelId="{2D0E285B-59ED-4997-90A1-93C355326F78}" type="presParOf" srcId="{8F08B76F-7C5D-47B8-B1D8-C05C09EE4870}" destId="{CB31E5BF-3931-4DEF-BFE2-91ED50D2BAB3}" srcOrd="5" destOrd="0" presId="urn:microsoft.com/office/officeart/2005/8/layout/orgChart1"/>
    <dgm:cxn modelId="{A7A984E8-AEB8-46B1-9FD9-0B13D16BEC87}" type="presParOf" srcId="{CB31E5BF-3931-4DEF-BFE2-91ED50D2BAB3}" destId="{DDBFBF25-6BAA-4E9B-91B7-A2378E9F7771}" srcOrd="0" destOrd="0" presId="urn:microsoft.com/office/officeart/2005/8/layout/orgChart1"/>
    <dgm:cxn modelId="{F47D4AF9-15D4-474E-A762-33AB4E5DFD34}" type="presParOf" srcId="{DDBFBF25-6BAA-4E9B-91B7-A2378E9F7771}" destId="{59E8833F-A6A5-47A8-86EC-C09BDFD580E6}" srcOrd="0" destOrd="0" presId="urn:microsoft.com/office/officeart/2005/8/layout/orgChart1"/>
    <dgm:cxn modelId="{40246AF2-B5AC-4A30-9862-0FC3C013B7CE}" type="presParOf" srcId="{DDBFBF25-6BAA-4E9B-91B7-A2378E9F7771}" destId="{CEB28B9A-D9D4-4BD0-92C0-B0FFAA439E95}" srcOrd="1" destOrd="0" presId="urn:microsoft.com/office/officeart/2005/8/layout/orgChart1"/>
    <dgm:cxn modelId="{1E664598-200A-4A98-AFB1-EB30039E2908}" type="presParOf" srcId="{CB31E5BF-3931-4DEF-BFE2-91ED50D2BAB3}" destId="{8CE2F9F6-73C0-4680-989C-77C66340B1E4}" srcOrd="1" destOrd="0" presId="urn:microsoft.com/office/officeart/2005/8/layout/orgChart1"/>
    <dgm:cxn modelId="{63E6EAB2-01D2-432A-874A-0E8FCC9C9826}" type="presParOf" srcId="{CB31E5BF-3931-4DEF-BFE2-91ED50D2BAB3}" destId="{2F219D31-4FAC-41A3-B1BC-009549943B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3B0F78-1733-461F-8DBC-6ADECFEAFE0F}" type="doc">
      <dgm:prSet loTypeId="urn:microsoft.com/office/officeart/2005/8/layout/process1" loCatId="process" qsTypeId="urn:microsoft.com/office/officeart/2005/8/quickstyle/3d2#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F568794-C0A4-4209-BFB9-3697D5AC86CD}">
      <dgm:prSet/>
      <dgm:spPr/>
      <dgm:t>
        <a:bodyPr/>
        <a:lstStyle/>
        <a:p>
          <a:pPr rtl="0"/>
          <a:r>
            <a:rPr lang="en-US"/>
            <a:t>Отталкивание </a:t>
          </a:r>
          <a:endParaRPr lang="ru-RU"/>
        </a:p>
      </dgm:t>
    </dgm:pt>
    <dgm:pt modelId="{617A13D3-7E43-4744-8F12-C73B11959D6F}" type="parTrans" cxnId="{FEA5C511-51B2-4AA0-8791-4F0A8B453CA0}">
      <dgm:prSet/>
      <dgm:spPr/>
      <dgm:t>
        <a:bodyPr/>
        <a:lstStyle/>
        <a:p>
          <a:endParaRPr lang="ru-RU"/>
        </a:p>
      </dgm:t>
    </dgm:pt>
    <dgm:pt modelId="{86945696-DCF1-4AD6-9A1D-407F992A6302}" type="sibTrans" cxnId="{FEA5C511-51B2-4AA0-8791-4F0A8B453CA0}">
      <dgm:prSet/>
      <dgm:spPr/>
      <dgm:t>
        <a:bodyPr/>
        <a:lstStyle/>
        <a:p>
          <a:endParaRPr lang="ru-RU"/>
        </a:p>
      </dgm:t>
    </dgm:pt>
    <dgm:pt modelId="{FBFB4E58-BC92-4802-B864-4A972387E3CF}">
      <dgm:prSet/>
      <dgm:spPr/>
      <dgm:t>
        <a:bodyPr/>
        <a:lstStyle/>
        <a:p>
          <a:pPr rtl="0"/>
          <a:r>
            <a:rPr lang="en-US"/>
            <a:t>Свободное движение (полет)</a:t>
          </a:r>
          <a:endParaRPr lang="ru-RU"/>
        </a:p>
      </dgm:t>
    </dgm:pt>
    <dgm:pt modelId="{E7EB327F-EC02-4EC2-ABE8-0F2E8D9A7B6A}" type="parTrans" cxnId="{60636AB6-E3C1-4C78-B5C0-E21DA4604F3E}">
      <dgm:prSet/>
      <dgm:spPr/>
      <dgm:t>
        <a:bodyPr/>
        <a:lstStyle/>
        <a:p>
          <a:endParaRPr lang="ru-RU"/>
        </a:p>
      </dgm:t>
    </dgm:pt>
    <dgm:pt modelId="{8B280B8F-6F2B-4DE5-9526-90E406DDE6FD}" type="sibTrans" cxnId="{60636AB6-E3C1-4C78-B5C0-E21DA4604F3E}">
      <dgm:prSet/>
      <dgm:spPr/>
      <dgm:t>
        <a:bodyPr/>
        <a:lstStyle/>
        <a:p>
          <a:endParaRPr lang="ru-RU"/>
        </a:p>
      </dgm:t>
    </dgm:pt>
    <dgm:pt modelId="{7465AD09-10DF-4D23-8B63-7B701F05050C}">
      <dgm:prSet/>
      <dgm:spPr/>
      <dgm:t>
        <a:bodyPr/>
        <a:lstStyle/>
        <a:p>
          <a:pPr rtl="0"/>
          <a:r>
            <a:rPr lang="en-US"/>
            <a:t>Приземление </a:t>
          </a:r>
          <a:endParaRPr lang="ru-RU"/>
        </a:p>
      </dgm:t>
    </dgm:pt>
    <dgm:pt modelId="{142ACEE8-6889-4762-824D-F6FBCBF7259A}" type="parTrans" cxnId="{76364347-E449-4EEF-AFA9-93861872FF19}">
      <dgm:prSet/>
      <dgm:spPr/>
      <dgm:t>
        <a:bodyPr/>
        <a:lstStyle/>
        <a:p>
          <a:endParaRPr lang="ru-RU"/>
        </a:p>
      </dgm:t>
    </dgm:pt>
    <dgm:pt modelId="{7A88099B-48AF-4171-9519-B294CAD92661}" type="sibTrans" cxnId="{76364347-E449-4EEF-AFA9-93861872FF19}">
      <dgm:prSet/>
      <dgm:spPr/>
      <dgm:t>
        <a:bodyPr/>
        <a:lstStyle/>
        <a:p>
          <a:endParaRPr lang="ru-RU"/>
        </a:p>
      </dgm:t>
    </dgm:pt>
    <dgm:pt modelId="{3FA9C181-BCA1-468F-A005-8CD2A8877454}" type="pres">
      <dgm:prSet presAssocID="{863B0F78-1733-461F-8DBC-6ADECFEAFE0F}" presName="Name0" presStyleCnt="0">
        <dgm:presLayoutVars>
          <dgm:dir/>
          <dgm:resizeHandles val="exact"/>
        </dgm:presLayoutVars>
      </dgm:prSet>
      <dgm:spPr/>
    </dgm:pt>
    <dgm:pt modelId="{3A7EA963-1DBE-47DB-AD7C-620F7D27F0F3}" type="pres">
      <dgm:prSet presAssocID="{3F568794-C0A4-4209-BFB9-3697D5AC86CD}" presName="node" presStyleLbl="node1" presStyleIdx="0" presStyleCnt="3">
        <dgm:presLayoutVars>
          <dgm:bulletEnabled val="1"/>
        </dgm:presLayoutVars>
      </dgm:prSet>
      <dgm:spPr/>
    </dgm:pt>
    <dgm:pt modelId="{C61AFE7D-EFBF-4E4D-A3BE-643EEE430762}" type="pres">
      <dgm:prSet presAssocID="{86945696-DCF1-4AD6-9A1D-407F992A6302}" presName="sibTrans" presStyleLbl="sibTrans2D1" presStyleIdx="0" presStyleCnt="2"/>
      <dgm:spPr/>
    </dgm:pt>
    <dgm:pt modelId="{C9014B0F-1E42-4580-937A-C4568A210A1D}" type="pres">
      <dgm:prSet presAssocID="{86945696-DCF1-4AD6-9A1D-407F992A6302}" presName="connectorText" presStyleLbl="sibTrans2D1" presStyleIdx="0" presStyleCnt="2"/>
      <dgm:spPr/>
    </dgm:pt>
    <dgm:pt modelId="{00009DAF-A6DB-49FF-AD33-0CB7A8649416}" type="pres">
      <dgm:prSet presAssocID="{FBFB4E58-BC92-4802-B864-4A972387E3CF}" presName="node" presStyleLbl="node1" presStyleIdx="1" presStyleCnt="3">
        <dgm:presLayoutVars>
          <dgm:bulletEnabled val="1"/>
        </dgm:presLayoutVars>
      </dgm:prSet>
      <dgm:spPr/>
    </dgm:pt>
    <dgm:pt modelId="{7489BE1B-8CAB-4B71-9B5D-71BEA5C97EE6}" type="pres">
      <dgm:prSet presAssocID="{8B280B8F-6F2B-4DE5-9526-90E406DDE6FD}" presName="sibTrans" presStyleLbl="sibTrans2D1" presStyleIdx="1" presStyleCnt="2"/>
      <dgm:spPr/>
    </dgm:pt>
    <dgm:pt modelId="{A379B086-E19A-44DC-A87B-9CDD08DDA57B}" type="pres">
      <dgm:prSet presAssocID="{8B280B8F-6F2B-4DE5-9526-90E406DDE6FD}" presName="connectorText" presStyleLbl="sibTrans2D1" presStyleIdx="1" presStyleCnt="2"/>
      <dgm:spPr/>
    </dgm:pt>
    <dgm:pt modelId="{BAB91CD8-C1A9-4534-BCF2-0F9F15BE9E86}" type="pres">
      <dgm:prSet presAssocID="{7465AD09-10DF-4D23-8B63-7B701F05050C}" presName="node" presStyleLbl="node1" presStyleIdx="2" presStyleCnt="3">
        <dgm:presLayoutVars>
          <dgm:bulletEnabled val="1"/>
        </dgm:presLayoutVars>
      </dgm:prSet>
      <dgm:spPr/>
    </dgm:pt>
  </dgm:ptLst>
  <dgm:cxnLst>
    <dgm:cxn modelId="{CC72F70F-B6A6-4AE4-A6DD-08010144F5FF}" type="presOf" srcId="{3F568794-C0A4-4209-BFB9-3697D5AC86CD}" destId="{3A7EA963-1DBE-47DB-AD7C-620F7D27F0F3}" srcOrd="0" destOrd="0" presId="urn:microsoft.com/office/officeart/2005/8/layout/process1"/>
    <dgm:cxn modelId="{FEA5C511-51B2-4AA0-8791-4F0A8B453CA0}" srcId="{863B0F78-1733-461F-8DBC-6ADECFEAFE0F}" destId="{3F568794-C0A4-4209-BFB9-3697D5AC86CD}" srcOrd="0" destOrd="0" parTransId="{617A13D3-7E43-4744-8F12-C73B11959D6F}" sibTransId="{86945696-DCF1-4AD6-9A1D-407F992A6302}"/>
    <dgm:cxn modelId="{5B431713-8FF9-4DC2-977A-80DCA39E3B7B}" type="presOf" srcId="{863B0F78-1733-461F-8DBC-6ADECFEAFE0F}" destId="{3FA9C181-BCA1-468F-A005-8CD2A8877454}" srcOrd="0" destOrd="0" presId="urn:microsoft.com/office/officeart/2005/8/layout/process1"/>
    <dgm:cxn modelId="{FB45C715-1740-4AA2-98BE-59DC4522D4AC}" type="presOf" srcId="{8B280B8F-6F2B-4DE5-9526-90E406DDE6FD}" destId="{7489BE1B-8CAB-4B71-9B5D-71BEA5C97EE6}" srcOrd="0" destOrd="0" presId="urn:microsoft.com/office/officeart/2005/8/layout/process1"/>
    <dgm:cxn modelId="{FD793C33-5A06-445B-9E54-4F1D97457556}" type="presOf" srcId="{86945696-DCF1-4AD6-9A1D-407F992A6302}" destId="{C9014B0F-1E42-4580-937A-C4568A210A1D}" srcOrd="1" destOrd="0" presId="urn:microsoft.com/office/officeart/2005/8/layout/process1"/>
    <dgm:cxn modelId="{76364347-E449-4EEF-AFA9-93861872FF19}" srcId="{863B0F78-1733-461F-8DBC-6ADECFEAFE0F}" destId="{7465AD09-10DF-4D23-8B63-7B701F05050C}" srcOrd="2" destOrd="0" parTransId="{142ACEE8-6889-4762-824D-F6FBCBF7259A}" sibTransId="{7A88099B-48AF-4171-9519-B294CAD92661}"/>
    <dgm:cxn modelId="{4C6CA98E-1E84-4DD3-831B-DB294CC958EA}" type="presOf" srcId="{FBFB4E58-BC92-4802-B864-4A972387E3CF}" destId="{00009DAF-A6DB-49FF-AD33-0CB7A8649416}" srcOrd="0" destOrd="0" presId="urn:microsoft.com/office/officeart/2005/8/layout/process1"/>
    <dgm:cxn modelId="{60636AB6-E3C1-4C78-B5C0-E21DA4604F3E}" srcId="{863B0F78-1733-461F-8DBC-6ADECFEAFE0F}" destId="{FBFB4E58-BC92-4802-B864-4A972387E3CF}" srcOrd="1" destOrd="0" parTransId="{E7EB327F-EC02-4EC2-ABE8-0F2E8D9A7B6A}" sibTransId="{8B280B8F-6F2B-4DE5-9526-90E406DDE6FD}"/>
    <dgm:cxn modelId="{AB518FB6-4936-46A4-B1E6-188D2694F688}" type="presOf" srcId="{7465AD09-10DF-4D23-8B63-7B701F05050C}" destId="{BAB91CD8-C1A9-4534-BCF2-0F9F15BE9E86}" srcOrd="0" destOrd="0" presId="urn:microsoft.com/office/officeart/2005/8/layout/process1"/>
    <dgm:cxn modelId="{24A7F5EA-777A-412C-8C72-A1363C55F7D1}" type="presOf" srcId="{86945696-DCF1-4AD6-9A1D-407F992A6302}" destId="{C61AFE7D-EFBF-4E4D-A3BE-643EEE430762}" srcOrd="0" destOrd="0" presId="urn:microsoft.com/office/officeart/2005/8/layout/process1"/>
    <dgm:cxn modelId="{4A9ADFFA-26AF-4971-AC2E-EAF95F04FA82}" type="presOf" srcId="{8B280B8F-6F2B-4DE5-9526-90E406DDE6FD}" destId="{A379B086-E19A-44DC-A87B-9CDD08DDA57B}" srcOrd="1" destOrd="0" presId="urn:microsoft.com/office/officeart/2005/8/layout/process1"/>
    <dgm:cxn modelId="{0845EF28-204E-45A1-B66E-56E8DEEB84A8}" type="presParOf" srcId="{3FA9C181-BCA1-468F-A005-8CD2A8877454}" destId="{3A7EA963-1DBE-47DB-AD7C-620F7D27F0F3}" srcOrd="0" destOrd="0" presId="urn:microsoft.com/office/officeart/2005/8/layout/process1"/>
    <dgm:cxn modelId="{4056F7FA-BDBE-4579-A2BF-E4A95CD8F6CF}" type="presParOf" srcId="{3FA9C181-BCA1-468F-A005-8CD2A8877454}" destId="{C61AFE7D-EFBF-4E4D-A3BE-643EEE430762}" srcOrd="1" destOrd="0" presId="urn:microsoft.com/office/officeart/2005/8/layout/process1"/>
    <dgm:cxn modelId="{C12EA81A-CBB9-4E22-85B7-0487DD610136}" type="presParOf" srcId="{C61AFE7D-EFBF-4E4D-A3BE-643EEE430762}" destId="{C9014B0F-1E42-4580-937A-C4568A210A1D}" srcOrd="0" destOrd="0" presId="urn:microsoft.com/office/officeart/2005/8/layout/process1"/>
    <dgm:cxn modelId="{D9C861D2-C204-4879-B01F-ED4A87DEC32A}" type="presParOf" srcId="{3FA9C181-BCA1-468F-A005-8CD2A8877454}" destId="{00009DAF-A6DB-49FF-AD33-0CB7A8649416}" srcOrd="2" destOrd="0" presId="urn:microsoft.com/office/officeart/2005/8/layout/process1"/>
    <dgm:cxn modelId="{23F60F67-A582-4C84-AA26-BAC12E8236D2}" type="presParOf" srcId="{3FA9C181-BCA1-468F-A005-8CD2A8877454}" destId="{7489BE1B-8CAB-4B71-9B5D-71BEA5C97EE6}" srcOrd="3" destOrd="0" presId="urn:microsoft.com/office/officeart/2005/8/layout/process1"/>
    <dgm:cxn modelId="{D51056CF-FDE3-4BC1-82BE-7E3775F0F03B}" type="presParOf" srcId="{7489BE1B-8CAB-4B71-9B5D-71BEA5C97EE6}" destId="{A379B086-E19A-44DC-A87B-9CDD08DDA57B}" srcOrd="0" destOrd="0" presId="urn:microsoft.com/office/officeart/2005/8/layout/process1"/>
    <dgm:cxn modelId="{389902D9-C1A8-480A-AD75-390E74BB0739}" type="presParOf" srcId="{3FA9C181-BCA1-468F-A005-8CD2A8877454}" destId="{BAB91CD8-C1A9-4534-BCF2-0F9F15BE9E8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FE2407-DC58-4982-9BD7-485E693F950E}" type="doc">
      <dgm:prSet loTypeId="urn:microsoft.com/office/officeart/2005/8/layout/hList6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E44F415-62ED-419E-A841-3DBD5411B260}">
      <dgm:prSet/>
      <dgm:spPr/>
      <dgm:t>
        <a:bodyPr/>
        <a:lstStyle/>
        <a:p>
          <a:pPr algn="l" rtl="0"/>
          <a:r>
            <a:rPr lang="en-US" dirty="0" err="1"/>
            <a:t>Отталкивание</a:t>
          </a:r>
          <a:r>
            <a:rPr lang="en-US" dirty="0"/>
            <a:t> в </a:t>
          </a:r>
          <a:r>
            <a:rPr lang="en-US" dirty="0" err="1"/>
            <a:t>прыжках</a:t>
          </a:r>
          <a:r>
            <a:rPr lang="en-US" dirty="0"/>
            <a:t> </a:t>
          </a:r>
          <a:r>
            <a:rPr lang="en-US" dirty="0" err="1"/>
            <a:t>вызывает</a:t>
          </a:r>
          <a:r>
            <a:rPr lang="en-US" dirty="0"/>
            <a:t> </a:t>
          </a:r>
          <a:r>
            <a:rPr lang="en-US" dirty="0" err="1"/>
            <a:t>ускорение</a:t>
          </a:r>
          <a:r>
            <a:rPr lang="en-US" dirty="0"/>
            <a:t> ОЦТ </a:t>
          </a:r>
          <a:r>
            <a:rPr lang="en-US" dirty="0" err="1"/>
            <a:t>тела</a:t>
          </a:r>
          <a:r>
            <a:rPr lang="en-US" dirty="0"/>
            <a:t> </a:t>
          </a:r>
          <a:r>
            <a:rPr lang="en-US" dirty="0" err="1"/>
            <a:t>гимнастки</a:t>
          </a:r>
          <a:r>
            <a:rPr lang="en-US" dirty="0"/>
            <a:t> и </a:t>
          </a:r>
          <a:r>
            <a:rPr lang="en-US" dirty="0" err="1"/>
            <a:t>перемещает</a:t>
          </a:r>
          <a:r>
            <a:rPr lang="en-US" dirty="0"/>
            <a:t> </a:t>
          </a:r>
          <a:r>
            <a:rPr lang="en-US" dirty="0" err="1"/>
            <a:t>его</a:t>
          </a:r>
          <a:r>
            <a:rPr lang="en-US" dirty="0"/>
            <a:t> в </a:t>
          </a:r>
          <a:r>
            <a:rPr lang="en-US" dirty="0" err="1"/>
            <a:t>направлении</a:t>
          </a:r>
          <a:r>
            <a:rPr lang="en-US" dirty="0"/>
            <a:t> </a:t>
          </a:r>
          <a:r>
            <a:rPr lang="en-US" dirty="0" err="1"/>
            <a:t>последующего</a:t>
          </a:r>
          <a:r>
            <a:rPr lang="en-US" dirty="0"/>
            <a:t> </a:t>
          </a:r>
          <a:r>
            <a:rPr lang="en-US" dirty="0" err="1"/>
            <a:t>полета</a:t>
          </a:r>
          <a:endParaRPr lang="ru-RU" dirty="0"/>
        </a:p>
      </dgm:t>
    </dgm:pt>
    <dgm:pt modelId="{32DDA6D8-8C9B-4248-B06E-8E7DD2884B6C}" type="parTrans" cxnId="{18A94E80-BADA-4C3D-9727-6BD9A54A41FB}">
      <dgm:prSet/>
      <dgm:spPr/>
      <dgm:t>
        <a:bodyPr/>
        <a:lstStyle/>
        <a:p>
          <a:endParaRPr lang="ru-RU"/>
        </a:p>
      </dgm:t>
    </dgm:pt>
    <dgm:pt modelId="{36256843-FA12-49AC-892B-D8A311894027}" type="sibTrans" cxnId="{18A94E80-BADA-4C3D-9727-6BD9A54A41FB}">
      <dgm:prSet/>
      <dgm:spPr/>
      <dgm:t>
        <a:bodyPr/>
        <a:lstStyle/>
        <a:p>
          <a:endParaRPr lang="ru-RU"/>
        </a:p>
      </dgm:t>
    </dgm:pt>
    <dgm:pt modelId="{5AD8886E-7C18-48B7-A283-8510749D42FF}">
      <dgm:prSet/>
      <dgm:spPr/>
      <dgm:t>
        <a:bodyPr/>
        <a:lstStyle/>
        <a:p>
          <a:pPr algn="l" rtl="0"/>
          <a:r>
            <a:rPr lang="en-US" dirty="0"/>
            <a:t>В </a:t>
          </a:r>
          <a:r>
            <a:rPr lang="en-US" dirty="0" err="1"/>
            <a:t>фазе</a:t>
          </a:r>
          <a:r>
            <a:rPr lang="en-US" dirty="0"/>
            <a:t> </a:t>
          </a:r>
          <a:r>
            <a:rPr lang="en-US" dirty="0" err="1"/>
            <a:t>отталкивания</a:t>
          </a:r>
          <a:r>
            <a:rPr lang="en-US" dirty="0"/>
            <a:t> </a:t>
          </a:r>
          <a:r>
            <a:rPr lang="en-US" dirty="0" err="1"/>
            <a:t>выпрямление</a:t>
          </a:r>
          <a:r>
            <a:rPr lang="en-US" dirty="0"/>
            <a:t> </a:t>
          </a:r>
          <a:r>
            <a:rPr lang="en-US" dirty="0" err="1"/>
            <a:t>толчковой</a:t>
          </a:r>
          <a:r>
            <a:rPr lang="en-US" dirty="0"/>
            <a:t> </a:t>
          </a:r>
          <a:r>
            <a:rPr lang="en-US" dirty="0" err="1"/>
            <a:t>ноги</a:t>
          </a:r>
          <a:r>
            <a:rPr lang="en-US" dirty="0"/>
            <a:t> (</a:t>
          </a:r>
          <a:r>
            <a:rPr lang="en-US" dirty="0" err="1"/>
            <a:t>или</a:t>
          </a:r>
          <a:r>
            <a:rPr lang="en-US" dirty="0"/>
            <a:t> </a:t>
          </a:r>
          <a:r>
            <a:rPr lang="en-US" dirty="0" err="1"/>
            <a:t>обеих</a:t>
          </a:r>
          <a:r>
            <a:rPr lang="en-US" dirty="0"/>
            <a:t> </a:t>
          </a:r>
          <a:r>
            <a:rPr lang="en-US" dirty="0" err="1"/>
            <a:t>ног</a:t>
          </a:r>
          <a:r>
            <a:rPr lang="en-US" dirty="0"/>
            <a:t>) </a:t>
          </a:r>
          <a:r>
            <a:rPr lang="en-US" dirty="0" err="1"/>
            <a:t>отдаляет</a:t>
          </a:r>
          <a:r>
            <a:rPr lang="en-US" dirty="0"/>
            <a:t> ОЦТ </a:t>
          </a:r>
          <a:r>
            <a:rPr lang="en-US" dirty="0" err="1"/>
            <a:t>тела</a:t>
          </a:r>
          <a:r>
            <a:rPr lang="en-US" dirty="0"/>
            <a:t> </a:t>
          </a:r>
          <a:r>
            <a:rPr lang="en-US" dirty="0" err="1"/>
            <a:t>спортсмена</a:t>
          </a:r>
          <a:r>
            <a:rPr lang="en-US" dirty="0"/>
            <a:t> </a:t>
          </a:r>
          <a:r>
            <a:rPr lang="en-US" dirty="0" err="1"/>
            <a:t>от</a:t>
          </a:r>
          <a:r>
            <a:rPr lang="en-US" dirty="0"/>
            <a:t> </a:t>
          </a:r>
          <a:r>
            <a:rPr lang="en-US" dirty="0" err="1"/>
            <a:t>места</a:t>
          </a:r>
          <a:r>
            <a:rPr lang="en-US" dirty="0"/>
            <a:t> </a:t>
          </a:r>
          <a:r>
            <a:rPr lang="en-US" dirty="0" err="1"/>
            <a:t>опоры</a:t>
          </a:r>
          <a:r>
            <a:rPr lang="en-US" dirty="0"/>
            <a:t>, </a:t>
          </a:r>
          <a:r>
            <a:rPr lang="en-US" dirty="0" err="1"/>
            <a:t>придает</a:t>
          </a:r>
          <a:r>
            <a:rPr lang="en-US" dirty="0"/>
            <a:t> </a:t>
          </a:r>
          <a:r>
            <a:rPr lang="en-US" dirty="0" err="1"/>
            <a:t>ему</a:t>
          </a:r>
          <a:r>
            <a:rPr lang="en-US" dirty="0"/>
            <a:t> </a:t>
          </a:r>
          <a:r>
            <a:rPr lang="en-US" dirty="0" err="1"/>
            <a:t>кинетическую</a:t>
          </a:r>
          <a:r>
            <a:rPr lang="en-US" dirty="0"/>
            <a:t> </a:t>
          </a:r>
          <a:r>
            <a:rPr lang="en-US" dirty="0" err="1"/>
            <a:t>энергию</a:t>
          </a:r>
          <a:r>
            <a:rPr lang="en-US" dirty="0"/>
            <a:t>, </a:t>
          </a:r>
          <a:r>
            <a:rPr lang="en-US" dirty="0" err="1"/>
            <a:t>необходимую</a:t>
          </a:r>
          <a:r>
            <a:rPr lang="en-US" dirty="0"/>
            <a:t> </a:t>
          </a:r>
          <a:r>
            <a:rPr lang="en-US" dirty="0" err="1"/>
            <a:t>для</a:t>
          </a:r>
          <a:r>
            <a:rPr lang="en-US" dirty="0"/>
            <a:t> </a:t>
          </a:r>
          <a:r>
            <a:rPr lang="en-US" dirty="0" err="1"/>
            <a:t>отрыва</a:t>
          </a:r>
          <a:r>
            <a:rPr lang="en-US" dirty="0"/>
            <a:t> </a:t>
          </a:r>
          <a:r>
            <a:rPr lang="en-US" dirty="0" err="1"/>
            <a:t>от</a:t>
          </a:r>
          <a:r>
            <a:rPr lang="en-US" dirty="0"/>
            <a:t> </a:t>
          </a:r>
          <a:r>
            <a:rPr lang="en-US" dirty="0" err="1"/>
            <a:t>опоры</a:t>
          </a:r>
          <a:endParaRPr lang="ru-RU" dirty="0"/>
        </a:p>
      </dgm:t>
    </dgm:pt>
    <dgm:pt modelId="{BDACC76B-BBB2-466E-9851-FA4D1E7BD2CC}" type="parTrans" cxnId="{FA78998B-E6F5-4AD9-9CE6-8B86BCB0D545}">
      <dgm:prSet/>
      <dgm:spPr/>
      <dgm:t>
        <a:bodyPr/>
        <a:lstStyle/>
        <a:p>
          <a:endParaRPr lang="ru-RU"/>
        </a:p>
      </dgm:t>
    </dgm:pt>
    <dgm:pt modelId="{1D8A0573-E66B-4C0F-98E1-9711240B0D6E}" type="sibTrans" cxnId="{FA78998B-E6F5-4AD9-9CE6-8B86BCB0D545}">
      <dgm:prSet/>
      <dgm:spPr/>
      <dgm:t>
        <a:bodyPr/>
        <a:lstStyle/>
        <a:p>
          <a:endParaRPr lang="ru-RU"/>
        </a:p>
      </dgm:t>
    </dgm:pt>
    <dgm:pt modelId="{5C91D9CF-3095-40D3-8463-D6D6036C6024}">
      <dgm:prSet/>
      <dgm:spPr/>
      <dgm:t>
        <a:bodyPr/>
        <a:lstStyle/>
        <a:p>
          <a:pPr algn="l" rtl="0"/>
          <a:r>
            <a:rPr lang="en-US" dirty="0" err="1"/>
            <a:t>Отталкивание</a:t>
          </a:r>
          <a:r>
            <a:rPr lang="en-US" dirty="0"/>
            <a:t> </a:t>
          </a:r>
          <a:r>
            <a:rPr lang="en-US" dirty="0" err="1"/>
            <a:t>ногой</a:t>
          </a:r>
          <a:r>
            <a:rPr lang="en-US" dirty="0"/>
            <a:t> </a:t>
          </a:r>
          <a:r>
            <a:rPr lang="en-US" dirty="0" err="1"/>
            <a:t>почти</a:t>
          </a:r>
          <a:r>
            <a:rPr lang="en-US" dirty="0"/>
            <a:t> </a:t>
          </a:r>
          <a:r>
            <a:rPr lang="en-US" dirty="0" err="1"/>
            <a:t>всегда</a:t>
          </a:r>
          <a:r>
            <a:rPr lang="en-US" dirty="0"/>
            <a:t> </a:t>
          </a:r>
          <a:r>
            <a:rPr lang="en-US" dirty="0" err="1"/>
            <a:t>сопровождается</a:t>
          </a:r>
          <a:r>
            <a:rPr lang="en-US" dirty="0"/>
            <a:t> </a:t>
          </a:r>
          <a:r>
            <a:rPr lang="en-US" dirty="0" err="1"/>
            <a:t>маховыми</a:t>
          </a:r>
          <a:r>
            <a:rPr lang="en-US" dirty="0"/>
            <a:t> </a:t>
          </a:r>
          <a:r>
            <a:rPr lang="en-US" dirty="0" err="1"/>
            <a:t>движениями</a:t>
          </a:r>
          <a:r>
            <a:rPr lang="en-US" dirty="0"/>
            <a:t> </a:t>
          </a:r>
          <a:r>
            <a:rPr lang="en-US" dirty="0" err="1"/>
            <a:t>свободных</a:t>
          </a:r>
          <a:r>
            <a:rPr lang="en-US" dirty="0"/>
            <a:t> </a:t>
          </a:r>
          <a:r>
            <a:rPr lang="en-US" dirty="0" err="1"/>
            <a:t>конечностей</a:t>
          </a:r>
          <a:r>
            <a:rPr lang="en-US" dirty="0"/>
            <a:t> (</a:t>
          </a:r>
          <a:r>
            <a:rPr lang="en-US" dirty="0" err="1"/>
            <a:t>рук</a:t>
          </a:r>
          <a:r>
            <a:rPr lang="en-US" dirty="0"/>
            <a:t> и </a:t>
          </a:r>
          <a:r>
            <a:rPr lang="en-US" dirty="0" err="1"/>
            <a:t>переносной</a:t>
          </a:r>
          <a:r>
            <a:rPr lang="en-US" dirty="0"/>
            <a:t> </a:t>
          </a:r>
          <a:r>
            <a:rPr lang="en-US" dirty="0" err="1"/>
            <a:t>ноги</a:t>
          </a:r>
          <a:r>
            <a:rPr lang="en-US" dirty="0"/>
            <a:t>). </a:t>
          </a:r>
          <a:r>
            <a:rPr lang="en-US" dirty="0" err="1"/>
            <a:t>Эти</a:t>
          </a:r>
          <a:r>
            <a:rPr lang="en-US" dirty="0"/>
            <a:t> </a:t>
          </a:r>
          <a:r>
            <a:rPr lang="en-US" dirty="0" err="1"/>
            <a:t>движения</a:t>
          </a:r>
          <a:r>
            <a:rPr lang="en-US" dirty="0"/>
            <a:t> </a:t>
          </a:r>
          <a:r>
            <a:rPr lang="en-US" dirty="0" err="1"/>
            <a:t>также</a:t>
          </a:r>
          <a:r>
            <a:rPr lang="en-US" dirty="0"/>
            <a:t> </a:t>
          </a:r>
          <a:r>
            <a:rPr lang="en-US" dirty="0" err="1"/>
            <a:t>смещают</a:t>
          </a:r>
          <a:r>
            <a:rPr lang="en-US" dirty="0"/>
            <a:t> и </a:t>
          </a:r>
          <a:r>
            <a:rPr lang="en-US" dirty="0" err="1"/>
            <a:t>ускоряют</a:t>
          </a:r>
          <a:r>
            <a:rPr lang="en-US" dirty="0"/>
            <a:t> ОЦТ </a:t>
          </a:r>
          <a:r>
            <a:rPr lang="en-US" dirty="0" err="1"/>
            <a:t>тела</a:t>
          </a:r>
          <a:r>
            <a:rPr lang="en-US" dirty="0"/>
            <a:t> и </a:t>
          </a:r>
          <a:r>
            <a:rPr lang="en-US" dirty="0" err="1"/>
            <a:t>повышают</a:t>
          </a:r>
          <a:r>
            <a:rPr lang="en-US" dirty="0"/>
            <a:t> </a:t>
          </a:r>
          <a:r>
            <a:rPr lang="en-US" dirty="0" err="1"/>
            <a:t>эффект</a:t>
          </a:r>
          <a:r>
            <a:rPr lang="en-US" dirty="0"/>
            <a:t> </a:t>
          </a:r>
          <a:r>
            <a:rPr lang="en-US" dirty="0" err="1"/>
            <a:t>выпрямления</a:t>
          </a:r>
          <a:r>
            <a:rPr lang="en-US" dirty="0"/>
            <a:t> </a:t>
          </a:r>
          <a:r>
            <a:rPr lang="en-US" dirty="0" err="1"/>
            <a:t>толчковой</a:t>
          </a:r>
          <a:r>
            <a:rPr lang="en-US" dirty="0"/>
            <a:t> </a:t>
          </a:r>
          <a:r>
            <a:rPr lang="en-US" dirty="0" err="1"/>
            <a:t>ноги</a:t>
          </a:r>
          <a:endParaRPr lang="ru-RU" dirty="0"/>
        </a:p>
      </dgm:t>
    </dgm:pt>
    <dgm:pt modelId="{3345139C-21C2-4026-B96E-C03F1DE822AC}" type="parTrans" cxnId="{15A9B1D0-3788-459A-99C1-2B8B46B27440}">
      <dgm:prSet/>
      <dgm:spPr/>
      <dgm:t>
        <a:bodyPr/>
        <a:lstStyle/>
        <a:p>
          <a:endParaRPr lang="ru-RU"/>
        </a:p>
      </dgm:t>
    </dgm:pt>
    <dgm:pt modelId="{09AE9599-1119-4476-A325-DE7E575FB5DC}" type="sibTrans" cxnId="{15A9B1D0-3788-459A-99C1-2B8B46B27440}">
      <dgm:prSet/>
      <dgm:spPr/>
      <dgm:t>
        <a:bodyPr/>
        <a:lstStyle/>
        <a:p>
          <a:endParaRPr lang="ru-RU"/>
        </a:p>
      </dgm:t>
    </dgm:pt>
    <dgm:pt modelId="{EAAD48AE-287B-47EF-A98A-2EB6354D8D0C}">
      <dgm:prSet/>
      <dgm:spPr/>
      <dgm:t>
        <a:bodyPr/>
        <a:lstStyle/>
        <a:p>
          <a:pPr algn="l" rtl="0"/>
          <a:r>
            <a:rPr lang="en-US" dirty="0"/>
            <a:t>В </a:t>
          </a:r>
          <a:r>
            <a:rPr lang="en-US" dirty="0" err="1"/>
            <a:t>свободном</a:t>
          </a:r>
          <a:r>
            <a:rPr lang="en-US" dirty="0"/>
            <a:t> </a:t>
          </a:r>
          <a:r>
            <a:rPr lang="en-US" dirty="0" err="1"/>
            <a:t>полете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тело</a:t>
          </a:r>
          <a:r>
            <a:rPr lang="en-US" dirty="0"/>
            <a:t> </a:t>
          </a:r>
          <a:r>
            <a:rPr lang="en-US" dirty="0" err="1"/>
            <a:t>гимнастки</a:t>
          </a:r>
          <a:r>
            <a:rPr lang="en-US" dirty="0"/>
            <a:t> </a:t>
          </a:r>
          <a:r>
            <a:rPr lang="en-US" dirty="0" err="1"/>
            <a:t>действует</a:t>
          </a:r>
          <a:r>
            <a:rPr lang="en-US" dirty="0"/>
            <a:t> </a:t>
          </a:r>
          <a:r>
            <a:rPr lang="en-US" dirty="0" err="1"/>
            <a:t>только</a:t>
          </a:r>
          <a:r>
            <a:rPr lang="en-US" dirty="0"/>
            <a:t> </a:t>
          </a:r>
          <a:r>
            <a:rPr lang="en-US" dirty="0" err="1"/>
            <a:t>сила</a:t>
          </a:r>
          <a:r>
            <a:rPr lang="en-US" dirty="0"/>
            <a:t> </a:t>
          </a:r>
          <a:r>
            <a:rPr lang="en-US" dirty="0" err="1"/>
            <a:t>тяжести</a:t>
          </a:r>
          <a:endParaRPr lang="ru-RU" dirty="0"/>
        </a:p>
      </dgm:t>
    </dgm:pt>
    <dgm:pt modelId="{96DE1EB7-70D6-4BAC-AAB6-713A2AFD1066}" type="parTrans" cxnId="{65B6FE93-7779-4941-898B-030BF446828E}">
      <dgm:prSet/>
      <dgm:spPr/>
      <dgm:t>
        <a:bodyPr/>
        <a:lstStyle/>
        <a:p>
          <a:endParaRPr lang="ru-RU"/>
        </a:p>
      </dgm:t>
    </dgm:pt>
    <dgm:pt modelId="{CAA44770-A00B-410F-87E2-7F876B255211}" type="sibTrans" cxnId="{65B6FE93-7779-4941-898B-030BF446828E}">
      <dgm:prSet/>
      <dgm:spPr/>
      <dgm:t>
        <a:bodyPr/>
        <a:lstStyle/>
        <a:p>
          <a:endParaRPr lang="ru-RU"/>
        </a:p>
      </dgm:t>
    </dgm:pt>
    <dgm:pt modelId="{FEDAF7D8-8ED5-4BFD-A3AB-407950C8931B}" type="pres">
      <dgm:prSet presAssocID="{F0FE2407-DC58-4982-9BD7-485E693F950E}" presName="Name0" presStyleCnt="0">
        <dgm:presLayoutVars>
          <dgm:dir/>
          <dgm:resizeHandles val="exact"/>
        </dgm:presLayoutVars>
      </dgm:prSet>
      <dgm:spPr/>
    </dgm:pt>
    <dgm:pt modelId="{B85299DA-C3B8-428D-9A29-CB427A7B2EE5}" type="pres">
      <dgm:prSet presAssocID="{FE44F415-62ED-419E-A841-3DBD5411B260}" presName="node" presStyleLbl="node1" presStyleIdx="0" presStyleCnt="4">
        <dgm:presLayoutVars>
          <dgm:bulletEnabled val="1"/>
        </dgm:presLayoutVars>
      </dgm:prSet>
      <dgm:spPr/>
    </dgm:pt>
    <dgm:pt modelId="{BD3D3D87-7C86-45C3-AB06-2D933F62172D}" type="pres">
      <dgm:prSet presAssocID="{36256843-FA12-49AC-892B-D8A311894027}" presName="sibTrans" presStyleCnt="0"/>
      <dgm:spPr/>
    </dgm:pt>
    <dgm:pt modelId="{0403FEF6-1A3A-4589-BC08-C59AAF24AF6C}" type="pres">
      <dgm:prSet presAssocID="{5AD8886E-7C18-48B7-A283-8510749D42FF}" presName="node" presStyleLbl="node1" presStyleIdx="1" presStyleCnt="4">
        <dgm:presLayoutVars>
          <dgm:bulletEnabled val="1"/>
        </dgm:presLayoutVars>
      </dgm:prSet>
      <dgm:spPr/>
    </dgm:pt>
    <dgm:pt modelId="{5AC6EA89-0069-491F-BDDC-FF6AA605FCB5}" type="pres">
      <dgm:prSet presAssocID="{1D8A0573-E66B-4C0F-98E1-9711240B0D6E}" presName="sibTrans" presStyleCnt="0"/>
      <dgm:spPr/>
    </dgm:pt>
    <dgm:pt modelId="{84F23011-5C56-4359-8503-E23AEA92A31B}" type="pres">
      <dgm:prSet presAssocID="{5C91D9CF-3095-40D3-8463-D6D6036C6024}" presName="node" presStyleLbl="node1" presStyleIdx="2" presStyleCnt="4">
        <dgm:presLayoutVars>
          <dgm:bulletEnabled val="1"/>
        </dgm:presLayoutVars>
      </dgm:prSet>
      <dgm:spPr/>
    </dgm:pt>
    <dgm:pt modelId="{BCD29064-8240-41DD-8366-346F08B928A8}" type="pres">
      <dgm:prSet presAssocID="{09AE9599-1119-4476-A325-DE7E575FB5DC}" presName="sibTrans" presStyleCnt="0"/>
      <dgm:spPr/>
    </dgm:pt>
    <dgm:pt modelId="{3A65BE77-960D-46EC-8FD1-14D46A7C0A16}" type="pres">
      <dgm:prSet presAssocID="{EAAD48AE-287B-47EF-A98A-2EB6354D8D0C}" presName="node" presStyleLbl="node1" presStyleIdx="3" presStyleCnt="4">
        <dgm:presLayoutVars>
          <dgm:bulletEnabled val="1"/>
        </dgm:presLayoutVars>
      </dgm:prSet>
      <dgm:spPr/>
    </dgm:pt>
  </dgm:ptLst>
  <dgm:cxnLst>
    <dgm:cxn modelId="{BC53B80D-6292-4481-B4AD-0EC74719308C}" type="presOf" srcId="{EAAD48AE-287B-47EF-A98A-2EB6354D8D0C}" destId="{3A65BE77-960D-46EC-8FD1-14D46A7C0A16}" srcOrd="0" destOrd="0" presId="urn:microsoft.com/office/officeart/2005/8/layout/hList6"/>
    <dgm:cxn modelId="{F22B8D0E-83CA-4734-8B2A-E625239705F8}" type="presOf" srcId="{FE44F415-62ED-419E-A841-3DBD5411B260}" destId="{B85299DA-C3B8-428D-9A29-CB427A7B2EE5}" srcOrd="0" destOrd="0" presId="urn:microsoft.com/office/officeart/2005/8/layout/hList6"/>
    <dgm:cxn modelId="{2E61DD5F-2174-4CAB-8D22-1C24107BD754}" type="presOf" srcId="{5AD8886E-7C18-48B7-A283-8510749D42FF}" destId="{0403FEF6-1A3A-4589-BC08-C59AAF24AF6C}" srcOrd="0" destOrd="0" presId="urn:microsoft.com/office/officeart/2005/8/layout/hList6"/>
    <dgm:cxn modelId="{88037142-70A6-4B31-BA75-1479F7D08170}" type="presOf" srcId="{F0FE2407-DC58-4982-9BD7-485E693F950E}" destId="{FEDAF7D8-8ED5-4BFD-A3AB-407950C8931B}" srcOrd="0" destOrd="0" presId="urn:microsoft.com/office/officeart/2005/8/layout/hList6"/>
    <dgm:cxn modelId="{A5C62051-B36E-4CA6-8993-ED8A8B9A5007}" type="presOf" srcId="{5C91D9CF-3095-40D3-8463-D6D6036C6024}" destId="{84F23011-5C56-4359-8503-E23AEA92A31B}" srcOrd="0" destOrd="0" presId="urn:microsoft.com/office/officeart/2005/8/layout/hList6"/>
    <dgm:cxn modelId="{18A94E80-BADA-4C3D-9727-6BD9A54A41FB}" srcId="{F0FE2407-DC58-4982-9BD7-485E693F950E}" destId="{FE44F415-62ED-419E-A841-3DBD5411B260}" srcOrd="0" destOrd="0" parTransId="{32DDA6D8-8C9B-4248-B06E-8E7DD2884B6C}" sibTransId="{36256843-FA12-49AC-892B-D8A311894027}"/>
    <dgm:cxn modelId="{FA78998B-E6F5-4AD9-9CE6-8B86BCB0D545}" srcId="{F0FE2407-DC58-4982-9BD7-485E693F950E}" destId="{5AD8886E-7C18-48B7-A283-8510749D42FF}" srcOrd="1" destOrd="0" parTransId="{BDACC76B-BBB2-466E-9851-FA4D1E7BD2CC}" sibTransId="{1D8A0573-E66B-4C0F-98E1-9711240B0D6E}"/>
    <dgm:cxn modelId="{65B6FE93-7779-4941-898B-030BF446828E}" srcId="{F0FE2407-DC58-4982-9BD7-485E693F950E}" destId="{EAAD48AE-287B-47EF-A98A-2EB6354D8D0C}" srcOrd="3" destOrd="0" parTransId="{96DE1EB7-70D6-4BAC-AAB6-713A2AFD1066}" sibTransId="{CAA44770-A00B-410F-87E2-7F876B255211}"/>
    <dgm:cxn modelId="{15A9B1D0-3788-459A-99C1-2B8B46B27440}" srcId="{F0FE2407-DC58-4982-9BD7-485E693F950E}" destId="{5C91D9CF-3095-40D3-8463-D6D6036C6024}" srcOrd="2" destOrd="0" parTransId="{3345139C-21C2-4026-B96E-C03F1DE822AC}" sibTransId="{09AE9599-1119-4476-A325-DE7E575FB5DC}"/>
    <dgm:cxn modelId="{CE9AEABD-9C2A-424F-A0F2-1DA95BCBA00C}" type="presParOf" srcId="{FEDAF7D8-8ED5-4BFD-A3AB-407950C8931B}" destId="{B85299DA-C3B8-428D-9A29-CB427A7B2EE5}" srcOrd="0" destOrd="0" presId="urn:microsoft.com/office/officeart/2005/8/layout/hList6"/>
    <dgm:cxn modelId="{FB596DA4-574F-417A-BE3C-FDB07ABF53DA}" type="presParOf" srcId="{FEDAF7D8-8ED5-4BFD-A3AB-407950C8931B}" destId="{BD3D3D87-7C86-45C3-AB06-2D933F62172D}" srcOrd="1" destOrd="0" presId="urn:microsoft.com/office/officeart/2005/8/layout/hList6"/>
    <dgm:cxn modelId="{2A7BEE9B-CF8F-4CEB-B674-F92A92CB448B}" type="presParOf" srcId="{FEDAF7D8-8ED5-4BFD-A3AB-407950C8931B}" destId="{0403FEF6-1A3A-4589-BC08-C59AAF24AF6C}" srcOrd="2" destOrd="0" presId="urn:microsoft.com/office/officeart/2005/8/layout/hList6"/>
    <dgm:cxn modelId="{7DBBA2B7-5134-40E0-B82B-97818691748F}" type="presParOf" srcId="{FEDAF7D8-8ED5-4BFD-A3AB-407950C8931B}" destId="{5AC6EA89-0069-491F-BDDC-FF6AA605FCB5}" srcOrd="3" destOrd="0" presId="urn:microsoft.com/office/officeart/2005/8/layout/hList6"/>
    <dgm:cxn modelId="{0034F0BF-0549-4719-BDEF-CD7A22FF7356}" type="presParOf" srcId="{FEDAF7D8-8ED5-4BFD-A3AB-407950C8931B}" destId="{84F23011-5C56-4359-8503-E23AEA92A31B}" srcOrd="4" destOrd="0" presId="urn:microsoft.com/office/officeart/2005/8/layout/hList6"/>
    <dgm:cxn modelId="{AC65E9A9-CFD6-4CC7-B0EF-9ABDAB45F1AF}" type="presParOf" srcId="{FEDAF7D8-8ED5-4BFD-A3AB-407950C8931B}" destId="{BCD29064-8240-41DD-8366-346F08B928A8}" srcOrd="5" destOrd="0" presId="urn:microsoft.com/office/officeart/2005/8/layout/hList6"/>
    <dgm:cxn modelId="{E798FF9C-D5B3-4D9B-BE19-948D5955B6DA}" type="presParOf" srcId="{FEDAF7D8-8ED5-4BFD-A3AB-407950C8931B}" destId="{3A65BE77-960D-46EC-8FD1-14D46A7C0A1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103B6A-D41A-4832-ABBD-75E2DFA5463C}" type="doc">
      <dgm:prSet loTypeId="urn:microsoft.com/office/officeart/2005/8/layout/hList6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E256ADF-01F0-4B4A-87AB-E97DAE2433DF}">
      <dgm:prSet/>
      <dgm:spPr/>
      <dgm:t>
        <a:bodyPr/>
        <a:lstStyle/>
        <a:p>
          <a:pPr algn="l" rtl="0"/>
          <a:r>
            <a:rPr lang="en-US" dirty="0" err="1"/>
            <a:t>Приземление</a:t>
          </a:r>
          <a:r>
            <a:rPr lang="en-US" dirty="0"/>
            <a:t> </a:t>
          </a:r>
          <a:r>
            <a:rPr lang="en-US" dirty="0" err="1"/>
            <a:t>после</a:t>
          </a:r>
          <a:r>
            <a:rPr lang="en-US" dirty="0"/>
            <a:t> </a:t>
          </a:r>
          <a:r>
            <a:rPr lang="en-US" dirty="0" err="1"/>
            <a:t>прыжка</a:t>
          </a:r>
          <a:r>
            <a:rPr lang="en-US" dirty="0"/>
            <a:t> - с </a:t>
          </a:r>
          <a:r>
            <a:rPr lang="en-US" dirty="0" err="1"/>
            <a:t>точки</a:t>
          </a:r>
          <a:r>
            <a:rPr lang="en-US" dirty="0"/>
            <a:t> </a:t>
          </a:r>
          <a:r>
            <a:rPr lang="en-US" dirty="0" err="1"/>
            <a:t>зрения</a:t>
          </a:r>
          <a:r>
            <a:rPr lang="en-US" dirty="0"/>
            <a:t> </a:t>
          </a:r>
          <a:r>
            <a:rPr lang="en-US" dirty="0" err="1"/>
            <a:t>механики</a:t>
          </a:r>
          <a:r>
            <a:rPr lang="en-US" dirty="0"/>
            <a:t> </a:t>
          </a:r>
          <a:r>
            <a:rPr lang="en-US" dirty="0" err="1"/>
            <a:t>явление</a:t>
          </a:r>
          <a:r>
            <a:rPr lang="en-US" dirty="0"/>
            <a:t>, </a:t>
          </a:r>
          <a:r>
            <a:rPr lang="en-US" dirty="0" err="1"/>
            <a:t>называемое</a:t>
          </a:r>
          <a:r>
            <a:rPr lang="en-US" dirty="0"/>
            <a:t> </a:t>
          </a:r>
          <a:r>
            <a:rPr lang="en-US" dirty="0" err="1"/>
            <a:t>ударом</a:t>
          </a:r>
          <a:r>
            <a:rPr lang="en-US" dirty="0"/>
            <a:t> </a:t>
          </a:r>
          <a:endParaRPr lang="ru-RU" dirty="0"/>
        </a:p>
      </dgm:t>
    </dgm:pt>
    <dgm:pt modelId="{158CF868-50BD-43BF-A6FF-D570EE8EC0DF}" type="parTrans" cxnId="{FB12B8CF-DCB5-4A98-BF97-498FA1BDB77B}">
      <dgm:prSet/>
      <dgm:spPr/>
      <dgm:t>
        <a:bodyPr/>
        <a:lstStyle/>
        <a:p>
          <a:endParaRPr lang="ru-RU"/>
        </a:p>
      </dgm:t>
    </dgm:pt>
    <dgm:pt modelId="{F3EC808D-E85C-4431-9C50-F7F2AF7396A5}" type="sibTrans" cxnId="{FB12B8CF-DCB5-4A98-BF97-498FA1BDB77B}">
      <dgm:prSet/>
      <dgm:spPr/>
      <dgm:t>
        <a:bodyPr/>
        <a:lstStyle/>
        <a:p>
          <a:endParaRPr lang="ru-RU"/>
        </a:p>
      </dgm:t>
    </dgm:pt>
    <dgm:pt modelId="{54C8B2B8-E3C4-44E5-86B8-2ACF1BA030F1}">
      <dgm:prSet/>
      <dgm:spPr/>
      <dgm:t>
        <a:bodyPr/>
        <a:lstStyle/>
        <a:p>
          <a:pPr algn="l" rtl="0"/>
          <a:r>
            <a:rPr lang="en-US" dirty="0"/>
            <a:t>В </a:t>
          </a:r>
          <a:r>
            <a:rPr lang="en-US" dirty="0" err="1"/>
            <a:t>художественной</a:t>
          </a:r>
          <a:r>
            <a:rPr lang="en-US" dirty="0"/>
            <a:t> </a:t>
          </a:r>
          <a:r>
            <a:rPr lang="en-US" dirty="0" err="1"/>
            <a:t>гимнастике</a:t>
          </a:r>
          <a:r>
            <a:rPr lang="en-US" dirty="0"/>
            <a:t> </a:t>
          </a:r>
          <a:r>
            <a:rPr lang="en-US" dirty="0" err="1"/>
            <a:t>процесс</a:t>
          </a:r>
          <a:r>
            <a:rPr lang="en-US" dirty="0"/>
            <a:t> </a:t>
          </a:r>
          <a:r>
            <a:rPr lang="en-US" dirty="0" err="1"/>
            <a:t>амортизации</a:t>
          </a:r>
          <a:r>
            <a:rPr lang="en-US" dirty="0"/>
            <a:t> (</a:t>
          </a:r>
          <a:r>
            <a:rPr lang="en-US" dirty="0" err="1"/>
            <a:t>смягчения</a:t>
          </a:r>
          <a:r>
            <a:rPr lang="en-US" dirty="0"/>
            <a:t>) </a:t>
          </a:r>
          <a:r>
            <a:rPr lang="en-US" dirty="0" err="1"/>
            <a:t>ударных</a:t>
          </a:r>
          <a:r>
            <a:rPr lang="en-US" dirty="0"/>
            <a:t> </a:t>
          </a:r>
          <a:r>
            <a:rPr lang="en-US" dirty="0" err="1"/>
            <a:t>воздействий</a:t>
          </a:r>
          <a:r>
            <a:rPr lang="en-US" dirty="0"/>
            <a:t> </a:t>
          </a:r>
          <a:r>
            <a:rPr lang="en-US" dirty="0" err="1"/>
            <a:t>обеспечивается</a:t>
          </a:r>
          <a:r>
            <a:rPr lang="en-US" dirty="0"/>
            <a:t> </a:t>
          </a:r>
          <a:r>
            <a:rPr lang="en-US" dirty="0" err="1"/>
            <a:t>исключительно</a:t>
          </a:r>
          <a:r>
            <a:rPr lang="en-US" dirty="0"/>
            <a:t> </a:t>
          </a:r>
          <a:r>
            <a:rPr lang="en-US" dirty="0" err="1"/>
            <a:t>работой</a:t>
          </a:r>
          <a:r>
            <a:rPr lang="en-US" dirty="0"/>
            <a:t> </a:t>
          </a:r>
          <a:r>
            <a:rPr lang="en-US" dirty="0" err="1"/>
            <a:t>тела</a:t>
          </a:r>
          <a:r>
            <a:rPr lang="en-US" dirty="0"/>
            <a:t> </a:t>
          </a:r>
          <a:r>
            <a:rPr lang="en-US" dirty="0" err="1"/>
            <a:t>спортсменки</a:t>
          </a:r>
          <a:r>
            <a:rPr lang="en-US" dirty="0"/>
            <a:t> </a:t>
          </a:r>
          <a:endParaRPr lang="ru-RU" dirty="0"/>
        </a:p>
      </dgm:t>
    </dgm:pt>
    <dgm:pt modelId="{37E56764-D23B-4FF2-9794-D9FFA148A458}" type="parTrans" cxnId="{D3F12ABF-91BA-4B47-AE4B-F83A0FAE0B79}">
      <dgm:prSet/>
      <dgm:spPr/>
      <dgm:t>
        <a:bodyPr/>
        <a:lstStyle/>
        <a:p>
          <a:endParaRPr lang="ru-RU"/>
        </a:p>
      </dgm:t>
    </dgm:pt>
    <dgm:pt modelId="{5D5CFB30-D021-4A42-889B-5C7391F6ACC5}" type="sibTrans" cxnId="{D3F12ABF-91BA-4B47-AE4B-F83A0FAE0B79}">
      <dgm:prSet/>
      <dgm:spPr/>
      <dgm:t>
        <a:bodyPr/>
        <a:lstStyle/>
        <a:p>
          <a:endParaRPr lang="ru-RU"/>
        </a:p>
      </dgm:t>
    </dgm:pt>
    <dgm:pt modelId="{4669FEED-D0B2-4139-8D86-E2D6A4D95F9C}">
      <dgm:prSet/>
      <dgm:spPr/>
      <dgm:t>
        <a:bodyPr/>
        <a:lstStyle/>
        <a:p>
          <a:pPr algn="l" rtl="0"/>
          <a:r>
            <a:rPr lang="en-US" dirty="0" err="1"/>
            <a:t>Вызывает</a:t>
          </a:r>
          <a:r>
            <a:rPr lang="en-US" dirty="0"/>
            <a:t> </a:t>
          </a:r>
          <a:r>
            <a:rPr lang="en-US" dirty="0" err="1"/>
            <a:t>обоснованные</a:t>
          </a:r>
          <a:r>
            <a:rPr lang="en-US" dirty="0"/>
            <a:t> </a:t>
          </a:r>
          <a:r>
            <a:rPr lang="en-US" dirty="0" err="1"/>
            <a:t>опасения</a:t>
          </a:r>
          <a:r>
            <a:rPr lang="en-US" dirty="0"/>
            <a:t> </a:t>
          </a:r>
          <a:r>
            <a:rPr lang="en-US" dirty="0" err="1"/>
            <a:t>появившаяся</a:t>
          </a:r>
          <a:r>
            <a:rPr lang="en-US" dirty="0"/>
            <a:t> в </a:t>
          </a:r>
          <a:r>
            <a:rPr lang="en-US" dirty="0" err="1"/>
            <a:t>последнее</a:t>
          </a:r>
          <a:r>
            <a:rPr lang="en-US" dirty="0"/>
            <a:t> </a:t>
          </a:r>
          <a:r>
            <a:rPr lang="en-US" dirty="0" err="1"/>
            <a:t>время</a:t>
          </a:r>
          <a:r>
            <a:rPr lang="en-US" dirty="0"/>
            <a:t> </a:t>
          </a:r>
          <a:r>
            <a:rPr lang="en-US" dirty="0" err="1"/>
            <a:t>техника</a:t>
          </a:r>
          <a:r>
            <a:rPr lang="en-US" dirty="0"/>
            <a:t> </a:t>
          </a:r>
          <a:r>
            <a:rPr lang="en-US" dirty="0" err="1"/>
            <a:t>приземления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прямую</a:t>
          </a:r>
          <a:r>
            <a:rPr lang="en-US" dirty="0"/>
            <a:t> </a:t>
          </a:r>
          <a:r>
            <a:rPr lang="en-US" dirty="0" err="1"/>
            <a:t>ногу</a:t>
          </a:r>
          <a:r>
            <a:rPr lang="en-US" dirty="0"/>
            <a:t>. </a:t>
          </a:r>
          <a:r>
            <a:rPr lang="en-US" dirty="0" err="1"/>
            <a:t>При</a:t>
          </a:r>
          <a:r>
            <a:rPr lang="en-US" dirty="0"/>
            <a:t> </a:t>
          </a:r>
          <a:r>
            <a:rPr lang="en-US" dirty="0" err="1"/>
            <a:t>таком</a:t>
          </a:r>
          <a:r>
            <a:rPr lang="en-US" dirty="0"/>
            <a:t> </a:t>
          </a:r>
          <a:r>
            <a:rPr lang="en-US" dirty="0" err="1"/>
            <a:t>приземлении</a:t>
          </a:r>
          <a:r>
            <a:rPr lang="en-US" dirty="0"/>
            <a:t> </a:t>
          </a:r>
          <a:r>
            <a:rPr lang="en-US" dirty="0" err="1"/>
            <a:t>существенно</a:t>
          </a:r>
          <a:r>
            <a:rPr lang="en-US" dirty="0"/>
            <a:t> </a:t>
          </a:r>
          <a:r>
            <a:rPr lang="en-US" dirty="0" err="1"/>
            <a:t>возрастает</a:t>
          </a:r>
          <a:r>
            <a:rPr lang="en-US" dirty="0"/>
            <a:t> </a:t>
          </a:r>
          <a:r>
            <a:rPr lang="en-US" dirty="0" err="1"/>
            <a:t>ударная</a:t>
          </a:r>
          <a:r>
            <a:rPr lang="en-US" dirty="0"/>
            <a:t> </a:t>
          </a:r>
          <a:r>
            <a:rPr lang="en-US" dirty="0" err="1"/>
            <a:t>нагрузка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связки</a:t>
          </a:r>
          <a:r>
            <a:rPr lang="en-US" dirty="0"/>
            <a:t> </a:t>
          </a:r>
          <a:r>
            <a:rPr lang="en-US" dirty="0" err="1"/>
            <a:t>голеностопа</a:t>
          </a:r>
          <a:r>
            <a:rPr lang="en-US" dirty="0"/>
            <a:t>, </a:t>
          </a:r>
          <a:r>
            <a:rPr lang="en-US" dirty="0" err="1"/>
            <a:t>что</a:t>
          </a:r>
          <a:r>
            <a:rPr lang="en-US" dirty="0"/>
            <a:t> </a:t>
          </a:r>
          <a:r>
            <a:rPr lang="en-US" dirty="0" err="1"/>
            <a:t>может</a:t>
          </a:r>
          <a:r>
            <a:rPr lang="en-US" dirty="0"/>
            <a:t> </a:t>
          </a:r>
          <a:r>
            <a:rPr lang="en-US" dirty="0" err="1"/>
            <a:t>привести</a:t>
          </a:r>
          <a:r>
            <a:rPr lang="en-US" dirty="0"/>
            <a:t>  к </a:t>
          </a:r>
          <a:r>
            <a:rPr lang="en-US" dirty="0" err="1"/>
            <a:t>травмам</a:t>
          </a:r>
          <a:endParaRPr lang="ru-RU" dirty="0"/>
        </a:p>
      </dgm:t>
    </dgm:pt>
    <dgm:pt modelId="{37ED4A68-1C4D-4A43-A05D-45CC873F241E}" type="parTrans" cxnId="{05F84840-270B-4D06-B810-400FBA80B92C}">
      <dgm:prSet/>
      <dgm:spPr/>
      <dgm:t>
        <a:bodyPr/>
        <a:lstStyle/>
        <a:p>
          <a:endParaRPr lang="ru-RU"/>
        </a:p>
      </dgm:t>
    </dgm:pt>
    <dgm:pt modelId="{F5B2608C-A7C9-4067-91B7-2636118DF5E5}" type="sibTrans" cxnId="{05F84840-270B-4D06-B810-400FBA80B92C}">
      <dgm:prSet/>
      <dgm:spPr/>
      <dgm:t>
        <a:bodyPr/>
        <a:lstStyle/>
        <a:p>
          <a:endParaRPr lang="ru-RU"/>
        </a:p>
      </dgm:t>
    </dgm:pt>
    <dgm:pt modelId="{DE7DC63F-AF0C-4EE7-B848-7B2F0A1F4365}">
      <dgm:prSet/>
      <dgm:spPr/>
      <dgm:t>
        <a:bodyPr/>
        <a:lstStyle/>
        <a:p>
          <a:pPr algn="l" rtl="0"/>
          <a:r>
            <a:rPr lang="en-US" dirty="0" err="1"/>
            <a:t>Упражнения</a:t>
          </a:r>
          <a:r>
            <a:rPr lang="en-US" dirty="0"/>
            <a:t>, </a:t>
          </a:r>
          <a:r>
            <a:rPr lang="en-US" dirty="0" err="1"/>
            <a:t>направленные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поддержание</a:t>
          </a:r>
          <a:r>
            <a:rPr lang="en-US" dirty="0"/>
            <a:t> </a:t>
          </a:r>
          <a:r>
            <a:rPr lang="en-US" dirty="0" err="1"/>
            <a:t>эластичности</a:t>
          </a:r>
          <a:r>
            <a:rPr lang="en-US" dirty="0"/>
            <a:t> и </a:t>
          </a:r>
          <a:r>
            <a:rPr lang="en-US" dirty="0" err="1"/>
            <a:t>укрепление</a:t>
          </a:r>
          <a:r>
            <a:rPr lang="en-US" dirty="0"/>
            <a:t> </a:t>
          </a:r>
          <a:r>
            <a:rPr lang="en-US" dirty="0" err="1"/>
            <a:t>мышц</a:t>
          </a:r>
          <a:r>
            <a:rPr lang="en-US" dirty="0"/>
            <a:t> и </a:t>
          </a:r>
          <a:r>
            <a:rPr lang="en-US" dirty="0" err="1"/>
            <a:t>связок</a:t>
          </a:r>
          <a:r>
            <a:rPr lang="en-US" dirty="0"/>
            <a:t> </a:t>
          </a:r>
          <a:r>
            <a:rPr lang="en-US" dirty="0" err="1"/>
            <a:t>нижних</a:t>
          </a:r>
          <a:r>
            <a:rPr lang="en-US" dirty="0"/>
            <a:t> </a:t>
          </a:r>
          <a:r>
            <a:rPr lang="en-US" dirty="0" err="1"/>
            <a:t>конечностей</a:t>
          </a:r>
          <a:r>
            <a:rPr lang="en-US" dirty="0"/>
            <a:t>, </a:t>
          </a:r>
          <a:r>
            <a:rPr lang="en-US" dirty="0" err="1"/>
            <a:t>должны</a:t>
          </a:r>
          <a:r>
            <a:rPr lang="en-US" dirty="0"/>
            <a:t> </a:t>
          </a:r>
          <a:r>
            <a:rPr lang="en-US" dirty="0" err="1"/>
            <a:t>быть</a:t>
          </a:r>
          <a:r>
            <a:rPr lang="en-US" dirty="0"/>
            <a:t> </a:t>
          </a:r>
          <a:r>
            <a:rPr lang="en-US" dirty="0" err="1"/>
            <a:t>включены</a:t>
          </a:r>
          <a:r>
            <a:rPr lang="en-US" dirty="0"/>
            <a:t> в </a:t>
          </a:r>
          <a:r>
            <a:rPr lang="en-US" dirty="0" err="1"/>
            <a:t>каждую</a:t>
          </a:r>
          <a:r>
            <a:rPr lang="en-US" dirty="0"/>
            <a:t> </a:t>
          </a:r>
          <a:r>
            <a:rPr lang="en-US" dirty="0" err="1"/>
            <a:t>тренировку</a:t>
          </a:r>
          <a:r>
            <a:rPr lang="en-US" dirty="0"/>
            <a:t> </a:t>
          </a:r>
          <a:r>
            <a:rPr lang="en-US" dirty="0" err="1"/>
            <a:t>гимнасток</a:t>
          </a:r>
          <a:endParaRPr lang="ru-RU" dirty="0"/>
        </a:p>
      </dgm:t>
    </dgm:pt>
    <dgm:pt modelId="{C72B5F4B-47FD-4C8B-BE43-E3BF76B9F36D}" type="parTrans" cxnId="{8503501C-B78A-4A95-B85E-C3DE8DAF9ADA}">
      <dgm:prSet/>
      <dgm:spPr/>
      <dgm:t>
        <a:bodyPr/>
        <a:lstStyle/>
        <a:p>
          <a:endParaRPr lang="ru-RU"/>
        </a:p>
      </dgm:t>
    </dgm:pt>
    <dgm:pt modelId="{80354C30-A7FF-4E7F-A15C-7802BF46065C}" type="sibTrans" cxnId="{8503501C-B78A-4A95-B85E-C3DE8DAF9ADA}">
      <dgm:prSet/>
      <dgm:spPr/>
      <dgm:t>
        <a:bodyPr/>
        <a:lstStyle/>
        <a:p>
          <a:endParaRPr lang="ru-RU"/>
        </a:p>
      </dgm:t>
    </dgm:pt>
    <dgm:pt modelId="{A8DBC839-D8BE-4322-999D-F58F0AE541FA}" type="pres">
      <dgm:prSet presAssocID="{B7103B6A-D41A-4832-ABBD-75E2DFA5463C}" presName="Name0" presStyleCnt="0">
        <dgm:presLayoutVars>
          <dgm:dir/>
          <dgm:resizeHandles val="exact"/>
        </dgm:presLayoutVars>
      </dgm:prSet>
      <dgm:spPr/>
    </dgm:pt>
    <dgm:pt modelId="{293DA06B-44A3-438E-B5DC-2A3C11C8FA48}" type="pres">
      <dgm:prSet presAssocID="{CE256ADF-01F0-4B4A-87AB-E97DAE2433DF}" presName="node" presStyleLbl="node1" presStyleIdx="0" presStyleCnt="4">
        <dgm:presLayoutVars>
          <dgm:bulletEnabled val="1"/>
        </dgm:presLayoutVars>
      </dgm:prSet>
      <dgm:spPr/>
    </dgm:pt>
    <dgm:pt modelId="{F548125D-DA81-4AED-BD12-779F03F1BC6E}" type="pres">
      <dgm:prSet presAssocID="{F3EC808D-E85C-4431-9C50-F7F2AF7396A5}" presName="sibTrans" presStyleCnt="0"/>
      <dgm:spPr/>
    </dgm:pt>
    <dgm:pt modelId="{69728608-ED23-41CE-A6E2-6030541CD39E}" type="pres">
      <dgm:prSet presAssocID="{54C8B2B8-E3C4-44E5-86B8-2ACF1BA030F1}" presName="node" presStyleLbl="node1" presStyleIdx="1" presStyleCnt="4">
        <dgm:presLayoutVars>
          <dgm:bulletEnabled val="1"/>
        </dgm:presLayoutVars>
      </dgm:prSet>
      <dgm:spPr/>
    </dgm:pt>
    <dgm:pt modelId="{B472AE3D-6787-4A48-828F-BFC90AAD3D8E}" type="pres">
      <dgm:prSet presAssocID="{5D5CFB30-D021-4A42-889B-5C7391F6ACC5}" presName="sibTrans" presStyleCnt="0"/>
      <dgm:spPr/>
    </dgm:pt>
    <dgm:pt modelId="{844FDCBA-F0A1-4823-AAB0-072F9447534F}" type="pres">
      <dgm:prSet presAssocID="{4669FEED-D0B2-4139-8D86-E2D6A4D95F9C}" presName="node" presStyleLbl="node1" presStyleIdx="2" presStyleCnt="4">
        <dgm:presLayoutVars>
          <dgm:bulletEnabled val="1"/>
        </dgm:presLayoutVars>
      </dgm:prSet>
      <dgm:spPr/>
    </dgm:pt>
    <dgm:pt modelId="{E3A90686-79AC-4769-AA18-BE6803A075EC}" type="pres">
      <dgm:prSet presAssocID="{F5B2608C-A7C9-4067-91B7-2636118DF5E5}" presName="sibTrans" presStyleCnt="0"/>
      <dgm:spPr/>
    </dgm:pt>
    <dgm:pt modelId="{F1815802-3ABC-4D33-86A2-8FDB42535BD6}" type="pres">
      <dgm:prSet presAssocID="{DE7DC63F-AF0C-4EE7-B848-7B2F0A1F4365}" presName="node" presStyleLbl="node1" presStyleIdx="3" presStyleCnt="4">
        <dgm:presLayoutVars>
          <dgm:bulletEnabled val="1"/>
        </dgm:presLayoutVars>
      </dgm:prSet>
      <dgm:spPr/>
    </dgm:pt>
  </dgm:ptLst>
  <dgm:cxnLst>
    <dgm:cxn modelId="{8503501C-B78A-4A95-B85E-C3DE8DAF9ADA}" srcId="{B7103B6A-D41A-4832-ABBD-75E2DFA5463C}" destId="{DE7DC63F-AF0C-4EE7-B848-7B2F0A1F4365}" srcOrd="3" destOrd="0" parTransId="{C72B5F4B-47FD-4C8B-BE43-E3BF76B9F36D}" sibTransId="{80354C30-A7FF-4E7F-A15C-7802BF46065C}"/>
    <dgm:cxn modelId="{3FC9C431-C25A-4CF0-800F-3FDCC3476E85}" type="presOf" srcId="{CE256ADF-01F0-4B4A-87AB-E97DAE2433DF}" destId="{293DA06B-44A3-438E-B5DC-2A3C11C8FA48}" srcOrd="0" destOrd="0" presId="urn:microsoft.com/office/officeart/2005/8/layout/hList6"/>
    <dgm:cxn modelId="{05F84840-270B-4D06-B810-400FBA80B92C}" srcId="{B7103B6A-D41A-4832-ABBD-75E2DFA5463C}" destId="{4669FEED-D0B2-4139-8D86-E2D6A4D95F9C}" srcOrd="2" destOrd="0" parTransId="{37ED4A68-1C4D-4A43-A05D-45CC873F241E}" sibTransId="{F5B2608C-A7C9-4067-91B7-2636118DF5E5}"/>
    <dgm:cxn modelId="{49595452-1A22-4F9E-9544-89276DE6D220}" type="presOf" srcId="{4669FEED-D0B2-4139-8D86-E2D6A4D95F9C}" destId="{844FDCBA-F0A1-4823-AAB0-072F9447534F}" srcOrd="0" destOrd="0" presId="urn:microsoft.com/office/officeart/2005/8/layout/hList6"/>
    <dgm:cxn modelId="{9BE84A5A-3476-4E1C-BA9B-5FE1104C8D3F}" type="presOf" srcId="{DE7DC63F-AF0C-4EE7-B848-7B2F0A1F4365}" destId="{F1815802-3ABC-4D33-86A2-8FDB42535BD6}" srcOrd="0" destOrd="0" presId="urn:microsoft.com/office/officeart/2005/8/layout/hList6"/>
    <dgm:cxn modelId="{A950F5AE-3A81-48AE-8D32-A466D5E5F1AE}" type="presOf" srcId="{54C8B2B8-E3C4-44E5-86B8-2ACF1BA030F1}" destId="{69728608-ED23-41CE-A6E2-6030541CD39E}" srcOrd="0" destOrd="0" presId="urn:microsoft.com/office/officeart/2005/8/layout/hList6"/>
    <dgm:cxn modelId="{D3F12ABF-91BA-4B47-AE4B-F83A0FAE0B79}" srcId="{B7103B6A-D41A-4832-ABBD-75E2DFA5463C}" destId="{54C8B2B8-E3C4-44E5-86B8-2ACF1BA030F1}" srcOrd="1" destOrd="0" parTransId="{37E56764-D23B-4FF2-9794-D9FFA148A458}" sibTransId="{5D5CFB30-D021-4A42-889B-5C7391F6ACC5}"/>
    <dgm:cxn modelId="{FB0864CD-2459-4BDA-B92B-2F2D97E3F4B3}" type="presOf" srcId="{B7103B6A-D41A-4832-ABBD-75E2DFA5463C}" destId="{A8DBC839-D8BE-4322-999D-F58F0AE541FA}" srcOrd="0" destOrd="0" presId="urn:microsoft.com/office/officeart/2005/8/layout/hList6"/>
    <dgm:cxn modelId="{FB12B8CF-DCB5-4A98-BF97-498FA1BDB77B}" srcId="{B7103B6A-D41A-4832-ABBD-75E2DFA5463C}" destId="{CE256ADF-01F0-4B4A-87AB-E97DAE2433DF}" srcOrd="0" destOrd="0" parTransId="{158CF868-50BD-43BF-A6FF-D570EE8EC0DF}" sibTransId="{F3EC808D-E85C-4431-9C50-F7F2AF7396A5}"/>
    <dgm:cxn modelId="{3C648FCC-68FA-42A3-BBCB-D5019924ED5A}" type="presParOf" srcId="{A8DBC839-D8BE-4322-999D-F58F0AE541FA}" destId="{293DA06B-44A3-438E-B5DC-2A3C11C8FA48}" srcOrd="0" destOrd="0" presId="urn:microsoft.com/office/officeart/2005/8/layout/hList6"/>
    <dgm:cxn modelId="{204A3E6D-082D-429D-86FF-A501F566B0CB}" type="presParOf" srcId="{A8DBC839-D8BE-4322-999D-F58F0AE541FA}" destId="{F548125D-DA81-4AED-BD12-779F03F1BC6E}" srcOrd="1" destOrd="0" presId="urn:microsoft.com/office/officeart/2005/8/layout/hList6"/>
    <dgm:cxn modelId="{2AFBDE0F-1737-4F5B-89F3-F408679C404C}" type="presParOf" srcId="{A8DBC839-D8BE-4322-999D-F58F0AE541FA}" destId="{69728608-ED23-41CE-A6E2-6030541CD39E}" srcOrd="2" destOrd="0" presId="urn:microsoft.com/office/officeart/2005/8/layout/hList6"/>
    <dgm:cxn modelId="{428352A6-556B-441A-93AE-B1CCB57AFE96}" type="presParOf" srcId="{A8DBC839-D8BE-4322-999D-F58F0AE541FA}" destId="{B472AE3D-6787-4A48-828F-BFC90AAD3D8E}" srcOrd="3" destOrd="0" presId="urn:microsoft.com/office/officeart/2005/8/layout/hList6"/>
    <dgm:cxn modelId="{38955C59-430B-4AB1-965F-E55BD278A586}" type="presParOf" srcId="{A8DBC839-D8BE-4322-999D-F58F0AE541FA}" destId="{844FDCBA-F0A1-4823-AAB0-072F9447534F}" srcOrd="4" destOrd="0" presId="urn:microsoft.com/office/officeart/2005/8/layout/hList6"/>
    <dgm:cxn modelId="{9E214CA8-1252-43FB-82D3-E42193483B8C}" type="presParOf" srcId="{A8DBC839-D8BE-4322-999D-F58F0AE541FA}" destId="{E3A90686-79AC-4769-AA18-BE6803A075EC}" srcOrd="5" destOrd="0" presId="urn:microsoft.com/office/officeart/2005/8/layout/hList6"/>
    <dgm:cxn modelId="{016D3168-93B3-4637-BDA2-F650A36BBF49}" type="presParOf" srcId="{A8DBC839-D8BE-4322-999D-F58F0AE541FA}" destId="{F1815802-3ABC-4D33-86A2-8FDB42535BD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79DCAC-5979-49EE-838D-7019E50FF50E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7BFB72-0151-446B-B2C2-C8A90064CBB9}">
      <dgm:prSet phldrT="[Текст]"/>
      <dgm:spPr/>
      <dgm:t>
        <a:bodyPr/>
        <a:lstStyle/>
        <a:p>
          <a:r>
            <a:rPr lang="ru-RU" dirty="0"/>
            <a:t>Статические</a:t>
          </a:r>
        </a:p>
      </dgm:t>
    </dgm:pt>
    <dgm:pt modelId="{AB7181B9-F796-49AB-BAF1-39C0ED63D15C}" type="parTrans" cxnId="{0E9C22CB-48BD-4D42-B805-27BB66BDD019}">
      <dgm:prSet/>
      <dgm:spPr/>
      <dgm:t>
        <a:bodyPr/>
        <a:lstStyle/>
        <a:p>
          <a:endParaRPr lang="ru-RU"/>
        </a:p>
      </dgm:t>
    </dgm:pt>
    <dgm:pt modelId="{76AADCDA-46DB-47CF-B548-4FA66FDC15E7}" type="sibTrans" cxnId="{0E9C22CB-48BD-4D42-B805-27BB66BDD019}">
      <dgm:prSet/>
      <dgm:spPr/>
      <dgm:t>
        <a:bodyPr/>
        <a:lstStyle/>
        <a:p>
          <a:endParaRPr lang="ru-RU"/>
        </a:p>
      </dgm:t>
    </dgm:pt>
    <dgm:pt modelId="{9C436D54-5B63-4716-B248-53D6A2A1A688}">
      <dgm:prSet phldrT="[Текст]" custT="1"/>
      <dgm:spPr/>
      <dgm:t>
        <a:bodyPr/>
        <a:lstStyle/>
        <a:p>
          <a:r>
            <a:rPr lang="ru-RU" sz="1800" b="1" dirty="0"/>
            <a:t>Вертикальные - </a:t>
          </a:r>
          <a:r>
            <a:rPr lang="ru-RU" sz="1400" dirty="0"/>
            <a:t>выполняются с вертикальным положением туловища, с различными положениями свободной ноги и рук </a:t>
          </a:r>
        </a:p>
      </dgm:t>
    </dgm:pt>
    <dgm:pt modelId="{A13377DD-3F95-4B9D-8D03-32BD41D10CC7}" type="parTrans" cxnId="{47D5C14C-CB65-4692-877C-B4C3B2079C30}">
      <dgm:prSet/>
      <dgm:spPr/>
      <dgm:t>
        <a:bodyPr/>
        <a:lstStyle/>
        <a:p>
          <a:endParaRPr lang="ru-RU"/>
        </a:p>
      </dgm:t>
    </dgm:pt>
    <dgm:pt modelId="{20B16D55-443E-4760-BF5F-C113A63968F0}" type="sibTrans" cxnId="{47D5C14C-CB65-4692-877C-B4C3B2079C30}">
      <dgm:prSet/>
      <dgm:spPr/>
      <dgm:t>
        <a:bodyPr/>
        <a:lstStyle/>
        <a:p>
          <a:endParaRPr lang="ru-RU"/>
        </a:p>
      </dgm:t>
    </dgm:pt>
    <dgm:pt modelId="{1D06F147-9E8C-4DB1-9A1E-EDAFD7BFB944}">
      <dgm:prSet phldrT="[Текст]" custT="1"/>
      <dgm:spPr/>
      <dgm:t>
        <a:bodyPr/>
        <a:lstStyle/>
        <a:p>
          <a:r>
            <a:rPr lang="ru-RU" sz="1800" b="1" dirty="0"/>
            <a:t>Горизонтальные -</a:t>
          </a:r>
          <a:r>
            <a:rPr lang="ru-RU" sz="1400" b="0" dirty="0"/>
            <a:t>выполняются с горизонтальным положением туловища и разделяются на переднее, заднее и боковое  </a:t>
          </a:r>
        </a:p>
      </dgm:t>
    </dgm:pt>
    <dgm:pt modelId="{17AB59C4-17FF-466C-87C9-1CC9578279C0}" type="parTrans" cxnId="{E67CC94B-5FA0-4BAF-B835-ECEE846C78D7}">
      <dgm:prSet/>
      <dgm:spPr/>
      <dgm:t>
        <a:bodyPr/>
        <a:lstStyle/>
        <a:p>
          <a:endParaRPr lang="ru-RU"/>
        </a:p>
      </dgm:t>
    </dgm:pt>
    <dgm:pt modelId="{8420CA7E-1FEB-4865-9866-528801BE9093}" type="sibTrans" cxnId="{E67CC94B-5FA0-4BAF-B835-ECEE846C78D7}">
      <dgm:prSet/>
      <dgm:spPr/>
      <dgm:t>
        <a:bodyPr/>
        <a:lstStyle/>
        <a:p>
          <a:endParaRPr lang="ru-RU"/>
        </a:p>
      </dgm:t>
    </dgm:pt>
    <dgm:pt modelId="{15F9A014-E149-40FB-90BB-9753428D3221}">
      <dgm:prSet phldrT="[Текст]"/>
      <dgm:spPr/>
      <dgm:t>
        <a:bodyPr/>
        <a:lstStyle/>
        <a:p>
          <a:r>
            <a:rPr lang="ru-RU" dirty="0"/>
            <a:t>Динамические </a:t>
          </a:r>
        </a:p>
      </dgm:t>
    </dgm:pt>
    <dgm:pt modelId="{71C7C81E-E61B-454F-BB01-AB93E8ECD895}" type="parTrans" cxnId="{8252C3ED-65F1-41F1-B51F-90DC93AC0972}">
      <dgm:prSet/>
      <dgm:spPr/>
      <dgm:t>
        <a:bodyPr/>
        <a:lstStyle/>
        <a:p>
          <a:endParaRPr lang="ru-RU"/>
        </a:p>
      </dgm:t>
    </dgm:pt>
    <dgm:pt modelId="{44287A0E-18BE-4AE8-8062-E8308D8047D2}" type="sibTrans" cxnId="{8252C3ED-65F1-41F1-B51F-90DC93AC0972}">
      <dgm:prSet/>
      <dgm:spPr/>
      <dgm:t>
        <a:bodyPr/>
        <a:lstStyle/>
        <a:p>
          <a:endParaRPr lang="ru-RU"/>
        </a:p>
      </dgm:t>
    </dgm:pt>
    <dgm:pt modelId="{94CA7212-6138-4EB5-A23B-EDAFEF785C2A}">
      <dgm:prSet phldrT="[Текст]" custT="1"/>
      <dgm:spPr/>
      <dgm:t>
        <a:bodyPr/>
        <a:lstStyle/>
        <a:p>
          <a:r>
            <a:rPr lang="ru-RU" sz="1800" b="1" dirty="0"/>
            <a:t>Динамические равновесия </a:t>
          </a:r>
          <a:r>
            <a:rPr lang="ru-RU" sz="1400" dirty="0"/>
            <a:t>- </a:t>
          </a:r>
          <a:r>
            <a:rPr lang="ru-RU" sz="1400" dirty="0" err="1"/>
            <a:t>равновесия</a:t>
          </a:r>
          <a:r>
            <a:rPr lang="ru-RU" sz="1400" dirty="0"/>
            <a:t> с изменением положения туловища и свободной ноги </a:t>
          </a:r>
        </a:p>
      </dgm:t>
    </dgm:pt>
    <dgm:pt modelId="{1AB43EE4-3824-4C8C-9454-1152B4902B9A}" type="parTrans" cxnId="{B946E608-9B9F-4C75-84B4-7764139B5E71}">
      <dgm:prSet/>
      <dgm:spPr/>
      <dgm:t>
        <a:bodyPr/>
        <a:lstStyle/>
        <a:p>
          <a:endParaRPr lang="ru-RU"/>
        </a:p>
      </dgm:t>
    </dgm:pt>
    <dgm:pt modelId="{1A521268-8BBA-4EB0-85F8-B9F4C2CD1710}" type="sibTrans" cxnId="{B946E608-9B9F-4C75-84B4-7764139B5E71}">
      <dgm:prSet/>
      <dgm:spPr/>
      <dgm:t>
        <a:bodyPr/>
        <a:lstStyle/>
        <a:p>
          <a:endParaRPr lang="ru-RU"/>
        </a:p>
      </dgm:t>
    </dgm:pt>
    <dgm:pt modelId="{B4D6A83E-DE18-48E9-A44C-E3AE190CF770}">
      <dgm:prSet phldrT="[Текст]"/>
      <dgm:spPr/>
      <dgm:t>
        <a:bodyPr/>
        <a:lstStyle/>
        <a:p>
          <a:r>
            <a:rPr lang="ru-RU" dirty="0"/>
            <a:t>Равновесия на других частях тела </a:t>
          </a:r>
        </a:p>
      </dgm:t>
    </dgm:pt>
    <dgm:pt modelId="{2E2C434F-DA07-48B7-AC09-9F7B4DE5CB05}" type="parTrans" cxnId="{8FEDB417-6F26-46D3-B889-0C362BA8F94E}">
      <dgm:prSet/>
      <dgm:spPr/>
      <dgm:t>
        <a:bodyPr/>
        <a:lstStyle/>
        <a:p>
          <a:endParaRPr lang="ru-RU"/>
        </a:p>
      </dgm:t>
    </dgm:pt>
    <dgm:pt modelId="{78FA0854-1F71-4B29-9EB8-B80024B5519A}" type="sibTrans" cxnId="{8FEDB417-6F26-46D3-B889-0C362BA8F94E}">
      <dgm:prSet/>
      <dgm:spPr/>
      <dgm:t>
        <a:bodyPr/>
        <a:lstStyle/>
        <a:p>
          <a:endParaRPr lang="ru-RU"/>
        </a:p>
      </dgm:t>
    </dgm:pt>
    <dgm:pt modelId="{6E6F105F-F432-42CA-9346-44842A24E792}">
      <dgm:prSet phldrT="[Текст]" custT="1"/>
      <dgm:spPr/>
      <dgm:t>
        <a:bodyPr/>
        <a:lstStyle/>
        <a:p>
          <a:r>
            <a:rPr lang="ru-RU" sz="1400" dirty="0"/>
            <a:t>Исполняются на разных частях тела
Имеют определенную и четко фиксируемую форму с положением «остановка»</a:t>
          </a:r>
        </a:p>
      </dgm:t>
    </dgm:pt>
    <dgm:pt modelId="{DAE9AEB0-E7AD-4BC4-B458-2FAEADBD92A1}" type="parTrans" cxnId="{F1872AEF-879B-48D1-AD6D-A73153AB55D6}">
      <dgm:prSet/>
      <dgm:spPr/>
      <dgm:t>
        <a:bodyPr/>
        <a:lstStyle/>
        <a:p>
          <a:endParaRPr lang="ru-RU"/>
        </a:p>
      </dgm:t>
    </dgm:pt>
    <dgm:pt modelId="{D1AE78A9-272D-4C83-83CD-F8D1A0807F8E}" type="sibTrans" cxnId="{F1872AEF-879B-48D1-AD6D-A73153AB55D6}">
      <dgm:prSet/>
      <dgm:spPr/>
      <dgm:t>
        <a:bodyPr/>
        <a:lstStyle/>
        <a:p>
          <a:endParaRPr lang="ru-RU"/>
        </a:p>
      </dgm:t>
    </dgm:pt>
    <dgm:pt modelId="{E20A8BA0-C024-44C6-8ACF-CCB35883F220}" type="pres">
      <dgm:prSet presAssocID="{B379DCAC-5979-49EE-838D-7019E50FF50E}" presName="Name0" presStyleCnt="0">
        <dgm:presLayoutVars>
          <dgm:dir/>
          <dgm:animLvl val="lvl"/>
          <dgm:resizeHandles val="exact"/>
        </dgm:presLayoutVars>
      </dgm:prSet>
      <dgm:spPr/>
    </dgm:pt>
    <dgm:pt modelId="{164A1A0A-4A60-4866-88DD-04B9330E1D6F}" type="pres">
      <dgm:prSet presAssocID="{5D7BFB72-0151-446B-B2C2-C8A90064CBB9}" presName="composite" presStyleCnt="0"/>
      <dgm:spPr/>
    </dgm:pt>
    <dgm:pt modelId="{C5F27767-9F5A-4ECA-B31E-FB9762EC14A9}" type="pres">
      <dgm:prSet presAssocID="{5D7BFB72-0151-446B-B2C2-C8A90064CB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F49B033-1177-4CA4-B283-8C01B4D41C2B}" type="pres">
      <dgm:prSet presAssocID="{5D7BFB72-0151-446B-B2C2-C8A90064CBB9}" presName="desTx" presStyleLbl="alignAccFollowNode1" presStyleIdx="0" presStyleCnt="3">
        <dgm:presLayoutVars>
          <dgm:bulletEnabled val="1"/>
        </dgm:presLayoutVars>
      </dgm:prSet>
      <dgm:spPr/>
    </dgm:pt>
    <dgm:pt modelId="{70BF8D1B-09F6-4B27-8D2E-E40C9EAAAAC4}" type="pres">
      <dgm:prSet presAssocID="{76AADCDA-46DB-47CF-B548-4FA66FDC15E7}" presName="space" presStyleCnt="0"/>
      <dgm:spPr/>
    </dgm:pt>
    <dgm:pt modelId="{D49E5010-A0D2-4FA2-B8EB-B6DA68E4BAD9}" type="pres">
      <dgm:prSet presAssocID="{15F9A014-E149-40FB-90BB-9753428D3221}" presName="composite" presStyleCnt="0"/>
      <dgm:spPr/>
    </dgm:pt>
    <dgm:pt modelId="{38A5BB94-73BA-4F1B-BF06-39FCB8826BBA}" type="pres">
      <dgm:prSet presAssocID="{15F9A014-E149-40FB-90BB-9753428D322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AAFCF53-436C-4DF1-B973-51B1D9272C2F}" type="pres">
      <dgm:prSet presAssocID="{15F9A014-E149-40FB-90BB-9753428D3221}" presName="desTx" presStyleLbl="alignAccFollowNode1" presStyleIdx="1" presStyleCnt="3">
        <dgm:presLayoutVars>
          <dgm:bulletEnabled val="1"/>
        </dgm:presLayoutVars>
      </dgm:prSet>
      <dgm:spPr/>
    </dgm:pt>
    <dgm:pt modelId="{CB83927D-6B9D-47A6-A8B0-D94C4F87DA72}" type="pres">
      <dgm:prSet presAssocID="{44287A0E-18BE-4AE8-8062-E8308D8047D2}" presName="space" presStyleCnt="0"/>
      <dgm:spPr/>
    </dgm:pt>
    <dgm:pt modelId="{B0EA4869-47CE-4930-A078-CF1B86259D6F}" type="pres">
      <dgm:prSet presAssocID="{B4D6A83E-DE18-48E9-A44C-E3AE190CF770}" presName="composite" presStyleCnt="0"/>
      <dgm:spPr/>
    </dgm:pt>
    <dgm:pt modelId="{9A3AEE5B-7DD4-4018-A489-7283F4A63001}" type="pres">
      <dgm:prSet presAssocID="{B4D6A83E-DE18-48E9-A44C-E3AE190CF7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2B0FC0E-8355-41C6-AA1E-3859601916FA}" type="pres">
      <dgm:prSet presAssocID="{B4D6A83E-DE18-48E9-A44C-E3AE190CF77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2E6BD00-4C73-443A-9E39-B331B0A88A30}" type="presOf" srcId="{6E6F105F-F432-42CA-9346-44842A24E792}" destId="{02B0FC0E-8355-41C6-AA1E-3859601916FA}" srcOrd="0" destOrd="0" presId="urn:microsoft.com/office/officeart/2005/8/layout/hList1"/>
    <dgm:cxn modelId="{B946E608-9B9F-4C75-84B4-7764139B5E71}" srcId="{15F9A014-E149-40FB-90BB-9753428D3221}" destId="{94CA7212-6138-4EB5-A23B-EDAFEF785C2A}" srcOrd="0" destOrd="0" parTransId="{1AB43EE4-3824-4C8C-9454-1152B4902B9A}" sibTransId="{1A521268-8BBA-4EB0-85F8-B9F4C2CD1710}"/>
    <dgm:cxn modelId="{F2790B10-0BC0-456A-902E-B2F28E8B2F87}" type="presOf" srcId="{15F9A014-E149-40FB-90BB-9753428D3221}" destId="{38A5BB94-73BA-4F1B-BF06-39FCB8826BBA}" srcOrd="0" destOrd="0" presId="urn:microsoft.com/office/officeart/2005/8/layout/hList1"/>
    <dgm:cxn modelId="{8FEDB417-6F26-46D3-B889-0C362BA8F94E}" srcId="{B379DCAC-5979-49EE-838D-7019E50FF50E}" destId="{B4D6A83E-DE18-48E9-A44C-E3AE190CF770}" srcOrd="2" destOrd="0" parTransId="{2E2C434F-DA07-48B7-AC09-9F7B4DE5CB05}" sibTransId="{78FA0854-1F71-4B29-9EB8-B80024B5519A}"/>
    <dgm:cxn modelId="{25A16538-B5CB-44E3-9D92-1C0953D73BCA}" type="presOf" srcId="{B379DCAC-5979-49EE-838D-7019E50FF50E}" destId="{E20A8BA0-C024-44C6-8ACF-CCB35883F220}" srcOrd="0" destOrd="0" presId="urn:microsoft.com/office/officeart/2005/8/layout/hList1"/>
    <dgm:cxn modelId="{E2CDF764-A93B-4425-A576-F15D9469CFBA}" type="presOf" srcId="{9C436D54-5B63-4716-B248-53D6A2A1A688}" destId="{EF49B033-1177-4CA4-B283-8C01B4D41C2B}" srcOrd="0" destOrd="0" presId="urn:microsoft.com/office/officeart/2005/8/layout/hList1"/>
    <dgm:cxn modelId="{E67CC94B-5FA0-4BAF-B835-ECEE846C78D7}" srcId="{5D7BFB72-0151-446B-B2C2-C8A90064CBB9}" destId="{1D06F147-9E8C-4DB1-9A1E-EDAFD7BFB944}" srcOrd="1" destOrd="0" parTransId="{17AB59C4-17FF-466C-87C9-1CC9578279C0}" sibTransId="{8420CA7E-1FEB-4865-9866-528801BE9093}"/>
    <dgm:cxn modelId="{47D5C14C-CB65-4692-877C-B4C3B2079C30}" srcId="{5D7BFB72-0151-446B-B2C2-C8A90064CBB9}" destId="{9C436D54-5B63-4716-B248-53D6A2A1A688}" srcOrd="0" destOrd="0" parTransId="{A13377DD-3F95-4B9D-8D03-32BD41D10CC7}" sibTransId="{20B16D55-443E-4760-BF5F-C113A63968F0}"/>
    <dgm:cxn modelId="{E1A8588F-D31D-4154-9B5F-48274C9CDECD}" type="presOf" srcId="{B4D6A83E-DE18-48E9-A44C-E3AE190CF770}" destId="{9A3AEE5B-7DD4-4018-A489-7283F4A63001}" srcOrd="0" destOrd="0" presId="urn:microsoft.com/office/officeart/2005/8/layout/hList1"/>
    <dgm:cxn modelId="{DCD069B6-A1A9-4745-8587-46E8C98E628E}" type="presOf" srcId="{94CA7212-6138-4EB5-A23B-EDAFEF785C2A}" destId="{EAAFCF53-436C-4DF1-B973-51B1D9272C2F}" srcOrd="0" destOrd="0" presId="urn:microsoft.com/office/officeart/2005/8/layout/hList1"/>
    <dgm:cxn modelId="{05DCABC6-C525-4D96-836C-259FB58B6C95}" type="presOf" srcId="{5D7BFB72-0151-446B-B2C2-C8A90064CBB9}" destId="{C5F27767-9F5A-4ECA-B31E-FB9762EC14A9}" srcOrd="0" destOrd="0" presId="urn:microsoft.com/office/officeart/2005/8/layout/hList1"/>
    <dgm:cxn modelId="{0E9C22CB-48BD-4D42-B805-27BB66BDD019}" srcId="{B379DCAC-5979-49EE-838D-7019E50FF50E}" destId="{5D7BFB72-0151-446B-B2C2-C8A90064CBB9}" srcOrd="0" destOrd="0" parTransId="{AB7181B9-F796-49AB-BAF1-39C0ED63D15C}" sibTransId="{76AADCDA-46DB-47CF-B548-4FA66FDC15E7}"/>
    <dgm:cxn modelId="{81ADEEE5-B614-4ABA-B2E0-933CAF417289}" type="presOf" srcId="{1D06F147-9E8C-4DB1-9A1E-EDAFD7BFB944}" destId="{EF49B033-1177-4CA4-B283-8C01B4D41C2B}" srcOrd="0" destOrd="1" presId="urn:microsoft.com/office/officeart/2005/8/layout/hList1"/>
    <dgm:cxn modelId="{8252C3ED-65F1-41F1-B51F-90DC93AC0972}" srcId="{B379DCAC-5979-49EE-838D-7019E50FF50E}" destId="{15F9A014-E149-40FB-90BB-9753428D3221}" srcOrd="1" destOrd="0" parTransId="{71C7C81E-E61B-454F-BB01-AB93E8ECD895}" sibTransId="{44287A0E-18BE-4AE8-8062-E8308D8047D2}"/>
    <dgm:cxn modelId="{F1872AEF-879B-48D1-AD6D-A73153AB55D6}" srcId="{B4D6A83E-DE18-48E9-A44C-E3AE190CF770}" destId="{6E6F105F-F432-42CA-9346-44842A24E792}" srcOrd="0" destOrd="0" parTransId="{DAE9AEB0-E7AD-4BC4-B458-2FAEADBD92A1}" sibTransId="{D1AE78A9-272D-4C83-83CD-F8D1A0807F8E}"/>
    <dgm:cxn modelId="{D7F08FC0-83B1-4055-86B7-AE679649C728}" type="presParOf" srcId="{E20A8BA0-C024-44C6-8ACF-CCB35883F220}" destId="{164A1A0A-4A60-4866-88DD-04B9330E1D6F}" srcOrd="0" destOrd="0" presId="urn:microsoft.com/office/officeart/2005/8/layout/hList1"/>
    <dgm:cxn modelId="{BD51A9AE-8AE8-4A52-A571-2270F8C7D527}" type="presParOf" srcId="{164A1A0A-4A60-4866-88DD-04B9330E1D6F}" destId="{C5F27767-9F5A-4ECA-B31E-FB9762EC14A9}" srcOrd="0" destOrd="0" presId="urn:microsoft.com/office/officeart/2005/8/layout/hList1"/>
    <dgm:cxn modelId="{5277B509-9C18-4F04-BC64-4085DFA47B13}" type="presParOf" srcId="{164A1A0A-4A60-4866-88DD-04B9330E1D6F}" destId="{EF49B033-1177-4CA4-B283-8C01B4D41C2B}" srcOrd="1" destOrd="0" presId="urn:microsoft.com/office/officeart/2005/8/layout/hList1"/>
    <dgm:cxn modelId="{93E742B0-2481-40DE-8FA6-26F124916094}" type="presParOf" srcId="{E20A8BA0-C024-44C6-8ACF-CCB35883F220}" destId="{70BF8D1B-09F6-4B27-8D2E-E40C9EAAAAC4}" srcOrd="1" destOrd="0" presId="urn:microsoft.com/office/officeart/2005/8/layout/hList1"/>
    <dgm:cxn modelId="{AFAF4126-C62A-4EDB-8774-08FC57C5EE27}" type="presParOf" srcId="{E20A8BA0-C024-44C6-8ACF-CCB35883F220}" destId="{D49E5010-A0D2-4FA2-B8EB-B6DA68E4BAD9}" srcOrd="2" destOrd="0" presId="urn:microsoft.com/office/officeart/2005/8/layout/hList1"/>
    <dgm:cxn modelId="{06A2CC29-0CBF-4F43-A98D-E5ADFCB40567}" type="presParOf" srcId="{D49E5010-A0D2-4FA2-B8EB-B6DA68E4BAD9}" destId="{38A5BB94-73BA-4F1B-BF06-39FCB8826BBA}" srcOrd="0" destOrd="0" presId="urn:microsoft.com/office/officeart/2005/8/layout/hList1"/>
    <dgm:cxn modelId="{11E81BCC-1487-4D5D-87BC-DAB9C2B7EBE3}" type="presParOf" srcId="{D49E5010-A0D2-4FA2-B8EB-B6DA68E4BAD9}" destId="{EAAFCF53-436C-4DF1-B973-51B1D9272C2F}" srcOrd="1" destOrd="0" presId="urn:microsoft.com/office/officeart/2005/8/layout/hList1"/>
    <dgm:cxn modelId="{D7383FC9-59AB-48AF-86C5-FA61B0883BD9}" type="presParOf" srcId="{E20A8BA0-C024-44C6-8ACF-CCB35883F220}" destId="{CB83927D-6B9D-47A6-A8B0-D94C4F87DA72}" srcOrd="3" destOrd="0" presId="urn:microsoft.com/office/officeart/2005/8/layout/hList1"/>
    <dgm:cxn modelId="{18B14E4E-FB44-4CC3-BC10-2DA657A5F0D1}" type="presParOf" srcId="{E20A8BA0-C024-44C6-8ACF-CCB35883F220}" destId="{B0EA4869-47CE-4930-A078-CF1B86259D6F}" srcOrd="4" destOrd="0" presId="urn:microsoft.com/office/officeart/2005/8/layout/hList1"/>
    <dgm:cxn modelId="{DD423F07-D63B-4F00-B64E-EB675215C982}" type="presParOf" srcId="{B0EA4869-47CE-4930-A078-CF1B86259D6F}" destId="{9A3AEE5B-7DD4-4018-A489-7283F4A63001}" srcOrd="0" destOrd="0" presId="urn:microsoft.com/office/officeart/2005/8/layout/hList1"/>
    <dgm:cxn modelId="{ECBE7694-70AF-4707-83A4-810408E542CD}" type="presParOf" srcId="{B0EA4869-47CE-4930-A078-CF1B86259D6F}" destId="{02B0FC0E-8355-41C6-AA1E-3859601916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8C7765-9775-4F77-9203-7CDE48F44E6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F4A22A6-F173-48D9-A843-485255F4D13F}">
      <dgm:prSet/>
      <dgm:spPr/>
      <dgm:t>
        <a:bodyPr/>
        <a:lstStyle/>
        <a:p>
          <a:pPr rtl="0"/>
          <a:r>
            <a:rPr lang="en-US" dirty="0" err="1"/>
            <a:t>Успешность</a:t>
          </a:r>
          <a:r>
            <a:rPr lang="en-US" dirty="0"/>
            <a:t> </a:t>
          </a:r>
          <a:r>
            <a:rPr lang="en-US" dirty="0" err="1"/>
            <a:t>выполнения</a:t>
          </a:r>
          <a:r>
            <a:rPr lang="en-US" dirty="0"/>
            <a:t> </a:t>
          </a:r>
          <a:r>
            <a:rPr lang="en-US" dirty="0" err="1"/>
            <a:t>элементов</a:t>
          </a:r>
          <a:r>
            <a:rPr lang="en-US" dirty="0"/>
            <a:t> </a:t>
          </a:r>
          <a:r>
            <a:rPr lang="en-US" dirty="0" err="1"/>
            <a:t>зависит</a:t>
          </a:r>
          <a:r>
            <a:rPr lang="en-US" dirty="0"/>
            <a:t> </a:t>
          </a:r>
          <a:r>
            <a:rPr lang="en-US" dirty="0" err="1"/>
            <a:t>от</a:t>
          </a:r>
          <a:r>
            <a:rPr lang="ru-RU" dirty="0"/>
            <a:t>:</a:t>
          </a:r>
        </a:p>
        <a:p>
          <a:pPr rtl="0"/>
          <a:r>
            <a:rPr lang="en-US" dirty="0" err="1"/>
            <a:t>способности</a:t>
          </a:r>
          <a:r>
            <a:rPr lang="en-US" dirty="0"/>
            <a:t> к </a:t>
          </a:r>
          <a:r>
            <a:rPr lang="en-US" dirty="0" err="1"/>
            <a:t>рациональному</a:t>
          </a:r>
          <a:r>
            <a:rPr lang="en-US" dirty="0"/>
            <a:t> </a:t>
          </a:r>
          <a:r>
            <a:rPr lang="en-US" dirty="0" err="1"/>
            <a:t>расположению</a:t>
          </a:r>
          <a:r>
            <a:rPr lang="en-US" dirty="0"/>
            <a:t> </a:t>
          </a:r>
          <a:r>
            <a:rPr lang="en-US" dirty="0" err="1"/>
            <a:t>звеньев</a:t>
          </a:r>
          <a:r>
            <a:rPr lang="en-US" dirty="0"/>
            <a:t> </a:t>
          </a:r>
          <a:r>
            <a:rPr lang="en-US" dirty="0" err="1"/>
            <a:t>тела</a:t>
          </a:r>
          <a:r>
            <a:rPr lang="ru-RU" dirty="0"/>
            <a:t>, </a:t>
          </a:r>
          <a:r>
            <a:rPr lang="en-US" dirty="0"/>
            <a:t>к </a:t>
          </a:r>
          <a:r>
            <a:rPr lang="en-US" dirty="0" err="1"/>
            <a:t>минимизации</a:t>
          </a:r>
          <a:r>
            <a:rPr lang="en-US" dirty="0"/>
            <a:t> </a:t>
          </a:r>
          <a:r>
            <a:rPr lang="en-US" dirty="0" err="1"/>
            <a:t>количества</a:t>
          </a:r>
          <a:r>
            <a:rPr lang="en-US" dirty="0"/>
            <a:t> </a:t>
          </a:r>
          <a:r>
            <a:rPr lang="en-US" dirty="0" err="1"/>
            <a:t>степеней</a:t>
          </a:r>
          <a:r>
            <a:rPr lang="en-US" dirty="0"/>
            <a:t> </a:t>
          </a:r>
          <a:r>
            <a:rPr lang="en-US" dirty="0" err="1"/>
            <a:t>свободы</a:t>
          </a:r>
          <a:r>
            <a:rPr lang="ru-RU" dirty="0"/>
            <a:t>, </a:t>
          </a:r>
          <a:r>
            <a:rPr lang="en-US" dirty="0"/>
            <a:t>к </a:t>
          </a:r>
          <a:r>
            <a:rPr lang="en-US" dirty="0" err="1"/>
            <a:t>дозировке</a:t>
          </a:r>
          <a:r>
            <a:rPr lang="en-US" dirty="0"/>
            <a:t> и </a:t>
          </a:r>
          <a:r>
            <a:rPr lang="en-US" dirty="0" err="1"/>
            <a:t>перераспределению</a:t>
          </a:r>
          <a:r>
            <a:rPr lang="en-US" dirty="0"/>
            <a:t> </a:t>
          </a:r>
          <a:r>
            <a:rPr lang="en-US" dirty="0" err="1"/>
            <a:t>мышечных</a:t>
          </a:r>
          <a:r>
            <a:rPr lang="en-US" dirty="0"/>
            <a:t> </a:t>
          </a:r>
          <a:r>
            <a:rPr lang="en-US" dirty="0" err="1"/>
            <a:t>усилий</a:t>
          </a:r>
          <a:r>
            <a:rPr lang="en-US" dirty="0"/>
            <a:t>, </a:t>
          </a:r>
          <a:endParaRPr lang="ru-RU" dirty="0"/>
        </a:p>
        <a:p>
          <a:pPr rtl="0"/>
          <a:r>
            <a:rPr lang="en-US" dirty="0" err="1"/>
            <a:t>уров</a:t>
          </a:r>
          <a:r>
            <a:rPr lang="ru-RU" dirty="0" err="1"/>
            <a:t>ня</a:t>
          </a:r>
          <a:r>
            <a:rPr lang="en-US" dirty="0"/>
            <a:t> </a:t>
          </a:r>
          <a:r>
            <a:rPr lang="en-US" dirty="0" err="1"/>
            <a:t>пространственной</a:t>
          </a:r>
          <a:r>
            <a:rPr lang="en-US" dirty="0"/>
            <a:t> </a:t>
          </a:r>
          <a:r>
            <a:rPr lang="en-US" dirty="0" err="1"/>
            <a:t>ориентации</a:t>
          </a:r>
          <a:r>
            <a:rPr lang="en-US" dirty="0"/>
            <a:t> </a:t>
          </a:r>
          <a:r>
            <a:rPr lang="en-US" dirty="0" err="1"/>
            <a:t>исполнителя</a:t>
          </a:r>
          <a:r>
            <a:rPr lang="en-US" dirty="0"/>
            <a:t>. </a:t>
          </a:r>
          <a:endParaRPr lang="ru-RU" dirty="0"/>
        </a:p>
      </dgm:t>
    </dgm:pt>
    <dgm:pt modelId="{8614024E-C3DC-43A5-AF39-832455BFE2A9}" type="parTrans" cxnId="{AA08E945-CAF5-464F-B595-9521460C5EE6}">
      <dgm:prSet/>
      <dgm:spPr/>
      <dgm:t>
        <a:bodyPr/>
        <a:lstStyle/>
        <a:p>
          <a:endParaRPr lang="ru-RU"/>
        </a:p>
      </dgm:t>
    </dgm:pt>
    <dgm:pt modelId="{20C9842C-773A-473E-9845-2D59395FE81B}" type="sibTrans" cxnId="{AA08E945-CAF5-464F-B595-9521460C5EE6}">
      <dgm:prSet/>
      <dgm:spPr/>
      <dgm:t>
        <a:bodyPr/>
        <a:lstStyle/>
        <a:p>
          <a:endParaRPr lang="ru-RU"/>
        </a:p>
      </dgm:t>
    </dgm:pt>
    <dgm:pt modelId="{AF204B26-C42E-4307-AB4C-9D0DA28BC1E1}">
      <dgm:prSet/>
      <dgm:spPr/>
      <dgm:t>
        <a:bodyPr/>
        <a:lstStyle/>
        <a:p>
          <a:pPr rtl="0"/>
          <a:r>
            <a:rPr lang="en-US" dirty="0" err="1"/>
            <a:t>При</a:t>
          </a:r>
          <a:r>
            <a:rPr lang="en-US" dirty="0"/>
            <a:t> </a:t>
          </a:r>
          <a:r>
            <a:rPr lang="en-US" dirty="0" err="1"/>
            <a:t>фиксации</a:t>
          </a:r>
          <a:r>
            <a:rPr lang="en-US" dirty="0"/>
            <a:t> </a:t>
          </a:r>
          <a:r>
            <a:rPr lang="en-US" dirty="0" err="1"/>
            <a:t>статического</a:t>
          </a:r>
          <a:r>
            <a:rPr lang="en-US" dirty="0"/>
            <a:t> </a:t>
          </a:r>
          <a:r>
            <a:rPr lang="en-US" dirty="0" err="1"/>
            <a:t>равновесия</a:t>
          </a:r>
          <a:r>
            <a:rPr lang="en-US" dirty="0"/>
            <a:t> </a:t>
          </a:r>
          <a:r>
            <a:rPr lang="en-US" dirty="0" err="1"/>
            <a:t>главный</a:t>
          </a:r>
          <a:r>
            <a:rPr lang="en-US" dirty="0"/>
            <a:t> </a:t>
          </a:r>
          <a:r>
            <a:rPr lang="en-US" dirty="0" err="1"/>
            <a:t>вектор</a:t>
          </a:r>
          <a:r>
            <a:rPr lang="en-US" dirty="0"/>
            <a:t> и </a:t>
          </a:r>
          <a:r>
            <a:rPr lang="en-US" dirty="0" err="1"/>
            <a:t>главный</a:t>
          </a:r>
          <a:r>
            <a:rPr lang="en-US" dirty="0"/>
            <a:t> </a:t>
          </a:r>
          <a:r>
            <a:rPr lang="en-US" dirty="0" err="1"/>
            <a:t>момент</a:t>
          </a:r>
          <a:r>
            <a:rPr lang="en-US" dirty="0"/>
            <a:t> </a:t>
          </a:r>
          <a:r>
            <a:rPr lang="en-US" dirty="0" err="1"/>
            <a:t>относительно</a:t>
          </a:r>
          <a:r>
            <a:rPr lang="en-US" dirty="0"/>
            <a:t> </a:t>
          </a:r>
          <a:r>
            <a:rPr lang="en-US" dirty="0" err="1"/>
            <a:t>любого</a:t>
          </a:r>
          <a:r>
            <a:rPr lang="en-US" dirty="0"/>
            <a:t> </a:t>
          </a:r>
          <a:r>
            <a:rPr lang="en-US" dirty="0" err="1"/>
            <a:t>центра</a:t>
          </a:r>
          <a:r>
            <a:rPr lang="en-US" dirty="0"/>
            <a:t> </a:t>
          </a:r>
          <a:r>
            <a:rPr lang="en-US" dirty="0" err="1"/>
            <a:t>системы</a:t>
          </a:r>
          <a:r>
            <a:rPr lang="en-US" dirty="0"/>
            <a:t> </a:t>
          </a:r>
          <a:r>
            <a:rPr lang="en-US" dirty="0" err="1"/>
            <a:t>внешних</a:t>
          </a:r>
          <a:r>
            <a:rPr lang="en-US" dirty="0"/>
            <a:t> </a:t>
          </a:r>
          <a:r>
            <a:rPr lang="en-US" dirty="0" err="1"/>
            <a:t>сил</a:t>
          </a:r>
          <a:r>
            <a:rPr lang="en-US" dirty="0"/>
            <a:t>, </a:t>
          </a:r>
          <a:r>
            <a:rPr lang="en-US" dirty="0" err="1"/>
            <a:t>действующих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тело</a:t>
          </a:r>
          <a:r>
            <a:rPr lang="en-US" dirty="0"/>
            <a:t> </a:t>
          </a:r>
          <a:r>
            <a:rPr lang="en-US" dirty="0" err="1"/>
            <a:t>гимнастки</a:t>
          </a:r>
          <a:r>
            <a:rPr lang="en-US" dirty="0"/>
            <a:t> </a:t>
          </a:r>
          <a:r>
            <a:rPr lang="en-US" dirty="0" err="1"/>
            <a:t>должны</a:t>
          </a:r>
          <a:r>
            <a:rPr lang="en-US" dirty="0"/>
            <a:t> </a:t>
          </a:r>
          <a:r>
            <a:rPr lang="en-US" dirty="0" err="1"/>
            <a:t>равняться</a:t>
          </a:r>
          <a:r>
            <a:rPr lang="en-US" dirty="0"/>
            <a:t> </a:t>
          </a:r>
          <a:r>
            <a:rPr lang="en-US" dirty="0" err="1"/>
            <a:t>нулю.На</a:t>
          </a:r>
          <a:r>
            <a:rPr lang="en-US" dirty="0"/>
            <a:t> </a:t>
          </a:r>
          <a:r>
            <a:rPr lang="en-US" dirty="0" err="1"/>
            <a:t>тело</a:t>
          </a:r>
          <a:r>
            <a:rPr lang="en-US" dirty="0"/>
            <a:t> </a:t>
          </a:r>
          <a:r>
            <a:rPr lang="en-US" dirty="0" err="1"/>
            <a:t>гимнастки</a:t>
          </a:r>
          <a:r>
            <a:rPr lang="en-US" dirty="0"/>
            <a:t> </a:t>
          </a:r>
          <a:r>
            <a:rPr lang="en-US" dirty="0" err="1"/>
            <a:t>действуют</a:t>
          </a:r>
          <a:r>
            <a:rPr lang="en-US" dirty="0"/>
            <a:t> </a:t>
          </a:r>
          <a:r>
            <a:rPr lang="en-US" dirty="0" err="1"/>
            <a:t>сила</a:t>
          </a:r>
          <a:r>
            <a:rPr lang="en-US" dirty="0"/>
            <a:t> </a:t>
          </a:r>
          <a:r>
            <a:rPr lang="en-US" dirty="0" err="1"/>
            <a:t>тяжести</a:t>
          </a:r>
          <a:r>
            <a:rPr lang="en-US" dirty="0"/>
            <a:t> и </a:t>
          </a:r>
          <a:r>
            <a:rPr lang="en-US" dirty="0" err="1"/>
            <a:t>произвольным</a:t>
          </a:r>
          <a:r>
            <a:rPr lang="en-US" dirty="0"/>
            <a:t> </a:t>
          </a:r>
          <a:r>
            <a:rPr lang="en-US" dirty="0" err="1"/>
            <a:t>образом</a:t>
          </a:r>
          <a:r>
            <a:rPr lang="en-US" dirty="0"/>
            <a:t> </a:t>
          </a:r>
          <a:r>
            <a:rPr lang="en-US" dirty="0" err="1"/>
            <a:t>распределенная</a:t>
          </a:r>
          <a:r>
            <a:rPr lang="en-US" dirty="0"/>
            <a:t> </a:t>
          </a:r>
          <a:r>
            <a:rPr lang="en-US" dirty="0" err="1"/>
            <a:t>нагрузка</a:t>
          </a:r>
          <a:r>
            <a:rPr lang="en-US" dirty="0"/>
            <a:t> - </a:t>
          </a:r>
          <a:r>
            <a:rPr lang="en-US" dirty="0" err="1"/>
            <a:t>реакция</a:t>
          </a:r>
          <a:r>
            <a:rPr lang="en-US" dirty="0"/>
            <a:t> </a:t>
          </a:r>
          <a:r>
            <a:rPr lang="en-US" dirty="0" err="1"/>
            <a:t>пола</a:t>
          </a:r>
          <a:r>
            <a:rPr lang="en-US" dirty="0"/>
            <a:t>. </a:t>
          </a:r>
          <a:endParaRPr lang="ru-RU" dirty="0"/>
        </a:p>
      </dgm:t>
    </dgm:pt>
    <dgm:pt modelId="{679C8D30-8564-4370-A74F-8832DED0B8ED}" type="parTrans" cxnId="{874AF887-530F-4A9C-A96B-43A142C244F6}">
      <dgm:prSet/>
      <dgm:spPr/>
      <dgm:t>
        <a:bodyPr/>
        <a:lstStyle/>
        <a:p>
          <a:endParaRPr lang="ru-RU"/>
        </a:p>
      </dgm:t>
    </dgm:pt>
    <dgm:pt modelId="{E4E4FDB2-66FB-4D2C-85B3-22F3C0DC36C5}" type="sibTrans" cxnId="{874AF887-530F-4A9C-A96B-43A142C244F6}">
      <dgm:prSet/>
      <dgm:spPr/>
      <dgm:t>
        <a:bodyPr/>
        <a:lstStyle/>
        <a:p>
          <a:endParaRPr lang="ru-RU"/>
        </a:p>
      </dgm:t>
    </dgm:pt>
    <dgm:pt modelId="{D4ACC183-CC91-4FEA-A80F-F70A80F1F66A}">
      <dgm:prSet/>
      <dgm:spPr/>
      <dgm:t>
        <a:bodyPr/>
        <a:lstStyle/>
        <a:p>
          <a:pPr rtl="0"/>
          <a:r>
            <a:rPr lang="en-US"/>
            <a:t>Устойчивость такого состояния определяется правильным положением центра тяжести гимнастки, а также возможностью мышечного управления стопой для перераспределения давления на поверхность пола, и, следовательно, его реакции на тело исполнителя.</a:t>
          </a:r>
          <a:r>
            <a:rPr lang="ru-RU"/>
            <a:t> </a:t>
          </a:r>
        </a:p>
      </dgm:t>
    </dgm:pt>
    <dgm:pt modelId="{E23160A2-15BA-4733-B0B8-CE81646F5F38}" type="parTrans" cxnId="{E861D22C-6A31-4AE8-A6DC-1899C1CE71A1}">
      <dgm:prSet/>
      <dgm:spPr/>
      <dgm:t>
        <a:bodyPr/>
        <a:lstStyle/>
        <a:p>
          <a:endParaRPr lang="ru-RU"/>
        </a:p>
      </dgm:t>
    </dgm:pt>
    <dgm:pt modelId="{9A55F6C6-DD1F-44D7-B972-DB65C8289454}" type="sibTrans" cxnId="{E861D22C-6A31-4AE8-A6DC-1899C1CE71A1}">
      <dgm:prSet/>
      <dgm:spPr/>
      <dgm:t>
        <a:bodyPr/>
        <a:lstStyle/>
        <a:p>
          <a:endParaRPr lang="ru-RU"/>
        </a:p>
      </dgm:t>
    </dgm:pt>
    <dgm:pt modelId="{DB9D9828-60B7-404E-ABE5-B6D0090F270B}">
      <dgm:prSet/>
      <dgm:spPr/>
      <dgm:t>
        <a:bodyPr/>
        <a:lstStyle/>
        <a:p>
          <a:pPr rtl="0"/>
          <a:r>
            <a:rPr lang="en-US"/>
            <a:t>Устойчивость тела тем больше при равновесиях, чем больше его масса, ниже расположен ОЦМ , больше площадь опоры</a:t>
          </a:r>
          <a:r>
            <a:rPr lang="ru-RU"/>
            <a:t>.</a:t>
          </a:r>
          <a:r>
            <a:rPr lang="en-US"/>
            <a:t> Чем ближе проекция центра тяжести тела расположена к границе опоры, тем больше вероятность потери равновесия в случае смещения ОЦМ в сторону вероятной потери равновесия</a:t>
          </a:r>
          <a:r>
            <a:rPr lang="ru-RU"/>
            <a:t>. </a:t>
          </a:r>
          <a:r>
            <a:rPr lang="en-US"/>
            <a:t>В случае выхода проекции ОЦМ за пределы эффективной площади опоры равновесие нарушается и падение тела неизбежно.</a:t>
          </a:r>
          <a:endParaRPr lang="ru-RU"/>
        </a:p>
      </dgm:t>
    </dgm:pt>
    <dgm:pt modelId="{2B66B575-1EDF-4F42-8B8E-43D418C3193B}" type="parTrans" cxnId="{5542D7C1-193D-49CA-A2B0-E0B54C173B87}">
      <dgm:prSet/>
      <dgm:spPr/>
      <dgm:t>
        <a:bodyPr/>
        <a:lstStyle/>
        <a:p>
          <a:endParaRPr lang="ru-RU"/>
        </a:p>
      </dgm:t>
    </dgm:pt>
    <dgm:pt modelId="{A0E51BEE-37B3-4EB6-BE5A-99C22467A970}" type="sibTrans" cxnId="{5542D7C1-193D-49CA-A2B0-E0B54C173B87}">
      <dgm:prSet/>
      <dgm:spPr/>
      <dgm:t>
        <a:bodyPr/>
        <a:lstStyle/>
        <a:p>
          <a:endParaRPr lang="ru-RU"/>
        </a:p>
      </dgm:t>
    </dgm:pt>
    <dgm:pt modelId="{CE0FB38D-EFE5-4283-B811-403A77FCBB55}" type="pres">
      <dgm:prSet presAssocID="{808C7765-9775-4F77-9203-7CDE48F44E68}" presName="linear" presStyleCnt="0">
        <dgm:presLayoutVars>
          <dgm:animLvl val="lvl"/>
          <dgm:resizeHandles val="exact"/>
        </dgm:presLayoutVars>
      </dgm:prSet>
      <dgm:spPr/>
    </dgm:pt>
    <dgm:pt modelId="{CFCE5B92-8A4B-4176-B2F1-C8ABA6A30086}" type="pres">
      <dgm:prSet presAssocID="{FF4A22A6-F173-48D9-A843-485255F4D1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0BF417C-C297-4599-BA37-2E09D45FF44D}" type="pres">
      <dgm:prSet presAssocID="{20C9842C-773A-473E-9845-2D59395FE81B}" presName="spacer" presStyleCnt="0"/>
      <dgm:spPr/>
    </dgm:pt>
    <dgm:pt modelId="{449BEA64-CC06-4EF5-A1A7-46CC86A3831E}" type="pres">
      <dgm:prSet presAssocID="{AF204B26-C42E-4307-AB4C-9D0DA28BC1E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A46EDB-E19C-417F-9DF0-C98F3A17BB76}" type="pres">
      <dgm:prSet presAssocID="{E4E4FDB2-66FB-4D2C-85B3-22F3C0DC36C5}" presName="spacer" presStyleCnt="0"/>
      <dgm:spPr/>
    </dgm:pt>
    <dgm:pt modelId="{39EDE98E-1F41-4286-B6C7-0C7B4A38AC1C}" type="pres">
      <dgm:prSet presAssocID="{D4ACC183-CC91-4FEA-A80F-F70A80F1F6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E0DA4C-8229-470D-83B9-7C9C02C3D48E}" type="pres">
      <dgm:prSet presAssocID="{9A55F6C6-DD1F-44D7-B972-DB65C8289454}" presName="spacer" presStyleCnt="0"/>
      <dgm:spPr/>
    </dgm:pt>
    <dgm:pt modelId="{98F43FE8-DB5C-4FB9-B0C2-E9563DA750CC}" type="pres">
      <dgm:prSet presAssocID="{DB9D9828-60B7-404E-ABE5-B6D0090F270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38D60B-DDD5-4FE5-BF61-0BFBE36DF6C6}" type="presOf" srcId="{D4ACC183-CC91-4FEA-A80F-F70A80F1F66A}" destId="{39EDE98E-1F41-4286-B6C7-0C7B4A38AC1C}" srcOrd="0" destOrd="0" presId="urn:microsoft.com/office/officeart/2005/8/layout/vList2"/>
    <dgm:cxn modelId="{E861D22C-6A31-4AE8-A6DC-1899C1CE71A1}" srcId="{808C7765-9775-4F77-9203-7CDE48F44E68}" destId="{D4ACC183-CC91-4FEA-A80F-F70A80F1F66A}" srcOrd="2" destOrd="0" parTransId="{E23160A2-15BA-4733-B0B8-CE81646F5F38}" sibTransId="{9A55F6C6-DD1F-44D7-B972-DB65C8289454}"/>
    <dgm:cxn modelId="{F7D36737-82B3-4530-A2EA-DD51DCBBE84B}" type="presOf" srcId="{FF4A22A6-F173-48D9-A843-485255F4D13F}" destId="{CFCE5B92-8A4B-4176-B2F1-C8ABA6A30086}" srcOrd="0" destOrd="0" presId="urn:microsoft.com/office/officeart/2005/8/layout/vList2"/>
    <dgm:cxn modelId="{AA08E945-CAF5-464F-B595-9521460C5EE6}" srcId="{808C7765-9775-4F77-9203-7CDE48F44E68}" destId="{FF4A22A6-F173-48D9-A843-485255F4D13F}" srcOrd="0" destOrd="0" parTransId="{8614024E-C3DC-43A5-AF39-832455BFE2A9}" sibTransId="{20C9842C-773A-473E-9845-2D59395FE81B}"/>
    <dgm:cxn modelId="{874AF887-530F-4A9C-A96B-43A142C244F6}" srcId="{808C7765-9775-4F77-9203-7CDE48F44E68}" destId="{AF204B26-C42E-4307-AB4C-9D0DA28BC1E1}" srcOrd="1" destOrd="0" parTransId="{679C8D30-8564-4370-A74F-8832DED0B8ED}" sibTransId="{E4E4FDB2-66FB-4D2C-85B3-22F3C0DC36C5}"/>
    <dgm:cxn modelId="{18F48AAE-33D2-48B8-B915-D86164279A23}" type="presOf" srcId="{DB9D9828-60B7-404E-ABE5-B6D0090F270B}" destId="{98F43FE8-DB5C-4FB9-B0C2-E9563DA750CC}" srcOrd="0" destOrd="0" presId="urn:microsoft.com/office/officeart/2005/8/layout/vList2"/>
    <dgm:cxn modelId="{6CE3D7B3-A0B2-4676-BC47-D68734612805}" type="presOf" srcId="{AF204B26-C42E-4307-AB4C-9D0DA28BC1E1}" destId="{449BEA64-CC06-4EF5-A1A7-46CC86A3831E}" srcOrd="0" destOrd="0" presId="urn:microsoft.com/office/officeart/2005/8/layout/vList2"/>
    <dgm:cxn modelId="{5542D7C1-193D-49CA-A2B0-E0B54C173B87}" srcId="{808C7765-9775-4F77-9203-7CDE48F44E68}" destId="{DB9D9828-60B7-404E-ABE5-B6D0090F270B}" srcOrd="3" destOrd="0" parTransId="{2B66B575-1EDF-4F42-8B8E-43D418C3193B}" sibTransId="{A0E51BEE-37B3-4EB6-BE5A-99C22467A970}"/>
    <dgm:cxn modelId="{9CBADEE4-75F0-4427-BDA8-BDEDEE064B6A}" type="presOf" srcId="{808C7765-9775-4F77-9203-7CDE48F44E68}" destId="{CE0FB38D-EFE5-4283-B811-403A77FCBB55}" srcOrd="0" destOrd="0" presId="urn:microsoft.com/office/officeart/2005/8/layout/vList2"/>
    <dgm:cxn modelId="{81627B2C-FBE9-4CBF-A281-1BEFE20B4211}" type="presParOf" srcId="{CE0FB38D-EFE5-4283-B811-403A77FCBB55}" destId="{CFCE5B92-8A4B-4176-B2F1-C8ABA6A30086}" srcOrd="0" destOrd="0" presId="urn:microsoft.com/office/officeart/2005/8/layout/vList2"/>
    <dgm:cxn modelId="{AD02A977-FC7A-4B8D-ACCB-6ED38308E34C}" type="presParOf" srcId="{CE0FB38D-EFE5-4283-B811-403A77FCBB55}" destId="{20BF417C-C297-4599-BA37-2E09D45FF44D}" srcOrd="1" destOrd="0" presId="urn:microsoft.com/office/officeart/2005/8/layout/vList2"/>
    <dgm:cxn modelId="{C0CA4B16-1A67-48F8-9AF3-4682AD4F0D6B}" type="presParOf" srcId="{CE0FB38D-EFE5-4283-B811-403A77FCBB55}" destId="{449BEA64-CC06-4EF5-A1A7-46CC86A3831E}" srcOrd="2" destOrd="0" presId="urn:microsoft.com/office/officeart/2005/8/layout/vList2"/>
    <dgm:cxn modelId="{C82D11C7-E82B-4423-A4C9-767D0DD5FB12}" type="presParOf" srcId="{CE0FB38D-EFE5-4283-B811-403A77FCBB55}" destId="{BEA46EDB-E19C-417F-9DF0-C98F3A17BB76}" srcOrd="3" destOrd="0" presId="urn:microsoft.com/office/officeart/2005/8/layout/vList2"/>
    <dgm:cxn modelId="{6DB22229-FAC1-4766-BFD2-BF6B272928F4}" type="presParOf" srcId="{CE0FB38D-EFE5-4283-B811-403A77FCBB55}" destId="{39EDE98E-1F41-4286-B6C7-0C7B4A38AC1C}" srcOrd="4" destOrd="0" presId="urn:microsoft.com/office/officeart/2005/8/layout/vList2"/>
    <dgm:cxn modelId="{143A744C-B224-496C-ABF7-6A8190FEFCA9}" type="presParOf" srcId="{CE0FB38D-EFE5-4283-B811-403A77FCBB55}" destId="{DCE0DA4C-8229-470D-83B9-7C9C02C3D48E}" srcOrd="5" destOrd="0" presId="urn:microsoft.com/office/officeart/2005/8/layout/vList2"/>
    <dgm:cxn modelId="{84C28B38-F6DA-41A7-B46F-B6696519B271}" type="presParOf" srcId="{CE0FB38D-EFE5-4283-B811-403A77FCBB55}" destId="{98F43FE8-DB5C-4FB9-B0C2-E9563DA750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86DA7C-84F9-4A6A-9374-DD75AD4EC599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476F02-BA1F-442C-A88C-A0FE15FB149C}">
      <dgm:prSet custT="1"/>
      <dgm:spPr/>
      <dgm:t>
        <a:bodyPr/>
        <a:lstStyle/>
        <a:p>
          <a:pPr algn="l" rtl="0"/>
          <a:r>
            <a:rPr lang="en-US" sz="2000" dirty="0" err="1"/>
            <a:t>При</a:t>
          </a:r>
          <a:r>
            <a:rPr lang="en-US" sz="2000" dirty="0"/>
            <a:t> </a:t>
          </a:r>
          <a:r>
            <a:rPr lang="en-US" sz="2000" dirty="0" err="1"/>
            <a:t>выполнении</a:t>
          </a:r>
          <a:r>
            <a:rPr lang="en-US" sz="2000" dirty="0"/>
            <a:t> </a:t>
          </a:r>
          <a:r>
            <a:rPr lang="en-US" sz="2000" dirty="0" err="1"/>
            <a:t>поворотов</a:t>
          </a:r>
          <a:r>
            <a:rPr lang="en-US" sz="2000" dirty="0"/>
            <a:t> </a:t>
          </a:r>
          <a:r>
            <a:rPr lang="en-US" sz="2000" dirty="0" err="1"/>
            <a:t>тело</a:t>
          </a:r>
          <a:r>
            <a:rPr lang="en-US" sz="2000" dirty="0"/>
            <a:t> </a:t>
          </a:r>
          <a:r>
            <a:rPr lang="en-US" sz="2000" dirty="0" err="1"/>
            <a:t>гимнастки</a:t>
          </a:r>
          <a:r>
            <a:rPr lang="en-US" sz="2000" dirty="0"/>
            <a:t> </a:t>
          </a:r>
          <a:r>
            <a:rPr lang="en-US" sz="2000" dirty="0" err="1"/>
            <a:t>совершает</a:t>
          </a:r>
          <a:r>
            <a:rPr lang="en-US" sz="2000" dirty="0"/>
            <a:t> </a:t>
          </a:r>
          <a:r>
            <a:rPr lang="en-US" sz="2000" dirty="0" err="1"/>
            <a:t>вращательное</a:t>
          </a:r>
          <a:r>
            <a:rPr lang="en-US" sz="2000" dirty="0"/>
            <a:t> </a:t>
          </a:r>
          <a:r>
            <a:rPr lang="en-US" sz="2000" dirty="0" err="1"/>
            <a:t>движение</a:t>
          </a:r>
          <a:r>
            <a:rPr lang="en-US" sz="2000" dirty="0"/>
            <a:t> </a:t>
          </a:r>
          <a:r>
            <a:rPr lang="en-US" sz="2000" dirty="0" err="1"/>
            <a:t>вокруг</a:t>
          </a:r>
          <a:r>
            <a:rPr lang="en-US" sz="2000" dirty="0"/>
            <a:t> </a:t>
          </a:r>
          <a:r>
            <a:rPr lang="en-US" sz="2000" dirty="0" err="1"/>
            <a:t>некоторой</a:t>
          </a:r>
          <a:r>
            <a:rPr lang="en-US" sz="2000" dirty="0"/>
            <a:t> </a:t>
          </a:r>
          <a:r>
            <a:rPr lang="en-US" sz="2000" dirty="0" err="1"/>
            <a:t>оси</a:t>
          </a:r>
          <a:r>
            <a:rPr lang="en-US" sz="2000" dirty="0"/>
            <a:t>. </a:t>
          </a:r>
          <a:r>
            <a:rPr lang="en-US" sz="2000" dirty="0" err="1"/>
            <a:t>Кинематическими</a:t>
          </a:r>
          <a:r>
            <a:rPr lang="en-US" sz="2000" dirty="0"/>
            <a:t> </a:t>
          </a:r>
          <a:r>
            <a:rPr lang="en-US" sz="2000" dirty="0" err="1"/>
            <a:t>характеристиками</a:t>
          </a:r>
          <a:r>
            <a:rPr lang="en-US" sz="2000" dirty="0"/>
            <a:t> </a:t>
          </a:r>
          <a:r>
            <a:rPr lang="en-US" sz="2000" dirty="0" err="1"/>
            <a:t>такого</a:t>
          </a:r>
          <a:r>
            <a:rPr lang="en-US" sz="2000" dirty="0"/>
            <a:t> </a:t>
          </a:r>
          <a:r>
            <a:rPr lang="en-US" sz="2000" dirty="0" err="1"/>
            <a:t>движения</a:t>
          </a:r>
          <a:r>
            <a:rPr lang="en-US" sz="2000" dirty="0"/>
            <a:t> </a:t>
          </a:r>
          <a:r>
            <a:rPr lang="en-US" sz="2000" dirty="0" err="1"/>
            <a:t>являются</a:t>
          </a:r>
          <a:r>
            <a:rPr lang="en-US" sz="2000" dirty="0"/>
            <a:t> </a:t>
          </a:r>
          <a:r>
            <a:rPr lang="en-US" sz="2000" dirty="0" err="1"/>
            <a:t>угловая</a:t>
          </a:r>
          <a:r>
            <a:rPr lang="en-US" sz="2000" dirty="0"/>
            <a:t> </a:t>
          </a:r>
          <a:r>
            <a:rPr lang="en-US" sz="2000" dirty="0" err="1"/>
            <a:t>скорость</a:t>
          </a:r>
          <a:r>
            <a:rPr lang="en-US" sz="2000" dirty="0"/>
            <a:t> и </a:t>
          </a:r>
          <a:r>
            <a:rPr lang="en-US" sz="2000" dirty="0" err="1"/>
            <a:t>угловое</a:t>
          </a:r>
          <a:r>
            <a:rPr lang="en-US" sz="2000" dirty="0"/>
            <a:t> </a:t>
          </a:r>
          <a:r>
            <a:rPr lang="en-US" sz="2000" dirty="0" err="1"/>
            <a:t>ускорение</a:t>
          </a:r>
          <a:r>
            <a:rPr lang="en-US" sz="2000" dirty="0"/>
            <a:t> </a:t>
          </a:r>
          <a:r>
            <a:rPr lang="en-US" sz="2000" dirty="0" err="1"/>
            <a:t>тела</a:t>
          </a:r>
          <a:endParaRPr lang="ru-RU" sz="2000" dirty="0"/>
        </a:p>
        <a:p>
          <a:pPr algn="ctr" rtl="0"/>
          <a:endParaRPr lang="ru-RU" sz="1500" dirty="0"/>
        </a:p>
      </dgm:t>
    </dgm:pt>
    <dgm:pt modelId="{25F58835-9944-4B79-9F2F-4671EBD1D48C}" type="parTrans" cxnId="{24C62CE2-2FB5-4A97-9230-E75DB977A7F0}">
      <dgm:prSet/>
      <dgm:spPr/>
      <dgm:t>
        <a:bodyPr/>
        <a:lstStyle/>
        <a:p>
          <a:endParaRPr lang="ru-RU"/>
        </a:p>
      </dgm:t>
    </dgm:pt>
    <dgm:pt modelId="{12993E94-8231-41CC-881F-58562079A75A}" type="sibTrans" cxnId="{24C62CE2-2FB5-4A97-9230-E75DB977A7F0}">
      <dgm:prSet/>
      <dgm:spPr/>
      <dgm:t>
        <a:bodyPr/>
        <a:lstStyle/>
        <a:p>
          <a:endParaRPr lang="ru-RU"/>
        </a:p>
      </dgm:t>
    </dgm:pt>
    <dgm:pt modelId="{C5EA59AF-FE54-4C55-BDBD-7DB1A0E206EE}">
      <dgm:prSet/>
      <dgm:spPr/>
      <dgm:t>
        <a:bodyPr/>
        <a:lstStyle/>
        <a:p>
          <a:pPr algn="l" rtl="0"/>
          <a:r>
            <a:rPr lang="en-US" dirty="0"/>
            <a:t>К </a:t>
          </a:r>
          <a:r>
            <a:rPr lang="en-US" dirty="0" err="1"/>
            <a:t>силам</a:t>
          </a:r>
          <a:r>
            <a:rPr lang="en-US" dirty="0"/>
            <a:t>, </a:t>
          </a:r>
          <a:r>
            <a:rPr lang="en-US" dirty="0" err="1"/>
            <a:t>действующим</a:t>
          </a:r>
          <a:r>
            <a:rPr lang="en-US" dirty="0"/>
            <a:t> </a:t>
          </a:r>
          <a:r>
            <a:rPr lang="en-US" dirty="0" err="1"/>
            <a:t>на</a:t>
          </a:r>
          <a:r>
            <a:rPr lang="en-US" dirty="0"/>
            <a:t> </a:t>
          </a:r>
          <a:r>
            <a:rPr lang="en-US" dirty="0" err="1"/>
            <a:t>гимнастку</a:t>
          </a:r>
          <a:r>
            <a:rPr lang="en-US" dirty="0"/>
            <a:t>, </a:t>
          </a:r>
          <a:r>
            <a:rPr lang="en-US" dirty="0" err="1"/>
            <a:t>следует</a:t>
          </a:r>
          <a:r>
            <a:rPr lang="en-US" dirty="0"/>
            <a:t> </a:t>
          </a:r>
          <a:r>
            <a:rPr lang="en-US" dirty="0" err="1"/>
            <a:t>отнести</a:t>
          </a:r>
          <a:r>
            <a:rPr lang="en-US" dirty="0"/>
            <a:t> </a:t>
          </a:r>
          <a:r>
            <a:rPr lang="en-US" dirty="0" err="1"/>
            <a:t>силу</a:t>
          </a:r>
          <a:r>
            <a:rPr lang="en-US" dirty="0"/>
            <a:t> </a:t>
          </a:r>
          <a:r>
            <a:rPr lang="en-US" dirty="0" err="1"/>
            <a:t>тяжести</a:t>
          </a:r>
          <a:r>
            <a:rPr lang="en-US" dirty="0"/>
            <a:t>, </a:t>
          </a:r>
          <a:r>
            <a:rPr lang="en-US" dirty="0" err="1"/>
            <a:t>распеделенную</a:t>
          </a:r>
          <a:r>
            <a:rPr lang="en-US" dirty="0"/>
            <a:t> </a:t>
          </a:r>
          <a:r>
            <a:rPr lang="en-US" dirty="0" err="1"/>
            <a:t>нагрузку</a:t>
          </a:r>
          <a:r>
            <a:rPr lang="en-US" dirty="0"/>
            <a:t> - </a:t>
          </a:r>
          <a:r>
            <a:rPr lang="en-US" dirty="0" err="1"/>
            <a:t>реакцию</a:t>
          </a:r>
          <a:r>
            <a:rPr lang="en-US" dirty="0"/>
            <a:t> </a:t>
          </a:r>
          <a:r>
            <a:rPr lang="en-US" dirty="0" err="1"/>
            <a:t>опоры</a:t>
          </a:r>
          <a:r>
            <a:rPr lang="en-US" dirty="0"/>
            <a:t>, </a:t>
          </a:r>
          <a:r>
            <a:rPr lang="en-US" dirty="0" err="1"/>
            <a:t>которую</a:t>
          </a:r>
          <a:r>
            <a:rPr lang="en-US" dirty="0"/>
            <a:t> </a:t>
          </a:r>
          <a:r>
            <a:rPr lang="en-US" dirty="0" err="1"/>
            <a:t>при</a:t>
          </a:r>
          <a:r>
            <a:rPr lang="en-US" dirty="0"/>
            <a:t> </a:t>
          </a:r>
          <a:r>
            <a:rPr lang="en-US" dirty="0" err="1"/>
            <a:t>рассмотрении</a:t>
          </a:r>
          <a:r>
            <a:rPr lang="en-US" dirty="0"/>
            <a:t> </a:t>
          </a:r>
          <a:r>
            <a:rPr lang="en-US" dirty="0" err="1"/>
            <a:t>такого</a:t>
          </a:r>
          <a:r>
            <a:rPr lang="en-US" dirty="0"/>
            <a:t> </a:t>
          </a:r>
          <a:r>
            <a:rPr lang="en-US" dirty="0" err="1"/>
            <a:t>движения</a:t>
          </a:r>
          <a:r>
            <a:rPr lang="en-US" dirty="0"/>
            <a:t> </a:t>
          </a:r>
          <a:r>
            <a:rPr lang="en-US" dirty="0" err="1"/>
            <a:t>целесообразно</a:t>
          </a:r>
          <a:r>
            <a:rPr lang="en-US" dirty="0"/>
            <a:t> </a:t>
          </a:r>
          <a:r>
            <a:rPr lang="en-US" dirty="0" err="1"/>
            <a:t>представить</a:t>
          </a:r>
          <a:r>
            <a:rPr lang="en-US" dirty="0"/>
            <a:t> в </a:t>
          </a:r>
          <a:r>
            <a:rPr lang="en-US" dirty="0" err="1"/>
            <a:t>виде</a:t>
          </a:r>
          <a:r>
            <a:rPr lang="en-US" dirty="0"/>
            <a:t> </a:t>
          </a:r>
          <a:r>
            <a:rPr lang="en-US" dirty="0" err="1"/>
            <a:t>суммы</a:t>
          </a:r>
          <a:r>
            <a:rPr lang="en-US" dirty="0"/>
            <a:t> </a:t>
          </a:r>
          <a:r>
            <a:rPr lang="en-US" dirty="0" err="1"/>
            <a:t>сил</a:t>
          </a:r>
          <a:r>
            <a:rPr lang="en-US" dirty="0"/>
            <a:t> - </a:t>
          </a:r>
          <a:r>
            <a:rPr lang="en-US" dirty="0" err="1"/>
            <a:t>вертикальной</a:t>
          </a:r>
          <a:r>
            <a:rPr lang="en-US" dirty="0"/>
            <a:t> и </a:t>
          </a:r>
          <a:r>
            <a:rPr lang="en-US" dirty="0" err="1"/>
            <a:t>горизонтальных</a:t>
          </a:r>
          <a:r>
            <a:rPr lang="en-US" dirty="0"/>
            <a:t> </a:t>
          </a:r>
          <a:r>
            <a:rPr lang="en-US" dirty="0" err="1"/>
            <a:t>образующих</a:t>
          </a:r>
          <a:r>
            <a:rPr lang="en-US" dirty="0"/>
            <a:t> </a:t>
          </a:r>
          <a:r>
            <a:rPr lang="en-US" dirty="0" err="1"/>
            <a:t>пары</a:t>
          </a:r>
          <a:r>
            <a:rPr lang="en-US" dirty="0"/>
            <a:t> </a:t>
          </a:r>
          <a:r>
            <a:rPr lang="en-US" dirty="0" err="1"/>
            <a:t>сил</a:t>
          </a:r>
          <a:r>
            <a:rPr lang="en-US" dirty="0"/>
            <a:t>, </a:t>
          </a:r>
          <a:r>
            <a:rPr lang="en-US" dirty="0" err="1"/>
            <a:t>препятствующих</a:t>
          </a:r>
          <a:r>
            <a:rPr lang="en-US" dirty="0"/>
            <a:t> </a:t>
          </a:r>
          <a:r>
            <a:rPr lang="en-US" dirty="0" err="1"/>
            <a:t>вращению</a:t>
          </a:r>
          <a:endParaRPr lang="ru-RU" dirty="0"/>
        </a:p>
      </dgm:t>
    </dgm:pt>
    <dgm:pt modelId="{4C250145-D419-45EE-AAC2-363C7ABB1E45}" type="parTrans" cxnId="{CFC47677-A149-4A15-820D-DC7B7EF9CEFE}">
      <dgm:prSet/>
      <dgm:spPr/>
      <dgm:t>
        <a:bodyPr/>
        <a:lstStyle/>
        <a:p>
          <a:endParaRPr lang="ru-RU"/>
        </a:p>
      </dgm:t>
    </dgm:pt>
    <dgm:pt modelId="{3655DD4D-777E-48AD-9DA0-F0925A859719}" type="sibTrans" cxnId="{CFC47677-A149-4A15-820D-DC7B7EF9CEFE}">
      <dgm:prSet/>
      <dgm:spPr/>
      <dgm:t>
        <a:bodyPr/>
        <a:lstStyle/>
        <a:p>
          <a:endParaRPr lang="ru-RU"/>
        </a:p>
      </dgm:t>
    </dgm:pt>
    <dgm:pt modelId="{E97C46D3-B1A6-4C48-878C-848647533A9F}" type="pres">
      <dgm:prSet presAssocID="{6386DA7C-84F9-4A6A-9374-DD75AD4EC5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974575-132E-4C42-9BC7-353E44F4498F}" type="pres">
      <dgm:prSet presAssocID="{FA476F02-BA1F-442C-A88C-A0FE15FB149C}" presName="root" presStyleCnt="0"/>
      <dgm:spPr/>
    </dgm:pt>
    <dgm:pt modelId="{2F2B23F1-1DBE-4488-8CB2-D0FB8BF555C2}" type="pres">
      <dgm:prSet presAssocID="{FA476F02-BA1F-442C-A88C-A0FE15FB149C}" presName="rootComposite" presStyleCnt="0"/>
      <dgm:spPr/>
    </dgm:pt>
    <dgm:pt modelId="{D512C8EC-1262-4868-AF56-381EBEA7D92B}" type="pres">
      <dgm:prSet presAssocID="{FA476F02-BA1F-442C-A88C-A0FE15FB149C}" presName="rootText" presStyleLbl="node1" presStyleIdx="0" presStyleCnt="2"/>
      <dgm:spPr/>
    </dgm:pt>
    <dgm:pt modelId="{B78CAA95-17FD-4266-BEA2-080D6B36716B}" type="pres">
      <dgm:prSet presAssocID="{FA476F02-BA1F-442C-A88C-A0FE15FB149C}" presName="rootConnector" presStyleLbl="node1" presStyleIdx="0" presStyleCnt="2"/>
      <dgm:spPr/>
    </dgm:pt>
    <dgm:pt modelId="{6885D9F7-6727-470C-B5C2-3573D7CD8153}" type="pres">
      <dgm:prSet presAssocID="{FA476F02-BA1F-442C-A88C-A0FE15FB149C}" presName="childShape" presStyleCnt="0"/>
      <dgm:spPr/>
    </dgm:pt>
    <dgm:pt modelId="{D6F7CF4A-114D-4404-94D3-BF6BA10554DD}" type="pres">
      <dgm:prSet presAssocID="{C5EA59AF-FE54-4C55-BDBD-7DB1A0E206EE}" presName="root" presStyleCnt="0"/>
      <dgm:spPr/>
    </dgm:pt>
    <dgm:pt modelId="{E5457202-1BC4-4468-9924-1A58141091C2}" type="pres">
      <dgm:prSet presAssocID="{C5EA59AF-FE54-4C55-BDBD-7DB1A0E206EE}" presName="rootComposite" presStyleCnt="0"/>
      <dgm:spPr/>
    </dgm:pt>
    <dgm:pt modelId="{503ECC61-2773-4B6A-8D3E-3E409CCE870C}" type="pres">
      <dgm:prSet presAssocID="{C5EA59AF-FE54-4C55-BDBD-7DB1A0E206EE}" presName="rootText" presStyleLbl="node1" presStyleIdx="1" presStyleCnt="2"/>
      <dgm:spPr/>
    </dgm:pt>
    <dgm:pt modelId="{D9A9B4BE-09F2-42A5-B812-6B325C85D533}" type="pres">
      <dgm:prSet presAssocID="{C5EA59AF-FE54-4C55-BDBD-7DB1A0E206EE}" presName="rootConnector" presStyleLbl="node1" presStyleIdx="1" presStyleCnt="2"/>
      <dgm:spPr/>
    </dgm:pt>
    <dgm:pt modelId="{9DC2880C-E227-461A-B8BA-206E107C49CA}" type="pres">
      <dgm:prSet presAssocID="{C5EA59AF-FE54-4C55-BDBD-7DB1A0E206EE}" presName="childShape" presStyleCnt="0"/>
      <dgm:spPr/>
    </dgm:pt>
  </dgm:ptLst>
  <dgm:cxnLst>
    <dgm:cxn modelId="{4C95B503-991E-4FC2-84DD-81E95D11E063}" type="presOf" srcId="{C5EA59AF-FE54-4C55-BDBD-7DB1A0E206EE}" destId="{503ECC61-2773-4B6A-8D3E-3E409CCE870C}" srcOrd="0" destOrd="0" presId="urn:microsoft.com/office/officeart/2005/8/layout/hierarchy3"/>
    <dgm:cxn modelId="{84031516-97AC-484F-AF0A-846A2983C558}" type="presOf" srcId="{FA476F02-BA1F-442C-A88C-A0FE15FB149C}" destId="{D512C8EC-1262-4868-AF56-381EBEA7D92B}" srcOrd="0" destOrd="0" presId="urn:microsoft.com/office/officeart/2005/8/layout/hierarchy3"/>
    <dgm:cxn modelId="{DC036928-6FF8-4721-9149-2014ABB91BA0}" type="presOf" srcId="{C5EA59AF-FE54-4C55-BDBD-7DB1A0E206EE}" destId="{D9A9B4BE-09F2-42A5-B812-6B325C85D533}" srcOrd="1" destOrd="0" presId="urn:microsoft.com/office/officeart/2005/8/layout/hierarchy3"/>
    <dgm:cxn modelId="{F746A06D-8E78-4439-9368-F9C3D83DBEC4}" type="presOf" srcId="{FA476F02-BA1F-442C-A88C-A0FE15FB149C}" destId="{B78CAA95-17FD-4266-BEA2-080D6B36716B}" srcOrd="1" destOrd="0" presId="urn:microsoft.com/office/officeart/2005/8/layout/hierarchy3"/>
    <dgm:cxn modelId="{CFC47677-A149-4A15-820D-DC7B7EF9CEFE}" srcId="{6386DA7C-84F9-4A6A-9374-DD75AD4EC599}" destId="{C5EA59AF-FE54-4C55-BDBD-7DB1A0E206EE}" srcOrd="1" destOrd="0" parTransId="{4C250145-D419-45EE-AAC2-363C7ABB1E45}" sibTransId="{3655DD4D-777E-48AD-9DA0-F0925A859719}"/>
    <dgm:cxn modelId="{24C62CE2-2FB5-4A97-9230-E75DB977A7F0}" srcId="{6386DA7C-84F9-4A6A-9374-DD75AD4EC599}" destId="{FA476F02-BA1F-442C-A88C-A0FE15FB149C}" srcOrd="0" destOrd="0" parTransId="{25F58835-9944-4B79-9F2F-4671EBD1D48C}" sibTransId="{12993E94-8231-41CC-881F-58562079A75A}"/>
    <dgm:cxn modelId="{DAFA76F9-6DEF-49F9-8E06-B44CF1B9512F}" type="presOf" srcId="{6386DA7C-84F9-4A6A-9374-DD75AD4EC599}" destId="{E97C46D3-B1A6-4C48-878C-848647533A9F}" srcOrd="0" destOrd="0" presId="urn:microsoft.com/office/officeart/2005/8/layout/hierarchy3"/>
    <dgm:cxn modelId="{02E46574-E7AC-4DE8-9BE4-597735B9B120}" type="presParOf" srcId="{E97C46D3-B1A6-4C48-878C-848647533A9F}" destId="{77974575-132E-4C42-9BC7-353E44F4498F}" srcOrd="0" destOrd="0" presId="urn:microsoft.com/office/officeart/2005/8/layout/hierarchy3"/>
    <dgm:cxn modelId="{4CCC7B44-F3AC-4EEA-BE1D-BC3D84B06F7D}" type="presParOf" srcId="{77974575-132E-4C42-9BC7-353E44F4498F}" destId="{2F2B23F1-1DBE-4488-8CB2-D0FB8BF555C2}" srcOrd="0" destOrd="0" presId="urn:microsoft.com/office/officeart/2005/8/layout/hierarchy3"/>
    <dgm:cxn modelId="{96F373CE-FD89-4C76-974A-DC614B93B517}" type="presParOf" srcId="{2F2B23F1-1DBE-4488-8CB2-D0FB8BF555C2}" destId="{D512C8EC-1262-4868-AF56-381EBEA7D92B}" srcOrd="0" destOrd="0" presId="urn:microsoft.com/office/officeart/2005/8/layout/hierarchy3"/>
    <dgm:cxn modelId="{04ECB42A-979E-4224-9549-135542688DFA}" type="presParOf" srcId="{2F2B23F1-1DBE-4488-8CB2-D0FB8BF555C2}" destId="{B78CAA95-17FD-4266-BEA2-080D6B36716B}" srcOrd="1" destOrd="0" presId="urn:microsoft.com/office/officeart/2005/8/layout/hierarchy3"/>
    <dgm:cxn modelId="{1CEF1A26-2C52-4FA2-951D-79A3AF12ACE3}" type="presParOf" srcId="{77974575-132E-4C42-9BC7-353E44F4498F}" destId="{6885D9F7-6727-470C-B5C2-3573D7CD8153}" srcOrd="1" destOrd="0" presId="urn:microsoft.com/office/officeart/2005/8/layout/hierarchy3"/>
    <dgm:cxn modelId="{7C7C0052-A259-4BBE-B97D-CAC439B0FEEA}" type="presParOf" srcId="{E97C46D3-B1A6-4C48-878C-848647533A9F}" destId="{D6F7CF4A-114D-4404-94D3-BF6BA10554DD}" srcOrd="1" destOrd="0" presId="urn:microsoft.com/office/officeart/2005/8/layout/hierarchy3"/>
    <dgm:cxn modelId="{D1C754C4-692D-4BF6-8927-39F6B8510FA0}" type="presParOf" srcId="{D6F7CF4A-114D-4404-94D3-BF6BA10554DD}" destId="{E5457202-1BC4-4468-9924-1A58141091C2}" srcOrd="0" destOrd="0" presId="urn:microsoft.com/office/officeart/2005/8/layout/hierarchy3"/>
    <dgm:cxn modelId="{5DAD0339-2188-447F-B442-2F5F2315C6AF}" type="presParOf" srcId="{E5457202-1BC4-4468-9924-1A58141091C2}" destId="{503ECC61-2773-4B6A-8D3E-3E409CCE870C}" srcOrd="0" destOrd="0" presId="urn:microsoft.com/office/officeart/2005/8/layout/hierarchy3"/>
    <dgm:cxn modelId="{9B8332A3-74BD-4BE5-ACE6-7F2203A65952}" type="presParOf" srcId="{E5457202-1BC4-4468-9924-1A58141091C2}" destId="{D9A9B4BE-09F2-42A5-B812-6B325C85D533}" srcOrd="1" destOrd="0" presId="urn:microsoft.com/office/officeart/2005/8/layout/hierarchy3"/>
    <dgm:cxn modelId="{9E2F0B81-9379-4820-B4F6-5CE94A46BEB9}" type="presParOf" srcId="{D6F7CF4A-114D-4404-94D3-BF6BA10554DD}" destId="{9DC2880C-E227-461A-B8BA-206E107C49C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E32B4-1E50-4932-9A09-B39B96202776}">
      <dsp:nvSpPr>
        <dsp:cNvPr id="0" name=""/>
        <dsp:cNvSpPr/>
      </dsp:nvSpPr>
      <dsp:spPr>
        <a:xfrm>
          <a:off x="185213" y="87972"/>
          <a:ext cx="10024714" cy="29505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Художественная</a:t>
          </a:r>
          <a:r>
            <a:rPr lang="en-US" sz="1600" kern="1200" dirty="0"/>
            <a:t> </a:t>
          </a:r>
          <a:r>
            <a:rPr lang="en-US" sz="1600" kern="1200" dirty="0" err="1"/>
            <a:t>гимнастика</a:t>
          </a:r>
          <a:r>
            <a:rPr lang="en-US" sz="1600" kern="1200" dirty="0"/>
            <a:t> – </a:t>
          </a:r>
          <a:r>
            <a:rPr lang="en-US" sz="1600" kern="1200" dirty="0" err="1"/>
            <a:t>один</a:t>
          </a:r>
          <a:r>
            <a:rPr lang="en-US" sz="1600" kern="1200" dirty="0"/>
            <a:t> </a:t>
          </a:r>
          <a:r>
            <a:rPr lang="en-US" sz="1600" kern="1200" dirty="0" err="1"/>
            <a:t>из</a:t>
          </a:r>
          <a:r>
            <a:rPr lang="en-US" sz="1600" kern="1200" dirty="0"/>
            <a:t> </a:t>
          </a:r>
          <a:r>
            <a:rPr lang="en-US" sz="1600" kern="1200" dirty="0" err="1"/>
            <a:t>самых</a:t>
          </a:r>
          <a:r>
            <a:rPr lang="en-US" sz="1600" kern="1200" dirty="0"/>
            <a:t> </a:t>
          </a:r>
          <a:r>
            <a:rPr lang="en-US" sz="1600" kern="1200" dirty="0" err="1"/>
            <a:t>зрелищных</a:t>
          </a:r>
          <a:r>
            <a:rPr lang="en-US" sz="1600" kern="1200" dirty="0"/>
            <a:t> и </a:t>
          </a:r>
          <a:r>
            <a:rPr lang="en-US" sz="1600" kern="1200" dirty="0" err="1"/>
            <a:t>изящных</a:t>
          </a:r>
          <a:r>
            <a:rPr lang="en-US" sz="1600" kern="1200" dirty="0"/>
            <a:t> </a:t>
          </a:r>
          <a:r>
            <a:rPr lang="en-US" sz="1600" kern="1200" dirty="0" err="1"/>
            <a:t>видов</a:t>
          </a:r>
          <a:r>
            <a:rPr lang="en-US" sz="1600" kern="1200" dirty="0"/>
            <a:t> </a:t>
          </a:r>
          <a:r>
            <a:rPr lang="en-US" sz="1600" kern="1200" dirty="0" err="1"/>
            <a:t>спорта</a:t>
          </a:r>
          <a:r>
            <a:rPr lang="en-US" sz="1600" kern="1200" dirty="0"/>
            <a:t>, </a:t>
          </a:r>
          <a:r>
            <a:rPr lang="en-US" sz="1600" kern="1200" dirty="0" err="1"/>
            <a:t>суть</a:t>
          </a:r>
          <a:r>
            <a:rPr lang="en-US" sz="1600" kern="1200" dirty="0"/>
            <a:t> </a:t>
          </a:r>
          <a:r>
            <a:rPr lang="en-US" sz="1600" kern="1200" dirty="0" err="1"/>
            <a:t>которого</a:t>
          </a:r>
          <a:r>
            <a:rPr lang="en-US" sz="1600" kern="1200" dirty="0"/>
            <a:t> </a:t>
          </a:r>
          <a:r>
            <a:rPr lang="en-US" sz="1600" kern="1200" dirty="0" err="1"/>
            <a:t>заключается</a:t>
          </a:r>
          <a:r>
            <a:rPr lang="en-US" sz="1600" kern="1200" dirty="0"/>
            <a:t> в </a:t>
          </a:r>
          <a:r>
            <a:rPr lang="en-US" sz="1600" kern="1200" dirty="0" err="1"/>
            <a:t>выполнении</a:t>
          </a:r>
          <a:r>
            <a:rPr lang="en-US" sz="1600" kern="1200" dirty="0"/>
            <a:t> </a:t>
          </a:r>
          <a:r>
            <a:rPr lang="en-US" sz="1600" kern="1200" dirty="0" err="1"/>
            <a:t>гимнастических</a:t>
          </a:r>
          <a:r>
            <a:rPr lang="en-US" sz="1600" kern="1200" dirty="0"/>
            <a:t> и </a:t>
          </a:r>
          <a:r>
            <a:rPr lang="en-US" sz="1600" kern="1200" dirty="0" err="1"/>
            <a:t>танцевальных</a:t>
          </a:r>
          <a:r>
            <a:rPr lang="en-US" sz="1600" kern="1200" dirty="0"/>
            <a:t> </a:t>
          </a:r>
          <a:r>
            <a:rPr lang="en-US" sz="1600" kern="1200" dirty="0" err="1"/>
            <a:t>упражнений</a:t>
          </a:r>
          <a:r>
            <a:rPr lang="en-US" sz="1600" kern="1200" dirty="0"/>
            <a:t>. </a:t>
          </a:r>
          <a:r>
            <a:rPr lang="en-US" sz="1600" kern="1200" dirty="0" err="1"/>
            <a:t>Художественная</a:t>
          </a:r>
          <a:r>
            <a:rPr lang="en-US" sz="1600" kern="1200" dirty="0"/>
            <a:t> </a:t>
          </a:r>
          <a:r>
            <a:rPr lang="en-US" sz="1600" kern="1200" dirty="0" err="1"/>
            <a:t>гимнастика</a:t>
          </a:r>
          <a:r>
            <a:rPr lang="en-US" sz="1600" kern="1200" dirty="0"/>
            <a:t> </a:t>
          </a:r>
          <a:r>
            <a:rPr lang="en-US" sz="1600" kern="1200" dirty="0" err="1"/>
            <a:t>является</a:t>
          </a:r>
          <a:r>
            <a:rPr lang="en-US" sz="1600" kern="1200" dirty="0"/>
            <a:t> </a:t>
          </a:r>
          <a:r>
            <a:rPr lang="en-US" sz="1600" kern="1200" dirty="0" err="1"/>
            <a:t>олимпийским</a:t>
          </a:r>
          <a:r>
            <a:rPr lang="en-US" sz="1600" kern="1200" dirty="0"/>
            <a:t> </a:t>
          </a:r>
          <a:r>
            <a:rPr lang="en-US" sz="1600" kern="1200" dirty="0" err="1"/>
            <a:t>видом</a:t>
          </a:r>
          <a:r>
            <a:rPr lang="en-US" sz="1600" kern="1200" dirty="0"/>
            <a:t> </a:t>
          </a:r>
          <a:r>
            <a:rPr lang="en-US" sz="1600" kern="1200" dirty="0" err="1"/>
            <a:t>спорта</a:t>
          </a:r>
          <a:r>
            <a:rPr lang="en-US" sz="1600" kern="1200" dirty="0"/>
            <a:t>. </a:t>
          </a:r>
          <a:endParaRPr lang="ru-RU" sz="1600" kern="1200" dirty="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Упражнения могут выполняться:</a:t>
          </a:r>
        </a:p>
      </dsp:txBody>
      <dsp:txXfrm>
        <a:off x="1521841" y="604313"/>
        <a:ext cx="7351457" cy="1327733"/>
      </dsp:txXfrm>
    </dsp:sp>
    <dsp:sp modelId="{AAFFEC00-E24A-480E-A442-717924FE4AAF}">
      <dsp:nvSpPr>
        <dsp:cNvPr id="0" name=""/>
        <dsp:cNvSpPr/>
      </dsp:nvSpPr>
      <dsp:spPr>
        <a:xfrm>
          <a:off x="4661618" y="1833440"/>
          <a:ext cx="3217895" cy="31477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libri" panose="020F0502020204030204" pitchFamily="34" charset="0"/>
              <a:cs typeface="Calibri" panose="020F0502020204030204" pitchFamily="34" charset="0"/>
            </a:rPr>
            <a:t>Без предмета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</a:p>
      </dsp:txBody>
      <dsp:txXfrm>
        <a:off x="5645758" y="2646604"/>
        <a:ext cx="1930737" cy="1731252"/>
      </dsp:txXfrm>
    </dsp:sp>
    <dsp:sp modelId="{15ADC920-6D3E-4A89-B870-8BAE592BFD22}">
      <dsp:nvSpPr>
        <dsp:cNvPr id="0" name=""/>
        <dsp:cNvSpPr/>
      </dsp:nvSpPr>
      <dsp:spPr>
        <a:xfrm>
          <a:off x="2555488" y="1840034"/>
          <a:ext cx="3154872" cy="316906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Calibri" panose="020F0502020204030204" pitchFamily="34" charset="0"/>
              <a:cs typeface="Calibri" panose="020F0502020204030204" pitchFamily="34" charset="0"/>
            </a:rPr>
            <a:t>С предметом: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  Скакалка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  Булавы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  Обруч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  Лента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   Мяч   </a:t>
          </a:r>
        </a:p>
      </dsp:txBody>
      <dsp:txXfrm>
        <a:off x="2852572" y="2658709"/>
        <a:ext cx="1892923" cy="1742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901BE-7A07-4CAB-9EDB-329DDDECE1CD}">
      <dsp:nvSpPr>
        <dsp:cNvPr id="0" name=""/>
        <dsp:cNvSpPr/>
      </dsp:nvSpPr>
      <dsp:spPr>
        <a:xfrm>
          <a:off x="89563" y="182476"/>
          <a:ext cx="10725936" cy="11413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Классификация прыжков </a:t>
          </a:r>
          <a:endParaRPr lang="ru-RU" sz="3600" kern="1200" dirty="0"/>
        </a:p>
      </dsp:txBody>
      <dsp:txXfrm>
        <a:off x="89563" y="182476"/>
        <a:ext cx="10725936" cy="1141397"/>
      </dsp:txXfrm>
    </dsp:sp>
    <dsp:sp modelId="{54CC4D66-7FD3-41C7-976D-AFE1C93913FF}">
      <dsp:nvSpPr>
        <dsp:cNvPr id="0" name=""/>
        <dsp:cNvSpPr/>
      </dsp:nvSpPr>
      <dsp:spPr>
        <a:xfrm>
          <a:off x="89563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76EDA-9099-4E68-B566-2DC4B85EE28A}">
      <dsp:nvSpPr>
        <dsp:cNvPr id="0" name=""/>
        <dsp:cNvSpPr/>
      </dsp:nvSpPr>
      <dsp:spPr>
        <a:xfrm>
          <a:off x="1474506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94513-B2AD-4407-934C-34E2B941672E}">
      <dsp:nvSpPr>
        <dsp:cNvPr id="0" name=""/>
        <dsp:cNvSpPr/>
      </dsp:nvSpPr>
      <dsp:spPr>
        <a:xfrm>
          <a:off x="2859449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119D8C-DACF-4DE8-AF5F-C0B2B37AE4C5}">
      <dsp:nvSpPr>
        <dsp:cNvPr id="0" name=""/>
        <dsp:cNvSpPr/>
      </dsp:nvSpPr>
      <dsp:spPr>
        <a:xfrm>
          <a:off x="4244392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DB341-399D-4CEB-856E-BC35D6B43C84}">
      <dsp:nvSpPr>
        <dsp:cNvPr id="0" name=""/>
        <dsp:cNvSpPr/>
      </dsp:nvSpPr>
      <dsp:spPr>
        <a:xfrm>
          <a:off x="5629335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C04619-BC3D-470C-94FE-6074351C49B5}">
      <dsp:nvSpPr>
        <dsp:cNvPr id="0" name=""/>
        <dsp:cNvSpPr/>
      </dsp:nvSpPr>
      <dsp:spPr>
        <a:xfrm>
          <a:off x="7014278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4DFC6-0088-4553-B6D2-C5D5FD7DAF0F}">
      <dsp:nvSpPr>
        <dsp:cNvPr id="0" name=""/>
        <dsp:cNvSpPr/>
      </dsp:nvSpPr>
      <dsp:spPr>
        <a:xfrm>
          <a:off x="8399221" y="1323873"/>
          <a:ext cx="1308607" cy="21810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FCD5C-63D7-4156-8875-1263EE6F0E0C}">
      <dsp:nvSpPr>
        <dsp:cNvPr id="0" name=""/>
        <dsp:cNvSpPr/>
      </dsp:nvSpPr>
      <dsp:spPr>
        <a:xfrm>
          <a:off x="3453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по</a:t>
          </a:r>
          <a:r>
            <a:rPr lang="en-US" sz="1700" kern="1200" dirty="0"/>
            <a:t> положению </a:t>
          </a:r>
          <a:r>
            <a:rPr lang="en-US" sz="1700" kern="1200" dirty="0" err="1"/>
            <a:t>туловища</a:t>
          </a:r>
          <a:endParaRPr lang="ru-RU" sz="1700" kern="1200" dirty="0"/>
        </a:p>
      </dsp:txBody>
      <dsp:txXfrm>
        <a:off x="3453" y="1153566"/>
        <a:ext cx="1546362" cy="773181"/>
      </dsp:txXfrm>
    </dsp:sp>
    <dsp:sp modelId="{0B76EA96-F09C-4C10-93CC-FAF4CBD6B464}">
      <dsp:nvSpPr>
        <dsp:cNvPr id="0" name=""/>
        <dsp:cNvSpPr/>
      </dsp:nvSpPr>
      <dsp:spPr>
        <a:xfrm>
          <a:off x="1874552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толчком с двух ног </a:t>
          </a:r>
          <a:endParaRPr lang="ru-RU" sz="1700" kern="1200"/>
        </a:p>
      </dsp:txBody>
      <dsp:txXfrm>
        <a:off x="1874552" y="1153566"/>
        <a:ext cx="1546362" cy="773181"/>
      </dsp:txXfrm>
    </dsp:sp>
    <dsp:sp modelId="{392F0AB1-216C-427A-97FD-B3BEB412150D}">
      <dsp:nvSpPr>
        <dsp:cNvPr id="0" name=""/>
        <dsp:cNvSpPr/>
      </dsp:nvSpPr>
      <dsp:spPr>
        <a:xfrm>
          <a:off x="3745651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толчком</a:t>
          </a:r>
          <a:r>
            <a:rPr lang="en-US" sz="1700" kern="1200" dirty="0"/>
            <a:t> с </a:t>
          </a:r>
          <a:r>
            <a:rPr lang="en-US" sz="1700" kern="1200" dirty="0" err="1"/>
            <a:t>одной</a:t>
          </a:r>
          <a:r>
            <a:rPr lang="en-US" sz="1700" kern="1200" dirty="0"/>
            <a:t> </a:t>
          </a:r>
          <a:r>
            <a:rPr lang="en-US" sz="1700" kern="1200" dirty="0" err="1"/>
            <a:t>ноги</a:t>
          </a:r>
          <a:endParaRPr lang="ru-RU" sz="1700" kern="1200" dirty="0"/>
        </a:p>
      </dsp:txBody>
      <dsp:txXfrm>
        <a:off x="3745651" y="1153566"/>
        <a:ext cx="1546362" cy="773181"/>
      </dsp:txXfrm>
    </dsp:sp>
    <dsp:sp modelId="{87660D1D-5849-4430-81E5-4CBA7E6A72CA}">
      <dsp:nvSpPr>
        <dsp:cNvPr id="0" name=""/>
        <dsp:cNvSpPr/>
      </dsp:nvSpPr>
      <dsp:spPr>
        <a:xfrm>
          <a:off x="5616749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толчком с места </a:t>
          </a:r>
          <a:endParaRPr lang="ru-RU" sz="1700" kern="1200"/>
        </a:p>
      </dsp:txBody>
      <dsp:txXfrm>
        <a:off x="5616749" y="1153566"/>
        <a:ext cx="1546362" cy="773181"/>
      </dsp:txXfrm>
    </dsp:sp>
    <dsp:sp modelId="{449AAE23-566B-40B4-8641-43BA6088B9A4}">
      <dsp:nvSpPr>
        <dsp:cNvPr id="0" name=""/>
        <dsp:cNvSpPr/>
      </dsp:nvSpPr>
      <dsp:spPr>
        <a:xfrm>
          <a:off x="7487848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толчком с разбега </a:t>
          </a:r>
          <a:endParaRPr lang="ru-RU" sz="1700" kern="1200"/>
        </a:p>
      </dsp:txBody>
      <dsp:txXfrm>
        <a:off x="7487848" y="1153566"/>
        <a:ext cx="1546362" cy="773181"/>
      </dsp:txXfrm>
    </dsp:sp>
    <dsp:sp modelId="{59E8833F-A6A5-47A8-86EC-C09BDFD580E6}">
      <dsp:nvSpPr>
        <dsp:cNvPr id="0" name=""/>
        <dsp:cNvSpPr/>
      </dsp:nvSpPr>
      <dsp:spPr>
        <a:xfrm>
          <a:off x="9358946" y="1153566"/>
          <a:ext cx="1546362" cy="773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с поворотом </a:t>
          </a:r>
          <a:endParaRPr lang="ru-RU" sz="1700" kern="1200"/>
        </a:p>
      </dsp:txBody>
      <dsp:txXfrm>
        <a:off x="9358946" y="1153566"/>
        <a:ext cx="1546362" cy="773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EA963-1DBE-47DB-AD7C-620F7D27F0F3}">
      <dsp:nvSpPr>
        <dsp:cNvPr id="0" name=""/>
        <dsp:cNvSpPr/>
      </dsp:nvSpPr>
      <dsp:spPr>
        <a:xfrm>
          <a:off x="9584" y="63679"/>
          <a:ext cx="2864598" cy="171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Отталкивание </a:t>
          </a:r>
          <a:endParaRPr lang="ru-RU" sz="2900" kern="1200"/>
        </a:p>
      </dsp:txBody>
      <dsp:txXfrm>
        <a:off x="59925" y="114020"/>
        <a:ext cx="2763916" cy="1618077"/>
      </dsp:txXfrm>
    </dsp:sp>
    <dsp:sp modelId="{C61AFE7D-EFBF-4E4D-A3BE-643EEE430762}">
      <dsp:nvSpPr>
        <dsp:cNvPr id="0" name=""/>
        <dsp:cNvSpPr/>
      </dsp:nvSpPr>
      <dsp:spPr>
        <a:xfrm>
          <a:off x="3160642" y="567849"/>
          <a:ext cx="607294" cy="71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3160642" y="709933"/>
        <a:ext cx="425106" cy="426252"/>
      </dsp:txXfrm>
    </dsp:sp>
    <dsp:sp modelId="{00009DAF-A6DB-49FF-AD33-0CB7A8649416}">
      <dsp:nvSpPr>
        <dsp:cNvPr id="0" name=""/>
        <dsp:cNvSpPr/>
      </dsp:nvSpPr>
      <dsp:spPr>
        <a:xfrm>
          <a:off x="4020022" y="63679"/>
          <a:ext cx="2864598" cy="171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Свободное движение (полет)</a:t>
          </a:r>
          <a:endParaRPr lang="ru-RU" sz="2900" kern="1200"/>
        </a:p>
      </dsp:txBody>
      <dsp:txXfrm>
        <a:off x="4070363" y="114020"/>
        <a:ext cx="2763916" cy="1618077"/>
      </dsp:txXfrm>
    </dsp:sp>
    <dsp:sp modelId="{7489BE1B-8CAB-4B71-9B5D-71BEA5C97EE6}">
      <dsp:nvSpPr>
        <dsp:cNvPr id="0" name=""/>
        <dsp:cNvSpPr/>
      </dsp:nvSpPr>
      <dsp:spPr>
        <a:xfrm>
          <a:off x="7171081" y="567849"/>
          <a:ext cx="607294" cy="71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7171081" y="709933"/>
        <a:ext cx="425106" cy="426252"/>
      </dsp:txXfrm>
    </dsp:sp>
    <dsp:sp modelId="{BAB91CD8-C1A9-4534-BCF2-0F9F15BE9E86}">
      <dsp:nvSpPr>
        <dsp:cNvPr id="0" name=""/>
        <dsp:cNvSpPr/>
      </dsp:nvSpPr>
      <dsp:spPr>
        <a:xfrm>
          <a:off x="8030460" y="63679"/>
          <a:ext cx="2864598" cy="1718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Приземление </a:t>
          </a:r>
          <a:endParaRPr lang="ru-RU" sz="2900" kern="1200"/>
        </a:p>
      </dsp:txBody>
      <dsp:txXfrm>
        <a:off x="8080801" y="114020"/>
        <a:ext cx="2763916" cy="1618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99DA-C3B8-428D-9A29-CB427A7B2EE5}">
      <dsp:nvSpPr>
        <dsp:cNvPr id="0" name=""/>
        <dsp:cNvSpPr/>
      </dsp:nvSpPr>
      <dsp:spPr>
        <a:xfrm rot="16200000">
          <a:off x="-923158" y="925769"/>
          <a:ext cx="4413813" cy="256227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Отталкивание</a:t>
          </a:r>
          <a:r>
            <a:rPr lang="en-US" sz="1600" kern="1200" dirty="0"/>
            <a:t> в </a:t>
          </a:r>
          <a:r>
            <a:rPr lang="en-US" sz="1600" kern="1200" dirty="0" err="1"/>
            <a:t>прыжках</a:t>
          </a:r>
          <a:r>
            <a:rPr lang="en-US" sz="1600" kern="1200" dirty="0"/>
            <a:t> </a:t>
          </a:r>
          <a:r>
            <a:rPr lang="en-US" sz="1600" kern="1200" dirty="0" err="1"/>
            <a:t>вызывает</a:t>
          </a:r>
          <a:r>
            <a:rPr lang="en-US" sz="1600" kern="1200" dirty="0"/>
            <a:t> </a:t>
          </a:r>
          <a:r>
            <a:rPr lang="en-US" sz="1600" kern="1200" dirty="0" err="1"/>
            <a:t>ускорение</a:t>
          </a:r>
          <a:r>
            <a:rPr lang="en-US" sz="1600" kern="1200" dirty="0"/>
            <a:t> ОЦТ </a:t>
          </a:r>
          <a:r>
            <a:rPr lang="en-US" sz="1600" kern="1200" dirty="0" err="1"/>
            <a:t>тела</a:t>
          </a:r>
          <a:r>
            <a:rPr lang="en-US" sz="1600" kern="1200" dirty="0"/>
            <a:t> </a:t>
          </a:r>
          <a:r>
            <a:rPr lang="en-US" sz="1600" kern="1200" dirty="0" err="1"/>
            <a:t>гимнастки</a:t>
          </a:r>
          <a:r>
            <a:rPr lang="en-US" sz="1600" kern="1200" dirty="0"/>
            <a:t> и </a:t>
          </a:r>
          <a:r>
            <a:rPr lang="en-US" sz="1600" kern="1200" dirty="0" err="1"/>
            <a:t>перемещает</a:t>
          </a:r>
          <a:r>
            <a:rPr lang="en-US" sz="1600" kern="1200" dirty="0"/>
            <a:t> </a:t>
          </a:r>
          <a:r>
            <a:rPr lang="en-US" sz="1600" kern="1200" dirty="0" err="1"/>
            <a:t>его</a:t>
          </a:r>
          <a:r>
            <a:rPr lang="en-US" sz="1600" kern="1200" dirty="0"/>
            <a:t> в </a:t>
          </a:r>
          <a:r>
            <a:rPr lang="en-US" sz="1600" kern="1200" dirty="0" err="1"/>
            <a:t>направлении</a:t>
          </a:r>
          <a:r>
            <a:rPr lang="en-US" sz="1600" kern="1200" dirty="0"/>
            <a:t> </a:t>
          </a:r>
          <a:r>
            <a:rPr lang="en-US" sz="1600" kern="1200" dirty="0" err="1"/>
            <a:t>последующего</a:t>
          </a:r>
          <a:r>
            <a:rPr lang="en-US" sz="1600" kern="1200" dirty="0"/>
            <a:t> </a:t>
          </a:r>
          <a:r>
            <a:rPr lang="en-US" sz="1600" kern="1200" dirty="0" err="1"/>
            <a:t>полета</a:t>
          </a:r>
          <a:endParaRPr lang="ru-RU" sz="1600" kern="1200" dirty="0"/>
        </a:p>
      </dsp:txBody>
      <dsp:txXfrm rot="5400000">
        <a:off x="2612" y="882762"/>
        <a:ext cx="2562273" cy="2648287"/>
      </dsp:txXfrm>
    </dsp:sp>
    <dsp:sp modelId="{0403FEF6-1A3A-4589-BC08-C59AAF24AF6C}">
      <dsp:nvSpPr>
        <dsp:cNvPr id="0" name=""/>
        <dsp:cNvSpPr/>
      </dsp:nvSpPr>
      <dsp:spPr>
        <a:xfrm rot="16200000">
          <a:off x="1831286" y="925769"/>
          <a:ext cx="4413813" cy="2562273"/>
        </a:xfrm>
        <a:prstGeom prst="flowChartManualOperation">
          <a:avLst/>
        </a:prstGeom>
        <a:solidFill>
          <a:schemeClr val="accent1">
            <a:shade val="80000"/>
            <a:hueOff val="-48361"/>
            <a:satOff val="-16690"/>
            <a:lumOff val="119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В </a:t>
          </a:r>
          <a:r>
            <a:rPr lang="en-US" sz="1600" kern="1200" dirty="0" err="1"/>
            <a:t>фазе</a:t>
          </a:r>
          <a:r>
            <a:rPr lang="en-US" sz="1600" kern="1200" dirty="0"/>
            <a:t> </a:t>
          </a:r>
          <a:r>
            <a:rPr lang="en-US" sz="1600" kern="1200" dirty="0" err="1"/>
            <a:t>отталкивания</a:t>
          </a:r>
          <a:r>
            <a:rPr lang="en-US" sz="1600" kern="1200" dirty="0"/>
            <a:t> </a:t>
          </a:r>
          <a:r>
            <a:rPr lang="en-US" sz="1600" kern="1200" dirty="0" err="1"/>
            <a:t>выпрямление</a:t>
          </a:r>
          <a:r>
            <a:rPr lang="en-US" sz="1600" kern="1200" dirty="0"/>
            <a:t> </a:t>
          </a:r>
          <a:r>
            <a:rPr lang="en-US" sz="1600" kern="1200" dirty="0" err="1"/>
            <a:t>толчковой</a:t>
          </a:r>
          <a:r>
            <a:rPr lang="en-US" sz="1600" kern="1200" dirty="0"/>
            <a:t> </a:t>
          </a:r>
          <a:r>
            <a:rPr lang="en-US" sz="1600" kern="1200" dirty="0" err="1"/>
            <a:t>ноги</a:t>
          </a:r>
          <a:r>
            <a:rPr lang="en-US" sz="1600" kern="1200" dirty="0"/>
            <a:t> (</a:t>
          </a:r>
          <a:r>
            <a:rPr lang="en-US" sz="1600" kern="1200" dirty="0" err="1"/>
            <a:t>или</a:t>
          </a:r>
          <a:r>
            <a:rPr lang="en-US" sz="1600" kern="1200" dirty="0"/>
            <a:t> </a:t>
          </a:r>
          <a:r>
            <a:rPr lang="en-US" sz="1600" kern="1200" dirty="0" err="1"/>
            <a:t>обеих</a:t>
          </a:r>
          <a:r>
            <a:rPr lang="en-US" sz="1600" kern="1200" dirty="0"/>
            <a:t> </a:t>
          </a:r>
          <a:r>
            <a:rPr lang="en-US" sz="1600" kern="1200" dirty="0" err="1"/>
            <a:t>ног</a:t>
          </a:r>
          <a:r>
            <a:rPr lang="en-US" sz="1600" kern="1200" dirty="0"/>
            <a:t>) </a:t>
          </a:r>
          <a:r>
            <a:rPr lang="en-US" sz="1600" kern="1200" dirty="0" err="1"/>
            <a:t>отдаляет</a:t>
          </a:r>
          <a:r>
            <a:rPr lang="en-US" sz="1600" kern="1200" dirty="0"/>
            <a:t> ОЦТ </a:t>
          </a:r>
          <a:r>
            <a:rPr lang="en-US" sz="1600" kern="1200" dirty="0" err="1"/>
            <a:t>тела</a:t>
          </a:r>
          <a:r>
            <a:rPr lang="en-US" sz="1600" kern="1200" dirty="0"/>
            <a:t> </a:t>
          </a:r>
          <a:r>
            <a:rPr lang="en-US" sz="1600" kern="1200" dirty="0" err="1"/>
            <a:t>спортсмена</a:t>
          </a:r>
          <a:r>
            <a:rPr lang="en-US" sz="1600" kern="1200" dirty="0"/>
            <a:t> </a:t>
          </a:r>
          <a:r>
            <a:rPr lang="en-US" sz="1600" kern="1200" dirty="0" err="1"/>
            <a:t>от</a:t>
          </a:r>
          <a:r>
            <a:rPr lang="en-US" sz="1600" kern="1200" dirty="0"/>
            <a:t> </a:t>
          </a:r>
          <a:r>
            <a:rPr lang="en-US" sz="1600" kern="1200" dirty="0" err="1"/>
            <a:t>места</a:t>
          </a:r>
          <a:r>
            <a:rPr lang="en-US" sz="1600" kern="1200" dirty="0"/>
            <a:t> </a:t>
          </a:r>
          <a:r>
            <a:rPr lang="en-US" sz="1600" kern="1200" dirty="0" err="1"/>
            <a:t>опоры</a:t>
          </a:r>
          <a:r>
            <a:rPr lang="en-US" sz="1600" kern="1200" dirty="0"/>
            <a:t>, </a:t>
          </a:r>
          <a:r>
            <a:rPr lang="en-US" sz="1600" kern="1200" dirty="0" err="1"/>
            <a:t>придает</a:t>
          </a:r>
          <a:r>
            <a:rPr lang="en-US" sz="1600" kern="1200" dirty="0"/>
            <a:t> </a:t>
          </a:r>
          <a:r>
            <a:rPr lang="en-US" sz="1600" kern="1200" dirty="0" err="1"/>
            <a:t>ему</a:t>
          </a:r>
          <a:r>
            <a:rPr lang="en-US" sz="1600" kern="1200" dirty="0"/>
            <a:t> </a:t>
          </a:r>
          <a:r>
            <a:rPr lang="en-US" sz="1600" kern="1200" dirty="0" err="1"/>
            <a:t>кинетическую</a:t>
          </a:r>
          <a:r>
            <a:rPr lang="en-US" sz="1600" kern="1200" dirty="0"/>
            <a:t> </a:t>
          </a:r>
          <a:r>
            <a:rPr lang="en-US" sz="1600" kern="1200" dirty="0" err="1"/>
            <a:t>энергию</a:t>
          </a:r>
          <a:r>
            <a:rPr lang="en-US" sz="1600" kern="1200" dirty="0"/>
            <a:t>, </a:t>
          </a:r>
          <a:r>
            <a:rPr lang="en-US" sz="1600" kern="1200" dirty="0" err="1"/>
            <a:t>необходимую</a:t>
          </a:r>
          <a:r>
            <a:rPr lang="en-US" sz="1600" kern="1200" dirty="0"/>
            <a:t> </a:t>
          </a:r>
          <a:r>
            <a:rPr lang="en-US" sz="1600" kern="1200" dirty="0" err="1"/>
            <a:t>для</a:t>
          </a:r>
          <a:r>
            <a:rPr lang="en-US" sz="1600" kern="1200" dirty="0"/>
            <a:t> </a:t>
          </a:r>
          <a:r>
            <a:rPr lang="en-US" sz="1600" kern="1200" dirty="0" err="1"/>
            <a:t>отрыва</a:t>
          </a:r>
          <a:r>
            <a:rPr lang="en-US" sz="1600" kern="1200" dirty="0"/>
            <a:t> </a:t>
          </a:r>
          <a:r>
            <a:rPr lang="en-US" sz="1600" kern="1200" dirty="0" err="1"/>
            <a:t>от</a:t>
          </a:r>
          <a:r>
            <a:rPr lang="en-US" sz="1600" kern="1200" dirty="0"/>
            <a:t> </a:t>
          </a:r>
          <a:r>
            <a:rPr lang="en-US" sz="1600" kern="1200" dirty="0" err="1"/>
            <a:t>опоры</a:t>
          </a:r>
          <a:endParaRPr lang="ru-RU" sz="1600" kern="1200" dirty="0"/>
        </a:p>
      </dsp:txBody>
      <dsp:txXfrm rot="5400000">
        <a:off x="2757056" y="882762"/>
        <a:ext cx="2562273" cy="2648287"/>
      </dsp:txXfrm>
    </dsp:sp>
    <dsp:sp modelId="{84F23011-5C56-4359-8503-E23AEA92A31B}">
      <dsp:nvSpPr>
        <dsp:cNvPr id="0" name=""/>
        <dsp:cNvSpPr/>
      </dsp:nvSpPr>
      <dsp:spPr>
        <a:xfrm rot="16200000">
          <a:off x="4585730" y="925769"/>
          <a:ext cx="4413813" cy="2562273"/>
        </a:xfrm>
        <a:prstGeom prst="flowChartManualOperation">
          <a:avLst/>
        </a:prstGeom>
        <a:solidFill>
          <a:schemeClr val="accent1">
            <a:shade val="80000"/>
            <a:hueOff val="-96721"/>
            <a:satOff val="-33379"/>
            <a:lumOff val="239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Отталкивание</a:t>
          </a:r>
          <a:r>
            <a:rPr lang="en-US" sz="1600" kern="1200" dirty="0"/>
            <a:t> </a:t>
          </a:r>
          <a:r>
            <a:rPr lang="en-US" sz="1600" kern="1200" dirty="0" err="1"/>
            <a:t>ногой</a:t>
          </a:r>
          <a:r>
            <a:rPr lang="en-US" sz="1600" kern="1200" dirty="0"/>
            <a:t> </a:t>
          </a:r>
          <a:r>
            <a:rPr lang="en-US" sz="1600" kern="1200" dirty="0" err="1"/>
            <a:t>почти</a:t>
          </a:r>
          <a:r>
            <a:rPr lang="en-US" sz="1600" kern="1200" dirty="0"/>
            <a:t> </a:t>
          </a:r>
          <a:r>
            <a:rPr lang="en-US" sz="1600" kern="1200" dirty="0" err="1"/>
            <a:t>всегда</a:t>
          </a:r>
          <a:r>
            <a:rPr lang="en-US" sz="1600" kern="1200" dirty="0"/>
            <a:t> </a:t>
          </a:r>
          <a:r>
            <a:rPr lang="en-US" sz="1600" kern="1200" dirty="0" err="1"/>
            <a:t>сопровождается</a:t>
          </a:r>
          <a:r>
            <a:rPr lang="en-US" sz="1600" kern="1200" dirty="0"/>
            <a:t> </a:t>
          </a:r>
          <a:r>
            <a:rPr lang="en-US" sz="1600" kern="1200" dirty="0" err="1"/>
            <a:t>маховыми</a:t>
          </a:r>
          <a:r>
            <a:rPr lang="en-US" sz="1600" kern="1200" dirty="0"/>
            <a:t> </a:t>
          </a:r>
          <a:r>
            <a:rPr lang="en-US" sz="1600" kern="1200" dirty="0" err="1"/>
            <a:t>движениями</a:t>
          </a:r>
          <a:r>
            <a:rPr lang="en-US" sz="1600" kern="1200" dirty="0"/>
            <a:t> </a:t>
          </a:r>
          <a:r>
            <a:rPr lang="en-US" sz="1600" kern="1200" dirty="0" err="1"/>
            <a:t>свободных</a:t>
          </a:r>
          <a:r>
            <a:rPr lang="en-US" sz="1600" kern="1200" dirty="0"/>
            <a:t> </a:t>
          </a:r>
          <a:r>
            <a:rPr lang="en-US" sz="1600" kern="1200" dirty="0" err="1"/>
            <a:t>конечностей</a:t>
          </a:r>
          <a:r>
            <a:rPr lang="en-US" sz="1600" kern="1200" dirty="0"/>
            <a:t> (</a:t>
          </a:r>
          <a:r>
            <a:rPr lang="en-US" sz="1600" kern="1200" dirty="0" err="1"/>
            <a:t>рук</a:t>
          </a:r>
          <a:r>
            <a:rPr lang="en-US" sz="1600" kern="1200" dirty="0"/>
            <a:t> и </a:t>
          </a:r>
          <a:r>
            <a:rPr lang="en-US" sz="1600" kern="1200" dirty="0" err="1"/>
            <a:t>переносной</a:t>
          </a:r>
          <a:r>
            <a:rPr lang="en-US" sz="1600" kern="1200" dirty="0"/>
            <a:t> </a:t>
          </a:r>
          <a:r>
            <a:rPr lang="en-US" sz="1600" kern="1200" dirty="0" err="1"/>
            <a:t>ноги</a:t>
          </a:r>
          <a:r>
            <a:rPr lang="en-US" sz="1600" kern="1200" dirty="0"/>
            <a:t>). </a:t>
          </a:r>
          <a:r>
            <a:rPr lang="en-US" sz="1600" kern="1200" dirty="0" err="1"/>
            <a:t>Эти</a:t>
          </a:r>
          <a:r>
            <a:rPr lang="en-US" sz="1600" kern="1200" dirty="0"/>
            <a:t> </a:t>
          </a:r>
          <a:r>
            <a:rPr lang="en-US" sz="1600" kern="1200" dirty="0" err="1"/>
            <a:t>движения</a:t>
          </a:r>
          <a:r>
            <a:rPr lang="en-US" sz="1600" kern="1200" dirty="0"/>
            <a:t> </a:t>
          </a:r>
          <a:r>
            <a:rPr lang="en-US" sz="1600" kern="1200" dirty="0" err="1"/>
            <a:t>также</a:t>
          </a:r>
          <a:r>
            <a:rPr lang="en-US" sz="1600" kern="1200" dirty="0"/>
            <a:t> </a:t>
          </a:r>
          <a:r>
            <a:rPr lang="en-US" sz="1600" kern="1200" dirty="0" err="1"/>
            <a:t>смещают</a:t>
          </a:r>
          <a:r>
            <a:rPr lang="en-US" sz="1600" kern="1200" dirty="0"/>
            <a:t> и </a:t>
          </a:r>
          <a:r>
            <a:rPr lang="en-US" sz="1600" kern="1200" dirty="0" err="1"/>
            <a:t>ускоряют</a:t>
          </a:r>
          <a:r>
            <a:rPr lang="en-US" sz="1600" kern="1200" dirty="0"/>
            <a:t> ОЦТ </a:t>
          </a:r>
          <a:r>
            <a:rPr lang="en-US" sz="1600" kern="1200" dirty="0" err="1"/>
            <a:t>тела</a:t>
          </a:r>
          <a:r>
            <a:rPr lang="en-US" sz="1600" kern="1200" dirty="0"/>
            <a:t> и </a:t>
          </a:r>
          <a:r>
            <a:rPr lang="en-US" sz="1600" kern="1200" dirty="0" err="1"/>
            <a:t>повышают</a:t>
          </a:r>
          <a:r>
            <a:rPr lang="en-US" sz="1600" kern="1200" dirty="0"/>
            <a:t> </a:t>
          </a:r>
          <a:r>
            <a:rPr lang="en-US" sz="1600" kern="1200" dirty="0" err="1"/>
            <a:t>эффект</a:t>
          </a:r>
          <a:r>
            <a:rPr lang="en-US" sz="1600" kern="1200" dirty="0"/>
            <a:t> </a:t>
          </a:r>
          <a:r>
            <a:rPr lang="en-US" sz="1600" kern="1200" dirty="0" err="1"/>
            <a:t>выпрямления</a:t>
          </a:r>
          <a:r>
            <a:rPr lang="en-US" sz="1600" kern="1200" dirty="0"/>
            <a:t> </a:t>
          </a:r>
          <a:r>
            <a:rPr lang="en-US" sz="1600" kern="1200" dirty="0" err="1"/>
            <a:t>толчковой</a:t>
          </a:r>
          <a:r>
            <a:rPr lang="en-US" sz="1600" kern="1200" dirty="0"/>
            <a:t> </a:t>
          </a:r>
          <a:r>
            <a:rPr lang="en-US" sz="1600" kern="1200" dirty="0" err="1"/>
            <a:t>ноги</a:t>
          </a:r>
          <a:endParaRPr lang="ru-RU" sz="1600" kern="1200" dirty="0"/>
        </a:p>
      </dsp:txBody>
      <dsp:txXfrm rot="5400000">
        <a:off x="5511500" y="882762"/>
        <a:ext cx="2562273" cy="2648287"/>
      </dsp:txXfrm>
    </dsp:sp>
    <dsp:sp modelId="{3A65BE77-960D-46EC-8FD1-14D46A7C0A16}">
      <dsp:nvSpPr>
        <dsp:cNvPr id="0" name=""/>
        <dsp:cNvSpPr/>
      </dsp:nvSpPr>
      <dsp:spPr>
        <a:xfrm rot="16200000">
          <a:off x="7340175" y="925769"/>
          <a:ext cx="4413813" cy="2562273"/>
        </a:xfrm>
        <a:prstGeom prst="flowChartManualOperation">
          <a:avLst/>
        </a:prstGeom>
        <a:solidFill>
          <a:schemeClr val="accent1">
            <a:shade val="80000"/>
            <a:hueOff val="-145082"/>
            <a:satOff val="-50069"/>
            <a:lumOff val="358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382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В </a:t>
          </a:r>
          <a:r>
            <a:rPr lang="en-US" sz="1600" kern="1200" dirty="0" err="1"/>
            <a:t>свободном</a:t>
          </a:r>
          <a:r>
            <a:rPr lang="en-US" sz="1600" kern="1200" dirty="0"/>
            <a:t> </a:t>
          </a:r>
          <a:r>
            <a:rPr lang="en-US" sz="1600" kern="1200" dirty="0" err="1"/>
            <a:t>полете</a:t>
          </a:r>
          <a:r>
            <a:rPr lang="en-US" sz="1600" kern="1200" dirty="0"/>
            <a:t> </a:t>
          </a:r>
          <a:r>
            <a:rPr lang="en-US" sz="1600" kern="1200" dirty="0" err="1"/>
            <a:t>на</a:t>
          </a:r>
          <a:r>
            <a:rPr lang="en-US" sz="1600" kern="1200" dirty="0"/>
            <a:t> </a:t>
          </a:r>
          <a:r>
            <a:rPr lang="en-US" sz="1600" kern="1200" dirty="0" err="1"/>
            <a:t>тело</a:t>
          </a:r>
          <a:r>
            <a:rPr lang="en-US" sz="1600" kern="1200" dirty="0"/>
            <a:t> </a:t>
          </a:r>
          <a:r>
            <a:rPr lang="en-US" sz="1600" kern="1200" dirty="0" err="1"/>
            <a:t>гимнастки</a:t>
          </a:r>
          <a:r>
            <a:rPr lang="en-US" sz="1600" kern="1200" dirty="0"/>
            <a:t> </a:t>
          </a:r>
          <a:r>
            <a:rPr lang="en-US" sz="1600" kern="1200" dirty="0" err="1"/>
            <a:t>действует</a:t>
          </a:r>
          <a:r>
            <a:rPr lang="en-US" sz="1600" kern="1200" dirty="0"/>
            <a:t> </a:t>
          </a:r>
          <a:r>
            <a:rPr lang="en-US" sz="1600" kern="1200" dirty="0" err="1"/>
            <a:t>только</a:t>
          </a:r>
          <a:r>
            <a:rPr lang="en-US" sz="1600" kern="1200" dirty="0"/>
            <a:t> </a:t>
          </a:r>
          <a:r>
            <a:rPr lang="en-US" sz="1600" kern="1200" dirty="0" err="1"/>
            <a:t>сила</a:t>
          </a:r>
          <a:r>
            <a:rPr lang="en-US" sz="1600" kern="1200" dirty="0"/>
            <a:t> </a:t>
          </a:r>
          <a:r>
            <a:rPr lang="en-US" sz="1600" kern="1200" dirty="0" err="1"/>
            <a:t>тяжести</a:t>
          </a:r>
          <a:endParaRPr lang="ru-RU" sz="1600" kern="1200" dirty="0"/>
        </a:p>
      </dsp:txBody>
      <dsp:txXfrm rot="5400000">
        <a:off x="8265945" y="882762"/>
        <a:ext cx="2562273" cy="2648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A06B-44A3-438E-B5DC-2A3C11C8FA48}">
      <dsp:nvSpPr>
        <dsp:cNvPr id="0" name=""/>
        <dsp:cNvSpPr/>
      </dsp:nvSpPr>
      <dsp:spPr>
        <a:xfrm rot="16200000">
          <a:off x="-779705" y="782335"/>
          <a:ext cx="4145382" cy="2580710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398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Приземление</a:t>
          </a:r>
          <a:r>
            <a:rPr lang="en-US" sz="1500" kern="1200" dirty="0"/>
            <a:t> </a:t>
          </a:r>
          <a:r>
            <a:rPr lang="en-US" sz="1500" kern="1200" dirty="0" err="1"/>
            <a:t>после</a:t>
          </a:r>
          <a:r>
            <a:rPr lang="en-US" sz="1500" kern="1200" dirty="0"/>
            <a:t> </a:t>
          </a:r>
          <a:r>
            <a:rPr lang="en-US" sz="1500" kern="1200" dirty="0" err="1"/>
            <a:t>прыжка</a:t>
          </a:r>
          <a:r>
            <a:rPr lang="en-US" sz="1500" kern="1200" dirty="0"/>
            <a:t> - с </a:t>
          </a:r>
          <a:r>
            <a:rPr lang="en-US" sz="1500" kern="1200" dirty="0" err="1"/>
            <a:t>точки</a:t>
          </a:r>
          <a:r>
            <a:rPr lang="en-US" sz="1500" kern="1200" dirty="0"/>
            <a:t> </a:t>
          </a:r>
          <a:r>
            <a:rPr lang="en-US" sz="1500" kern="1200" dirty="0" err="1"/>
            <a:t>зрения</a:t>
          </a:r>
          <a:r>
            <a:rPr lang="en-US" sz="1500" kern="1200" dirty="0"/>
            <a:t> </a:t>
          </a:r>
          <a:r>
            <a:rPr lang="en-US" sz="1500" kern="1200" dirty="0" err="1"/>
            <a:t>механики</a:t>
          </a:r>
          <a:r>
            <a:rPr lang="en-US" sz="1500" kern="1200" dirty="0"/>
            <a:t> </a:t>
          </a:r>
          <a:r>
            <a:rPr lang="en-US" sz="1500" kern="1200" dirty="0" err="1"/>
            <a:t>явление</a:t>
          </a:r>
          <a:r>
            <a:rPr lang="en-US" sz="1500" kern="1200" dirty="0"/>
            <a:t>, </a:t>
          </a:r>
          <a:r>
            <a:rPr lang="en-US" sz="1500" kern="1200" dirty="0" err="1"/>
            <a:t>называемое</a:t>
          </a:r>
          <a:r>
            <a:rPr lang="en-US" sz="1500" kern="1200" dirty="0"/>
            <a:t> </a:t>
          </a:r>
          <a:r>
            <a:rPr lang="en-US" sz="1500" kern="1200" dirty="0" err="1"/>
            <a:t>ударом</a:t>
          </a:r>
          <a:r>
            <a:rPr lang="en-US" sz="1500" kern="1200" dirty="0"/>
            <a:t> </a:t>
          </a:r>
          <a:endParaRPr lang="ru-RU" sz="1500" kern="1200" dirty="0"/>
        </a:p>
      </dsp:txBody>
      <dsp:txXfrm rot="5400000">
        <a:off x="2631" y="829075"/>
        <a:ext cx="2580710" cy="2487230"/>
      </dsp:txXfrm>
    </dsp:sp>
    <dsp:sp modelId="{69728608-ED23-41CE-A6E2-6030541CD39E}">
      <dsp:nvSpPr>
        <dsp:cNvPr id="0" name=""/>
        <dsp:cNvSpPr/>
      </dsp:nvSpPr>
      <dsp:spPr>
        <a:xfrm rot="16200000">
          <a:off x="1994558" y="782335"/>
          <a:ext cx="4145382" cy="2580710"/>
        </a:xfrm>
        <a:prstGeom prst="flowChartManualOperation">
          <a:avLst/>
        </a:prstGeom>
        <a:solidFill>
          <a:schemeClr val="accent1">
            <a:shade val="80000"/>
            <a:hueOff val="-48361"/>
            <a:satOff val="-16690"/>
            <a:lumOff val="1195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398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В </a:t>
          </a:r>
          <a:r>
            <a:rPr lang="en-US" sz="1500" kern="1200" dirty="0" err="1"/>
            <a:t>художественной</a:t>
          </a:r>
          <a:r>
            <a:rPr lang="en-US" sz="1500" kern="1200" dirty="0"/>
            <a:t> </a:t>
          </a:r>
          <a:r>
            <a:rPr lang="en-US" sz="1500" kern="1200" dirty="0" err="1"/>
            <a:t>гимнастике</a:t>
          </a:r>
          <a:r>
            <a:rPr lang="en-US" sz="1500" kern="1200" dirty="0"/>
            <a:t> </a:t>
          </a:r>
          <a:r>
            <a:rPr lang="en-US" sz="1500" kern="1200" dirty="0" err="1"/>
            <a:t>процесс</a:t>
          </a:r>
          <a:r>
            <a:rPr lang="en-US" sz="1500" kern="1200" dirty="0"/>
            <a:t> </a:t>
          </a:r>
          <a:r>
            <a:rPr lang="en-US" sz="1500" kern="1200" dirty="0" err="1"/>
            <a:t>амортизации</a:t>
          </a:r>
          <a:r>
            <a:rPr lang="en-US" sz="1500" kern="1200" dirty="0"/>
            <a:t> (</a:t>
          </a:r>
          <a:r>
            <a:rPr lang="en-US" sz="1500" kern="1200" dirty="0" err="1"/>
            <a:t>смягчения</a:t>
          </a:r>
          <a:r>
            <a:rPr lang="en-US" sz="1500" kern="1200" dirty="0"/>
            <a:t>) </a:t>
          </a:r>
          <a:r>
            <a:rPr lang="en-US" sz="1500" kern="1200" dirty="0" err="1"/>
            <a:t>ударных</a:t>
          </a:r>
          <a:r>
            <a:rPr lang="en-US" sz="1500" kern="1200" dirty="0"/>
            <a:t> </a:t>
          </a:r>
          <a:r>
            <a:rPr lang="en-US" sz="1500" kern="1200" dirty="0" err="1"/>
            <a:t>воздействий</a:t>
          </a:r>
          <a:r>
            <a:rPr lang="en-US" sz="1500" kern="1200" dirty="0"/>
            <a:t> </a:t>
          </a:r>
          <a:r>
            <a:rPr lang="en-US" sz="1500" kern="1200" dirty="0" err="1"/>
            <a:t>обеспечивается</a:t>
          </a:r>
          <a:r>
            <a:rPr lang="en-US" sz="1500" kern="1200" dirty="0"/>
            <a:t> </a:t>
          </a:r>
          <a:r>
            <a:rPr lang="en-US" sz="1500" kern="1200" dirty="0" err="1"/>
            <a:t>исключительно</a:t>
          </a:r>
          <a:r>
            <a:rPr lang="en-US" sz="1500" kern="1200" dirty="0"/>
            <a:t> </a:t>
          </a:r>
          <a:r>
            <a:rPr lang="en-US" sz="1500" kern="1200" dirty="0" err="1"/>
            <a:t>работой</a:t>
          </a:r>
          <a:r>
            <a:rPr lang="en-US" sz="1500" kern="1200" dirty="0"/>
            <a:t> </a:t>
          </a:r>
          <a:r>
            <a:rPr lang="en-US" sz="1500" kern="1200" dirty="0" err="1"/>
            <a:t>тела</a:t>
          </a:r>
          <a:r>
            <a:rPr lang="en-US" sz="1500" kern="1200" dirty="0"/>
            <a:t> </a:t>
          </a:r>
          <a:r>
            <a:rPr lang="en-US" sz="1500" kern="1200" dirty="0" err="1"/>
            <a:t>спортсменки</a:t>
          </a:r>
          <a:r>
            <a:rPr lang="en-US" sz="1500" kern="1200" dirty="0"/>
            <a:t> </a:t>
          </a:r>
          <a:endParaRPr lang="ru-RU" sz="1500" kern="1200" dirty="0"/>
        </a:p>
      </dsp:txBody>
      <dsp:txXfrm rot="5400000">
        <a:off x="2776894" y="829075"/>
        <a:ext cx="2580710" cy="2487230"/>
      </dsp:txXfrm>
    </dsp:sp>
    <dsp:sp modelId="{844FDCBA-F0A1-4823-AAB0-072F9447534F}">
      <dsp:nvSpPr>
        <dsp:cNvPr id="0" name=""/>
        <dsp:cNvSpPr/>
      </dsp:nvSpPr>
      <dsp:spPr>
        <a:xfrm rot="16200000">
          <a:off x="4768821" y="782335"/>
          <a:ext cx="4145382" cy="2580710"/>
        </a:xfrm>
        <a:prstGeom prst="flowChartManualOperation">
          <a:avLst/>
        </a:prstGeom>
        <a:solidFill>
          <a:schemeClr val="accent1">
            <a:shade val="80000"/>
            <a:hueOff val="-96721"/>
            <a:satOff val="-33379"/>
            <a:lumOff val="2390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398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Вызывает</a:t>
          </a:r>
          <a:r>
            <a:rPr lang="en-US" sz="1500" kern="1200" dirty="0"/>
            <a:t> </a:t>
          </a:r>
          <a:r>
            <a:rPr lang="en-US" sz="1500" kern="1200" dirty="0" err="1"/>
            <a:t>обоснованные</a:t>
          </a:r>
          <a:r>
            <a:rPr lang="en-US" sz="1500" kern="1200" dirty="0"/>
            <a:t> </a:t>
          </a:r>
          <a:r>
            <a:rPr lang="en-US" sz="1500" kern="1200" dirty="0" err="1"/>
            <a:t>опасения</a:t>
          </a:r>
          <a:r>
            <a:rPr lang="en-US" sz="1500" kern="1200" dirty="0"/>
            <a:t> </a:t>
          </a:r>
          <a:r>
            <a:rPr lang="en-US" sz="1500" kern="1200" dirty="0" err="1"/>
            <a:t>появившаяся</a:t>
          </a:r>
          <a:r>
            <a:rPr lang="en-US" sz="1500" kern="1200" dirty="0"/>
            <a:t> в </a:t>
          </a:r>
          <a:r>
            <a:rPr lang="en-US" sz="1500" kern="1200" dirty="0" err="1"/>
            <a:t>последнее</a:t>
          </a:r>
          <a:r>
            <a:rPr lang="en-US" sz="1500" kern="1200" dirty="0"/>
            <a:t> </a:t>
          </a:r>
          <a:r>
            <a:rPr lang="en-US" sz="1500" kern="1200" dirty="0" err="1"/>
            <a:t>время</a:t>
          </a:r>
          <a:r>
            <a:rPr lang="en-US" sz="1500" kern="1200" dirty="0"/>
            <a:t> </a:t>
          </a:r>
          <a:r>
            <a:rPr lang="en-US" sz="1500" kern="1200" dirty="0" err="1"/>
            <a:t>техника</a:t>
          </a:r>
          <a:r>
            <a:rPr lang="en-US" sz="1500" kern="1200" dirty="0"/>
            <a:t> </a:t>
          </a:r>
          <a:r>
            <a:rPr lang="en-US" sz="1500" kern="1200" dirty="0" err="1"/>
            <a:t>приземления</a:t>
          </a:r>
          <a:r>
            <a:rPr lang="en-US" sz="1500" kern="1200" dirty="0"/>
            <a:t> </a:t>
          </a:r>
          <a:r>
            <a:rPr lang="en-US" sz="1500" kern="1200" dirty="0" err="1"/>
            <a:t>на</a:t>
          </a:r>
          <a:r>
            <a:rPr lang="en-US" sz="1500" kern="1200" dirty="0"/>
            <a:t> </a:t>
          </a:r>
          <a:r>
            <a:rPr lang="en-US" sz="1500" kern="1200" dirty="0" err="1"/>
            <a:t>прямую</a:t>
          </a:r>
          <a:r>
            <a:rPr lang="en-US" sz="1500" kern="1200" dirty="0"/>
            <a:t> </a:t>
          </a:r>
          <a:r>
            <a:rPr lang="en-US" sz="1500" kern="1200" dirty="0" err="1"/>
            <a:t>ногу</a:t>
          </a:r>
          <a:r>
            <a:rPr lang="en-US" sz="1500" kern="1200" dirty="0"/>
            <a:t>. </a:t>
          </a:r>
          <a:r>
            <a:rPr lang="en-US" sz="1500" kern="1200" dirty="0" err="1"/>
            <a:t>При</a:t>
          </a:r>
          <a:r>
            <a:rPr lang="en-US" sz="1500" kern="1200" dirty="0"/>
            <a:t> </a:t>
          </a:r>
          <a:r>
            <a:rPr lang="en-US" sz="1500" kern="1200" dirty="0" err="1"/>
            <a:t>таком</a:t>
          </a:r>
          <a:r>
            <a:rPr lang="en-US" sz="1500" kern="1200" dirty="0"/>
            <a:t> </a:t>
          </a:r>
          <a:r>
            <a:rPr lang="en-US" sz="1500" kern="1200" dirty="0" err="1"/>
            <a:t>приземлении</a:t>
          </a:r>
          <a:r>
            <a:rPr lang="en-US" sz="1500" kern="1200" dirty="0"/>
            <a:t> </a:t>
          </a:r>
          <a:r>
            <a:rPr lang="en-US" sz="1500" kern="1200" dirty="0" err="1"/>
            <a:t>существенно</a:t>
          </a:r>
          <a:r>
            <a:rPr lang="en-US" sz="1500" kern="1200" dirty="0"/>
            <a:t> </a:t>
          </a:r>
          <a:r>
            <a:rPr lang="en-US" sz="1500" kern="1200" dirty="0" err="1"/>
            <a:t>возрастает</a:t>
          </a:r>
          <a:r>
            <a:rPr lang="en-US" sz="1500" kern="1200" dirty="0"/>
            <a:t> </a:t>
          </a:r>
          <a:r>
            <a:rPr lang="en-US" sz="1500" kern="1200" dirty="0" err="1"/>
            <a:t>ударная</a:t>
          </a:r>
          <a:r>
            <a:rPr lang="en-US" sz="1500" kern="1200" dirty="0"/>
            <a:t> </a:t>
          </a:r>
          <a:r>
            <a:rPr lang="en-US" sz="1500" kern="1200" dirty="0" err="1"/>
            <a:t>нагрузка</a:t>
          </a:r>
          <a:r>
            <a:rPr lang="en-US" sz="1500" kern="1200" dirty="0"/>
            <a:t> </a:t>
          </a:r>
          <a:r>
            <a:rPr lang="en-US" sz="1500" kern="1200" dirty="0" err="1"/>
            <a:t>на</a:t>
          </a:r>
          <a:r>
            <a:rPr lang="en-US" sz="1500" kern="1200" dirty="0"/>
            <a:t> </a:t>
          </a:r>
          <a:r>
            <a:rPr lang="en-US" sz="1500" kern="1200" dirty="0" err="1"/>
            <a:t>связки</a:t>
          </a:r>
          <a:r>
            <a:rPr lang="en-US" sz="1500" kern="1200" dirty="0"/>
            <a:t> </a:t>
          </a:r>
          <a:r>
            <a:rPr lang="en-US" sz="1500" kern="1200" dirty="0" err="1"/>
            <a:t>голеностопа</a:t>
          </a:r>
          <a:r>
            <a:rPr lang="en-US" sz="1500" kern="1200" dirty="0"/>
            <a:t>, </a:t>
          </a:r>
          <a:r>
            <a:rPr lang="en-US" sz="1500" kern="1200" dirty="0" err="1"/>
            <a:t>что</a:t>
          </a:r>
          <a:r>
            <a:rPr lang="en-US" sz="1500" kern="1200" dirty="0"/>
            <a:t> </a:t>
          </a:r>
          <a:r>
            <a:rPr lang="en-US" sz="1500" kern="1200" dirty="0" err="1"/>
            <a:t>может</a:t>
          </a:r>
          <a:r>
            <a:rPr lang="en-US" sz="1500" kern="1200" dirty="0"/>
            <a:t> </a:t>
          </a:r>
          <a:r>
            <a:rPr lang="en-US" sz="1500" kern="1200" dirty="0" err="1"/>
            <a:t>привести</a:t>
          </a:r>
          <a:r>
            <a:rPr lang="en-US" sz="1500" kern="1200" dirty="0"/>
            <a:t>  к </a:t>
          </a:r>
          <a:r>
            <a:rPr lang="en-US" sz="1500" kern="1200" dirty="0" err="1"/>
            <a:t>травмам</a:t>
          </a:r>
          <a:endParaRPr lang="ru-RU" sz="1500" kern="1200" dirty="0"/>
        </a:p>
      </dsp:txBody>
      <dsp:txXfrm rot="5400000">
        <a:off x="5551157" y="829075"/>
        <a:ext cx="2580710" cy="2487230"/>
      </dsp:txXfrm>
    </dsp:sp>
    <dsp:sp modelId="{F1815802-3ABC-4D33-86A2-8FDB42535BD6}">
      <dsp:nvSpPr>
        <dsp:cNvPr id="0" name=""/>
        <dsp:cNvSpPr/>
      </dsp:nvSpPr>
      <dsp:spPr>
        <a:xfrm rot="16200000">
          <a:off x="7543085" y="782335"/>
          <a:ext cx="4145382" cy="2580710"/>
        </a:xfrm>
        <a:prstGeom prst="flowChartManualOperation">
          <a:avLst/>
        </a:prstGeom>
        <a:solidFill>
          <a:schemeClr val="accent1">
            <a:shade val="80000"/>
            <a:hueOff val="-145082"/>
            <a:satOff val="-50069"/>
            <a:lumOff val="358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4398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Упражнения</a:t>
          </a:r>
          <a:r>
            <a:rPr lang="en-US" sz="1500" kern="1200" dirty="0"/>
            <a:t>, </a:t>
          </a:r>
          <a:r>
            <a:rPr lang="en-US" sz="1500" kern="1200" dirty="0" err="1"/>
            <a:t>направленные</a:t>
          </a:r>
          <a:r>
            <a:rPr lang="en-US" sz="1500" kern="1200" dirty="0"/>
            <a:t> </a:t>
          </a:r>
          <a:r>
            <a:rPr lang="en-US" sz="1500" kern="1200" dirty="0" err="1"/>
            <a:t>на</a:t>
          </a:r>
          <a:r>
            <a:rPr lang="en-US" sz="1500" kern="1200" dirty="0"/>
            <a:t> </a:t>
          </a:r>
          <a:r>
            <a:rPr lang="en-US" sz="1500" kern="1200" dirty="0" err="1"/>
            <a:t>поддержание</a:t>
          </a:r>
          <a:r>
            <a:rPr lang="en-US" sz="1500" kern="1200" dirty="0"/>
            <a:t> </a:t>
          </a:r>
          <a:r>
            <a:rPr lang="en-US" sz="1500" kern="1200" dirty="0" err="1"/>
            <a:t>эластичности</a:t>
          </a:r>
          <a:r>
            <a:rPr lang="en-US" sz="1500" kern="1200" dirty="0"/>
            <a:t> и </a:t>
          </a:r>
          <a:r>
            <a:rPr lang="en-US" sz="1500" kern="1200" dirty="0" err="1"/>
            <a:t>укрепление</a:t>
          </a:r>
          <a:r>
            <a:rPr lang="en-US" sz="1500" kern="1200" dirty="0"/>
            <a:t> </a:t>
          </a:r>
          <a:r>
            <a:rPr lang="en-US" sz="1500" kern="1200" dirty="0" err="1"/>
            <a:t>мышц</a:t>
          </a:r>
          <a:r>
            <a:rPr lang="en-US" sz="1500" kern="1200" dirty="0"/>
            <a:t> и </a:t>
          </a:r>
          <a:r>
            <a:rPr lang="en-US" sz="1500" kern="1200" dirty="0" err="1"/>
            <a:t>связок</a:t>
          </a:r>
          <a:r>
            <a:rPr lang="en-US" sz="1500" kern="1200" dirty="0"/>
            <a:t> </a:t>
          </a:r>
          <a:r>
            <a:rPr lang="en-US" sz="1500" kern="1200" dirty="0" err="1"/>
            <a:t>нижних</a:t>
          </a:r>
          <a:r>
            <a:rPr lang="en-US" sz="1500" kern="1200" dirty="0"/>
            <a:t> </a:t>
          </a:r>
          <a:r>
            <a:rPr lang="en-US" sz="1500" kern="1200" dirty="0" err="1"/>
            <a:t>конечностей</a:t>
          </a:r>
          <a:r>
            <a:rPr lang="en-US" sz="1500" kern="1200" dirty="0"/>
            <a:t>, </a:t>
          </a:r>
          <a:r>
            <a:rPr lang="en-US" sz="1500" kern="1200" dirty="0" err="1"/>
            <a:t>должны</a:t>
          </a:r>
          <a:r>
            <a:rPr lang="en-US" sz="1500" kern="1200" dirty="0"/>
            <a:t> </a:t>
          </a:r>
          <a:r>
            <a:rPr lang="en-US" sz="1500" kern="1200" dirty="0" err="1"/>
            <a:t>быть</a:t>
          </a:r>
          <a:r>
            <a:rPr lang="en-US" sz="1500" kern="1200" dirty="0"/>
            <a:t> </a:t>
          </a:r>
          <a:r>
            <a:rPr lang="en-US" sz="1500" kern="1200" dirty="0" err="1"/>
            <a:t>включены</a:t>
          </a:r>
          <a:r>
            <a:rPr lang="en-US" sz="1500" kern="1200" dirty="0"/>
            <a:t> в </a:t>
          </a:r>
          <a:r>
            <a:rPr lang="en-US" sz="1500" kern="1200" dirty="0" err="1"/>
            <a:t>каждую</a:t>
          </a:r>
          <a:r>
            <a:rPr lang="en-US" sz="1500" kern="1200" dirty="0"/>
            <a:t> </a:t>
          </a:r>
          <a:r>
            <a:rPr lang="en-US" sz="1500" kern="1200" dirty="0" err="1"/>
            <a:t>тренировку</a:t>
          </a:r>
          <a:r>
            <a:rPr lang="en-US" sz="1500" kern="1200" dirty="0"/>
            <a:t> </a:t>
          </a:r>
          <a:r>
            <a:rPr lang="en-US" sz="1500" kern="1200" dirty="0" err="1"/>
            <a:t>гимнасток</a:t>
          </a:r>
          <a:endParaRPr lang="ru-RU" sz="1500" kern="1200" dirty="0"/>
        </a:p>
      </dsp:txBody>
      <dsp:txXfrm rot="5400000">
        <a:off x="8325421" y="829075"/>
        <a:ext cx="2580710" cy="24872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27767-9F5A-4ECA-B31E-FB9762EC14A9}">
      <dsp:nvSpPr>
        <dsp:cNvPr id="0" name=""/>
        <dsp:cNvSpPr/>
      </dsp:nvSpPr>
      <dsp:spPr>
        <a:xfrm>
          <a:off x="3403" y="511291"/>
          <a:ext cx="3318236" cy="96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Статические</a:t>
          </a:r>
        </a:p>
      </dsp:txBody>
      <dsp:txXfrm>
        <a:off x="3403" y="511291"/>
        <a:ext cx="3318236" cy="965735"/>
      </dsp:txXfrm>
    </dsp:sp>
    <dsp:sp modelId="{EF49B033-1177-4CA4-B283-8C01B4D41C2B}">
      <dsp:nvSpPr>
        <dsp:cNvPr id="0" name=""/>
        <dsp:cNvSpPr/>
      </dsp:nvSpPr>
      <dsp:spPr>
        <a:xfrm>
          <a:off x="3403" y="1477026"/>
          <a:ext cx="3318236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Вертикальные - </a:t>
          </a:r>
          <a:r>
            <a:rPr lang="ru-RU" sz="1400" kern="1200" dirty="0"/>
            <a:t>выполняются с вертикальным положением туловища, с различными положениями свободной ноги и рук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Горизонтальные -</a:t>
          </a:r>
          <a:r>
            <a:rPr lang="ru-RU" sz="1400" b="0" kern="1200" dirty="0"/>
            <a:t>выполняются с горизонтальным положением туловища и разделяются на переднее, заднее и боковое  </a:t>
          </a:r>
        </a:p>
      </dsp:txBody>
      <dsp:txXfrm>
        <a:off x="3403" y="1477026"/>
        <a:ext cx="3318236" cy="2426580"/>
      </dsp:txXfrm>
    </dsp:sp>
    <dsp:sp modelId="{38A5BB94-73BA-4F1B-BF06-39FCB8826BBA}">
      <dsp:nvSpPr>
        <dsp:cNvPr id="0" name=""/>
        <dsp:cNvSpPr/>
      </dsp:nvSpPr>
      <dsp:spPr>
        <a:xfrm>
          <a:off x="3786192" y="511291"/>
          <a:ext cx="3318236" cy="96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Динамические </a:t>
          </a:r>
        </a:p>
      </dsp:txBody>
      <dsp:txXfrm>
        <a:off x="3786192" y="511291"/>
        <a:ext cx="3318236" cy="965735"/>
      </dsp:txXfrm>
    </dsp:sp>
    <dsp:sp modelId="{EAAFCF53-436C-4DF1-B973-51B1D9272C2F}">
      <dsp:nvSpPr>
        <dsp:cNvPr id="0" name=""/>
        <dsp:cNvSpPr/>
      </dsp:nvSpPr>
      <dsp:spPr>
        <a:xfrm>
          <a:off x="3786192" y="1477026"/>
          <a:ext cx="3318236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Динамические равновесия </a:t>
          </a:r>
          <a:r>
            <a:rPr lang="ru-RU" sz="1400" kern="1200" dirty="0"/>
            <a:t>- </a:t>
          </a:r>
          <a:r>
            <a:rPr lang="ru-RU" sz="1400" kern="1200" dirty="0" err="1"/>
            <a:t>равновесия</a:t>
          </a:r>
          <a:r>
            <a:rPr lang="ru-RU" sz="1400" kern="1200" dirty="0"/>
            <a:t> с изменением положения туловища и свободной ноги </a:t>
          </a:r>
        </a:p>
      </dsp:txBody>
      <dsp:txXfrm>
        <a:off x="3786192" y="1477026"/>
        <a:ext cx="3318236" cy="2426580"/>
      </dsp:txXfrm>
    </dsp:sp>
    <dsp:sp modelId="{9A3AEE5B-7DD4-4018-A489-7283F4A63001}">
      <dsp:nvSpPr>
        <dsp:cNvPr id="0" name=""/>
        <dsp:cNvSpPr/>
      </dsp:nvSpPr>
      <dsp:spPr>
        <a:xfrm>
          <a:off x="7568981" y="511291"/>
          <a:ext cx="3318236" cy="9657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Равновесия на других частях тела </a:t>
          </a:r>
        </a:p>
      </dsp:txBody>
      <dsp:txXfrm>
        <a:off x="7568981" y="511291"/>
        <a:ext cx="3318236" cy="965735"/>
      </dsp:txXfrm>
    </dsp:sp>
    <dsp:sp modelId="{02B0FC0E-8355-41C6-AA1E-3859601916FA}">
      <dsp:nvSpPr>
        <dsp:cNvPr id="0" name=""/>
        <dsp:cNvSpPr/>
      </dsp:nvSpPr>
      <dsp:spPr>
        <a:xfrm>
          <a:off x="7568981" y="1477026"/>
          <a:ext cx="3318236" cy="2426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Исполняются на разных частях тела
Имеют определенную и четко фиксируемую форму с положением «остановка»</a:t>
          </a:r>
        </a:p>
      </dsp:txBody>
      <dsp:txXfrm>
        <a:off x="7568981" y="1477026"/>
        <a:ext cx="3318236" cy="2426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E5B92-8A4B-4176-B2F1-C8ABA6A30086}">
      <dsp:nvSpPr>
        <dsp:cNvPr id="0" name=""/>
        <dsp:cNvSpPr/>
      </dsp:nvSpPr>
      <dsp:spPr>
        <a:xfrm>
          <a:off x="0" y="127438"/>
          <a:ext cx="11194513" cy="1179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Успешность</a:t>
          </a:r>
          <a:r>
            <a:rPr lang="en-US" sz="1400" kern="1200" dirty="0"/>
            <a:t> </a:t>
          </a:r>
          <a:r>
            <a:rPr lang="en-US" sz="1400" kern="1200" dirty="0" err="1"/>
            <a:t>выполнения</a:t>
          </a:r>
          <a:r>
            <a:rPr lang="en-US" sz="1400" kern="1200" dirty="0"/>
            <a:t> </a:t>
          </a:r>
          <a:r>
            <a:rPr lang="en-US" sz="1400" kern="1200" dirty="0" err="1"/>
            <a:t>элементов</a:t>
          </a:r>
          <a:r>
            <a:rPr lang="en-US" sz="1400" kern="1200" dirty="0"/>
            <a:t> </a:t>
          </a:r>
          <a:r>
            <a:rPr lang="en-US" sz="1400" kern="1200" dirty="0" err="1"/>
            <a:t>зависит</a:t>
          </a:r>
          <a:r>
            <a:rPr lang="en-US" sz="1400" kern="1200" dirty="0"/>
            <a:t> </a:t>
          </a:r>
          <a:r>
            <a:rPr lang="en-US" sz="1400" kern="1200" dirty="0" err="1"/>
            <a:t>от</a:t>
          </a:r>
          <a:r>
            <a:rPr lang="ru-RU" sz="1400" kern="1200" dirty="0"/>
            <a:t>:</a:t>
          </a:r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способности</a:t>
          </a:r>
          <a:r>
            <a:rPr lang="en-US" sz="1400" kern="1200" dirty="0"/>
            <a:t> к </a:t>
          </a:r>
          <a:r>
            <a:rPr lang="en-US" sz="1400" kern="1200" dirty="0" err="1"/>
            <a:t>рациональному</a:t>
          </a:r>
          <a:r>
            <a:rPr lang="en-US" sz="1400" kern="1200" dirty="0"/>
            <a:t> </a:t>
          </a:r>
          <a:r>
            <a:rPr lang="en-US" sz="1400" kern="1200" dirty="0" err="1"/>
            <a:t>расположению</a:t>
          </a:r>
          <a:r>
            <a:rPr lang="en-US" sz="1400" kern="1200" dirty="0"/>
            <a:t> </a:t>
          </a:r>
          <a:r>
            <a:rPr lang="en-US" sz="1400" kern="1200" dirty="0" err="1"/>
            <a:t>звеньев</a:t>
          </a:r>
          <a:r>
            <a:rPr lang="en-US" sz="1400" kern="1200" dirty="0"/>
            <a:t> </a:t>
          </a:r>
          <a:r>
            <a:rPr lang="en-US" sz="1400" kern="1200" dirty="0" err="1"/>
            <a:t>тела</a:t>
          </a:r>
          <a:r>
            <a:rPr lang="ru-RU" sz="1400" kern="1200" dirty="0"/>
            <a:t>, </a:t>
          </a:r>
          <a:r>
            <a:rPr lang="en-US" sz="1400" kern="1200" dirty="0"/>
            <a:t>к </a:t>
          </a:r>
          <a:r>
            <a:rPr lang="en-US" sz="1400" kern="1200" dirty="0" err="1"/>
            <a:t>минимизации</a:t>
          </a:r>
          <a:r>
            <a:rPr lang="en-US" sz="1400" kern="1200" dirty="0"/>
            <a:t> </a:t>
          </a:r>
          <a:r>
            <a:rPr lang="en-US" sz="1400" kern="1200" dirty="0" err="1"/>
            <a:t>количества</a:t>
          </a:r>
          <a:r>
            <a:rPr lang="en-US" sz="1400" kern="1200" dirty="0"/>
            <a:t> </a:t>
          </a:r>
          <a:r>
            <a:rPr lang="en-US" sz="1400" kern="1200" dirty="0" err="1"/>
            <a:t>степеней</a:t>
          </a:r>
          <a:r>
            <a:rPr lang="en-US" sz="1400" kern="1200" dirty="0"/>
            <a:t> </a:t>
          </a:r>
          <a:r>
            <a:rPr lang="en-US" sz="1400" kern="1200" dirty="0" err="1"/>
            <a:t>свободы</a:t>
          </a:r>
          <a:r>
            <a:rPr lang="ru-RU" sz="1400" kern="1200" dirty="0"/>
            <a:t>, </a:t>
          </a:r>
          <a:r>
            <a:rPr lang="en-US" sz="1400" kern="1200" dirty="0"/>
            <a:t>к </a:t>
          </a:r>
          <a:r>
            <a:rPr lang="en-US" sz="1400" kern="1200" dirty="0" err="1"/>
            <a:t>дозировке</a:t>
          </a:r>
          <a:r>
            <a:rPr lang="en-US" sz="1400" kern="1200" dirty="0"/>
            <a:t> и </a:t>
          </a:r>
          <a:r>
            <a:rPr lang="en-US" sz="1400" kern="1200" dirty="0" err="1"/>
            <a:t>перераспределению</a:t>
          </a:r>
          <a:r>
            <a:rPr lang="en-US" sz="1400" kern="1200" dirty="0"/>
            <a:t> </a:t>
          </a:r>
          <a:r>
            <a:rPr lang="en-US" sz="1400" kern="1200" dirty="0" err="1"/>
            <a:t>мышечных</a:t>
          </a:r>
          <a:r>
            <a:rPr lang="en-US" sz="1400" kern="1200" dirty="0"/>
            <a:t> </a:t>
          </a:r>
          <a:r>
            <a:rPr lang="en-US" sz="1400" kern="1200" dirty="0" err="1"/>
            <a:t>усилий</a:t>
          </a:r>
          <a:r>
            <a:rPr lang="en-US" sz="1400" kern="1200" dirty="0"/>
            <a:t>, </a:t>
          </a:r>
          <a:endParaRPr lang="ru-RU" sz="1400" kern="1200" dirty="0"/>
        </a:p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уров</a:t>
          </a:r>
          <a:r>
            <a:rPr lang="ru-RU" sz="1400" kern="1200" dirty="0" err="1"/>
            <a:t>ня</a:t>
          </a:r>
          <a:r>
            <a:rPr lang="en-US" sz="1400" kern="1200" dirty="0"/>
            <a:t> </a:t>
          </a:r>
          <a:r>
            <a:rPr lang="en-US" sz="1400" kern="1200" dirty="0" err="1"/>
            <a:t>пространственной</a:t>
          </a:r>
          <a:r>
            <a:rPr lang="en-US" sz="1400" kern="1200" dirty="0"/>
            <a:t> </a:t>
          </a:r>
          <a:r>
            <a:rPr lang="en-US" sz="1400" kern="1200" dirty="0" err="1"/>
            <a:t>ориентации</a:t>
          </a:r>
          <a:r>
            <a:rPr lang="en-US" sz="1400" kern="1200" dirty="0"/>
            <a:t> </a:t>
          </a:r>
          <a:r>
            <a:rPr lang="en-US" sz="1400" kern="1200" dirty="0" err="1"/>
            <a:t>исполнителя</a:t>
          </a:r>
          <a:r>
            <a:rPr lang="en-US" sz="1400" kern="1200" dirty="0"/>
            <a:t>. </a:t>
          </a:r>
          <a:endParaRPr lang="ru-RU" sz="1400" kern="1200" dirty="0"/>
        </a:p>
      </dsp:txBody>
      <dsp:txXfrm>
        <a:off x="57572" y="185010"/>
        <a:ext cx="11079369" cy="1064216"/>
      </dsp:txXfrm>
    </dsp:sp>
    <dsp:sp modelId="{449BEA64-CC06-4EF5-A1A7-46CC86A3831E}">
      <dsp:nvSpPr>
        <dsp:cNvPr id="0" name=""/>
        <dsp:cNvSpPr/>
      </dsp:nvSpPr>
      <dsp:spPr>
        <a:xfrm>
          <a:off x="0" y="1347118"/>
          <a:ext cx="11194513" cy="1179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При</a:t>
          </a:r>
          <a:r>
            <a:rPr lang="en-US" sz="1400" kern="1200" dirty="0"/>
            <a:t> </a:t>
          </a:r>
          <a:r>
            <a:rPr lang="en-US" sz="1400" kern="1200" dirty="0" err="1"/>
            <a:t>фиксации</a:t>
          </a:r>
          <a:r>
            <a:rPr lang="en-US" sz="1400" kern="1200" dirty="0"/>
            <a:t> </a:t>
          </a:r>
          <a:r>
            <a:rPr lang="en-US" sz="1400" kern="1200" dirty="0" err="1"/>
            <a:t>статического</a:t>
          </a:r>
          <a:r>
            <a:rPr lang="en-US" sz="1400" kern="1200" dirty="0"/>
            <a:t> </a:t>
          </a:r>
          <a:r>
            <a:rPr lang="en-US" sz="1400" kern="1200" dirty="0" err="1"/>
            <a:t>равновесия</a:t>
          </a:r>
          <a:r>
            <a:rPr lang="en-US" sz="1400" kern="1200" dirty="0"/>
            <a:t> </a:t>
          </a:r>
          <a:r>
            <a:rPr lang="en-US" sz="1400" kern="1200" dirty="0" err="1"/>
            <a:t>главный</a:t>
          </a:r>
          <a:r>
            <a:rPr lang="en-US" sz="1400" kern="1200" dirty="0"/>
            <a:t> </a:t>
          </a:r>
          <a:r>
            <a:rPr lang="en-US" sz="1400" kern="1200" dirty="0" err="1"/>
            <a:t>вектор</a:t>
          </a:r>
          <a:r>
            <a:rPr lang="en-US" sz="1400" kern="1200" dirty="0"/>
            <a:t> и </a:t>
          </a:r>
          <a:r>
            <a:rPr lang="en-US" sz="1400" kern="1200" dirty="0" err="1"/>
            <a:t>главный</a:t>
          </a:r>
          <a:r>
            <a:rPr lang="en-US" sz="1400" kern="1200" dirty="0"/>
            <a:t> </a:t>
          </a:r>
          <a:r>
            <a:rPr lang="en-US" sz="1400" kern="1200" dirty="0" err="1"/>
            <a:t>момент</a:t>
          </a:r>
          <a:r>
            <a:rPr lang="en-US" sz="1400" kern="1200" dirty="0"/>
            <a:t> </a:t>
          </a:r>
          <a:r>
            <a:rPr lang="en-US" sz="1400" kern="1200" dirty="0" err="1"/>
            <a:t>относительно</a:t>
          </a:r>
          <a:r>
            <a:rPr lang="en-US" sz="1400" kern="1200" dirty="0"/>
            <a:t> </a:t>
          </a:r>
          <a:r>
            <a:rPr lang="en-US" sz="1400" kern="1200" dirty="0" err="1"/>
            <a:t>любого</a:t>
          </a:r>
          <a:r>
            <a:rPr lang="en-US" sz="1400" kern="1200" dirty="0"/>
            <a:t> </a:t>
          </a:r>
          <a:r>
            <a:rPr lang="en-US" sz="1400" kern="1200" dirty="0" err="1"/>
            <a:t>центра</a:t>
          </a:r>
          <a:r>
            <a:rPr lang="en-US" sz="1400" kern="1200" dirty="0"/>
            <a:t> </a:t>
          </a:r>
          <a:r>
            <a:rPr lang="en-US" sz="1400" kern="1200" dirty="0" err="1"/>
            <a:t>системы</a:t>
          </a:r>
          <a:r>
            <a:rPr lang="en-US" sz="1400" kern="1200" dirty="0"/>
            <a:t> </a:t>
          </a:r>
          <a:r>
            <a:rPr lang="en-US" sz="1400" kern="1200" dirty="0" err="1"/>
            <a:t>внешних</a:t>
          </a:r>
          <a:r>
            <a:rPr lang="en-US" sz="1400" kern="1200" dirty="0"/>
            <a:t> </a:t>
          </a:r>
          <a:r>
            <a:rPr lang="en-US" sz="1400" kern="1200" dirty="0" err="1"/>
            <a:t>сил</a:t>
          </a:r>
          <a:r>
            <a:rPr lang="en-US" sz="1400" kern="1200" dirty="0"/>
            <a:t>, </a:t>
          </a:r>
          <a:r>
            <a:rPr lang="en-US" sz="1400" kern="1200" dirty="0" err="1"/>
            <a:t>действующих</a:t>
          </a:r>
          <a:r>
            <a:rPr lang="en-US" sz="1400" kern="1200" dirty="0"/>
            <a:t> </a:t>
          </a:r>
          <a:r>
            <a:rPr lang="en-US" sz="1400" kern="1200" dirty="0" err="1"/>
            <a:t>на</a:t>
          </a:r>
          <a:r>
            <a:rPr lang="en-US" sz="1400" kern="1200" dirty="0"/>
            <a:t> </a:t>
          </a:r>
          <a:r>
            <a:rPr lang="en-US" sz="1400" kern="1200" dirty="0" err="1"/>
            <a:t>тело</a:t>
          </a:r>
          <a:r>
            <a:rPr lang="en-US" sz="1400" kern="1200" dirty="0"/>
            <a:t> </a:t>
          </a:r>
          <a:r>
            <a:rPr lang="en-US" sz="1400" kern="1200" dirty="0" err="1"/>
            <a:t>гимнастки</a:t>
          </a:r>
          <a:r>
            <a:rPr lang="en-US" sz="1400" kern="1200" dirty="0"/>
            <a:t> </a:t>
          </a:r>
          <a:r>
            <a:rPr lang="en-US" sz="1400" kern="1200" dirty="0" err="1"/>
            <a:t>должны</a:t>
          </a:r>
          <a:r>
            <a:rPr lang="en-US" sz="1400" kern="1200" dirty="0"/>
            <a:t> </a:t>
          </a:r>
          <a:r>
            <a:rPr lang="en-US" sz="1400" kern="1200" dirty="0" err="1"/>
            <a:t>равняться</a:t>
          </a:r>
          <a:r>
            <a:rPr lang="en-US" sz="1400" kern="1200" dirty="0"/>
            <a:t> </a:t>
          </a:r>
          <a:r>
            <a:rPr lang="en-US" sz="1400" kern="1200" dirty="0" err="1"/>
            <a:t>нулю.На</a:t>
          </a:r>
          <a:r>
            <a:rPr lang="en-US" sz="1400" kern="1200" dirty="0"/>
            <a:t> </a:t>
          </a:r>
          <a:r>
            <a:rPr lang="en-US" sz="1400" kern="1200" dirty="0" err="1"/>
            <a:t>тело</a:t>
          </a:r>
          <a:r>
            <a:rPr lang="en-US" sz="1400" kern="1200" dirty="0"/>
            <a:t> </a:t>
          </a:r>
          <a:r>
            <a:rPr lang="en-US" sz="1400" kern="1200" dirty="0" err="1"/>
            <a:t>гимнастки</a:t>
          </a:r>
          <a:r>
            <a:rPr lang="en-US" sz="1400" kern="1200" dirty="0"/>
            <a:t> </a:t>
          </a:r>
          <a:r>
            <a:rPr lang="en-US" sz="1400" kern="1200" dirty="0" err="1"/>
            <a:t>действуют</a:t>
          </a:r>
          <a:r>
            <a:rPr lang="en-US" sz="1400" kern="1200" dirty="0"/>
            <a:t> </a:t>
          </a:r>
          <a:r>
            <a:rPr lang="en-US" sz="1400" kern="1200" dirty="0" err="1"/>
            <a:t>сила</a:t>
          </a:r>
          <a:r>
            <a:rPr lang="en-US" sz="1400" kern="1200" dirty="0"/>
            <a:t> </a:t>
          </a:r>
          <a:r>
            <a:rPr lang="en-US" sz="1400" kern="1200" dirty="0" err="1"/>
            <a:t>тяжести</a:t>
          </a:r>
          <a:r>
            <a:rPr lang="en-US" sz="1400" kern="1200" dirty="0"/>
            <a:t> и </a:t>
          </a:r>
          <a:r>
            <a:rPr lang="en-US" sz="1400" kern="1200" dirty="0" err="1"/>
            <a:t>произвольным</a:t>
          </a:r>
          <a:r>
            <a:rPr lang="en-US" sz="1400" kern="1200" dirty="0"/>
            <a:t> </a:t>
          </a:r>
          <a:r>
            <a:rPr lang="en-US" sz="1400" kern="1200" dirty="0" err="1"/>
            <a:t>образом</a:t>
          </a:r>
          <a:r>
            <a:rPr lang="en-US" sz="1400" kern="1200" dirty="0"/>
            <a:t> </a:t>
          </a:r>
          <a:r>
            <a:rPr lang="en-US" sz="1400" kern="1200" dirty="0" err="1"/>
            <a:t>распределенная</a:t>
          </a:r>
          <a:r>
            <a:rPr lang="en-US" sz="1400" kern="1200" dirty="0"/>
            <a:t> </a:t>
          </a:r>
          <a:r>
            <a:rPr lang="en-US" sz="1400" kern="1200" dirty="0" err="1"/>
            <a:t>нагрузка</a:t>
          </a:r>
          <a:r>
            <a:rPr lang="en-US" sz="1400" kern="1200" dirty="0"/>
            <a:t> - </a:t>
          </a:r>
          <a:r>
            <a:rPr lang="en-US" sz="1400" kern="1200" dirty="0" err="1"/>
            <a:t>реакция</a:t>
          </a:r>
          <a:r>
            <a:rPr lang="en-US" sz="1400" kern="1200" dirty="0"/>
            <a:t> </a:t>
          </a:r>
          <a:r>
            <a:rPr lang="en-US" sz="1400" kern="1200" dirty="0" err="1"/>
            <a:t>пола</a:t>
          </a:r>
          <a:r>
            <a:rPr lang="en-US" sz="1400" kern="1200" dirty="0"/>
            <a:t>. </a:t>
          </a:r>
          <a:endParaRPr lang="ru-RU" sz="1400" kern="1200" dirty="0"/>
        </a:p>
      </dsp:txBody>
      <dsp:txXfrm>
        <a:off x="57572" y="1404690"/>
        <a:ext cx="11079369" cy="1064216"/>
      </dsp:txXfrm>
    </dsp:sp>
    <dsp:sp modelId="{39EDE98E-1F41-4286-B6C7-0C7B4A38AC1C}">
      <dsp:nvSpPr>
        <dsp:cNvPr id="0" name=""/>
        <dsp:cNvSpPr/>
      </dsp:nvSpPr>
      <dsp:spPr>
        <a:xfrm>
          <a:off x="0" y="2566798"/>
          <a:ext cx="11194513" cy="1179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Устойчивость такого состояния определяется правильным положением центра тяжести гимнастки, а также возможностью мышечного управления стопой для перераспределения давления на поверхность пола, и, следовательно, его реакции на тело исполнителя.</a:t>
          </a:r>
          <a:r>
            <a:rPr lang="ru-RU" sz="1400" kern="1200"/>
            <a:t> </a:t>
          </a:r>
        </a:p>
      </dsp:txBody>
      <dsp:txXfrm>
        <a:off x="57572" y="2624370"/>
        <a:ext cx="11079369" cy="1064216"/>
      </dsp:txXfrm>
    </dsp:sp>
    <dsp:sp modelId="{98F43FE8-DB5C-4FB9-B0C2-E9563DA750CC}">
      <dsp:nvSpPr>
        <dsp:cNvPr id="0" name=""/>
        <dsp:cNvSpPr/>
      </dsp:nvSpPr>
      <dsp:spPr>
        <a:xfrm>
          <a:off x="0" y="3786478"/>
          <a:ext cx="11194513" cy="11793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Устойчивость тела тем больше при равновесиях, чем больше его масса, ниже расположен ОЦМ , больше площадь опоры</a:t>
          </a:r>
          <a:r>
            <a:rPr lang="ru-RU" sz="1400" kern="1200"/>
            <a:t>.</a:t>
          </a:r>
          <a:r>
            <a:rPr lang="en-US" sz="1400" kern="1200"/>
            <a:t> Чем ближе проекция центра тяжести тела расположена к границе опоры, тем больше вероятность потери равновесия в случае смещения ОЦМ в сторону вероятной потери равновесия</a:t>
          </a:r>
          <a:r>
            <a:rPr lang="ru-RU" sz="1400" kern="1200"/>
            <a:t>. </a:t>
          </a:r>
          <a:r>
            <a:rPr lang="en-US" sz="1400" kern="1200"/>
            <a:t>В случае выхода проекции ОЦМ за пределы эффективной площади опоры равновесие нарушается и падение тела неизбежно.</a:t>
          </a:r>
          <a:endParaRPr lang="ru-RU" sz="1400" kern="1200"/>
        </a:p>
      </dsp:txBody>
      <dsp:txXfrm>
        <a:off x="57572" y="3844050"/>
        <a:ext cx="11079369" cy="10642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C8EC-1262-4868-AF56-381EBEA7D92B}">
      <dsp:nvSpPr>
        <dsp:cNvPr id="0" name=""/>
        <dsp:cNvSpPr/>
      </dsp:nvSpPr>
      <dsp:spPr>
        <a:xfrm>
          <a:off x="1340" y="384638"/>
          <a:ext cx="4879497" cy="243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При</a:t>
          </a:r>
          <a:r>
            <a:rPr lang="en-US" sz="2000" kern="1200" dirty="0"/>
            <a:t> </a:t>
          </a:r>
          <a:r>
            <a:rPr lang="en-US" sz="2000" kern="1200" dirty="0" err="1"/>
            <a:t>выполнении</a:t>
          </a:r>
          <a:r>
            <a:rPr lang="en-US" sz="2000" kern="1200" dirty="0"/>
            <a:t> </a:t>
          </a:r>
          <a:r>
            <a:rPr lang="en-US" sz="2000" kern="1200" dirty="0" err="1"/>
            <a:t>поворотов</a:t>
          </a:r>
          <a:r>
            <a:rPr lang="en-US" sz="2000" kern="1200" dirty="0"/>
            <a:t> </a:t>
          </a:r>
          <a:r>
            <a:rPr lang="en-US" sz="2000" kern="1200" dirty="0" err="1"/>
            <a:t>тело</a:t>
          </a:r>
          <a:r>
            <a:rPr lang="en-US" sz="2000" kern="1200" dirty="0"/>
            <a:t> </a:t>
          </a:r>
          <a:r>
            <a:rPr lang="en-US" sz="2000" kern="1200" dirty="0" err="1"/>
            <a:t>гимнастки</a:t>
          </a:r>
          <a:r>
            <a:rPr lang="en-US" sz="2000" kern="1200" dirty="0"/>
            <a:t> </a:t>
          </a:r>
          <a:r>
            <a:rPr lang="en-US" sz="2000" kern="1200" dirty="0" err="1"/>
            <a:t>совершает</a:t>
          </a:r>
          <a:r>
            <a:rPr lang="en-US" sz="2000" kern="1200" dirty="0"/>
            <a:t> </a:t>
          </a:r>
          <a:r>
            <a:rPr lang="en-US" sz="2000" kern="1200" dirty="0" err="1"/>
            <a:t>вращательное</a:t>
          </a:r>
          <a:r>
            <a:rPr lang="en-US" sz="2000" kern="1200" dirty="0"/>
            <a:t> </a:t>
          </a:r>
          <a:r>
            <a:rPr lang="en-US" sz="2000" kern="1200" dirty="0" err="1"/>
            <a:t>движение</a:t>
          </a:r>
          <a:r>
            <a:rPr lang="en-US" sz="2000" kern="1200" dirty="0"/>
            <a:t> </a:t>
          </a:r>
          <a:r>
            <a:rPr lang="en-US" sz="2000" kern="1200" dirty="0" err="1"/>
            <a:t>вокруг</a:t>
          </a:r>
          <a:r>
            <a:rPr lang="en-US" sz="2000" kern="1200" dirty="0"/>
            <a:t> </a:t>
          </a:r>
          <a:r>
            <a:rPr lang="en-US" sz="2000" kern="1200" dirty="0" err="1"/>
            <a:t>некоторой</a:t>
          </a:r>
          <a:r>
            <a:rPr lang="en-US" sz="2000" kern="1200" dirty="0"/>
            <a:t> </a:t>
          </a:r>
          <a:r>
            <a:rPr lang="en-US" sz="2000" kern="1200" dirty="0" err="1"/>
            <a:t>оси</a:t>
          </a:r>
          <a:r>
            <a:rPr lang="en-US" sz="2000" kern="1200" dirty="0"/>
            <a:t>. </a:t>
          </a:r>
          <a:r>
            <a:rPr lang="en-US" sz="2000" kern="1200" dirty="0" err="1"/>
            <a:t>Кинематическими</a:t>
          </a:r>
          <a:r>
            <a:rPr lang="en-US" sz="2000" kern="1200" dirty="0"/>
            <a:t> </a:t>
          </a:r>
          <a:r>
            <a:rPr lang="en-US" sz="2000" kern="1200" dirty="0" err="1"/>
            <a:t>характеристиками</a:t>
          </a:r>
          <a:r>
            <a:rPr lang="en-US" sz="2000" kern="1200" dirty="0"/>
            <a:t> </a:t>
          </a:r>
          <a:r>
            <a:rPr lang="en-US" sz="2000" kern="1200" dirty="0" err="1"/>
            <a:t>такого</a:t>
          </a:r>
          <a:r>
            <a:rPr lang="en-US" sz="2000" kern="1200" dirty="0"/>
            <a:t> </a:t>
          </a:r>
          <a:r>
            <a:rPr lang="en-US" sz="2000" kern="1200" dirty="0" err="1"/>
            <a:t>движения</a:t>
          </a:r>
          <a:r>
            <a:rPr lang="en-US" sz="2000" kern="1200" dirty="0"/>
            <a:t> </a:t>
          </a:r>
          <a:r>
            <a:rPr lang="en-US" sz="2000" kern="1200" dirty="0" err="1"/>
            <a:t>являются</a:t>
          </a:r>
          <a:r>
            <a:rPr lang="en-US" sz="2000" kern="1200" dirty="0"/>
            <a:t> </a:t>
          </a:r>
          <a:r>
            <a:rPr lang="en-US" sz="2000" kern="1200" dirty="0" err="1"/>
            <a:t>угловая</a:t>
          </a:r>
          <a:r>
            <a:rPr lang="en-US" sz="2000" kern="1200" dirty="0"/>
            <a:t> </a:t>
          </a:r>
          <a:r>
            <a:rPr lang="en-US" sz="2000" kern="1200" dirty="0" err="1"/>
            <a:t>скорость</a:t>
          </a:r>
          <a:r>
            <a:rPr lang="en-US" sz="2000" kern="1200" dirty="0"/>
            <a:t> и </a:t>
          </a:r>
          <a:r>
            <a:rPr lang="en-US" sz="2000" kern="1200" dirty="0" err="1"/>
            <a:t>угловое</a:t>
          </a:r>
          <a:r>
            <a:rPr lang="en-US" sz="2000" kern="1200" dirty="0"/>
            <a:t> </a:t>
          </a:r>
          <a:r>
            <a:rPr lang="en-US" sz="2000" kern="1200" dirty="0" err="1"/>
            <a:t>ускорение</a:t>
          </a:r>
          <a:r>
            <a:rPr lang="en-US" sz="2000" kern="1200" dirty="0"/>
            <a:t> </a:t>
          </a:r>
          <a:r>
            <a:rPr lang="en-US" sz="2000" kern="1200" dirty="0" err="1"/>
            <a:t>тела</a:t>
          </a:r>
          <a:endParaRPr lang="ru-RU" sz="20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72798" y="456096"/>
        <a:ext cx="4736581" cy="2296832"/>
      </dsp:txXfrm>
    </dsp:sp>
    <dsp:sp modelId="{503ECC61-2773-4B6A-8D3E-3E409CCE870C}">
      <dsp:nvSpPr>
        <dsp:cNvPr id="0" name=""/>
        <dsp:cNvSpPr/>
      </dsp:nvSpPr>
      <dsp:spPr>
        <a:xfrm>
          <a:off x="6100712" y="384638"/>
          <a:ext cx="4879497" cy="24397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К </a:t>
          </a:r>
          <a:r>
            <a:rPr lang="en-US" sz="1800" kern="1200" dirty="0" err="1"/>
            <a:t>силам</a:t>
          </a:r>
          <a:r>
            <a:rPr lang="en-US" sz="1800" kern="1200" dirty="0"/>
            <a:t>, </a:t>
          </a:r>
          <a:r>
            <a:rPr lang="en-US" sz="1800" kern="1200" dirty="0" err="1"/>
            <a:t>действующим</a:t>
          </a:r>
          <a:r>
            <a:rPr lang="en-US" sz="1800" kern="1200" dirty="0"/>
            <a:t> </a:t>
          </a:r>
          <a:r>
            <a:rPr lang="en-US" sz="1800" kern="1200" dirty="0" err="1"/>
            <a:t>на</a:t>
          </a:r>
          <a:r>
            <a:rPr lang="en-US" sz="1800" kern="1200" dirty="0"/>
            <a:t> </a:t>
          </a:r>
          <a:r>
            <a:rPr lang="en-US" sz="1800" kern="1200" dirty="0" err="1"/>
            <a:t>гимнастку</a:t>
          </a:r>
          <a:r>
            <a:rPr lang="en-US" sz="1800" kern="1200" dirty="0"/>
            <a:t>, </a:t>
          </a:r>
          <a:r>
            <a:rPr lang="en-US" sz="1800" kern="1200" dirty="0" err="1"/>
            <a:t>следует</a:t>
          </a:r>
          <a:r>
            <a:rPr lang="en-US" sz="1800" kern="1200" dirty="0"/>
            <a:t> </a:t>
          </a:r>
          <a:r>
            <a:rPr lang="en-US" sz="1800" kern="1200" dirty="0" err="1"/>
            <a:t>отнести</a:t>
          </a:r>
          <a:r>
            <a:rPr lang="en-US" sz="1800" kern="1200" dirty="0"/>
            <a:t> </a:t>
          </a:r>
          <a:r>
            <a:rPr lang="en-US" sz="1800" kern="1200" dirty="0" err="1"/>
            <a:t>силу</a:t>
          </a:r>
          <a:r>
            <a:rPr lang="en-US" sz="1800" kern="1200" dirty="0"/>
            <a:t> </a:t>
          </a:r>
          <a:r>
            <a:rPr lang="en-US" sz="1800" kern="1200" dirty="0" err="1"/>
            <a:t>тяжести</a:t>
          </a:r>
          <a:r>
            <a:rPr lang="en-US" sz="1800" kern="1200" dirty="0"/>
            <a:t>, </a:t>
          </a:r>
          <a:r>
            <a:rPr lang="en-US" sz="1800" kern="1200" dirty="0" err="1"/>
            <a:t>распеделенную</a:t>
          </a:r>
          <a:r>
            <a:rPr lang="en-US" sz="1800" kern="1200" dirty="0"/>
            <a:t> </a:t>
          </a:r>
          <a:r>
            <a:rPr lang="en-US" sz="1800" kern="1200" dirty="0" err="1"/>
            <a:t>нагрузку</a:t>
          </a:r>
          <a:r>
            <a:rPr lang="en-US" sz="1800" kern="1200" dirty="0"/>
            <a:t> - </a:t>
          </a:r>
          <a:r>
            <a:rPr lang="en-US" sz="1800" kern="1200" dirty="0" err="1"/>
            <a:t>реакцию</a:t>
          </a:r>
          <a:r>
            <a:rPr lang="en-US" sz="1800" kern="1200" dirty="0"/>
            <a:t> </a:t>
          </a:r>
          <a:r>
            <a:rPr lang="en-US" sz="1800" kern="1200" dirty="0" err="1"/>
            <a:t>опоры</a:t>
          </a:r>
          <a:r>
            <a:rPr lang="en-US" sz="1800" kern="1200" dirty="0"/>
            <a:t>, </a:t>
          </a:r>
          <a:r>
            <a:rPr lang="en-US" sz="1800" kern="1200" dirty="0" err="1"/>
            <a:t>которую</a:t>
          </a:r>
          <a:r>
            <a:rPr lang="en-US" sz="1800" kern="1200" dirty="0"/>
            <a:t> </a:t>
          </a:r>
          <a:r>
            <a:rPr lang="en-US" sz="1800" kern="1200" dirty="0" err="1"/>
            <a:t>при</a:t>
          </a:r>
          <a:r>
            <a:rPr lang="en-US" sz="1800" kern="1200" dirty="0"/>
            <a:t> </a:t>
          </a:r>
          <a:r>
            <a:rPr lang="en-US" sz="1800" kern="1200" dirty="0" err="1"/>
            <a:t>рассмотрении</a:t>
          </a:r>
          <a:r>
            <a:rPr lang="en-US" sz="1800" kern="1200" dirty="0"/>
            <a:t> </a:t>
          </a:r>
          <a:r>
            <a:rPr lang="en-US" sz="1800" kern="1200" dirty="0" err="1"/>
            <a:t>такого</a:t>
          </a:r>
          <a:r>
            <a:rPr lang="en-US" sz="1800" kern="1200" dirty="0"/>
            <a:t> </a:t>
          </a:r>
          <a:r>
            <a:rPr lang="en-US" sz="1800" kern="1200" dirty="0" err="1"/>
            <a:t>движения</a:t>
          </a:r>
          <a:r>
            <a:rPr lang="en-US" sz="1800" kern="1200" dirty="0"/>
            <a:t> </a:t>
          </a:r>
          <a:r>
            <a:rPr lang="en-US" sz="1800" kern="1200" dirty="0" err="1"/>
            <a:t>целесообразно</a:t>
          </a:r>
          <a:r>
            <a:rPr lang="en-US" sz="1800" kern="1200" dirty="0"/>
            <a:t> </a:t>
          </a:r>
          <a:r>
            <a:rPr lang="en-US" sz="1800" kern="1200" dirty="0" err="1"/>
            <a:t>представить</a:t>
          </a:r>
          <a:r>
            <a:rPr lang="en-US" sz="1800" kern="1200" dirty="0"/>
            <a:t> в </a:t>
          </a:r>
          <a:r>
            <a:rPr lang="en-US" sz="1800" kern="1200" dirty="0" err="1"/>
            <a:t>виде</a:t>
          </a:r>
          <a:r>
            <a:rPr lang="en-US" sz="1800" kern="1200" dirty="0"/>
            <a:t> </a:t>
          </a:r>
          <a:r>
            <a:rPr lang="en-US" sz="1800" kern="1200" dirty="0" err="1"/>
            <a:t>суммы</a:t>
          </a:r>
          <a:r>
            <a:rPr lang="en-US" sz="1800" kern="1200" dirty="0"/>
            <a:t> </a:t>
          </a:r>
          <a:r>
            <a:rPr lang="en-US" sz="1800" kern="1200" dirty="0" err="1"/>
            <a:t>сил</a:t>
          </a:r>
          <a:r>
            <a:rPr lang="en-US" sz="1800" kern="1200" dirty="0"/>
            <a:t> - </a:t>
          </a:r>
          <a:r>
            <a:rPr lang="en-US" sz="1800" kern="1200" dirty="0" err="1"/>
            <a:t>вертикальной</a:t>
          </a:r>
          <a:r>
            <a:rPr lang="en-US" sz="1800" kern="1200" dirty="0"/>
            <a:t> и </a:t>
          </a:r>
          <a:r>
            <a:rPr lang="en-US" sz="1800" kern="1200" dirty="0" err="1"/>
            <a:t>горизонтальных</a:t>
          </a:r>
          <a:r>
            <a:rPr lang="en-US" sz="1800" kern="1200" dirty="0"/>
            <a:t> </a:t>
          </a:r>
          <a:r>
            <a:rPr lang="en-US" sz="1800" kern="1200" dirty="0" err="1"/>
            <a:t>образующих</a:t>
          </a:r>
          <a:r>
            <a:rPr lang="en-US" sz="1800" kern="1200" dirty="0"/>
            <a:t> </a:t>
          </a:r>
          <a:r>
            <a:rPr lang="en-US" sz="1800" kern="1200" dirty="0" err="1"/>
            <a:t>пары</a:t>
          </a:r>
          <a:r>
            <a:rPr lang="en-US" sz="1800" kern="1200" dirty="0"/>
            <a:t> </a:t>
          </a:r>
          <a:r>
            <a:rPr lang="en-US" sz="1800" kern="1200" dirty="0" err="1"/>
            <a:t>сил</a:t>
          </a:r>
          <a:r>
            <a:rPr lang="en-US" sz="1800" kern="1200" dirty="0"/>
            <a:t>, </a:t>
          </a:r>
          <a:r>
            <a:rPr lang="en-US" sz="1800" kern="1200" dirty="0" err="1"/>
            <a:t>препятствующих</a:t>
          </a:r>
          <a:r>
            <a:rPr lang="en-US" sz="1800" kern="1200" dirty="0"/>
            <a:t> </a:t>
          </a:r>
          <a:r>
            <a:rPr lang="en-US" sz="1800" kern="1200" dirty="0" err="1"/>
            <a:t>вращению</a:t>
          </a:r>
          <a:endParaRPr lang="ru-RU" sz="1800" kern="1200" dirty="0"/>
        </a:p>
      </dsp:txBody>
      <dsp:txXfrm>
        <a:off x="6172170" y="456096"/>
        <a:ext cx="4736581" cy="2296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0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7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4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5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2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4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54A1FC3-D51F-49C5-A520-3CB3BF1C0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порт, человек, одежда, гимн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E6F4D94A-44E8-4D28-6AC6-BA98A0E2BA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b="15730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310" y="1"/>
            <a:ext cx="11222024" cy="42043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</a:t>
            </a:r>
            <a:b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ВЫСШЕГО ПРОФЕССИОНАЛЬНОГО ОБРАЗОВАНИЯ </a:t>
            </a:r>
            <a:b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«ВОЛГОГРАДСКАЯ ГОСУДАРСТВЕННАЯ АКАДЕМИЯ ФИЗИЧЕСКОЙ КУЛЬТУРЫ»</a:t>
            </a:r>
            <a:b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Кафедра теории и технологий физической культуры и спорта</a:t>
            </a:r>
            <a:br>
              <a:rPr lang="ru-RU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Биомеханические аспекты </a:t>
            </a:r>
            <a:br>
              <a:rPr lang="ru-RU" sz="3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двигательной деятельности </a:t>
            </a:r>
            <a:b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 художественной гимнастике </a:t>
            </a:r>
            <a:endParaRPr lang="en-US" sz="3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4776" y="4527857"/>
            <a:ext cx="10994498" cy="1520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lvl="1" algn="r">
              <a:lnSpc>
                <a:spcPct val="110000"/>
              </a:lnSpc>
            </a:pPr>
            <a:r>
              <a:rPr lang="ru-RU" sz="13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Работу выполнила Суслова С.А.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r"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Студентка 203 группы ФГБОУ ВО «ВГАФК» </a:t>
            </a:r>
          </a:p>
          <a:p>
            <a:pPr marL="0" lvl="1" algn="r"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Руководители: </a:t>
            </a:r>
          </a:p>
          <a:p>
            <a:pPr marL="0" lvl="1" algn="r">
              <a:lnSpc>
                <a:spcPct val="110000"/>
              </a:lnSpc>
            </a:pPr>
            <a:r>
              <a:rPr lang="ru-RU" sz="1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Лущик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И.В., доцент кафедры </a:t>
            </a:r>
            <a:r>
              <a:rPr lang="ru-RU" sz="1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ФГБОУ ВО «ВГАФК» и </a:t>
            </a:r>
          </a:p>
          <a:p>
            <a:pPr marL="0" lvl="1" algn="r">
              <a:lnSpc>
                <a:spcPct val="110000"/>
              </a:lnSpc>
            </a:pP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Абдрахманова И.В., доцент кафедры </a:t>
            </a:r>
            <a:r>
              <a:rPr lang="ru-RU" sz="1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ФГБОУ ВО «ВГАФК»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32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34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36">
            <a:extLst>
              <a:ext uri="{FF2B5EF4-FFF2-40B4-BE49-F238E27FC236}">
                <a16:creationId xmlns:a16="http://schemas.microsoft.com/office/drawing/2014/main" id="{1C4B15E1-8643-4122-BC17-9DE12349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38">
            <a:extLst>
              <a:ext uri="{FF2B5EF4-FFF2-40B4-BE49-F238E27FC236}">
                <a16:creationId xmlns:a16="http://schemas.microsoft.com/office/drawing/2014/main" id="{201D576B-3782-47A1-8847-9E731C48B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спорт, гимнастика, Фитнес, конкуренция&#10;&#10;Автоматически созданное описание">
            <a:extLst>
              <a:ext uri="{FF2B5EF4-FFF2-40B4-BE49-F238E27FC236}">
                <a16:creationId xmlns:a16="http://schemas.microsoft.com/office/drawing/2014/main" id="{67762F4C-631A-1A59-3F55-C42B2074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690" r="-1" b="-1"/>
          <a:stretch/>
        </p:blipFill>
        <p:spPr>
          <a:xfrm>
            <a:off x="643467" y="2033028"/>
            <a:ext cx="2602029" cy="3768451"/>
          </a:xfrm>
          <a:prstGeom prst="rect">
            <a:avLst/>
          </a:prstGeom>
        </p:spPr>
      </p:pic>
      <p:pic>
        <p:nvPicPr>
          <p:cNvPr id="4" name="Объект 3" descr="Изображение выглядит как спорт, колено, Бедр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8D19455-296A-1D5F-1F26-385ED2BB9C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/>
          <a:srcRect r="6325" b="-1"/>
          <a:stretch/>
        </p:blipFill>
        <p:spPr>
          <a:xfrm>
            <a:off x="3405690" y="1992940"/>
            <a:ext cx="2602029" cy="376643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орт, человек, Виды спорта, Индивидуальный спорт&#10;&#10;Автоматически созданное описание">
            <a:extLst>
              <a:ext uri="{FF2B5EF4-FFF2-40B4-BE49-F238E27FC236}">
                <a16:creationId xmlns:a16="http://schemas.microsoft.com/office/drawing/2014/main" id="{25429639-0C8B-67FB-DE74-61CDEFFA0B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502" r="19764" b="-2"/>
          <a:stretch/>
        </p:blipFill>
        <p:spPr>
          <a:xfrm>
            <a:off x="6184283" y="1990926"/>
            <a:ext cx="2602048" cy="376845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порт, человек, одежда, конкуренция&#10;&#10;Автоматически созданное описание">
            <a:extLst>
              <a:ext uri="{FF2B5EF4-FFF2-40B4-BE49-F238E27FC236}">
                <a16:creationId xmlns:a16="http://schemas.microsoft.com/office/drawing/2014/main" id="{0DE641EE-90FA-75FE-3E07-7648CFAD89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2667" r="1022" b="-1"/>
          <a:stretch/>
        </p:blipFill>
        <p:spPr>
          <a:xfrm>
            <a:off x="8962895" y="1990949"/>
            <a:ext cx="2602029" cy="3768428"/>
          </a:xfrm>
          <a:prstGeom prst="rect">
            <a:avLst/>
          </a:prstGeom>
        </p:spPr>
      </p:pic>
      <p:cxnSp>
        <p:nvCxnSpPr>
          <p:cNvPr id="59" name="Straight Connector 40">
            <a:extLst>
              <a:ext uri="{FF2B5EF4-FFF2-40B4-BE49-F238E27FC236}">
                <a16:creationId xmlns:a16="http://schemas.microsoft.com/office/drawing/2014/main" id="{A14FB581-6A58-4B43-8121-6AA1567A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26B6F7-05EC-8685-9B8C-4C34DAFED434}"/>
              </a:ext>
            </a:extLst>
          </p:cNvPr>
          <p:cNvSpPr txBox="1"/>
          <p:nvPr/>
        </p:nvSpPr>
        <p:spPr>
          <a:xfrm>
            <a:off x="643448" y="1056521"/>
            <a:ext cx="2602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Боковое равновесие с наклоном без руки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F2CEE-C222-EE4D-57EB-B53658C70875}"/>
              </a:ext>
            </a:extLst>
          </p:cNvPr>
          <p:cNvSpPr txBox="1"/>
          <p:nvPr/>
        </p:nvSpPr>
        <p:spPr>
          <a:xfrm>
            <a:off x="3405690" y="1056521"/>
            <a:ext cx="259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Заднее равновесие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86D0B-1D81-2C4C-ACB4-1B1F1ED2DA92}"/>
              </a:ext>
            </a:extLst>
          </p:cNvPr>
          <p:cNvSpPr txBox="1"/>
          <p:nvPr/>
        </p:nvSpPr>
        <p:spPr>
          <a:xfrm>
            <a:off x="6184283" y="1058657"/>
            <a:ext cx="259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Равновесие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с опорой на грудь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48DC8-A61C-BC20-2AC0-4ACF08A4BFF5}"/>
              </a:ext>
            </a:extLst>
          </p:cNvPr>
          <p:cNvSpPr txBox="1"/>
          <p:nvPr/>
        </p:nvSpPr>
        <p:spPr>
          <a:xfrm>
            <a:off x="8967530" y="1034755"/>
            <a:ext cx="2597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З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аднее равновесие с помощью рук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02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7011A86-DB53-41C7-94D9-9B8BF9DF1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порт, человек, Танец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EA2A2150-0D6E-4015-4A1B-5188A006B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20848" b="300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00" y="677785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34718243"/>
              </p:ext>
            </p:extLst>
          </p:nvPr>
        </p:nvGraphicFramePr>
        <p:xfrm>
          <a:off x="643890" y="964623"/>
          <a:ext cx="11194513" cy="509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00A26AB-E1BA-4180-829A-BF134BA8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9D94A9-B2E2-46A9-B26F-8AE3BFD83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 descr="Изображение выглядит как спорт, Танец, Баланс, акробатика&#10;&#10;Автоматически созданное описание">
            <a:extLst>
              <a:ext uri="{FF2B5EF4-FFF2-40B4-BE49-F238E27FC236}">
                <a16:creationId xmlns:a16="http://schemas.microsoft.com/office/drawing/2014/main" id="{BA890BE9-95E0-7C8D-6990-8043D05F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98A24E-F6AC-42A6-8BC2-1A91D9768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79D7AD-A487-4DDE-950D-32D2410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812797"/>
              </p:ext>
            </p:extLst>
          </p:nvPr>
        </p:nvGraphicFramePr>
        <p:xfrm>
          <a:off x="643467" y="1802921"/>
          <a:ext cx="10981551" cy="320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E9E707-ADED-346A-3821-2EDE39DF2289}"/>
              </a:ext>
            </a:extLst>
          </p:cNvPr>
          <p:cNvSpPr txBox="1"/>
          <p:nvPr/>
        </p:nvSpPr>
        <p:spPr>
          <a:xfrm>
            <a:off x="749877" y="76719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>
                <a:solidFill>
                  <a:srgbClr val="FFFFFF"/>
                </a:solidFill>
              </a:rPr>
              <a:t>Повороты</a:t>
            </a:r>
            <a:r>
              <a:rPr lang="ru-RU" dirty="0">
                <a:solidFill>
                  <a:srgbClr val="FFFFF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138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Баланс, человек, акробатика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FE1B0CCB-0E2C-1AC5-0160-838FE2A1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l="445"/>
          <a:stretch/>
        </p:blipFill>
        <p:spPr>
          <a:xfrm>
            <a:off x="4654" y="39127"/>
            <a:ext cx="12191979" cy="6858000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0F9B0E23-B1B2-7CCA-189C-D7B3C24C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33629"/>
            <a:ext cx="10914355" cy="846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Заключение </a:t>
            </a:r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виток: горизонтальный 14">
            <a:extLst>
              <a:ext uri="{FF2B5EF4-FFF2-40B4-BE49-F238E27FC236}">
                <a16:creationId xmlns:a16="http://schemas.microsoft.com/office/drawing/2014/main" id="{DDF1E359-856C-656F-98A2-2AEC53983C53}"/>
              </a:ext>
            </a:extLst>
          </p:cNvPr>
          <p:cNvSpPr/>
          <p:nvPr/>
        </p:nvSpPr>
        <p:spPr>
          <a:xfrm>
            <a:off x="520590" y="768099"/>
            <a:ext cx="11037232" cy="833022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виток: горизонтальный 15">
            <a:extLst>
              <a:ext uri="{FF2B5EF4-FFF2-40B4-BE49-F238E27FC236}">
                <a16:creationId xmlns:a16="http://schemas.microsoft.com/office/drawing/2014/main" id="{3D106F46-6689-0B12-CE38-0FF4407EDEF4}"/>
              </a:ext>
            </a:extLst>
          </p:cNvPr>
          <p:cNvSpPr/>
          <p:nvPr/>
        </p:nvSpPr>
        <p:spPr>
          <a:xfrm>
            <a:off x="517185" y="1780430"/>
            <a:ext cx="11061697" cy="104519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виток: горизонтальный 16">
            <a:extLst>
              <a:ext uri="{FF2B5EF4-FFF2-40B4-BE49-F238E27FC236}">
                <a16:creationId xmlns:a16="http://schemas.microsoft.com/office/drawing/2014/main" id="{FC0F000F-13FA-5C35-B709-2C1F70DE97B4}"/>
              </a:ext>
            </a:extLst>
          </p:cNvPr>
          <p:cNvSpPr/>
          <p:nvPr/>
        </p:nvSpPr>
        <p:spPr>
          <a:xfrm>
            <a:off x="502009" y="2740661"/>
            <a:ext cx="11046523" cy="2661971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виток: горизонтальный 17">
            <a:extLst>
              <a:ext uri="{FF2B5EF4-FFF2-40B4-BE49-F238E27FC236}">
                <a16:creationId xmlns:a16="http://schemas.microsoft.com/office/drawing/2014/main" id="{635DA343-2FC2-4937-9AB5-ED0BE6F387E1}"/>
              </a:ext>
            </a:extLst>
          </p:cNvPr>
          <p:cNvSpPr/>
          <p:nvPr/>
        </p:nvSpPr>
        <p:spPr>
          <a:xfrm>
            <a:off x="517185" y="5319238"/>
            <a:ext cx="11031348" cy="130513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E372F-182C-1BEF-56BB-4E71C36CC5D5}"/>
              </a:ext>
            </a:extLst>
          </p:cNvPr>
          <p:cNvSpPr txBox="1"/>
          <p:nvPr/>
        </p:nvSpPr>
        <p:spPr>
          <a:xfrm>
            <a:off x="784924" y="914399"/>
            <a:ext cx="10905066" cy="659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Эффективность</a:t>
            </a:r>
            <a:r>
              <a:rPr lang="ru-RU" sz="1600" b="1" dirty="0"/>
              <a:t> различных вариантов движений зависит от того, насколько рационально спортсмен использует свои возможности и законы движений.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b="1" dirty="0"/>
              <a:t>Одним из факторов, позволяющих эффективно управлять процессом постижения и  технического совершенствования разнообразных движений в художественной гимнастике - учет механических закономерностей двигательных действий. 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Анализ основных видов движений в художественной гимнастике - равновесий, прыжков, поворотов с точки зрения теоретической механики, позволил выявить некоторые существенные ошибки их исполнения, обусловленные неправильными представлениями гимнасток о возможных способах управления телом. Коррекция неправильных с технической стороны действий, кроме прочего, должна опираться на информацию о физико-механических параметрах движения и быть направленной на установление границ  их оптимальных значений, определяемых выполнением того или иного закона (теоремы о движении центра масс, об изменении количества движения, кинетического момента, кинетической энергии механической системы, условия равновесия произвольных систем сил и др.). </a:t>
            </a:r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Четкое представление тренера об открытиях и достижениях в сфере наук (теоретическая механика, биофизика, биомеханика), связанных с двигательными актами, позволит на научной основе строить алгоритмы обучения  и совершенствования техники реализации сложных движений, повысит мастерство гимнастки.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0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одный аксессуар, человек, на открытом воздухе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1C842A98-4D71-93A9-362B-F345302E7C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b="1604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7B3067-DC47-CF2F-595B-6BA350074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950976"/>
            <a:ext cx="10888690" cy="5354933"/>
          </a:xfrm>
        </p:spPr>
        <p:txBody>
          <a:bodyPr>
            <a:normAutofit/>
          </a:bodyPr>
          <a:lstStyle/>
          <a:p>
            <a:pPr algn="ctr"/>
            <a:br>
              <a:rPr lang="ru-RU" sz="5400" dirty="0">
                <a:solidFill>
                  <a:srgbClr val="FFFFFF"/>
                </a:solidFill>
              </a:rPr>
            </a:br>
            <a:br>
              <a:rPr lang="ru-RU" sz="5400" dirty="0">
                <a:solidFill>
                  <a:srgbClr val="FFFFFF"/>
                </a:solidFill>
              </a:rPr>
            </a:br>
            <a:br>
              <a:rPr lang="ru-RU" sz="5400" dirty="0">
                <a:solidFill>
                  <a:srgbClr val="FFFFFF"/>
                </a:solidFill>
              </a:rPr>
            </a:br>
            <a:r>
              <a:rPr lang="ru-RU" sz="6000" dirty="0">
                <a:solidFill>
                  <a:srgbClr val="FFFFFF"/>
                </a:solidFill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0960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B7B51F0-B802-42C9-AF45-A860F9551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одежда, человек, колено&#10;&#10;Автоматически созданное описание">
            <a:extLst>
              <a:ext uri="{FF2B5EF4-FFF2-40B4-BE49-F238E27FC236}">
                <a16:creationId xmlns:a16="http://schemas.microsoft.com/office/drawing/2014/main" id="{A7C8C9C5-7D21-6B07-7727-FFBDE8C39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 amt="50000"/>
          </a:blip>
          <a:srcRect t="8886" b="110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4136580"/>
              </p:ext>
            </p:extLst>
          </p:nvPr>
        </p:nvGraphicFramePr>
        <p:xfrm>
          <a:off x="1153391" y="952499"/>
          <a:ext cx="10395141" cy="507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2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4B15E1-8643-4122-BC17-9DE123491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E56F7-200B-2961-1916-E7D36A1B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60" y="116160"/>
            <a:ext cx="10602253" cy="1246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err="1">
                <a:latin typeface="Calibri"/>
                <a:cs typeface="Calibri"/>
              </a:rPr>
              <a:t>Классификация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err="1">
                <a:latin typeface="Calibri"/>
                <a:cs typeface="Calibri"/>
              </a:rPr>
              <a:t>движений</a:t>
            </a:r>
            <a:r>
              <a:rPr lang="en-US" sz="4400" dirty="0">
                <a:latin typeface="Calibri"/>
                <a:cs typeface="Calibri"/>
              </a:rPr>
              <a:t> в </a:t>
            </a:r>
            <a:r>
              <a:rPr lang="en-US" sz="4400" err="1">
                <a:latin typeface="Calibri"/>
                <a:cs typeface="Calibri"/>
              </a:rPr>
              <a:t>художественной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err="1">
                <a:latin typeface="Calibri"/>
                <a:cs typeface="Calibri"/>
              </a:rPr>
              <a:t>гимнастике</a:t>
            </a:r>
            <a:endParaRPr lang="ru-RU">
              <a:latin typeface="Calibri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1D576B-3782-47A1-8847-9E731C48B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спорт, Танец, Баланс, акробатика&#10;&#10;Автоматически созданное описание">
            <a:extLst>
              <a:ext uri="{FF2B5EF4-FFF2-40B4-BE49-F238E27FC236}">
                <a16:creationId xmlns:a16="http://schemas.microsoft.com/office/drawing/2014/main" id="{E9AC3F8B-5BCE-2A1A-6152-4DBB6B3E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618" r="20852" b="-1"/>
          <a:stretch/>
        </p:blipFill>
        <p:spPr>
          <a:xfrm>
            <a:off x="8239820" y="2754165"/>
            <a:ext cx="3525847" cy="3331615"/>
          </a:xfrm>
          <a:prstGeom prst="rect">
            <a:avLst/>
          </a:prstGeom>
        </p:spPr>
      </p:pic>
      <p:pic>
        <p:nvPicPr>
          <p:cNvPr id="4" name="Объект 3" descr="Изображение выглядит как спорт, акробатика, человек, гимн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81CA4C09-6D8C-514F-AC28-760B81103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2643" r="16715"/>
          <a:stretch/>
        </p:blipFill>
        <p:spPr>
          <a:xfrm>
            <a:off x="597959" y="2754164"/>
            <a:ext cx="3525847" cy="3331615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порт, человек, гимнастика, Баланс&#10;&#10;Автоматически созданное описание">
            <a:extLst>
              <a:ext uri="{FF2B5EF4-FFF2-40B4-BE49-F238E27FC236}">
                <a16:creationId xmlns:a16="http://schemas.microsoft.com/office/drawing/2014/main" id="{EE8AD559-97B6-3D73-2A99-24364FE17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062" r="11587" b="-3"/>
          <a:stretch/>
        </p:blipFill>
        <p:spPr>
          <a:xfrm>
            <a:off x="4441853" y="2754163"/>
            <a:ext cx="3524764" cy="333161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4FB581-6A58-4B43-8121-6AA1567A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F65B4F21-FE12-743F-0783-26CBAE0115CD}"/>
              </a:ext>
            </a:extLst>
          </p:cNvPr>
          <p:cNvSpPr/>
          <p:nvPr/>
        </p:nvSpPr>
        <p:spPr>
          <a:xfrm>
            <a:off x="2126799" y="1530504"/>
            <a:ext cx="576146" cy="7620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2B30DFD-2535-B975-B906-7AD3B5388F0A}"/>
              </a:ext>
            </a:extLst>
          </p:cNvPr>
          <p:cNvSpPr/>
          <p:nvPr/>
        </p:nvSpPr>
        <p:spPr>
          <a:xfrm>
            <a:off x="5815572" y="1530504"/>
            <a:ext cx="576146" cy="76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B79933E-9387-EAB7-3E0F-EFF4F3E1ECE2}"/>
              </a:ext>
            </a:extLst>
          </p:cNvPr>
          <p:cNvSpPr/>
          <p:nvPr/>
        </p:nvSpPr>
        <p:spPr>
          <a:xfrm>
            <a:off x="9495685" y="1530504"/>
            <a:ext cx="576146" cy="762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51B55-99BF-A418-0EDC-F19F97E7CA2E}"/>
              </a:ext>
            </a:extLst>
          </p:cNvPr>
          <p:cNvSpPr txBox="1"/>
          <p:nvPr/>
        </p:nvSpPr>
        <p:spPr>
          <a:xfrm>
            <a:off x="5375310" y="2369128"/>
            <a:ext cx="14394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/>
              </a:rPr>
              <a:t>равновесия</a:t>
            </a:r>
            <a:r>
              <a:rPr lang="ru-RU" dirty="0">
                <a:latin typeface="Calibri"/>
                <a:cs typeface="Calibri"/>
              </a:rPr>
              <a:t>​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91862D-44D5-97C1-747B-D6EE7CB69E13}"/>
              </a:ext>
            </a:extLst>
          </p:cNvPr>
          <p:cNvSpPr txBox="1"/>
          <p:nvPr/>
        </p:nvSpPr>
        <p:spPr>
          <a:xfrm>
            <a:off x="8768196" y="2369128"/>
            <a:ext cx="21024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Calibri"/>
                <a:cs typeface="Calibri"/>
              </a:rPr>
              <a:t>повороты​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B58E7-12F4-8029-B359-5CA6A786C4C3}"/>
              </a:ext>
            </a:extLst>
          </p:cNvPr>
          <p:cNvSpPr txBox="1"/>
          <p:nvPr/>
        </p:nvSpPr>
        <p:spPr>
          <a:xfrm>
            <a:off x="1130879" y="2395105"/>
            <a:ext cx="2474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Calibri"/>
                <a:cs typeface="Calibri"/>
              </a:rPr>
              <a:t>прыжки</a:t>
            </a:r>
          </a:p>
        </p:txBody>
      </p:sp>
    </p:spTree>
    <p:extLst>
      <p:ext uri="{BB962C8B-B14F-4D97-AF65-F5344CB8AC3E}">
        <p14:creationId xmlns:p14="http://schemas.microsoft.com/office/powerpoint/2010/main" val="270467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человек, Баланс, Фитнес&#10;&#10;Автоматически созданное описание">
            <a:extLst>
              <a:ext uri="{FF2B5EF4-FFF2-40B4-BE49-F238E27FC236}">
                <a16:creationId xmlns:a16="http://schemas.microsoft.com/office/drawing/2014/main" id="{259D9D05-AFB4-AB20-2877-26F6EFCDB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7686" b="2314"/>
          <a:stretch/>
        </p:blipFill>
        <p:spPr>
          <a:xfrm>
            <a:off x="21" y="0"/>
            <a:ext cx="12191979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70761042"/>
              </p:ext>
            </p:extLst>
          </p:nvPr>
        </p:nvGraphicFramePr>
        <p:xfrm>
          <a:off x="643467" y="952501"/>
          <a:ext cx="10905063" cy="172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704825"/>
              </p:ext>
            </p:extLst>
          </p:nvPr>
        </p:nvGraphicFramePr>
        <p:xfrm>
          <a:off x="643467" y="2676952"/>
          <a:ext cx="10908763" cy="308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79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23">
            <a:extLst>
              <a:ext uri="{FF2B5EF4-FFF2-40B4-BE49-F238E27FC236}">
                <a16:creationId xmlns:a16="http://schemas.microsoft.com/office/drawing/2014/main" id="{37011A86-DB53-41C7-94D9-9B8BF9DF1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5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человек, Баланс, акробатика&#10;&#10;Автоматически созданное описание">
            <a:extLst>
              <a:ext uri="{FF2B5EF4-FFF2-40B4-BE49-F238E27FC236}">
                <a16:creationId xmlns:a16="http://schemas.microsoft.com/office/drawing/2014/main" id="{089F2826-504E-3FC1-01AA-40053B4F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20932" b="50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63" name="Straight Connector 27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00" y="677785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0">
            <a:extLst>
              <a:ext uri="{FF2B5EF4-FFF2-40B4-BE49-F238E27FC236}">
                <a16:creationId xmlns:a16="http://schemas.microsoft.com/office/drawing/2014/main" id="{85842BA9-C109-8787-1C52-1C4A95274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944137"/>
            <a:ext cx="9462694" cy="5677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  <a:latin typeface="Calibri"/>
                <a:cs typeface="Calibri"/>
              </a:rPr>
              <a:t>Прыжки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/>
                <a:cs typeface="Calibri"/>
              </a:rPr>
              <a:t>по</a:t>
            </a:r>
            <a:r>
              <a:rPr lang="en-US" sz="3600" dirty="0">
                <a:solidFill>
                  <a:schemeClr val="bg1"/>
                </a:solidFill>
                <a:latin typeface="Calibri"/>
                <a:cs typeface="Calibri"/>
              </a:rPr>
              <a:t> положению </a:t>
            </a:r>
            <a:r>
              <a:rPr lang="en-US" sz="3600" dirty="0" err="1">
                <a:solidFill>
                  <a:schemeClr val="bg1"/>
                </a:solidFill>
                <a:latin typeface="Calibri"/>
                <a:cs typeface="Calibri"/>
              </a:rPr>
              <a:t>туловища</a:t>
            </a:r>
            <a:r>
              <a:rPr lang="en-US" sz="3600" dirty="0">
                <a:latin typeface="Calibri"/>
                <a:cs typeface="Calibri"/>
              </a:rPr>
              <a:t> </a:t>
            </a:r>
            <a:endParaRPr lang="ru-RU" sz="3600" dirty="0">
              <a:latin typeface="Calibri"/>
              <a:cs typeface="Calibri"/>
            </a:endParaRPr>
          </a:p>
        </p:txBody>
      </p:sp>
      <p:cxnSp>
        <p:nvCxnSpPr>
          <p:cNvPr id="65" name="Straight Connector 29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Изображение выглядит как спорт, человек, Баланс, акробатика&#10;&#10;Автоматически созданное описание">
            <a:extLst>
              <a:ext uri="{FF2B5EF4-FFF2-40B4-BE49-F238E27FC236}">
                <a16:creationId xmlns:a16="http://schemas.microsoft.com/office/drawing/2014/main" id="{5244F724-3580-CA8D-6DF0-9EC8479537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6773" y="2099385"/>
            <a:ext cx="2784382" cy="384299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зарисовка, Штриховая график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89B580-BDD4-7A43-1C1D-0EF7375BFB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78" y="2095436"/>
            <a:ext cx="2796886" cy="385342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порт, человек, одежда, колено&#10;&#10;Автоматически созданное описание">
            <a:extLst>
              <a:ext uri="{FF2B5EF4-FFF2-40B4-BE49-F238E27FC236}">
                <a16:creationId xmlns:a16="http://schemas.microsoft.com/office/drawing/2014/main" id="{DEC147E7-30C2-17D7-FB88-EC8E58EFD14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00" y="2098963"/>
            <a:ext cx="2793041" cy="384636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порт, гимнастика, конкуренци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064473B-4DA6-77E3-E924-229C9A3A5DB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9909" y="2102450"/>
            <a:ext cx="2762251" cy="386537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Штриховая графика, рисунок, Танец&#10;&#10;Автоматически созданное описание">
            <a:extLst>
              <a:ext uri="{FF2B5EF4-FFF2-40B4-BE49-F238E27FC236}">
                <a16:creationId xmlns:a16="http://schemas.microsoft.com/office/drawing/2014/main" id="{CFBFFE28-A69D-5495-BEBB-3D170101971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8136" y="2103812"/>
            <a:ext cx="2779568" cy="38453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порт, человек, Баланс, акробатика&#10;&#10;Автоматически созданное описание">
            <a:extLst>
              <a:ext uri="{FF2B5EF4-FFF2-40B4-BE49-F238E27FC236}">
                <a16:creationId xmlns:a16="http://schemas.microsoft.com/office/drawing/2014/main" id="{C731E0B0-9ADF-17BB-3277-C02FFDE110B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4584" y="2107622"/>
            <a:ext cx="2805104" cy="384636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порт, конкуренция, гимнастика, Индивидуальный спорт&#10;&#10;Автоматически созданное описание">
            <a:extLst>
              <a:ext uri="{FF2B5EF4-FFF2-40B4-BE49-F238E27FC236}">
                <a16:creationId xmlns:a16="http://schemas.microsoft.com/office/drawing/2014/main" id="{9DA62C2A-7975-609E-92B8-00B30DC2416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30576" y="2107622"/>
            <a:ext cx="2744213" cy="3846369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D546386-266C-A95B-65D7-C313252C8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58086"/>
              </p:ext>
            </p:extLst>
          </p:nvPr>
        </p:nvGraphicFramePr>
        <p:xfrm>
          <a:off x="622609" y="2100146"/>
          <a:ext cx="11146148" cy="384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537">
                  <a:extLst>
                    <a:ext uri="{9D8B030D-6E8A-4147-A177-3AD203B41FA5}">
                      <a16:colId xmlns:a16="http://schemas.microsoft.com/office/drawing/2014/main" val="4273926438"/>
                    </a:ext>
                  </a:extLst>
                </a:gridCol>
                <a:gridCol w="2786537">
                  <a:extLst>
                    <a:ext uri="{9D8B030D-6E8A-4147-A177-3AD203B41FA5}">
                      <a16:colId xmlns:a16="http://schemas.microsoft.com/office/drawing/2014/main" val="847212149"/>
                    </a:ext>
                  </a:extLst>
                </a:gridCol>
                <a:gridCol w="2786537">
                  <a:extLst>
                    <a:ext uri="{9D8B030D-6E8A-4147-A177-3AD203B41FA5}">
                      <a16:colId xmlns:a16="http://schemas.microsoft.com/office/drawing/2014/main" val="3771378279"/>
                    </a:ext>
                  </a:extLst>
                </a:gridCol>
                <a:gridCol w="2786537">
                  <a:extLst>
                    <a:ext uri="{9D8B030D-6E8A-4147-A177-3AD203B41FA5}">
                      <a16:colId xmlns:a16="http://schemas.microsoft.com/office/drawing/2014/main" val="591605802"/>
                    </a:ext>
                  </a:extLst>
                </a:gridCol>
              </a:tblGrid>
              <a:tr h="38461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Univers Light"/>
                        </a:rPr>
                        <a:t>касаясь (прогнувшись, </a:t>
                      </a: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Univers Light"/>
                        </a:rPr>
                        <a:t>вкольцо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Univers Light"/>
                        </a:rPr>
                        <a:t>, с повортом)</a:t>
                      </a:r>
                      <a:endParaRPr lang="ru-RU" sz="1800" b="0" i="0" u="none" strike="noStrike" noProof="0" dirty="0">
                        <a:solidFill>
                          <a:schemeClr val="tx1"/>
                        </a:solidFill>
                        <a:latin typeface="Univers Light"/>
                      </a:endParaRP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dirty="0">
                          <a:solidFill>
                            <a:schemeClr val="tx1"/>
                          </a:solidFill>
                          <a:latin typeface="Univers Light"/>
                        </a:rPr>
                        <a:t>кольцо двумя</a:t>
                      </a:r>
                    </a:p>
                    <a:p>
                      <a:pPr lvl="0">
                        <a:buNone/>
                      </a:pPr>
                      <a:endParaRPr lang="ru-RU" sz="1800" b="0" i="0" u="none" strike="noStrike" noProof="0" dirty="0">
                        <a:solidFill>
                          <a:schemeClr val="tx1"/>
                        </a:solidFill>
                        <a:latin typeface="Univers Ligh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Univers Light"/>
                        </a:rPr>
                        <a:t>шагом (прогнувшись, в кольцо, с повортом)</a:t>
                      </a:r>
                      <a:endParaRPr lang="ru-RU" sz="1800" b="0" i="0" u="none" strike="noStrike" noProof="0" dirty="0">
                        <a:solidFill>
                          <a:schemeClr val="tx1"/>
                        </a:solidFill>
                        <a:latin typeface="Univers Light"/>
                      </a:endParaRPr>
                    </a:p>
                    <a:p>
                      <a:pPr lvl="0">
                        <a:buNone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Univers Light"/>
                        </a:rPr>
                        <a:t>перекидной</a:t>
                      </a:r>
                      <a:endParaRPr lang="ru-RU" dirty="0" err="1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75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58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011A86-DB53-41C7-94D9-9B8BF9DF1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Баланс, человек, акробатика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841463B4-A421-5AE8-6D45-AF59D8244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l="444"/>
          <a:stretch/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7CF6A-89A0-401B-8DCC-3DAE7F0D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804105" cy="18287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Фазы прыжка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00" y="677785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8690"/>
              </p:ext>
            </p:extLst>
          </p:nvPr>
        </p:nvGraphicFramePr>
        <p:xfrm>
          <a:off x="643889" y="1717964"/>
          <a:ext cx="10904644" cy="184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зарисовка, Штриховая графика, рисунок, сустав&#10;&#10;Автоматически созданное описание">
            <a:extLst>
              <a:ext uri="{FF2B5EF4-FFF2-40B4-BE49-F238E27FC236}">
                <a16:creationId xmlns:a16="http://schemas.microsoft.com/office/drawing/2014/main" id="{EC90C454-F9E4-B198-343B-7D17B392952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788" y="3505318"/>
            <a:ext cx="4303908" cy="28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человек, гимнастика, колено&#10;&#10;Автоматически созданное описание">
            <a:extLst>
              <a:ext uri="{FF2B5EF4-FFF2-40B4-BE49-F238E27FC236}">
                <a16:creationId xmlns:a16="http://schemas.microsoft.com/office/drawing/2014/main" id="{4C0666D5-2AB3-00EA-A956-A240C03948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31232" b="10628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1A187-0E99-57AD-4D55-617DCAF6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25" y="952501"/>
            <a:ext cx="6179422" cy="64212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Отталкивание 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58572"/>
              </p:ext>
            </p:extLst>
          </p:nvPr>
        </p:nvGraphicFramePr>
        <p:xfrm>
          <a:off x="720576" y="1631374"/>
          <a:ext cx="10830830" cy="441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8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человек, Человеческое лиц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97C2706-BE2A-F74E-D646-7B47B47B61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56173-DD27-3C6F-58E2-3CB913A1E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6" y="917865"/>
            <a:ext cx="10908764" cy="7308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Приземление 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26736"/>
              </p:ext>
            </p:extLst>
          </p:nvPr>
        </p:nvGraphicFramePr>
        <p:xfrm>
          <a:off x="642644" y="1899805"/>
          <a:ext cx="10908762" cy="414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2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22CA880-E467-48B7-830F-269212307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58B9E-C015-412F-9B81-E40D361E9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спорт, человек, гимнастика, Фитнес&#10;&#10;Автоматически созданное описание">
            <a:extLst>
              <a:ext uri="{FF2B5EF4-FFF2-40B4-BE49-F238E27FC236}">
                <a16:creationId xmlns:a16="http://schemas.microsoft.com/office/drawing/2014/main" id="{16B03772-A9D2-486B-2BBF-2D6FE9740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6677" b="9053"/>
          <a:stretch/>
        </p:blipFill>
        <p:spPr>
          <a:xfrm>
            <a:off x="0" y="0"/>
            <a:ext cx="1219197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7225F-BDC1-AEF5-83B3-799313E4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25" y="952501"/>
            <a:ext cx="10909397" cy="1943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Равновесия 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4332FE-82B3-4EC0-8568-D8763144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7788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749453"/>
              </p:ext>
            </p:extLst>
          </p:nvPr>
        </p:nvGraphicFramePr>
        <p:xfrm>
          <a:off x="643467" y="1630290"/>
          <a:ext cx="10890621" cy="441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5E59FA-8FDE-43F6-BEAF-F8D715BA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7633"/>
            <a:ext cx="10905066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7853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866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Amasis MT Pro Medium</vt:lpstr>
      <vt:lpstr>Arial</vt:lpstr>
      <vt:lpstr>Calibri</vt:lpstr>
      <vt:lpstr>Univers Light</vt:lpstr>
      <vt:lpstr>TribuneVTI</vt:lpstr>
      <vt:lpstr>ФЕДЕРАЛЬНОЕ ГОСУДАРСТВЕННОЕ БЮДЖЕТНОЕ ОБРАЗОВАТЕЛЬНОЕ УЧРЕЖДЕНИЕ  ВЫСШЕГО ПРОФЕССИОНАЛЬНОГО ОБРАЗОВАНИЯ  «ВОЛГОГРАДСКАЯ ГОСУДАРСТВЕННАЯ АКАДЕМИЯ ФИЗИЧЕСКОЙ КУЛЬТУРЫ»  Кафедра теории и технологий физической культуры и спорта   Биомеханические аспекты  двигательной деятельности  в художественной гимнастике  </vt:lpstr>
      <vt:lpstr>Презентация PowerPoint</vt:lpstr>
      <vt:lpstr>Классификация движений в художественной гимнастике</vt:lpstr>
      <vt:lpstr>Презентация PowerPoint</vt:lpstr>
      <vt:lpstr>Презентация PowerPoint</vt:lpstr>
      <vt:lpstr>Фазы прыжка</vt:lpstr>
      <vt:lpstr>Отталкивание </vt:lpstr>
      <vt:lpstr>Приземление </vt:lpstr>
      <vt:lpstr>Равновесия </vt:lpstr>
      <vt:lpstr>Презентация PowerPoint</vt:lpstr>
      <vt:lpstr>Презентация PowerPoint</vt:lpstr>
      <vt:lpstr>Презентация PowerPoint</vt:lpstr>
      <vt:lpstr>Заключение </vt:lpstr>
      <vt:lpstr>  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Мария Максакова</cp:lastModifiedBy>
  <cp:revision>448</cp:revision>
  <dcterms:created xsi:type="dcterms:W3CDTF">2023-11-26T09:13:31Z</dcterms:created>
  <dcterms:modified xsi:type="dcterms:W3CDTF">2023-11-28T18:53:43Z</dcterms:modified>
</cp:coreProperties>
</file>