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7" r:id="rId4"/>
    <p:sldId id="260" r:id="rId5"/>
    <p:sldId id="261" r:id="rId6"/>
    <p:sldId id="258" r:id="rId7"/>
    <p:sldId id="262" r:id="rId8"/>
    <p:sldId id="266" r:id="rId9"/>
    <p:sldId id="271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8D1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3C783-572C-4F59-BC88-533C0E92512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C2346-A499-4F0E-98A4-4E6D60D8780B}">
      <dgm:prSet custT="1"/>
      <dgm:spPr/>
      <dgm:t>
        <a:bodyPr/>
        <a:lstStyle/>
        <a:p>
          <a:pPr algn="l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Основная цель биомеханики состоит в изучении способов, посредством которых тело прикладывает усилия и совершает движения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7AA14C4-8798-4A50-81AF-B4E13B83D7C1}" type="parTrans" cxnId="{2B595D07-0682-4733-840B-9CD0A52D4674}">
      <dgm:prSet/>
      <dgm:spPr/>
      <dgm:t>
        <a:bodyPr/>
        <a:lstStyle/>
        <a:p>
          <a:endParaRPr lang="ru-RU"/>
        </a:p>
      </dgm:t>
    </dgm:pt>
    <dgm:pt modelId="{36D8D6CD-3A76-4451-BB04-0811FF804B35}" type="sibTrans" cxnId="{2B595D07-0682-4733-840B-9CD0A52D4674}">
      <dgm:prSet/>
      <dgm:spPr/>
      <dgm:t>
        <a:bodyPr/>
        <a:lstStyle/>
        <a:p>
          <a:endParaRPr lang="ru-RU"/>
        </a:p>
      </dgm:t>
    </dgm:pt>
    <dgm:pt modelId="{BEB8223A-7027-4F30-8C10-E93D632A3C5F}">
      <dgm:prSet custT="1"/>
      <dgm:spPr/>
      <dgm:t>
        <a:bodyPr/>
        <a:lstStyle/>
        <a:p>
          <a:pPr algn="l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Эта дисциплина основана, главным образом, на анатомии, математике и физике; связанные с ней дисциплины - это антропометрия (исследования, связанные с измерениями человеческого тела), производственная физиология 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кинезиология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(исследование принципов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механики и анатомии в связи с человеческим движением)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F6AB18-9502-4F25-982A-801B6A7DDF4B}" type="parTrans" cxnId="{8E10F09E-B3D8-4430-AB80-A86495CA31F8}">
      <dgm:prSet/>
      <dgm:spPr/>
      <dgm:t>
        <a:bodyPr/>
        <a:lstStyle/>
        <a:p>
          <a:endParaRPr lang="ru-RU"/>
        </a:p>
      </dgm:t>
    </dgm:pt>
    <dgm:pt modelId="{90B002AF-E94A-4112-8DF2-6496F705E582}" type="sibTrans" cxnId="{8E10F09E-B3D8-4430-AB80-A86495CA31F8}">
      <dgm:prSet/>
      <dgm:spPr/>
      <dgm:t>
        <a:bodyPr/>
        <a:lstStyle/>
        <a:p>
          <a:endParaRPr lang="ru-RU"/>
        </a:p>
      </dgm:t>
    </dgm:pt>
    <dgm:pt modelId="{32592938-6B22-4909-B95B-C24459C15411}" type="pres">
      <dgm:prSet presAssocID="{BEA3C783-572C-4F59-BC88-533C0E9251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E43418-FFD5-41D7-B9A0-3F1928633892}" type="pres">
      <dgm:prSet presAssocID="{3A2C2346-A499-4F0E-98A4-4E6D60D8780B}" presName="root" presStyleCnt="0"/>
      <dgm:spPr/>
    </dgm:pt>
    <dgm:pt modelId="{4A29834A-5E74-41EB-A321-D57D977283B5}" type="pres">
      <dgm:prSet presAssocID="{3A2C2346-A499-4F0E-98A4-4E6D60D8780B}" presName="rootComposite" presStyleCnt="0"/>
      <dgm:spPr/>
    </dgm:pt>
    <dgm:pt modelId="{150BA969-0B99-46E1-8C32-2AE0A4220633}" type="pres">
      <dgm:prSet presAssocID="{3A2C2346-A499-4F0E-98A4-4E6D60D8780B}" presName="rootText" presStyleLbl="node1" presStyleIdx="0" presStyleCnt="2" custLinFactNeighborX="-28879" custLinFactNeighborY="939"/>
      <dgm:spPr/>
      <dgm:t>
        <a:bodyPr/>
        <a:lstStyle/>
        <a:p>
          <a:endParaRPr lang="ru-RU"/>
        </a:p>
      </dgm:t>
    </dgm:pt>
    <dgm:pt modelId="{A6B185A4-78B2-4546-B349-237EFA84DCB2}" type="pres">
      <dgm:prSet presAssocID="{3A2C2346-A499-4F0E-98A4-4E6D60D8780B}" presName="rootConnector" presStyleLbl="node1" presStyleIdx="0" presStyleCnt="2"/>
      <dgm:spPr/>
    </dgm:pt>
    <dgm:pt modelId="{09752CDC-C0D2-4DBB-90D7-6F7415D74DB9}" type="pres">
      <dgm:prSet presAssocID="{3A2C2346-A499-4F0E-98A4-4E6D60D8780B}" presName="childShape" presStyleCnt="0"/>
      <dgm:spPr/>
    </dgm:pt>
    <dgm:pt modelId="{B7103281-683B-44C4-9CC0-E0B7B214095D}" type="pres">
      <dgm:prSet presAssocID="{BEB8223A-7027-4F30-8C10-E93D632A3C5F}" presName="root" presStyleCnt="0"/>
      <dgm:spPr/>
    </dgm:pt>
    <dgm:pt modelId="{648F9624-3357-4027-86F8-2F944A3B095E}" type="pres">
      <dgm:prSet presAssocID="{BEB8223A-7027-4F30-8C10-E93D632A3C5F}" presName="rootComposite" presStyleCnt="0"/>
      <dgm:spPr/>
    </dgm:pt>
    <dgm:pt modelId="{E6F52212-1ECC-425A-9E95-66F71548274C}" type="pres">
      <dgm:prSet presAssocID="{BEB8223A-7027-4F30-8C10-E93D632A3C5F}" presName="rootText" presStyleLbl="node1" presStyleIdx="1" presStyleCnt="2" custLinFactNeighborX="26061"/>
      <dgm:spPr/>
      <dgm:t>
        <a:bodyPr/>
        <a:lstStyle/>
        <a:p>
          <a:endParaRPr lang="ru-RU"/>
        </a:p>
      </dgm:t>
    </dgm:pt>
    <dgm:pt modelId="{A6A94436-E915-4A3F-94D4-386B0BAF2668}" type="pres">
      <dgm:prSet presAssocID="{BEB8223A-7027-4F30-8C10-E93D632A3C5F}" presName="rootConnector" presStyleLbl="node1" presStyleIdx="1" presStyleCnt="2"/>
      <dgm:spPr/>
    </dgm:pt>
    <dgm:pt modelId="{50FE53A5-BA7C-474C-ADDF-39DA189589D1}" type="pres">
      <dgm:prSet presAssocID="{BEB8223A-7027-4F30-8C10-E93D632A3C5F}" presName="childShape" presStyleCnt="0"/>
      <dgm:spPr/>
    </dgm:pt>
  </dgm:ptLst>
  <dgm:cxnLst>
    <dgm:cxn modelId="{CBBE6350-67A4-4BB4-9724-A8AD0A85323F}" type="presOf" srcId="{BEA3C783-572C-4F59-BC88-533C0E925128}" destId="{32592938-6B22-4909-B95B-C24459C15411}" srcOrd="0" destOrd="0" presId="urn:microsoft.com/office/officeart/2005/8/layout/hierarchy3"/>
    <dgm:cxn modelId="{8E10F09E-B3D8-4430-AB80-A86495CA31F8}" srcId="{BEA3C783-572C-4F59-BC88-533C0E925128}" destId="{BEB8223A-7027-4F30-8C10-E93D632A3C5F}" srcOrd="1" destOrd="0" parTransId="{34F6AB18-9502-4F25-982A-801B6A7DDF4B}" sibTransId="{90B002AF-E94A-4112-8DF2-6496F705E582}"/>
    <dgm:cxn modelId="{AB11A2B4-04E8-4004-A018-3DB25F6C73BE}" type="presOf" srcId="{BEB8223A-7027-4F30-8C10-E93D632A3C5F}" destId="{E6F52212-1ECC-425A-9E95-66F71548274C}" srcOrd="0" destOrd="0" presId="urn:microsoft.com/office/officeart/2005/8/layout/hierarchy3"/>
    <dgm:cxn modelId="{4F1095FE-8D41-4645-A3F5-8973CE3AAC9C}" type="presOf" srcId="{3A2C2346-A499-4F0E-98A4-4E6D60D8780B}" destId="{A6B185A4-78B2-4546-B349-237EFA84DCB2}" srcOrd="1" destOrd="0" presId="urn:microsoft.com/office/officeart/2005/8/layout/hierarchy3"/>
    <dgm:cxn modelId="{A7ECDD7C-E187-4DC9-AEA0-7B6FB16A1A17}" type="presOf" srcId="{BEB8223A-7027-4F30-8C10-E93D632A3C5F}" destId="{A6A94436-E915-4A3F-94D4-386B0BAF2668}" srcOrd="1" destOrd="0" presId="urn:microsoft.com/office/officeart/2005/8/layout/hierarchy3"/>
    <dgm:cxn modelId="{2B595D07-0682-4733-840B-9CD0A52D4674}" srcId="{BEA3C783-572C-4F59-BC88-533C0E925128}" destId="{3A2C2346-A499-4F0E-98A4-4E6D60D8780B}" srcOrd="0" destOrd="0" parTransId="{37AA14C4-8798-4A50-81AF-B4E13B83D7C1}" sibTransId="{36D8D6CD-3A76-4451-BB04-0811FF804B35}"/>
    <dgm:cxn modelId="{BD8DD713-054B-4B9D-BC5D-268F380D3877}" type="presOf" srcId="{3A2C2346-A499-4F0E-98A4-4E6D60D8780B}" destId="{150BA969-0B99-46E1-8C32-2AE0A4220633}" srcOrd="0" destOrd="0" presId="urn:microsoft.com/office/officeart/2005/8/layout/hierarchy3"/>
    <dgm:cxn modelId="{1CDAB062-46DA-4EEA-8089-194CB4F1FF1A}" type="presParOf" srcId="{32592938-6B22-4909-B95B-C24459C15411}" destId="{8EE43418-FFD5-41D7-B9A0-3F1928633892}" srcOrd="0" destOrd="0" presId="urn:microsoft.com/office/officeart/2005/8/layout/hierarchy3"/>
    <dgm:cxn modelId="{C0898F87-10EC-43F2-AFF3-EB3A3217BDDF}" type="presParOf" srcId="{8EE43418-FFD5-41D7-B9A0-3F1928633892}" destId="{4A29834A-5E74-41EB-A321-D57D977283B5}" srcOrd="0" destOrd="0" presId="urn:microsoft.com/office/officeart/2005/8/layout/hierarchy3"/>
    <dgm:cxn modelId="{07F14CB4-27E4-4688-9E74-6ABED0C75231}" type="presParOf" srcId="{4A29834A-5E74-41EB-A321-D57D977283B5}" destId="{150BA969-0B99-46E1-8C32-2AE0A4220633}" srcOrd="0" destOrd="0" presId="urn:microsoft.com/office/officeart/2005/8/layout/hierarchy3"/>
    <dgm:cxn modelId="{9E7DDE46-AA33-4DEC-8257-22B8BFFB9087}" type="presParOf" srcId="{4A29834A-5E74-41EB-A321-D57D977283B5}" destId="{A6B185A4-78B2-4546-B349-237EFA84DCB2}" srcOrd="1" destOrd="0" presId="urn:microsoft.com/office/officeart/2005/8/layout/hierarchy3"/>
    <dgm:cxn modelId="{B7A8F501-C08F-4765-B4E6-95CFBCB14BC4}" type="presParOf" srcId="{8EE43418-FFD5-41D7-B9A0-3F1928633892}" destId="{09752CDC-C0D2-4DBB-90D7-6F7415D74DB9}" srcOrd="1" destOrd="0" presId="urn:microsoft.com/office/officeart/2005/8/layout/hierarchy3"/>
    <dgm:cxn modelId="{EF3470A8-F9A9-45BF-A093-F74A21EE1A8F}" type="presParOf" srcId="{32592938-6B22-4909-B95B-C24459C15411}" destId="{B7103281-683B-44C4-9CC0-E0B7B214095D}" srcOrd="1" destOrd="0" presId="urn:microsoft.com/office/officeart/2005/8/layout/hierarchy3"/>
    <dgm:cxn modelId="{B513179E-AE32-49E8-B81C-F2416F50D2CF}" type="presParOf" srcId="{B7103281-683B-44C4-9CC0-E0B7B214095D}" destId="{648F9624-3357-4027-86F8-2F944A3B095E}" srcOrd="0" destOrd="0" presId="urn:microsoft.com/office/officeart/2005/8/layout/hierarchy3"/>
    <dgm:cxn modelId="{7439ED1F-36D2-45CF-9A39-07B496A85070}" type="presParOf" srcId="{648F9624-3357-4027-86F8-2F944A3B095E}" destId="{E6F52212-1ECC-425A-9E95-66F71548274C}" srcOrd="0" destOrd="0" presId="urn:microsoft.com/office/officeart/2005/8/layout/hierarchy3"/>
    <dgm:cxn modelId="{9FFF297B-E41C-411D-BCAA-81F64A8EBE5B}" type="presParOf" srcId="{648F9624-3357-4027-86F8-2F944A3B095E}" destId="{A6A94436-E915-4A3F-94D4-386B0BAF2668}" srcOrd="1" destOrd="0" presId="urn:microsoft.com/office/officeart/2005/8/layout/hierarchy3"/>
    <dgm:cxn modelId="{D37B96E7-9688-4A87-81B9-FC84052A5580}" type="presParOf" srcId="{B7103281-683B-44C4-9CC0-E0B7B214095D}" destId="{50FE53A5-BA7C-474C-ADDF-39DA189589D1}" srcOrd="1" destOrd="0" presId="urn:microsoft.com/office/officeart/2005/8/layout/hierarchy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EC063C-D984-41D3-BFF5-9765ED7420A3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7789292-B586-4D89-9233-F1C6D2F57F13}">
      <dgm:prSet/>
      <dgm:spPr/>
      <dgm:t>
        <a:bodyPr/>
        <a:lstStyle/>
        <a:p>
          <a:pPr rtl="0"/>
          <a:endParaRPr lang="ru-RU" dirty="0"/>
        </a:p>
      </dgm:t>
    </dgm:pt>
    <dgm:pt modelId="{1E624EB8-52E6-4421-B9D3-4EB96D8070D7}" type="parTrans" cxnId="{F88C98C1-9762-443A-B391-C3FDFEBB49F3}">
      <dgm:prSet/>
      <dgm:spPr/>
      <dgm:t>
        <a:bodyPr/>
        <a:lstStyle/>
        <a:p>
          <a:endParaRPr lang="ru-RU"/>
        </a:p>
      </dgm:t>
    </dgm:pt>
    <dgm:pt modelId="{605A44A1-F6F9-4ACE-996C-1521C16ECB0E}" type="sibTrans" cxnId="{F88C98C1-9762-443A-B391-C3FDFEBB49F3}">
      <dgm:prSet/>
      <dgm:spPr/>
      <dgm:t>
        <a:bodyPr/>
        <a:lstStyle/>
        <a:p>
          <a:endParaRPr lang="ru-RU"/>
        </a:p>
      </dgm:t>
    </dgm:pt>
    <dgm:pt modelId="{BCE33411-0346-4C64-BFE0-F458D7CFF00F}">
      <dgm:prSet/>
      <dgm:spPr/>
      <dgm:t>
        <a:bodyPr/>
        <a:lstStyle/>
        <a:p>
          <a:pPr rtl="0"/>
          <a:endParaRPr lang="ru-RU" dirty="0"/>
        </a:p>
      </dgm:t>
    </dgm:pt>
    <dgm:pt modelId="{E9EBEE83-A47A-4931-9002-90249B2C45CD}" type="parTrans" cxnId="{E5F4F854-3283-4402-8FE9-E2F282863386}">
      <dgm:prSet/>
      <dgm:spPr/>
      <dgm:t>
        <a:bodyPr/>
        <a:lstStyle/>
        <a:p>
          <a:endParaRPr lang="ru-RU"/>
        </a:p>
      </dgm:t>
    </dgm:pt>
    <dgm:pt modelId="{DF2753D7-45D0-4780-A684-0D2A0860908C}" type="sibTrans" cxnId="{E5F4F854-3283-4402-8FE9-E2F282863386}">
      <dgm:prSet/>
      <dgm:spPr/>
      <dgm:t>
        <a:bodyPr/>
        <a:lstStyle/>
        <a:p>
          <a:endParaRPr lang="ru-RU"/>
        </a:p>
      </dgm:t>
    </dgm:pt>
    <dgm:pt modelId="{517AD964-1812-4606-BAD0-EFBA4E42A5E0}">
      <dgm:prSet/>
      <dgm:spPr/>
      <dgm:t>
        <a:bodyPr/>
        <a:lstStyle/>
        <a:p>
          <a:pPr rtl="0"/>
          <a:endParaRPr lang="ru-RU" dirty="0"/>
        </a:p>
      </dgm:t>
    </dgm:pt>
    <dgm:pt modelId="{6E4375DB-638F-4AE3-AA74-FD20828DAE80}" type="parTrans" cxnId="{6C90BD14-A975-440C-81EA-DBF13207B3B4}">
      <dgm:prSet/>
      <dgm:spPr/>
      <dgm:t>
        <a:bodyPr/>
        <a:lstStyle/>
        <a:p>
          <a:endParaRPr lang="ru-RU"/>
        </a:p>
      </dgm:t>
    </dgm:pt>
    <dgm:pt modelId="{486926AC-62B1-4583-BFA3-BCF5BFAC442A}" type="sibTrans" cxnId="{6C90BD14-A975-440C-81EA-DBF13207B3B4}">
      <dgm:prSet/>
      <dgm:spPr/>
      <dgm:t>
        <a:bodyPr/>
        <a:lstStyle/>
        <a:p>
          <a:endParaRPr lang="ru-RU"/>
        </a:p>
      </dgm:t>
    </dgm:pt>
    <dgm:pt modelId="{193DD38C-870F-448B-ACDD-E1810DC7724D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Гибкость или подвижность в суставах – важный компонент физической подготовленности во многих видах спорта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0F07A51-A051-44A7-8B62-A6D2CFF06612}" type="parTrans" cxnId="{E396854A-BF41-4E70-9C12-69B6E0AE1052}">
      <dgm:prSet/>
      <dgm:spPr/>
      <dgm:t>
        <a:bodyPr/>
        <a:lstStyle/>
        <a:p>
          <a:endParaRPr lang="ru-RU"/>
        </a:p>
      </dgm:t>
    </dgm:pt>
    <dgm:pt modelId="{14DFEDEA-102B-4EC1-B215-664BBC5764DC}" type="sibTrans" cxnId="{E396854A-BF41-4E70-9C12-69B6E0AE1052}">
      <dgm:prSet/>
      <dgm:spPr/>
      <dgm:t>
        <a:bodyPr/>
        <a:lstStyle/>
        <a:p>
          <a:endParaRPr lang="ru-RU"/>
        </a:p>
      </dgm:t>
    </dgm:pt>
    <dgm:pt modelId="{DA45A9F6-005B-4F39-8294-10EBB5E1C33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Развитие гибкости приносит ощутимую пользу каждому человеку независимо от того, активно ли он занимается спортом или хореографией. Исследования, посвященные травмам мышц бедра, показывают, что в наибольшей степени им подвержены люди с недостаточной гибкостью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286107A-D927-4C56-8A12-826CED529002}" type="parTrans" cxnId="{205C3DE8-8A05-4192-822A-F7351B482385}">
      <dgm:prSet/>
      <dgm:spPr/>
      <dgm:t>
        <a:bodyPr/>
        <a:lstStyle/>
        <a:p>
          <a:endParaRPr lang="ru-RU"/>
        </a:p>
      </dgm:t>
    </dgm:pt>
    <dgm:pt modelId="{EE17A05F-9DAB-4F47-8F03-6963E10881A5}" type="sibTrans" cxnId="{205C3DE8-8A05-4192-822A-F7351B482385}">
      <dgm:prSet/>
      <dgm:spPr/>
      <dgm:t>
        <a:bodyPr/>
        <a:lstStyle/>
        <a:p>
          <a:endParaRPr lang="ru-RU"/>
        </a:p>
      </dgm:t>
    </dgm:pt>
    <dgm:pt modelId="{562E5C7F-3080-4EE1-B2F3-FDF7A710D9C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Кроме всего прочего развитие гибкости мешает большому увеличению мышечного объёма, вызываемого короткими и резкими сокращениями при занятиях силовыми упражнениями, а также способствует удлинению мышц, улучшению осанки и приданию фигуре невероятной стройности. Делая своё тело гибким и подвижным, вы придаёте своим мышцам эластичность и тем самым тормозите процессы старения и предотвращаете солевые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отложения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/>
        </a:p>
      </dgm:t>
    </dgm:pt>
    <dgm:pt modelId="{32B6C6FE-4BC4-42D6-BA67-CA907A7C085F}" type="parTrans" cxnId="{1CF87C40-61D7-4D3D-AD91-DA7A11FB9E56}">
      <dgm:prSet/>
      <dgm:spPr/>
      <dgm:t>
        <a:bodyPr/>
        <a:lstStyle/>
        <a:p>
          <a:endParaRPr lang="ru-RU"/>
        </a:p>
      </dgm:t>
    </dgm:pt>
    <dgm:pt modelId="{09468938-C63F-431B-9E6C-8B72BB586FE7}" type="sibTrans" cxnId="{1CF87C40-61D7-4D3D-AD91-DA7A11FB9E56}">
      <dgm:prSet/>
      <dgm:spPr/>
      <dgm:t>
        <a:bodyPr/>
        <a:lstStyle/>
        <a:p>
          <a:endParaRPr lang="ru-RU"/>
        </a:p>
      </dgm:t>
    </dgm:pt>
    <dgm:pt modelId="{0BDDFDD1-B04E-4029-91E1-C0B6C0A2643E}" type="pres">
      <dgm:prSet presAssocID="{93EC063C-D984-41D3-BFF5-9765ED7420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838DE-0CB9-4452-BA44-0EBDC6197B46}" type="pres">
      <dgm:prSet presAssocID="{97789292-B586-4D89-9233-F1C6D2F57F13}" presName="composite" presStyleCnt="0"/>
      <dgm:spPr/>
    </dgm:pt>
    <dgm:pt modelId="{BF2740E2-CC0A-426A-9087-03139B630457}" type="pres">
      <dgm:prSet presAssocID="{97789292-B586-4D89-9233-F1C6D2F57F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088BC-9432-4EA9-83E5-3F2E80B78683}" type="pres">
      <dgm:prSet presAssocID="{97789292-B586-4D89-9233-F1C6D2F57F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56E06-2D56-4DB5-99F0-8D9B3FB9963F}" type="pres">
      <dgm:prSet presAssocID="{605A44A1-F6F9-4ACE-996C-1521C16ECB0E}" presName="sp" presStyleCnt="0"/>
      <dgm:spPr/>
    </dgm:pt>
    <dgm:pt modelId="{87E5BC2C-AFD0-4EF4-81DC-C87948108E0A}" type="pres">
      <dgm:prSet presAssocID="{BCE33411-0346-4C64-BFE0-F458D7CFF00F}" presName="composite" presStyleCnt="0"/>
      <dgm:spPr/>
    </dgm:pt>
    <dgm:pt modelId="{20ADE2B0-6A06-42C1-8E47-A1AC651C896E}" type="pres">
      <dgm:prSet presAssocID="{BCE33411-0346-4C64-BFE0-F458D7CFF0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C2620-B987-40DD-A662-AD3A5ABD5750}" type="pres">
      <dgm:prSet presAssocID="{BCE33411-0346-4C64-BFE0-F458D7CFF00F}" presName="descendantText" presStyleLbl="alignAcc1" presStyleIdx="1" presStyleCnt="3" custScaleY="145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CF34C-489C-4C37-82EA-A3E9EDE869BF}" type="pres">
      <dgm:prSet presAssocID="{DF2753D7-45D0-4780-A684-0D2A0860908C}" presName="sp" presStyleCnt="0"/>
      <dgm:spPr/>
    </dgm:pt>
    <dgm:pt modelId="{4C2CECFE-B53C-4558-B2B7-3A9CD1FEACF0}" type="pres">
      <dgm:prSet presAssocID="{517AD964-1812-4606-BAD0-EFBA4E42A5E0}" presName="composite" presStyleCnt="0"/>
      <dgm:spPr/>
    </dgm:pt>
    <dgm:pt modelId="{8925A92C-4E73-4E52-8D4E-630BC4DBAE3E}" type="pres">
      <dgm:prSet presAssocID="{517AD964-1812-4606-BAD0-EFBA4E42A5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762BD-71AB-4871-99E7-B46AE86693B2}" type="pres">
      <dgm:prSet presAssocID="{517AD964-1812-4606-BAD0-EFBA4E42A5E0}" presName="descendantText" presStyleLbl="alignAcc1" presStyleIdx="2" presStyleCnt="3" custScaleY="219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B945F-2549-4E3E-9FEF-2331CC2C20C3}" type="presOf" srcId="{DA45A9F6-005B-4F39-8294-10EBB5E1C332}" destId="{3AFC2620-B987-40DD-A662-AD3A5ABD5750}" srcOrd="0" destOrd="0" presId="urn:microsoft.com/office/officeart/2005/8/layout/chevron2"/>
    <dgm:cxn modelId="{F88C98C1-9762-443A-B391-C3FDFEBB49F3}" srcId="{93EC063C-D984-41D3-BFF5-9765ED7420A3}" destId="{97789292-B586-4D89-9233-F1C6D2F57F13}" srcOrd="0" destOrd="0" parTransId="{1E624EB8-52E6-4421-B9D3-4EB96D8070D7}" sibTransId="{605A44A1-F6F9-4ACE-996C-1521C16ECB0E}"/>
    <dgm:cxn modelId="{D4DA84CA-E17C-4A4E-B6FC-3DEC317CD49D}" type="presOf" srcId="{93EC063C-D984-41D3-BFF5-9765ED7420A3}" destId="{0BDDFDD1-B04E-4029-91E1-C0B6C0A2643E}" srcOrd="0" destOrd="0" presId="urn:microsoft.com/office/officeart/2005/8/layout/chevron2"/>
    <dgm:cxn modelId="{814D52E4-D0CA-4E86-A195-F0A05EC7D795}" type="presOf" srcId="{562E5C7F-3080-4EE1-B2F3-FDF7A710D9CD}" destId="{5C2762BD-71AB-4871-99E7-B46AE86693B2}" srcOrd="0" destOrd="0" presId="urn:microsoft.com/office/officeart/2005/8/layout/chevron2"/>
    <dgm:cxn modelId="{E5F4F854-3283-4402-8FE9-E2F282863386}" srcId="{93EC063C-D984-41D3-BFF5-9765ED7420A3}" destId="{BCE33411-0346-4C64-BFE0-F458D7CFF00F}" srcOrd="1" destOrd="0" parTransId="{E9EBEE83-A47A-4931-9002-90249B2C45CD}" sibTransId="{DF2753D7-45D0-4780-A684-0D2A0860908C}"/>
    <dgm:cxn modelId="{0C404EE9-7DFA-47D0-BA26-41F7F758EE0A}" type="presOf" srcId="{517AD964-1812-4606-BAD0-EFBA4E42A5E0}" destId="{8925A92C-4E73-4E52-8D4E-630BC4DBAE3E}" srcOrd="0" destOrd="0" presId="urn:microsoft.com/office/officeart/2005/8/layout/chevron2"/>
    <dgm:cxn modelId="{C1115CC0-B164-43A9-8586-EFDF009286DC}" type="presOf" srcId="{97789292-B586-4D89-9233-F1C6D2F57F13}" destId="{BF2740E2-CC0A-426A-9087-03139B630457}" srcOrd="0" destOrd="0" presId="urn:microsoft.com/office/officeart/2005/8/layout/chevron2"/>
    <dgm:cxn modelId="{205C3DE8-8A05-4192-822A-F7351B482385}" srcId="{BCE33411-0346-4C64-BFE0-F458D7CFF00F}" destId="{DA45A9F6-005B-4F39-8294-10EBB5E1C332}" srcOrd="0" destOrd="0" parTransId="{B286107A-D927-4C56-8A12-826CED529002}" sibTransId="{EE17A05F-9DAB-4F47-8F03-6963E10881A5}"/>
    <dgm:cxn modelId="{B4BDF801-45AE-4BE3-BCC6-064F093775D3}" type="presOf" srcId="{193DD38C-870F-448B-ACDD-E1810DC7724D}" destId="{E9B088BC-9432-4EA9-83E5-3F2E80B78683}" srcOrd="0" destOrd="0" presId="urn:microsoft.com/office/officeart/2005/8/layout/chevron2"/>
    <dgm:cxn modelId="{6C90BD14-A975-440C-81EA-DBF13207B3B4}" srcId="{93EC063C-D984-41D3-BFF5-9765ED7420A3}" destId="{517AD964-1812-4606-BAD0-EFBA4E42A5E0}" srcOrd="2" destOrd="0" parTransId="{6E4375DB-638F-4AE3-AA74-FD20828DAE80}" sibTransId="{486926AC-62B1-4583-BFA3-BCF5BFAC442A}"/>
    <dgm:cxn modelId="{E396854A-BF41-4E70-9C12-69B6E0AE1052}" srcId="{97789292-B586-4D89-9233-F1C6D2F57F13}" destId="{193DD38C-870F-448B-ACDD-E1810DC7724D}" srcOrd="0" destOrd="0" parTransId="{D0F07A51-A051-44A7-8B62-A6D2CFF06612}" sibTransId="{14DFEDEA-102B-4EC1-B215-664BBC5764DC}"/>
    <dgm:cxn modelId="{A059589A-B79F-43E6-96A2-3763AB3E36D3}" type="presOf" srcId="{BCE33411-0346-4C64-BFE0-F458D7CFF00F}" destId="{20ADE2B0-6A06-42C1-8E47-A1AC651C896E}" srcOrd="0" destOrd="0" presId="urn:microsoft.com/office/officeart/2005/8/layout/chevron2"/>
    <dgm:cxn modelId="{1CF87C40-61D7-4D3D-AD91-DA7A11FB9E56}" srcId="{517AD964-1812-4606-BAD0-EFBA4E42A5E0}" destId="{562E5C7F-3080-4EE1-B2F3-FDF7A710D9CD}" srcOrd="0" destOrd="0" parTransId="{32B6C6FE-4BC4-42D6-BA67-CA907A7C085F}" sibTransId="{09468938-C63F-431B-9E6C-8B72BB586FE7}"/>
    <dgm:cxn modelId="{FB39A028-5B4B-4790-87D9-8F7509A59BF0}" type="presParOf" srcId="{0BDDFDD1-B04E-4029-91E1-C0B6C0A2643E}" destId="{BB8838DE-0CB9-4452-BA44-0EBDC6197B46}" srcOrd="0" destOrd="0" presId="urn:microsoft.com/office/officeart/2005/8/layout/chevron2"/>
    <dgm:cxn modelId="{1538FB18-E270-4A15-82BA-A912FF3ECB4D}" type="presParOf" srcId="{BB8838DE-0CB9-4452-BA44-0EBDC6197B46}" destId="{BF2740E2-CC0A-426A-9087-03139B630457}" srcOrd="0" destOrd="0" presId="urn:microsoft.com/office/officeart/2005/8/layout/chevron2"/>
    <dgm:cxn modelId="{0AF7923B-D760-403A-931D-4E4DDE0DC847}" type="presParOf" srcId="{BB8838DE-0CB9-4452-BA44-0EBDC6197B46}" destId="{E9B088BC-9432-4EA9-83E5-3F2E80B78683}" srcOrd="1" destOrd="0" presId="urn:microsoft.com/office/officeart/2005/8/layout/chevron2"/>
    <dgm:cxn modelId="{29C92B13-BFF4-4BC3-B5C1-04BFB0965047}" type="presParOf" srcId="{0BDDFDD1-B04E-4029-91E1-C0B6C0A2643E}" destId="{AA056E06-2D56-4DB5-99F0-8D9B3FB9963F}" srcOrd="1" destOrd="0" presId="urn:microsoft.com/office/officeart/2005/8/layout/chevron2"/>
    <dgm:cxn modelId="{F871DEF4-0266-4824-8EE0-80A072CD963F}" type="presParOf" srcId="{0BDDFDD1-B04E-4029-91E1-C0B6C0A2643E}" destId="{87E5BC2C-AFD0-4EF4-81DC-C87948108E0A}" srcOrd="2" destOrd="0" presId="urn:microsoft.com/office/officeart/2005/8/layout/chevron2"/>
    <dgm:cxn modelId="{B245CB68-F7C7-4C85-B350-1451E1FC0909}" type="presParOf" srcId="{87E5BC2C-AFD0-4EF4-81DC-C87948108E0A}" destId="{20ADE2B0-6A06-42C1-8E47-A1AC651C896E}" srcOrd="0" destOrd="0" presId="urn:microsoft.com/office/officeart/2005/8/layout/chevron2"/>
    <dgm:cxn modelId="{770E767F-7E74-4792-ADEA-6EA568724CB8}" type="presParOf" srcId="{87E5BC2C-AFD0-4EF4-81DC-C87948108E0A}" destId="{3AFC2620-B987-40DD-A662-AD3A5ABD5750}" srcOrd="1" destOrd="0" presId="urn:microsoft.com/office/officeart/2005/8/layout/chevron2"/>
    <dgm:cxn modelId="{38F4D88C-6BD3-4043-9DF2-CC36CC323977}" type="presParOf" srcId="{0BDDFDD1-B04E-4029-91E1-C0B6C0A2643E}" destId="{844CF34C-489C-4C37-82EA-A3E9EDE869BF}" srcOrd="3" destOrd="0" presId="urn:microsoft.com/office/officeart/2005/8/layout/chevron2"/>
    <dgm:cxn modelId="{59742709-EBAE-4769-88A1-BEF7E0DE9CC1}" type="presParOf" srcId="{0BDDFDD1-B04E-4029-91E1-C0B6C0A2643E}" destId="{4C2CECFE-B53C-4558-B2B7-3A9CD1FEACF0}" srcOrd="4" destOrd="0" presId="urn:microsoft.com/office/officeart/2005/8/layout/chevron2"/>
    <dgm:cxn modelId="{E4F2A2CE-5D94-48E1-BD19-15968B227252}" type="presParOf" srcId="{4C2CECFE-B53C-4558-B2B7-3A9CD1FEACF0}" destId="{8925A92C-4E73-4E52-8D4E-630BC4DBAE3E}" srcOrd="0" destOrd="0" presId="urn:microsoft.com/office/officeart/2005/8/layout/chevron2"/>
    <dgm:cxn modelId="{3CE63C3B-C183-4665-8AA5-1C02C1C9F8BA}" type="presParOf" srcId="{4C2CECFE-B53C-4558-B2B7-3A9CD1FEACF0}" destId="{5C2762BD-71AB-4871-99E7-B46AE86693B2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957D99-6B8A-4EED-BD7F-036154BD90F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C0B7F-ECC7-4803-9A81-BD43E79C9343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«Дефицит» гибкости приводит к повышенному количеству травм; после хорошего разогрева в бассейне, упражнения на растягивание будут особо  приятными, так как болевые ощущения в воде притупляются; Гибкость правой и левой стороны тела человека имеет значительные отличия; Сидячий образ жизни является более значимым фактором снижения гибкости, чем </a:t>
          </a:r>
          <a:r>
            <a:rPr lang="ru-RU" dirty="0" smtClean="0"/>
            <a:t>старость</a:t>
          </a:r>
          <a:endParaRPr lang="ru-RU" dirty="0"/>
        </a:p>
      </dgm:t>
    </dgm:pt>
    <dgm:pt modelId="{83AFC5D6-C7CB-4959-915C-CB1C41AD3F7C}" type="parTrans" cxnId="{85C53911-EC5B-40B2-BCDB-46ED30A12540}">
      <dgm:prSet/>
      <dgm:spPr/>
      <dgm:t>
        <a:bodyPr/>
        <a:lstStyle/>
        <a:p>
          <a:endParaRPr lang="ru-RU"/>
        </a:p>
      </dgm:t>
    </dgm:pt>
    <dgm:pt modelId="{DBFFF031-A33E-4EC1-9015-DDE38DA98ECD}" type="sibTrans" cxnId="{85C53911-EC5B-40B2-BCDB-46ED30A12540}">
      <dgm:prSet/>
      <dgm:spPr/>
      <dgm:t>
        <a:bodyPr/>
        <a:lstStyle/>
        <a:p>
          <a:endParaRPr lang="ru-RU"/>
        </a:p>
      </dgm:t>
    </dgm:pt>
    <dgm:pt modelId="{6C4F948F-8599-4F6E-A07F-3C48F43FB426}" type="pres">
      <dgm:prSet presAssocID="{76957D99-6B8A-4EED-BD7F-036154BD90F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145BB-9973-4A09-9636-9B3F3CDCE4A2}" type="pres">
      <dgm:prSet presAssocID="{76957D99-6B8A-4EED-BD7F-036154BD90FD}" presName="arrow" presStyleLbl="bgShp" presStyleIdx="0" presStyleCn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</dgm:pt>
    <dgm:pt modelId="{8FD8563E-42D5-4F61-B68E-6F14F8D729BD}" type="pres">
      <dgm:prSet presAssocID="{76957D99-6B8A-4EED-BD7F-036154BD90FD}" presName="linearProcess" presStyleCnt="0"/>
      <dgm:spPr/>
    </dgm:pt>
    <dgm:pt modelId="{3B1B6FA9-5BBC-4EFC-8813-CE8EC4BB21D3}" type="pres">
      <dgm:prSet presAssocID="{3DCC0B7F-ECC7-4803-9A81-BD43E79C9343}" presName="textNode" presStyleLbl="node1" presStyleIdx="0" presStyleCnt="1" custScaleX="11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D440E-2847-4FFA-9227-01A05DCC9D85}" type="presOf" srcId="{76957D99-6B8A-4EED-BD7F-036154BD90FD}" destId="{6C4F948F-8599-4F6E-A07F-3C48F43FB426}" srcOrd="0" destOrd="0" presId="urn:microsoft.com/office/officeart/2005/8/layout/hProcess9"/>
    <dgm:cxn modelId="{85C53911-EC5B-40B2-BCDB-46ED30A12540}" srcId="{76957D99-6B8A-4EED-BD7F-036154BD90FD}" destId="{3DCC0B7F-ECC7-4803-9A81-BD43E79C9343}" srcOrd="0" destOrd="0" parTransId="{83AFC5D6-C7CB-4959-915C-CB1C41AD3F7C}" sibTransId="{DBFFF031-A33E-4EC1-9015-DDE38DA98ECD}"/>
    <dgm:cxn modelId="{F699473E-2DC9-4EB4-802B-9D69BEDAC403}" type="presOf" srcId="{3DCC0B7F-ECC7-4803-9A81-BD43E79C9343}" destId="{3B1B6FA9-5BBC-4EFC-8813-CE8EC4BB21D3}" srcOrd="0" destOrd="0" presId="urn:microsoft.com/office/officeart/2005/8/layout/hProcess9"/>
    <dgm:cxn modelId="{1942C75C-F050-4D47-B028-C35135E4EF5B}" type="presParOf" srcId="{6C4F948F-8599-4F6E-A07F-3C48F43FB426}" destId="{8CD145BB-9973-4A09-9636-9B3F3CDCE4A2}" srcOrd="0" destOrd="0" presId="urn:microsoft.com/office/officeart/2005/8/layout/hProcess9"/>
    <dgm:cxn modelId="{4A44DA99-A002-48B9-AD1D-927988EBF730}" type="presParOf" srcId="{6C4F948F-8599-4F6E-A07F-3C48F43FB426}" destId="{8FD8563E-42D5-4F61-B68E-6F14F8D729BD}" srcOrd="1" destOrd="0" presId="urn:microsoft.com/office/officeart/2005/8/layout/hProcess9"/>
    <dgm:cxn modelId="{24E4472E-D2F6-4911-B424-2E8BE1868A9B}" type="presParOf" srcId="{8FD8563E-42D5-4F61-B68E-6F14F8D729BD}" destId="{3B1B6FA9-5BBC-4EFC-8813-CE8EC4BB21D3}" srcOrd="0" destOrd="0" presId="urn:microsoft.com/office/officeart/2005/8/layout/hProcess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C46836-FB4B-4294-ADDC-BCCB945D13A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D804E-9429-4C21-8D9E-298DAFE571B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Анатомически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мужчинам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легче сесть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поперечный шпагат,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то время как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женщинам-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продольный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Установлено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, что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растягивание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течении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30 секунд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 является 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столь же </a:t>
          </a:r>
          <a:r>
            <a:rPr lang="ru-RU" sz="1350" dirty="0" err="1" smtClean="0">
              <a:latin typeface="Times New Roman" pitchFamily="18" charset="0"/>
              <a:cs typeface="Times New Roman" pitchFamily="18" charset="0"/>
            </a:rPr>
            <a:t>эффектиным</a:t>
          </a:r>
          <a:r>
            <a:rPr lang="ru-RU" sz="1350" dirty="0" smtClean="0">
              <a:latin typeface="Times New Roman" pitchFamily="18" charset="0"/>
              <a:cs typeface="Times New Roman" pitchFamily="18" charset="0"/>
            </a:rPr>
            <a:t>, что и растягивание в течении 1 минуты; </a:t>
          </a:r>
          <a:endParaRPr lang="ru-RU" sz="1350" dirty="0">
            <a:latin typeface="Times New Roman" pitchFamily="18" charset="0"/>
            <a:cs typeface="Times New Roman" pitchFamily="18" charset="0"/>
          </a:endParaRPr>
        </a:p>
      </dgm:t>
    </dgm:pt>
    <dgm:pt modelId="{77676AE7-557A-4209-B594-5354AFCC66DA}" type="parTrans" cxnId="{127A8E12-7DEB-4261-A0CE-31F952F831EF}">
      <dgm:prSet/>
      <dgm:spPr/>
      <dgm:t>
        <a:bodyPr/>
        <a:lstStyle/>
        <a:p>
          <a:endParaRPr lang="ru-RU"/>
        </a:p>
      </dgm:t>
    </dgm:pt>
    <dgm:pt modelId="{12769F99-65C7-433F-9D67-B014B164ADB1}" type="sibTrans" cxnId="{127A8E12-7DEB-4261-A0CE-31F952F831EF}">
      <dgm:prSet/>
      <dgm:spPr/>
      <dgm:t>
        <a:bodyPr/>
        <a:lstStyle/>
        <a:p>
          <a:endParaRPr lang="ru-RU"/>
        </a:p>
      </dgm:t>
    </dgm:pt>
    <dgm:pt modelId="{BA9C4164-C5EB-4D70-9D27-017DF4B055A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Количество  травм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напрямую зависит от гибкости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человека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A6CAC83-2A31-4D2B-B062-585D25C07EDC}" type="parTrans" cxnId="{7E126571-49ED-4D8A-9E58-9C513648C19A}">
      <dgm:prSet/>
      <dgm:spPr/>
      <dgm:t>
        <a:bodyPr/>
        <a:lstStyle/>
        <a:p>
          <a:endParaRPr lang="ru-RU"/>
        </a:p>
      </dgm:t>
    </dgm:pt>
    <dgm:pt modelId="{7C483797-1AE5-4303-AB4E-365C6F20F71D}" type="sibTrans" cxnId="{7E126571-49ED-4D8A-9E58-9C513648C19A}">
      <dgm:prSet/>
      <dgm:spPr/>
      <dgm:t>
        <a:bodyPr/>
        <a:lstStyle/>
        <a:p>
          <a:endParaRPr lang="ru-RU"/>
        </a:p>
      </dgm:t>
    </dgm:pt>
    <dgm:pt modelId="{D4D7B232-B0AC-49BC-899C-ED15C7A99D7B}" type="pres">
      <dgm:prSet presAssocID="{2EC46836-FB4B-4294-ADDC-BCCB945D13A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3A3032-6A32-4F85-8814-92562D0F4515}" type="pres">
      <dgm:prSet presAssocID="{93ED804E-9429-4C21-8D9E-298DAFE571BA}" presName="circ1" presStyleLbl="vennNode1" presStyleIdx="0" presStyleCnt="2" custScaleX="106925" custScaleY="129292"/>
      <dgm:spPr/>
      <dgm:t>
        <a:bodyPr/>
        <a:lstStyle/>
        <a:p>
          <a:endParaRPr lang="ru-RU"/>
        </a:p>
      </dgm:t>
    </dgm:pt>
    <dgm:pt modelId="{2DD40661-DDBB-43F4-BA96-F1B9B3728B77}" type="pres">
      <dgm:prSet presAssocID="{93ED804E-9429-4C21-8D9E-298DAFE571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288A-E62E-4FEF-943A-6792AE5DDCE0}" type="pres">
      <dgm:prSet presAssocID="{BA9C4164-C5EB-4D70-9D27-017DF4B055A4}" presName="circ2" presStyleLbl="vennNode1" presStyleIdx="1" presStyleCnt="2" custLinFactNeighborX="5299" custLinFactNeighborY="-312"/>
      <dgm:spPr/>
      <dgm:t>
        <a:bodyPr/>
        <a:lstStyle/>
        <a:p>
          <a:endParaRPr lang="ru-RU"/>
        </a:p>
      </dgm:t>
    </dgm:pt>
    <dgm:pt modelId="{DD5A4D57-B23D-4445-8F16-25859F85D41A}" type="pres">
      <dgm:prSet presAssocID="{BA9C4164-C5EB-4D70-9D27-017DF4B055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26571-49ED-4D8A-9E58-9C513648C19A}" srcId="{2EC46836-FB4B-4294-ADDC-BCCB945D13A7}" destId="{BA9C4164-C5EB-4D70-9D27-017DF4B055A4}" srcOrd="1" destOrd="0" parTransId="{7A6CAC83-2A31-4D2B-B062-585D25C07EDC}" sibTransId="{7C483797-1AE5-4303-AB4E-365C6F20F71D}"/>
    <dgm:cxn modelId="{127A8E12-7DEB-4261-A0CE-31F952F831EF}" srcId="{2EC46836-FB4B-4294-ADDC-BCCB945D13A7}" destId="{93ED804E-9429-4C21-8D9E-298DAFE571BA}" srcOrd="0" destOrd="0" parTransId="{77676AE7-557A-4209-B594-5354AFCC66DA}" sibTransId="{12769F99-65C7-433F-9D67-B014B164ADB1}"/>
    <dgm:cxn modelId="{3DC23FF1-31FD-450E-8CD6-1A6ED7431DD1}" type="presOf" srcId="{BA9C4164-C5EB-4D70-9D27-017DF4B055A4}" destId="{B0D7288A-E62E-4FEF-943A-6792AE5DDCE0}" srcOrd="0" destOrd="0" presId="urn:microsoft.com/office/officeart/2005/8/layout/venn1"/>
    <dgm:cxn modelId="{0B4E5B2D-3253-4C81-B7F6-4BD5BB8D2475}" type="presOf" srcId="{BA9C4164-C5EB-4D70-9D27-017DF4B055A4}" destId="{DD5A4D57-B23D-4445-8F16-25859F85D41A}" srcOrd="1" destOrd="0" presId="urn:microsoft.com/office/officeart/2005/8/layout/venn1"/>
    <dgm:cxn modelId="{B6A12DE1-7D69-470F-AF2E-BEB87DF8AD73}" type="presOf" srcId="{93ED804E-9429-4C21-8D9E-298DAFE571BA}" destId="{773A3032-6A32-4F85-8814-92562D0F4515}" srcOrd="0" destOrd="0" presId="urn:microsoft.com/office/officeart/2005/8/layout/venn1"/>
    <dgm:cxn modelId="{B3A9F870-32C9-476E-BCF9-D6019B160C50}" type="presOf" srcId="{2EC46836-FB4B-4294-ADDC-BCCB945D13A7}" destId="{D4D7B232-B0AC-49BC-899C-ED15C7A99D7B}" srcOrd="0" destOrd="0" presId="urn:microsoft.com/office/officeart/2005/8/layout/venn1"/>
    <dgm:cxn modelId="{2F7E1D52-9613-4FB5-B326-1C87834E0E62}" type="presOf" srcId="{93ED804E-9429-4C21-8D9E-298DAFE571BA}" destId="{2DD40661-DDBB-43F4-BA96-F1B9B3728B77}" srcOrd="1" destOrd="0" presId="urn:microsoft.com/office/officeart/2005/8/layout/venn1"/>
    <dgm:cxn modelId="{3133594A-AD10-4138-ACB4-D82A87B6F2BD}" type="presParOf" srcId="{D4D7B232-B0AC-49BC-899C-ED15C7A99D7B}" destId="{773A3032-6A32-4F85-8814-92562D0F4515}" srcOrd="0" destOrd="0" presId="urn:microsoft.com/office/officeart/2005/8/layout/venn1"/>
    <dgm:cxn modelId="{C6711000-22B5-4A8A-B94C-1F6ADFDD54B7}" type="presParOf" srcId="{D4D7B232-B0AC-49BC-899C-ED15C7A99D7B}" destId="{2DD40661-DDBB-43F4-BA96-F1B9B3728B77}" srcOrd="1" destOrd="0" presId="urn:microsoft.com/office/officeart/2005/8/layout/venn1"/>
    <dgm:cxn modelId="{7291E748-E313-4801-A747-871A45421F91}" type="presParOf" srcId="{D4D7B232-B0AC-49BC-899C-ED15C7A99D7B}" destId="{B0D7288A-E62E-4FEF-943A-6792AE5DDCE0}" srcOrd="2" destOrd="0" presId="urn:microsoft.com/office/officeart/2005/8/layout/venn1"/>
    <dgm:cxn modelId="{B9A8D124-E6B5-4B6B-BBE5-F5DD9C26B818}" type="presParOf" srcId="{D4D7B232-B0AC-49BC-899C-ED15C7A99D7B}" destId="{DD5A4D57-B23D-4445-8F16-25859F85D41A}" srcOrd="3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97860-A37E-4DB4-B692-3EEC0819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AF6216-9D9F-4E70-82C4-31DBCD12B49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Способность человека выполнять движения с большей или меньшей по величине предельной </a:t>
          </a:r>
          <a:r>
            <a:rPr lang="ru-RU" dirty="0" smtClean="0"/>
            <a:t>амплитудой</a:t>
          </a:r>
          <a:r>
            <a:rPr lang="ru-RU" i="1" dirty="0" smtClean="0"/>
            <a:t/>
          </a:r>
          <a:br>
            <a:rPr lang="ru-RU" i="1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В каждом виде спорта для развития гибкости спортсмен регулярно выполняет комплексы специальных </a:t>
          </a:r>
          <a:r>
            <a:rPr lang="ru-RU" dirty="0" smtClean="0"/>
            <a:t>упражнений </a:t>
          </a:r>
          <a:endParaRPr lang="en-US" dirty="0"/>
        </a:p>
      </dgm:t>
    </dgm:pt>
    <dgm:pt modelId="{C5E8F78A-37C8-405B-94DE-0E7A4454E8FB}" type="parTrans" cxnId="{8E62D48F-3DE9-4EBF-860A-A9BB1E252447}">
      <dgm:prSet/>
      <dgm:spPr/>
      <dgm:t>
        <a:bodyPr/>
        <a:lstStyle/>
        <a:p>
          <a:endParaRPr lang="ru-RU"/>
        </a:p>
      </dgm:t>
    </dgm:pt>
    <dgm:pt modelId="{5CBAB2F3-6270-496D-9264-DC3D691B068F}" type="sibTrans" cxnId="{8E62D48F-3DE9-4EBF-860A-A9BB1E252447}">
      <dgm:prSet/>
      <dgm:spPr/>
      <dgm:t>
        <a:bodyPr/>
        <a:lstStyle/>
        <a:p>
          <a:endParaRPr lang="ru-RU"/>
        </a:p>
      </dgm:t>
    </dgm:pt>
    <dgm:pt modelId="{B43F4550-CE46-4FCB-A8E9-60ED556D2D6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С ростом мышечной силы значительно уменьшается подвижность в </a:t>
          </a:r>
          <a:r>
            <a:rPr lang="ru-RU" dirty="0" smtClean="0"/>
            <a:t>суставах</a:t>
          </a:r>
          <a:endParaRPr lang="en-US" dirty="0"/>
        </a:p>
      </dgm:t>
    </dgm:pt>
    <dgm:pt modelId="{CCC1B045-B186-4FA0-9466-69D35C01CFEC}" type="parTrans" cxnId="{0F986494-BED3-4BFA-872F-78E43C5A8620}">
      <dgm:prSet/>
      <dgm:spPr/>
      <dgm:t>
        <a:bodyPr/>
        <a:lstStyle/>
        <a:p>
          <a:endParaRPr lang="ru-RU"/>
        </a:p>
      </dgm:t>
    </dgm:pt>
    <dgm:pt modelId="{1F05B3D8-13EA-4A09-808F-68DA60E38D6B}" type="sibTrans" cxnId="{0F986494-BED3-4BFA-872F-78E43C5A8620}">
      <dgm:prSet/>
      <dgm:spPr/>
      <dgm:t>
        <a:bodyPr/>
        <a:lstStyle/>
        <a:p>
          <a:endParaRPr lang="ru-RU"/>
        </a:p>
      </dgm:t>
    </dgm:pt>
    <dgm:pt modelId="{FF4FFFEC-7D41-4AE4-BBFB-18CFD575373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Кроме того, на гибкость оказывает существенное влияние генетическая (наследственная) предрасположенность к гибкости, к её развитию. Наиболее эффективно гибкость развивается от 7 до 15 </a:t>
          </a:r>
          <a:r>
            <a:rPr lang="ru-RU" dirty="0" smtClean="0"/>
            <a:t>лет</a:t>
          </a:r>
          <a:r>
            <a:rPr lang="en-US" dirty="0" smtClean="0"/>
            <a:t> </a:t>
          </a:r>
          <a:endParaRPr lang="ru-RU" dirty="0"/>
        </a:p>
      </dgm:t>
    </dgm:pt>
    <dgm:pt modelId="{8E18AFFE-CE2E-4C07-8CCD-10454F1F6BB9}" type="parTrans" cxnId="{72CEAA15-CD99-4EDB-8621-43CC4031A018}">
      <dgm:prSet/>
      <dgm:spPr/>
      <dgm:t>
        <a:bodyPr/>
        <a:lstStyle/>
        <a:p>
          <a:endParaRPr lang="ru-RU"/>
        </a:p>
      </dgm:t>
    </dgm:pt>
    <dgm:pt modelId="{F056386D-40ED-44D8-BB5F-26259D9692FB}" type="sibTrans" cxnId="{72CEAA15-CD99-4EDB-8621-43CC4031A018}">
      <dgm:prSet/>
      <dgm:spPr/>
      <dgm:t>
        <a:bodyPr/>
        <a:lstStyle/>
        <a:p>
          <a:endParaRPr lang="ru-RU"/>
        </a:p>
      </dgm:t>
    </dgm:pt>
    <dgm:pt modelId="{125936EB-7F92-4FA1-8EE7-E91498E9CAF1}" type="pres">
      <dgm:prSet presAssocID="{E5E97860-A37E-4DB4-B692-3EEC0819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C5A27-B11C-4CFC-88E2-290F16A5C7CA}" type="pres">
      <dgm:prSet presAssocID="{FDAF6216-9D9F-4E70-82C4-31DBCD12B4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99B4-3ADC-440B-93DA-BCB6A302320B}" type="pres">
      <dgm:prSet presAssocID="{5CBAB2F3-6270-496D-9264-DC3D691B068F}" presName="spacer" presStyleCnt="0"/>
      <dgm:spPr/>
    </dgm:pt>
    <dgm:pt modelId="{833C0EB7-2A52-4B11-9A8C-5BA5A421455B}" type="pres">
      <dgm:prSet presAssocID="{B43F4550-CE46-4FCB-A8E9-60ED556D2D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76FAF-DFAA-4310-8D6F-26B8FA37CA7D}" type="pres">
      <dgm:prSet presAssocID="{1F05B3D8-13EA-4A09-808F-68DA60E38D6B}" presName="spacer" presStyleCnt="0"/>
      <dgm:spPr/>
    </dgm:pt>
    <dgm:pt modelId="{779D1809-2D05-4BC5-9431-A98CAE9B9ABE}" type="pres">
      <dgm:prSet presAssocID="{FF4FFFEC-7D41-4AE4-BBFB-18CFD57537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81F92-934B-4661-A523-8418E2CA1A87}" type="presOf" srcId="{FDAF6216-9D9F-4E70-82C4-31DBCD12B49C}" destId="{C95C5A27-B11C-4CFC-88E2-290F16A5C7CA}" srcOrd="0" destOrd="0" presId="urn:microsoft.com/office/officeart/2005/8/layout/vList2"/>
    <dgm:cxn modelId="{595D1D6F-7B28-47B1-8D71-8B8425C0AC9B}" type="presOf" srcId="{B43F4550-CE46-4FCB-A8E9-60ED556D2D65}" destId="{833C0EB7-2A52-4B11-9A8C-5BA5A421455B}" srcOrd="0" destOrd="0" presId="urn:microsoft.com/office/officeart/2005/8/layout/vList2"/>
    <dgm:cxn modelId="{72CEAA15-CD99-4EDB-8621-43CC4031A018}" srcId="{E5E97860-A37E-4DB4-B692-3EEC08197A7F}" destId="{FF4FFFEC-7D41-4AE4-BBFB-18CFD5753739}" srcOrd="2" destOrd="0" parTransId="{8E18AFFE-CE2E-4C07-8CCD-10454F1F6BB9}" sibTransId="{F056386D-40ED-44D8-BB5F-26259D9692FB}"/>
    <dgm:cxn modelId="{503B2442-F245-4519-BF56-B791CF109761}" type="presOf" srcId="{FF4FFFEC-7D41-4AE4-BBFB-18CFD5753739}" destId="{779D1809-2D05-4BC5-9431-A98CAE9B9ABE}" srcOrd="0" destOrd="0" presId="urn:microsoft.com/office/officeart/2005/8/layout/vList2"/>
    <dgm:cxn modelId="{0F986494-BED3-4BFA-872F-78E43C5A8620}" srcId="{E5E97860-A37E-4DB4-B692-3EEC08197A7F}" destId="{B43F4550-CE46-4FCB-A8E9-60ED556D2D65}" srcOrd="1" destOrd="0" parTransId="{CCC1B045-B186-4FA0-9466-69D35C01CFEC}" sibTransId="{1F05B3D8-13EA-4A09-808F-68DA60E38D6B}"/>
    <dgm:cxn modelId="{4CAF5A94-AE01-4379-8840-CE931575798D}" type="presOf" srcId="{E5E97860-A37E-4DB4-B692-3EEC08197A7F}" destId="{125936EB-7F92-4FA1-8EE7-E91498E9CAF1}" srcOrd="0" destOrd="0" presId="urn:microsoft.com/office/officeart/2005/8/layout/vList2"/>
    <dgm:cxn modelId="{8E62D48F-3DE9-4EBF-860A-A9BB1E252447}" srcId="{E5E97860-A37E-4DB4-B692-3EEC08197A7F}" destId="{FDAF6216-9D9F-4E70-82C4-31DBCD12B49C}" srcOrd="0" destOrd="0" parTransId="{C5E8F78A-37C8-405B-94DE-0E7A4454E8FB}" sibTransId="{5CBAB2F3-6270-496D-9264-DC3D691B068F}"/>
    <dgm:cxn modelId="{00BD6A5C-DA0E-4AF1-9A2E-BFE62055A170}" type="presParOf" srcId="{125936EB-7F92-4FA1-8EE7-E91498E9CAF1}" destId="{C95C5A27-B11C-4CFC-88E2-290F16A5C7CA}" srcOrd="0" destOrd="0" presId="urn:microsoft.com/office/officeart/2005/8/layout/vList2"/>
    <dgm:cxn modelId="{30E4503D-0CF8-4E04-9804-5F6F22BE34F5}" type="presParOf" srcId="{125936EB-7F92-4FA1-8EE7-E91498E9CAF1}" destId="{D94799B4-3ADC-440B-93DA-BCB6A302320B}" srcOrd="1" destOrd="0" presId="urn:microsoft.com/office/officeart/2005/8/layout/vList2"/>
    <dgm:cxn modelId="{A4A3FA91-235B-4AFE-B146-8B6E4438BAF9}" type="presParOf" srcId="{125936EB-7F92-4FA1-8EE7-E91498E9CAF1}" destId="{833C0EB7-2A52-4B11-9A8C-5BA5A421455B}" srcOrd="2" destOrd="0" presId="urn:microsoft.com/office/officeart/2005/8/layout/vList2"/>
    <dgm:cxn modelId="{04108BE3-B71F-46AB-94BF-5D223A9DB6DB}" type="presParOf" srcId="{125936EB-7F92-4FA1-8EE7-E91498E9CAF1}" destId="{91876FAF-DFAA-4310-8D6F-26B8FA37CA7D}" srcOrd="3" destOrd="0" presId="urn:microsoft.com/office/officeart/2005/8/layout/vList2"/>
    <dgm:cxn modelId="{65F614A6-1924-489D-952B-6AEE5C80C65B}" type="presParOf" srcId="{125936EB-7F92-4FA1-8EE7-E91498E9CAF1}" destId="{779D1809-2D05-4BC5-9431-A98CAE9B9AB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39536-B6AE-4B2B-A5E1-64A0E668E55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BDA620-0070-45D1-836C-B3086E3D11E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Активная гибкость - движение с большой амплитудой выполняется за счет собственных мышечных усилий, т.е. проявление гибкости происходит без посторонней помощи, самостоятельно.</a:t>
          </a:r>
          <a:endParaRPr lang="ru-RU" dirty="0"/>
        </a:p>
      </dgm:t>
    </dgm:pt>
    <dgm:pt modelId="{A50D875C-1137-4550-8761-5339E995C70E}" type="parTrans" cxnId="{3C5141E0-C2D2-4FC7-8C34-D863FDEBBE2A}">
      <dgm:prSet/>
      <dgm:spPr/>
      <dgm:t>
        <a:bodyPr/>
        <a:lstStyle/>
        <a:p>
          <a:endParaRPr lang="ru-RU"/>
        </a:p>
      </dgm:t>
    </dgm:pt>
    <dgm:pt modelId="{F9A07F56-C1C3-46D2-9B6D-41C6E0FB78D0}" type="sibTrans" cxnId="{3C5141E0-C2D2-4FC7-8C34-D863FDEBBE2A}">
      <dgm:prSet/>
      <dgm:spPr/>
      <dgm:t>
        <a:bodyPr/>
        <a:lstStyle/>
        <a:p>
          <a:endParaRPr lang="ru-RU"/>
        </a:p>
      </dgm:t>
    </dgm:pt>
    <dgm:pt modelId="{F8F8A2B1-132D-4910-891E-28AB13FBBE2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Под пассивной гибкостью понимают способность выполнять те же движения под воздействием внешних растягивающих сил: усилий партнера, внешнего отягощения, специальных приспособлений и т.п. Величина пассивной гибкости всегда больше активной.</a:t>
          </a:r>
          <a:endParaRPr lang="ru-RU" dirty="0"/>
        </a:p>
      </dgm:t>
    </dgm:pt>
    <dgm:pt modelId="{24522745-7990-4886-AFC3-E7FC826EFF0E}" type="parTrans" cxnId="{DAAFB016-6C68-416D-B386-7783CDF0030F}">
      <dgm:prSet/>
      <dgm:spPr/>
      <dgm:t>
        <a:bodyPr/>
        <a:lstStyle/>
        <a:p>
          <a:endParaRPr lang="ru-RU"/>
        </a:p>
      </dgm:t>
    </dgm:pt>
    <dgm:pt modelId="{61972EA2-0CB7-4395-9FB6-C5DC243C12F1}" type="sibTrans" cxnId="{DAAFB016-6C68-416D-B386-7783CDF0030F}">
      <dgm:prSet/>
      <dgm:spPr/>
      <dgm:t>
        <a:bodyPr/>
        <a:lstStyle/>
        <a:p>
          <a:endParaRPr lang="ru-RU"/>
        </a:p>
      </dgm:t>
    </dgm:pt>
    <dgm:pt modelId="{DED380BE-5EC9-443B-9E0C-B7020DA4DD9E}" type="pres">
      <dgm:prSet presAssocID="{E5439536-B6AE-4B2B-A5E1-64A0E668E55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6ACE75-A03B-4A0C-ACAE-46698EAA8BCC}" type="pres">
      <dgm:prSet presAssocID="{92BDA620-0070-45D1-836C-B3086E3D11EA}" presName="horFlow" presStyleCnt="0"/>
      <dgm:spPr/>
    </dgm:pt>
    <dgm:pt modelId="{4CF36C5F-B115-4D0E-ABC6-C4D5E1A61A03}" type="pres">
      <dgm:prSet presAssocID="{92BDA620-0070-45D1-836C-B3086E3D11EA}" presName="bigChev" presStyleLbl="node1" presStyleIdx="0" presStyleCnt="2" custScaleY="86639"/>
      <dgm:spPr/>
      <dgm:t>
        <a:bodyPr/>
        <a:lstStyle/>
        <a:p>
          <a:endParaRPr lang="ru-RU"/>
        </a:p>
      </dgm:t>
    </dgm:pt>
    <dgm:pt modelId="{01C1DD15-82EA-4538-B46B-10D3104B9C8D}" type="pres">
      <dgm:prSet presAssocID="{92BDA620-0070-45D1-836C-B3086E3D11EA}" presName="vSp" presStyleCnt="0"/>
      <dgm:spPr/>
    </dgm:pt>
    <dgm:pt modelId="{57CC91DD-F303-456B-933A-69BAF27E5F67}" type="pres">
      <dgm:prSet presAssocID="{F8F8A2B1-132D-4910-891E-28AB13FBBE29}" presName="horFlow" presStyleCnt="0"/>
      <dgm:spPr/>
    </dgm:pt>
    <dgm:pt modelId="{9720E022-47DF-4B40-95EA-556061912A09}" type="pres">
      <dgm:prSet presAssocID="{F8F8A2B1-132D-4910-891E-28AB13FBBE29}" presName="bigChev" presStyleLbl="node1" presStyleIdx="1" presStyleCnt="2" custScaleY="74914" custLinFactNeighborX="-1141" custLinFactNeighborY="4851"/>
      <dgm:spPr/>
      <dgm:t>
        <a:bodyPr/>
        <a:lstStyle/>
        <a:p>
          <a:endParaRPr lang="ru-RU"/>
        </a:p>
      </dgm:t>
    </dgm:pt>
  </dgm:ptLst>
  <dgm:cxnLst>
    <dgm:cxn modelId="{9DE9E70A-2BFE-4EDE-A93D-4A6ABD8FF8DC}" type="presOf" srcId="{F8F8A2B1-132D-4910-891E-28AB13FBBE29}" destId="{9720E022-47DF-4B40-95EA-556061912A09}" srcOrd="0" destOrd="0" presId="urn:microsoft.com/office/officeart/2005/8/layout/lProcess3"/>
    <dgm:cxn modelId="{F87E99F7-2A53-4922-9DAA-21C3E7AAE224}" type="presOf" srcId="{92BDA620-0070-45D1-836C-B3086E3D11EA}" destId="{4CF36C5F-B115-4D0E-ABC6-C4D5E1A61A03}" srcOrd="0" destOrd="0" presId="urn:microsoft.com/office/officeart/2005/8/layout/lProcess3"/>
    <dgm:cxn modelId="{8CFBE0C0-D4AC-48EC-8699-649FC5DEA130}" type="presOf" srcId="{E5439536-B6AE-4B2B-A5E1-64A0E668E559}" destId="{DED380BE-5EC9-443B-9E0C-B7020DA4DD9E}" srcOrd="0" destOrd="0" presId="urn:microsoft.com/office/officeart/2005/8/layout/lProcess3"/>
    <dgm:cxn modelId="{DAAFB016-6C68-416D-B386-7783CDF0030F}" srcId="{E5439536-B6AE-4B2B-A5E1-64A0E668E559}" destId="{F8F8A2B1-132D-4910-891E-28AB13FBBE29}" srcOrd="1" destOrd="0" parTransId="{24522745-7990-4886-AFC3-E7FC826EFF0E}" sibTransId="{61972EA2-0CB7-4395-9FB6-C5DC243C12F1}"/>
    <dgm:cxn modelId="{3C5141E0-C2D2-4FC7-8C34-D863FDEBBE2A}" srcId="{E5439536-B6AE-4B2B-A5E1-64A0E668E559}" destId="{92BDA620-0070-45D1-836C-B3086E3D11EA}" srcOrd="0" destOrd="0" parTransId="{A50D875C-1137-4550-8761-5339E995C70E}" sibTransId="{F9A07F56-C1C3-46D2-9B6D-41C6E0FB78D0}"/>
    <dgm:cxn modelId="{9564786B-A27E-4711-BADE-7E2C96FE32AC}" type="presParOf" srcId="{DED380BE-5EC9-443B-9E0C-B7020DA4DD9E}" destId="{236ACE75-A03B-4A0C-ACAE-46698EAA8BCC}" srcOrd="0" destOrd="0" presId="urn:microsoft.com/office/officeart/2005/8/layout/lProcess3"/>
    <dgm:cxn modelId="{1587E2F5-89FF-4C93-8224-6C69F510AB30}" type="presParOf" srcId="{236ACE75-A03B-4A0C-ACAE-46698EAA8BCC}" destId="{4CF36C5F-B115-4D0E-ABC6-C4D5E1A61A03}" srcOrd="0" destOrd="0" presId="urn:microsoft.com/office/officeart/2005/8/layout/lProcess3"/>
    <dgm:cxn modelId="{1F4B2D35-F555-4A41-9AD1-0314F9B95375}" type="presParOf" srcId="{DED380BE-5EC9-443B-9E0C-B7020DA4DD9E}" destId="{01C1DD15-82EA-4538-B46B-10D3104B9C8D}" srcOrd="1" destOrd="0" presId="urn:microsoft.com/office/officeart/2005/8/layout/lProcess3"/>
    <dgm:cxn modelId="{9EE74BFA-D5EF-4A1E-B8B7-E2F308AD73EC}" type="presParOf" srcId="{DED380BE-5EC9-443B-9E0C-B7020DA4DD9E}" destId="{57CC91DD-F303-456B-933A-69BAF27E5F67}" srcOrd="2" destOrd="0" presId="urn:microsoft.com/office/officeart/2005/8/layout/lProcess3"/>
    <dgm:cxn modelId="{46D475B2-A38E-48E4-BEF6-E61D6C3BEC2A}" type="presParOf" srcId="{57CC91DD-F303-456B-933A-69BAF27E5F67}" destId="{9720E022-47DF-4B40-95EA-556061912A09}" srcOrd="0" destOrd="0" presId="urn:microsoft.com/office/officeart/2005/8/layout/l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C09225-07E7-4F60-B2A1-0745BC678C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0D720-4974-4BFC-86F1-018776C4025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В спорте не следует добиваться предельного развития гибкости. Ее надо развивать лишь до такой степени, которая обеспечивает беспрепятственное выполнение необходимых </a:t>
          </a:r>
          <a:r>
            <a:rPr lang="ru-RU" dirty="0" smtClean="0"/>
            <a:t>движений</a:t>
          </a:r>
          <a:endParaRPr lang="ru-RU" dirty="0"/>
        </a:p>
      </dgm:t>
    </dgm:pt>
    <dgm:pt modelId="{93C1F953-3215-4B87-AFA5-C0804CFAA031}" type="parTrans" cxnId="{CA7D8B8B-5DD4-4DD1-B8B2-4E5DDCD7D813}">
      <dgm:prSet/>
      <dgm:spPr/>
      <dgm:t>
        <a:bodyPr/>
        <a:lstStyle/>
        <a:p>
          <a:endParaRPr lang="ru-RU"/>
        </a:p>
      </dgm:t>
    </dgm:pt>
    <dgm:pt modelId="{110CA135-AD95-45AE-97DA-98B775F37AF0}" type="sibTrans" cxnId="{CA7D8B8B-5DD4-4DD1-B8B2-4E5DDCD7D813}">
      <dgm:prSet/>
      <dgm:spPr/>
      <dgm:t>
        <a:bodyPr/>
        <a:lstStyle/>
        <a:p>
          <a:endParaRPr lang="ru-RU"/>
        </a:p>
      </dgm:t>
    </dgm:pt>
    <dgm:pt modelId="{3509A239-1B38-4F49-B03B-F81FF355217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Общая гибкость характеризуется высокой подвижностью </a:t>
          </a:r>
          <a:r>
            <a:rPr lang="ru-RU" dirty="0" smtClean="0"/>
            <a:t>во </a:t>
          </a:r>
          <a:r>
            <a:rPr lang="ru-RU" dirty="0" smtClean="0"/>
            <a:t>всех </a:t>
          </a:r>
          <a:r>
            <a:rPr lang="ru-RU" dirty="0" smtClean="0"/>
            <a:t>суставах; </a:t>
          </a:r>
          <a:r>
            <a:rPr lang="ru-RU" dirty="0" smtClean="0"/>
            <a:t>специальная гибкость — амплитудой движений, соответствующей технике конкретного двигательного </a:t>
          </a:r>
          <a:r>
            <a:rPr lang="ru-RU" dirty="0" smtClean="0"/>
            <a:t>действия </a:t>
          </a:r>
          <a:endParaRPr lang="ru-RU" dirty="0"/>
        </a:p>
      </dgm:t>
    </dgm:pt>
    <dgm:pt modelId="{4DCFD341-AC0F-487C-ACCD-AFF6B59E9527}" type="parTrans" cxnId="{039EE019-8873-4FD8-9DE7-237DDBAD2974}">
      <dgm:prSet/>
      <dgm:spPr/>
      <dgm:t>
        <a:bodyPr/>
        <a:lstStyle/>
        <a:p>
          <a:endParaRPr lang="ru-RU"/>
        </a:p>
      </dgm:t>
    </dgm:pt>
    <dgm:pt modelId="{B0C38327-578D-4CF4-93D2-56D056528F99}" type="sibTrans" cxnId="{039EE019-8873-4FD8-9DE7-237DDBAD2974}">
      <dgm:prSet/>
      <dgm:spPr/>
      <dgm:t>
        <a:bodyPr/>
        <a:lstStyle/>
        <a:p>
          <a:endParaRPr lang="ru-RU"/>
        </a:p>
      </dgm:t>
    </dgm:pt>
    <dgm:pt modelId="{76221697-24AC-4CE2-9088-1B3962C7D29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Динамическая гибкость проявляется в движениях, а статическая — в </a:t>
          </a:r>
          <a:r>
            <a:rPr lang="ru-RU" dirty="0" smtClean="0"/>
            <a:t>позах</a:t>
          </a:r>
          <a:endParaRPr lang="ru-RU" dirty="0"/>
        </a:p>
      </dgm:t>
    </dgm:pt>
    <dgm:pt modelId="{29C76590-E39A-4629-B95E-CEB8BAE5C127}" type="parTrans" cxnId="{95B39A3F-3881-4DDC-8F5D-5870829939EE}">
      <dgm:prSet/>
      <dgm:spPr/>
      <dgm:t>
        <a:bodyPr/>
        <a:lstStyle/>
        <a:p>
          <a:endParaRPr lang="ru-RU"/>
        </a:p>
      </dgm:t>
    </dgm:pt>
    <dgm:pt modelId="{5610FE19-69F5-4A64-B44C-62FA0D9C31F3}" type="sibTrans" cxnId="{95B39A3F-3881-4DDC-8F5D-5870829939EE}">
      <dgm:prSet/>
      <dgm:spPr/>
      <dgm:t>
        <a:bodyPr/>
        <a:lstStyle/>
        <a:p>
          <a:endParaRPr lang="ru-RU"/>
        </a:p>
      </dgm:t>
    </dgm:pt>
    <dgm:pt modelId="{3AE0C062-060E-4ED2-8488-7A9B75158C7A}" type="pres">
      <dgm:prSet presAssocID="{ACC09225-07E7-4F60-B2A1-0745BC678C0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529B9-2DA1-494D-8563-2F0B76980826}" type="pres">
      <dgm:prSet presAssocID="{ACC09225-07E7-4F60-B2A1-0745BC678C06}" presName="arrow" presStyleLbl="bgShp" presStyleIdx="0" presStyleCnt="1" custLinFactNeighborX="-59595"/>
      <dgm:spPr/>
    </dgm:pt>
    <dgm:pt modelId="{CC294AA6-C07E-4F2A-BDCB-BF52534AB424}" type="pres">
      <dgm:prSet presAssocID="{ACC09225-07E7-4F60-B2A1-0745BC678C06}" presName="linearProcess" presStyleCnt="0"/>
      <dgm:spPr/>
    </dgm:pt>
    <dgm:pt modelId="{54E7D2D7-0C59-41DF-B557-D609A10FCF27}" type="pres">
      <dgm:prSet presAssocID="{8FD0D720-4974-4BFC-86F1-018776C402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81600-7916-4768-A425-A1333A064C6E}" type="pres">
      <dgm:prSet presAssocID="{110CA135-AD95-45AE-97DA-98B775F37AF0}" presName="sibTrans" presStyleCnt="0"/>
      <dgm:spPr/>
    </dgm:pt>
    <dgm:pt modelId="{BD033B21-13FC-4638-A834-71D549027A17}" type="pres">
      <dgm:prSet presAssocID="{3509A239-1B38-4F49-B03B-F81FF355217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8181B-0D59-4A63-96E7-AA555F23B646}" type="pres">
      <dgm:prSet presAssocID="{B0C38327-578D-4CF4-93D2-56D056528F99}" presName="sibTrans" presStyleCnt="0"/>
      <dgm:spPr/>
    </dgm:pt>
    <dgm:pt modelId="{D4D84C01-871B-4F64-AFF7-C061DE2736BE}" type="pres">
      <dgm:prSet presAssocID="{76221697-24AC-4CE2-9088-1B3962C7D2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1A30F-ECC6-471C-8D7C-988B3F9AFD36}" type="presOf" srcId="{76221697-24AC-4CE2-9088-1B3962C7D29F}" destId="{D4D84C01-871B-4F64-AFF7-C061DE2736BE}" srcOrd="0" destOrd="0" presId="urn:microsoft.com/office/officeart/2005/8/layout/hProcess9"/>
    <dgm:cxn modelId="{CA7D8B8B-5DD4-4DD1-B8B2-4E5DDCD7D813}" srcId="{ACC09225-07E7-4F60-B2A1-0745BC678C06}" destId="{8FD0D720-4974-4BFC-86F1-018776C4025E}" srcOrd="0" destOrd="0" parTransId="{93C1F953-3215-4B87-AFA5-C0804CFAA031}" sibTransId="{110CA135-AD95-45AE-97DA-98B775F37AF0}"/>
    <dgm:cxn modelId="{F5EDCB0C-DF57-4999-81CE-79DF4C3439F2}" type="presOf" srcId="{ACC09225-07E7-4F60-B2A1-0745BC678C06}" destId="{3AE0C062-060E-4ED2-8488-7A9B75158C7A}" srcOrd="0" destOrd="0" presId="urn:microsoft.com/office/officeart/2005/8/layout/hProcess9"/>
    <dgm:cxn modelId="{7296FC8C-DA1D-4831-ABF1-09506434707B}" type="presOf" srcId="{3509A239-1B38-4F49-B03B-F81FF3552171}" destId="{BD033B21-13FC-4638-A834-71D549027A17}" srcOrd="0" destOrd="0" presId="urn:microsoft.com/office/officeart/2005/8/layout/hProcess9"/>
    <dgm:cxn modelId="{039EE019-8873-4FD8-9DE7-237DDBAD2974}" srcId="{ACC09225-07E7-4F60-B2A1-0745BC678C06}" destId="{3509A239-1B38-4F49-B03B-F81FF3552171}" srcOrd="1" destOrd="0" parTransId="{4DCFD341-AC0F-487C-ACCD-AFF6B59E9527}" sibTransId="{B0C38327-578D-4CF4-93D2-56D056528F99}"/>
    <dgm:cxn modelId="{95B39A3F-3881-4DDC-8F5D-5870829939EE}" srcId="{ACC09225-07E7-4F60-B2A1-0745BC678C06}" destId="{76221697-24AC-4CE2-9088-1B3962C7D29F}" srcOrd="2" destOrd="0" parTransId="{29C76590-E39A-4629-B95E-CEB8BAE5C127}" sibTransId="{5610FE19-69F5-4A64-B44C-62FA0D9C31F3}"/>
    <dgm:cxn modelId="{C5970474-5FC6-4DEF-8F2C-D87A8E7A725A}" type="presOf" srcId="{8FD0D720-4974-4BFC-86F1-018776C4025E}" destId="{54E7D2D7-0C59-41DF-B557-D609A10FCF27}" srcOrd="0" destOrd="0" presId="urn:microsoft.com/office/officeart/2005/8/layout/hProcess9"/>
    <dgm:cxn modelId="{62BFD6D1-3516-460E-B138-BF32E2AC7D0A}" type="presParOf" srcId="{3AE0C062-060E-4ED2-8488-7A9B75158C7A}" destId="{581529B9-2DA1-494D-8563-2F0B76980826}" srcOrd="0" destOrd="0" presId="urn:microsoft.com/office/officeart/2005/8/layout/hProcess9"/>
    <dgm:cxn modelId="{FB92CA1C-362A-4B23-992D-611E09CC367B}" type="presParOf" srcId="{3AE0C062-060E-4ED2-8488-7A9B75158C7A}" destId="{CC294AA6-C07E-4F2A-BDCB-BF52534AB424}" srcOrd="1" destOrd="0" presId="urn:microsoft.com/office/officeart/2005/8/layout/hProcess9"/>
    <dgm:cxn modelId="{9A7E36DA-0B7A-4970-ABD0-1394F8B1E7D3}" type="presParOf" srcId="{CC294AA6-C07E-4F2A-BDCB-BF52534AB424}" destId="{54E7D2D7-0C59-41DF-B557-D609A10FCF27}" srcOrd="0" destOrd="0" presId="urn:microsoft.com/office/officeart/2005/8/layout/hProcess9"/>
    <dgm:cxn modelId="{649A0867-12EF-4547-B410-B4B00EEA4ECA}" type="presParOf" srcId="{CC294AA6-C07E-4F2A-BDCB-BF52534AB424}" destId="{84781600-7916-4768-A425-A1333A064C6E}" srcOrd="1" destOrd="0" presId="urn:microsoft.com/office/officeart/2005/8/layout/hProcess9"/>
    <dgm:cxn modelId="{52ADD9EE-F506-4A42-9A7C-257D08DA5B0F}" type="presParOf" srcId="{CC294AA6-C07E-4F2A-BDCB-BF52534AB424}" destId="{BD033B21-13FC-4638-A834-71D549027A17}" srcOrd="2" destOrd="0" presId="urn:microsoft.com/office/officeart/2005/8/layout/hProcess9"/>
    <dgm:cxn modelId="{01B0B2C3-BBB5-4F41-B4D7-56B5B185D6EB}" type="presParOf" srcId="{CC294AA6-C07E-4F2A-BDCB-BF52534AB424}" destId="{C018181B-0D59-4A63-96E7-AA555F23B646}" srcOrd="3" destOrd="0" presId="urn:microsoft.com/office/officeart/2005/8/layout/hProcess9"/>
    <dgm:cxn modelId="{6A73B5AA-5977-4942-B350-DF809F4040CA}" type="presParOf" srcId="{CC294AA6-C07E-4F2A-BDCB-BF52534AB424}" destId="{D4D84C01-871B-4F64-AFF7-C061DE2736BE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4354A-D46F-421D-B7ED-3C28668FC5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46E1A-E152-4F9E-9790-9F2FA06F8C3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анатомический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23BF25-E515-4F75-A8C0-0E2B2E30E90B}" type="parTrans" cxnId="{21AEC4EC-E5E7-412C-B599-CB1C642F8B10}">
      <dgm:prSet/>
      <dgm:spPr/>
      <dgm:t>
        <a:bodyPr/>
        <a:lstStyle/>
        <a:p>
          <a:endParaRPr lang="ru-RU"/>
        </a:p>
      </dgm:t>
    </dgm:pt>
    <dgm:pt modelId="{97B1041D-85B6-4CC5-B154-F414C1E7BB1D}" type="sibTrans" cxnId="{21AEC4EC-E5E7-412C-B599-CB1C642F8B10}">
      <dgm:prSet/>
      <dgm:spPr/>
      <dgm:t>
        <a:bodyPr/>
        <a:lstStyle/>
        <a:p>
          <a:endParaRPr lang="ru-RU"/>
        </a:p>
      </dgm:t>
    </dgm:pt>
    <dgm:pt modelId="{9EC0BF8B-9E5F-4F0B-9014-9704A29D07F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эластичность связочного аппарата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1CFE510-E54E-48CA-9465-AF6BEE689F1C}" type="parTrans" cxnId="{B7445EB8-1C80-412F-8BD2-2192D34CC511}">
      <dgm:prSet/>
      <dgm:spPr/>
      <dgm:t>
        <a:bodyPr/>
        <a:lstStyle/>
        <a:p>
          <a:endParaRPr lang="ru-RU"/>
        </a:p>
      </dgm:t>
    </dgm:pt>
    <dgm:pt modelId="{DB5BB576-247E-4E52-9D1D-A77CDA7671F9}" type="sibTrans" cxnId="{B7445EB8-1C80-412F-8BD2-2192D34CC511}">
      <dgm:prSet/>
      <dgm:spPr/>
      <dgm:t>
        <a:bodyPr/>
        <a:lstStyle/>
        <a:p>
          <a:endParaRPr lang="ru-RU"/>
        </a:p>
      </dgm:t>
    </dgm:pt>
    <dgm:pt modelId="{8B171A10-F6F9-41C1-866A-C4D7290E0B1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состояние межпозвоночных дисков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9EE8AC5-2BA6-48EC-8B1A-25381526771C}" type="parTrans" cxnId="{A114E845-2FD8-44DC-9CE0-934A405CCAA1}">
      <dgm:prSet/>
      <dgm:spPr/>
      <dgm:t>
        <a:bodyPr/>
        <a:lstStyle/>
        <a:p>
          <a:endParaRPr lang="ru-RU"/>
        </a:p>
      </dgm:t>
    </dgm:pt>
    <dgm:pt modelId="{C272AB17-CC82-4BB3-AEFD-7ECDFFF180DB}" type="sibTrans" cxnId="{A114E845-2FD8-44DC-9CE0-934A405CCAA1}">
      <dgm:prSet/>
      <dgm:spPr/>
      <dgm:t>
        <a:bodyPr/>
        <a:lstStyle/>
        <a:p>
          <a:endParaRPr lang="ru-RU"/>
        </a:p>
      </dgm:t>
    </dgm:pt>
    <dgm:pt modelId="{80AA7355-F792-4040-BC1F-02F1BA74CDF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состояние кровотока через мышцы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FC6750C-D85A-455F-942E-C684EFA0BDD9}" type="parTrans" cxnId="{8C154824-A7E0-4BEF-A035-4A43C9FC217B}">
      <dgm:prSet/>
      <dgm:spPr/>
      <dgm:t>
        <a:bodyPr/>
        <a:lstStyle/>
        <a:p>
          <a:endParaRPr lang="ru-RU"/>
        </a:p>
      </dgm:t>
    </dgm:pt>
    <dgm:pt modelId="{3C407E04-53A2-4F0C-86EC-19CC6252F084}" type="sibTrans" cxnId="{8C154824-A7E0-4BEF-A035-4A43C9FC217B}">
      <dgm:prSet/>
      <dgm:spPr/>
      <dgm:t>
        <a:bodyPr/>
        <a:lstStyle/>
        <a:p>
          <a:endParaRPr lang="ru-RU"/>
        </a:p>
      </dgm:t>
    </dgm:pt>
    <dgm:pt modelId="{99872FB2-7FBE-4A54-94E9-4127050428D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время суток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912A16-6F07-42F8-92F0-16C8305F4FB6}" type="parTrans" cxnId="{F6661530-2267-4E12-89D7-10A3C0A6B71B}">
      <dgm:prSet/>
      <dgm:spPr/>
      <dgm:t>
        <a:bodyPr/>
        <a:lstStyle/>
        <a:p>
          <a:endParaRPr lang="ru-RU"/>
        </a:p>
      </dgm:t>
    </dgm:pt>
    <dgm:pt modelId="{D2A6B28C-058E-417F-A6BC-813F65CC8623}" type="sibTrans" cxnId="{F6661530-2267-4E12-89D7-10A3C0A6B71B}">
      <dgm:prSet/>
      <dgm:spPr/>
      <dgm:t>
        <a:bodyPr/>
        <a:lstStyle/>
        <a:p>
          <a:endParaRPr lang="ru-RU"/>
        </a:p>
      </dgm:t>
    </dgm:pt>
    <dgm:pt modelId="{59E3622C-9625-41D8-A859-0875A632E9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напряжение мышц-антагонистов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66EE738-1F48-4A7C-BF0E-0FE57E795D49}" type="parTrans" cxnId="{7F304435-6223-4190-8C4F-37EA01EFBA63}">
      <dgm:prSet/>
      <dgm:spPr/>
      <dgm:t>
        <a:bodyPr/>
        <a:lstStyle/>
        <a:p>
          <a:endParaRPr lang="ru-RU"/>
        </a:p>
      </dgm:t>
    </dgm:pt>
    <dgm:pt modelId="{AA0F38F5-39ED-46B7-B6BD-3A7BEF77B73C}" type="sibTrans" cxnId="{7F304435-6223-4190-8C4F-37EA01EFBA63}">
      <dgm:prSet/>
      <dgm:spPr/>
      <dgm:t>
        <a:bodyPr/>
        <a:lstStyle/>
        <a:p>
          <a:endParaRPr lang="ru-RU"/>
        </a:p>
      </dgm:t>
    </dgm:pt>
    <dgm:pt modelId="{00FADBF5-D209-4E03-9044-804960E3D460}" type="pres">
      <dgm:prSet presAssocID="{AF54354A-D46F-421D-B7ED-3C28668FC5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EC7D1-368A-4E84-A500-E9BC6E63105E}" type="pres">
      <dgm:prSet presAssocID="{59F46E1A-E152-4F9E-9790-9F2FA06F8C30}" presName="linNode" presStyleCnt="0"/>
      <dgm:spPr/>
    </dgm:pt>
    <dgm:pt modelId="{58349A0A-1131-4F04-A8AE-C52B219E6E26}" type="pres">
      <dgm:prSet presAssocID="{59F46E1A-E152-4F9E-9790-9F2FA06F8C3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D2EA8-C3E3-4018-A77E-853012688484}" type="pres">
      <dgm:prSet presAssocID="{97B1041D-85B6-4CC5-B154-F414C1E7BB1D}" presName="sp" presStyleCnt="0"/>
      <dgm:spPr/>
    </dgm:pt>
    <dgm:pt modelId="{AE6C48D8-EBFC-48B6-9C1D-EDF4C0D933A4}" type="pres">
      <dgm:prSet presAssocID="{9EC0BF8B-9E5F-4F0B-9014-9704A29D07FB}" presName="linNode" presStyleCnt="0"/>
      <dgm:spPr/>
    </dgm:pt>
    <dgm:pt modelId="{ADC1B012-40CC-43FB-8C5E-2A338C54C0F9}" type="pres">
      <dgm:prSet presAssocID="{9EC0BF8B-9E5F-4F0B-9014-9704A29D07F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F615E-1D3F-463B-918F-2BB495FB8DB8}" type="pres">
      <dgm:prSet presAssocID="{DB5BB576-247E-4E52-9D1D-A77CDA7671F9}" presName="sp" presStyleCnt="0"/>
      <dgm:spPr/>
    </dgm:pt>
    <dgm:pt modelId="{B8994814-21F8-4F77-B1DA-04C7881835C7}" type="pres">
      <dgm:prSet presAssocID="{8B171A10-F6F9-41C1-866A-C4D7290E0B15}" presName="linNode" presStyleCnt="0"/>
      <dgm:spPr/>
    </dgm:pt>
    <dgm:pt modelId="{37DBF87E-3EE0-4961-BA1E-942CA6F52AC0}" type="pres">
      <dgm:prSet presAssocID="{8B171A10-F6F9-41C1-866A-C4D7290E0B1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E3F1E-29BA-48CE-A03B-A4876AD47599}" type="pres">
      <dgm:prSet presAssocID="{C272AB17-CC82-4BB3-AEFD-7ECDFFF180DB}" presName="sp" presStyleCnt="0"/>
      <dgm:spPr/>
    </dgm:pt>
    <dgm:pt modelId="{43E177DB-6FB0-48E2-9719-9DDFDCA285E2}" type="pres">
      <dgm:prSet presAssocID="{80AA7355-F792-4040-BC1F-02F1BA74CDF4}" presName="linNode" presStyleCnt="0"/>
      <dgm:spPr/>
    </dgm:pt>
    <dgm:pt modelId="{935AC20A-276E-4E2B-819B-17B83232578C}" type="pres">
      <dgm:prSet presAssocID="{80AA7355-F792-4040-BC1F-02F1BA74CDF4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2C6FA-D52D-4988-B8BE-A1CB4E6B6251}" type="pres">
      <dgm:prSet presAssocID="{3C407E04-53A2-4F0C-86EC-19CC6252F084}" presName="sp" presStyleCnt="0"/>
      <dgm:spPr/>
    </dgm:pt>
    <dgm:pt modelId="{518EB7D6-665E-4A2B-8AE7-1438D45A691C}" type="pres">
      <dgm:prSet presAssocID="{99872FB2-7FBE-4A54-94E9-4127050428D6}" presName="linNode" presStyleCnt="0"/>
      <dgm:spPr/>
    </dgm:pt>
    <dgm:pt modelId="{350B2263-9C04-45E1-AB64-3992C119CA82}" type="pres">
      <dgm:prSet presAssocID="{99872FB2-7FBE-4A54-94E9-4127050428D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F4B8A-AE7F-4FA9-9808-F7A9DEB3CBF2}" type="pres">
      <dgm:prSet presAssocID="{D2A6B28C-058E-417F-A6BC-813F65CC8623}" presName="sp" presStyleCnt="0"/>
      <dgm:spPr/>
    </dgm:pt>
    <dgm:pt modelId="{E20896E8-7520-4D11-9BCC-2E48A7F449D0}" type="pres">
      <dgm:prSet presAssocID="{59E3622C-9625-41D8-A859-0875A632E9A2}" presName="linNode" presStyleCnt="0"/>
      <dgm:spPr/>
    </dgm:pt>
    <dgm:pt modelId="{837E18FF-6144-4861-B13F-56101930E1A1}" type="pres">
      <dgm:prSet presAssocID="{59E3622C-9625-41D8-A859-0875A632E9A2}" presName="parentText" presStyleLbl="node1" presStyleIdx="5" presStyleCnt="6" custLinFactNeighborX="1972" custLinFactNeighborY="-6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1A3A9-CC6B-475E-BAD2-9727F618AAEE}" type="presOf" srcId="{59F46E1A-E152-4F9E-9790-9F2FA06F8C30}" destId="{58349A0A-1131-4F04-A8AE-C52B219E6E26}" srcOrd="0" destOrd="0" presId="urn:microsoft.com/office/officeart/2005/8/layout/vList5"/>
    <dgm:cxn modelId="{F6661530-2267-4E12-89D7-10A3C0A6B71B}" srcId="{AF54354A-D46F-421D-B7ED-3C28668FC5E4}" destId="{99872FB2-7FBE-4A54-94E9-4127050428D6}" srcOrd="4" destOrd="0" parTransId="{D3912A16-6F07-42F8-92F0-16C8305F4FB6}" sibTransId="{D2A6B28C-058E-417F-A6BC-813F65CC8623}"/>
    <dgm:cxn modelId="{8C154824-A7E0-4BEF-A035-4A43C9FC217B}" srcId="{AF54354A-D46F-421D-B7ED-3C28668FC5E4}" destId="{80AA7355-F792-4040-BC1F-02F1BA74CDF4}" srcOrd="3" destOrd="0" parTransId="{9FC6750C-D85A-455F-942E-C684EFA0BDD9}" sibTransId="{3C407E04-53A2-4F0C-86EC-19CC6252F084}"/>
    <dgm:cxn modelId="{C85381E4-3037-4B7A-AE12-4BF6ED0BA7D0}" type="presOf" srcId="{59E3622C-9625-41D8-A859-0875A632E9A2}" destId="{837E18FF-6144-4861-B13F-56101930E1A1}" srcOrd="0" destOrd="0" presId="urn:microsoft.com/office/officeart/2005/8/layout/vList5"/>
    <dgm:cxn modelId="{7F304435-6223-4190-8C4F-37EA01EFBA63}" srcId="{AF54354A-D46F-421D-B7ED-3C28668FC5E4}" destId="{59E3622C-9625-41D8-A859-0875A632E9A2}" srcOrd="5" destOrd="0" parTransId="{F66EE738-1F48-4A7C-BF0E-0FE57E795D49}" sibTransId="{AA0F38F5-39ED-46B7-B6BD-3A7BEF77B73C}"/>
    <dgm:cxn modelId="{00EE8119-0332-4080-B22E-5DCED93E390C}" type="presOf" srcId="{80AA7355-F792-4040-BC1F-02F1BA74CDF4}" destId="{935AC20A-276E-4E2B-819B-17B83232578C}" srcOrd="0" destOrd="0" presId="urn:microsoft.com/office/officeart/2005/8/layout/vList5"/>
    <dgm:cxn modelId="{B7445EB8-1C80-412F-8BD2-2192D34CC511}" srcId="{AF54354A-D46F-421D-B7ED-3C28668FC5E4}" destId="{9EC0BF8B-9E5F-4F0B-9014-9704A29D07FB}" srcOrd="1" destOrd="0" parTransId="{E1CFE510-E54E-48CA-9465-AF6BEE689F1C}" sibTransId="{DB5BB576-247E-4E52-9D1D-A77CDA7671F9}"/>
    <dgm:cxn modelId="{3517C14D-002E-435E-8584-21DE89C722D5}" type="presOf" srcId="{99872FB2-7FBE-4A54-94E9-4127050428D6}" destId="{350B2263-9C04-45E1-AB64-3992C119CA82}" srcOrd="0" destOrd="0" presId="urn:microsoft.com/office/officeart/2005/8/layout/vList5"/>
    <dgm:cxn modelId="{D98683B2-4474-4B81-9AAC-547B2C31C944}" type="presOf" srcId="{9EC0BF8B-9E5F-4F0B-9014-9704A29D07FB}" destId="{ADC1B012-40CC-43FB-8C5E-2A338C54C0F9}" srcOrd="0" destOrd="0" presId="urn:microsoft.com/office/officeart/2005/8/layout/vList5"/>
    <dgm:cxn modelId="{1C007961-32C4-4DB1-B52A-FF119129620B}" type="presOf" srcId="{AF54354A-D46F-421D-B7ED-3C28668FC5E4}" destId="{00FADBF5-D209-4E03-9044-804960E3D460}" srcOrd="0" destOrd="0" presId="urn:microsoft.com/office/officeart/2005/8/layout/vList5"/>
    <dgm:cxn modelId="{21AEC4EC-E5E7-412C-B599-CB1C642F8B10}" srcId="{AF54354A-D46F-421D-B7ED-3C28668FC5E4}" destId="{59F46E1A-E152-4F9E-9790-9F2FA06F8C30}" srcOrd="0" destOrd="0" parTransId="{3223BF25-E515-4F75-A8C0-0E2B2E30E90B}" sibTransId="{97B1041D-85B6-4CC5-B154-F414C1E7BB1D}"/>
    <dgm:cxn modelId="{FC694875-D10C-45A6-868E-3A1A2BDDBA84}" type="presOf" srcId="{8B171A10-F6F9-41C1-866A-C4D7290E0B15}" destId="{37DBF87E-3EE0-4961-BA1E-942CA6F52AC0}" srcOrd="0" destOrd="0" presId="urn:microsoft.com/office/officeart/2005/8/layout/vList5"/>
    <dgm:cxn modelId="{A114E845-2FD8-44DC-9CE0-934A405CCAA1}" srcId="{AF54354A-D46F-421D-B7ED-3C28668FC5E4}" destId="{8B171A10-F6F9-41C1-866A-C4D7290E0B15}" srcOrd="2" destOrd="0" parTransId="{29EE8AC5-2BA6-48EC-8B1A-25381526771C}" sibTransId="{C272AB17-CC82-4BB3-AEFD-7ECDFFF180DB}"/>
    <dgm:cxn modelId="{DCD2EE89-06B0-4650-A71C-A93E7A8FF404}" type="presParOf" srcId="{00FADBF5-D209-4E03-9044-804960E3D460}" destId="{84FEC7D1-368A-4E84-A500-E9BC6E63105E}" srcOrd="0" destOrd="0" presId="urn:microsoft.com/office/officeart/2005/8/layout/vList5"/>
    <dgm:cxn modelId="{2660E1D0-6725-4923-A411-9695B8693B21}" type="presParOf" srcId="{84FEC7D1-368A-4E84-A500-E9BC6E63105E}" destId="{58349A0A-1131-4F04-A8AE-C52B219E6E26}" srcOrd="0" destOrd="0" presId="urn:microsoft.com/office/officeart/2005/8/layout/vList5"/>
    <dgm:cxn modelId="{C2EFD5BF-C927-4727-AFFE-36384861D73A}" type="presParOf" srcId="{00FADBF5-D209-4E03-9044-804960E3D460}" destId="{A02D2EA8-C3E3-4018-A77E-853012688484}" srcOrd="1" destOrd="0" presId="urn:microsoft.com/office/officeart/2005/8/layout/vList5"/>
    <dgm:cxn modelId="{53DA07EF-BF4A-4ED2-B667-CC721936CA17}" type="presParOf" srcId="{00FADBF5-D209-4E03-9044-804960E3D460}" destId="{AE6C48D8-EBFC-48B6-9C1D-EDF4C0D933A4}" srcOrd="2" destOrd="0" presId="urn:microsoft.com/office/officeart/2005/8/layout/vList5"/>
    <dgm:cxn modelId="{7919A66A-0B12-497F-AB5D-45539C4F5754}" type="presParOf" srcId="{AE6C48D8-EBFC-48B6-9C1D-EDF4C0D933A4}" destId="{ADC1B012-40CC-43FB-8C5E-2A338C54C0F9}" srcOrd="0" destOrd="0" presId="urn:microsoft.com/office/officeart/2005/8/layout/vList5"/>
    <dgm:cxn modelId="{D461DDD8-B95D-41C2-899F-FE17C63F5BC0}" type="presParOf" srcId="{00FADBF5-D209-4E03-9044-804960E3D460}" destId="{FF7F615E-1D3F-463B-918F-2BB495FB8DB8}" srcOrd="3" destOrd="0" presId="urn:microsoft.com/office/officeart/2005/8/layout/vList5"/>
    <dgm:cxn modelId="{21F8E1EF-2BED-4F04-8DA0-540592A1B81F}" type="presParOf" srcId="{00FADBF5-D209-4E03-9044-804960E3D460}" destId="{B8994814-21F8-4F77-B1DA-04C7881835C7}" srcOrd="4" destOrd="0" presId="urn:microsoft.com/office/officeart/2005/8/layout/vList5"/>
    <dgm:cxn modelId="{8EF92DE9-14D3-4468-BD92-76673342E79E}" type="presParOf" srcId="{B8994814-21F8-4F77-B1DA-04C7881835C7}" destId="{37DBF87E-3EE0-4961-BA1E-942CA6F52AC0}" srcOrd="0" destOrd="0" presId="urn:microsoft.com/office/officeart/2005/8/layout/vList5"/>
    <dgm:cxn modelId="{FDA5D2AA-83D0-4130-85B5-56BD460E1B96}" type="presParOf" srcId="{00FADBF5-D209-4E03-9044-804960E3D460}" destId="{3BAE3F1E-29BA-48CE-A03B-A4876AD47599}" srcOrd="5" destOrd="0" presId="urn:microsoft.com/office/officeart/2005/8/layout/vList5"/>
    <dgm:cxn modelId="{7B0DC45D-F621-4CEF-B21B-32886C50039B}" type="presParOf" srcId="{00FADBF5-D209-4E03-9044-804960E3D460}" destId="{43E177DB-6FB0-48E2-9719-9DDFDCA285E2}" srcOrd="6" destOrd="0" presId="urn:microsoft.com/office/officeart/2005/8/layout/vList5"/>
    <dgm:cxn modelId="{39F1C6F5-C32A-48C6-984D-CB6D4AEEA765}" type="presParOf" srcId="{43E177DB-6FB0-48E2-9719-9DDFDCA285E2}" destId="{935AC20A-276E-4E2B-819B-17B83232578C}" srcOrd="0" destOrd="0" presId="urn:microsoft.com/office/officeart/2005/8/layout/vList5"/>
    <dgm:cxn modelId="{6E32CD86-149D-43DA-A3D6-E477AB3821CC}" type="presParOf" srcId="{00FADBF5-D209-4E03-9044-804960E3D460}" destId="{86A2C6FA-D52D-4988-B8BE-A1CB4E6B6251}" srcOrd="7" destOrd="0" presId="urn:microsoft.com/office/officeart/2005/8/layout/vList5"/>
    <dgm:cxn modelId="{4D53A390-1499-4DDC-B5C5-2D2FD7A81FB6}" type="presParOf" srcId="{00FADBF5-D209-4E03-9044-804960E3D460}" destId="{518EB7D6-665E-4A2B-8AE7-1438D45A691C}" srcOrd="8" destOrd="0" presId="urn:microsoft.com/office/officeart/2005/8/layout/vList5"/>
    <dgm:cxn modelId="{941E2658-79B0-4137-B0BC-37BF5897961C}" type="presParOf" srcId="{518EB7D6-665E-4A2B-8AE7-1438D45A691C}" destId="{350B2263-9C04-45E1-AB64-3992C119CA82}" srcOrd="0" destOrd="0" presId="urn:microsoft.com/office/officeart/2005/8/layout/vList5"/>
    <dgm:cxn modelId="{5030CBE6-0D30-4262-99CD-25FACB9957B0}" type="presParOf" srcId="{00FADBF5-D209-4E03-9044-804960E3D460}" destId="{404F4B8A-AE7F-4FA9-9808-F7A9DEB3CBF2}" srcOrd="9" destOrd="0" presId="urn:microsoft.com/office/officeart/2005/8/layout/vList5"/>
    <dgm:cxn modelId="{AF597122-CA74-4768-A744-9B4058D3963F}" type="presParOf" srcId="{00FADBF5-D209-4E03-9044-804960E3D460}" destId="{E20896E8-7520-4D11-9BCC-2E48A7F449D0}" srcOrd="10" destOrd="0" presId="urn:microsoft.com/office/officeart/2005/8/layout/vList5"/>
    <dgm:cxn modelId="{643BAEC3-3F8C-4368-8B30-B37AD50BA996}" type="presParOf" srcId="{E20896E8-7520-4D11-9BCC-2E48A7F449D0}" destId="{837E18FF-6144-4861-B13F-56101930E1A1}" srcOrd="0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479C9A-7827-46E4-9025-D0D35FD5D4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0ED96-F43E-4630-8E05-26F4310B527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температура окружающей среды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35C457-E20D-424A-9904-1DD16765E846}" type="parTrans" cxnId="{B51AF65B-417A-4B7F-B1C9-9E08A81BF05B}">
      <dgm:prSet/>
      <dgm:spPr/>
      <dgm:t>
        <a:bodyPr/>
        <a:lstStyle/>
        <a:p>
          <a:endParaRPr lang="ru-RU"/>
        </a:p>
      </dgm:t>
    </dgm:pt>
    <dgm:pt modelId="{B4036207-65C5-42B3-AAE9-59113350CC6D}" type="sibTrans" cxnId="{B51AF65B-417A-4B7F-B1C9-9E08A81BF05B}">
      <dgm:prSet/>
      <dgm:spPr/>
      <dgm:t>
        <a:bodyPr/>
        <a:lstStyle/>
        <a:p>
          <a:endParaRPr lang="ru-RU"/>
        </a:p>
      </dgm:t>
    </dgm:pt>
    <dgm:pt modelId="{A9D4CBD0-5CBD-47A6-A8A4-04D3AEB464FB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вязкость мышц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03EA40-73A2-444B-B211-936AB509DE98}" type="parTrans" cxnId="{691B7560-5F67-48A6-BBD6-04347CECFE4D}">
      <dgm:prSet/>
      <dgm:spPr/>
      <dgm:t>
        <a:bodyPr/>
        <a:lstStyle/>
        <a:p>
          <a:endParaRPr lang="ru-RU"/>
        </a:p>
      </dgm:t>
    </dgm:pt>
    <dgm:pt modelId="{8081134A-D2DB-423E-BBB0-6A05EE4C2574}" type="sibTrans" cxnId="{691B7560-5F67-48A6-BBD6-04347CECFE4D}">
      <dgm:prSet/>
      <dgm:spPr/>
      <dgm:t>
        <a:bodyPr/>
        <a:lstStyle/>
        <a:p>
          <a:endParaRPr lang="ru-RU"/>
        </a:p>
      </dgm:t>
    </dgm:pt>
    <dgm:pt modelId="{56FFB63B-3C89-4519-9931-73001B1ED24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наличие разминки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37A0CC-C9BA-489C-87F4-0FBD0C440641}" type="parTrans" cxnId="{6455C19F-AFE1-416D-8C70-55B0CA6D7B83}">
      <dgm:prSet/>
      <dgm:spPr/>
      <dgm:t>
        <a:bodyPr/>
        <a:lstStyle/>
        <a:p>
          <a:endParaRPr lang="ru-RU"/>
        </a:p>
      </dgm:t>
    </dgm:pt>
    <dgm:pt modelId="{746B1FC7-28E3-4689-9814-556B50A1776C}" type="sibTrans" cxnId="{6455C19F-AFE1-416D-8C70-55B0CA6D7B83}">
      <dgm:prSet/>
      <dgm:spPr/>
      <dgm:t>
        <a:bodyPr/>
        <a:lstStyle/>
        <a:p>
          <a:endParaRPr lang="ru-RU"/>
        </a:p>
      </dgm:t>
    </dgm:pt>
    <dgm:pt modelId="{68EF91EF-95EB-4D10-9069-ADDB3F8E77C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разогрето ли тело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B03EC6-4488-4CC8-97E4-90D8B11EC92B}" type="parTrans" cxnId="{F8F601FD-56ED-4418-A4EB-D93668155C9D}">
      <dgm:prSet/>
      <dgm:spPr/>
      <dgm:t>
        <a:bodyPr/>
        <a:lstStyle/>
        <a:p>
          <a:endParaRPr lang="ru-RU"/>
        </a:p>
      </dgm:t>
    </dgm:pt>
    <dgm:pt modelId="{03552042-775E-4E43-8292-A253B6BB764D}" type="sibTrans" cxnId="{F8F601FD-56ED-4418-A4EB-D93668155C9D}">
      <dgm:prSet/>
      <dgm:spPr/>
      <dgm:t>
        <a:bodyPr/>
        <a:lstStyle/>
        <a:p>
          <a:endParaRPr lang="ru-RU"/>
        </a:p>
      </dgm:t>
    </dgm:pt>
    <dgm:pt modelId="{41ED1F5B-A1F1-4FA1-9A8A-FD5A74E71E3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центрально-нервная регуляция тонуса мышц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5229E1-B145-4802-874A-A6E464A2269B}" type="parTrans" cxnId="{AD262028-4B0E-44A8-9BDF-A5E1FB1F0A75}">
      <dgm:prSet/>
      <dgm:spPr/>
      <dgm:t>
        <a:bodyPr/>
        <a:lstStyle/>
        <a:p>
          <a:endParaRPr lang="ru-RU"/>
        </a:p>
      </dgm:t>
    </dgm:pt>
    <dgm:pt modelId="{06FEF931-6789-4D67-87DF-43A6B07BC9EA}" type="sibTrans" cxnId="{AD262028-4B0E-44A8-9BDF-A5E1FB1F0A75}">
      <dgm:prSet/>
      <dgm:spPr/>
      <dgm:t>
        <a:bodyPr/>
        <a:lstStyle/>
        <a:p>
          <a:endParaRPr lang="ru-RU"/>
        </a:p>
      </dgm:t>
    </dgm:pt>
    <dgm:pt modelId="{488EF851-1584-4A2D-A41B-920969300ADE}" type="pres">
      <dgm:prSet presAssocID="{1B479C9A-7827-46E4-9025-D0D35FD5D4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69BBD-B0B9-4040-9092-B0E8B3741DDD}" type="pres">
      <dgm:prSet presAssocID="{C1B0ED96-F43E-4630-8E05-26F4310B527D}" presName="linNode" presStyleCnt="0"/>
      <dgm:spPr/>
    </dgm:pt>
    <dgm:pt modelId="{64457F82-291B-45E5-B9B0-962437A76E4A}" type="pres">
      <dgm:prSet presAssocID="{C1B0ED96-F43E-4630-8E05-26F4310B527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9A7DE-529E-4BA6-962B-71D9F7B2EEE4}" type="pres">
      <dgm:prSet presAssocID="{B4036207-65C5-42B3-AAE9-59113350CC6D}" presName="sp" presStyleCnt="0"/>
      <dgm:spPr/>
    </dgm:pt>
    <dgm:pt modelId="{8E9FB8C0-A6E8-4E7B-AB4F-89A7191AD6CF}" type="pres">
      <dgm:prSet presAssocID="{A9D4CBD0-5CBD-47A6-A8A4-04D3AEB464FB}" presName="linNode" presStyleCnt="0"/>
      <dgm:spPr/>
    </dgm:pt>
    <dgm:pt modelId="{1202EC38-1BAF-4A78-8050-EFE0E12C4BC7}" type="pres">
      <dgm:prSet presAssocID="{A9D4CBD0-5CBD-47A6-A8A4-04D3AEB464F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4AD41-90DC-4931-9781-968BD5F9BDD5}" type="pres">
      <dgm:prSet presAssocID="{8081134A-D2DB-423E-BBB0-6A05EE4C2574}" presName="sp" presStyleCnt="0"/>
      <dgm:spPr/>
    </dgm:pt>
    <dgm:pt modelId="{E16A805B-C8E8-4AC7-BB76-1DA0BD060367}" type="pres">
      <dgm:prSet presAssocID="{56FFB63B-3C89-4519-9931-73001B1ED24C}" presName="linNode" presStyleCnt="0"/>
      <dgm:spPr/>
    </dgm:pt>
    <dgm:pt modelId="{5F39C77E-DA58-4F8E-890A-C3335148CFC6}" type="pres">
      <dgm:prSet presAssocID="{56FFB63B-3C89-4519-9931-73001B1ED24C}" presName="parentText" presStyleLbl="node1" presStyleIdx="2" presStyleCnt="5" custLinFactNeighborY="-4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17715-EE5F-4CA2-9923-C914BAA8667C}" type="pres">
      <dgm:prSet presAssocID="{746B1FC7-28E3-4689-9814-556B50A1776C}" presName="sp" presStyleCnt="0"/>
      <dgm:spPr/>
    </dgm:pt>
    <dgm:pt modelId="{57B45D9C-3F07-4E62-A9A8-AB4EA061EF31}" type="pres">
      <dgm:prSet presAssocID="{68EF91EF-95EB-4D10-9069-ADDB3F8E77C9}" presName="linNode" presStyleCnt="0"/>
      <dgm:spPr/>
    </dgm:pt>
    <dgm:pt modelId="{D2EE2B11-FC36-4E4D-8B3F-B62FB84847EF}" type="pres">
      <dgm:prSet presAssocID="{68EF91EF-95EB-4D10-9069-ADDB3F8E77C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ED87F-91B2-4473-9499-36DCBAF9B874}" type="pres">
      <dgm:prSet presAssocID="{03552042-775E-4E43-8292-A253B6BB764D}" presName="sp" presStyleCnt="0"/>
      <dgm:spPr/>
    </dgm:pt>
    <dgm:pt modelId="{E52BD5A1-7328-468B-9E26-2AB55456B635}" type="pres">
      <dgm:prSet presAssocID="{41ED1F5B-A1F1-4FA1-9A8A-FD5A74E71E32}" presName="linNode" presStyleCnt="0"/>
      <dgm:spPr/>
    </dgm:pt>
    <dgm:pt modelId="{F8254A84-109C-4E2E-A60C-804E1A6AC150}" type="pres">
      <dgm:prSet presAssocID="{41ED1F5B-A1F1-4FA1-9A8A-FD5A74E71E3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601FD-56ED-4418-A4EB-D93668155C9D}" srcId="{1B479C9A-7827-46E4-9025-D0D35FD5D435}" destId="{68EF91EF-95EB-4D10-9069-ADDB3F8E77C9}" srcOrd="3" destOrd="0" parTransId="{F9B03EC6-4488-4CC8-97E4-90D8B11EC92B}" sibTransId="{03552042-775E-4E43-8292-A253B6BB764D}"/>
    <dgm:cxn modelId="{B51AF65B-417A-4B7F-B1C9-9E08A81BF05B}" srcId="{1B479C9A-7827-46E4-9025-D0D35FD5D435}" destId="{C1B0ED96-F43E-4630-8E05-26F4310B527D}" srcOrd="0" destOrd="0" parTransId="{4035C457-E20D-424A-9904-1DD16765E846}" sibTransId="{B4036207-65C5-42B3-AAE9-59113350CC6D}"/>
    <dgm:cxn modelId="{83F206E0-44C7-4457-B956-E62EA68716EA}" type="presOf" srcId="{A9D4CBD0-5CBD-47A6-A8A4-04D3AEB464FB}" destId="{1202EC38-1BAF-4A78-8050-EFE0E12C4BC7}" srcOrd="0" destOrd="0" presId="urn:microsoft.com/office/officeart/2005/8/layout/vList5"/>
    <dgm:cxn modelId="{6455C19F-AFE1-416D-8C70-55B0CA6D7B83}" srcId="{1B479C9A-7827-46E4-9025-D0D35FD5D435}" destId="{56FFB63B-3C89-4519-9931-73001B1ED24C}" srcOrd="2" destOrd="0" parTransId="{0737A0CC-C9BA-489C-87F4-0FBD0C440641}" sibTransId="{746B1FC7-28E3-4689-9814-556B50A1776C}"/>
    <dgm:cxn modelId="{ED1BA971-9CF4-4E31-A138-1FA2113BF5CA}" type="presOf" srcId="{1B479C9A-7827-46E4-9025-D0D35FD5D435}" destId="{488EF851-1584-4A2D-A41B-920969300ADE}" srcOrd="0" destOrd="0" presId="urn:microsoft.com/office/officeart/2005/8/layout/vList5"/>
    <dgm:cxn modelId="{CCF7C41C-2C73-4FCF-8512-B46D3144B5D7}" type="presOf" srcId="{C1B0ED96-F43E-4630-8E05-26F4310B527D}" destId="{64457F82-291B-45E5-B9B0-962437A76E4A}" srcOrd="0" destOrd="0" presId="urn:microsoft.com/office/officeart/2005/8/layout/vList5"/>
    <dgm:cxn modelId="{691B7560-5F67-48A6-BBD6-04347CECFE4D}" srcId="{1B479C9A-7827-46E4-9025-D0D35FD5D435}" destId="{A9D4CBD0-5CBD-47A6-A8A4-04D3AEB464FB}" srcOrd="1" destOrd="0" parTransId="{1903EA40-73A2-444B-B211-936AB509DE98}" sibTransId="{8081134A-D2DB-423E-BBB0-6A05EE4C2574}"/>
    <dgm:cxn modelId="{01A8F7B8-6D81-43FF-86D5-71C21BA440F6}" type="presOf" srcId="{68EF91EF-95EB-4D10-9069-ADDB3F8E77C9}" destId="{D2EE2B11-FC36-4E4D-8B3F-B62FB84847EF}" srcOrd="0" destOrd="0" presId="urn:microsoft.com/office/officeart/2005/8/layout/vList5"/>
    <dgm:cxn modelId="{F88CF882-A1FB-4EE6-8D1E-DA49A2033680}" type="presOf" srcId="{41ED1F5B-A1F1-4FA1-9A8A-FD5A74E71E32}" destId="{F8254A84-109C-4E2E-A60C-804E1A6AC150}" srcOrd="0" destOrd="0" presId="urn:microsoft.com/office/officeart/2005/8/layout/vList5"/>
    <dgm:cxn modelId="{EBF7E712-26DB-4335-80A1-A33D9F80343B}" type="presOf" srcId="{56FFB63B-3C89-4519-9931-73001B1ED24C}" destId="{5F39C77E-DA58-4F8E-890A-C3335148CFC6}" srcOrd="0" destOrd="0" presId="urn:microsoft.com/office/officeart/2005/8/layout/vList5"/>
    <dgm:cxn modelId="{AD262028-4B0E-44A8-9BDF-A5E1FB1F0A75}" srcId="{1B479C9A-7827-46E4-9025-D0D35FD5D435}" destId="{41ED1F5B-A1F1-4FA1-9A8A-FD5A74E71E32}" srcOrd="4" destOrd="0" parTransId="{F45229E1-B145-4802-874A-A6E464A2269B}" sibTransId="{06FEF931-6789-4D67-87DF-43A6B07BC9EA}"/>
    <dgm:cxn modelId="{CF63C603-0E14-403E-B7D3-B744771DB00B}" type="presParOf" srcId="{488EF851-1584-4A2D-A41B-920969300ADE}" destId="{D1069BBD-B0B9-4040-9092-B0E8B3741DDD}" srcOrd="0" destOrd="0" presId="urn:microsoft.com/office/officeart/2005/8/layout/vList5"/>
    <dgm:cxn modelId="{AA07C037-AEE9-4ABC-92F6-BF45DA3362B0}" type="presParOf" srcId="{D1069BBD-B0B9-4040-9092-B0E8B3741DDD}" destId="{64457F82-291B-45E5-B9B0-962437A76E4A}" srcOrd="0" destOrd="0" presId="urn:microsoft.com/office/officeart/2005/8/layout/vList5"/>
    <dgm:cxn modelId="{E476BCF2-3942-46BD-8506-D9DA1A850E1F}" type="presParOf" srcId="{488EF851-1584-4A2D-A41B-920969300ADE}" destId="{7929A7DE-529E-4BA6-962B-71D9F7B2EEE4}" srcOrd="1" destOrd="0" presId="urn:microsoft.com/office/officeart/2005/8/layout/vList5"/>
    <dgm:cxn modelId="{EFC3F32D-5B4B-4449-861E-1283B66BA9FA}" type="presParOf" srcId="{488EF851-1584-4A2D-A41B-920969300ADE}" destId="{8E9FB8C0-A6E8-4E7B-AB4F-89A7191AD6CF}" srcOrd="2" destOrd="0" presId="urn:microsoft.com/office/officeart/2005/8/layout/vList5"/>
    <dgm:cxn modelId="{F9303745-E627-43A0-A8E7-E3F9C70B9916}" type="presParOf" srcId="{8E9FB8C0-A6E8-4E7B-AB4F-89A7191AD6CF}" destId="{1202EC38-1BAF-4A78-8050-EFE0E12C4BC7}" srcOrd="0" destOrd="0" presId="urn:microsoft.com/office/officeart/2005/8/layout/vList5"/>
    <dgm:cxn modelId="{E7774C87-A27A-4CC9-A750-831798A69727}" type="presParOf" srcId="{488EF851-1584-4A2D-A41B-920969300ADE}" destId="{DE64AD41-90DC-4931-9781-968BD5F9BDD5}" srcOrd="3" destOrd="0" presId="urn:microsoft.com/office/officeart/2005/8/layout/vList5"/>
    <dgm:cxn modelId="{EB424C5C-18B3-4AD8-9908-522364CB1922}" type="presParOf" srcId="{488EF851-1584-4A2D-A41B-920969300ADE}" destId="{E16A805B-C8E8-4AC7-BB76-1DA0BD060367}" srcOrd="4" destOrd="0" presId="urn:microsoft.com/office/officeart/2005/8/layout/vList5"/>
    <dgm:cxn modelId="{117F0F9E-CBB7-40B6-961E-BB40BD881328}" type="presParOf" srcId="{E16A805B-C8E8-4AC7-BB76-1DA0BD060367}" destId="{5F39C77E-DA58-4F8E-890A-C3335148CFC6}" srcOrd="0" destOrd="0" presId="urn:microsoft.com/office/officeart/2005/8/layout/vList5"/>
    <dgm:cxn modelId="{8D1DCC3A-67C7-4207-A664-97F83F78D5FB}" type="presParOf" srcId="{488EF851-1584-4A2D-A41B-920969300ADE}" destId="{69E17715-EE5F-4CA2-9923-C914BAA8667C}" srcOrd="5" destOrd="0" presId="urn:microsoft.com/office/officeart/2005/8/layout/vList5"/>
    <dgm:cxn modelId="{2635DEFA-52C9-4EB6-867D-A92D1601F664}" type="presParOf" srcId="{488EF851-1584-4A2D-A41B-920969300ADE}" destId="{57B45D9C-3F07-4E62-A9A8-AB4EA061EF31}" srcOrd="6" destOrd="0" presId="urn:microsoft.com/office/officeart/2005/8/layout/vList5"/>
    <dgm:cxn modelId="{E02A463A-38F0-4F70-8427-CA64E5D76B57}" type="presParOf" srcId="{57B45D9C-3F07-4E62-A9A8-AB4EA061EF31}" destId="{D2EE2B11-FC36-4E4D-8B3F-B62FB84847EF}" srcOrd="0" destOrd="0" presId="urn:microsoft.com/office/officeart/2005/8/layout/vList5"/>
    <dgm:cxn modelId="{6FFE1C70-C84E-4A49-98EB-346BB746CEBF}" type="presParOf" srcId="{488EF851-1584-4A2D-A41B-920969300ADE}" destId="{CDEED87F-91B2-4473-9499-36DCBAF9B874}" srcOrd="7" destOrd="0" presId="urn:microsoft.com/office/officeart/2005/8/layout/vList5"/>
    <dgm:cxn modelId="{32B4C1F3-7171-4C7C-BD30-9B6EA566FA8B}" type="presParOf" srcId="{488EF851-1584-4A2D-A41B-920969300ADE}" destId="{E52BD5A1-7328-468B-9E26-2AB55456B635}" srcOrd="8" destOrd="0" presId="urn:microsoft.com/office/officeart/2005/8/layout/vList5"/>
    <dgm:cxn modelId="{2EA6AC35-6243-46D7-B77C-DCDB022BBDCD}" type="presParOf" srcId="{E52BD5A1-7328-468B-9E26-2AB55456B635}" destId="{F8254A84-109C-4E2E-A60C-804E1A6AC150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B5A47A-7B7B-4391-8A40-B969FC501B6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3FDBB5-2065-46DE-BCD3-280B57EABB46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ru-RU" dirty="0" smtClean="0"/>
            <a:t>Под </a:t>
          </a:r>
          <a:r>
            <a:rPr lang="ru-RU" dirty="0" smtClean="0"/>
            <a:t>влиянием утомления активная гибкость уменьшается (за счет снижения способности мышц к полному расслаблению после предшествующего сокращения), а пассивная увеличивается (за счет меньшего тонуса мышц, противодействующих растяжению</a:t>
          </a:r>
          <a:r>
            <a:rPr lang="ru-RU" dirty="0" smtClean="0"/>
            <a:t>)</a:t>
          </a:r>
          <a:endParaRPr lang="ru-RU" dirty="0"/>
        </a:p>
      </dgm:t>
    </dgm:pt>
    <dgm:pt modelId="{366908D2-FE72-47C5-98CB-3BDB0D41800D}" type="parTrans" cxnId="{59791081-370C-42F9-8043-D90CE79B69DA}">
      <dgm:prSet/>
      <dgm:spPr/>
      <dgm:t>
        <a:bodyPr/>
        <a:lstStyle/>
        <a:p>
          <a:endParaRPr lang="ru-RU"/>
        </a:p>
      </dgm:t>
    </dgm:pt>
    <dgm:pt modelId="{7E08D5C4-C0FF-40AB-94EC-D5B0AC3F3AED}" type="sibTrans" cxnId="{59791081-370C-42F9-8043-D90CE79B69DA}">
      <dgm:prSet/>
      <dgm:spPr/>
      <dgm:t>
        <a:bodyPr/>
        <a:lstStyle/>
        <a:p>
          <a:endParaRPr lang="ru-RU"/>
        </a:p>
      </dgm:t>
    </dgm:pt>
    <dgm:pt modelId="{DE3A6491-A5E6-443D-8C54-C50AA33C5063}" type="pres">
      <dgm:prSet presAssocID="{A6B5A47A-7B7B-4391-8A40-B969FC501B6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757C7C-3E6E-404D-AB37-D3072C967AD1}" type="pres">
      <dgm:prSet presAssocID="{AB3FDBB5-2065-46DE-BCD3-280B57EABB46}" presName="horFlow" presStyleCnt="0"/>
      <dgm:spPr/>
    </dgm:pt>
    <dgm:pt modelId="{3B4AAC07-7679-4429-897D-353249B333FE}" type="pres">
      <dgm:prSet presAssocID="{AB3FDBB5-2065-46DE-BCD3-280B57EABB46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9006F87-64AB-4304-ABEB-F3BDF17A6DBE}" type="presOf" srcId="{AB3FDBB5-2065-46DE-BCD3-280B57EABB46}" destId="{3B4AAC07-7679-4429-897D-353249B333FE}" srcOrd="0" destOrd="0" presId="urn:microsoft.com/office/officeart/2005/8/layout/lProcess3"/>
    <dgm:cxn modelId="{59791081-370C-42F9-8043-D90CE79B69DA}" srcId="{A6B5A47A-7B7B-4391-8A40-B969FC501B6A}" destId="{AB3FDBB5-2065-46DE-BCD3-280B57EABB46}" srcOrd="0" destOrd="0" parTransId="{366908D2-FE72-47C5-98CB-3BDB0D41800D}" sibTransId="{7E08D5C4-C0FF-40AB-94EC-D5B0AC3F3AED}"/>
    <dgm:cxn modelId="{D26692E9-7173-48C7-A403-42BE9EB0DDD6}" type="presOf" srcId="{A6B5A47A-7B7B-4391-8A40-B969FC501B6A}" destId="{DE3A6491-A5E6-443D-8C54-C50AA33C5063}" srcOrd="0" destOrd="0" presId="urn:microsoft.com/office/officeart/2005/8/layout/lProcess3"/>
    <dgm:cxn modelId="{2964DF1C-15AD-4BF2-A26D-C017B0370E58}" type="presParOf" srcId="{DE3A6491-A5E6-443D-8C54-C50AA33C5063}" destId="{09757C7C-3E6E-404D-AB37-D3072C967AD1}" srcOrd="0" destOrd="0" presId="urn:microsoft.com/office/officeart/2005/8/layout/lProcess3"/>
    <dgm:cxn modelId="{364F78C2-96AC-4008-96ED-DFF3C4B84D03}" type="presParOf" srcId="{09757C7C-3E6E-404D-AB37-D3072C967AD1}" destId="{3B4AAC07-7679-4429-897D-353249B333FE}" srcOrd="0" destOrd="0" presId="urn:microsoft.com/office/officeart/2005/8/layout/l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6A0681-6F60-490A-B91A-2CF0B76B45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6EB15-3F2F-4FB1-AFB2-9849A8B1EAD1}">
      <dgm:prSet custT="1"/>
      <dgm:spPr/>
      <dgm:t>
        <a:bodyPr/>
        <a:lstStyle/>
        <a:p>
          <a:pPr algn="l" rtl="0"/>
          <a:r>
            <a:rPr lang="ru-RU" sz="1600" dirty="0" smtClean="0"/>
            <a:t>В различных видах спорта  гибкость развивается до такой степени, которая обеспечивает беспрепятственное выполнение необходимых </a:t>
          </a:r>
          <a:r>
            <a:rPr lang="ru-RU" sz="1600" dirty="0" smtClean="0"/>
            <a:t>движений </a:t>
          </a:r>
          <a:endParaRPr lang="ru-RU" sz="1600" dirty="0"/>
        </a:p>
      </dgm:t>
    </dgm:pt>
    <dgm:pt modelId="{81CB4040-DE06-423E-8F79-39302DFE572D}" type="parTrans" cxnId="{12B6D7F5-F066-43F3-AAF3-15235781CDD1}">
      <dgm:prSet/>
      <dgm:spPr/>
      <dgm:t>
        <a:bodyPr/>
        <a:lstStyle/>
        <a:p>
          <a:endParaRPr lang="ru-RU"/>
        </a:p>
      </dgm:t>
    </dgm:pt>
    <dgm:pt modelId="{4E31C0B9-6482-48B2-AF93-C3EB543E6584}" type="sibTrans" cxnId="{12B6D7F5-F066-43F3-AAF3-15235781CDD1}">
      <dgm:prSet/>
      <dgm:spPr/>
      <dgm:t>
        <a:bodyPr/>
        <a:lstStyle/>
        <a:p>
          <a:endParaRPr lang="ru-RU"/>
        </a:p>
      </dgm:t>
    </dgm:pt>
    <dgm:pt modelId="{D0C38DD3-7CEE-485F-9C3C-851FACCDED4C}">
      <dgm:prSet/>
      <dgm:spPr/>
      <dgm:t>
        <a:bodyPr/>
        <a:lstStyle/>
        <a:p>
          <a:pPr algn="l" rtl="0"/>
          <a:r>
            <a:rPr lang="ru-RU" dirty="0" smtClean="0"/>
            <a:t>При этом величина гибкости должна несколько превосходить ту максимальную амплитуду, с которой выполняется движение («запас гибкости</a:t>
          </a:r>
          <a:r>
            <a:rPr lang="ru-RU" dirty="0" smtClean="0"/>
            <a:t>»)</a:t>
          </a:r>
          <a:endParaRPr lang="en-US" dirty="0"/>
        </a:p>
      </dgm:t>
    </dgm:pt>
    <dgm:pt modelId="{67F741EC-CFE6-4106-ACE6-2165EF2BAA4F}" type="parTrans" cxnId="{2D272F56-62C3-43C9-9AD5-63A904620CDE}">
      <dgm:prSet/>
      <dgm:spPr/>
      <dgm:t>
        <a:bodyPr/>
        <a:lstStyle/>
        <a:p>
          <a:endParaRPr lang="ru-RU"/>
        </a:p>
      </dgm:t>
    </dgm:pt>
    <dgm:pt modelId="{AF66D82A-5346-496E-B6E1-1BCAEDACDAC4}" type="sibTrans" cxnId="{2D272F56-62C3-43C9-9AD5-63A904620CDE}">
      <dgm:prSet/>
      <dgm:spPr/>
      <dgm:t>
        <a:bodyPr/>
        <a:lstStyle/>
        <a:p>
          <a:endParaRPr lang="ru-RU"/>
        </a:p>
      </dgm:t>
    </dgm:pt>
    <dgm:pt modelId="{D270F04B-84F2-4FE4-A4BF-130A8352E928}">
      <dgm:prSet custT="1"/>
      <dgm:spPr/>
      <dgm:t>
        <a:bodyPr/>
        <a:lstStyle/>
        <a:p>
          <a:pPr algn="l" rtl="0"/>
          <a:r>
            <a:rPr lang="ru-RU" sz="1600" dirty="0" smtClean="0"/>
            <a:t>Например, высококвалифицированные прыгуны на лыжах с трамплина исполь­зуют в полете запас активного разгибания (тыльного сгибания) стопы в среднем на 93,5</a:t>
          </a:r>
          <a:r>
            <a:rPr lang="ru-RU" sz="1600" dirty="0" smtClean="0"/>
            <a:t>% </a:t>
          </a:r>
          <a:endParaRPr lang="ru-RU" sz="1600" dirty="0"/>
        </a:p>
      </dgm:t>
    </dgm:pt>
    <dgm:pt modelId="{0E8A080E-69C0-4405-AC2C-B954F9D6B235}" type="parTrans" cxnId="{626DD6F0-6E5C-4E4D-BA00-ECA0B0099757}">
      <dgm:prSet/>
      <dgm:spPr/>
      <dgm:t>
        <a:bodyPr/>
        <a:lstStyle/>
        <a:p>
          <a:endParaRPr lang="ru-RU"/>
        </a:p>
      </dgm:t>
    </dgm:pt>
    <dgm:pt modelId="{EA0E5834-FCA0-406D-964F-01B69612DC30}" type="sibTrans" cxnId="{626DD6F0-6E5C-4E4D-BA00-ECA0B0099757}">
      <dgm:prSet/>
      <dgm:spPr/>
      <dgm:t>
        <a:bodyPr/>
        <a:lstStyle/>
        <a:p>
          <a:endParaRPr lang="ru-RU"/>
        </a:p>
      </dgm:t>
    </dgm:pt>
    <dgm:pt modelId="{A64B164B-06A9-42B4-9645-9355348DF771}">
      <dgm:prSet custT="1"/>
      <dgm:spPr/>
      <dgm:t>
        <a:bodyPr/>
        <a:lstStyle/>
        <a:p>
          <a:pPr algn="l" rtl="0"/>
          <a:r>
            <a:rPr lang="ru-RU" sz="1600" dirty="0" smtClean="0"/>
            <a:t>Нередко у спортсменов наблюдается прямая корреляция между показателями гибкости и амплитудой движений в основных упражнениях. Например, показатели активной гибкости при разгибании стопы следующим образом связаны с амплитудой соот­ветствующих движений (по Ф. Л. </a:t>
          </a:r>
          <a:r>
            <a:rPr lang="ru-RU" sz="1600" dirty="0" err="1" smtClean="0"/>
            <a:t>Доленко</a:t>
          </a:r>
          <a:r>
            <a:rPr lang="ru-RU" sz="1600" dirty="0" smtClean="0"/>
            <a:t>)</a:t>
          </a:r>
          <a:endParaRPr lang="ru-RU" sz="1600" dirty="0"/>
        </a:p>
      </dgm:t>
    </dgm:pt>
    <dgm:pt modelId="{00C7E4C7-042C-49CE-9E92-7654B9DF9ECB}" type="parTrans" cxnId="{1E53AEF9-E387-4E91-BD43-A99244AA9015}">
      <dgm:prSet/>
      <dgm:spPr/>
      <dgm:t>
        <a:bodyPr/>
        <a:lstStyle/>
        <a:p>
          <a:endParaRPr lang="ru-RU"/>
        </a:p>
      </dgm:t>
    </dgm:pt>
    <dgm:pt modelId="{85AEE8B7-4910-4123-9BE2-F5C804079C59}" type="sibTrans" cxnId="{1E53AEF9-E387-4E91-BD43-A99244AA9015}">
      <dgm:prSet/>
      <dgm:spPr/>
      <dgm:t>
        <a:bodyPr/>
        <a:lstStyle/>
        <a:p>
          <a:endParaRPr lang="ru-RU"/>
        </a:p>
      </dgm:t>
    </dgm:pt>
    <dgm:pt modelId="{41AFC877-1599-439C-BCF9-10401A3793EC}">
      <dgm:prSet custT="1"/>
      <dgm:spPr/>
      <dgm:t>
        <a:bodyPr/>
        <a:lstStyle/>
        <a:p>
          <a:pPr algn="l" rtl="0"/>
          <a:r>
            <a:rPr lang="ru-RU" sz="1600" dirty="0" smtClean="0"/>
            <a:t>В прыжках на лыжах 0,93 (мастера)</a:t>
          </a:r>
          <a:endParaRPr lang="ru-RU" sz="1600" dirty="0"/>
        </a:p>
      </dgm:t>
    </dgm:pt>
    <dgm:pt modelId="{BC373A49-C186-4FE0-B4F4-5A6628D7F688}" type="parTrans" cxnId="{9381FB14-04C5-4FC2-8E6D-E40FC1849F27}">
      <dgm:prSet/>
      <dgm:spPr/>
      <dgm:t>
        <a:bodyPr/>
        <a:lstStyle/>
        <a:p>
          <a:endParaRPr lang="ru-RU"/>
        </a:p>
      </dgm:t>
    </dgm:pt>
    <dgm:pt modelId="{B413751B-283E-4FCB-A940-36CBA130FB3B}" type="sibTrans" cxnId="{9381FB14-04C5-4FC2-8E6D-E40FC1849F27}">
      <dgm:prSet/>
      <dgm:spPr/>
      <dgm:t>
        <a:bodyPr/>
        <a:lstStyle/>
        <a:p>
          <a:endParaRPr lang="ru-RU"/>
        </a:p>
      </dgm:t>
    </dgm:pt>
    <dgm:pt modelId="{F23BF726-0E1B-42B1-8B71-F3EFC4B3D0CE}">
      <dgm:prSet custT="1"/>
      <dgm:spPr/>
      <dgm:t>
        <a:bodyPr/>
        <a:lstStyle/>
        <a:p>
          <a:pPr algn="l" rtl="0"/>
          <a:r>
            <a:rPr lang="ru-RU" sz="1600" dirty="0" smtClean="0"/>
            <a:t>При рывке штанги (в «низкий сед») </a:t>
          </a:r>
          <a:r>
            <a:rPr lang="ru-RU" sz="1600" dirty="0" smtClean="0"/>
            <a:t>0,94 </a:t>
          </a:r>
          <a:r>
            <a:rPr lang="ru-RU" sz="1600" dirty="0" smtClean="0"/>
            <a:t>(разная квалификация)</a:t>
          </a:r>
          <a:endParaRPr lang="ru-RU" sz="1600" dirty="0"/>
        </a:p>
      </dgm:t>
    </dgm:pt>
    <dgm:pt modelId="{6D224A35-5CAA-4699-B045-A0F5A439D3FE}" type="parTrans" cxnId="{6766D77A-506D-499A-A0DA-DAD6333FBFA2}">
      <dgm:prSet/>
      <dgm:spPr/>
      <dgm:t>
        <a:bodyPr/>
        <a:lstStyle/>
        <a:p>
          <a:endParaRPr lang="ru-RU"/>
        </a:p>
      </dgm:t>
    </dgm:pt>
    <dgm:pt modelId="{7E7D3971-2128-4D50-8FAF-2AA1761EE587}" type="sibTrans" cxnId="{6766D77A-506D-499A-A0DA-DAD6333FBFA2}">
      <dgm:prSet/>
      <dgm:spPr/>
      <dgm:t>
        <a:bodyPr/>
        <a:lstStyle/>
        <a:p>
          <a:endParaRPr lang="ru-RU"/>
        </a:p>
      </dgm:t>
    </dgm:pt>
    <dgm:pt modelId="{BCC691CC-9D5E-442D-A441-F8ACEFAAB2BE}">
      <dgm:prSet custT="1"/>
      <dgm:spPr/>
      <dgm:t>
        <a:bodyPr/>
        <a:lstStyle/>
        <a:p>
          <a:pPr algn="l" rtl="0"/>
          <a:r>
            <a:rPr lang="ru-RU" sz="1600" dirty="0" smtClean="0"/>
            <a:t>В беге на конкках 0,85 (мастера)</a:t>
          </a:r>
          <a:endParaRPr lang="ru-RU" sz="1600" dirty="0"/>
        </a:p>
      </dgm:t>
    </dgm:pt>
    <dgm:pt modelId="{309F4337-FE04-4E8D-9E1F-6E93C081A3DA}" type="parTrans" cxnId="{9A883517-92BA-453B-8565-14498FC8602A}">
      <dgm:prSet/>
      <dgm:spPr/>
      <dgm:t>
        <a:bodyPr/>
        <a:lstStyle/>
        <a:p>
          <a:endParaRPr lang="ru-RU"/>
        </a:p>
      </dgm:t>
    </dgm:pt>
    <dgm:pt modelId="{1CE6AE50-6D25-4934-A6A2-4B0FFF663D9F}" type="sibTrans" cxnId="{9A883517-92BA-453B-8565-14498FC8602A}">
      <dgm:prSet/>
      <dgm:spPr/>
      <dgm:t>
        <a:bodyPr/>
        <a:lstStyle/>
        <a:p>
          <a:endParaRPr lang="ru-RU"/>
        </a:p>
      </dgm:t>
    </dgm:pt>
    <dgm:pt modelId="{B46131E2-EA62-4732-A7AA-F18AFE4CE3F3}">
      <dgm:prSet/>
      <dgm:spPr/>
      <dgm:t>
        <a:bodyPr/>
        <a:lstStyle/>
        <a:p>
          <a:endParaRPr lang="ru-RU"/>
        </a:p>
      </dgm:t>
    </dgm:pt>
    <dgm:pt modelId="{0A86F348-7126-4BF7-8CB0-0B018350C9AA}" type="parTrans" cxnId="{3C611BF7-582B-478E-9558-06EAD98B493E}">
      <dgm:prSet/>
      <dgm:spPr/>
      <dgm:t>
        <a:bodyPr/>
        <a:lstStyle/>
        <a:p>
          <a:endParaRPr lang="ru-RU"/>
        </a:p>
      </dgm:t>
    </dgm:pt>
    <dgm:pt modelId="{01C7FF8D-92DF-46AB-8CB4-E6FFA4D4EDF6}" type="sibTrans" cxnId="{3C611BF7-582B-478E-9558-06EAD98B493E}">
      <dgm:prSet/>
      <dgm:spPr/>
      <dgm:t>
        <a:bodyPr/>
        <a:lstStyle/>
        <a:p>
          <a:endParaRPr lang="ru-RU"/>
        </a:p>
      </dgm:t>
    </dgm:pt>
    <dgm:pt modelId="{3F47CB3F-4AC0-44DA-BF65-927CA82C2E80}">
      <dgm:prSet/>
      <dgm:spPr/>
      <dgm:t>
        <a:bodyPr/>
        <a:lstStyle/>
        <a:p>
          <a:pPr rtl="0"/>
          <a:endParaRPr lang="ru-RU" dirty="0"/>
        </a:p>
      </dgm:t>
    </dgm:pt>
    <dgm:pt modelId="{15C9242E-51D6-42FB-A8D5-C55563E78054}" type="parTrans" cxnId="{8F1F31E5-D7A7-4942-BCDF-5CC223FC4B71}">
      <dgm:prSet/>
      <dgm:spPr/>
      <dgm:t>
        <a:bodyPr/>
        <a:lstStyle/>
        <a:p>
          <a:endParaRPr lang="ru-RU"/>
        </a:p>
      </dgm:t>
    </dgm:pt>
    <dgm:pt modelId="{934EF012-E72A-420A-B179-12B825C27AB7}" type="sibTrans" cxnId="{8F1F31E5-D7A7-4942-BCDF-5CC223FC4B71}">
      <dgm:prSet/>
      <dgm:spPr/>
      <dgm:t>
        <a:bodyPr/>
        <a:lstStyle/>
        <a:p>
          <a:endParaRPr lang="ru-RU"/>
        </a:p>
      </dgm:t>
    </dgm:pt>
    <dgm:pt modelId="{F4BAEC9C-C2F9-407D-AAEC-8AAA4236378A}" type="pres">
      <dgm:prSet presAssocID="{A86A0681-6F60-490A-B91A-2CF0B76B45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AC8C2-D2FB-4461-9E0C-0B1E835ED35D}" type="pres">
      <dgm:prSet presAssocID="{6D86EB15-3F2F-4FB1-AFB2-9849A8B1EAD1}" presName="circ1" presStyleLbl="vennNode1" presStyleIdx="0" presStyleCnt="7"/>
      <dgm:spPr/>
    </dgm:pt>
    <dgm:pt modelId="{3A79EAAD-957B-480B-B22B-17497F5EFBFE}" type="pres">
      <dgm:prSet presAssocID="{6D86EB15-3F2F-4FB1-AFB2-9849A8B1EAD1}" presName="circ1Tx" presStyleLbl="revTx" presStyleIdx="0" presStyleCnt="0" custScaleX="143859" custLinFactNeighborX="-6371" custLinFactNeighborY="12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A65F7-DE83-4781-8008-A0AD198021F5}" type="pres">
      <dgm:prSet presAssocID="{D0C38DD3-7CEE-485F-9C3C-851FACCDED4C}" presName="circ2" presStyleLbl="vennNode1" presStyleIdx="1" presStyleCnt="7"/>
      <dgm:spPr/>
    </dgm:pt>
    <dgm:pt modelId="{78DE39DC-7DCB-47DE-BE7E-9A3F4DAF423C}" type="pres">
      <dgm:prSet presAssocID="{D0C38DD3-7CEE-485F-9C3C-851FACCDED4C}" presName="circ2Tx" presStyleLbl="revTx" presStyleIdx="0" presStyleCnt="0" custScaleX="147492" custLinFactNeighborX="20804" custLinFactNeighborY="3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E7C64-B06B-46BC-B455-A06696F20269}" type="pres">
      <dgm:prSet presAssocID="{D270F04B-84F2-4FE4-A4BF-130A8352E928}" presName="circ3" presStyleLbl="vennNode1" presStyleIdx="2" presStyleCnt="7"/>
      <dgm:spPr/>
    </dgm:pt>
    <dgm:pt modelId="{7DA53082-8452-42BE-BC31-283D7FD660D6}" type="pres">
      <dgm:prSet presAssocID="{D270F04B-84F2-4FE4-A4BF-130A8352E928}" presName="circ3Tx" presStyleLbl="revTx" presStyleIdx="0" presStyleCnt="0" custScaleX="149161" custLinFactX="-121994" custLinFactNeighborX="-200000" custLinFactNeighborY="-21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92AF5-6657-421B-B723-A885BB35EE95}" type="pres">
      <dgm:prSet presAssocID="{A64B164B-06A9-42B4-9645-9355348DF771}" presName="circ4" presStyleLbl="vennNode1" presStyleIdx="3" presStyleCnt="7"/>
      <dgm:spPr/>
    </dgm:pt>
    <dgm:pt modelId="{161E3B4B-C481-410A-9338-84ACCF21C20E}" type="pres">
      <dgm:prSet presAssocID="{A64B164B-06A9-42B4-9645-9355348DF771}" presName="circ4Tx" presStyleLbl="revTx" presStyleIdx="0" presStyleCnt="0" custScaleX="180554" custScaleY="136126" custLinFactNeighborX="83215" custLinFactNeighborY="-18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7DE20-F404-4FFE-B685-24F0E2FBB324}" type="pres">
      <dgm:prSet presAssocID="{41AFC877-1599-439C-BCF9-10401A3793EC}" presName="circ5" presStyleLbl="vennNode1" presStyleIdx="4" presStyleCnt="7"/>
      <dgm:spPr/>
    </dgm:pt>
    <dgm:pt modelId="{047AF32B-91FA-419D-824C-D5526D615522}" type="pres">
      <dgm:prSet presAssocID="{41AFC877-1599-439C-BCF9-10401A3793EC}" presName="circ5Tx" presStyleLbl="revTx" presStyleIdx="0" presStyleCnt="0" custLinFactNeighborX="-32208" custLinFactNeighborY="-23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45762-89E8-4B4F-8F7D-6C7BCCEB7C69}" type="pres">
      <dgm:prSet presAssocID="{F23BF726-0E1B-42B1-8B71-F3EFC4B3D0CE}" presName="circ6" presStyleLbl="vennNode1" presStyleIdx="5" presStyleCnt="7"/>
      <dgm:spPr/>
    </dgm:pt>
    <dgm:pt modelId="{0338FDD1-D6BB-4591-BC68-5E1C9F3126FC}" type="pres">
      <dgm:prSet presAssocID="{F23BF726-0E1B-42B1-8B71-F3EFC4B3D0CE}" presName="circ6Tx" presStyleLbl="revTx" presStyleIdx="0" presStyleCnt="0" custLinFactX="100000" custLinFactNeighborX="197368" custLinFactNeighborY="-10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5C97-C995-4156-9980-30BE167872CF}" type="pres">
      <dgm:prSet presAssocID="{BCC691CC-9D5E-442D-A441-F8ACEFAAB2BE}" presName="circ7" presStyleLbl="vennNode1" presStyleIdx="6" presStyleCnt="7"/>
      <dgm:spPr/>
    </dgm:pt>
    <dgm:pt modelId="{AC9965C8-06A8-4601-A6D6-CC6B247906CC}" type="pres">
      <dgm:prSet presAssocID="{BCC691CC-9D5E-442D-A441-F8ACEFAAB2B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1C806-6920-4928-B9D7-89FD3374A765}" type="presOf" srcId="{41AFC877-1599-439C-BCF9-10401A3793EC}" destId="{047AF32B-91FA-419D-824C-D5526D615522}" srcOrd="0" destOrd="0" presId="urn:microsoft.com/office/officeart/2005/8/layout/venn1"/>
    <dgm:cxn modelId="{BB0E74E8-BF8E-4248-B977-E8A4691AD2EF}" type="presOf" srcId="{D270F04B-84F2-4FE4-A4BF-130A8352E928}" destId="{7DA53082-8452-42BE-BC31-283D7FD660D6}" srcOrd="0" destOrd="0" presId="urn:microsoft.com/office/officeart/2005/8/layout/venn1"/>
    <dgm:cxn modelId="{626DD6F0-6E5C-4E4D-BA00-ECA0B0099757}" srcId="{A86A0681-6F60-490A-B91A-2CF0B76B456F}" destId="{D270F04B-84F2-4FE4-A4BF-130A8352E928}" srcOrd="2" destOrd="0" parTransId="{0E8A080E-69C0-4405-AC2C-B954F9D6B235}" sibTransId="{EA0E5834-FCA0-406D-964F-01B69612DC30}"/>
    <dgm:cxn modelId="{2D272F56-62C3-43C9-9AD5-63A904620CDE}" srcId="{A86A0681-6F60-490A-B91A-2CF0B76B456F}" destId="{D0C38DD3-7CEE-485F-9C3C-851FACCDED4C}" srcOrd="1" destOrd="0" parTransId="{67F741EC-CFE6-4106-ACE6-2165EF2BAA4F}" sibTransId="{AF66D82A-5346-496E-B6E1-1BCAEDACDAC4}"/>
    <dgm:cxn modelId="{9A883517-92BA-453B-8565-14498FC8602A}" srcId="{A86A0681-6F60-490A-B91A-2CF0B76B456F}" destId="{BCC691CC-9D5E-442D-A441-F8ACEFAAB2BE}" srcOrd="6" destOrd="0" parTransId="{309F4337-FE04-4E8D-9E1F-6E93C081A3DA}" sibTransId="{1CE6AE50-6D25-4934-A6A2-4B0FFF663D9F}"/>
    <dgm:cxn modelId="{12B6D7F5-F066-43F3-AAF3-15235781CDD1}" srcId="{A86A0681-6F60-490A-B91A-2CF0B76B456F}" destId="{6D86EB15-3F2F-4FB1-AFB2-9849A8B1EAD1}" srcOrd="0" destOrd="0" parTransId="{81CB4040-DE06-423E-8F79-39302DFE572D}" sibTransId="{4E31C0B9-6482-48B2-AF93-C3EB543E6584}"/>
    <dgm:cxn modelId="{6766D77A-506D-499A-A0DA-DAD6333FBFA2}" srcId="{A86A0681-6F60-490A-B91A-2CF0B76B456F}" destId="{F23BF726-0E1B-42B1-8B71-F3EFC4B3D0CE}" srcOrd="5" destOrd="0" parTransId="{6D224A35-5CAA-4699-B045-A0F5A439D3FE}" sibTransId="{7E7D3971-2128-4D50-8FAF-2AA1761EE587}"/>
    <dgm:cxn modelId="{CC51318A-604C-421D-8B40-AFA28E24320E}" type="presOf" srcId="{A86A0681-6F60-490A-B91A-2CF0B76B456F}" destId="{F4BAEC9C-C2F9-407D-AAEC-8AAA4236378A}" srcOrd="0" destOrd="0" presId="urn:microsoft.com/office/officeart/2005/8/layout/venn1"/>
    <dgm:cxn modelId="{3C611BF7-582B-478E-9558-06EAD98B493E}" srcId="{A86A0681-6F60-490A-B91A-2CF0B76B456F}" destId="{B46131E2-EA62-4732-A7AA-F18AFE4CE3F3}" srcOrd="7" destOrd="0" parTransId="{0A86F348-7126-4BF7-8CB0-0B018350C9AA}" sibTransId="{01C7FF8D-92DF-46AB-8CB4-E6FFA4D4EDF6}"/>
    <dgm:cxn modelId="{1E53AEF9-E387-4E91-BD43-A99244AA9015}" srcId="{A86A0681-6F60-490A-B91A-2CF0B76B456F}" destId="{A64B164B-06A9-42B4-9645-9355348DF771}" srcOrd="3" destOrd="0" parTransId="{00C7E4C7-042C-49CE-9E92-7654B9DF9ECB}" sibTransId="{85AEE8B7-4910-4123-9BE2-F5C804079C59}"/>
    <dgm:cxn modelId="{9381FB14-04C5-4FC2-8E6D-E40FC1849F27}" srcId="{A86A0681-6F60-490A-B91A-2CF0B76B456F}" destId="{41AFC877-1599-439C-BCF9-10401A3793EC}" srcOrd="4" destOrd="0" parTransId="{BC373A49-C186-4FE0-B4F4-5A6628D7F688}" sibTransId="{B413751B-283E-4FCB-A940-36CBA130FB3B}"/>
    <dgm:cxn modelId="{D4070E66-DF62-4905-AA63-D8B62BA2DA6A}" type="presOf" srcId="{A64B164B-06A9-42B4-9645-9355348DF771}" destId="{161E3B4B-C481-410A-9338-84ACCF21C20E}" srcOrd="0" destOrd="0" presId="urn:microsoft.com/office/officeart/2005/8/layout/venn1"/>
    <dgm:cxn modelId="{CAC50B72-BC59-41EA-AD4D-620A0A63E2B6}" type="presOf" srcId="{6D86EB15-3F2F-4FB1-AFB2-9849A8B1EAD1}" destId="{3A79EAAD-957B-480B-B22B-17497F5EFBFE}" srcOrd="0" destOrd="0" presId="urn:microsoft.com/office/officeart/2005/8/layout/venn1"/>
    <dgm:cxn modelId="{6511D85C-B22D-44B4-808C-559DE7E66CC5}" type="presOf" srcId="{D0C38DD3-7CEE-485F-9C3C-851FACCDED4C}" destId="{78DE39DC-7DCB-47DE-BE7E-9A3F4DAF423C}" srcOrd="0" destOrd="0" presId="urn:microsoft.com/office/officeart/2005/8/layout/venn1"/>
    <dgm:cxn modelId="{A5A269EA-E4B9-43F8-B6C8-846B9FA0DC59}" type="presOf" srcId="{BCC691CC-9D5E-442D-A441-F8ACEFAAB2BE}" destId="{AC9965C8-06A8-4601-A6D6-CC6B247906CC}" srcOrd="0" destOrd="0" presId="urn:microsoft.com/office/officeart/2005/8/layout/venn1"/>
    <dgm:cxn modelId="{8F1F31E5-D7A7-4942-BCDF-5CC223FC4B71}" srcId="{A86A0681-6F60-490A-B91A-2CF0B76B456F}" destId="{3F47CB3F-4AC0-44DA-BF65-927CA82C2E80}" srcOrd="8" destOrd="0" parTransId="{15C9242E-51D6-42FB-A8D5-C55563E78054}" sibTransId="{934EF012-E72A-420A-B179-12B825C27AB7}"/>
    <dgm:cxn modelId="{C1097908-D0BA-4CA5-8981-E89961CE8673}" type="presOf" srcId="{F23BF726-0E1B-42B1-8B71-F3EFC4B3D0CE}" destId="{0338FDD1-D6BB-4591-BC68-5E1C9F3126FC}" srcOrd="0" destOrd="0" presId="urn:microsoft.com/office/officeart/2005/8/layout/venn1"/>
    <dgm:cxn modelId="{CB2DD925-31B0-4D6B-B272-02F51B98C145}" type="presParOf" srcId="{F4BAEC9C-C2F9-407D-AAEC-8AAA4236378A}" destId="{873AC8C2-D2FB-4461-9E0C-0B1E835ED35D}" srcOrd="0" destOrd="0" presId="urn:microsoft.com/office/officeart/2005/8/layout/venn1"/>
    <dgm:cxn modelId="{D5BEB51E-89ED-4FF1-B700-49B0C51227C6}" type="presParOf" srcId="{F4BAEC9C-C2F9-407D-AAEC-8AAA4236378A}" destId="{3A79EAAD-957B-480B-B22B-17497F5EFBFE}" srcOrd="1" destOrd="0" presId="urn:microsoft.com/office/officeart/2005/8/layout/venn1"/>
    <dgm:cxn modelId="{1BB55508-C7E1-4C15-B887-BE5835B4F0A9}" type="presParOf" srcId="{F4BAEC9C-C2F9-407D-AAEC-8AAA4236378A}" destId="{83DA65F7-DE83-4781-8008-A0AD198021F5}" srcOrd="2" destOrd="0" presId="urn:microsoft.com/office/officeart/2005/8/layout/venn1"/>
    <dgm:cxn modelId="{14E3C27A-D488-4C4F-9E90-88FB7D9E4388}" type="presParOf" srcId="{F4BAEC9C-C2F9-407D-AAEC-8AAA4236378A}" destId="{78DE39DC-7DCB-47DE-BE7E-9A3F4DAF423C}" srcOrd="3" destOrd="0" presId="urn:microsoft.com/office/officeart/2005/8/layout/venn1"/>
    <dgm:cxn modelId="{4C2D66F7-ED47-4C0C-AF8D-704BCA38F38D}" type="presParOf" srcId="{F4BAEC9C-C2F9-407D-AAEC-8AAA4236378A}" destId="{344E7C64-B06B-46BC-B455-A06696F20269}" srcOrd="4" destOrd="0" presId="urn:microsoft.com/office/officeart/2005/8/layout/venn1"/>
    <dgm:cxn modelId="{DAA5DE22-9831-4182-9F4A-E7CBF8274830}" type="presParOf" srcId="{F4BAEC9C-C2F9-407D-AAEC-8AAA4236378A}" destId="{7DA53082-8452-42BE-BC31-283D7FD660D6}" srcOrd="5" destOrd="0" presId="urn:microsoft.com/office/officeart/2005/8/layout/venn1"/>
    <dgm:cxn modelId="{FA071D92-79EA-418D-8A69-30607ADB33D5}" type="presParOf" srcId="{F4BAEC9C-C2F9-407D-AAEC-8AAA4236378A}" destId="{E6192AF5-6657-421B-B723-A885BB35EE95}" srcOrd="6" destOrd="0" presId="urn:microsoft.com/office/officeart/2005/8/layout/venn1"/>
    <dgm:cxn modelId="{1273A0FB-24BB-4137-9C70-E42D558E42CB}" type="presParOf" srcId="{F4BAEC9C-C2F9-407D-AAEC-8AAA4236378A}" destId="{161E3B4B-C481-410A-9338-84ACCF21C20E}" srcOrd="7" destOrd="0" presId="urn:microsoft.com/office/officeart/2005/8/layout/venn1"/>
    <dgm:cxn modelId="{4566A81C-D3F3-4E9F-AF69-F4D06903C5C2}" type="presParOf" srcId="{F4BAEC9C-C2F9-407D-AAEC-8AAA4236378A}" destId="{2BD7DE20-F404-4FFE-B685-24F0E2FBB324}" srcOrd="8" destOrd="0" presId="urn:microsoft.com/office/officeart/2005/8/layout/venn1"/>
    <dgm:cxn modelId="{9BB275B4-C156-4A92-9EA9-26DE463EE88B}" type="presParOf" srcId="{F4BAEC9C-C2F9-407D-AAEC-8AAA4236378A}" destId="{047AF32B-91FA-419D-824C-D5526D615522}" srcOrd="9" destOrd="0" presId="urn:microsoft.com/office/officeart/2005/8/layout/venn1"/>
    <dgm:cxn modelId="{F130FC76-5C15-463D-9E0D-AD0AE6B7D04A}" type="presParOf" srcId="{F4BAEC9C-C2F9-407D-AAEC-8AAA4236378A}" destId="{2A545762-89E8-4B4F-8F7D-6C7BCCEB7C69}" srcOrd="10" destOrd="0" presId="urn:microsoft.com/office/officeart/2005/8/layout/venn1"/>
    <dgm:cxn modelId="{6AAA435B-3B49-415B-9F98-0013DD4250EF}" type="presParOf" srcId="{F4BAEC9C-C2F9-407D-AAEC-8AAA4236378A}" destId="{0338FDD1-D6BB-4591-BC68-5E1C9F3126FC}" srcOrd="11" destOrd="0" presId="urn:microsoft.com/office/officeart/2005/8/layout/venn1"/>
    <dgm:cxn modelId="{34A79636-950B-42C9-BE11-4C495D12DDFD}" type="presParOf" srcId="{F4BAEC9C-C2F9-407D-AAEC-8AAA4236378A}" destId="{B9985C97-C995-4156-9980-30BE167872CF}" srcOrd="12" destOrd="0" presId="urn:microsoft.com/office/officeart/2005/8/layout/venn1"/>
    <dgm:cxn modelId="{3AE62938-50AC-444B-AD4F-AAC620BBF157}" type="presParOf" srcId="{F4BAEC9C-C2F9-407D-AAEC-8AAA4236378A}" destId="{AC9965C8-06A8-4601-A6D6-CC6B247906CC}" srcOrd="13" destOrd="0" presId="urn:microsoft.com/office/officeart/2005/8/layout/ven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8007FF-2864-4DF5-8877-30906CED8C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AE41E5-BEE8-4540-BE2A-7E42D7BBA0F2}">
      <dgm:prSet/>
      <dgm:spPr/>
      <dgm:t>
        <a:bodyPr/>
        <a:lstStyle/>
        <a:p>
          <a:pPr algn="l" rtl="0"/>
          <a:r>
            <a:rPr lang="ru-RU" dirty="0" smtClean="0"/>
            <a:t>Основным критерием оценки гибкости является наибольшая амплитуда движений, которая может быть достигнута испытуемым</a:t>
          </a:r>
          <a:endParaRPr lang="ru-RU" dirty="0"/>
        </a:p>
      </dgm:t>
    </dgm:pt>
    <dgm:pt modelId="{EEF421D2-F983-46B9-B87A-1D90DD0FE02F}" type="parTrans" cxnId="{1F1615F3-0D2A-4EB9-A8C7-E241C9B75FC7}">
      <dgm:prSet/>
      <dgm:spPr/>
      <dgm:t>
        <a:bodyPr/>
        <a:lstStyle/>
        <a:p>
          <a:endParaRPr lang="ru-RU"/>
        </a:p>
      </dgm:t>
    </dgm:pt>
    <dgm:pt modelId="{B021C3C2-88B5-478A-A9B8-A60D81561E23}" type="sibTrans" cxnId="{1F1615F3-0D2A-4EB9-A8C7-E241C9B75FC7}">
      <dgm:prSet/>
      <dgm:spPr/>
      <dgm:t>
        <a:bodyPr/>
        <a:lstStyle/>
        <a:p>
          <a:endParaRPr lang="ru-RU"/>
        </a:p>
      </dgm:t>
    </dgm:pt>
    <dgm:pt modelId="{61856FD2-BC73-4C09-98B9-83B349A0AE51}">
      <dgm:prSet/>
      <dgm:spPr/>
      <dgm:t>
        <a:bodyPr/>
        <a:lstStyle/>
        <a:p>
          <a:pPr algn="l" rtl="0"/>
          <a:r>
            <a:rPr lang="ru-RU" dirty="0" smtClean="0"/>
            <a:t>Амплитуду движений измеряют в угловых градусах или в линейных мерах, используя аппаратуру или педагогические тесты</a:t>
          </a:r>
          <a:endParaRPr lang="ru-RU" dirty="0"/>
        </a:p>
      </dgm:t>
    </dgm:pt>
    <dgm:pt modelId="{3CAE37D2-7070-4DB7-8249-2EEF05EBE46E}" type="parTrans" cxnId="{4BBA1669-0423-4293-B61E-18D7EF500984}">
      <dgm:prSet/>
      <dgm:spPr/>
      <dgm:t>
        <a:bodyPr/>
        <a:lstStyle/>
        <a:p>
          <a:endParaRPr lang="ru-RU"/>
        </a:p>
      </dgm:t>
    </dgm:pt>
    <dgm:pt modelId="{6ED29A93-456F-42E9-83EF-D64747D80FD8}" type="sibTrans" cxnId="{4BBA1669-0423-4293-B61E-18D7EF500984}">
      <dgm:prSet/>
      <dgm:spPr/>
      <dgm:t>
        <a:bodyPr/>
        <a:lstStyle/>
        <a:p>
          <a:endParaRPr lang="ru-RU"/>
        </a:p>
      </dgm:t>
    </dgm:pt>
    <dgm:pt modelId="{B2557388-000B-4CFE-AC91-67613CC77408}">
      <dgm:prSet custT="1"/>
      <dgm:spPr/>
      <dgm:t>
        <a:bodyPr/>
        <a:lstStyle/>
        <a:p>
          <a:pPr algn="l" rtl="0"/>
          <a:r>
            <a:rPr lang="ru-RU" sz="1600" dirty="0" smtClean="0"/>
            <a:t>В физическом воспитании наиболее доступным и распространенным является способ измерения гибкости с помощью механического гониометра- угломера, к одной из ножек которого крепится транспортир</a:t>
          </a:r>
          <a:endParaRPr lang="ru-RU" sz="1600" dirty="0"/>
        </a:p>
      </dgm:t>
    </dgm:pt>
    <dgm:pt modelId="{2C85D176-B3A6-4A50-AF2E-5514BF266FA5}" type="parTrans" cxnId="{B5C1CCBA-CE94-4E50-9A28-ED78E388F699}">
      <dgm:prSet/>
      <dgm:spPr/>
      <dgm:t>
        <a:bodyPr/>
        <a:lstStyle/>
        <a:p>
          <a:endParaRPr lang="ru-RU"/>
        </a:p>
      </dgm:t>
    </dgm:pt>
    <dgm:pt modelId="{AD1E4088-79A9-43D9-8803-F356BF3BC6AA}" type="sibTrans" cxnId="{B5C1CCBA-CE94-4E50-9A28-ED78E388F699}">
      <dgm:prSet/>
      <dgm:spPr/>
      <dgm:t>
        <a:bodyPr/>
        <a:lstStyle/>
        <a:p>
          <a:endParaRPr lang="ru-RU"/>
        </a:p>
      </dgm:t>
    </dgm:pt>
    <dgm:pt modelId="{24610178-C671-4AB8-B981-78BEDD6E3E23}" type="pres">
      <dgm:prSet presAssocID="{CC8007FF-2864-4DF5-8877-30906CED8C5D}" presName="CompostProcess" presStyleCnt="0">
        <dgm:presLayoutVars>
          <dgm:dir/>
          <dgm:resizeHandles val="exact"/>
        </dgm:presLayoutVars>
      </dgm:prSet>
      <dgm:spPr/>
    </dgm:pt>
    <dgm:pt modelId="{97AA3817-292E-4BD0-931C-5ADC9F7972ED}" type="pres">
      <dgm:prSet presAssocID="{CC8007FF-2864-4DF5-8877-30906CED8C5D}" presName="arrow" presStyleLbl="bgShp" presStyleIdx="0" presStyleCnt="1"/>
      <dgm:spPr/>
    </dgm:pt>
    <dgm:pt modelId="{ECEE9D4F-CE2A-4302-9E06-3CDC8CA311DD}" type="pres">
      <dgm:prSet presAssocID="{CC8007FF-2864-4DF5-8877-30906CED8C5D}" presName="linearProcess" presStyleCnt="0"/>
      <dgm:spPr/>
    </dgm:pt>
    <dgm:pt modelId="{CE81BB7F-C92D-4388-8C29-3FD87456C8F2}" type="pres">
      <dgm:prSet presAssocID="{B6AE41E5-BEE8-4540-BE2A-7E42D7BBA0F2}" presName="textNode" presStyleLbl="node1" presStyleIdx="0" presStyleCnt="3" custScaleY="137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91731-0550-4C11-9A9E-5E2152397A54}" type="pres">
      <dgm:prSet presAssocID="{B021C3C2-88B5-478A-A9B8-A60D81561E23}" presName="sibTrans" presStyleCnt="0"/>
      <dgm:spPr/>
    </dgm:pt>
    <dgm:pt modelId="{A4C17E77-E691-47CB-9CB2-CFA20D5D42F4}" type="pres">
      <dgm:prSet presAssocID="{61856FD2-BC73-4C09-98B9-83B349A0AE51}" presName="textNode" presStyleLbl="node1" presStyleIdx="1" presStyleCnt="3" custScaleY="136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BF627-3BAD-4591-AE93-CC4C1A7BC3A9}" type="pres">
      <dgm:prSet presAssocID="{6ED29A93-456F-42E9-83EF-D64747D80FD8}" presName="sibTrans" presStyleCnt="0"/>
      <dgm:spPr/>
    </dgm:pt>
    <dgm:pt modelId="{8348F21F-9CBD-4135-97EB-3EE75E43434E}" type="pres">
      <dgm:prSet presAssocID="{B2557388-000B-4CFE-AC91-67613CC77408}" presName="textNode" presStyleLbl="node1" presStyleIdx="2" presStyleCnt="3" custScaleY="133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9BF5F-6D7F-44FD-AF10-13F6323DF96D}" type="presOf" srcId="{CC8007FF-2864-4DF5-8877-30906CED8C5D}" destId="{24610178-C671-4AB8-B981-78BEDD6E3E23}" srcOrd="0" destOrd="0" presId="urn:microsoft.com/office/officeart/2005/8/layout/hProcess9"/>
    <dgm:cxn modelId="{4BBA1669-0423-4293-B61E-18D7EF500984}" srcId="{CC8007FF-2864-4DF5-8877-30906CED8C5D}" destId="{61856FD2-BC73-4C09-98B9-83B349A0AE51}" srcOrd="1" destOrd="0" parTransId="{3CAE37D2-7070-4DB7-8249-2EEF05EBE46E}" sibTransId="{6ED29A93-456F-42E9-83EF-D64747D80FD8}"/>
    <dgm:cxn modelId="{1F1615F3-0D2A-4EB9-A8C7-E241C9B75FC7}" srcId="{CC8007FF-2864-4DF5-8877-30906CED8C5D}" destId="{B6AE41E5-BEE8-4540-BE2A-7E42D7BBA0F2}" srcOrd="0" destOrd="0" parTransId="{EEF421D2-F983-46B9-B87A-1D90DD0FE02F}" sibTransId="{B021C3C2-88B5-478A-A9B8-A60D81561E23}"/>
    <dgm:cxn modelId="{CA30A294-AF13-44DA-AD69-E24B3D6F2250}" type="presOf" srcId="{B2557388-000B-4CFE-AC91-67613CC77408}" destId="{8348F21F-9CBD-4135-97EB-3EE75E43434E}" srcOrd="0" destOrd="0" presId="urn:microsoft.com/office/officeart/2005/8/layout/hProcess9"/>
    <dgm:cxn modelId="{B3382932-0C20-4F1A-9AE7-BD5F7CF1E26A}" type="presOf" srcId="{B6AE41E5-BEE8-4540-BE2A-7E42D7BBA0F2}" destId="{CE81BB7F-C92D-4388-8C29-3FD87456C8F2}" srcOrd="0" destOrd="0" presId="urn:microsoft.com/office/officeart/2005/8/layout/hProcess9"/>
    <dgm:cxn modelId="{B5C1CCBA-CE94-4E50-9A28-ED78E388F699}" srcId="{CC8007FF-2864-4DF5-8877-30906CED8C5D}" destId="{B2557388-000B-4CFE-AC91-67613CC77408}" srcOrd="2" destOrd="0" parTransId="{2C85D176-B3A6-4A50-AF2E-5514BF266FA5}" sibTransId="{AD1E4088-79A9-43D9-8803-F356BF3BC6AA}"/>
    <dgm:cxn modelId="{59EB4D7C-E9EA-4105-9868-CF23ADDC9986}" type="presOf" srcId="{61856FD2-BC73-4C09-98B9-83B349A0AE51}" destId="{A4C17E77-E691-47CB-9CB2-CFA20D5D42F4}" srcOrd="0" destOrd="0" presId="urn:microsoft.com/office/officeart/2005/8/layout/hProcess9"/>
    <dgm:cxn modelId="{13177F51-6622-44BE-8ED8-04C03F258351}" type="presParOf" srcId="{24610178-C671-4AB8-B981-78BEDD6E3E23}" destId="{97AA3817-292E-4BD0-931C-5ADC9F7972ED}" srcOrd="0" destOrd="0" presId="urn:microsoft.com/office/officeart/2005/8/layout/hProcess9"/>
    <dgm:cxn modelId="{564DF1CC-EA61-4FC8-916E-447DDA4B302B}" type="presParOf" srcId="{24610178-C671-4AB8-B981-78BEDD6E3E23}" destId="{ECEE9D4F-CE2A-4302-9E06-3CDC8CA311DD}" srcOrd="1" destOrd="0" presId="urn:microsoft.com/office/officeart/2005/8/layout/hProcess9"/>
    <dgm:cxn modelId="{CB7A05BA-7B42-4ABB-848C-158A025DE993}" type="presParOf" srcId="{ECEE9D4F-CE2A-4302-9E06-3CDC8CA311DD}" destId="{CE81BB7F-C92D-4388-8C29-3FD87456C8F2}" srcOrd="0" destOrd="0" presId="urn:microsoft.com/office/officeart/2005/8/layout/hProcess9"/>
    <dgm:cxn modelId="{870D3DC6-E0B6-4EC9-BE56-F80A8CF35283}" type="presParOf" srcId="{ECEE9D4F-CE2A-4302-9E06-3CDC8CA311DD}" destId="{E4791731-0550-4C11-9A9E-5E2152397A54}" srcOrd="1" destOrd="0" presId="urn:microsoft.com/office/officeart/2005/8/layout/hProcess9"/>
    <dgm:cxn modelId="{7FC8CE03-623D-4B81-BA92-8B5BAE9FB801}" type="presParOf" srcId="{ECEE9D4F-CE2A-4302-9E06-3CDC8CA311DD}" destId="{A4C17E77-E691-47CB-9CB2-CFA20D5D42F4}" srcOrd="2" destOrd="0" presId="urn:microsoft.com/office/officeart/2005/8/layout/hProcess9"/>
    <dgm:cxn modelId="{79095994-8F71-4696-820F-28D052F65461}" type="presParOf" srcId="{ECEE9D4F-CE2A-4302-9E06-3CDC8CA311DD}" destId="{912BF627-3BAD-4591-AE93-CC4C1A7BC3A9}" srcOrd="3" destOrd="0" presId="urn:microsoft.com/office/officeart/2005/8/layout/hProcess9"/>
    <dgm:cxn modelId="{991CF18F-6E8C-42DC-856E-CC0DF8CF0D52}" type="presParOf" srcId="{ECEE9D4F-CE2A-4302-9E06-3CDC8CA311DD}" destId="{8348F21F-9CBD-4135-97EB-3EE75E43434E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3AF6-4EC5-4679-A235-DA071A571E43}" type="datetimeFigureOut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57116-106F-49E3-9AE0-E9638C63C1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alphaModFix amt="20000"/>
            <a:extLst/>
          </a:blip>
          <a:srcRect t="1004" b="1472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226" y="1507695"/>
            <a:ext cx="8347076" cy="159595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ru-RU" sz="2800" dirty="0"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124" y="1501629"/>
            <a:ext cx="10343625" cy="110734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Биомеханическая характеристика гибкости</a:t>
            </a:r>
            <a:endParaRPr lang="ru-RU" sz="2400" dirty="0">
              <a:latin typeface="Times New Roman" pitchFamily="18" charset="0"/>
              <a:ea typeface="Open Sans Condensed Light" panose="020B0306030504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638" y="4852166"/>
            <a:ext cx="6697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Работу выполнила Иващенко Е.А</a:t>
            </a:r>
          </a:p>
          <a:p>
            <a:pPr algn="r"/>
            <a:r>
              <a:rPr lang="ru-RU" dirty="0" smtClean="0"/>
              <a:t>Студентка 203 группы спорт  ФГБОУ ВО «ВГАФК»</a:t>
            </a:r>
          </a:p>
          <a:p>
            <a:pPr algn="r"/>
            <a:r>
              <a:rPr lang="ru-RU" dirty="0" smtClean="0"/>
              <a:t>Руководители:</a:t>
            </a:r>
          </a:p>
          <a:p>
            <a:pPr algn="r"/>
            <a:r>
              <a:rPr lang="ru-RU" dirty="0" smtClean="0"/>
              <a:t>Лущик И.В., доцент кафедры ТиТФКиС ФГБОУ ВО «ВГАФК»</a:t>
            </a:r>
          </a:p>
          <a:p>
            <a:pPr algn="r"/>
            <a:r>
              <a:rPr lang="ru-RU" dirty="0" smtClean="0"/>
              <a:t>Абрахманова И.В., доцент кафедры ТиТФКиС ФГБОУ ВО «ВГАФК»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29665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06" y="113004"/>
            <a:ext cx="11111928" cy="16124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НЕОБХОДИМОСТЬ РАЗВИТИЯ ГИБКОСТИ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5331" y="1342768"/>
          <a:ext cx="11859552" cy="526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3598807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5373"/>
            <a:ext cx="10131425" cy="955590"/>
          </a:xfrm>
        </p:spPr>
        <p:txBody>
          <a:bodyPr/>
          <a:lstStyle/>
          <a:p>
            <a:pPr algn="ctr"/>
            <a:r>
              <a:rPr lang="ru-RU" dirty="0" smtClean="0"/>
              <a:t>ФАКТЫ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185" y="1095633"/>
          <a:ext cx="5206312" cy="49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4" name="Picture 2" descr="Сидячий образ жизни связан с каждой десятой ранней смертью человека в мире:  ученые - RadioVan.f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560087"/>
            <a:ext cx="6194854" cy="44617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79" y="378941"/>
            <a:ext cx="4876799" cy="9226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интересно!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89470" y="1079157"/>
          <a:ext cx="5016844" cy="450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Как научиться шпагату – YourWay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4839" y="123567"/>
            <a:ext cx="6220511" cy="3262183"/>
          </a:xfrm>
          <a:prstGeom prst="rect">
            <a:avLst/>
          </a:prstGeom>
          <a:noFill/>
        </p:spPr>
      </p:pic>
      <p:pic>
        <p:nvPicPr>
          <p:cNvPr id="34820" name="Picture 4" descr="Шпагат для мужчин: польза и вред, упражнения для поперечного и продольного  шпага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8543" y="3397540"/>
            <a:ext cx="6220058" cy="32884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283ACF1-3E2F-4A13-8964-5825D35674B3-L0-001.jpeg" descr="7283ACF1-3E2F-4A13-8964-5825D35674B3-L0-001.jpe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6887" y="2092411"/>
            <a:ext cx="4202864" cy="4765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6C2C79A-629D-4B9C-BC59-80F894120817-L0-001.jpeg" descr="B6C2C79A-629D-4B9C-BC59-80F89412081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4412" y="2084173"/>
            <a:ext cx="4588476" cy="47738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Схема 9"/>
          <p:cNvGraphicFramePr/>
          <p:nvPr/>
        </p:nvGraphicFramePr>
        <p:xfrm>
          <a:off x="708454" y="109832"/>
          <a:ext cx="10536195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83" y="0"/>
            <a:ext cx="10639393" cy="18623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ГИБКОСТЬ</a:t>
            </a:r>
            <a:r>
              <a:rPr lang="en-US" sz="2800" dirty="0" smtClean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и факторы влияющие на нее</a:t>
            </a:r>
            <a:endParaRPr lang="ru-RU" sz="2800" dirty="0">
              <a:ln w="3175" cmpd="sng"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788" y="1216405"/>
          <a:ext cx="11875248" cy="546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3403811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284" y="-181233"/>
            <a:ext cx="6593075" cy="1612490"/>
          </a:xfrm>
        </p:spPr>
        <p:txBody>
          <a:bodyPr>
            <a:normAutofit/>
          </a:bodyPr>
          <a:lstStyle/>
          <a:p>
            <a:r>
              <a:rPr lang="ru-RU" sz="2800" dirty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РАЗНОВИДНОСТИ ГИБКОСТИ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00354" y="280086"/>
          <a:ext cx="7217328" cy="644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Активная гибкость. Растяжка для продвинутых. | Растяжка с Кутузовой | Дзе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4054" y="1021492"/>
            <a:ext cx="4341340" cy="1845276"/>
          </a:xfrm>
          <a:prstGeom prst="rect">
            <a:avLst/>
          </a:prstGeom>
          <a:noFill/>
        </p:spPr>
      </p:pic>
      <p:pic>
        <p:nvPicPr>
          <p:cNvPr id="11268" name="Picture 4" descr="Гибкость: понятие, факторы и методика развития — Telety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0573" y="3534035"/>
            <a:ext cx="4341341" cy="31849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1146" y="3534033"/>
            <a:ext cx="3402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ПАССИВНАЯ ГИБКОСТЬ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71371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1294356"/>
            <a:ext cx="10131425" cy="69310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34141"/>
          <a:ext cx="8379912" cy="593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Развиваем гибкость, упражнения в парах - Школа тхэквондо Уральский медвед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4357" y="288324"/>
            <a:ext cx="3419647" cy="6326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17319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00" y="326016"/>
            <a:ext cx="5579823" cy="171513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ФАКТОРЫ, ВЛИЯЮЩИЕ НА СТЕПЕНЬ ГИБКОСТИ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2065867"/>
          <a:ext cx="3480403" cy="466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287261" y="2065867"/>
          <a:ext cx="3631243" cy="464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 descr="Отличный базовый комплекс для тренировки гибкости и растяжки  🤸‍♂️Регулярное выполнение упражнений... - ArtArea Projec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198" y="1291905"/>
            <a:ext cx="4580390" cy="437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943579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41" y="2424832"/>
            <a:ext cx="6095593" cy="347448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397" y="988541"/>
            <a:ext cx="5858412" cy="10791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Зависимость гибкости </a:t>
            </a:r>
            <a:r>
              <a:rPr lang="ru-RU" sz="2800" dirty="0" smtClean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от пола </a:t>
            </a:r>
            <a:r>
              <a:rPr lang="ru-RU" sz="2800" dirty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и возраста по результатам выполнения теста</a:t>
            </a:r>
            <a:r>
              <a:rPr lang="ru-RU" sz="2800" dirty="0" smtClean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:</a:t>
            </a:r>
            <a:br>
              <a:rPr lang="ru-RU" sz="2800" dirty="0" smtClean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</a:br>
            <a:r>
              <a:rPr lang="ru-RU" sz="2400" dirty="0">
                <a:ln w="3175" cmpd="sng">
                  <a:solidFill>
                    <a:srgbClr val="CC99FF"/>
                  </a:solidFill>
                </a:ln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/>
            </a:r>
            <a:br>
              <a:rPr lang="ru-RU" sz="2400" dirty="0">
                <a:ln w="3175" cmpd="sng">
                  <a:solidFill>
                    <a:srgbClr val="CC99FF"/>
                  </a:solidFill>
                </a:ln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endParaRPr lang="ru-RU" sz="2400" dirty="0">
              <a:ln w="3175" cmpd="sng">
                <a:solidFill>
                  <a:srgbClr val="CC99FF"/>
                </a:solidFill>
              </a:ln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261" y="726509"/>
          <a:ext cx="5289752" cy="602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5431308" y="0"/>
            <a:ext cx="0" cy="6858000"/>
          </a:xfrm>
          <a:prstGeom prst="line">
            <a:avLst/>
          </a:prstGeom>
          <a:ln w="38100">
            <a:solidFill>
              <a:srgbClr val="E8D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214184"/>
            <a:ext cx="4283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В</a:t>
            </a:r>
            <a:r>
              <a:rPr lang="ru-RU" sz="3200" smtClean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лияние </a:t>
            </a:r>
            <a:r>
              <a:rPr lang="ru-RU" sz="3200" dirty="0" smtClean="0">
                <a:ln w="3175" cmpd="sng">
                  <a:solidFill>
                    <a:srgbClr val="CC99FF"/>
                  </a:solidFill>
                </a:ln>
                <a:latin typeface="Times New Roman" pitchFamily="18" charset="0"/>
                <a:ea typeface="Open Sans Condensed" panose="020B0806030504020204" pitchFamily="34" charset="0"/>
                <a:cs typeface="Times New Roman" pitchFamily="18" charset="0"/>
              </a:rPr>
              <a:t>функционального состояния организма на гибкость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420530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2806" y="461318"/>
          <a:ext cx="11382632" cy="622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97" y="280086"/>
            <a:ext cx="10131425" cy="10626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Способы измерения гибкости.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Растяжка для начинающих в домашних услов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811" y="1803633"/>
            <a:ext cx="4885189" cy="3892492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0" y="897622"/>
          <a:ext cx="7166919" cy="540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12146281" y="5206314"/>
            <a:ext cx="45719" cy="126038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315</TotalTime>
  <Words>743</Words>
  <Application>Microsoft Office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Небесная</vt:lpstr>
      <vt:lpstr>Слайд 1</vt:lpstr>
      <vt:lpstr>Слайд 2</vt:lpstr>
      <vt:lpstr>ГИБКОСТЬ и факторы влияющие на нее</vt:lpstr>
      <vt:lpstr>РАЗНОВИДНОСТИ ГИБКОСТИ</vt:lpstr>
      <vt:lpstr>Слайд 5</vt:lpstr>
      <vt:lpstr>ФАКТОРЫ, ВЛИЯЮЩИЕ НА СТЕПЕНЬ ГИБКОСТИ </vt:lpstr>
      <vt:lpstr>Зависимость гибкости от пола и возраста по результатам выполнения теста:  </vt:lpstr>
      <vt:lpstr>Слайд 8</vt:lpstr>
      <vt:lpstr>Способы измерения гибкости. </vt:lpstr>
      <vt:lpstr>НЕОБХОДИМОСТЬ РАЗВИТИЯ ГИБКОСТИ </vt:lpstr>
      <vt:lpstr>ФАКТЫ</vt:lpstr>
      <vt:lpstr>Это интересно!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Элисон228</dc:creator>
  <cp:lastModifiedBy>User</cp:lastModifiedBy>
  <cp:revision>40</cp:revision>
  <dcterms:created xsi:type="dcterms:W3CDTF">2016-12-21T16:38:10Z</dcterms:created>
  <dcterms:modified xsi:type="dcterms:W3CDTF">2023-11-15T18:33:08Z</dcterms:modified>
</cp:coreProperties>
</file>