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6" r:id="rId9"/>
    <p:sldId id="260" r:id="rId10"/>
    <p:sldId id="262" r:id="rId11"/>
    <p:sldId id="261" r:id="rId12"/>
    <p:sldId id="265" r:id="rId13"/>
    <p:sldId id="267" r:id="rId14"/>
    <p:sldId id="264" r:id="rId15"/>
    <p:sldId id="263" r:id="rId16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Добро пожаловать!" id="{E75E278A-FF0E-49A4-B170-79828D63BBAD}">
          <p14:sldIdLst>
            <p14:sldId id="256"/>
            <p14:sldId id="257"/>
            <p14:sldId id="258"/>
            <p14:sldId id="259"/>
            <p14:sldId id="266"/>
            <p14:sldId id="260"/>
            <p14:sldId id="262"/>
            <p14:sldId id="261"/>
            <p14:sldId id="265"/>
            <p14:sldId id="267"/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70AD47"/>
    <a:srgbClr val="ED7D31"/>
    <a:srgbClr val="5B9BD5"/>
    <a:srgbClr val="D2B4A6"/>
    <a:srgbClr val="734F29"/>
    <a:srgbClr val="DD462F"/>
    <a:srgbClr val="AEB785"/>
    <a:srgbClr val="EFD5A2"/>
    <a:srgbClr val="3B3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280" autoAdjust="0"/>
  </p:normalViewPr>
  <p:slideViewPr>
    <p:cSldViewPr snapToGrid="0">
      <p:cViewPr varScale="1">
        <p:scale>
          <a:sx n="76" d="100"/>
          <a:sy n="76" d="100"/>
        </p:scale>
        <p:origin x="186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19-08-07T02:27:27.864" v="75" actId="790"/>
      <pc:docMkLst>
        <pc:docMk/>
      </pc:docMkLst>
      <pc:sldChg chg="modSp mod modNotes">
        <pc:chgData name="Fake Test User" userId="SID-0" providerId="Test" clId="FakeClientId" dt="2019-08-06T10:58:08.319" v="30" actId="790"/>
        <pc:sldMkLst>
          <pc:docMk/>
          <pc:sldMk cId="2471807738" sldId="256"/>
        </pc:sldMkLst>
        <pc:spChg chg="mod">
          <ac:chgData name="Fake Test User" userId="SID-0" providerId="Test" clId="FakeClientId" dt="2019-08-06T10:58:08.319" v="30" actId="790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Fake Test User" userId="SID-0" providerId="Test" clId="FakeClientId" dt="2019-08-06T10:58:08.319" v="30" actId="790"/>
          <ac:spMkLst>
            <pc:docMk/>
            <pc:sldMk cId="2471807738" sldId="256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19-08-07T02:26:51.257" v="74" actId="1036"/>
        <pc:sldMkLst>
          <pc:docMk/>
          <pc:sldMk cId="1328676004" sldId="257"/>
        </pc:sldMkLst>
        <pc:spChg chg="mod">
          <ac:chgData name="Fake Test User" userId="SID-0" providerId="Test" clId="FakeClientId" dt="2019-08-06T10:57:48.910" v="27" actId="790"/>
          <ac:spMkLst>
            <pc:docMk/>
            <pc:sldMk cId="1328676004" sldId="257"/>
            <ac:spMk id="2" creationId="{00000000-0000-0000-0000-000000000000}"/>
          </ac:spMkLst>
        </pc:spChg>
        <pc:spChg chg="mod">
          <ac:chgData name="Fake Test User" userId="SID-0" providerId="Test" clId="FakeClientId" dt="2019-08-06T11:00:00.581" v="40" actId="14100"/>
          <ac:spMkLst>
            <pc:docMk/>
            <pc:sldMk cId="1328676004" sldId="257"/>
            <ac:spMk id="3" creationId="{00000000-0000-0000-0000-000000000000}"/>
          </ac:spMkLst>
        </pc:spChg>
        <pc:picChg chg="mod">
          <ac:chgData name="Fake Test User" userId="SID-0" providerId="Test" clId="FakeClientId" dt="2019-08-07T02:26:43.617" v="72" actId="1035"/>
          <ac:picMkLst>
            <pc:docMk/>
            <pc:sldMk cId="1328676004" sldId="257"/>
            <ac:picMk id="6" creationId="{00000000-0000-0000-0000-000000000000}"/>
          </ac:picMkLst>
        </pc:picChg>
        <pc:picChg chg="mod">
          <ac:chgData name="Fake Test User" userId="SID-0" providerId="Test" clId="FakeClientId" dt="2019-08-06T11:00:29.767" v="41" actId="14826"/>
          <ac:picMkLst>
            <pc:docMk/>
            <pc:sldMk cId="1328676004" sldId="257"/>
            <ac:picMk id="7" creationId="{00000000-0000-0000-0000-000000000000}"/>
          </ac:picMkLst>
        </pc:picChg>
        <pc:picChg chg="mod">
          <ac:chgData name="Fake Test User" userId="SID-0" providerId="Test" clId="FakeClientId" dt="2019-08-07T02:26:51.257" v="74" actId="1036"/>
          <ac:picMkLst>
            <pc:docMk/>
            <pc:sldMk cId="1328676004" sldId="257"/>
            <ac:picMk id="9" creationId="{00000000-0000-0000-0000-000000000000}"/>
          </ac:picMkLst>
        </pc:picChg>
        <pc:picChg chg="mod">
          <ac:chgData name="Fake Test User" userId="SID-0" providerId="Test" clId="FakeClientId" dt="2019-08-06T11:00:49.781" v="42" actId="14826"/>
          <ac:picMkLst>
            <pc:docMk/>
            <pc:sldMk cId="1328676004" sldId="257"/>
            <ac:picMk id="11" creationId="{00000000-0000-0000-0000-000000000000}"/>
          </ac:picMkLst>
        </pc:picChg>
      </pc:sldChg>
      <pc:sldChg chg="modSp mod modNotes">
        <pc:chgData name="Fake Test User" userId="SID-0" providerId="Test" clId="FakeClientId" dt="2019-08-06T10:59:35.146" v="33" actId="14826"/>
        <pc:sldMkLst>
          <pc:docMk/>
          <pc:sldMk cId="2090733893" sldId="262"/>
        </pc:sldMkLst>
        <pc:spChg chg="mod">
          <ac:chgData name="Fake Test User" userId="SID-0" providerId="Test" clId="FakeClientId" dt="2019-08-06T10:57:43.598" v="26" actId="790"/>
          <ac:spMkLst>
            <pc:docMk/>
            <pc:sldMk cId="2090733893" sldId="262"/>
            <ac:spMk id="2" creationId="{00000000-0000-0000-0000-000000000000}"/>
          </ac:spMkLst>
        </pc:spChg>
        <pc:spChg chg="mod">
          <ac:chgData name="Fake Test User" userId="SID-0" providerId="Test" clId="FakeClientId" dt="2019-08-06T10:57:43.598" v="26" actId="790"/>
          <ac:spMkLst>
            <pc:docMk/>
            <pc:sldMk cId="2090733893" sldId="262"/>
            <ac:spMk id="3" creationId="{00000000-0000-0000-0000-000000000000}"/>
          </ac:spMkLst>
        </pc:spChg>
        <pc:picChg chg="mod">
          <ac:chgData name="Fake Test User" userId="SID-0" providerId="Test" clId="FakeClientId" dt="2019-08-06T10:59:16.100" v="32" actId="14826"/>
          <ac:picMkLst>
            <pc:docMk/>
            <pc:sldMk cId="2090733893" sldId="262"/>
            <ac:picMk id="4" creationId="{00000000-0000-0000-0000-000000000000}"/>
          </ac:picMkLst>
        </pc:picChg>
        <pc:picChg chg="mod">
          <ac:chgData name="Fake Test User" userId="SID-0" providerId="Test" clId="FakeClientId" dt="2019-08-06T10:59:35.146" v="33" actId="14826"/>
          <ac:picMkLst>
            <pc:docMk/>
            <pc:sldMk cId="2090733893" sldId="262"/>
            <ac:picMk id="5" creationId="{00000000-0000-0000-0000-000000000000}"/>
          </ac:picMkLst>
        </pc:picChg>
        <pc:picChg chg="mod">
          <ac:chgData name="Fake Test User" userId="SID-0" providerId="Test" clId="FakeClientId" dt="2019-08-06T10:58:59.835" v="31" actId="14826"/>
          <ac:picMkLst>
            <pc:docMk/>
            <pc:sldMk cId="2090733893" sldId="262"/>
            <ac:picMk id="6" creationId="{00000000-0000-0000-0000-000000000000}"/>
          </ac:picMkLst>
        </pc:picChg>
      </pc:sldChg>
      <pc:sldChg chg="modSp mod modNotes">
        <pc:chgData name="Fake Test User" userId="SID-0" providerId="Test" clId="FakeClientId" dt="2019-08-07T02:27:27.864" v="75" actId="790"/>
        <pc:sldMkLst>
          <pc:docMk/>
          <pc:sldMk cId="2317502127" sldId="263"/>
        </pc:sldMkLst>
        <pc:spChg chg="mod">
          <ac:chgData name="Fake Test User" userId="SID-0" providerId="Test" clId="FakeClientId" dt="2019-08-06T10:58:02.882" v="29" actId="790"/>
          <ac:spMkLst>
            <pc:docMk/>
            <pc:sldMk cId="2317502127" sldId="263"/>
            <ac:spMk id="2" creationId="{00000000-0000-0000-0000-000000000000}"/>
          </ac:spMkLst>
        </pc:spChg>
        <pc:spChg chg="mod">
          <ac:chgData name="Fake Test User" userId="SID-0" providerId="Test" clId="FakeClientId" dt="2019-08-07T02:21:10.668" v="58" actId="14100"/>
          <ac:spMkLst>
            <pc:docMk/>
            <pc:sldMk cId="2317502127" sldId="263"/>
            <ac:spMk id="3" creationId="{00000000-0000-0000-0000-000000000000}"/>
          </ac:spMkLst>
        </pc:spChg>
        <pc:spChg chg="mod">
          <ac:chgData name="Fake Test User" userId="SID-0" providerId="Test" clId="FakeClientId" dt="2019-08-06T10:58:02.882" v="29" actId="790"/>
          <ac:spMkLst>
            <pc:docMk/>
            <pc:sldMk cId="2317502127" sldId="263"/>
            <ac:spMk id="4" creationId="{00000000-0000-0000-0000-000000000000}"/>
          </ac:spMkLst>
        </pc:spChg>
        <pc:spChg chg="mod">
          <ac:chgData name="Fake Test User" userId="SID-0" providerId="Test" clId="FakeClientId" dt="2019-08-07T02:25:30.731" v="61"/>
          <ac:spMkLst>
            <pc:docMk/>
            <pc:sldMk cId="2317502127" sldId="263"/>
            <ac:spMk id="8" creationId="{00000000-0000-0000-0000-000000000000}"/>
          </ac:spMkLst>
        </pc:spChg>
        <pc:spChg chg="mod">
          <ac:chgData name="Fake Test User" userId="SID-0" providerId="Test" clId="FakeClientId" dt="2019-08-07T02:25:58.979" v="63"/>
          <ac:spMkLst>
            <pc:docMk/>
            <pc:sldMk cId="2317502127" sldId="263"/>
            <ac:spMk id="9" creationId="{00000000-0000-0000-0000-000000000000}"/>
          </ac:spMkLst>
        </pc:spChg>
      </pc:sldChg>
      <pc:sldChg chg="modSp mod modNotes">
        <pc:chgData name="Fake Test User" userId="SID-0" providerId="Test" clId="FakeClientId" dt="2019-08-06T11:01:19.420" v="43" actId="14826"/>
        <pc:sldMkLst>
          <pc:docMk/>
          <pc:sldMk cId="1531532291" sldId="264"/>
        </pc:sldMkLst>
        <pc:spChg chg="mod">
          <ac:chgData name="Fake Test User" userId="SID-0" providerId="Test" clId="FakeClientId" dt="2019-08-06T10:57:57.351" v="28" actId="790"/>
          <ac:spMkLst>
            <pc:docMk/>
            <pc:sldMk cId="1531532291" sldId="264"/>
            <ac:spMk id="2" creationId="{00000000-0000-0000-0000-000000000000}"/>
          </ac:spMkLst>
        </pc:spChg>
        <pc:spChg chg="mod">
          <ac:chgData name="Fake Test User" userId="SID-0" providerId="Test" clId="FakeClientId" dt="2019-08-06T10:57:57.351" v="28" actId="790"/>
          <ac:spMkLst>
            <pc:docMk/>
            <pc:sldMk cId="1531532291" sldId="264"/>
            <ac:spMk id="3" creationId="{00000000-0000-0000-0000-000000000000}"/>
          </ac:spMkLst>
        </pc:spChg>
        <pc:picChg chg="mod">
          <ac:chgData name="Fake Test User" userId="SID-0" providerId="Test" clId="FakeClientId" dt="2019-08-06T11:01:19.420" v="43" actId="14826"/>
          <ac:picMkLst>
            <pc:docMk/>
            <pc:sldMk cId="1531532291" sldId="264"/>
            <ac:picMk id="5" creationId="{00000000-0000-0000-0000-000000000000}"/>
          </ac:picMkLst>
        </pc:picChg>
      </pc:sldChg>
      <pc:sldMasterChg chg="modSp mod modSldLayout">
        <pc:chgData name="Fake Test User" userId="SID-0" providerId="Test" clId="FakeClientId" dt="2019-08-06T10:55:52.560" v="17" actId="790"/>
        <pc:sldMasterMkLst>
          <pc:docMk/>
          <pc:sldMasterMk cId="946754946" sldId="2147483660"/>
        </pc:sldMasterMkLst>
        <pc:spChg chg="mod">
          <ac:chgData name="Fake Test User" userId="SID-0" providerId="Test" clId="FakeClientId" dt="2019-08-06T10:54:42.159" v="6" actId="790"/>
          <ac:spMkLst>
            <pc:docMk/>
            <pc:sldMasterMk cId="94675494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8-06T10:54:42.159" v="6" actId="790"/>
          <ac:spMkLst>
            <pc:docMk/>
            <pc:sldMasterMk cId="94675494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8-06T10:54:42.159" v="6" actId="790"/>
          <ac:spMkLst>
            <pc:docMk/>
            <pc:sldMasterMk cId="94675494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8-06T10:54:42.159" v="6" actId="790"/>
          <ac:spMkLst>
            <pc:docMk/>
            <pc:sldMasterMk cId="94675494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8-06T10:54:42.159" v="6" actId="790"/>
          <ac:spMkLst>
            <pc:docMk/>
            <pc:sldMasterMk cId="946754946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19-08-06T10:54:48.439" v="7" actId="790"/>
          <pc:sldLayoutMkLst>
            <pc:docMk/>
            <pc:sldMasterMk cId="946754946" sldId="2147483660"/>
            <pc:sldLayoutMk cId="1718549498" sldId="2147483661"/>
          </pc:sldLayoutMkLst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01.110" v="8" actId="790"/>
          <pc:sldLayoutMkLst>
            <pc:docMk/>
            <pc:sldMasterMk cId="946754946" sldId="2147483660"/>
            <pc:sldLayoutMk cId="2185836540" sldId="2147483662"/>
          </pc:sldLayoutMkLst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06.157" v="9" actId="790"/>
          <pc:sldLayoutMkLst>
            <pc:docMk/>
            <pc:sldMasterMk cId="946754946" sldId="2147483660"/>
            <pc:sldLayoutMk cId="1335655537" sldId="2147483663"/>
          </pc:sldLayoutMkLst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11.860" v="10" actId="790"/>
          <pc:sldLayoutMkLst>
            <pc:docMk/>
            <pc:sldMasterMk cId="946754946" sldId="2147483660"/>
            <pc:sldLayoutMk cId="3328223887" sldId="2147483664"/>
          </pc:sldLayoutMkLst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17.141" v="11" actId="790"/>
          <pc:sldLayoutMkLst>
            <pc:docMk/>
            <pc:sldMasterMk cId="946754946" sldId="2147483660"/>
            <pc:sldLayoutMk cId="3606029816" sldId="2147483665"/>
          </pc:sldLayoutMkLst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22.187" v="12" actId="790"/>
          <pc:sldLayoutMkLst>
            <pc:docMk/>
            <pc:sldMasterMk cId="946754946" sldId="2147483660"/>
            <pc:sldLayoutMk cId="100814485" sldId="2147483666"/>
          </pc:sldLayoutMkLst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27.546" v="13" actId="790"/>
          <pc:sldLayoutMkLst>
            <pc:docMk/>
            <pc:sldMasterMk cId="946754946" sldId="2147483660"/>
            <pc:sldLayoutMk cId="4037432058" sldId="2147483667"/>
          </pc:sldLayoutMkLst>
          <pc:spChg chg="mod">
            <ac:chgData name="Fake Test User" userId="SID-0" providerId="Test" clId="FakeClientId" dt="2019-08-06T10:55:27.546" v="13" actId="790"/>
            <ac:spMkLst>
              <pc:docMk/>
              <pc:sldMasterMk cId="946754946" sldId="2147483660"/>
              <pc:sldLayoutMk cId="4037432058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27.546" v="13" actId="790"/>
            <ac:spMkLst>
              <pc:docMk/>
              <pc:sldMasterMk cId="946754946" sldId="2147483660"/>
              <pc:sldLayoutMk cId="4037432058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27.546" v="13" actId="790"/>
            <ac:spMkLst>
              <pc:docMk/>
              <pc:sldMasterMk cId="946754946" sldId="2147483660"/>
              <pc:sldLayoutMk cId="4037432058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33.546" v="14" actId="790"/>
          <pc:sldLayoutMkLst>
            <pc:docMk/>
            <pc:sldMasterMk cId="946754946" sldId="2147483660"/>
            <pc:sldLayoutMk cId="1784193825" sldId="2147483668"/>
          </pc:sldLayoutMkLst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40.686" v="15" actId="790"/>
          <pc:sldLayoutMkLst>
            <pc:docMk/>
            <pc:sldMasterMk cId="946754946" sldId="2147483660"/>
            <pc:sldLayoutMk cId="3161095380" sldId="2147483669"/>
          </pc:sldLayoutMkLst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46.654" v="16" actId="790"/>
          <pc:sldLayoutMkLst>
            <pc:docMk/>
            <pc:sldMasterMk cId="946754946" sldId="2147483660"/>
            <pc:sldLayoutMk cId="596921339" sldId="2147483670"/>
          </pc:sldLayoutMkLst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52.560" v="17" actId="790"/>
          <pc:sldLayoutMkLst>
            <pc:docMk/>
            <pc:sldMasterMk cId="946754946" sldId="2147483660"/>
            <pc:sldLayoutMk cId="1302266631" sldId="2147483671"/>
          </pc:sldLayoutMkLst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8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Фазы шагов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Фаза опоры</c:v>
                </c:pt>
                <c:pt idx="1">
                  <c:v>Фаза перенова конечности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2B3D7CA0-C4A8-496D-A4F8-E9AFEE532D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1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1BF71C1-CEBB-4820-AC3C-98BEF67FCB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7E514-60F3-429F-A347-03D3C1406553}" type="datetime1">
              <a:rPr lang="ru-RU" noProof="1" smtClean="0"/>
              <a:t>26.11.2023</a:t>
            </a:fld>
            <a:endParaRPr lang="ru-RU" noProof="1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EC0341D-4C1B-4FC7-ABE7-29CC469D97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1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2CD4014-4441-42A1-8829-265A97360B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9D89B-157B-430C-AF09-B872B7A3AA7F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9190528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C729564-AA2B-4127-AD39-85959D55B104}" type="datetime1">
              <a:rPr lang="ru-RU" noProof="1" smtClean="0"/>
              <a:t>26.11.2023</a:t>
            </a:fld>
            <a:endParaRPr lang="ru-RU" noProof="1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1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ru-RU" noProof="1" dirty="0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ru-RU" noProof="1" smtClean="0"/>
              <a:t>1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rtlCol="0"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 rtlCol="0"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1" smtClean="0"/>
              <a:t>Образец подзаголовка</a:t>
            </a:r>
            <a:endParaRPr lang="ru-RU" noProof="1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517EB0-96A6-405B-91F5-8A586E165513}" type="datetime1">
              <a:rPr lang="ru-RU" noProof="1" smtClean="0"/>
              <a:t>26.11.2023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t>‹#›</a:t>
            </a:fld>
            <a:endParaRPr lang="ru-RU" noProof="1"/>
          </a:p>
        </p:txBody>
      </p:sp>
      <p:sp>
        <p:nvSpPr>
          <p:cNvPr id="8" name="Прямоугольник 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DB0DD6-BDC3-46EF-AA84-3C052725C73E}" type="datetime1">
              <a:rPr lang="ru-RU" noProof="1" smtClean="0"/>
              <a:t>26.11.2023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t>‹#›</a:t>
            </a:fld>
            <a:endParaRPr lang="ru-RU" noProof="1"/>
          </a:p>
        </p:txBody>
      </p:sp>
      <p:sp>
        <p:nvSpPr>
          <p:cNvPr id="8" name="Прямоугольник 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F155A9-48DE-4655-BA1E-0C4E6081E62C}" type="datetime1">
              <a:rPr lang="ru-RU" noProof="1" smtClean="0"/>
              <a:t>26.11.2023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t>‹#›</a:t>
            </a:fld>
            <a:endParaRPr lang="ru-RU" noProof="1"/>
          </a:p>
        </p:txBody>
      </p:sp>
      <p:sp>
        <p:nvSpPr>
          <p:cNvPr id="8" name="Прямоугольник 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838201" y="1825625"/>
            <a:ext cx="4167753" cy="4351338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E9A24A-E5DC-408F-A580-D4BEC90B1612}" type="datetime1">
              <a:rPr lang="ru-RU" noProof="1" smtClean="0"/>
              <a:t>26.11.2023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t>‹#›</a:t>
            </a:fld>
            <a:endParaRPr lang="ru-RU" noProof="1"/>
          </a:p>
        </p:txBody>
      </p:sp>
      <p:sp>
        <p:nvSpPr>
          <p:cNvPr id="8" name="Прямоугольник 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rtlCol="0"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323308" y="2402237"/>
            <a:ext cx="5269424" cy="2187226"/>
          </a:xfrm>
        </p:spPr>
        <p:txBody>
          <a:bodyPr rtlCol="0"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3F37DC-2B5F-4D54-9B95-9DE5F20668EC}" type="datetime1">
              <a:rPr lang="ru-RU" noProof="1" smtClean="0"/>
              <a:t>26.11.2023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t>‹#›</a:t>
            </a:fld>
            <a:endParaRPr lang="ru-RU" noProof="1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Второй уровень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Третий уровень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Второй уровень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Третий уровень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050A4E-D522-4129-B321-53D7CD790E73}" type="datetime1">
              <a:rPr lang="ru-RU" noProof="1" smtClean="0"/>
              <a:t>26.11.2023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t>‹#›</a:t>
            </a:fld>
            <a:endParaRPr lang="ru-RU" noProof="1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831851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Второй уровень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Третий уровень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4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Второй уровень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Третий уровень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3F81F9-0A92-4D85-B67E-4E66CADBA97F}" type="datetime1">
              <a:rPr lang="ru-RU" noProof="1" smtClean="0"/>
              <a:t>26.11.2023</a:t>
            </a:fld>
            <a:endParaRPr lang="ru-RU" noProof="1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t>‹#›</a:t>
            </a:fld>
            <a:endParaRPr lang="ru-RU" noProof="1"/>
          </a:p>
        </p:txBody>
      </p:sp>
      <p:sp>
        <p:nvSpPr>
          <p:cNvPr id="11" name="Прямоугольник 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46597F-4531-4989-BC18-6D6B9DAB02DA}" type="datetime1">
              <a:rPr lang="ru-RU" noProof="1" smtClean="0"/>
              <a:t>26.11.2023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t>‹#›</a:t>
            </a:fld>
            <a:endParaRPr lang="ru-RU" noProof="1"/>
          </a:p>
        </p:txBody>
      </p:sp>
      <p:sp>
        <p:nvSpPr>
          <p:cNvPr id="7" name="Прямоугольник 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729524-C98F-42F5-B687-6E986506F236}" type="datetime1">
              <a:rPr lang="ru-RU" noProof="1" smtClean="0"/>
              <a:t>26.11.2023</a:t>
            </a:fld>
            <a:endParaRPr lang="ru-RU" noProof="1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Второй уровень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Третий уровень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noProof="1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3497B3-86CE-46CB-B438-A17E22334F2F}" type="datetime1">
              <a:rPr lang="ru-RU" noProof="1" smtClean="0"/>
              <a:t>26.11.2023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Рисунок 2"/>
          <p:cNvSpPr>
            <a:spLocks noGrp="1"/>
          </p:cNvSpPr>
          <p:nvPr>
            <p:ph type="pic" idx="1" hasCustomPrompt="1"/>
          </p:nvPr>
        </p:nvSpPr>
        <p:spPr>
          <a:xfrm>
            <a:off x="5183188" y="987427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1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E66A08-9861-4517-ACCE-1EEDB604D995}" type="datetime1">
              <a:rPr lang="ru-RU" noProof="1" smtClean="0"/>
              <a:t>26.11.2023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ru-RU" noProof="1" dirty="0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1"/>
              <a:t>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E334B57-52A9-4D05-AEB1-E18B7AF10341}" type="datetime1">
              <a:rPr lang="ru-RU" noProof="1" smtClean="0"/>
              <a:t>26.11.2023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1" dirty="0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2" y="2937306"/>
            <a:ext cx="10515600" cy="23876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sz="1800" noProof="1"/>
              <a:t>МИНЕСТЕРСТВО СПОРТА РОССИЙСКОЙ ФЕДЕРАЦИИ</a:t>
            </a:r>
            <a:br>
              <a:rPr lang="ru-RU" sz="1800" noProof="1"/>
            </a:br>
            <a:r>
              <a:rPr lang="ru-RU" sz="1800" noProof="1"/>
              <a:t>Федеральное государственное бюджетное</a:t>
            </a:r>
            <a:br>
              <a:rPr lang="ru-RU" sz="1800" noProof="1"/>
            </a:br>
            <a:r>
              <a:rPr lang="ru-RU" sz="1800" noProof="1"/>
              <a:t>образовательное учреждение высшего профессионального</a:t>
            </a:r>
            <a:br>
              <a:rPr lang="ru-RU" sz="1800" noProof="1"/>
            </a:br>
            <a:r>
              <a:rPr lang="ru-RU" sz="1800" noProof="1"/>
              <a:t>образования «Волгоградская государственная академия</a:t>
            </a:r>
            <a:br>
              <a:rPr lang="ru-RU" sz="1800" noProof="1"/>
            </a:br>
            <a:r>
              <a:rPr lang="ru-RU" sz="1800" noProof="1"/>
              <a:t>физической культуры»</a:t>
            </a:r>
            <a:br>
              <a:rPr lang="ru-RU" sz="1800" noProof="1"/>
            </a:br>
            <a:r>
              <a:rPr lang="ru-RU" sz="1800" noProof="1"/>
              <a:t>Кафедра теории и технологий ФКиС</a:t>
            </a:r>
            <a:br>
              <a:rPr lang="ru-RU" sz="1800" noProof="1"/>
            </a:br>
            <a:r>
              <a:rPr lang="ru-RU" sz="1800" noProof="1" smtClean="0"/>
              <a:t/>
            </a:r>
            <a:br>
              <a:rPr lang="ru-RU" sz="1800" noProof="1" smtClean="0"/>
            </a:br>
            <a:r>
              <a:rPr lang="ru-RU" sz="2700" noProof="1" smtClean="0"/>
              <a:t/>
            </a:r>
            <a:br>
              <a:rPr lang="ru-RU" sz="2700" noProof="1" smtClean="0"/>
            </a:br>
            <a:r>
              <a:rPr lang="ru-RU" sz="2700" noProof="1"/>
              <a:t> </a:t>
            </a:r>
            <a:r>
              <a:rPr lang="ru-RU" sz="2700" noProof="1" smtClean="0"/>
              <a:t> </a:t>
            </a:r>
            <a:br>
              <a:rPr lang="ru-RU" sz="2700" noProof="1" smtClean="0"/>
            </a:br>
            <a:r>
              <a:rPr lang="ru-RU" sz="2700" noProof="1"/>
              <a:t/>
            </a:r>
            <a:br>
              <a:rPr lang="ru-RU" sz="2700" noProof="1"/>
            </a:br>
            <a:r>
              <a:rPr lang="ru-RU" sz="3600" noProof="1"/>
              <a:t>Биомеханический анализ </a:t>
            </a:r>
            <a:r>
              <a:rPr lang="ru-RU" sz="3600" noProof="1" smtClean="0"/>
              <a:t>ходьбы</a:t>
            </a:r>
            <a:r>
              <a:rPr lang="ru-RU" sz="3600" noProof="1"/>
              <a:t/>
            </a:r>
            <a:br>
              <a:rPr lang="ru-RU" sz="3600" noProof="1"/>
            </a:br>
            <a:r>
              <a:rPr lang="ru-RU" sz="3600" noProof="1"/>
              <a:t/>
            </a:r>
            <a:br>
              <a:rPr lang="ru-RU" sz="3600" noProof="1"/>
            </a:br>
            <a:endParaRPr lang="ru-RU" sz="3600" noProof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831848" y="4882009"/>
            <a:ext cx="12915900" cy="2445891"/>
          </a:xfrm>
        </p:spPr>
        <p:txBody>
          <a:bodyPr rtlCol="0">
            <a:noAutofit/>
          </a:bodyPr>
          <a:lstStyle/>
          <a:p>
            <a:pPr algn="r" rtl="0">
              <a:lnSpc>
                <a:spcPct val="100000"/>
              </a:lnSpc>
            </a:pPr>
            <a:r>
              <a:rPr lang="ru-RU" sz="2000" noProof="1" smtClean="0"/>
              <a:t>Работу выполнила студентка 203 группы </a:t>
            </a:r>
          </a:p>
          <a:p>
            <a:pPr algn="r" rtl="0">
              <a:lnSpc>
                <a:spcPct val="100000"/>
              </a:lnSpc>
            </a:pPr>
            <a:r>
              <a:rPr lang="ru-RU" sz="2000" noProof="1" smtClean="0"/>
              <a:t>ФГБОУ ВО ВГАФК Жидкова Варвара</a:t>
            </a:r>
          </a:p>
          <a:p>
            <a:pPr algn="r">
              <a:lnSpc>
                <a:spcPct val="100000"/>
              </a:lnSpc>
            </a:pPr>
            <a:r>
              <a:rPr lang="ru-RU" sz="2000" noProof="1"/>
              <a:t>Научные руководители</a:t>
            </a:r>
            <a:r>
              <a:rPr lang="ru-RU" sz="2000" noProof="1" smtClean="0"/>
              <a:t>:</a:t>
            </a:r>
            <a:endParaRPr lang="ru-RU" sz="2000" noProof="1"/>
          </a:p>
          <a:p>
            <a:pPr algn="r">
              <a:lnSpc>
                <a:spcPct val="100000"/>
              </a:lnSpc>
            </a:pPr>
            <a:r>
              <a:rPr lang="ru-RU" sz="2000" noProof="1"/>
              <a:t>Лущик И.В., доцент кафедры ТиТФКиС ФГБОУ ВО «</a:t>
            </a:r>
            <a:r>
              <a:rPr lang="ru-RU" sz="2000" noProof="1" smtClean="0"/>
              <a:t>ВГАФК»</a:t>
            </a:r>
          </a:p>
          <a:p>
            <a:pPr algn="r">
              <a:lnSpc>
                <a:spcPct val="100000"/>
              </a:lnSpc>
            </a:pPr>
            <a:r>
              <a:rPr lang="ru-RU" sz="2000" noProof="1" smtClean="0"/>
              <a:t>Абдрахманова </a:t>
            </a:r>
            <a:r>
              <a:rPr lang="ru-RU" sz="2000" noProof="1"/>
              <a:t>И.В., доцент кафедры ТиТФКиС ФГБОУ </a:t>
            </a:r>
            <a:r>
              <a:rPr lang="ru-RU" sz="2000" noProof="1" smtClean="0"/>
              <a:t>ВО «ВГАФК</a:t>
            </a:r>
            <a:r>
              <a:rPr lang="ru-RU" sz="2000" noProof="1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кругленный прямоугольник 25"/>
          <p:cNvSpPr/>
          <p:nvPr/>
        </p:nvSpPr>
        <p:spPr>
          <a:xfrm>
            <a:off x="147076" y="1479308"/>
            <a:ext cx="3835708" cy="1123517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25995" y="3018527"/>
            <a:ext cx="3751448" cy="1102165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2867" y="4673691"/>
            <a:ext cx="3698523" cy="1210786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076700" y="5537200"/>
            <a:ext cx="3784600" cy="1181100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814645" y="4501515"/>
            <a:ext cx="4069968" cy="1077683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654414" y="3009900"/>
            <a:ext cx="4251454" cy="1134404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048501" y="1476800"/>
            <a:ext cx="4584700" cy="116806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323840" y="2295614"/>
            <a:ext cx="2971800" cy="2324100"/>
          </a:xfrm>
          <a:prstGeom prst="ellipse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682614" y="2644864"/>
            <a:ext cx="2254250" cy="1625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823335" y="2863784"/>
            <a:ext cx="2513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Моменты </a:t>
            </a:r>
          </a:p>
          <a:p>
            <a:r>
              <a:rPr lang="ru-RU" sz="3200" b="1" dirty="0" smtClean="0"/>
              <a:t>в ходьбе</a:t>
            </a:r>
            <a:endParaRPr lang="ru-RU" sz="3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96193" y="1587500"/>
            <a:ext cx="4170307" cy="8967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Отрыв ноги от опоры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39427" y="3136900"/>
            <a:ext cx="4027585" cy="8501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Начало выноса ноги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950979" y="4619714"/>
            <a:ext cx="3797300" cy="84128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Постановка на опору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03392" y="5647120"/>
            <a:ext cx="3536035" cy="90120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Отрыв от опоры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6303" y="1555185"/>
            <a:ext cx="3577254" cy="9528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Отрыв ноги от опоры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646" y="3107207"/>
            <a:ext cx="3591744" cy="90950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Постановка на опору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5995" y="4815837"/>
            <a:ext cx="3568700" cy="92390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Начало выноса ноги</a:t>
            </a:r>
            <a:endParaRPr lang="ru-RU" b="1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9641391" y="2701054"/>
            <a:ext cx="206887" cy="20629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9658159" y="4219761"/>
            <a:ext cx="190119" cy="16355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гнутая вверх стрелка 29"/>
          <p:cNvSpPr/>
          <p:nvPr/>
        </p:nvSpPr>
        <p:spPr>
          <a:xfrm rot="7699018">
            <a:off x="8055899" y="5916179"/>
            <a:ext cx="1005550" cy="660099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Выгнутая вверх стрелка 30"/>
          <p:cNvSpPr/>
          <p:nvPr/>
        </p:nvSpPr>
        <p:spPr>
          <a:xfrm rot="12834516">
            <a:off x="2806989" y="6116707"/>
            <a:ext cx="1129295" cy="620577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Стрелка вверх 31"/>
          <p:cNvSpPr/>
          <p:nvPr/>
        </p:nvSpPr>
        <p:spPr>
          <a:xfrm>
            <a:off x="1671225" y="4219761"/>
            <a:ext cx="277916" cy="231051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верх 32"/>
          <p:cNvSpPr/>
          <p:nvPr/>
        </p:nvSpPr>
        <p:spPr>
          <a:xfrm>
            <a:off x="1689100" y="2683303"/>
            <a:ext cx="272221" cy="189962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Периоды, фазы и моменты в спортивной ходьбе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1" y="1346200"/>
            <a:ext cx="7314982" cy="55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56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16" y="0"/>
            <a:ext cx="11353801" cy="75631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6316" y="2417511"/>
            <a:ext cx="6705600" cy="2184400"/>
          </a:xfrm>
          <a:prstGeom prst="rect">
            <a:avLst/>
          </a:prstGeom>
          <a:solidFill>
            <a:srgbClr val="D2472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48774" y="3029185"/>
            <a:ext cx="57775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Спасибо за внимание</a:t>
            </a:r>
            <a:r>
              <a:rPr lang="ru-RU" sz="4400" dirty="0" smtClean="0"/>
              <a:t>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63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73795" y="1825624"/>
            <a:ext cx="413658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Введение</a:t>
            </a:r>
            <a:endParaRPr lang="ru-R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Фазовый состав </a:t>
            </a:r>
            <a:r>
              <a:rPr lang="ru-RU" sz="2400" b="1" dirty="0" smtClean="0"/>
              <a:t>ходьбы</a:t>
            </a:r>
            <a:endParaRPr lang="ru-R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Цикл ходьбы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Периоды ходьбы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Параметры ходьбы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Моменты в ходьбе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Вывод</a:t>
            </a:r>
            <a:endParaRPr lang="ru-RU" sz="24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22472" t="5990" r="19575" b="7469"/>
          <a:stretch/>
        </p:blipFill>
        <p:spPr>
          <a:xfrm>
            <a:off x="7302500" y="2044701"/>
            <a:ext cx="3810000" cy="426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9338" y="-109064"/>
            <a:ext cx="2466975" cy="18478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75833" y="2187268"/>
            <a:ext cx="11206567" cy="34417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2833" y="2428568"/>
            <a:ext cx="10756899" cy="295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4966" y="2633828"/>
            <a:ext cx="107568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Ходьба</a:t>
            </a:r>
            <a:r>
              <a:rPr lang="ru-RU" sz="3600" dirty="0"/>
              <a:t> — автоматизированный двигательный акт, осуществляющийся в результате сложной координированной деятельности скелетных мышц туловища и </a:t>
            </a:r>
            <a:r>
              <a:rPr lang="ru-RU" sz="3600" dirty="0" smtClean="0"/>
              <a:t>конечностей </a:t>
            </a:r>
            <a:endParaRPr lang="ru-RU" sz="36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9782"/>
            <a:ext cx="2466975" cy="18478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676" y="-149782"/>
            <a:ext cx="2466975" cy="18478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0912" y="-14978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3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Фазы шагов при ходьбе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4434" y="1825625"/>
            <a:ext cx="3563640" cy="1603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245350" y="1825625"/>
            <a:ext cx="3469253" cy="1562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168074" y="4667917"/>
            <a:ext cx="3318897" cy="16359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936158" y="2424112"/>
            <a:ext cx="1816100" cy="7651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003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70563" y="1907260"/>
            <a:ext cx="3380737" cy="14469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Задний шаг</a:t>
            </a:r>
            <a:endParaRPr lang="ru-RU" sz="40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385104" y="1907260"/>
            <a:ext cx="3213100" cy="13983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71772" y="4696240"/>
            <a:ext cx="3111500" cy="154415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Переход опоры</a:t>
            </a:r>
            <a:endParaRPr lang="ru-RU" sz="4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385104" y="2304429"/>
            <a:ext cx="3213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Передний шаг</a:t>
            </a:r>
            <a:endParaRPr lang="ru-RU" sz="3200" b="1" dirty="0"/>
          </a:p>
        </p:txBody>
      </p:sp>
      <p:sp>
        <p:nvSpPr>
          <p:cNvPr id="25" name="Выгнутая вправо стрелка 24"/>
          <p:cNvSpPr/>
          <p:nvPr/>
        </p:nvSpPr>
        <p:spPr>
          <a:xfrm>
            <a:off x="8860403" y="3702801"/>
            <a:ext cx="1333500" cy="2095206"/>
          </a:xfrm>
          <a:prstGeom prst="curvedLef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лево стрелка 25"/>
          <p:cNvSpPr/>
          <p:nvPr/>
        </p:nvSpPr>
        <p:spPr>
          <a:xfrm>
            <a:off x="1375256" y="3793478"/>
            <a:ext cx="1473200" cy="2019006"/>
          </a:xfrm>
          <a:prstGeom prst="curved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118784"/>
              </p:ext>
            </p:extLst>
          </p:nvPr>
        </p:nvGraphicFramePr>
        <p:xfrm>
          <a:off x="495300" y="1506537"/>
          <a:ext cx="6121400" cy="535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289800" y="2552700"/>
            <a:ext cx="419100" cy="317500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277100" y="4241800"/>
            <a:ext cx="444500" cy="381000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962900" y="2449840"/>
            <a:ext cx="393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Фаза переноса шагов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962900" y="4170690"/>
            <a:ext cx="353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Фаза опоры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867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Фазы шагов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3362" y="2020602"/>
            <a:ext cx="10951510" cy="393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3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628651" y="2704562"/>
            <a:ext cx="3352799" cy="1739900"/>
          </a:xfrm>
          <a:prstGeom prst="homePlate">
            <a:avLst/>
          </a:prstGeom>
          <a:solidFill>
            <a:srgbClr val="D2472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815975" y="2895062"/>
            <a:ext cx="2978149" cy="13589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Цикл ходьбы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68800" y="2628362"/>
            <a:ext cx="7391400" cy="1625600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33900" y="2708493"/>
            <a:ext cx="7061200" cy="14605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668434" y="2881824"/>
            <a:ext cx="7345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Полный </a:t>
            </a:r>
            <a:r>
              <a:rPr lang="ru-RU" sz="2400" dirty="0"/>
              <a:t>комплекс движений от контакта пятки стопы опоры до следующего контакта этой же </a:t>
            </a:r>
            <a:r>
              <a:rPr lang="ru-RU" sz="2400" dirty="0" smtClean="0"/>
              <a:t>пятки </a:t>
            </a:r>
            <a:endParaRPr lang="ru-RU" sz="2400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28994" y="4433094"/>
            <a:ext cx="3048000" cy="3048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636288">
            <a:off x="-467061" y="4412463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82950" y="1454460"/>
            <a:ext cx="4457700" cy="2175669"/>
          </a:xfrm>
          <a:prstGeom prst="ellipse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74140" y="4218204"/>
            <a:ext cx="4401520" cy="2031206"/>
          </a:xfrm>
          <a:prstGeom prst="ellipse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661260" y="1874975"/>
            <a:ext cx="3454400" cy="140137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Периоды</a:t>
            </a:r>
            <a:endParaRPr lang="ru-RU" sz="3200" b="1" dirty="0"/>
          </a:p>
        </p:txBody>
      </p:sp>
      <p:sp>
        <p:nvSpPr>
          <p:cNvPr id="12" name="Овал 11"/>
          <p:cNvSpPr/>
          <p:nvPr/>
        </p:nvSpPr>
        <p:spPr>
          <a:xfrm>
            <a:off x="6534149" y="3942455"/>
            <a:ext cx="4622801" cy="2248116"/>
          </a:xfrm>
          <a:prstGeom prst="ellipse">
            <a:avLst/>
          </a:prstGeom>
          <a:solidFill>
            <a:srgbClr val="70AD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48440" y="4536808"/>
            <a:ext cx="3200400" cy="14859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Одиночная опора</a:t>
            </a:r>
            <a:endParaRPr lang="ru-RU" sz="2800" b="1" dirty="0"/>
          </a:p>
        </p:txBody>
      </p:sp>
      <p:sp>
        <p:nvSpPr>
          <p:cNvPr id="9" name="Овал 8"/>
          <p:cNvSpPr/>
          <p:nvPr/>
        </p:nvSpPr>
        <p:spPr>
          <a:xfrm>
            <a:off x="7124700" y="4330700"/>
            <a:ext cx="3441700" cy="147162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Двойная опора</a:t>
            </a:r>
            <a:endParaRPr lang="ru-RU" sz="24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344513" y="3535807"/>
            <a:ext cx="440087" cy="6319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124700" y="3591130"/>
            <a:ext cx="326003" cy="4101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52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499" y="1571848"/>
            <a:ext cx="5804029" cy="4892452"/>
          </a:xfrm>
          <a:prstGeom prst="rect">
            <a:avLst/>
          </a:prstGeom>
        </p:spPr>
      </p:pic>
      <p:sp>
        <p:nvSpPr>
          <p:cNvPr id="5" name="Пятиугольник 4"/>
          <p:cNvSpPr/>
          <p:nvPr/>
        </p:nvSpPr>
        <p:spPr>
          <a:xfrm>
            <a:off x="330200" y="2184400"/>
            <a:ext cx="685800" cy="5207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42999" y="2184400"/>
            <a:ext cx="5016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Короткий шаг </a:t>
            </a:r>
            <a:r>
              <a:rPr lang="ru-RU" sz="2400" dirty="0" smtClean="0"/>
              <a:t>- </a:t>
            </a:r>
            <a:r>
              <a:rPr lang="ru-RU" sz="2400" b="1" dirty="0" smtClean="0"/>
              <a:t>это </a:t>
            </a:r>
            <a:r>
              <a:rPr lang="ru-RU" sz="2400" b="1" dirty="0"/>
              <a:t>расстояние между точкой опоры пятки одной ноги и центром опоры пятки контралатеральной </a:t>
            </a:r>
            <a:r>
              <a:rPr lang="ru-RU" sz="2400" b="1" dirty="0" smtClean="0"/>
              <a:t>ноги</a:t>
            </a:r>
            <a:endParaRPr lang="ru-RU" sz="2400" b="1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330200" y="5029200"/>
            <a:ext cx="685800" cy="5715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42999" y="5029200"/>
            <a:ext cx="5054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Двойной шаг </a:t>
            </a:r>
            <a:r>
              <a:rPr lang="ru-RU" sz="2400" dirty="0" smtClean="0"/>
              <a:t>– </a:t>
            </a:r>
            <a:r>
              <a:rPr lang="ru-RU" sz="2400" b="1" dirty="0" smtClean="0"/>
              <a:t>два одиночных шага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9497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5909718_TF02923944" id="{FD452A96-9397-4E55-B13E-1287DFC5A149}" vid="{D91014FE-B126-4C64-8B83-8CAA7B081481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970C04F-E7AC-41AB-9C6D-1B1BB88BFF7F}">
  <ds:schemaRefs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4873beb7-5857-4685-be1f-d57550cc96cc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Добро пожаловать в PowerPoint!</Template>
  <TotalTime>111</TotalTime>
  <Words>173</Words>
  <Application>Microsoft Office PowerPoint</Application>
  <PresentationFormat>Широкоэкранный</PresentationFormat>
  <Paragraphs>42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Segoe UI</vt:lpstr>
      <vt:lpstr>Segoe UI Light</vt:lpstr>
      <vt:lpstr>WelcomeDoc</vt:lpstr>
      <vt:lpstr>МИНЕСТЕРСТВО СПОРТА РОССИЙСКОЙ ФЕДЕРАЦИИ Федеральное государственное бюджетное образовательное учреждение высшего профессионального образования «Волгоградская государственная академия физической культуры» Кафедра теории и технологий ФКиС       Биомеханический анализ ходьбы  </vt:lpstr>
      <vt:lpstr>План</vt:lpstr>
      <vt:lpstr>Презентация PowerPoint</vt:lpstr>
      <vt:lpstr>Фазы шагов при ходьбе</vt:lpstr>
      <vt:lpstr>Презентация PowerPoint</vt:lpstr>
      <vt:lpstr>Фазы шагов</vt:lpstr>
      <vt:lpstr>Презентация PowerPoint</vt:lpstr>
      <vt:lpstr>Презентация PowerPoint</vt:lpstr>
      <vt:lpstr>Презентация PowerPoint</vt:lpstr>
      <vt:lpstr>Презентация PowerPoint</vt:lpstr>
      <vt:lpstr>Периоды, фазы и моменты в спортивной ходьбе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МИНЕСТЕРСТВО СПОРТА РОССИЙСКОЙ ФЕДЕРАЦИИ Федеральное государственное бюджетное образовательное учреждение высшего профессионального образования «Волгоградская государственная академия физической культуры» Кафедра теории и технологий ФКиС   Биомеханический анализ техники выполнения ходьбы.</dc:title>
  <dc:creator>RePack by Diakov</dc:creator>
  <cp:keywords/>
  <cp:lastModifiedBy>RePack by Diakov</cp:lastModifiedBy>
  <cp:revision>21</cp:revision>
  <dcterms:created xsi:type="dcterms:W3CDTF">2023-11-13T02:23:58Z</dcterms:created>
  <dcterms:modified xsi:type="dcterms:W3CDTF">2023-11-26T18:38:09Z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