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9E19D-8621-48E6-AB43-AEF4433CFE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96A75-0F58-4C3F-9292-BB7048CB5AA0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Женская дистанция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8ACF2-C33C-486B-982E-596D95A296A2}" type="parTrans" cxnId="{C269500E-4BF8-4FE4-B9AB-5A90DF60A027}">
      <dgm:prSet/>
      <dgm:spPr/>
      <dgm:t>
        <a:bodyPr/>
        <a:lstStyle/>
        <a:p>
          <a:endParaRPr lang="ru-RU"/>
        </a:p>
      </dgm:t>
    </dgm:pt>
    <dgm:pt modelId="{7E30D2B0-2D57-462A-AB6B-D177DE4EF592}" type="sibTrans" cxnId="{C269500E-4BF8-4FE4-B9AB-5A90DF60A027}">
      <dgm:prSet/>
      <dgm:spPr/>
      <dgm:t>
        <a:bodyPr/>
        <a:lstStyle/>
        <a:p>
          <a:endParaRPr lang="ru-RU"/>
        </a:p>
      </dgm:t>
    </dgm:pt>
    <dgm:pt modelId="{B4A2287C-430A-49FD-A1F5-B14415DFF2B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м</a:t>
          </a:r>
          <a:endParaRPr lang="ru-RU" sz="5100" dirty="0"/>
        </a:p>
      </dgm:t>
    </dgm:pt>
    <dgm:pt modelId="{D40BE79A-AF66-4700-9E9B-02171B90A012}" type="parTrans" cxnId="{14ABE3CE-417F-4476-938A-8CBB23C2E0A1}">
      <dgm:prSet/>
      <dgm:spPr/>
      <dgm:t>
        <a:bodyPr/>
        <a:lstStyle/>
        <a:p>
          <a:endParaRPr lang="ru-RU"/>
        </a:p>
      </dgm:t>
    </dgm:pt>
    <dgm:pt modelId="{B9931441-13EF-4240-9520-F443BAECBE86}" type="sibTrans" cxnId="{14ABE3CE-417F-4476-938A-8CBB23C2E0A1}">
      <dgm:prSet/>
      <dgm:spPr/>
      <dgm:t>
        <a:bodyPr/>
        <a:lstStyle/>
        <a:p>
          <a:endParaRPr lang="ru-RU"/>
        </a:p>
      </dgm:t>
    </dgm:pt>
    <dgm:pt modelId="{D1B8AB03-8DD8-4AFE-A40D-FCD6F6631A7C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Мужская дистанция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FE16E-91DB-4D97-8787-979FBA6D130D}" type="parTrans" cxnId="{420961C3-30EC-4051-9186-A0B904D11780}">
      <dgm:prSet/>
      <dgm:spPr/>
      <dgm:t>
        <a:bodyPr/>
        <a:lstStyle/>
        <a:p>
          <a:endParaRPr lang="ru-RU"/>
        </a:p>
      </dgm:t>
    </dgm:pt>
    <dgm:pt modelId="{0FF23CE2-79C9-4EDC-B1F5-931777BFB20A}" type="sibTrans" cxnId="{420961C3-30EC-4051-9186-A0B904D11780}">
      <dgm:prSet/>
      <dgm:spPr/>
      <dgm:t>
        <a:bodyPr/>
        <a:lstStyle/>
        <a:p>
          <a:endParaRPr lang="ru-RU"/>
        </a:p>
      </dgm:t>
    </dgm:pt>
    <dgm:pt modelId="{F57D9D9E-EB12-4EB7-97D5-873C0F7905A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 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21B5D-FE6B-429D-92C4-66DCA95CC9CF}" type="parTrans" cxnId="{C66D8F51-4CAE-4418-A539-B35B4048B9CD}">
      <dgm:prSet/>
      <dgm:spPr/>
      <dgm:t>
        <a:bodyPr/>
        <a:lstStyle/>
        <a:p>
          <a:endParaRPr lang="ru-RU"/>
        </a:p>
      </dgm:t>
    </dgm:pt>
    <dgm:pt modelId="{4B409555-8ED7-40FF-94CE-244E9FE26396}" type="sibTrans" cxnId="{C66D8F51-4CAE-4418-A539-B35B4048B9CD}">
      <dgm:prSet/>
      <dgm:spPr/>
      <dgm:t>
        <a:bodyPr/>
        <a:lstStyle/>
        <a:p>
          <a:endParaRPr lang="ru-RU"/>
        </a:p>
      </dgm:t>
    </dgm:pt>
    <dgm:pt modelId="{F9052999-2413-45F7-86F1-D55185F1BA3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AD06E-7BCB-49A0-98AE-D813C4A2BABD}" type="parTrans" cxnId="{C1A0613B-27C1-4393-BA73-1C868268DEC2}">
      <dgm:prSet/>
      <dgm:spPr/>
      <dgm:t>
        <a:bodyPr/>
        <a:lstStyle/>
        <a:p>
          <a:endParaRPr lang="ru-RU"/>
        </a:p>
      </dgm:t>
    </dgm:pt>
    <dgm:pt modelId="{7C3A10E0-B72B-4D73-B4B6-3EA0B07AD1E6}" type="sibTrans" cxnId="{C1A0613B-27C1-4393-BA73-1C868268DEC2}">
      <dgm:prSet/>
      <dgm:spPr/>
      <dgm:t>
        <a:bodyPr/>
        <a:lstStyle/>
        <a:p>
          <a:endParaRPr lang="ru-RU"/>
        </a:p>
      </dgm:t>
    </dgm:pt>
    <dgm:pt modelId="{91C1027B-9EFE-43A7-956E-E7CF71FF6A0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 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757CB-51E6-4234-87A0-090F553D86D9}" type="parTrans" cxnId="{0CE66EFB-F8E6-43A3-88C2-EC5DFE8086CD}">
      <dgm:prSet/>
      <dgm:spPr/>
      <dgm:t>
        <a:bodyPr/>
        <a:lstStyle/>
        <a:p>
          <a:endParaRPr lang="ru-RU"/>
        </a:p>
      </dgm:t>
    </dgm:pt>
    <dgm:pt modelId="{4D48B423-782E-40D7-BB59-44EC767E91D0}" type="sibTrans" cxnId="{0CE66EFB-F8E6-43A3-88C2-EC5DFE8086CD}">
      <dgm:prSet/>
      <dgm:spPr/>
      <dgm:t>
        <a:bodyPr/>
        <a:lstStyle/>
        <a:p>
          <a:endParaRPr lang="ru-RU"/>
        </a:p>
      </dgm:t>
    </dgm:pt>
    <dgm:pt modelId="{EA3FD858-6A78-4010-8911-256B14B8DDF8}" type="pres">
      <dgm:prSet presAssocID="{FAE9E19D-8621-48E6-AB43-AEF4433CFE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5DAF8-D350-4AFF-9180-667D2F0EC2CA}" type="pres">
      <dgm:prSet presAssocID="{90F96A75-0F58-4C3F-9292-BB7048CB5AA0}" presName="parentText" presStyleLbl="node1" presStyleIdx="0" presStyleCnt="2" custScaleX="100000" custScaleY="95598" custLinFactNeighborX="30454" custLinFactNeighborY="-43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B70C3-CA22-44AA-A976-081AEF153189}" type="pres">
      <dgm:prSet presAssocID="{90F96A75-0F58-4C3F-9292-BB7048CB5AA0}" presName="childText" presStyleLbl="revTx" presStyleIdx="0" presStyleCnt="2" custLinFactNeighborX="12995" custLinFactNeighborY="-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F1FA7-0AA5-47F3-BF0C-B861092F9261}" type="pres">
      <dgm:prSet presAssocID="{D1B8AB03-8DD8-4AFE-A40D-FCD6F6631A7C}" presName="parentText" presStyleLbl="node1" presStyleIdx="1" presStyleCnt="2" custScaleX="100000" custLinFactNeighborX="1103" custLinFactNeighborY="-3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4055D-49C8-4BA1-8DE3-1C0FD22FA7E2}" type="pres">
      <dgm:prSet presAssocID="{D1B8AB03-8DD8-4AFE-A40D-FCD6F6631A7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9500E-4BF8-4FE4-B9AB-5A90DF60A027}" srcId="{FAE9E19D-8621-48E6-AB43-AEF4433CFE4D}" destId="{90F96A75-0F58-4C3F-9292-BB7048CB5AA0}" srcOrd="0" destOrd="0" parTransId="{E408ACF2-C33C-486B-982E-596D95A296A2}" sibTransId="{7E30D2B0-2D57-462A-AB6B-D177DE4EF592}"/>
    <dgm:cxn modelId="{B31767FB-32D4-4500-8689-8C92BBC7DCA2}" type="presOf" srcId="{F57D9D9E-EB12-4EB7-97D5-873C0F7905AD}" destId="{83C4055D-49C8-4BA1-8DE3-1C0FD22FA7E2}" srcOrd="0" destOrd="0" presId="urn:microsoft.com/office/officeart/2005/8/layout/vList2"/>
    <dgm:cxn modelId="{14ABE3CE-417F-4476-938A-8CBB23C2E0A1}" srcId="{90F96A75-0F58-4C3F-9292-BB7048CB5AA0}" destId="{B4A2287C-430A-49FD-A1F5-B14415DFF2B7}" srcOrd="0" destOrd="0" parTransId="{D40BE79A-AF66-4700-9E9B-02171B90A012}" sibTransId="{B9931441-13EF-4240-9520-F443BAECBE86}"/>
    <dgm:cxn modelId="{0CE66EFB-F8E6-43A3-88C2-EC5DFE8086CD}" srcId="{D1B8AB03-8DD8-4AFE-A40D-FCD6F6631A7C}" destId="{91C1027B-9EFE-43A7-956E-E7CF71FF6A0C}" srcOrd="1" destOrd="0" parTransId="{3C0757CB-51E6-4234-87A0-090F553D86D9}" sibTransId="{4D48B423-782E-40D7-BB59-44EC767E91D0}"/>
    <dgm:cxn modelId="{420961C3-30EC-4051-9186-A0B904D11780}" srcId="{FAE9E19D-8621-48E6-AB43-AEF4433CFE4D}" destId="{D1B8AB03-8DD8-4AFE-A40D-FCD6F6631A7C}" srcOrd="1" destOrd="0" parTransId="{5E6FE16E-91DB-4D97-8787-979FBA6D130D}" sibTransId="{0FF23CE2-79C9-4EDC-B1F5-931777BFB20A}"/>
    <dgm:cxn modelId="{C1A0613B-27C1-4393-BA73-1C868268DEC2}" srcId="{90F96A75-0F58-4C3F-9292-BB7048CB5AA0}" destId="{F9052999-2413-45F7-86F1-D55185F1BA30}" srcOrd="1" destOrd="0" parTransId="{1F0AD06E-7BCB-49A0-98AE-D813C4A2BABD}" sibTransId="{7C3A10E0-B72B-4D73-B4B6-3EA0B07AD1E6}"/>
    <dgm:cxn modelId="{9A6EB97D-47FB-450D-95F4-94D06422206E}" type="presOf" srcId="{91C1027B-9EFE-43A7-956E-E7CF71FF6A0C}" destId="{83C4055D-49C8-4BA1-8DE3-1C0FD22FA7E2}" srcOrd="0" destOrd="1" presId="urn:microsoft.com/office/officeart/2005/8/layout/vList2"/>
    <dgm:cxn modelId="{339984F2-FCD1-4F6F-93F7-31EBF5F11F02}" type="presOf" srcId="{D1B8AB03-8DD8-4AFE-A40D-FCD6F6631A7C}" destId="{B01F1FA7-0AA5-47F3-BF0C-B861092F9261}" srcOrd="0" destOrd="0" presId="urn:microsoft.com/office/officeart/2005/8/layout/vList2"/>
    <dgm:cxn modelId="{C66D8F51-4CAE-4418-A539-B35B4048B9CD}" srcId="{D1B8AB03-8DD8-4AFE-A40D-FCD6F6631A7C}" destId="{F57D9D9E-EB12-4EB7-97D5-873C0F7905AD}" srcOrd="0" destOrd="0" parTransId="{E1921B5D-FE6B-429D-92C4-66DCA95CC9CF}" sibTransId="{4B409555-8ED7-40FF-94CE-244E9FE26396}"/>
    <dgm:cxn modelId="{76E9907B-4A44-45D4-94E1-DE594754239A}" type="presOf" srcId="{B4A2287C-430A-49FD-A1F5-B14415DFF2B7}" destId="{331B70C3-CA22-44AA-A976-081AEF153189}" srcOrd="0" destOrd="0" presId="urn:microsoft.com/office/officeart/2005/8/layout/vList2"/>
    <dgm:cxn modelId="{8F22BE83-4D43-47E0-B4D8-7DD99F79B981}" type="presOf" srcId="{90F96A75-0F58-4C3F-9292-BB7048CB5AA0}" destId="{BE55DAF8-D350-4AFF-9180-667D2F0EC2CA}" srcOrd="0" destOrd="0" presId="urn:microsoft.com/office/officeart/2005/8/layout/vList2"/>
    <dgm:cxn modelId="{0B989B90-88B3-46CB-9AB5-0843862B7AFB}" type="presOf" srcId="{F9052999-2413-45F7-86F1-D55185F1BA30}" destId="{331B70C3-CA22-44AA-A976-081AEF153189}" srcOrd="0" destOrd="1" presId="urn:microsoft.com/office/officeart/2005/8/layout/vList2"/>
    <dgm:cxn modelId="{94D5A961-2E22-4244-AD99-F60807358FD1}" type="presOf" srcId="{FAE9E19D-8621-48E6-AB43-AEF4433CFE4D}" destId="{EA3FD858-6A78-4010-8911-256B14B8DDF8}" srcOrd="0" destOrd="0" presId="urn:microsoft.com/office/officeart/2005/8/layout/vList2"/>
    <dgm:cxn modelId="{F49A47E5-F0A7-4616-8D3C-70F2A47B3903}" type="presParOf" srcId="{EA3FD858-6A78-4010-8911-256B14B8DDF8}" destId="{BE55DAF8-D350-4AFF-9180-667D2F0EC2CA}" srcOrd="0" destOrd="0" presId="urn:microsoft.com/office/officeart/2005/8/layout/vList2"/>
    <dgm:cxn modelId="{7B7D8B77-3BD7-4353-815D-2D8E5DE63A99}" type="presParOf" srcId="{EA3FD858-6A78-4010-8911-256B14B8DDF8}" destId="{331B70C3-CA22-44AA-A976-081AEF153189}" srcOrd="1" destOrd="0" presId="urn:microsoft.com/office/officeart/2005/8/layout/vList2"/>
    <dgm:cxn modelId="{CF039C7C-7E15-49A4-BEB6-A3E0CF41BF35}" type="presParOf" srcId="{EA3FD858-6A78-4010-8911-256B14B8DDF8}" destId="{B01F1FA7-0AA5-47F3-BF0C-B861092F9261}" srcOrd="2" destOrd="0" presId="urn:microsoft.com/office/officeart/2005/8/layout/vList2"/>
    <dgm:cxn modelId="{F1078C96-DFFD-4677-8F04-55D5ED874E00}" type="presParOf" srcId="{EA3FD858-6A78-4010-8911-256B14B8DDF8}" destId="{83C4055D-49C8-4BA1-8DE3-1C0FD22FA7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39093-E2B9-4B19-A007-884DF00DBA21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9CB0F-38D1-4798-BABE-EACDA3A66130}">
      <dgm:prSet custT="1"/>
      <dgm:spPr/>
      <dgm:t>
        <a:bodyPr/>
        <a:lstStyle/>
        <a:p>
          <a:pPr algn="l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барьерном беге, как и в беге на короткие дистанции, применяется низкий старт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BCB29-2963-48AC-8AB7-5974F7FD2097}" type="parTrans" cxnId="{157EE371-967A-4B44-A6A2-B52036AE2169}">
      <dgm:prSet/>
      <dgm:spPr/>
      <dgm:t>
        <a:bodyPr/>
        <a:lstStyle/>
        <a:p>
          <a:endParaRPr lang="ru-RU"/>
        </a:p>
      </dgm:t>
    </dgm:pt>
    <dgm:pt modelId="{9B56A7A7-40C9-44B8-AF2D-BE5ADD46562B}" type="sibTrans" cxnId="{157EE371-967A-4B44-A6A2-B52036AE2169}">
      <dgm:prSet/>
      <dgm:spPr/>
      <dgm:t>
        <a:bodyPr/>
        <a:lstStyle/>
        <a:p>
          <a:endParaRPr lang="ru-RU"/>
        </a:p>
      </dgm:t>
    </dgm:pt>
    <dgm:pt modelId="{406DE3DF-37F1-44C5-9B21-508C81B91A4B}" type="pres">
      <dgm:prSet presAssocID="{65539093-E2B9-4B19-A007-884DF00DBA2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BDF41-E2F0-4F55-875C-31ED02B7BC85}" type="pres">
      <dgm:prSet presAssocID="{5489CB0F-38D1-4798-BABE-EACDA3A66130}" presName="circ1TxSh" presStyleLbl="vennNode1" presStyleIdx="0" presStyleCnt="1" custScaleX="339135" custLinFactNeighborX="10909" custLinFactNeighborY="1142"/>
      <dgm:spPr/>
      <dgm:t>
        <a:bodyPr/>
        <a:lstStyle/>
        <a:p>
          <a:endParaRPr lang="ru-RU"/>
        </a:p>
      </dgm:t>
    </dgm:pt>
  </dgm:ptLst>
  <dgm:cxnLst>
    <dgm:cxn modelId="{7A51085B-01AB-41D9-9C2C-1852BD3118B0}" type="presOf" srcId="{65539093-E2B9-4B19-A007-884DF00DBA21}" destId="{406DE3DF-37F1-44C5-9B21-508C81B91A4B}" srcOrd="0" destOrd="0" presId="urn:microsoft.com/office/officeart/2005/8/layout/venn1"/>
    <dgm:cxn modelId="{157EE371-967A-4B44-A6A2-B52036AE2169}" srcId="{65539093-E2B9-4B19-A007-884DF00DBA21}" destId="{5489CB0F-38D1-4798-BABE-EACDA3A66130}" srcOrd="0" destOrd="0" parTransId="{CE5BCB29-2963-48AC-8AB7-5974F7FD2097}" sibTransId="{9B56A7A7-40C9-44B8-AF2D-BE5ADD46562B}"/>
    <dgm:cxn modelId="{E1D14FE6-6833-43ED-A121-93874040610A}" type="presOf" srcId="{5489CB0F-38D1-4798-BABE-EACDA3A66130}" destId="{ABEBDF41-E2F0-4F55-875C-31ED02B7BC85}" srcOrd="0" destOrd="0" presId="urn:microsoft.com/office/officeart/2005/8/layout/venn1"/>
    <dgm:cxn modelId="{ADFBF811-EEAC-4FDC-93FB-FFCA9BF92D01}" type="presParOf" srcId="{406DE3DF-37F1-44C5-9B21-508C81B91A4B}" destId="{ABEBDF41-E2F0-4F55-875C-31ED02B7BC8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F61F6-AE5A-4855-BD61-C614A00F0A5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7DD9A-D8F8-40E8-B389-76318EFF6483}">
      <dgm:prSet custT="1"/>
      <dgm:spPr/>
      <dgm:t>
        <a:bodyPr/>
        <a:lstStyle/>
        <a:p>
          <a:pPr algn="l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барьериста на старте аналогично положению бегуна спринтера.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EB1A-1FE1-46BC-B753-91285B932C36}" type="parTrans" cxnId="{7439D951-492D-423D-8BD8-B2DF430C51F8}">
      <dgm:prSet/>
      <dgm:spPr/>
      <dgm:t>
        <a:bodyPr/>
        <a:lstStyle/>
        <a:p>
          <a:endParaRPr lang="ru-RU"/>
        </a:p>
      </dgm:t>
    </dgm:pt>
    <dgm:pt modelId="{68B08F56-4329-40F8-BEB1-C41B680EB2F1}" type="sibTrans" cxnId="{7439D951-492D-423D-8BD8-B2DF430C51F8}">
      <dgm:prSet/>
      <dgm:spPr/>
      <dgm:t>
        <a:bodyPr/>
        <a:lstStyle/>
        <a:p>
          <a:endParaRPr lang="ru-RU"/>
        </a:p>
      </dgm:t>
    </dgm:pt>
    <dgm:pt modelId="{AD9E3A00-62C8-4829-BCF0-75A7EACC4046}" type="pres">
      <dgm:prSet presAssocID="{005F61F6-AE5A-4855-BD61-C614A00F0A5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8496A-1BD6-4AF8-896C-7492EF9F7F1B}" type="pres">
      <dgm:prSet presAssocID="{FE67DD9A-D8F8-40E8-B389-76318EFF6483}" presName="circ1TxSh" presStyleLbl="vennNode1" presStyleIdx="0" presStyleCnt="1" custScaleX="210636" custLinFactNeighborX="-37727"/>
      <dgm:spPr/>
      <dgm:t>
        <a:bodyPr/>
        <a:lstStyle/>
        <a:p>
          <a:endParaRPr lang="ru-RU"/>
        </a:p>
      </dgm:t>
    </dgm:pt>
  </dgm:ptLst>
  <dgm:cxnLst>
    <dgm:cxn modelId="{BCCE18C1-AFE2-4324-AC97-39A2AD5ED0C6}" type="presOf" srcId="{005F61F6-AE5A-4855-BD61-C614A00F0A5F}" destId="{AD9E3A00-62C8-4829-BCF0-75A7EACC4046}" srcOrd="0" destOrd="0" presId="urn:microsoft.com/office/officeart/2005/8/layout/venn1"/>
    <dgm:cxn modelId="{7439D951-492D-423D-8BD8-B2DF430C51F8}" srcId="{005F61F6-AE5A-4855-BD61-C614A00F0A5F}" destId="{FE67DD9A-D8F8-40E8-B389-76318EFF6483}" srcOrd="0" destOrd="0" parTransId="{0A19EB1A-1FE1-46BC-B753-91285B932C36}" sibTransId="{68B08F56-4329-40F8-BEB1-C41B680EB2F1}"/>
    <dgm:cxn modelId="{46476101-4474-47C2-8BB5-E0FEDD515FB1}" type="presOf" srcId="{FE67DD9A-D8F8-40E8-B389-76318EFF6483}" destId="{B6F8496A-1BD6-4AF8-896C-7492EF9F7F1B}" srcOrd="0" destOrd="0" presId="urn:microsoft.com/office/officeart/2005/8/layout/venn1"/>
    <dgm:cxn modelId="{F22925DB-9BBD-4962-8831-4A950C9E5A86}" type="presParOf" srcId="{AD9E3A00-62C8-4829-BCF0-75A7EACC4046}" destId="{B6F8496A-1BD6-4AF8-896C-7492EF9F7F1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750A2A-BB42-4E2A-9FB9-EF56B8206EA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774C57B-22DE-46E3-8086-8DFCC1BE1A7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Атака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барьера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1.2.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1E031-A127-4491-8AE1-C63AC7DB05EE}" type="parTrans" cxnId="{47E6AF70-D204-4B14-90A0-2D81E660CD98}">
      <dgm:prSet/>
      <dgm:spPr/>
      <dgm:t>
        <a:bodyPr/>
        <a:lstStyle/>
        <a:p>
          <a:endParaRPr lang="ru-RU"/>
        </a:p>
      </dgm:t>
    </dgm:pt>
    <dgm:pt modelId="{DC338075-6CEA-42E5-92F3-1C014AAABBB4}" type="sibTrans" cxnId="{47E6AF70-D204-4B14-90A0-2D81E660CD98}">
      <dgm:prSet/>
      <dgm:spPr/>
      <dgm:t>
        <a:bodyPr/>
        <a:lstStyle/>
        <a:p>
          <a:endParaRPr lang="ru-RU"/>
        </a:p>
      </dgm:t>
    </dgm:pt>
    <dgm:pt modelId="{0DF05207-AB15-4244-9BC7-C34D81E711D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через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3.4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5D30D-0278-4751-A5BB-403098C5CF34}" type="parTrans" cxnId="{BC03418C-63EB-46EC-BB43-CBE91653A001}">
      <dgm:prSet/>
      <dgm:spPr/>
      <dgm:t>
        <a:bodyPr/>
        <a:lstStyle/>
        <a:p>
          <a:endParaRPr lang="ru-RU"/>
        </a:p>
      </dgm:t>
    </dgm:pt>
    <dgm:pt modelId="{F711D051-B576-4E25-816E-A8211AB6F7BA}" type="sibTrans" cxnId="{BC03418C-63EB-46EC-BB43-CBE91653A001}">
      <dgm:prSet/>
      <dgm:spPr/>
      <dgm:t>
        <a:bodyPr/>
        <a:lstStyle/>
        <a:p>
          <a:endParaRPr lang="ru-RU"/>
        </a:p>
      </dgm:t>
    </dgm:pt>
    <dgm:pt modelId="{BDBC45BB-FCDF-471E-A4DF-7CD9444E057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Сход с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барьера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5.6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E85A5-0324-4ABB-86DC-5A622D3161DB}" type="parTrans" cxnId="{2C03903A-93A5-4A6F-B843-8C71AF5FCD04}">
      <dgm:prSet/>
      <dgm:spPr/>
      <dgm:t>
        <a:bodyPr/>
        <a:lstStyle/>
        <a:p>
          <a:endParaRPr lang="ru-RU"/>
        </a:p>
      </dgm:t>
    </dgm:pt>
    <dgm:pt modelId="{D7C0B3CD-3952-441F-8324-934974206AB0}" type="sibTrans" cxnId="{2C03903A-93A5-4A6F-B843-8C71AF5FCD04}">
      <dgm:prSet/>
      <dgm:spPr/>
      <dgm:t>
        <a:bodyPr/>
        <a:lstStyle/>
        <a:p>
          <a:endParaRPr lang="ru-RU"/>
        </a:p>
      </dgm:t>
    </dgm:pt>
    <dgm:pt modelId="{B87C732D-1411-4C45-BC4A-66DA48694CCA}" type="pres">
      <dgm:prSet presAssocID="{E4750A2A-BB42-4E2A-9FB9-EF56B8206EA3}" presName="arrowDiagram" presStyleCnt="0">
        <dgm:presLayoutVars>
          <dgm:chMax val="5"/>
          <dgm:dir/>
          <dgm:resizeHandles val="exact"/>
        </dgm:presLayoutVars>
      </dgm:prSet>
      <dgm:spPr/>
    </dgm:pt>
    <dgm:pt modelId="{9B25E202-8BBF-483C-AB3B-06F34B9F48F3}" type="pres">
      <dgm:prSet presAssocID="{E4750A2A-BB42-4E2A-9FB9-EF56B8206EA3}" presName="arrow" presStyleLbl="bgShp" presStyleIdx="0" presStyleCnt="1" custScaleY="63054" custLinFactNeighborX="1053" custLinFactNeighborY="-16027"/>
      <dgm:spPr/>
    </dgm:pt>
    <dgm:pt modelId="{B93BC8BA-B4A4-43B1-AD23-970AE9D97280}" type="pres">
      <dgm:prSet presAssocID="{E4750A2A-BB42-4E2A-9FB9-EF56B8206EA3}" presName="arrowDiagram3" presStyleCnt="0"/>
      <dgm:spPr/>
    </dgm:pt>
    <dgm:pt modelId="{258C7BD1-E37C-4523-A041-E42BC3E89D5A}" type="pres">
      <dgm:prSet presAssocID="{4774C57B-22DE-46E3-8086-8DFCC1BE1A71}" presName="bullet3a" presStyleLbl="node1" presStyleIdx="0" presStyleCnt="3" custLinFactX="-64575" custLinFactY="-200000" custLinFactNeighborX="-100000" custLinFactNeighborY="-266722"/>
      <dgm:spPr/>
    </dgm:pt>
    <dgm:pt modelId="{525ABB66-E7FD-4A27-BB9B-2BD3BCFD3B7D}" type="pres">
      <dgm:prSet presAssocID="{4774C57B-22DE-46E3-8086-8DFCC1BE1A71}" presName="textBox3a" presStyleLbl="revTx" presStyleIdx="0" presStyleCnt="3" custLinFactNeighborX="-14908" custLinFactNeighborY="-62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3EE31-269D-4831-B9BD-F98CF09F4F4A}" type="pres">
      <dgm:prSet presAssocID="{0DF05207-AB15-4244-9BC7-C34D81E711D7}" presName="bullet3b" presStyleLbl="node1" presStyleIdx="1" presStyleCnt="3" custLinFactY="-87904" custLinFactNeighborX="-19429" custLinFactNeighborY="-100000"/>
      <dgm:spPr/>
    </dgm:pt>
    <dgm:pt modelId="{29A4808E-983B-4E48-8625-247AE07F8705}" type="pres">
      <dgm:prSet presAssocID="{0DF05207-AB15-4244-9BC7-C34D81E711D7}" presName="textBox3b" presStyleLbl="revTx" presStyleIdx="1" presStyleCnt="3" custLinFactNeighborX="-4825" custLinFactNeighborY="-2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A8A9D-E320-4117-9F50-886BAE204E69}" type="pres">
      <dgm:prSet presAssocID="{BDBC45BB-FCDF-471E-A4DF-7CD9444E0570}" presName="bullet3c" presStyleLbl="node1" presStyleIdx="2" presStyleCnt="3" custLinFactY="-22579" custLinFactNeighborX="30972" custLinFactNeighborY="-100000"/>
      <dgm:spPr/>
    </dgm:pt>
    <dgm:pt modelId="{163BF6FB-09B9-4911-9C4B-6D8D10163A5D}" type="pres">
      <dgm:prSet presAssocID="{BDBC45BB-FCDF-471E-A4DF-7CD9444E0570}" presName="textBox3c" presStyleLbl="revTx" presStyleIdx="2" presStyleCnt="3" custLinFactNeighborX="3618" custLinFactNeighborY="-13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41555-58AD-4CE7-AB2C-60D646341C7F}" type="presOf" srcId="{BDBC45BB-FCDF-471E-A4DF-7CD9444E0570}" destId="{163BF6FB-09B9-4911-9C4B-6D8D10163A5D}" srcOrd="0" destOrd="0" presId="urn:microsoft.com/office/officeart/2005/8/layout/arrow2"/>
    <dgm:cxn modelId="{559A7A93-2A62-40C2-83C6-E74E3E83E8A9}" type="presOf" srcId="{E4750A2A-BB42-4E2A-9FB9-EF56B8206EA3}" destId="{B87C732D-1411-4C45-BC4A-66DA48694CCA}" srcOrd="0" destOrd="0" presId="urn:microsoft.com/office/officeart/2005/8/layout/arrow2"/>
    <dgm:cxn modelId="{DBA25CC0-E3E0-40B0-9EBB-C6D22867D185}" type="presOf" srcId="{4774C57B-22DE-46E3-8086-8DFCC1BE1A71}" destId="{525ABB66-E7FD-4A27-BB9B-2BD3BCFD3B7D}" srcOrd="0" destOrd="0" presId="urn:microsoft.com/office/officeart/2005/8/layout/arrow2"/>
    <dgm:cxn modelId="{BC03418C-63EB-46EC-BB43-CBE91653A001}" srcId="{E4750A2A-BB42-4E2A-9FB9-EF56B8206EA3}" destId="{0DF05207-AB15-4244-9BC7-C34D81E711D7}" srcOrd="1" destOrd="0" parTransId="{2D85D30D-0278-4751-A5BB-403098C5CF34}" sibTransId="{F711D051-B576-4E25-816E-A8211AB6F7BA}"/>
    <dgm:cxn modelId="{47E6AF70-D204-4B14-90A0-2D81E660CD98}" srcId="{E4750A2A-BB42-4E2A-9FB9-EF56B8206EA3}" destId="{4774C57B-22DE-46E3-8086-8DFCC1BE1A71}" srcOrd="0" destOrd="0" parTransId="{C641E031-A127-4491-8AE1-C63AC7DB05EE}" sibTransId="{DC338075-6CEA-42E5-92F3-1C014AAABBB4}"/>
    <dgm:cxn modelId="{2C03903A-93A5-4A6F-B843-8C71AF5FCD04}" srcId="{E4750A2A-BB42-4E2A-9FB9-EF56B8206EA3}" destId="{BDBC45BB-FCDF-471E-A4DF-7CD9444E0570}" srcOrd="2" destOrd="0" parTransId="{B4BE85A5-0324-4ABB-86DC-5A622D3161DB}" sibTransId="{D7C0B3CD-3952-441F-8324-934974206AB0}"/>
    <dgm:cxn modelId="{92236DAA-7B3A-4829-91ED-C8D19BD7F3D8}" type="presOf" srcId="{0DF05207-AB15-4244-9BC7-C34D81E711D7}" destId="{29A4808E-983B-4E48-8625-247AE07F8705}" srcOrd="0" destOrd="0" presId="urn:microsoft.com/office/officeart/2005/8/layout/arrow2"/>
    <dgm:cxn modelId="{FA7A6778-9E17-4B82-8C70-9B4D9D8A64F7}" type="presParOf" srcId="{B87C732D-1411-4C45-BC4A-66DA48694CCA}" destId="{9B25E202-8BBF-483C-AB3B-06F34B9F48F3}" srcOrd="0" destOrd="0" presId="urn:microsoft.com/office/officeart/2005/8/layout/arrow2"/>
    <dgm:cxn modelId="{567751E9-78A5-486E-83E7-1E5277463E2E}" type="presParOf" srcId="{B87C732D-1411-4C45-BC4A-66DA48694CCA}" destId="{B93BC8BA-B4A4-43B1-AD23-970AE9D97280}" srcOrd="1" destOrd="0" presId="urn:microsoft.com/office/officeart/2005/8/layout/arrow2"/>
    <dgm:cxn modelId="{ED8F5B91-BCB3-4337-A8BB-1F140AA1BFCD}" type="presParOf" srcId="{B93BC8BA-B4A4-43B1-AD23-970AE9D97280}" destId="{258C7BD1-E37C-4523-A041-E42BC3E89D5A}" srcOrd="0" destOrd="0" presId="urn:microsoft.com/office/officeart/2005/8/layout/arrow2"/>
    <dgm:cxn modelId="{46F29CDE-DC75-40FA-87B9-A5BE4EEDB14E}" type="presParOf" srcId="{B93BC8BA-B4A4-43B1-AD23-970AE9D97280}" destId="{525ABB66-E7FD-4A27-BB9B-2BD3BCFD3B7D}" srcOrd="1" destOrd="0" presId="urn:microsoft.com/office/officeart/2005/8/layout/arrow2"/>
    <dgm:cxn modelId="{306E612F-14A6-4AD8-8246-9FFFE1019317}" type="presParOf" srcId="{B93BC8BA-B4A4-43B1-AD23-970AE9D97280}" destId="{DDC3EE31-269D-4831-B9BD-F98CF09F4F4A}" srcOrd="2" destOrd="0" presId="urn:microsoft.com/office/officeart/2005/8/layout/arrow2"/>
    <dgm:cxn modelId="{BAB0ECE5-918C-4F68-9E2D-CB616C0DD56A}" type="presParOf" srcId="{B93BC8BA-B4A4-43B1-AD23-970AE9D97280}" destId="{29A4808E-983B-4E48-8625-247AE07F8705}" srcOrd="3" destOrd="0" presId="urn:microsoft.com/office/officeart/2005/8/layout/arrow2"/>
    <dgm:cxn modelId="{B802A15C-F788-4CA9-87AC-101A276200AA}" type="presParOf" srcId="{B93BC8BA-B4A4-43B1-AD23-970AE9D97280}" destId="{939A8A9D-E320-4117-9F50-886BAE204E69}" srcOrd="4" destOrd="0" presId="urn:microsoft.com/office/officeart/2005/8/layout/arrow2"/>
    <dgm:cxn modelId="{FF8EC718-1035-4551-8ADF-9976AC3E0BE3}" type="presParOf" srcId="{B93BC8BA-B4A4-43B1-AD23-970AE9D97280}" destId="{163BF6FB-09B9-4911-9C4B-6D8D10163A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5DAF8-D350-4AFF-9180-667D2F0EC2CA}">
      <dsp:nvSpPr>
        <dsp:cNvPr id="0" name=""/>
        <dsp:cNvSpPr/>
      </dsp:nvSpPr>
      <dsp:spPr>
        <a:xfrm>
          <a:off x="0" y="0"/>
          <a:ext cx="4464496" cy="1163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Женская дистанция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85" y="56785"/>
        <a:ext cx="4350926" cy="1049666"/>
      </dsp:txXfrm>
    </dsp:sp>
    <dsp:sp modelId="{331B70C3-CA22-44AA-A976-081AEF153189}">
      <dsp:nvSpPr>
        <dsp:cNvPr id="0" name=""/>
        <dsp:cNvSpPr/>
      </dsp:nvSpPr>
      <dsp:spPr>
        <a:xfrm>
          <a:off x="0" y="1160787"/>
          <a:ext cx="446449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м</a:t>
          </a:r>
          <a:endParaRPr lang="ru-RU" sz="5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60787"/>
        <a:ext cx="4464496" cy="1076400"/>
      </dsp:txXfrm>
    </dsp:sp>
    <dsp:sp modelId="{B01F1FA7-0AA5-47F3-BF0C-B861092F9261}">
      <dsp:nvSpPr>
        <dsp:cNvPr id="0" name=""/>
        <dsp:cNvSpPr/>
      </dsp:nvSpPr>
      <dsp:spPr>
        <a:xfrm>
          <a:off x="0" y="2206788"/>
          <a:ext cx="446449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Мужская дистанция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266187"/>
        <a:ext cx="4345698" cy="1098002"/>
      </dsp:txXfrm>
    </dsp:sp>
    <dsp:sp modelId="{83C4055D-49C8-4BA1-8DE3-1C0FD22FA7E2}">
      <dsp:nvSpPr>
        <dsp:cNvPr id="0" name=""/>
        <dsp:cNvSpPr/>
      </dsp:nvSpPr>
      <dsp:spPr>
        <a:xfrm>
          <a:off x="0" y="3458270"/>
          <a:ext cx="446449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 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 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58270"/>
        <a:ext cx="4464496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DF41-E2F0-4F55-875C-31ED02B7BC85}">
      <dsp:nvSpPr>
        <dsp:cNvPr id="0" name=""/>
        <dsp:cNvSpPr/>
      </dsp:nvSpPr>
      <dsp:spPr>
        <a:xfrm>
          <a:off x="-342055" y="0"/>
          <a:ext cx="4932582" cy="14544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барьерном беге, как и в беге на короткие дистанции, применяется низкий старт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05" y="213001"/>
        <a:ext cx="3487862" cy="1028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8496A-1BD6-4AF8-896C-7492EF9F7F1B}">
      <dsp:nvSpPr>
        <dsp:cNvPr id="0" name=""/>
        <dsp:cNvSpPr/>
      </dsp:nvSpPr>
      <dsp:spPr>
        <a:xfrm>
          <a:off x="-120090" y="0"/>
          <a:ext cx="3835053" cy="1820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барьериста на старте аналогично положению бегуна спринтера.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41" y="266636"/>
        <a:ext cx="2711791" cy="1287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5E202-8BBF-483C-AB3B-06F34B9F48F3}">
      <dsp:nvSpPr>
        <dsp:cNvPr id="0" name=""/>
        <dsp:cNvSpPr/>
      </dsp:nvSpPr>
      <dsp:spPr>
        <a:xfrm>
          <a:off x="0" y="0"/>
          <a:ext cx="6840760" cy="269585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C7BD1-E37C-4523-A041-E42BC3E89D5A}">
      <dsp:nvSpPr>
        <dsp:cNvPr id="0" name=""/>
        <dsp:cNvSpPr/>
      </dsp:nvSpPr>
      <dsp:spPr>
        <a:xfrm>
          <a:off x="576063" y="1872208"/>
          <a:ext cx="177859" cy="177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ABB66-E7FD-4A27-BB9B-2BD3BCFD3B7D}">
      <dsp:nvSpPr>
        <dsp:cNvPr id="0" name=""/>
        <dsp:cNvSpPr/>
      </dsp:nvSpPr>
      <dsp:spPr>
        <a:xfrm>
          <a:off x="720088" y="2016223"/>
          <a:ext cx="1593897" cy="12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Атака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1.2.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88" y="2016223"/>
        <a:ext cx="1593897" cy="1235612"/>
      </dsp:txXfrm>
    </dsp:sp>
    <dsp:sp modelId="{DDC3EE31-269D-4831-B9BD-F98CF09F4F4A}">
      <dsp:nvSpPr>
        <dsp:cNvPr id="0" name=""/>
        <dsp:cNvSpPr/>
      </dsp:nvSpPr>
      <dsp:spPr>
        <a:xfrm>
          <a:off x="2376263" y="936104"/>
          <a:ext cx="321515" cy="3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808E-983B-4E48-8625-247AE07F8705}">
      <dsp:nvSpPr>
        <dsp:cNvPr id="0" name=""/>
        <dsp:cNvSpPr/>
      </dsp:nvSpPr>
      <dsp:spPr>
        <a:xfrm>
          <a:off x="2520272" y="1152123"/>
          <a:ext cx="1641782" cy="232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через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3.4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0272" y="1152123"/>
        <a:ext cx="1641782" cy="2325858"/>
      </dsp:txXfrm>
    </dsp:sp>
    <dsp:sp modelId="{939A8A9D-E320-4117-9F50-886BAE204E69}">
      <dsp:nvSpPr>
        <dsp:cNvPr id="0" name=""/>
        <dsp:cNvSpPr/>
      </dsp:nvSpPr>
      <dsp:spPr>
        <a:xfrm>
          <a:off x="4464497" y="288034"/>
          <a:ext cx="444649" cy="444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F6FB-09B9-4911-9C4B-6D8D10163A5D}">
      <dsp:nvSpPr>
        <dsp:cNvPr id="0" name=""/>
        <dsp:cNvSpPr/>
      </dsp:nvSpPr>
      <dsp:spPr>
        <a:xfrm>
          <a:off x="4608505" y="648079"/>
          <a:ext cx="1641782" cy="297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61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Сход с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5.6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505" y="648079"/>
        <a:ext cx="1641782" cy="297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9CC42D-0BB4-4D04-9B87-2D2AD880A8C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3480C9-34E1-4F9F-B0AF-ED04215BF9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-459432"/>
            <a:ext cx="7622232" cy="39596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Биомеханика техники барьерного бега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6172200" cy="13716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Чередниченко А.В.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201 группы ФГБОУ ВО «ВГАФК»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Лущик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И.В., доцент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«ВГАФК» и</a:t>
            </a: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., доцент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«ВГАФК»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354151" y="4581128"/>
            <a:ext cx="1152128" cy="11204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504" y="1516428"/>
            <a:ext cx="576064" cy="5127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1772817"/>
            <a:ext cx="1152128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467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барьера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9756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м: высота — 84 см, междубарьерное расстояние — 8,5;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м: высота — 76,2 см, междубарьерное расстояние — 35 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7971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мужчин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м: высота — 106,7 см, междубарьерное расстояние — 9,14 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м: высота — 91,4 см, междубарьерное расстояние — 35 м.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31840" y="4437112"/>
            <a:ext cx="576064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4437112"/>
            <a:ext cx="576064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95331" y="1524539"/>
            <a:ext cx="576064" cy="5127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136904" cy="538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2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810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 в спринте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6822265"/>
              </p:ext>
            </p:extLst>
          </p:nvPr>
        </p:nvGraphicFramePr>
        <p:xfrm>
          <a:off x="4211960" y="1484784"/>
          <a:ext cx="4464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42286" cy="487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5814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случаях на дистанции 100 и 110 м устанавливается 10 барьеров</a:t>
            </a:r>
          </a:p>
        </p:txBody>
      </p:sp>
    </p:spTree>
    <p:extLst>
      <p:ext uri="{BB962C8B-B14F-4D97-AF65-F5344CB8AC3E}">
        <p14:creationId xmlns:p14="http://schemas.microsoft.com/office/powerpoint/2010/main" val="29413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3230"/>
            <a:ext cx="4392488" cy="44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916832"/>
            <a:ext cx="3672408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— запрещается умышленно сбивать барьеры ногой или рукой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4" y="3863262"/>
            <a:ext cx="3672409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 сбоку от вертикальной стойки барьера.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95936" y="4149080"/>
            <a:ext cx="4644008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249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272808" cy="223224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365104"/>
            <a:ext cx="7467600" cy="43696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техники перешагивания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быстрого схода с последнего барьера и выхода на финишный отрезок трассы с максимальным ускорением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подготовки спортсмена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3611487" cy="203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5684803"/>
              </p:ext>
            </p:extLst>
          </p:nvPr>
        </p:nvGraphicFramePr>
        <p:xfrm>
          <a:off x="2303951" y="1254460"/>
          <a:ext cx="4248472" cy="145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195736" y="2708920"/>
            <a:ext cx="536409" cy="429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86993231"/>
              </p:ext>
            </p:extLst>
          </p:nvPr>
        </p:nvGraphicFramePr>
        <p:xfrm>
          <a:off x="323528" y="3196141"/>
          <a:ext cx="3594872" cy="182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5580112" y="2708920"/>
            <a:ext cx="504056" cy="48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63891" y="5501411"/>
            <a:ext cx="5976664" cy="132343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старта заключается в более высоком положении таза по команде «Внимание», что позволяет выполнить более раннее выпрямление туловища при стартовом разгоне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95536" y="5877272"/>
            <a:ext cx="792088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9863" y="116632"/>
            <a:ext cx="7467600" cy="7249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Стартовое положение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8035237"/>
              </p:ext>
            </p:extLst>
          </p:nvPr>
        </p:nvGraphicFramePr>
        <p:xfrm>
          <a:off x="827584" y="1628800"/>
          <a:ext cx="684076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3649" y="-315416"/>
            <a:ext cx="7467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72816"/>
            <a:ext cx="3953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преодоления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544" y="1876306"/>
            <a:ext cx="144016" cy="112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3" r="6977" b="7473"/>
          <a:stretch/>
        </p:blipFill>
        <p:spPr bwMode="auto">
          <a:xfrm>
            <a:off x="1043608" y="4797152"/>
            <a:ext cx="6698366" cy="167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62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24716" r="15091" b="28770"/>
          <a:stretch/>
        </p:blipFill>
        <p:spPr bwMode="auto">
          <a:xfrm>
            <a:off x="827584" y="980728"/>
            <a:ext cx="6705668" cy="28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733551"/>
            <a:ext cx="6705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схода с барьера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Маховая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нога опускается вниз. Этому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движению.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активный вынос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согнутой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толчковой ноги. Туловище сохраняет положение наклона</a:t>
            </a:r>
          </a:p>
        </p:txBody>
      </p:sp>
    </p:spTree>
    <p:extLst>
      <p:ext uri="{BB962C8B-B14F-4D97-AF65-F5344CB8AC3E}">
        <p14:creationId xmlns:p14="http://schemas.microsoft.com/office/powerpoint/2010/main" val="52014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Расчётная схема для определения начальной скорости вылета, угла вылета, высоты вылета центра масс тела перед барьером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1" y="1545027"/>
            <a:ext cx="446449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085184"/>
            <a:ext cx="738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V0 = Vc0- начальная скорость вылета центра масс тела, V)X - проекция скорости вылета центра масс тела на ось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проекция скорости вылета центра масс тела на ось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-текущая скорость центра масс тела.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3014" y="1412776"/>
            <a:ext cx="32567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высота вылета центра масс тела в начальное время вылета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X0=YC0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угол вылета центра масс тела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сила тяжести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тела,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сила сопротивления воздушной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91290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467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0122" r="11717" b="24672"/>
          <a:stretch/>
        </p:blipFill>
        <p:spPr bwMode="auto">
          <a:xfrm>
            <a:off x="1043608" y="1124744"/>
            <a:ext cx="68407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50912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Преодолевая барьер спортсмен делает шаг длиной около 3.5 м, стремясь выполнить его с минимальной потерей скорости, и, приземляясь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препятствием, сразу продолжает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</a:p>
        </p:txBody>
      </p:sp>
    </p:spTree>
    <p:extLst>
      <p:ext uri="{BB962C8B-B14F-4D97-AF65-F5344CB8AC3E}">
        <p14:creationId xmlns:p14="http://schemas.microsoft.com/office/powerpoint/2010/main" val="328507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400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Биомеханика техники барьерного бега</vt:lpstr>
      <vt:lpstr>Дистанция в спринте</vt:lpstr>
      <vt:lpstr>ограничения</vt:lpstr>
      <vt:lpstr>Основные особенности подготовки спортсмена</vt:lpstr>
      <vt:lpstr>Стартовое положение</vt:lpstr>
      <vt:lpstr>техника</vt:lpstr>
      <vt:lpstr>техника</vt:lpstr>
      <vt:lpstr>Расчётная схема для определения начальной скорости вылета, угла вылета, высоты вылета центра масс тела перед барьером.</vt:lpstr>
      <vt:lpstr>Техника</vt:lpstr>
      <vt:lpstr>Высота барьера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Биомеханика техники барьерного бега</dc:title>
  <dc:creator>Админ123</dc:creator>
  <cp:lastModifiedBy>Админ123</cp:lastModifiedBy>
  <cp:revision>18</cp:revision>
  <dcterms:created xsi:type="dcterms:W3CDTF">2023-11-23T16:08:10Z</dcterms:created>
  <dcterms:modified xsi:type="dcterms:W3CDTF">2023-11-28T18:37:48Z</dcterms:modified>
</cp:coreProperties>
</file>