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87" r:id="rId2"/>
  </p:sldMasterIdLst>
  <p:sldIdLst>
    <p:sldId id="256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60" y="-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559AFD9-F28D-46B1-97FD-0F830F934B48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25.12.2023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CF9CD8A-9CE1-41F8-AC0F-C3B720A536CF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559AFD9-F28D-46B1-97FD-0F830F934B48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25.12.2023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CF9CD8A-9CE1-41F8-AC0F-C3B720A536CF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559AFD9-F28D-46B1-97FD-0F830F934B48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25.12.2023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CF9CD8A-9CE1-41F8-AC0F-C3B720A536CF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559AFD9-F28D-46B1-97FD-0F830F934B48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25.12.2023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CF9CD8A-9CE1-41F8-AC0F-C3B720A536CF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559AFD9-F28D-46B1-97FD-0F830F934B48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25.12.2023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CF9CD8A-9CE1-41F8-AC0F-C3B720A536CF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559AFD9-F28D-46B1-97FD-0F830F934B48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25.12.2023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CF9CD8A-9CE1-41F8-AC0F-C3B720A536CF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559AFD9-F28D-46B1-97FD-0F830F934B48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25.12.2023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CF9CD8A-9CE1-41F8-AC0F-C3B720A536CF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559AFD9-F28D-46B1-97FD-0F830F934B48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25.12.2023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CF9CD8A-9CE1-41F8-AC0F-C3B720A536CF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559AFD9-F28D-46B1-97FD-0F830F934B48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25.12.2023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1CF9CD8A-9CE1-41F8-AC0F-C3B720A536CF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559AFD9-F28D-46B1-97FD-0F830F934B48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25.12.2023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CF9CD8A-9CE1-41F8-AC0F-C3B720A536CF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2559AFD9-F28D-46B1-97FD-0F830F934B48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25.12.2023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CF9CD8A-9CE1-41F8-AC0F-C3B720A536CF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6000" b="0" strike="noStrike" spc="-1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lang="ru-RU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F57FF4DB-C994-4148-A2B3-44AAF170CA44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25.12.2023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A0FF0DF-A152-41F6-AF74-973AF84A2D7B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fld id="{F57FF4DB-C994-4148-A2B3-44AAF170CA44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25.12.2023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1A0FF0DF-A152-41F6-AF74-973AF84A2D7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3"/>
          <p:cNvPicPr/>
          <p:nvPr/>
        </p:nvPicPr>
        <p:blipFill>
          <a:blip r:embed="rId2" cstate="print"/>
          <a:stretch/>
        </p:blipFill>
        <p:spPr>
          <a:xfrm>
            <a:off x="0" y="19080"/>
            <a:ext cx="12191760" cy="6838560"/>
          </a:xfrm>
          <a:prstGeom prst="rect">
            <a:avLst/>
          </a:prstGeom>
          <a:ln w="0">
            <a:noFill/>
          </a:ln>
        </p:spPr>
      </p:pic>
      <p:sp>
        <p:nvSpPr>
          <p:cNvPr id="83" name="Заголовок 1"/>
          <p:cNvSpPr txBox="1"/>
          <p:nvPr/>
        </p:nvSpPr>
        <p:spPr>
          <a:xfrm>
            <a:off x="695400" y="1556792"/>
            <a:ext cx="10862640" cy="2959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25000" lnSpcReduction="20000"/>
          </a:bodyPr>
          <a:lstStyle/>
          <a:p>
            <a:pPr algn="ctr">
              <a:lnSpc>
                <a:spcPct val="90000"/>
              </a:lnSpc>
            </a:pPr>
            <a:r>
              <a:rPr sz="7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sz="7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400" b="1" strike="noStrike" spc="-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Интерактивный кроссворд</a:t>
            </a:r>
            <a:r>
              <a:rPr sz="1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sz="14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400" b="1" strike="noStrike" spc="-1" dirty="0">
                <a:solidFill>
                  <a:srgbClr val="3B7208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4400" b="1" strike="noStrike" spc="-1" dirty="0" smtClean="0">
                <a:solidFill>
                  <a:srgbClr val="3B7208"/>
                </a:solidFill>
                <a:latin typeface="Times New Roman" pitchFamily="18" charset="0"/>
                <a:cs typeface="Times New Roman" pitchFamily="18" charset="0"/>
              </a:rPr>
              <a:t>произведению К.И</a:t>
            </a:r>
            <a:r>
              <a:rPr lang="ru-RU" sz="14400" b="1" strike="noStrike" spc="-1" dirty="0">
                <a:solidFill>
                  <a:srgbClr val="3B7208"/>
                </a:solidFill>
                <a:latin typeface="Times New Roman" pitchFamily="18" charset="0"/>
                <a:cs typeface="Times New Roman" pitchFamily="18" charset="0"/>
              </a:rPr>
              <a:t>. Чуковского</a:t>
            </a:r>
            <a:r>
              <a:rPr sz="1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sz="14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400" b="1" strike="noStrike" spc="-1" dirty="0" smtClean="0">
                <a:solidFill>
                  <a:srgbClr val="3B7208"/>
                </a:solidFill>
                <a:latin typeface="Times New Roman" pitchFamily="18" charset="0"/>
                <a:cs typeface="Times New Roman" pitchFamily="18" charset="0"/>
              </a:rPr>
              <a:t>«Доктор Айболит»</a:t>
            </a:r>
          </a:p>
          <a:p>
            <a:pPr algn="ctr">
              <a:lnSpc>
                <a:spcPct val="90000"/>
              </a:lnSpc>
            </a:pPr>
            <a:endParaRPr lang="ru-RU" sz="7400" b="1" spc="-1" dirty="0" smtClean="0">
              <a:solidFill>
                <a:srgbClr val="3B72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7400" b="1" spc="-1" dirty="0">
              <a:solidFill>
                <a:srgbClr val="3B72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7400" b="1" spc="-1" dirty="0" smtClean="0">
              <a:solidFill>
                <a:srgbClr val="3B72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7400" b="1" spc="-1" dirty="0">
              <a:solidFill>
                <a:srgbClr val="3B72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7400" b="1" spc="-1" dirty="0" smtClean="0">
              <a:solidFill>
                <a:srgbClr val="3B72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7400" b="1" spc="-1" dirty="0">
              <a:solidFill>
                <a:srgbClr val="3B72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7400" b="1" spc="-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Самохина В.В.</a:t>
            </a:r>
          </a:p>
          <a:p>
            <a:pPr algn="ctr">
              <a:lnSpc>
                <a:spcPct val="90000"/>
              </a:lnSpc>
            </a:pPr>
            <a:r>
              <a:rPr lang="ru-RU" sz="7400" b="1" strike="noStrike" spc="-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Халисова</a:t>
            </a:r>
            <a:r>
              <a:rPr lang="ru-RU" sz="7400" b="1" strike="noStrike" spc="-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А.А.</a:t>
            </a:r>
          </a:p>
          <a:p>
            <a:pPr algn="ctr">
              <a:lnSpc>
                <a:spcPct val="90000"/>
              </a:lnSpc>
            </a:pPr>
            <a:r>
              <a:rPr lang="ru-RU" sz="7400" b="1" spc="-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Кирикова А.С.</a:t>
            </a:r>
          </a:p>
          <a:p>
            <a:pPr algn="ctr">
              <a:lnSpc>
                <a:spcPct val="90000"/>
              </a:lnSpc>
            </a:pPr>
            <a:r>
              <a:rPr lang="ru-RU" sz="7400" b="1" strike="noStrike" spc="-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Биккулова</a:t>
            </a:r>
            <a:r>
              <a:rPr lang="ru-RU" sz="7400" b="1" strike="noStrike" spc="-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А. Ю.</a:t>
            </a:r>
          </a:p>
          <a:p>
            <a:pPr algn="ctr">
              <a:lnSpc>
                <a:spcPct val="90000"/>
              </a:lnSpc>
            </a:pPr>
            <a:endParaRPr lang="ru-RU" sz="4900" b="1" spc="-1" dirty="0">
              <a:solidFill>
                <a:srgbClr val="3B7208"/>
              </a:solidFill>
              <a:latin typeface="Calibri Light"/>
            </a:endParaRPr>
          </a:p>
          <a:p>
            <a:pPr algn="ctr">
              <a:lnSpc>
                <a:spcPct val="9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49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5749248"/>
          </a:xfrm>
        </p:spPr>
        <p:txBody>
          <a:bodyPr>
            <a:normAutofit/>
          </a:bodyPr>
          <a:lstStyle/>
          <a:p>
            <a:pPr algn="ctr"/>
            <a:r>
              <a:rPr lang="ru-RU" sz="3600" spc="-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br>
              <a:rPr lang="ru-RU" sz="3600" spc="-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spc="-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spc="-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spc="-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spc="-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Прочитать сказку К.И. Чуковского «Айболит»  </a:t>
            </a:r>
            <a:br>
              <a:rPr lang="ru-RU" sz="3600" spc="-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spc="-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Провести беседу по прочитанной сказке </a:t>
            </a:r>
            <a:br>
              <a:rPr lang="ru-RU" sz="3600" spc="-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spc="-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Droid Sans Fallback"/>
                <a:cs typeface="Times New Roman" pitchFamily="18" charset="0"/>
              </a:rPr>
              <a:t>3.</a:t>
            </a:r>
            <a:r>
              <a:rPr lang="ru-RU" sz="3600" spc="-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Показать иллюстрации по сказке «Айболит»</a:t>
            </a:r>
            <a:br>
              <a:rPr lang="ru-RU" sz="3600" spc="-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spc="-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Дети отвечают на вопросы кроссворда </a:t>
            </a:r>
            <a:br>
              <a:rPr lang="ru-RU" sz="3600" spc="-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spc="-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Droid Sans Fallback"/>
                <a:cs typeface="Times New Roman" pitchFamily="18" charset="0"/>
              </a:rPr>
              <a:t>5. 1 вопрос кроссворда: </a:t>
            </a:r>
            <a:r>
              <a:rPr lang="ru-RU" sz="3600" spc="-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Самая жаркая пустыня планеты?</a:t>
            </a:r>
            <a:r>
              <a:rPr lang="ru-RU" sz="5400" spc="-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spc="-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2"/>
          <p:cNvPicPr/>
          <p:nvPr/>
        </p:nvPicPr>
        <p:blipFill>
          <a:blip r:embed="rId2" cstate="print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86" name="TextBox 48"/>
          <p:cNvSpPr/>
          <p:nvPr/>
        </p:nvSpPr>
        <p:spPr>
          <a:xfrm>
            <a:off x="0" y="5777640"/>
            <a:ext cx="3657240" cy="1075764"/>
          </a:xfrm>
          <a:prstGeom prst="rect">
            <a:avLst/>
          </a:prstGeom>
          <a:solidFill>
            <a:srgbClr val="FFC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latin typeface="Times New Roman"/>
              </a:rPr>
              <a:t>Самая жаркая пустыня планеты?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87" name="Прямоугольник 1"/>
          <p:cNvSpPr/>
          <p:nvPr/>
        </p:nvSpPr>
        <p:spPr>
          <a:xfrm>
            <a:off x="706896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Прямоугольник 2"/>
          <p:cNvSpPr/>
          <p:nvPr/>
        </p:nvSpPr>
        <p:spPr>
          <a:xfrm>
            <a:off x="6558840" y="19292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Прямоугольник 3"/>
          <p:cNvSpPr/>
          <p:nvPr/>
        </p:nvSpPr>
        <p:spPr>
          <a:xfrm>
            <a:off x="7103880" y="1489680"/>
            <a:ext cx="50508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90" name="Прямоугольник 4"/>
          <p:cNvSpPr/>
          <p:nvPr/>
        </p:nvSpPr>
        <p:spPr>
          <a:xfrm>
            <a:off x="8709120" y="14864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р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91" name="Прямоугольник 5"/>
          <p:cNvSpPr/>
          <p:nvPr/>
        </p:nvSpPr>
        <p:spPr>
          <a:xfrm>
            <a:off x="8159760" y="14896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92" name="Прямоугольник 6"/>
          <p:cNvSpPr/>
          <p:nvPr/>
        </p:nvSpPr>
        <p:spPr>
          <a:xfrm>
            <a:off x="6577200" y="14709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с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93" name="Прямоугольник 7"/>
          <p:cNvSpPr/>
          <p:nvPr/>
        </p:nvSpPr>
        <p:spPr>
          <a:xfrm>
            <a:off x="7611120" y="14932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х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94" name="Прямоугольник 8"/>
          <p:cNvSpPr/>
          <p:nvPr/>
        </p:nvSpPr>
        <p:spPr>
          <a:xfrm>
            <a:off x="546588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Прямоугольник 9"/>
          <p:cNvSpPr/>
          <p:nvPr/>
        </p:nvSpPr>
        <p:spPr>
          <a:xfrm>
            <a:off x="601020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Прямоугольник 10"/>
          <p:cNvSpPr/>
          <p:nvPr/>
        </p:nvSpPr>
        <p:spPr>
          <a:xfrm>
            <a:off x="8183160" y="24192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Прямоугольник 12"/>
          <p:cNvSpPr/>
          <p:nvPr/>
        </p:nvSpPr>
        <p:spPr>
          <a:xfrm>
            <a:off x="7636680" y="24206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Прямоугольник 13"/>
          <p:cNvSpPr/>
          <p:nvPr/>
        </p:nvSpPr>
        <p:spPr>
          <a:xfrm>
            <a:off x="7092360" y="24094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Прямоугольник 14"/>
          <p:cNvSpPr/>
          <p:nvPr/>
        </p:nvSpPr>
        <p:spPr>
          <a:xfrm>
            <a:off x="9242280" y="24087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Прямоугольник 15"/>
          <p:cNvSpPr/>
          <p:nvPr/>
        </p:nvSpPr>
        <p:spPr>
          <a:xfrm>
            <a:off x="7640640" y="28861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Прямоугольник 16"/>
          <p:cNvSpPr/>
          <p:nvPr/>
        </p:nvSpPr>
        <p:spPr>
          <a:xfrm>
            <a:off x="7092360" y="28641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" name="Прямоугольник 17"/>
          <p:cNvSpPr/>
          <p:nvPr/>
        </p:nvSpPr>
        <p:spPr>
          <a:xfrm>
            <a:off x="5476680" y="42696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Прямоугольник 19"/>
          <p:cNvSpPr/>
          <p:nvPr/>
        </p:nvSpPr>
        <p:spPr>
          <a:xfrm>
            <a:off x="6544080" y="28497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4" name="Прямоугольник 20"/>
          <p:cNvSpPr/>
          <p:nvPr/>
        </p:nvSpPr>
        <p:spPr>
          <a:xfrm>
            <a:off x="6535440" y="33174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5" name="Прямоугольник 21"/>
          <p:cNvSpPr/>
          <p:nvPr/>
        </p:nvSpPr>
        <p:spPr>
          <a:xfrm>
            <a:off x="6005880" y="33238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6" name="Прямоугольник 22"/>
          <p:cNvSpPr/>
          <p:nvPr/>
        </p:nvSpPr>
        <p:spPr>
          <a:xfrm>
            <a:off x="7084080" y="33148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Прямоугольник 26"/>
          <p:cNvSpPr/>
          <p:nvPr/>
        </p:nvSpPr>
        <p:spPr>
          <a:xfrm>
            <a:off x="6527520" y="37944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Прямоугольник 28"/>
          <p:cNvSpPr/>
          <p:nvPr/>
        </p:nvSpPr>
        <p:spPr>
          <a:xfrm>
            <a:off x="8143200" y="37875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Прямоугольник 29"/>
          <p:cNvSpPr/>
          <p:nvPr/>
        </p:nvSpPr>
        <p:spPr>
          <a:xfrm>
            <a:off x="7610040" y="38030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Прямоугольник 30"/>
          <p:cNvSpPr/>
          <p:nvPr/>
        </p:nvSpPr>
        <p:spPr>
          <a:xfrm>
            <a:off x="7068960" y="38034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Прямоугольник 31"/>
          <p:cNvSpPr/>
          <p:nvPr/>
        </p:nvSpPr>
        <p:spPr>
          <a:xfrm>
            <a:off x="7077240" y="42717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Прямоугольник 32"/>
          <p:cNvSpPr/>
          <p:nvPr/>
        </p:nvSpPr>
        <p:spPr>
          <a:xfrm>
            <a:off x="5994360" y="42685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3" name="Прямоугольник 34"/>
          <p:cNvSpPr/>
          <p:nvPr/>
        </p:nvSpPr>
        <p:spPr>
          <a:xfrm>
            <a:off x="3857040" y="4276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4" name="Прямоугольник 35"/>
          <p:cNvSpPr/>
          <p:nvPr/>
        </p:nvSpPr>
        <p:spPr>
          <a:xfrm>
            <a:off x="3330000" y="42796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Прямоугольник 36"/>
          <p:cNvSpPr/>
          <p:nvPr/>
        </p:nvSpPr>
        <p:spPr>
          <a:xfrm>
            <a:off x="8143200" y="42602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Прямоугольник 37"/>
          <p:cNvSpPr/>
          <p:nvPr/>
        </p:nvSpPr>
        <p:spPr>
          <a:xfrm>
            <a:off x="7608600" y="42602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Прямоугольник 38"/>
          <p:cNvSpPr/>
          <p:nvPr/>
        </p:nvSpPr>
        <p:spPr>
          <a:xfrm>
            <a:off x="8170200" y="28731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Прямоугольник 39"/>
          <p:cNvSpPr/>
          <p:nvPr/>
        </p:nvSpPr>
        <p:spPr>
          <a:xfrm>
            <a:off x="8712000" y="28843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Прямоугольник 41"/>
          <p:cNvSpPr/>
          <p:nvPr/>
        </p:nvSpPr>
        <p:spPr>
          <a:xfrm>
            <a:off x="6519600" y="42685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Прямоугольник 42"/>
          <p:cNvSpPr/>
          <p:nvPr/>
        </p:nvSpPr>
        <p:spPr>
          <a:xfrm>
            <a:off x="9249840" y="2870640"/>
            <a:ext cx="533160" cy="4593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Прямоугольник 43"/>
          <p:cNvSpPr/>
          <p:nvPr/>
        </p:nvSpPr>
        <p:spPr>
          <a:xfrm>
            <a:off x="5468400" y="33303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Прямоугольник 44"/>
          <p:cNvSpPr/>
          <p:nvPr/>
        </p:nvSpPr>
        <p:spPr>
          <a:xfrm>
            <a:off x="4389120" y="4276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3" name="Прямоугольник 45"/>
          <p:cNvSpPr/>
          <p:nvPr/>
        </p:nvSpPr>
        <p:spPr>
          <a:xfrm>
            <a:off x="4932360" y="42670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TextBox 49"/>
          <p:cNvSpPr/>
          <p:nvPr/>
        </p:nvSpPr>
        <p:spPr>
          <a:xfrm>
            <a:off x="6120000" y="144036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latin typeface="Times New Roman"/>
              </a:rPr>
              <a:t>1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25" name="Стрелка вправо 50"/>
          <p:cNvSpPr/>
          <p:nvPr/>
        </p:nvSpPr>
        <p:spPr>
          <a:xfrm>
            <a:off x="5290560" y="1480680"/>
            <a:ext cx="654840" cy="3459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Управляющая кнопка: далее 51"/>
          <p:cNvSpPr/>
          <p:nvPr/>
        </p:nvSpPr>
        <p:spPr>
          <a:xfrm>
            <a:off x="9982080" y="6095880"/>
            <a:ext cx="456840" cy="380520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TextBox 101"/>
          <p:cNvSpPr/>
          <p:nvPr/>
        </p:nvSpPr>
        <p:spPr>
          <a:xfrm>
            <a:off x="3441960" y="201924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2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28" name="TextBox 102"/>
          <p:cNvSpPr/>
          <p:nvPr/>
        </p:nvSpPr>
        <p:spPr>
          <a:xfrm>
            <a:off x="6673320" y="240480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3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29" name="TextBox 103"/>
          <p:cNvSpPr/>
          <p:nvPr/>
        </p:nvSpPr>
        <p:spPr>
          <a:xfrm>
            <a:off x="6217560" y="284472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4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30" name="TextBox 104"/>
          <p:cNvSpPr/>
          <p:nvPr/>
        </p:nvSpPr>
        <p:spPr>
          <a:xfrm>
            <a:off x="6105960" y="382284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6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31" name="TextBox 105"/>
          <p:cNvSpPr/>
          <p:nvPr/>
        </p:nvSpPr>
        <p:spPr>
          <a:xfrm>
            <a:off x="5190840" y="3350520"/>
            <a:ext cx="24120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5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32" name="TextBox 106"/>
          <p:cNvSpPr/>
          <p:nvPr/>
        </p:nvSpPr>
        <p:spPr>
          <a:xfrm>
            <a:off x="-495720" y="306036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7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33" name="TextBox 107"/>
          <p:cNvSpPr/>
          <p:nvPr/>
        </p:nvSpPr>
        <p:spPr>
          <a:xfrm>
            <a:off x="2982960" y="433404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7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34" name="Прямоугольник 47"/>
          <p:cNvSpPr/>
          <p:nvPr/>
        </p:nvSpPr>
        <p:spPr>
          <a:xfrm>
            <a:off x="9226080" y="14806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135" name="Прямоугольник 52"/>
          <p:cNvSpPr/>
          <p:nvPr/>
        </p:nvSpPr>
        <p:spPr>
          <a:xfrm>
            <a:off x="4389120" y="19378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Прямоугольник 53"/>
          <p:cNvSpPr/>
          <p:nvPr/>
        </p:nvSpPr>
        <p:spPr>
          <a:xfrm>
            <a:off x="384876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Прямоугольник 54"/>
          <p:cNvSpPr/>
          <p:nvPr/>
        </p:nvSpPr>
        <p:spPr>
          <a:xfrm>
            <a:off x="492444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Прямоугольник 55"/>
          <p:cNvSpPr/>
          <p:nvPr/>
        </p:nvSpPr>
        <p:spPr>
          <a:xfrm>
            <a:off x="9771480" y="28602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Прямоугольник 56"/>
          <p:cNvSpPr/>
          <p:nvPr/>
        </p:nvSpPr>
        <p:spPr>
          <a:xfrm>
            <a:off x="8721000" y="24224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Прямоугольник 11"/>
          <p:cNvSpPr/>
          <p:nvPr/>
        </p:nvSpPr>
        <p:spPr>
          <a:xfrm>
            <a:off x="9779040" y="24289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10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0" dur="10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3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6" dur="1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9" dur="10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2" dur="10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Picture 3"/>
          <p:cNvPicPr/>
          <p:nvPr/>
        </p:nvPicPr>
        <p:blipFill>
          <a:blip r:embed="rId2" cstate="print"/>
          <a:stretch/>
        </p:blipFill>
        <p:spPr>
          <a:xfrm>
            <a:off x="0" y="-18360"/>
            <a:ext cx="12191760" cy="6876000"/>
          </a:xfrm>
          <a:prstGeom prst="rect">
            <a:avLst/>
          </a:prstGeom>
          <a:ln w="0">
            <a:noFill/>
          </a:ln>
        </p:spPr>
      </p:pic>
      <p:sp>
        <p:nvSpPr>
          <p:cNvPr id="142" name="TextBox 48"/>
          <p:cNvSpPr/>
          <p:nvPr/>
        </p:nvSpPr>
        <p:spPr>
          <a:xfrm>
            <a:off x="0" y="5288401"/>
            <a:ext cx="4417200" cy="1568206"/>
          </a:xfrm>
          <a:prstGeom prst="rect">
            <a:avLst/>
          </a:prstGeom>
          <a:solidFill>
            <a:srgbClr val="FFC000"/>
          </a:solidFill>
          <a:ln w="0">
            <a:solidFill>
              <a:srgbClr val="A5A5A5">
                <a:lumMod val="50000"/>
              </a:srgb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latin typeface="Times New Roman"/>
              </a:rPr>
              <a:t>Транспортное средство, под которое попал зайчик.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143" name="Прямоугольник 1"/>
          <p:cNvSpPr/>
          <p:nvPr/>
        </p:nvSpPr>
        <p:spPr>
          <a:xfrm>
            <a:off x="7092360" y="1943640"/>
            <a:ext cx="53316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й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144" name="Прямоугольник 2"/>
          <p:cNvSpPr/>
          <p:nvPr/>
        </p:nvSpPr>
        <p:spPr>
          <a:xfrm>
            <a:off x="6558840" y="19292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145" name="Прямоугольник 3"/>
          <p:cNvSpPr/>
          <p:nvPr/>
        </p:nvSpPr>
        <p:spPr>
          <a:xfrm>
            <a:off x="7103880" y="1489680"/>
            <a:ext cx="50508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146" name="Прямоугольник 4"/>
          <p:cNvSpPr/>
          <p:nvPr/>
        </p:nvSpPr>
        <p:spPr>
          <a:xfrm>
            <a:off x="8709120" y="14864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р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147" name="Прямоугольник 5"/>
          <p:cNvSpPr/>
          <p:nvPr/>
        </p:nvSpPr>
        <p:spPr>
          <a:xfrm>
            <a:off x="8159760" y="14896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148" name="Прямоугольник 6"/>
          <p:cNvSpPr/>
          <p:nvPr/>
        </p:nvSpPr>
        <p:spPr>
          <a:xfrm>
            <a:off x="6577200" y="14709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с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149" name="Прямоугольник 7"/>
          <p:cNvSpPr/>
          <p:nvPr/>
        </p:nvSpPr>
        <p:spPr>
          <a:xfrm>
            <a:off x="7611120" y="14932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х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150" name="Прямоугольник 8"/>
          <p:cNvSpPr/>
          <p:nvPr/>
        </p:nvSpPr>
        <p:spPr>
          <a:xfrm>
            <a:off x="546588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м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151" name="Прямоугольник 9"/>
          <p:cNvSpPr/>
          <p:nvPr/>
        </p:nvSpPr>
        <p:spPr>
          <a:xfrm>
            <a:off x="601020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в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152" name="Прямоугольник 10"/>
          <p:cNvSpPr/>
          <p:nvPr/>
        </p:nvSpPr>
        <p:spPr>
          <a:xfrm>
            <a:off x="8183160" y="24192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3" name="Прямоугольник 12"/>
          <p:cNvSpPr/>
          <p:nvPr/>
        </p:nvSpPr>
        <p:spPr>
          <a:xfrm>
            <a:off x="7636680" y="24206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Прямоугольник 13"/>
          <p:cNvSpPr/>
          <p:nvPr/>
        </p:nvSpPr>
        <p:spPr>
          <a:xfrm>
            <a:off x="7092360" y="24094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Прямоугольник 14"/>
          <p:cNvSpPr/>
          <p:nvPr/>
        </p:nvSpPr>
        <p:spPr>
          <a:xfrm>
            <a:off x="9242280" y="24087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Прямоугольник 15"/>
          <p:cNvSpPr/>
          <p:nvPr/>
        </p:nvSpPr>
        <p:spPr>
          <a:xfrm>
            <a:off x="7640640" y="28861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Прямоугольник 16"/>
          <p:cNvSpPr/>
          <p:nvPr/>
        </p:nvSpPr>
        <p:spPr>
          <a:xfrm>
            <a:off x="7092360" y="28641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Прямоугольник 17"/>
          <p:cNvSpPr/>
          <p:nvPr/>
        </p:nvSpPr>
        <p:spPr>
          <a:xfrm>
            <a:off x="5476680" y="42696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Прямоугольник 19"/>
          <p:cNvSpPr/>
          <p:nvPr/>
        </p:nvSpPr>
        <p:spPr>
          <a:xfrm>
            <a:off x="6544080" y="28497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0" name="Прямоугольник 20"/>
          <p:cNvSpPr/>
          <p:nvPr/>
        </p:nvSpPr>
        <p:spPr>
          <a:xfrm>
            <a:off x="6535440" y="33174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Прямоугольник 21"/>
          <p:cNvSpPr/>
          <p:nvPr/>
        </p:nvSpPr>
        <p:spPr>
          <a:xfrm>
            <a:off x="6005880" y="33238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Прямоугольник 22"/>
          <p:cNvSpPr/>
          <p:nvPr/>
        </p:nvSpPr>
        <p:spPr>
          <a:xfrm>
            <a:off x="7084080" y="33148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Прямоугольник 26"/>
          <p:cNvSpPr/>
          <p:nvPr/>
        </p:nvSpPr>
        <p:spPr>
          <a:xfrm>
            <a:off x="6527520" y="37944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Прямоугольник 28"/>
          <p:cNvSpPr/>
          <p:nvPr/>
        </p:nvSpPr>
        <p:spPr>
          <a:xfrm>
            <a:off x="8143200" y="37875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Прямоугольник 29"/>
          <p:cNvSpPr/>
          <p:nvPr/>
        </p:nvSpPr>
        <p:spPr>
          <a:xfrm>
            <a:off x="7610040" y="38030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6" name="Прямоугольник 30"/>
          <p:cNvSpPr/>
          <p:nvPr/>
        </p:nvSpPr>
        <p:spPr>
          <a:xfrm>
            <a:off x="7068960" y="38034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7" name="Прямоугольник 31"/>
          <p:cNvSpPr/>
          <p:nvPr/>
        </p:nvSpPr>
        <p:spPr>
          <a:xfrm>
            <a:off x="7077240" y="42717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8" name="Прямоугольник 32"/>
          <p:cNvSpPr/>
          <p:nvPr/>
        </p:nvSpPr>
        <p:spPr>
          <a:xfrm>
            <a:off x="5994360" y="42685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9" name="Прямоугольник 34"/>
          <p:cNvSpPr/>
          <p:nvPr/>
        </p:nvSpPr>
        <p:spPr>
          <a:xfrm>
            <a:off x="3857040" y="4276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0" name="Прямоугольник 35"/>
          <p:cNvSpPr/>
          <p:nvPr/>
        </p:nvSpPr>
        <p:spPr>
          <a:xfrm>
            <a:off x="3330000" y="42796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1" name="Прямоугольник 36"/>
          <p:cNvSpPr/>
          <p:nvPr/>
        </p:nvSpPr>
        <p:spPr>
          <a:xfrm>
            <a:off x="8143200" y="42602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2" name="Прямоугольник 37"/>
          <p:cNvSpPr/>
          <p:nvPr/>
        </p:nvSpPr>
        <p:spPr>
          <a:xfrm>
            <a:off x="7608600" y="42602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Прямоугольник 38"/>
          <p:cNvSpPr/>
          <p:nvPr/>
        </p:nvSpPr>
        <p:spPr>
          <a:xfrm>
            <a:off x="8170200" y="28731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4" name="Прямоугольник 39"/>
          <p:cNvSpPr/>
          <p:nvPr/>
        </p:nvSpPr>
        <p:spPr>
          <a:xfrm>
            <a:off x="8712000" y="28843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Прямоугольник 41"/>
          <p:cNvSpPr/>
          <p:nvPr/>
        </p:nvSpPr>
        <p:spPr>
          <a:xfrm>
            <a:off x="6519600" y="42685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Прямоугольник 42"/>
          <p:cNvSpPr/>
          <p:nvPr/>
        </p:nvSpPr>
        <p:spPr>
          <a:xfrm>
            <a:off x="9249840" y="2870640"/>
            <a:ext cx="533160" cy="4593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7" name="Прямоугольник 43"/>
          <p:cNvSpPr/>
          <p:nvPr/>
        </p:nvSpPr>
        <p:spPr>
          <a:xfrm>
            <a:off x="5468400" y="33303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8" name="Прямоугольник 44"/>
          <p:cNvSpPr/>
          <p:nvPr/>
        </p:nvSpPr>
        <p:spPr>
          <a:xfrm>
            <a:off x="4389120" y="4276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9" name="Прямоугольник 45"/>
          <p:cNvSpPr/>
          <p:nvPr/>
        </p:nvSpPr>
        <p:spPr>
          <a:xfrm>
            <a:off x="4932360" y="42670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0" name="TextBox 49"/>
          <p:cNvSpPr/>
          <p:nvPr/>
        </p:nvSpPr>
        <p:spPr>
          <a:xfrm>
            <a:off x="6120000" y="144036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latin typeface="Times New Roman"/>
              </a:rPr>
              <a:t>1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81" name="Стрелка вправо 50"/>
          <p:cNvSpPr/>
          <p:nvPr/>
        </p:nvSpPr>
        <p:spPr>
          <a:xfrm>
            <a:off x="2539440" y="2019240"/>
            <a:ext cx="654840" cy="3459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Управляющая кнопка: далее 51"/>
          <p:cNvSpPr/>
          <p:nvPr/>
        </p:nvSpPr>
        <p:spPr>
          <a:xfrm>
            <a:off x="9982080" y="6095880"/>
            <a:ext cx="456840" cy="380520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3" name="TextBox 101"/>
          <p:cNvSpPr/>
          <p:nvPr/>
        </p:nvSpPr>
        <p:spPr>
          <a:xfrm>
            <a:off x="3441960" y="201924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2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84" name="TextBox 102"/>
          <p:cNvSpPr/>
          <p:nvPr/>
        </p:nvSpPr>
        <p:spPr>
          <a:xfrm>
            <a:off x="6673320" y="240480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3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85" name="TextBox 103"/>
          <p:cNvSpPr/>
          <p:nvPr/>
        </p:nvSpPr>
        <p:spPr>
          <a:xfrm>
            <a:off x="6217560" y="284472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4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86" name="TextBox 104"/>
          <p:cNvSpPr/>
          <p:nvPr/>
        </p:nvSpPr>
        <p:spPr>
          <a:xfrm>
            <a:off x="6105960" y="382284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6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87" name="TextBox 105"/>
          <p:cNvSpPr/>
          <p:nvPr/>
        </p:nvSpPr>
        <p:spPr>
          <a:xfrm>
            <a:off x="5190840" y="3350520"/>
            <a:ext cx="24120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5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88" name="TextBox 106"/>
          <p:cNvSpPr/>
          <p:nvPr/>
        </p:nvSpPr>
        <p:spPr>
          <a:xfrm>
            <a:off x="-495720" y="306036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7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89" name="TextBox 107"/>
          <p:cNvSpPr/>
          <p:nvPr/>
        </p:nvSpPr>
        <p:spPr>
          <a:xfrm>
            <a:off x="2916360" y="429552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7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90" name="Прямоугольник 47"/>
          <p:cNvSpPr/>
          <p:nvPr/>
        </p:nvSpPr>
        <p:spPr>
          <a:xfrm>
            <a:off x="9226080" y="14806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191" name="Прямоугольник 52"/>
          <p:cNvSpPr/>
          <p:nvPr/>
        </p:nvSpPr>
        <p:spPr>
          <a:xfrm>
            <a:off x="4389120" y="19378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р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192" name="Прямоугольник 53"/>
          <p:cNvSpPr/>
          <p:nvPr/>
        </p:nvSpPr>
        <p:spPr>
          <a:xfrm>
            <a:off x="384876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т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193" name="Прямоугольник 54"/>
          <p:cNvSpPr/>
          <p:nvPr/>
        </p:nvSpPr>
        <p:spPr>
          <a:xfrm>
            <a:off x="492444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194" name="Прямоугольник 55"/>
          <p:cNvSpPr/>
          <p:nvPr/>
        </p:nvSpPr>
        <p:spPr>
          <a:xfrm>
            <a:off x="9771480" y="28602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Прямоугольник 56"/>
          <p:cNvSpPr/>
          <p:nvPr/>
        </p:nvSpPr>
        <p:spPr>
          <a:xfrm>
            <a:off x="8721000" y="24224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6" name="Прямоугольник 11"/>
          <p:cNvSpPr/>
          <p:nvPr/>
        </p:nvSpPr>
        <p:spPr>
          <a:xfrm>
            <a:off x="9779040" y="24289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1000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0" dur="1000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3" dur="1000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6" dur="1000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9" dur="100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2" dur="10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5" dur="10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Picture 2"/>
          <p:cNvPicPr/>
          <p:nvPr/>
        </p:nvPicPr>
        <p:blipFill>
          <a:blip r:embed="rId2" cstate="print"/>
          <a:stretch/>
        </p:blipFill>
        <p:spPr>
          <a:xfrm>
            <a:off x="0" y="-1080"/>
            <a:ext cx="12191760" cy="6858720"/>
          </a:xfrm>
          <a:prstGeom prst="rect">
            <a:avLst/>
          </a:prstGeom>
          <a:ln w="0">
            <a:noFill/>
          </a:ln>
        </p:spPr>
      </p:pic>
      <p:sp>
        <p:nvSpPr>
          <p:cNvPr id="198" name="TextBox 48"/>
          <p:cNvSpPr/>
          <p:nvPr/>
        </p:nvSpPr>
        <p:spPr>
          <a:xfrm>
            <a:off x="17280" y="5311081"/>
            <a:ext cx="4219560" cy="1568206"/>
          </a:xfrm>
          <a:prstGeom prst="rect">
            <a:avLst/>
          </a:prstGeom>
          <a:solidFill>
            <a:srgbClr val="FFC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latin typeface="Times New Roman"/>
              </a:rPr>
              <a:t>Кличка собаки в сказке «Доктор Айболит».</a:t>
            </a:r>
            <a:endParaRPr lang="ru-RU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199" name="Прямоугольник 1"/>
          <p:cNvSpPr/>
          <p:nvPr/>
        </p:nvSpPr>
        <p:spPr>
          <a:xfrm>
            <a:off x="7068960" y="1927800"/>
            <a:ext cx="53316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й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00" name="Прямоугольник 2"/>
          <p:cNvSpPr/>
          <p:nvPr/>
        </p:nvSpPr>
        <p:spPr>
          <a:xfrm>
            <a:off x="6558840" y="19292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01" name="Прямоугольник 3"/>
          <p:cNvSpPr/>
          <p:nvPr/>
        </p:nvSpPr>
        <p:spPr>
          <a:xfrm>
            <a:off x="7103880" y="1489680"/>
            <a:ext cx="50508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02" name="Прямоугольник 4"/>
          <p:cNvSpPr/>
          <p:nvPr/>
        </p:nvSpPr>
        <p:spPr>
          <a:xfrm>
            <a:off x="8709120" y="14864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р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03" name="Прямоугольник 5"/>
          <p:cNvSpPr/>
          <p:nvPr/>
        </p:nvSpPr>
        <p:spPr>
          <a:xfrm>
            <a:off x="8159760" y="14896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04" name="Прямоугольник 6"/>
          <p:cNvSpPr/>
          <p:nvPr/>
        </p:nvSpPr>
        <p:spPr>
          <a:xfrm>
            <a:off x="6577200" y="14709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с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05" name="Прямоугольник 7"/>
          <p:cNvSpPr/>
          <p:nvPr/>
        </p:nvSpPr>
        <p:spPr>
          <a:xfrm>
            <a:off x="7611120" y="14932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х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06" name="Прямоугольник 8"/>
          <p:cNvSpPr/>
          <p:nvPr/>
        </p:nvSpPr>
        <p:spPr>
          <a:xfrm>
            <a:off x="546588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м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07" name="Прямоугольник 9"/>
          <p:cNvSpPr/>
          <p:nvPr/>
        </p:nvSpPr>
        <p:spPr>
          <a:xfrm>
            <a:off x="601020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в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08" name="Прямоугольник 10"/>
          <p:cNvSpPr/>
          <p:nvPr/>
        </p:nvSpPr>
        <p:spPr>
          <a:xfrm>
            <a:off x="8183160" y="24192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9" name="Прямоугольник 13"/>
          <p:cNvSpPr/>
          <p:nvPr/>
        </p:nvSpPr>
        <p:spPr>
          <a:xfrm>
            <a:off x="7092360" y="2409480"/>
            <a:ext cx="53316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Times New Roman"/>
              </a:rPr>
              <a:t>б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10" name="Прямоугольник 14"/>
          <p:cNvSpPr/>
          <p:nvPr/>
        </p:nvSpPr>
        <p:spPr>
          <a:xfrm>
            <a:off x="9242280" y="24087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1" name="Прямоугольник 15"/>
          <p:cNvSpPr/>
          <p:nvPr/>
        </p:nvSpPr>
        <p:spPr>
          <a:xfrm>
            <a:off x="7640640" y="28861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Прямоугольник 16"/>
          <p:cNvSpPr/>
          <p:nvPr/>
        </p:nvSpPr>
        <p:spPr>
          <a:xfrm>
            <a:off x="7092360" y="28641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Прямоугольник 17"/>
          <p:cNvSpPr/>
          <p:nvPr/>
        </p:nvSpPr>
        <p:spPr>
          <a:xfrm>
            <a:off x="5476680" y="42696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Прямоугольник 19"/>
          <p:cNvSpPr/>
          <p:nvPr/>
        </p:nvSpPr>
        <p:spPr>
          <a:xfrm>
            <a:off x="6544080" y="28497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Прямоугольник 20"/>
          <p:cNvSpPr/>
          <p:nvPr/>
        </p:nvSpPr>
        <p:spPr>
          <a:xfrm>
            <a:off x="6535440" y="33174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Прямоугольник 21"/>
          <p:cNvSpPr/>
          <p:nvPr/>
        </p:nvSpPr>
        <p:spPr>
          <a:xfrm>
            <a:off x="6005880" y="33238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Прямоугольник 22"/>
          <p:cNvSpPr/>
          <p:nvPr/>
        </p:nvSpPr>
        <p:spPr>
          <a:xfrm>
            <a:off x="7084080" y="33148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Прямоугольник 26"/>
          <p:cNvSpPr/>
          <p:nvPr/>
        </p:nvSpPr>
        <p:spPr>
          <a:xfrm>
            <a:off x="6527520" y="37944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9" name="Прямоугольник 28"/>
          <p:cNvSpPr/>
          <p:nvPr/>
        </p:nvSpPr>
        <p:spPr>
          <a:xfrm>
            <a:off x="8143200" y="37875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0" name="Прямоугольник 29"/>
          <p:cNvSpPr/>
          <p:nvPr/>
        </p:nvSpPr>
        <p:spPr>
          <a:xfrm>
            <a:off x="7610040" y="38030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Прямоугольник 30"/>
          <p:cNvSpPr/>
          <p:nvPr/>
        </p:nvSpPr>
        <p:spPr>
          <a:xfrm>
            <a:off x="7068960" y="38034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Прямоугольник 31"/>
          <p:cNvSpPr/>
          <p:nvPr/>
        </p:nvSpPr>
        <p:spPr>
          <a:xfrm>
            <a:off x="7077240" y="42717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3" name="Прямоугольник 32"/>
          <p:cNvSpPr/>
          <p:nvPr/>
        </p:nvSpPr>
        <p:spPr>
          <a:xfrm>
            <a:off x="5994360" y="42685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Прямоугольник 34"/>
          <p:cNvSpPr/>
          <p:nvPr/>
        </p:nvSpPr>
        <p:spPr>
          <a:xfrm>
            <a:off x="3857040" y="4276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Прямоугольник 35"/>
          <p:cNvSpPr/>
          <p:nvPr/>
        </p:nvSpPr>
        <p:spPr>
          <a:xfrm>
            <a:off x="3330000" y="42796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Прямоугольник 36"/>
          <p:cNvSpPr/>
          <p:nvPr/>
        </p:nvSpPr>
        <p:spPr>
          <a:xfrm>
            <a:off x="8143200" y="42602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Прямоугольник 37"/>
          <p:cNvSpPr/>
          <p:nvPr/>
        </p:nvSpPr>
        <p:spPr>
          <a:xfrm>
            <a:off x="7608600" y="42602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8" name="Прямоугольник 38"/>
          <p:cNvSpPr/>
          <p:nvPr/>
        </p:nvSpPr>
        <p:spPr>
          <a:xfrm>
            <a:off x="8170200" y="28731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Прямоугольник 39"/>
          <p:cNvSpPr/>
          <p:nvPr/>
        </p:nvSpPr>
        <p:spPr>
          <a:xfrm>
            <a:off x="8712000" y="28843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Прямоугольник 41"/>
          <p:cNvSpPr/>
          <p:nvPr/>
        </p:nvSpPr>
        <p:spPr>
          <a:xfrm>
            <a:off x="6519600" y="42685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Прямоугольник 42"/>
          <p:cNvSpPr/>
          <p:nvPr/>
        </p:nvSpPr>
        <p:spPr>
          <a:xfrm>
            <a:off x="9249840" y="2870640"/>
            <a:ext cx="533160" cy="4593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Прямоугольник 43"/>
          <p:cNvSpPr/>
          <p:nvPr/>
        </p:nvSpPr>
        <p:spPr>
          <a:xfrm>
            <a:off x="5468400" y="33303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3" name="Прямоугольник 44"/>
          <p:cNvSpPr/>
          <p:nvPr/>
        </p:nvSpPr>
        <p:spPr>
          <a:xfrm>
            <a:off x="4389120" y="4276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Прямоугольник 45"/>
          <p:cNvSpPr/>
          <p:nvPr/>
        </p:nvSpPr>
        <p:spPr>
          <a:xfrm>
            <a:off x="4932360" y="42670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TextBox 49"/>
          <p:cNvSpPr/>
          <p:nvPr/>
        </p:nvSpPr>
        <p:spPr>
          <a:xfrm>
            <a:off x="6120000" y="144036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latin typeface="Times New Roman"/>
              </a:rPr>
              <a:t>1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36" name="Стрелка вправо 50"/>
          <p:cNvSpPr/>
          <p:nvPr/>
        </p:nvSpPr>
        <p:spPr>
          <a:xfrm>
            <a:off x="5732640" y="2485080"/>
            <a:ext cx="654840" cy="3459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7" name="Управляющая кнопка: далее 51"/>
          <p:cNvSpPr/>
          <p:nvPr/>
        </p:nvSpPr>
        <p:spPr>
          <a:xfrm>
            <a:off x="9982080" y="6095880"/>
            <a:ext cx="456840" cy="380520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8" name="TextBox 101"/>
          <p:cNvSpPr/>
          <p:nvPr/>
        </p:nvSpPr>
        <p:spPr>
          <a:xfrm>
            <a:off x="3441960" y="201924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2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39" name="TextBox 102"/>
          <p:cNvSpPr/>
          <p:nvPr/>
        </p:nvSpPr>
        <p:spPr>
          <a:xfrm>
            <a:off x="6673320" y="240480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3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0" name="TextBox 103"/>
          <p:cNvSpPr/>
          <p:nvPr/>
        </p:nvSpPr>
        <p:spPr>
          <a:xfrm>
            <a:off x="6217560" y="284472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4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1" name="TextBox 104"/>
          <p:cNvSpPr/>
          <p:nvPr/>
        </p:nvSpPr>
        <p:spPr>
          <a:xfrm>
            <a:off x="6105960" y="382284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6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2" name="TextBox 105"/>
          <p:cNvSpPr/>
          <p:nvPr/>
        </p:nvSpPr>
        <p:spPr>
          <a:xfrm>
            <a:off x="5190840" y="3350520"/>
            <a:ext cx="24120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5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3" name="TextBox 106"/>
          <p:cNvSpPr/>
          <p:nvPr/>
        </p:nvSpPr>
        <p:spPr>
          <a:xfrm>
            <a:off x="-495720" y="306036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7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4" name="TextBox 107"/>
          <p:cNvSpPr/>
          <p:nvPr/>
        </p:nvSpPr>
        <p:spPr>
          <a:xfrm>
            <a:off x="2896560" y="437436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7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5" name="Прямоугольник 47"/>
          <p:cNvSpPr/>
          <p:nvPr/>
        </p:nvSpPr>
        <p:spPr>
          <a:xfrm>
            <a:off x="9226080" y="14806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46" name="Прямоугольник 52"/>
          <p:cNvSpPr/>
          <p:nvPr/>
        </p:nvSpPr>
        <p:spPr>
          <a:xfrm>
            <a:off x="4389120" y="19378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р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47" name="Прямоугольник 53"/>
          <p:cNvSpPr/>
          <p:nvPr/>
        </p:nvSpPr>
        <p:spPr>
          <a:xfrm>
            <a:off x="384876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т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48" name="Прямоугольник 54"/>
          <p:cNvSpPr/>
          <p:nvPr/>
        </p:nvSpPr>
        <p:spPr>
          <a:xfrm>
            <a:off x="492444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49" name="Прямоугольник 55"/>
          <p:cNvSpPr/>
          <p:nvPr/>
        </p:nvSpPr>
        <p:spPr>
          <a:xfrm>
            <a:off x="9771480" y="28602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Прямоугольник 56"/>
          <p:cNvSpPr/>
          <p:nvPr/>
        </p:nvSpPr>
        <p:spPr>
          <a:xfrm>
            <a:off x="8721000" y="24224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1" name="Прямоугольник 11"/>
          <p:cNvSpPr/>
          <p:nvPr/>
        </p:nvSpPr>
        <p:spPr>
          <a:xfrm>
            <a:off x="9779040" y="24289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2" name="Прямоугольник 18"/>
          <p:cNvSpPr/>
          <p:nvPr/>
        </p:nvSpPr>
        <p:spPr>
          <a:xfrm>
            <a:off x="7661520" y="2415960"/>
            <a:ext cx="50508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53" name="Прямоугольник 24"/>
          <p:cNvSpPr/>
          <p:nvPr/>
        </p:nvSpPr>
        <p:spPr>
          <a:xfrm>
            <a:off x="8161560" y="24116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р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54" name="Прямоугольник 25"/>
          <p:cNvSpPr/>
          <p:nvPr/>
        </p:nvSpPr>
        <p:spPr>
          <a:xfrm>
            <a:off x="8704440" y="24289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Times New Roman"/>
              </a:rPr>
              <a:t>б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55" name="Прямоугольник 27"/>
          <p:cNvSpPr/>
          <p:nvPr/>
        </p:nvSpPr>
        <p:spPr>
          <a:xfrm>
            <a:off x="9244080" y="24289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Times New Roman"/>
              </a:rPr>
              <a:t>о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56" name="Прямоугольник 33"/>
          <p:cNvSpPr/>
          <p:nvPr/>
        </p:nvSpPr>
        <p:spPr>
          <a:xfrm>
            <a:off x="9796320" y="24332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с</a:t>
            </a: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1000"/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0" dur="1000"/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3" dur="1000"/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6" dur="1000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9" dur="1000"/>
                                        <p:tgtEl>
                                          <p:spTgt spid="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2" dur="1000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Picture 2"/>
          <p:cNvPicPr/>
          <p:nvPr/>
        </p:nvPicPr>
        <p:blipFill>
          <a:blip r:embed="rId2" cstate="print"/>
          <a:stretch/>
        </p:blipFill>
        <p:spPr>
          <a:xfrm>
            <a:off x="0" y="16200"/>
            <a:ext cx="12191760" cy="6841440"/>
          </a:xfrm>
          <a:prstGeom prst="rect">
            <a:avLst/>
          </a:prstGeom>
          <a:ln w="0">
            <a:noFill/>
          </a:ln>
        </p:spPr>
      </p:pic>
      <p:sp>
        <p:nvSpPr>
          <p:cNvPr id="258" name="TextBox 48"/>
          <p:cNvSpPr/>
          <p:nvPr/>
        </p:nvSpPr>
        <p:spPr>
          <a:xfrm>
            <a:off x="82800" y="5780880"/>
            <a:ext cx="6012720" cy="1075764"/>
          </a:xfrm>
          <a:prstGeom prst="rect">
            <a:avLst/>
          </a:prstGeom>
          <a:solidFill>
            <a:srgbClr val="FFC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latin typeface="Times New Roman"/>
              </a:rPr>
              <a:t>Сладость для бегемотиков в сказке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259" name="Прямоугольник 1"/>
          <p:cNvSpPr/>
          <p:nvPr/>
        </p:nvSpPr>
        <p:spPr>
          <a:xfrm>
            <a:off x="7068960" y="1927800"/>
            <a:ext cx="53316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й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60" name="Прямоугольник 2"/>
          <p:cNvSpPr/>
          <p:nvPr/>
        </p:nvSpPr>
        <p:spPr>
          <a:xfrm>
            <a:off x="6558840" y="19292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61" name="Прямоугольник 3"/>
          <p:cNvSpPr/>
          <p:nvPr/>
        </p:nvSpPr>
        <p:spPr>
          <a:xfrm>
            <a:off x="7103880" y="1489680"/>
            <a:ext cx="50508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62" name="Прямоугольник 4"/>
          <p:cNvSpPr/>
          <p:nvPr/>
        </p:nvSpPr>
        <p:spPr>
          <a:xfrm>
            <a:off x="8709120" y="14864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р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63" name="Прямоугольник 5"/>
          <p:cNvSpPr/>
          <p:nvPr/>
        </p:nvSpPr>
        <p:spPr>
          <a:xfrm>
            <a:off x="8159760" y="14896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64" name="Прямоугольник 6"/>
          <p:cNvSpPr/>
          <p:nvPr/>
        </p:nvSpPr>
        <p:spPr>
          <a:xfrm>
            <a:off x="6577200" y="14709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с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65" name="Прямоугольник 7"/>
          <p:cNvSpPr/>
          <p:nvPr/>
        </p:nvSpPr>
        <p:spPr>
          <a:xfrm>
            <a:off x="7611120" y="14932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х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66" name="Прямоугольник 8"/>
          <p:cNvSpPr/>
          <p:nvPr/>
        </p:nvSpPr>
        <p:spPr>
          <a:xfrm>
            <a:off x="546588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м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67" name="Прямоугольник 9"/>
          <p:cNvSpPr/>
          <p:nvPr/>
        </p:nvSpPr>
        <p:spPr>
          <a:xfrm>
            <a:off x="601020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в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68" name="Прямоугольник 10"/>
          <p:cNvSpPr/>
          <p:nvPr/>
        </p:nvSpPr>
        <p:spPr>
          <a:xfrm>
            <a:off x="8183160" y="24192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9" name="Прямоугольник 12"/>
          <p:cNvSpPr/>
          <p:nvPr/>
        </p:nvSpPr>
        <p:spPr>
          <a:xfrm>
            <a:off x="7636680" y="24206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0" name="Прямоугольник 13"/>
          <p:cNvSpPr/>
          <p:nvPr/>
        </p:nvSpPr>
        <p:spPr>
          <a:xfrm>
            <a:off x="7092360" y="2409480"/>
            <a:ext cx="53316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Times New Roman"/>
              </a:rPr>
              <a:t>б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71" name="Прямоугольник 14"/>
          <p:cNvSpPr/>
          <p:nvPr/>
        </p:nvSpPr>
        <p:spPr>
          <a:xfrm>
            <a:off x="9242280" y="24087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2" name="Прямоугольник 15"/>
          <p:cNvSpPr/>
          <p:nvPr/>
        </p:nvSpPr>
        <p:spPr>
          <a:xfrm>
            <a:off x="7640640" y="28861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к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73" name="Прямоугольник 16"/>
          <p:cNvSpPr/>
          <p:nvPr/>
        </p:nvSpPr>
        <p:spPr>
          <a:xfrm>
            <a:off x="7092360" y="2864160"/>
            <a:ext cx="53316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Times New Roman"/>
              </a:rPr>
              <a:t>о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74" name="Прямоугольник 17"/>
          <p:cNvSpPr/>
          <p:nvPr/>
        </p:nvSpPr>
        <p:spPr>
          <a:xfrm>
            <a:off x="5476680" y="42696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5" name="Прямоугольник 19"/>
          <p:cNvSpPr/>
          <p:nvPr/>
        </p:nvSpPr>
        <p:spPr>
          <a:xfrm>
            <a:off x="6528600" y="28641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ш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76" name="Прямоугольник 20"/>
          <p:cNvSpPr/>
          <p:nvPr/>
        </p:nvSpPr>
        <p:spPr>
          <a:xfrm>
            <a:off x="6535440" y="33174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7" name="Прямоугольник 21"/>
          <p:cNvSpPr/>
          <p:nvPr/>
        </p:nvSpPr>
        <p:spPr>
          <a:xfrm>
            <a:off x="6005880" y="33238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8" name="Прямоугольник 22"/>
          <p:cNvSpPr/>
          <p:nvPr/>
        </p:nvSpPr>
        <p:spPr>
          <a:xfrm>
            <a:off x="7084080" y="33148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9" name="Прямоугольник 26"/>
          <p:cNvSpPr/>
          <p:nvPr/>
        </p:nvSpPr>
        <p:spPr>
          <a:xfrm>
            <a:off x="6527520" y="37944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0" name="Прямоугольник 28"/>
          <p:cNvSpPr/>
          <p:nvPr/>
        </p:nvSpPr>
        <p:spPr>
          <a:xfrm>
            <a:off x="8143200" y="37875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1" name="Прямоугольник 29"/>
          <p:cNvSpPr/>
          <p:nvPr/>
        </p:nvSpPr>
        <p:spPr>
          <a:xfrm>
            <a:off x="7610040" y="38030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2" name="Прямоугольник 30"/>
          <p:cNvSpPr/>
          <p:nvPr/>
        </p:nvSpPr>
        <p:spPr>
          <a:xfrm>
            <a:off x="7068960" y="38034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3" name="Прямоугольник 31"/>
          <p:cNvSpPr/>
          <p:nvPr/>
        </p:nvSpPr>
        <p:spPr>
          <a:xfrm>
            <a:off x="7077240" y="42717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4" name="Прямоугольник 32"/>
          <p:cNvSpPr/>
          <p:nvPr/>
        </p:nvSpPr>
        <p:spPr>
          <a:xfrm>
            <a:off x="5994360" y="42685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5" name="Прямоугольник 34"/>
          <p:cNvSpPr/>
          <p:nvPr/>
        </p:nvSpPr>
        <p:spPr>
          <a:xfrm>
            <a:off x="3857040" y="4276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6" name="Прямоугольник 35"/>
          <p:cNvSpPr/>
          <p:nvPr/>
        </p:nvSpPr>
        <p:spPr>
          <a:xfrm>
            <a:off x="3330000" y="42796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7" name="Прямоугольник 36"/>
          <p:cNvSpPr/>
          <p:nvPr/>
        </p:nvSpPr>
        <p:spPr>
          <a:xfrm>
            <a:off x="8143200" y="42602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8" name="Прямоугольник 37"/>
          <p:cNvSpPr/>
          <p:nvPr/>
        </p:nvSpPr>
        <p:spPr>
          <a:xfrm>
            <a:off x="7608600" y="42602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9" name="Прямоугольник 38"/>
          <p:cNvSpPr/>
          <p:nvPr/>
        </p:nvSpPr>
        <p:spPr>
          <a:xfrm>
            <a:off x="8170200" y="28731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о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90" name="Прямоугольник 39"/>
          <p:cNvSpPr/>
          <p:nvPr/>
        </p:nvSpPr>
        <p:spPr>
          <a:xfrm>
            <a:off x="8712000" y="28843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л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91" name="Прямоугольник 41"/>
          <p:cNvSpPr/>
          <p:nvPr/>
        </p:nvSpPr>
        <p:spPr>
          <a:xfrm>
            <a:off x="6519600" y="42685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2" name="Прямоугольник 42"/>
          <p:cNvSpPr/>
          <p:nvPr/>
        </p:nvSpPr>
        <p:spPr>
          <a:xfrm>
            <a:off x="9249840" y="2870640"/>
            <a:ext cx="533160" cy="4593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93" name="Прямоугольник 43"/>
          <p:cNvSpPr/>
          <p:nvPr/>
        </p:nvSpPr>
        <p:spPr>
          <a:xfrm>
            <a:off x="5468400" y="33303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4" name="Прямоугольник 44"/>
          <p:cNvSpPr/>
          <p:nvPr/>
        </p:nvSpPr>
        <p:spPr>
          <a:xfrm>
            <a:off x="4389120" y="4276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5" name="Прямоугольник 45"/>
          <p:cNvSpPr/>
          <p:nvPr/>
        </p:nvSpPr>
        <p:spPr>
          <a:xfrm>
            <a:off x="4932360" y="42670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6" name="TextBox 49"/>
          <p:cNvSpPr/>
          <p:nvPr/>
        </p:nvSpPr>
        <p:spPr>
          <a:xfrm>
            <a:off x="6120000" y="144036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latin typeface="Times New Roman"/>
              </a:rPr>
              <a:t>1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97" name="Стрелка вправо 50"/>
          <p:cNvSpPr/>
          <p:nvPr/>
        </p:nvSpPr>
        <p:spPr>
          <a:xfrm>
            <a:off x="5476680" y="2924280"/>
            <a:ext cx="654840" cy="3459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8" name="Управляющая кнопка: далее 51"/>
          <p:cNvSpPr/>
          <p:nvPr/>
        </p:nvSpPr>
        <p:spPr>
          <a:xfrm>
            <a:off x="9982080" y="6095880"/>
            <a:ext cx="456840" cy="380520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9" name="TextBox 101"/>
          <p:cNvSpPr/>
          <p:nvPr/>
        </p:nvSpPr>
        <p:spPr>
          <a:xfrm>
            <a:off x="3441960" y="201924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2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300" name="TextBox 102"/>
          <p:cNvSpPr/>
          <p:nvPr/>
        </p:nvSpPr>
        <p:spPr>
          <a:xfrm>
            <a:off x="6673320" y="240480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3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301" name="TextBox 103"/>
          <p:cNvSpPr/>
          <p:nvPr/>
        </p:nvSpPr>
        <p:spPr>
          <a:xfrm>
            <a:off x="6217560" y="284472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4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302" name="TextBox 104"/>
          <p:cNvSpPr/>
          <p:nvPr/>
        </p:nvSpPr>
        <p:spPr>
          <a:xfrm>
            <a:off x="6105960" y="382284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6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303" name="TextBox 105"/>
          <p:cNvSpPr/>
          <p:nvPr/>
        </p:nvSpPr>
        <p:spPr>
          <a:xfrm>
            <a:off x="5190840" y="3350520"/>
            <a:ext cx="24120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5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304" name="TextBox 106"/>
          <p:cNvSpPr/>
          <p:nvPr/>
        </p:nvSpPr>
        <p:spPr>
          <a:xfrm>
            <a:off x="-495720" y="306036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7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305" name="TextBox 107"/>
          <p:cNvSpPr/>
          <p:nvPr/>
        </p:nvSpPr>
        <p:spPr>
          <a:xfrm>
            <a:off x="2990160" y="432432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7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306" name="Прямоугольник 47"/>
          <p:cNvSpPr/>
          <p:nvPr/>
        </p:nvSpPr>
        <p:spPr>
          <a:xfrm>
            <a:off x="9226080" y="14806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07" name="Прямоугольник 52"/>
          <p:cNvSpPr/>
          <p:nvPr/>
        </p:nvSpPr>
        <p:spPr>
          <a:xfrm>
            <a:off x="4389120" y="19378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р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08" name="Прямоугольник 53"/>
          <p:cNvSpPr/>
          <p:nvPr/>
        </p:nvSpPr>
        <p:spPr>
          <a:xfrm>
            <a:off x="384876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т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09" name="Прямоугольник 54"/>
          <p:cNvSpPr/>
          <p:nvPr/>
        </p:nvSpPr>
        <p:spPr>
          <a:xfrm>
            <a:off x="492444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10" name="Прямоугольник 55"/>
          <p:cNvSpPr/>
          <p:nvPr/>
        </p:nvSpPr>
        <p:spPr>
          <a:xfrm>
            <a:off x="9796320" y="28936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д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11" name="Прямоугольник 56"/>
          <p:cNvSpPr/>
          <p:nvPr/>
        </p:nvSpPr>
        <p:spPr>
          <a:xfrm>
            <a:off x="8721000" y="24224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2" name="Прямоугольник 11"/>
          <p:cNvSpPr/>
          <p:nvPr/>
        </p:nvSpPr>
        <p:spPr>
          <a:xfrm>
            <a:off x="9779040" y="24289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3" name="Прямоугольник 18"/>
          <p:cNvSpPr/>
          <p:nvPr/>
        </p:nvSpPr>
        <p:spPr>
          <a:xfrm>
            <a:off x="7641360" y="23997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14" name="Прямоугольник 24"/>
          <p:cNvSpPr/>
          <p:nvPr/>
        </p:nvSpPr>
        <p:spPr>
          <a:xfrm>
            <a:off x="8173080" y="23997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р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15" name="Прямоугольник 25"/>
          <p:cNvSpPr/>
          <p:nvPr/>
        </p:nvSpPr>
        <p:spPr>
          <a:xfrm>
            <a:off x="8706600" y="24256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Times New Roman"/>
              </a:rPr>
              <a:t>б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16" name="Прямоугольник 27"/>
          <p:cNvSpPr/>
          <p:nvPr/>
        </p:nvSpPr>
        <p:spPr>
          <a:xfrm>
            <a:off x="9220680" y="24084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Times New Roman"/>
              </a:rPr>
              <a:t>о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17" name="Прямоугольник 33"/>
          <p:cNvSpPr/>
          <p:nvPr/>
        </p:nvSpPr>
        <p:spPr>
          <a:xfrm>
            <a:off x="9773280" y="24325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с</a:t>
            </a: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1000"/>
                                        <p:tgtEl>
                                          <p:spTgt spid="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0" dur="1000"/>
                                        <p:tgtEl>
                                          <p:spTgt spid="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3" dur="1000"/>
                                        <p:tgtEl>
                                          <p:spTgt spid="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6" dur="1000"/>
                                        <p:tgtEl>
                                          <p:spTgt spid="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9" dur="1000"/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2" dur="1000"/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5" dur="1000"/>
                                        <p:tgtEl>
                                          <p:spTgt spid="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8" name="Picture 2"/>
          <p:cNvPicPr/>
          <p:nvPr/>
        </p:nvPicPr>
        <p:blipFill>
          <a:blip r:embed="rId2" cstate="print"/>
          <a:stretch/>
        </p:blipFill>
        <p:spPr>
          <a:xfrm>
            <a:off x="0" y="-27000"/>
            <a:ext cx="12191760" cy="6884640"/>
          </a:xfrm>
          <a:prstGeom prst="rect">
            <a:avLst/>
          </a:prstGeom>
          <a:ln w="0">
            <a:noFill/>
          </a:ln>
        </p:spPr>
      </p:pic>
      <p:sp>
        <p:nvSpPr>
          <p:cNvPr id="319" name="Прямоугольник 1"/>
          <p:cNvSpPr/>
          <p:nvPr/>
        </p:nvSpPr>
        <p:spPr>
          <a:xfrm>
            <a:off x="7068960" y="1927800"/>
            <a:ext cx="53316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й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20" name="Прямоугольник 2"/>
          <p:cNvSpPr/>
          <p:nvPr/>
        </p:nvSpPr>
        <p:spPr>
          <a:xfrm>
            <a:off x="6558840" y="19292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21" name="Прямоугольник 3"/>
          <p:cNvSpPr/>
          <p:nvPr/>
        </p:nvSpPr>
        <p:spPr>
          <a:xfrm>
            <a:off x="7103880" y="1489680"/>
            <a:ext cx="50508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22" name="Прямоугольник 4"/>
          <p:cNvSpPr/>
          <p:nvPr/>
        </p:nvSpPr>
        <p:spPr>
          <a:xfrm>
            <a:off x="8709120" y="14864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р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23" name="Прямоугольник 5"/>
          <p:cNvSpPr/>
          <p:nvPr/>
        </p:nvSpPr>
        <p:spPr>
          <a:xfrm>
            <a:off x="8159760" y="14896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24" name="Прямоугольник 6"/>
          <p:cNvSpPr/>
          <p:nvPr/>
        </p:nvSpPr>
        <p:spPr>
          <a:xfrm>
            <a:off x="6577200" y="14709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с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25" name="Прямоугольник 7"/>
          <p:cNvSpPr/>
          <p:nvPr/>
        </p:nvSpPr>
        <p:spPr>
          <a:xfrm>
            <a:off x="7611120" y="14932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х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26" name="Прямоугольник 8"/>
          <p:cNvSpPr/>
          <p:nvPr/>
        </p:nvSpPr>
        <p:spPr>
          <a:xfrm>
            <a:off x="546588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м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27" name="Прямоугольник 9"/>
          <p:cNvSpPr/>
          <p:nvPr/>
        </p:nvSpPr>
        <p:spPr>
          <a:xfrm>
            <a:off x="601020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в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28" name="Прямоугольник 10"/>
          <p:cNvSpPr/>
          <p:nvPr/>
        </p:nvSpPr>
        <p:spPr>
          <a:xfrm>
            <a:off x="8183160" y="24192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9" name="Прямоугольник 12"/>
          <p:cNvSpPr/>
          <p:nvPr/>
        </p:nvSpPr>
        <p:spPr>
          <a:xfrm>
            <a:off x="7636680" y="24206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0" name="Прямоугольник 13"/>
          <p:cNvSpPr/>
          <p:nvPr/>
        </p:nvSpPr>
        <p:spPr>
          <a:xfrm>
            <a:off x="7092360" y="2409480"/>
            <a:ext cx="53316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Times New Roman"/>
              </a:rPr>
              <a:t>б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31" name="Прямоугольник 14"/>
          <p:cNvSpPr/>
          <p:nvPr/>
        </p:nvSpPr>
        <p:spPr>
          <a:xfrm>
            <a:off x="9242280" y="24087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2" name="Прямоугольник 15"/>
          <p:cNvSpPr/>
          <p:nvPr/>
        </p:nvSpPr>
        <p:spPr>
          <a:xfrm>
            <a:off x="7640640" y="28861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к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33" name="Прямоугольник 16"/>
          <p:cNvSpPr/>
          <p:nvPr/>
        </p:nvSpPr>
        <p:spPr>
          <a:xfrm>
            <a:off x="7092360" y="2864160"/>
            <a:ext cx="53316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Times New Roman"/>
              </a:rPr>
              <a:t>о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34" name="Прямоугольник 17"/>
          <p:cNvSpPr/>
          <p:nvPr/>
        </p:nvSpPr>
        <p:spPr>
          <a:xfrm>
            <a:off x="5476680" y="42696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5" name="Прямоугольник 19"/>
          <p:cNvSpPr/>
          <p:nvPr/>
        </p:nvSpPr>
        <p:spPr>
          <a:xfrm>
            <a:off x="6544080" y="28497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ш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36" name="Прямоугольник 20"/>
          <p:cNvSpPr/>
          <p:nvPr/>
        </p:nvSpPr>
        <p:spPr>
          <a:xfrm>
            <a:off x="6535440" y="33174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ё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37" name="Прямоугольник 21"/>
          <p:cNvSpPr/>
          <p:nvPr/>
        </p:nvSpPr>
        <p:spPr>
          <a:xfrm>
            <a:off x="6005880" y="33238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р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38" name="Прямоугольник 22"/>
          <p:cNvSpPr/>
          <p:nvPr/>
        </p:nvSpPr>
        <p:spPr>
          <a:xfrm>
            <a:off x="7084080" y="3314880"/>
            <a:ext cx="53316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Times New Roman"/>
              </a:rPr>
              <a:t>л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39" name="Прямоугольник 26"/>
          <p:cNvSpPr/>
          <p:nvPr/>
        </p:nvSpPr>
        <p:spPr>
          <a:xfrm>
            <a:off x="6527520" y="37944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0" name="Прямоугольник 28"/>
          <p:cNvSpPr/>
          <p:nvPr/>
        </p:nvSpPr>
        <p:spPr>
          <a:xfrm>
            <a:off x="8143200" y="37875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1" name="Прямоугольник 29"/>
          <p:cNvSpPr/>
          <p:nvPr/>
        </p:nvSpPr>
        <p:spPr>
          <a:xfrm>
            <a:off x="7610040" y="38030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2" name="Прямоугольник 30"/>
          <p:cNvSpPr/>
          <p:nvPr/>
        </p:nvSpPr>
        <p:spPr>
          <a:xfrm>
            <a:off x="7068960" y="38034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3" name="Прямоугольник 31"/>
          <p:cNvSpPr/>
          <p:nvPr/>
        </p:nvSpPr>
        <p:spPr>
          <a:xfrm>
            <a:off x="7077240" y="42717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4" name="Прямоугольник 32"/>
          <p:cNvSpPr/>
          <p:nvPr/>
        </p:nvSpPr>
        <p:spPr>
          <a:xfrm>
            <a:off x="5994360" y="42685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5" name="Прямоугольник 34"/>
          <p:cNvSpPr/>
          <p:nvPr/>
        </p:nvSpPr>
        <p:spPr>
          <a:xfrm>
            <a:off x="3857040" y="4276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6" name="Прямоугольник 35"/>
          <p:cNvSpPr/>
          <p:nvPr/>
        </p:nvSpPr>
        <p:spPr>
          <a:xfrm>
            <a:off x="3330000" y="42796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7" name="Прямоугольник 36"/>
          <p:cNvSpPr/>
          <p:nvPr/>
        </p:nvSpPr>
        <p:spPr>
          <a:xfrm>
            <a:off x="8143200" y="42602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8" name="Прямоугольник 37"/>
          <p:cNvSpPr/>
          <p:nvPr/>
        </p:nvSpPr>
        <p:spPr>
          <a:xfrm>
            <a:off x="7608600" y="42602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9" name="Прямоугольник 38"/>
          <p:cNvSpPr/>
          <p:nvPr/>
        </p:nvSpPr>
        <p:spPr>
          <a:xfrm>
            <a:off x="8170200" y="28731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о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50" name="Прямоугольник 39"/>
          <p:cNvSpPr/>
          <p:nvPr/>
        </p:nvSpPr>
        <p:spPr>
          <a:xfrm>
            <a:off x="8712000" y="28843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л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51" name="Прямоугольник 41"/>
          <p:cNvSpPr/>
          <p:nvPr/>
        </p:nvSpPr>
        <p:spPr>
          <a:xfrm>
            <a:off x="6519600" y="42685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2" name="Прямоугольник 42"/>
          <p:cNvSpPr/>
          <p:nvPr/>
        </p:nvSpPr>
        <p:spPr>
          <a:xfrm>
            <a:off x="9249840" y="2870640"/>
            <a:ext cx="533160" cy="4593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53" name="Прямоугольник 43"/>
          <p:cNvSpPr/>
          <p:nvPr/>
        </p:nvSpPr>
        <p:spPr>
          <a:xfrm>
            <a:off x="5468400" y="33303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о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54" name="Прямоугольник 44"/>
          <p:cNvSpPr/>
          <p:nvPr/>
        </p:nvSpPr>
        <p:spPr>
          <a:xfrm>
            <a:off x="4389120" y="4276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5" name="Прямоугольник 45"/>
          <p:cNvSpPr/>
          <p:nvPr/>
        </p:nvSpPr>
        <p:spPr>
          <a:xfrm>
            <a:off x="4932360" y="42670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6" name="TextBox 49"/>
          <p:cNvSpPr/>
          <p:nvPr/>
        </p:nvSpPr>
        <p:spPr>
          <a:xfrm>
            <a:off x="6120000" y="144036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latin typeface="Times New Roman"/>
              </a:rPr>
              <a:t>1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357" name="Стрелка вправо 50"/>
          <p:cNvSpPr/>
          <p:nvPr/>
        </p:nvSpPr>
        <p:spPr>
          <a:xfrm>
            <a:off x="4284000" y="3491640"/>
            <a:ext cx="654840" cy="3459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8" name="Управляющая кнопка: далее 51"/>
          <p:cNvSpPr/>
          <p:nvPr/>
        </p:nvSpPr>
        <p:spPr>
          <a:xfrm>
            <a:off x="9982080" y="6095880"/>
            <a:ext cx="456840" cy="380520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9" name="TextBox 101"/>
          <p:cNvSpPr/>
          <p:nvPr/>
        </p:nvSpPr>
        <p:spPr>
          <a:xfrm>
            <a:off x="3441960" y="201924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2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360" name="TextBox 102"/>
          <p:cNvSpPr/>
          <p:nvPr/>
        </p:nvSpPr>
        <p:spPr>
          <a:xfrm>
            <a:off x="6673320" y="240480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3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361" name="TextBox 103"/>
          <p:cNvSpPr/>
          <p:nvPr/>
        </p:nvSpPr>
        <p:spPr>
          <a:xfrm>
            <a:off x="6217560" y="284472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4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362" name="TextBox 104"/>
          <p:cNvSpPr/>
          <p:nvPr/>
        </p:nvSpPr>
        <p:spPr>
          <a:xfrm>
            <a:off x="6105960" y="382284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6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363" name="TextBox 105"/>
          <p:cNvSpPr/>
          <p:nvPr/>
        </p:nvSpPr>
        <p:spPr>
          <a:xfrm>
            <a:off x="5190840" y="3350520"/>
            <a:ext cx="24120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5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364" name="TextBox 106"/>
          <p:cNvSpPr/>
          <p:nvPr/>
        </p:nvSpPr>
        <p:spPr>
          <a:xfrm>
            <a:off x="-495720" y="306036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7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365" name="TextBox 107"/>
          <p:cNvSpPr/>
          <p:nvPr/>
        </p:nvSpPr>
        <p:spPr>
          <a:xfrm>
            <a:off x="2916360" y="430560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7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366" name="Прямоугольник 47"/>
          <p:cNvSpPr/>
          <p:nvPr/>
        </p:nvSpPr>
        <p:spPr>
          <a:xfrm>
            <a:off x="9226080" y="14806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67" name="Прямоугольник 52"/>
          <p:cNvSpPr/>
          <p:nvPr/>
        </p:nvSpPr>
        <p:spPr>
          <a:xfrm>
            <a:off x="4389120" y="19378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р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68" name="Прямоугольник 53"/>
          <p:cNvSpPr/>
          <p:nvPr/>
        </p:nvSpPr>
        <p:spPr>
          <a:xfrm>
            <a:off x="384876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т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69" name="Прямоугольник 54"/>
          <p:cNvSpPr/>
          <p:nvPr/>
        </p:nvSpPr>
        <p:spPr>
          <a:xfrm>
            <a:off x="492444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70" name="Прямоугольник 55"/>
          <p:cNvSpPr/>
          <p:nvPr/>
        </p:nvSpPr>
        <p:spPr>
          <a:xfrm>
            <a:off x="9771480" y="28602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д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71" name="Прямоугольник 56"/>
          <p:cNvSpPr/>
          <p:nvPr/>
        </p:nvSpPr>
        <p:spPr>
          <a:xfrm>
            <a:off x="8721000" y="24224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2" name="Прямоугольник 11"/>
          <p:cNvSpPr/>
          <p:nvPr/>
        </p:nvSpPr>
        <p:spPr>
          <a:xfrm>
            <a:off x="9779040" y="24289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3" name="TextBox 24"/>
          <p:cNvSpPr/>
          <p:nvPr/>
        </p:nvSpPr>
        <p:spPr>
          <a:xfrm>
            <a:off x="5760" y="5780880"/>
            <a:ext cx="7353000" cy="1075764"/>
          </a:xfrm>
          <a:prstGeom prst="rect">
            <a:avLst/>
          </a:prstGeom>
          <a:solidFill>
            <a:srgbClr val="FFC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latin typeface="Times New Roman"/>
              </a:rPr>
              <a:t>Какая птица помогла Айболиту перебраться через горы?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374" name="Прямоугольник 25"/>
          <p:cNvSpPr/>
          <p:nvPr/>
        </p:nvSpPr>
        <p:spPr>
          <a:xfrm>
            <a:off x="7643160" y="24264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75" name="Прямоугольник 27"/>
          <p:cNvSpPr/>
          <p:nvPr/>
        </p:nvSpPr>
        <p:spPr>
          <a:xfrm>
            <a:off x="8173800" y="24123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р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76" name="Прямоугольник 33"/>
          <p:cNvSpPr/>
          <p:nvPr/>
        </p:nvSpPr>
        <p:spPr>
          <a:xfrm>
            <a:off x="8718120" y="24264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Times New Roman"/>
              </a:rPr>
              <a:t>б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77" name="Прямоугольник 40"/>
          <p:cNvSpPr/>
          <p:nvPr/>
        </p:nvSpPr>
        <p:spPr>
          <a:xfrm>
            <a:off x="9233640" y="24289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Times New Roman"/>
              </a:rPr>
              <a:t>о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78" name="Прямоугольник 46"/>
          <p:cNvSpPr/>
          <p:nvPr/>
        </p:nvSpPr>
        <p:spPr>
          <a:xfrm>
            <a:off x="9772920" y="24350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с</a:t>
            </a: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1000"/>
                                        <p:tgtEl>
                                          <p:spTgt spid="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0" dur="1000"/>
                                        <p:tgtEl>
                                          <p:spTgt spid="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3" dur="1000"/>
                                        <p:tgtEl>
                                          <p:spTgt spid="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6" dur="1000"/>
                                        <p:tgtEl>
                                          <p:spTgt spid="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" name="Picture 2"/>
          <p:cNvPicPr/>
          <p:nvPr/>
        </p:nvPicPr>
        <p:blipFill>
          <a:blip r:embed="rId2" cstate="print"/>
          <a:stretch/>
        </p:blipFill>
        <p:spPr>
          <a:xfrm>
            <a:off x="0" y="7560"/>
            <a:ext cx="12191760" cy="6850080"/>
          </a:xfrm>
          <a:prstGeom prst="rect">
            <a:avLst/>
          </a:prstGeom>
          <a:ln w="0">
            <a:noFill/>
          </a:ln>
        </p:spPr>
      </p:pic>
      <p:sp>
        <p:nvSpPr>
          <p:cNvPr id="380" name="Прямоугольник 1"/>
          <p:cNvSpPr/>
          <p:nvPr/>
        </p:nvSpPr>
        <p:spPr>
          <a:xfrm>
            <a:off x="7068960" y="1927800"/>
            <a:ext cx="53316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й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81" name="Прямоугольник 2"/>
          <p:cNvSpPr/>
          <p:nvPr/>
        </p:nvSpPr>
        <p:spPr>
          <a:xfrm>
            <a:off x="6558840" y="19292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82" name="Прямоугольник 3"/>
          <p:cNvSpPr/>
          <p:nvPr/>
        </p:nvSpPr>
        <p:spPr>
          <a:xfrm>
            <a:off x="7103880" y="1489680"/>
            <a:ext cx="50508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83" name="Прямоугольник 4"/>
          <p:cNvSpPr/>
          <p:nvPr/>
        </p:nvSpPr>
        <p:spPr>
          <a:xfrm>
            <a:off x="8709120" y="14864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р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84" name="Прямоугольник 5"/>
          <p:cNvSpPr/>
          <p:nvPr/>
        </p:nvSpPr>
        <p:spPr>
          <a:xfrm>
            <a:off x="8159760" y="14896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85" name="Прямоугольник 6"/>
          <p:cNvSpPr/>
          <p:nvPr/>
        </p:nvSpPr>
        <p:spPr>
          <a:xfrm>
            <a:off x="6577200" y="14709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с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86" name="Прямоугольник 7"/>
          <p:cNvSpPr/>
          <p:nvPr/>
        </p:nvSpPr>
        <p:spPr>
          <a:xfrm>
            <a:off x="7611120" y="14932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х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87" name="Прямоугольник 8"/>
          <p:cNvSpPr/>
          <p:nvPr/>
        </p:nvSpPr>
        <p:spPr>
          <a:xfrm>
            <a:off x="546588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м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88" name="Прямоугольник 9"/>
          <p:cNvSpPr/>
          <p:nvPr/>
        </p:nvSpPr>
        <p:spPr>
          <a:xfrm>
            <a:off x="601020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в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89" name="Прямоугольник 10"/>
          <p:cNvSpPr/>
          <p:nvPr/>
        </p:nvSpPr>
        <p:spPr>
          <a:xfrm>
            <a:off x="8183160" y="24192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0" name="Прямоугольник 12"/>
          <p:cNvSpPr/>
          <p:nvPr/>
        </p:nvSpPr>
        <p:spPr>
          <a:xfrm>
            <a:off x="7636680" y="24206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1" name="Прямоугольник 13"/>
          <p:cNvSpPr/>
          <p:nvPr/>
        </p:nvSpPr>
        <p:spPr>
          <a:xfrm>
            <a:off x="7092360" y="2409480"/>
            <a:ext cx="53316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Times New Roman"/>
              </a:rPr>
              <a:t>б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92" name="Прямоугольник 14"/>
          <p:cNvSpPr/>
          <p:nvPr/>
        </p:nvSpPr>
        <p:spPr>
          <a:xfrm>
            <a:off x="9242280" y="24087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3" name="Прямоугольник 15"/>
          <p:cNvSpPr/>
          <p:nvPr/>
        </p:nvSpPr>
        <p:spPr>
          <a:xfrm>
            <a:off x="7640640" y="28861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к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94" name="Прямоугольник 16"/>
          <p:cNvSpPr/>
          <p:nvPr/>
        </p:nvSpPr>
        <p:spPr>
          <a:xfrm>
            <a:off x="7092360" y="2864160"/>
            <a:ext cx="53316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Times New Roman"/>
              </a:rPr>
              <a:t>о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95" name="Прямоугольник 17"/>
          <p:cNvSpPr/>
          <p:nvPr/>
        </p:nvSpPr>
        <p:spPr>
          <a:xfrm>
            <a:off x="5476680" y="42696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6" name="Прямоугольник 19"/>
          <p:cNvSpPr/>
          <p:nvPr/>
        </p:nvSpPr>
        <p:spPr>
          <a:xfrm>
            <a:off x="6544080" y="28497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ш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97" name="Прямоугольник 20"/>
          <p:cNvSpPr/>
          <p:nvPr/>
        </p:nvSpPr>
        <p:spPr>
          <a:xfrm>
            <a:off x="6535440" y="33174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ё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98" name="Прямоугольник 21"/>
          <p:cNvSpPr/>
          <p:nvPr/>
        </p:nvSpPr>
        <p:spPr>
          <a:xfrm>
            <a:off x="6005880" y="33238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9" name="Прямоугольник 22"/>
          <p:cNvSpPr/>
          <p:nvPr/>
        </p:nvSpPr>
        <p:spPr>
          <a:xfrm>
            <a:off x="7084080" y="3314880"/>
            <a:ext cx="53316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Times New Roman"/>
              </a:rPr>
              <a:t>л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00" name="Прямоугольник 26"/>
          <p:cNvSpPr/>
          <p:nvPr/>
        </p:nvSpPr>
        <p:spPr>
          <a:xfrm>
            <a:off x="6527520" y="37944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л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01" name="Прямоугольник 28"/>
          <p:cNvSpPr/>
          <p:nvPr/>
        </p:nvSpPr>
        <p:spPr>
          <a:xfrm>
            <a:off x="8143200" y="37875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02" name="Прямоугольник 29"/>
          <p:cNvSpPr/>
          <p:nvPr/>
        </p:nvSpPr>
        <p:spPr>
          <a:xfrm>
            <a:off x="7610040" y="38030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с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03" name="Прямоугольник 30"/>
          <p:cNvSpPr/>
          <p:nvPr/>
        </p:nvSpPr>
        <p:spPr>
          <a:xfrm>
            <a:off x="7068960" y="3803400"/>
            <a:ext cx="53316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Times New Roman"/>
              </a:rPr>
              <a:t>и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04" name="Прямоугольник 31"/>
          <p:cNvSpPr/>
          <p:nvPr/>
        </p:nvSpPr>
        <p:spPr>
          <a:xfrm>
            <a:off x="7077240" y="42717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5" name="Прямоугольник 32"/>
          <p:cNvSpPr/>
          <p:nvPr/>
        </p:nvSpPr>
        <p:spPr>
          <a:xfrm>
            <a:off x="5994360" y="42685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6" name="Прямоугольник 34"/>
          <p:cNvSpPr/>
          <p:nvPr/>
        </p:nvSpPr>
        <p:spPr>
          <a:xfrm>
            <a:off x="3857040" y="4276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7" name="Прямоугольник 35"/>
          <p:cNvSpPr/>
          <p:nvPr/>
        </p:nvSpPr>
        <p:spPr>
          <a:xfrm>
            <a:off x="3330000" y="42796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8" name="Прямоугольник 36"/>
          <p:cNvSpPr/>
          <p:nvPr/>
        </p:nvSpPr>
        <p:spPr>
          <a:xfrm>
            <a:off x="8143200" y="42602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9" name="Прямоугольник 37"/>
          <p:cNvSpPr/>
          <p:nvPr/>
        </p:nvSpPr>
        <p:spPr>
          <a:xfrm>
            <a:off x="7608600" y="42602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0" name="Прямоугольник 38"/>
          <p:cNvSpPr/>
          <p:nvPr/>
        </p:nvSpPr>
        <p:spPr>
          <a:xfrm>
            <a:off x="8170200" y="28731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о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11" name="Прямоугольник 39"/>
          <p:cNvSpPr/>
          <p:nvPr/>
        </p:nvSpPr>
        <p:spPr>
          <a:xfrm>
            <a:off x="8712000" y="28843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л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12" name="Прямоугольник 41"/>
          <p:cNvSpPr/>
          <p:nvPr/>
        </p:nvSpPr>
        <p:spPr>
          <a:xfrm>
            <a:off x="6519600" y="42685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3" name="Прямоугольник 42"/>
          <p:cNvSpPr/>
          <p:nvPr/>
        </p:nvSpPr>
        <p:spPr>
          <a:xfrm>
            <a:off x="9249840" y="2870640"/>
            <a:ext cx="533160" cy="4593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14" name="Прямоугольник 43"/>
          <p:cNvSpPr/>
          <p:nvPr/>
        </p:nvSpPr>
        <p:spPr>
          <a:xfrm>
            <a:off x="5468400" y="33303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5" name="Прямоугольник 44"/>
          <p:cNvSpPr/>
          <p:nvPr/>
        </p:nvSpPr>
        <p:spPr>
          <a:xfrm>
            <a:off x="4389120" y="4276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6" name="Прямоугольник 45"/>
          <p:cNvSpPr/>
          <p:nvPr/>
        </p:nvSpPr>
        <p:spPr>
          <a:xfrm>
            <a:off x="4932360" y="42670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7" name="TextBox 49"/>
          <p:cNvSpPr/>
          <p:nvPr/>
        </p:nvSpPr>
        <p:spPr>
          <a:xfrm>
            <a:off x="6120000" y="144036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latin typeface="Times New Roman"/>
              </a:rPr>
              <a:t>1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418" name="Стрелка вправо 50"/>
          <p:cNvSpPr/>
          <p:nvPr/>
        </p:nvSpPr>
        <p:spPr>
          <a:xfrm>
            <a:off x="5278320" y="3872160"/>
            <a:ext cx="654840" cy="3459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9" name="Управляющая кнопка: далее 51"/>
          <p:cNvSpPr/>
          <p:nvPr/>
        </p:nvSpPr>
        <p:spPr>
          <a:xfrm>
            <a:off x="9982080" y="6095880"/>
            <a:ext cx="456840" cy="380520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0" name="TextBox 101"/>
          <p:cNvSpPr/>
          <p:nvPr/>
        </p:nvSpPr>
        <p:spPr>
          <a:xfrm>
            <a:off x="3441960" y="201924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2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421" name="TextBox 102"/>
          <p:cNvSpPr/>
          <p:nvPr/>
        </p:nvSpPr>
        <p:spPr>
          <a:xfrm>
            <a:off x="6673320" y="240480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3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422" name="TextBox 103"/>
          <p:cNvSpPr/>
          <p:nvPr/>
        </p:nvSpPr>
        <p:spPr>
          <a:xfrm>
            <a:off x="6217560" y="284472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4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423" name="TextBox 104"/>
          <p:cNvSpPr/>
          <p:nvPr/>
        </p:nvSpPr>
        <p:spPr>
          <a:xfrm>
            <a:off x="6105960" y="382284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6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424" name="TextBox 105"/>
          <p:cNvSpPr/>
          <p:nvPr/>
        </p:nvSpPr>
        <p:spPr>
          <a:xfrm>
            <a:off x="5190840" y="3350520"/>
            <a:ext cx="24120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5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425" name="TextBox 106"/>
          <p:cNvSpPr/>
          <p:nvPr/>
        </p:nvSpPr>
        <p:spPr>
          <a:xfrm>
            <a:off x="-495720" y="306036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7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426" name="TextBox 107"/>
          <p:cNvSpPr/>
          <p:nvPr/>
        </p:nvSpPr>
        <p:spPr>
          <a:xfrm>
            <a:off x="2990160" y="427680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7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427" name="Прямоугольник 47"/>
          <p:cNvSpPr/>
          <p:nvPr/>
        </p:nvSpPr>
        <p:spPr>
          <a:xfrm>
            <a:off x="9226080" y="14806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28" name="Прямоугольник 52"/>
          <p:cNvSpPr/>
          <p:nvPr/>
        </p:nvSpPr>
        <p:spPr>
          <a:xfrm>
            <a:off x="4389120" y="19378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р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29" name="Прямоугольник 53"/>
          <p:cNvSpPr/>
          <p:nvPr/>
        </p:nvSpPr>
        <p:spPr>
          <a:xfrm>
            <a:off x="384876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т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30" name="Прямоугольник 54"/>
          <p:cNvSpPr/>
          <p:nvPr/>
        </p:nvSpPr>
        <p:spPr>
          <a:xfrm>
            <a:off x="492444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31" name="Прямоугольник 55"/>
          <p:cNvSpPr/>
          <p:nvPr/>
        </p:nvSpPr>
        <p:spPr>
          <a:xfrm>
            <a:off x="9771480" y="28602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д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32" name="Прямоугольник 56"/>
          <p:cNvSpPr/>
          <p:nvPr/>
        </p:nvSpPr>
        <p:spPr>
          <a:xfrm>
            <a:off x="8721000" y="24224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3" name="Прямоугольник 11"/>
          <p:cNvSpPr/>
          <p:nvPr/>
        </p:nvSpPr>
        <p:spPr>
          <a:xfrm>
            <a:off x="9779040" y="24289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4" name="TextBox 24"/>
          <p:cNvSpPr/>
          <p:nvPr/>
        </p:nvSpPr>
        <p:spPr>
          <a:xfrm>
            <a:off x="29880" y="5288401"/>
            <a:ext cx="7637400" cy="1568206"/>
          </a:xfrm>
          <a:prstGeom prst="rect">
            <a:avLst/>
          </a:prstGeom>
          <a:solidFill>
            <a:srgbClr val="FFC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latin typeface="Times New Roman"/>
              </a:rPr>
              <a:t>Животное, которого укусила оса в сказке Корнея Чуковского «Доктор Айболит»</a:t>
            </a:r>
            <a:endParaRPr lang="ru-RU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35" name="Прямоугольник 18"/>
          <p:cNvSpPr/>
          <p:nvPr/>
        </p:nvSpPr>
        <p:spPr>
          <a:xfrm>
            <a:off x="7632360" y="24134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36" name="Прямоугольник 25"/>
          <p:cNvSpPr/>
          <p:nvPr/>
        </p:nvSpPr>
        <p:spPr>
          <a:xfrm>
            <a:off x="8160840" y="24260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р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37" name="Прямоугольник 27"/>
          <p:cNvSpPr/>
          <p:nvPr/>
        </p:nvSpPr>
        <p:spPr>
          <a:xfrm>
            <a:off x="8720640" y="24159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Times New Roman"/>
              </a:rPr>
              <a:t>б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38" name="Прямоугольник 33"/>
          <p:cNvSpPr/>
          <p:nvPr/>
        </p:nvSpPr>
        <p:spPr>
          <a:xfrm>
            <a:off x="9245160" y="24289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Times New Roman"/>
              </a:rPr>
              <a:t>о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39" name="Прямоугольник 40"/>
          <p:cNvSpPr/>
          <p:nvPr/>
        </p:nvSpPr>
        <p:spPr>
          <a:xfrm>
            <a:off x="9799920" y="24354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с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40" name="Прямоугольник 46"/>
          <p:cNvSpPr/>
          <p:nvPr/>
        </p:nvSpPr>
        <p:spPr>
          <a:xfrm>
            <a:off x="5476680" y="33364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Times New Roman"/>
              </a:rPr>
              <a:t>о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41" name="Прямоугольник 48"/>
          <p:cNvSpPr/>
          <p:nvPr/>
        </p:nvSpPr>
        <p:spPr>
          <a:xfrm>
            <a:off x="6020280" y="33274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р</a:t>
            </a: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1000"/>
                                        <p:tgtEl>
                                          <p:spTgt spid="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0" dur="1000"/>
                                        <p:tgtEl>
                                          <p:spTgt spid="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3" dur="1000"/>
                                        <p:tgtEl>
                                          <p:spTgt spid="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6" dur="1000"/>
                                        <p:tgtEl>
                                          <p:spTgt spid="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2" name="Picture 2"/>
          <p:cNvPicPr/>
          <p:nvPr/>
        </p:nvPicPr>
        <p:blipFill>
          <a:blip r:embed="rId2" cstate="print"/>
          <a:stretch/>
        </p:blipFill>
        <p:spPr>
          <a:xfrm>
            <a:off x="0" y="18720"/>
            <a:ext cx="12191760" cy="6838920"/>
          </a:xfrm>
          <a:prstGeom prst="rect">
            <a:avLst/>
          </a:prstGeom>
          <a:ln w="0">
            <a:noFill/>
          </a:ln>
        </p:spPr>
      </p:pic>
      <p:sp>
        <p:nvSpPr>
          <p:cNvPr id="443" name="Прямоугольник 1"/>
          <p:cNvSpPr/>
          <p:nvPr/>
        </p:nvSpPr>
        <p:spPr>
          <a:xfrm>
            <a:off x="7068960" y="1927800"/>
            <a:ext cx="53316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й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44" name="Прямоугольник 2"/>
          <p:cNvSpPr/>
          <p:nvPr/>
        </p:nvSpPr>
        <p:spPr>
          <a:xfrm>
            <a:off x="6558840" y="19292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45" name="Прямоугольник 3"/>
          <p:cNvSpPr/>
          <p:nvPr/>
        </p:nvSpPr>
        <p:spPr>
          <a:xfrm>
            <a:off x="7103880" y="1489680"/>
            <a:ext cx="50508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46" name="Прямоугольник 4"/>
          <p:cNvSpPr/>
          <p:nvPr/>
        </p:nvSpPr>
        <p:spPr>
          <a:xfrm>
            <a:off x="8709120" y="14864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р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47" name="Прямоугольник 5"/>
          <p:cNvSpPr/>
          <p:nvPr/>
        </p:nvSpPr>
        <p:spPr>
          <a:xfrm>
            <a:off x="8159760" y="14896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48" name="Прямоугольник 6"/>
          <p:cNvSpPr/>
          <p:nvPr/>
        </p:nvSpPr>
        <p:spPr>
          <a:xfrm>
            <a:off x="6577200" y="14709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с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49" name="Прямоугольник 7"/>
          <p:cNvSpPr/>
          <p:nvPr/>
        </p:nvSpPr>
        <p:spPr>
          <a:xfrm>
            <a:off x="7611120" y="14932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х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50" name="Прямоугольник 8"/>
          <p:cNvSpPr/>
          <p:nvPr/>
        </p:nvSpPr>
        <p:spPr>
          <a:xfrm>
            <a:off x="546588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м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51" name="Прямоугольник 9"/>
          <p:cNvSpPr/>
          <p:nvPr/>
        </p:nvSpPr>
        <p:spPr>
          <a:xfrm>
            <a:off x="6010920" y="19159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в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52" name="Прямоугольник 10"/>
          <p:cNvSpPr/>
          <p:nvPr/>
        </p:nvSpPr>
        <p:spPr>
          <a:xfrm>
            <a:off x="8183160" y="24192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3" name="Прямоугольник 12"/>
          <p:cNvSpPr/>
          <p:nvPr/>
        </p:nvSpPr>
        <p:spPr>
          <a:xfrm>
            <a:off x="7636680" y="24206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4" name="Прямоугольник 13"/>
          <p:cNvSpPr/>
          <p:nvPr/>
        </p:nvSpPr>
        <p:spPr>
          <a:xfrm>
            <a:off x="7092360" y="2409480"/>
            <a:ext cx="53316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Times New Roman"/>
              </a:rPr>
              <a:t>б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55" name="Прямоугольник 14"/>
          <p:cNvSpPr/>
          <p:nvPr/>
        </p:nvSpPr>
        <p:spPr>
          <a:xfrm>
            <a:off x="9242280" y="24087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6" name="Прямоугольник 15"/>
          <p:cNvSpPr/>
          <p:nvPr/>
        </p:nvSpPr>
        <p:spPr>
          <a:xfrm>
            <a:off x="7640640" y="28861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к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57" name="Прямоугольник 16"/>
          <p:cNvSpPr/>
          <p:nvPr/>
        </p:nvSpPr>
        <p:spPr>
          <a:xfrm>
            <a:off x="7092360" y="2864160"/>
            <a:ext cx="53316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Times New Roman"/>
              </a:rPr>
              <a:t>о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58" name="Прямоугольник 17"/>
          <p:cNvSpPr/>
          <p:nvPr/>
        </p:nvSpPr>
        <p:spPr>
          <a:xfrm>
            <a:off x="5476680" y="42696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о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59" name="Прямоугольник 19"/>
          <p:cNvSpPr/>
          <p:nvPr/>
        </p:nvSpPr>
        <p:spPr>
          <a:xfrm>
            <a:off x="6544080" y="28497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ш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60" name="Прямоугольник 20"/>
          <p:cNvSpPr/>
          <p:nvPr/>
        </p:nvSpPr>
        <p:spPr>
          <a:xfrm>
            <a:off x="6535440" y="33174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ё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61" name="Прямоугольник 21"/>
          <p:cNvSpPr/>
          <p:nvPr/>
        </p:nvSpPr>
        <p:spPr>
          <a:xfrm>
            <a:off x="6005880" y="33238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2" name="Прямоугольник 22"/>
          <p:cNvSpPr/>
          <p:nvPr/>
        </p:nvSpPr>
        <p:spPr>
          <a:xfrm>
            <a:off x="7084080" y="3314880"/>
            <a:ext cx="53316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Times New Roman"/>
              </a:rPr>
              <a:t>л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63" name="Прямоугольник 26"/>
          <p:cNvSpPr/>
          <p:nvPr/>
        </p:nvSpPr>
        <p:spPr>
          <a:xfrm>
            <a:off x="6527520" y="37944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4" name="Прямоугольник 28"/>
          <p:cNvSpPr/>
          <p:nvPr/>
        </p:nvSpPr>
        <p:spPr>
          <a:xfrm>
            <a:off x="8143200" y="37875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5" name="Прямоугольник 29"/>
          <p:cNvSpPr/>
          <p:nvPr/>
        </p:nvSpPr>
        <p:spPr>
          <a:xfrm>
            <a:off x="7610040" y="38030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6" name="Прямоугольник 30"/>
          <p:cNvSpPr/>
          <p:nvPr/>
        </p:nvSpPr>
        <p:spPr>
          <a:xfrm>
            <a:off x="7068960" y="3803400"/>
            <a:ext cx="53316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Times New Roman"/>
              </a:rPr>
              <a:t>и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67" name="Прямоугольник 31"/>
          <p:cNvSpPr/>
          <p:nvPr/>
        </p:nvSpPr>
        <p:spPr>
          <a:xfrm>
            <a:off x="7077240" y="4271760"/>
            <a:ext cx="533160" cy="4568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Times New Roman"/>
              </a:rPr>
              <a:t>т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68" name="Прямоугольник 32"/>
          <p:cNvSpPr/>
          <p:nvPr/>
        </p:nvSpPr>
        <p:spPr>
          <a:xfrm>
            <a:off x="5994360" y="42685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п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69" name="Прямоугольник 34"/>
          <p:cNvSpPr/>
          <p:nvPr/>
        </p:nvSpPr>
        <p:spPr>
          <a:xfrm>
            <a:off x="3857040" y="4276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и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70" name="Прямоугольник 35"/>
          <p:cNvSpPr/>
          <p:nvPr/>
        </p:nvSpPr>
        <p:spPr>
          <a:xfrm>
            <a:off x="3330000" y="42796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г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71" name="Прямоугольник 36"/>
          <p:cNvSpPr/>
          <p:nvPr/>
        </p:nvSpPr>
        <p:spPr>
          <a:xfrm>
            <a:off x="8143200" y="42602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м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72" name="Прямоугольник 37"/>
          <p:cNvSpPr/>
          <p:nvPr/>
        </p:nvSpPr>
        <p:spPr>
          <a:xfrm>
            <a:off x="7608600" y="42602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73" name="Прямоугольник 38"/>
          <p:cNvSpPr/>
          <p:nvPr/>
        </p:nvSpPr>
        <p:spPr>
          <a:xfrm>
            <a:off x="8170200" y="28731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о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74" name="Прямоугольник 39"/>
          <p:cNvSpPr/>
          <p:nvPr/>
        </p:nvSpPr>
        <p:spPr>
          <a:xfrm>
            <a:off x="8712000" y="28843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л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75" name="Прямоугольник 41"/>
          <p:cNvSpPr/>
          <p:nvPr/>
        </p:nvSpPr>
        <p:spPr>
          <a:xfrm>
            <a:off x="6519600" y="42685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о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76" name="Прямоугольник 42"/>
          <p:cNvSpPr/>
          <p:nvPr/>
        </p:nvSpPr>
        <p:spPr>
          <a:xfrm>
            <a:off x="9249840" y="2870640"/>
            <a:ext cx="533160" cy="4593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77" name="Прямоугольник 43"/>
          <p:cNvSpPr/>
          <p:nvPr/>
        </p:nvSpPr>
        <p:spPr>
          <a:xfrm>
            <a:off x="5468400" y="33303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8" name="Прямоугольник 44"/>
          <p:cNvSpPr/>
          <p:nvPr/>
        </p:nvSpPr>
        <p:spPr>
          <a:xfrm>
            <a:off x="4389120" y="4276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п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79" name="Прямоугольник 45"/>
          <p:cNvSpPr/>
          <p:nvPr/>
        </p:nvSpPr>
        <p:spPr>
          <a:xfrm>
            <a:off x="4932360" y="42638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п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80" name="TextBox 49"/>
          <p:cNvSpPr/>
          <p:nvPr/>
        </p:nvSpPr>
        <p:spPr>
          <a:xfrm>
            <a:off x="6120000" y="144036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strike="noStrike" spc="-1">
                <a:solidFill>
                  <a:srgbClr val="000000"/>
                </a:solidFill>
                <a:latin typeface="Times New Roman"/>
              </a:rPr>
              <a:t>1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481" name="Стрелка вправо 50"/>
          <p:cNvSpPr/>
          <p:nvPr/>
        </p:nvSpPr>
        <p:spPr>
          <a:xfrm>
            <a:off x="2233800" y="4359600"/>
            <a:ext cx="654840" cy="3459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2" name="Управляющая кнопка: далее 51"/>
          <p:cNvSpPr/>
          <p:nvPr/>
        </p:nvSpPr>
        <p:spPr>
          <a:xfrm>
            <a:off x="9982080" y="6095880"/>
            <a:ext cx="456840" cy="380520"/>
          </a:xfrm>
          <a:prstGeom prst="actionButtonForwardNext">
            <a:avLst/>
          </a:prstGeom>
          <a:solidFill>
            <a:srgbClr val="00B050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3" name="TextBox 101"/>
          <p:cNvSpPr/>
          <p:nvPr/>
        </p:nvSpPr>
        <p:spPr>
          <a:xfrm>
            <a:off x="3441960" y="201924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2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484" name="TextBox 102"/>
          <p:cNvSpPr/>
          <p:nvPr/>
        </p:nvSpPr>
        <p:spPr>
          <a:xfrm>
            <a:off x="6673320" y="240480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3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485" name="TextBox 103"/>
          <p:cNvSpPr/>
          <p:nvPr/>
        </p:nvSpPr>
        <p:spPr>
          <a:xfrm>
            <a:off x="6217560" y="284472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4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486" name="TextBox 104"/>
          <p:cNvSpPr/>
          <p:nvPr/>
        </p:nvSpPr>
        <p:spPr>
          <a:xfrm>
            <a:off x="6105960" y="382284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6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487" name="TextBox 105"/>
          <p:cNvSpPr/>
          <p:nvPr/>
        </p:nvSpPr>
        <p:spPr>
          <a:xfrm>
            <a:off x="5190840" y="3350520"/>
            <a:ext cx="24120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5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488" name="TextBox 106"/>
          <p:cNvSpPr/>
          <p:nvPr/>
        </p:nvSpPr>
        <p:spPr>
          <a:xfrm>
            <a:off x="-495720" y="306036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7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489" name="TextBox 107"/>
          <p:cNvSpPr/>
          <p:nvPr/>
        </p:nvSpPr>
        <p:spPr>
          <a:xfrm>
            <a:off x="2995560" y="4305601"/>
            <a:ext cx="30987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7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490" name="Прямоугольник 47"/>
          <p:cNvSpPr/>
          <p:nvPr/>
        </p:nvSpPr>
        <p:spPr>
          <a:xfrm>
            <a:off x="9226080" y="148068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91" name="Прямоугольник 52"/>
          <p:cNvSpPr/>
          <p:nvPr/>
        </p:nvSpPr>
        <p:spPr>
          <a:xfrm>
            <a:off x="438912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р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92" name="Прямоугольник 53"/>
          <p:cNvSpPr/>
          <p:nvPr/>
        </p:nvSpPr>
        <p:spPr>
          <a:xfrm>
            <a:off x="384876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т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93" name="Прямоугольник 54"/>
          <p:cNvSpPr/>
          <p:nvPr/>
        </p:nvSpPr>
        <p:spPr>
          <a:xfrm>
            <a:off x="4924440" y="19278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94" name="Прямоугольник 55"/>
          <p:cNvSpPr/>
          <p:nvPr/>
        </p:nvSpPr>
        <p:spPr>
          <a:xfrm>
            <a:off x="9775800" y="28933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д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95" name="Прямоугольник 56"/>
          <p:cNvSpPr/>
          <p:nvPr/>
        </p:nvSpPr>
        <p:spPr>
          <a:xfrm>
            <a:off x="8721000" y="24224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6" name="Прямоугольник 11"/>
          <p:cNvSpPr/>
          <p:nvPr/>
        </p:nvSpPr>
        <p:spPr>
          <a:xfrm>
            <a:off x="9779040" y="24289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7" name="TextBox 24"/>
          <p:cNvSpPr/>
          <p:nvPr/>
        </p:nvSpPr>
        <p:spPr>
          <a:xfrm>
            <a:off x="1080" y="4832641"/>
            <a:ext cx="8110800" cy="2060649"/>
          </a:xfrm>
          <a:prstGeom prst="rect">
            <a:avLst/>
          </a:prstGeom>
          <a:solidFill>
            <a:srgbClr val="FFC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latin typeface="Times New Roman"/>
              </a:rPr>
              <a:t>Животное, отправившее телеграмму Айболиту в сказке Корнея Чуковского «Доктор Айболит».</a:t>
            </a:r>
            <a:endParaRPr lang="ru-RU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98" name="Прямоугольник 18"/>
          <p:cNvSpPr/>
          <p:nvPr/>
        </p:nvSpPr>
        <p:spPr>
          <a:xfrm>
            <a:off x="7643160" y="24134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99" name="Прямоугольник 25"/>
          <p:cNvSpPr/>
          <p:nvPr/>
        </p:nvSpPr>
        <p:spPr>
          <a:xfrm>
            <a:off x="8173080" y="241164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р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500" name="Прямоугольник 27"/>
          <p:cNvSpPr/>
          <p:nvPr/>
        </p:nvSpPr>
        <p:spPr>
          <a:xfrm>
            <a:off x="8729280" y="24267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Times New Roman"/>
              </a:rPr>
              <a:t>б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501" name="Прямоугольник 33"/>
          <p:cNvSpPr/>
          <p:nvPr/>
        </p:nvSpPr>
        <p:spPr>
          <a:xfrm>
            <a:off x="9255240" y="24289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Times New Roman"/>
              </a:rPr>
              <a:t>о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502" name="Прямоугольник 40"/>
          <p:cNvSpPr/>
          <p:nvPr/>
        </p:nvSpPr>
        <p:spPr>
          <a:xfrm>
            <a:off x="9796680" y="24354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с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503" name="Прямоугольник 46"/>
          <p:cNvSpPr/>
          <p:nvPr/>
        </p:nvSpPr>
        <p:spPr>
          <a:xfrm>
            <a:off x="5451840" y="331920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о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504" name="Прямоугольник 48"/>
          <p:cNvSpPr/>
          <p:nvPr/>
        </p:nvSpPr>
        <p:spPr>
          <a:xfrm>
            <a:off x="5994360" y="33141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р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505" name="Прямоугольник 57"/>
          <p:cNvSpPr/>
          <p:nvPr/>
        </p:nvSpPr>
        <p:spPr>
          <a:xfrm>
            <a:off x="6519600" y="378612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л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506" name="Прямоугольник 58"/>
          <p:cNvSpPr/>
          <p:nvPr/>
        </p:nvSpPr>
        <p:spPr>
          <a:xfrm>
            <a:off x="7616880" y="3791160"/>
            <a:ext cx="533160" cy="45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с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507" name="Прямоугольник 59"/>
          <p:cNvSpPr/>
          <p:nvPr/>
        </p:nvSpPr>
        <p:spPr>
          <a:xfrm>
            <a:off x="8135280" y="3798360"/>
            <a:ext cx="533160" cy="4593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28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D0D0D"/>
                </a:solidFill>
                <a:latin typeface="Calibri"/>
              </a:rPr>
              <a:t>а</a:t>
            </a: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1000"/>
                                        <p:tgtEl>
                                          <p:spTgt spid="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0" dur="1000"/>
                                        <p:tgtEl>
                                          <p:spTgt spid="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3" dur="1000"/>
                                        <p:tgtEl>
                                          <p:spTgt spid="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6" dur="1000"/>
                                        <p:tgtEl>
                                          <p:spTgt spid="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9" dur="1000"/>
                                        <p:tgtEl>
                                          <p:spTgt spid="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2" dur="1000"/>
                                        <p:tgtEl>
                                          <p:spTgt spid="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5" dur="1000"/>
                                        <p:tgtEl>
                                          <p:spTgt spid="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8" dur="1000"/>
                                        <p:tgtEl>
                                          <p:spTgt spid="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31" dur="1000"/>
                                        <p:tgtEl>
                                          <p:spTgt spid="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34" dur="1000"/>
                                        <p:tgtEl>
                                          <p:spTgt spid="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289</Words>
  <Application>Microsoft Office PowerPoint</Application>
  <PresentationFormat>Произвольный</PresentationFormat>
  <Paragraphs>249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Office Theme</vt:lpstr>
      <vt:lpstr>Поток</vt:lpstr>
      <vt:lpstr>Слайд 1</vt:lpstr>
      <vt:lpstr>Рекомендации   1. Прочитать сказку К.И. Чуковского «Айболит»   2. Провести беседу по прочитанной сказке  3.Показать иллюстрации по сказке «Айболит» 4. Дети отвечают на вопросы кроссворда  5. 1 вопрос кроссворда: Самая жаркая пустыня планеты?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Savage .</dc:creator>
  <cp:lastModifiedBy>Виктория</cp:lastModifiedBy>
  <cp:revision>19</cp:revision>
  <dcterms:created xsi:type="dcterms:W3CDTF">2023-12-11T06:09:06Z</dcterms:created>
  <dcterms:modified xsi:type="dcterms:W3CDTF">2023-12-25T05:50:56Z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Произвольный</vt:lpwstr>
  </property>
  <property fmtid="{D5CDD505-2E9C-101B-9397-08002B2CF9AE}" pid="3" name="Slides">
    <vt:i4>8</vt:i4>
  </property>
</Properties>
</file>