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5854700" cy="3295650" type="custom"/>
  <p:notesSz cx="5854700" cy="3295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0" orient="horz" pos="2880" userDrawn="1">
          <p15:clr>
            <a:srgbClr val="A4A3A4"/>
          </p15:clr>
        </p15:guide>
        <p15:guide id="1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D6ECF6-56A1-429B-A47D-C25CDABF7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8A8B70-C817-4A45-AAF2-C21D61295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8143B76-5EA7-4415-B1A7-3958990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2A6B83-BB4A-4DF5-B287-D0A812D83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5FA1802-A44C-487C-B80E-346B4117F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2A247F-6F55-470A-924C-3913F3842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3203" y="685800"/>
            <a:ext cx="6091595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AFA374-3613-4712-9240-4F6EB6D737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rect l="l" t="t" r="r" b="b"/>
            <a:pathLst>
              <a:path w="5845810" h="3288029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11" y="0"/>
            <a:ext cx="5845810" cy="3288029"/>
          </a:xfrm>
          <a:custGeom>
            <a:avLst/>
            <a:rect l="l" t="t" r="r" b="b"/>
            <a:pathLst>
              <a:path w="5845810" h="3288029">
                <a:moveTo>
                  <a:pt x="5845213" y="0"/>
                </a:moveTo>
                <a:lnTo>
                  <a:pt x="5453367" y="0"/>
                </a:lnTo>
                <a:lnTo>
                  <a:pt x="5453367" y="391160"/>
                </a:lnTo>
                <a:lnTo>
                  <a:pt x="5453367" y="2895600"/>
                </a:lnTo>
                <a:lnTo>
                  <a:pt x="3865029" y="2895600"/>
                </a:lnTo>
                <a:lnTo>
                  <a:pt x="3865029" y="2894457"/>
                </a:lnTo>
                <a:lnTo>
                  <a:pt x="1980222" y="2894457"/>
                </a:lnTo>
                <a:lnTo>
                  <a:pt x="1980222" y="2895600"/>
                </a:lnTo>
                <a:lnTo>
                  <a:pt x="391858" y="2895600"/>
                </a:lnTo>
                <a:lnTo>
                  <a:pt x="391858" y="391160"/>
                </a:lnTo>
                <a:lnTo>
                  <a:pt x="1980222" y="391160"/>
                </a:lnTo>
                <a:lnTo>
                  <a:pt x="1980222" y="392595"/>
                </a:lnTo>
                <a:lnTo>
                  <a:pt x="3865029" y="392595"/>
                </a:lnTo>
                <a:lnTo>
                  <a:pt x="3865029" y="391160"/>
                </a:lnTo>
                <a:lnTo>
                  <a:pt x="5453367" y="391160"/>
                </a:lnTo>
                <a:lnTo>
                  <a:pt x="5453367" y="0"/>
                </a:lnTo>
                <a:lnTo>
                  <a:pt x="3776573" y="0"/>
                </a:lnTo>
                <a:lnTo>
                  <a:pt x="2068664" y="25"/>
                </a:lnTo>
                <a:lnTo>
                  <a:pt x="0" y="0"/>
                </a:lnTo>
                <a:lnTo>
                  <a:pt x="0" y="391160"/>
                </a:lnTo>
                <a:lnTo>
                  <a:pt x="0" y="2895600"/>
                </a:lnTo>
                <a:lnTo>
                  <a:pt x="0" y="3288030"/>
                </a:lnTo>
                <a:lnTo>
                  <a:pt x="2068664" y="3288030"/>
                </a:lnTo>
                <a:lnTo>
                  <a:pt x="2068664" y="3287014"/>
                </a:lnTo>
                <a:lnTo>
                  <a:pt x="3776573" y="3287014"/>
                </a:lnTo>
                <a:lnTo>
                  <a:pt x="3776573" y="3288030"/>
                </a:lnTo>
                <a:lnTo>
                  <a:pt x="5845213" y="3288030"/>
                </a:lnTo>
                <a:lnTo>
                  <a:pt x="5845213" y="2895600"/>
                </a:lnTo>
                <a:lnTo>
                  <a:pt x="5845213" y="391160"/>
                </a:lnTo>
                <a:lnTo>
                  <a:pt x="5845213" y="0"/>
                </a:lnTo>
                <a:close/>
              </a:path>
            </a:pathLst>
          </a:custGeom>
          <a:solidFill>
            <a:srgbClr val="A0D0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 noEditPoints="1"/>
          </p:cNvSpPr>
          <p:nvPr>
            <p:ph type="ctrTitle"/>
          </p:nvPr>
        </p:nvSpPr>
        <p:spPr>
          <a:xfrm>
            <a:off x="1681122" y="695970"/>
            <a:ext cx="2492455" cy="51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A0D0CE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rect l="l" t="t" r="r" b="b"/>
            <a:pathLst>
              <a:path w="5845810" h="3288029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A0D0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A0D0CE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A0D0CE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sz="half" idx="2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sz="half" idx="3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</a:p>
        </p:txBody>
      </p:sp>
      <p:sp>
        <p:nvSpPr>
          <p:cNvPr id="5" name="Holder 5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7" name="Holder 7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A0D0CE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rect l="l" t="t" r="r" b="b"/>
            <a:pathLst>
              <a:path w="5845810" h="3288029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>
          <a:xfrm>
            <a:off x="105362" y="49899"/>
            <a:ext cx="5643975" cy="74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A0D0CE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>
          <a:xfrm>
            <a:off x="340839" y="985680"/>
            <a:ext cx="5173020" cy="80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10" Type="http://schemas.openxmlformats.org/officeDocument/2006/relationships/slideLayout" Target="../slideLayouts/slideLayout4.xml"/><Relationship Id="rId11" Type="http://schemas.openxmlformats.org/officeDocument/2006/relationships/notesSlide" Target="../notesSlides/notesSlid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2167" y="81244"/>
            <a:ext cx="2921635" cy="2921000"/>
          </a:xfrm>
          <a:custGeom>
            <a:avLst/>
            <a:rect l="l" t="t" r="r" b="b"/>
            <a:pathLst>
              <a:path w="2921635" h="2921000">
                <a:moveTo>
                  <a:pt x="600727" y="2260600"/>
                </a:moveTo>
                <a:lnTo>
                  <a:pt x="476658" y="2260600"/>
                </a:lnTo>
                <a:lnTo>
                  <a:pt x="483679" y="2273300"/>
                </a:lnTo>
                <a:lnTo>
                  <a:pt x="489923" y="2273300"/>
                </a:lnTo>
                <a:lnTo>
                  <a:pt x="653311" y="2438400"/>
                </a:lnTo>
                <a:lnTo>
                  <a:pt x="662286" y="2451100"/>
                </a:lnTo>
                <a:lnTo>
                  <a:pt x="665278" y="2463800"/>
                </a:lnTo>
                <a:lnTo>
                  <a:pt x="662286" y="2476500"/>
                </a:lnTo>
                <a:lnTo>
                  <a:pt x="653311" y="2489200"/>
                </a:lnTo>
                <a:lnTo>
                  <a:pt x="389040" y="2755900"/>
                </a:lnTo>
                <a:lnTo>
                  <a:pt x="378792" y="2768600"/>
                </a:lnTo>
                <a:lnTo>
                  <a:pt x="371829" y="2781300"/>
                </a:lnTo>
                <a:lnTo>
                  <a:pt x="368321" y="2806700"/>
                </a:lnTo>
                <a:lnTo>
                  <a:pt x="368442" y="2819400"/>
                </a:lnTo>
                <a:lnTo>
                  <a:pt x="389287" y="2857500"/>
                </a:lnTo>
                <a:lnTo>
                  <a:pt x="449841" y="2895600"/>
                </a:lnTo>
                <a:lnTo>
                  <a:pt x="550494" y="2921000"/>
                </a:lnTo>
                <a:lnTo>
                  <a:pt x="651289" y="2921000"/>
                </a:lnTo>
                <a:lnTo>
                  <a:pt x="746913" y="2895600"/>
                </a:lnTo>
                <a:lnTo>
                  <a:pt x="791950" y="2882900"/>
                </a:lnTo>
                <a:lnTo>
                  <a:pt x="834298" y="2844800"/>
                </a:lnTo>
                <a:lnTo>
                  <a:pt x="599110" y="2844800"/>
                </a:lnTo>
                <a:lnTo>
                  <a:pt x="552440" y="2832100"/>
                </a:lnTo>
                <a:lnTo>
                  <a:pt x="506508" y="2832100"/>
                </a:lnTo>
                <a:lnTo>
                  <a:pt x="462192" y="2806700"/>
                </a:lnTo>
                <a:lnTo>
                  <a:pt x="713832" y="2552700"/>
                </a:lnTo>
                <a:lnTo>
                  <a:pt x="729709" y="2540000"/>
                </a:lnTo>
                <a:lnTo>
                  <a:pt x="741329" y="2514600"/>
                </a:lnTo>
                <a:lnTo>
                  <a:pt x="748466" y="2489200"/>
                </a:lnTo>
                <a:lnTo>
                  <a:pt x="750895" y="2463800"/>
                </a:lnTo>
                <a:lnTo>
                  <a:pt x="748467" y="2438400"/>
                </a:lnTo>
                <a:lnTo>
                  <a:pt x="741331" y="2413000"/>
                </a:lnTo>
                <a:lnTo>
                  <a:pt x="729714" y="2400300"/>
                </a:lnTo>
                <a:lnTo>
                  <a:pt x="713844" y="2374900"/>
                </a:lnTo>
                <a:lnTo>
                  <a:pt x="600727" y="2260600"/>
                </a:lnTo>
                <a:close/>
              </a:path>
              <a:path w="2921635" h="2921000">
                <a:moveTo>
                  <a:pt x="1117057" y="1676400"/>
                </a:moveTo>
                <a:lnTo>
                  <a:pt x="997366" y="1676400"/>
                </a:lnTo>
                <a:lnTo>
                  <a:pt x="1237850" y="1943100"/>
                </a:lnTo>
                <a:lnTo>
                  <a:pt x="1075139" y="2108200"/>
                </a:lnTo>
                <a:lnTo>
                  <a:pt x="1066653" y="2120900"/>
                </a:lnTo>
                <a:lnTo>
                  <a:pt x="1062821" y="2133600"/>
                </a:lnTo>
                <a:lnTo>
                  <a:pt x="1063776" y="2146300"/>
                </a:lnTo>
                <a:lnTo>
                  <a:pt x="1069649" y="2159000"/>
                </a:lnTo>
                <a:lnTo>
                  <a:pt x="1091962" y="2197100"/>
                </a:lnTo>
                <a:lnTo>
                  <a:pt x="1107434" y="2247900"/>
                </a:lnTo>
                <a:lnTo>
                  <a:pt x="1116148" y="2286000"/>
                </a:lnTo>
                <a:lnTo>
                  <a:pt x="1118186" y="2336800"/>
                </a:lnTo>
                <a:lnTo>
                  <a:pt x="1113631" y="2374900"/>
                </a:lnTo>
                <a:lnTo>
                  <a:pt x="1102566" y="2425700"/>
                </a:lnTo>
                <a:lnTo>
                  <a:pt x="1085075" y="2463800"/>
                </a:lnTo>
                <a:lnTo>
                  <a:pt x="1061240" y="2501900"/>
                </a:lnTo>
                <a:lnTo>
                  <a:pt x="1031144" y="2540000"/>
                </a:lnTo>
                <a:lnTo>
                  <a:pt x="812806" y="2755900"/>
                </a:lnTo>
                <a:lnTo>
                  <a:pt x="775613" y="2781300"/>
                </a:lnTo>
                <a:lnTo>
                  <a:pt x="734769" y="2806700"/>
                </a:lnTo>
                <a:lnTo>
                  <a:pt x="691152" y="2832100"/>
                </a:lnTo>
                <a:lnTo>
                  <a:pt x="645640" y="2832100"/>
                </a:lnTo>
                <a:lnTo>
                  <a:pt x="599110" y="2844800"/>
                </a:lnTo>
                <a:lnTo>
                  <a:pt x="834298" y="2844800"/>
                </a:lnTo>
                <a:lnTo>
                  <a:pt x="873327" y="2819400"/>
                </a:lnTo>
                <a:lnTo>
                  <a:pt x="1091677" y="2590800"/>
                </a:lnTo>
                <a:lnTo>
                  <a:pt x="1124787" y="2552700"/>
                </a:lnTo>
                <a:lnTo>
                  <a:pt x="1152207" y="2514600"/>
                </a:lnTo>
                <a:lnTo>
                  <a:pt x="1173875" y="2476500"/>
                </a:lnTo>
                <a:lnTo>
                  <a:pt x="1189727" y="2425700"/>
                </a:lnTo>
                <a:lnTo>
                  <a:pt x="1199699" y="2374900"/>
                </a:lnTo>
                <a:lnTo>
                  <a:pt x="1203729" y="2336800"/>
                </a:lnTo>
                <a:lnTo>
                  <a:pt x="1201752" y="2286000"/>
                </a:lnTo>
                <a:lnTo>
                  <a:pt x="1193705" y="2235200"/>
                </a:lnTo>
                <a:lnTo>
                  <a:pt x="1179525" y="2184400"/>
                </a:lnTo>
                <a:lnTo>
                  <a:pt x="1159148" y="2146300"/>
                </a:lnTo>
                <a:lnTo>
                  <a:pt x="1294750" y="2006600"/>
                </a:lnTo>
                <a:lnTo>
                  <a:pt x="1409295" y="2006600"/>
                </a:lnTo>
                <a:lnTo>
                  <a:pt x="1117057" y="1676400"/>
                </a:lnTo>
                <a:close/>
              </a:path>
              <a:path w="2921635" h="2921000">
                <a:moveTo>
                  <a:pt x="690307" y="1727200"/>
                </a:moveTo>
                <a:lnTo>
                  <a:pt x="546137" y="1727200"/>
                </a:lnTo>
                <a:lnTo>
                  <a:pt x="453103" y="1752600"/>
                </a:lnTo>
                <a:lnTo>
                  <a:pt x="409362" y="1778000"/>
                </a:lnTo>
                <a:lnTo>
                  <a:pt x="368295" y="1803400"/>
                </a:lnTo>
                <a:lnTo>
                  <a:pt x="330521" y="1828800"/>
                </a:lnTo>
                <a:lnTo>
                  <a:pt x="112138" y="2057400"/>
                </a:lnTo>
                <a:lnTo>
                  <a:pt x="80382" y="2082800"/>
                </a:lnTo>
                <a:lnTo>
                  <a:pt x="53774" y="2133600"/>
                </a:lnTo>
                <a:lnTo>
                  <a:pt x="32372" y="2171700"/>
                </a:lnTo>
                <a:lnTo>
                  <a:pt x="16236" y="2209800"/>
                </a:lnTo>
                <a:lnTo>
                  <a:pt x="5425" y="2260600"/>
                </a:lnTo>
                <a:lnTo>
                  <a:pt x="0" y="2298700"/>
                </a:lnTo>
                <a:lnTo>
                  <a:pt x="17" y="2349500"/>
                </a:lnTo>
                <a:lnTo>
                  <a:pt x="5539" y="2387600"/>
                </a:lnTo>
                <a:lnTo>
                  <a:pt x="16622" y="2438400"/>
                </a:lnTo>
                <a:lnTo>
                  <a:pt x="33327" y="2476500"/>
                </a:lnTo>
                <a:lnTo>
                  <a:pt x="55714" y="2527300"/>
                </a:lnTo>
                <a:lnTo>
                  <a:pt x="78065" y="2552700"/>
                </a:lnTo>
                <a:lnTo>
                  <a:pt x="156777" y="2552700"/>
                </a:lnTo>
                <a:lnTo>
                  <a:pt x="167822" y="2540000"/>
                </a:lnTo>
                <a:lnTo>
                  <a:pt x="239975" y="2463800"/>
                </a:lnTo>
                <a:lnTo>
                  <a:pt x="119923" y="2463800"/>
                </a:lnTo>
                <a:lnTo>
                  <a:pt x="100746" y="2425700"/>
                </a:lnTo>
                <a:lnTo>
                  <a:pt x="89143" y="2374900"/>
                </a:lnTo>
                <a:lnTo>
                  <a:pt x="85007" y="2324100"/>
                </a:lnTo>
                <a:lnTo>
                  <a:pt x="88235" y="2286000"/>
                </a:lnTo>
                <a:lnTo>
                  <a:pt x="98720" y="2235200"/>
                </a:lnTo>
                <a:lnTo>
                  <a:pt x="116357" y="2197100"/>
                </a:lnTo>
                <a:lnTo>
                  <a:pt x="141042" y="2146300"/>
                </a:lnTo>
                <a:lnTo>
                  <a:pt x="172668" y="2108200"/>
                </a:lnTo>
                <a:lnTo>
                  <a:pt x="391064" y="1892300"/>
                </a:lnTo>
                <a:lnTo>
                  <a:pt x="426258" y="1866900"/>
                </a:lnTo>
                <a:lnTo>
                  <a:pt x="464938" y="1841500"/>
                </a:lnTo>
                <a:lnTo>
                  <a:pt x="506298" y="1828800"/>
                </a:lnTo>
                <a:lnTo>
                  <a:pt x="593829" y="1803400"/>
                </a:lnTo>
                <a:lnTo>
                  <a:pt x="870208" y="1803400"/>
                </a:lnTo>
                <a:lnTo>
                  <a:pt x="908355" y="1765300"/>
                </a:lnTo>
                <a:lnTo>
                  <a:pt x="782293" y="1765300"/>
                </a:lnTo>
                <a:lnTo>
                  <a:pt x="737124" y="1752600"/>
                </a:lnTo>
                <a:lnTo>
                  <a:pt x="690307" y="1727200"/>
                </a:lnTo>
                <a:close/>
              </a:path>
              <a:path w="2921635" h="2921000">
                <a:moveTo>
                  <a:pt x="1787662" y="2489200"/>
                </a:moveTo>
                <a:lnTo>
                  <a:pt x="1752398" y="2489200"/>
                </a:lnTo>
                <a:lnTo>
                  <a:pt x="1774770" y="2501900"/>
                </a:lnTo>
                <a:lnTo>
                  <a:pt x="1787662" y="2489200"/>
                </a:lnTo>
                <a:close/>
              </a:path>
              <a:path w="2921635" h="2921000">
                <a:moveTo>
                  <a:pt x="1409295" y="2006600"/>
                </a:moveTo>
                <a:lnTo>
                  <a:pt x="1294750" y="2006600"/>
                </a:lnTo>
                <a:lnTo>
                  <a:pt x="1693694" y="2463800"/>
                </a:lnTo>
                <a:lnTo>
                  <a:pt x="1711197" y="2476500"/>
                </a:lnTo>
                <a:lnTo>
                  <a:pt x="1730986" y="2489200"/>
                </a:lnTo>
                <a:lnTo>
                  <a:pt x="1825672" y="2489200"/>
                </a:lnTo>
                <a:lnTo>
                  <a:pt x="1855131" y="2463800"/>
                </a:lnTo>
                <a:lnTo>
                  <a:pt x="1874989" y="2425700"/>
                </a:lnTo>
                <a:lnTo>
                  <a:pt x="1879580" y="2413000"/>
                </a:lnTo>
                <a:lnTo>
                  <a:pt x="1766137" y="2413000"/>
                </a:lnTo>
                <a:lnTo>
                  <a:pt x="1757732" y="2400300"/>
                </a:lnTo>
                <a:lnTo>
                  <a:pt x="1409295" y="2006600"/>
                </a:lnTo>
                <a:close/>
              </a:path>
              <a:path w="2921635" h="2921000">
                <a:moveTo>
                  <a:pt x="264026" y="2374900"/>
                </a:moveTo>
                <a:lnTo>
                  <a:pt x="203505" y="2374900"/>
                </a:lnTo>
                <a:lnTo>
                  <a:pt x="119923" y="2463800"/>
                </a:lnTo>
                <a:lnTo>
                  <a:pt x="239975" y="2463800"/>
                </a:lnTo>
                <a:lnTo>
                  <a:pt x="264026" y="2438400"/>
                </a:lnTo>
                <a:lnTo>
                  <a:pt x="273428" y="2425700"/>
                </a:lnTo>
                <a:lnTo>
                  <a:pt x="276563" y="2413000"/>
                </a:lnTo>
                <a:lnTo>
                  <a:pt x="273428" y="2400300"/>
                </a:lnTo>
                <a:lnTo>
                  <a:pt x="264026" y="2374900"/>
                </a:lnTo>
                <a:close/>
              </a:path>
              <a:path w="2921635" h="2921000">
                <a:moveTo>
                  <a:pt x="1800515" y="2070100"/>
                </a:moveTo>
                <a:lnTo>
                  <a:pt x="1752744" y="2070100"/>
                </a:lnTo>
                <a:lnTo>
                  <a:pt x="1741616" y="2082800"/>
                </a:lnTo>
                <a:lnTo>
                  <a:pt x="1735826" y="2108200"/>
                </a:lnTo>
                <a:lnTo>
                  <a:pt x="1736396" y="2120900"/>
                </a:lnTo>
                <a:lnTo>
                  <a:pt x="1798301" y="2374900"/>
                </a:lnTo>
                <a:lnTo>
                  <a:pt x="1798725" y="2387600"/>
                </a:lnTo>
                <a:lnTo>
                  <a:pt x="1795546" y="2400300"/>
                </a:lnTo>
                <a:lnTo>
                  <a:pt x="1790727" y="2400300"/>
                </a:lnTo>
                <a:lnTo>
                  <a:pt x="1786231" y="2413000"/>
                </a:lnTo>
                <a:lnTo>
                  <a:pt x="1879580" y="2413000"/>
                </a:lnTo>
                <a:lnTo>
                  <a:pt x="1884171" y="2400300"/>
                </a:lnTo>
                <a:lnTo>
                  <a:pt x="1881603" y="2362200"/>
                </a:lnTo>
                <a:lnTo>
                  <a:pt x="1819698" y="2095500"/>
                </a:lnTo>
                <a:lnTo>
                  <a:pt x="1812579" y="2082800"/>
                </a:lnTo>
                <a:lnTo>
                  <a:pt x="1800515" y="2070100"/>
                </a:lnTo>
                <a:close/>
              </a:path>
              <a:path w="2921635" h="2921000">
                <a:moveTo>
                  <a:pt x="233770" y="2362200"/>
                </a:moveTo>
                <a:lnTo>
                  <a:pt x="217665" y="2374900"/>
                </a:lnTo>
                <a:lnTo>
                  <a:pt x="249873" y="2374900"/>
                </a:lnTo>
                <a:lnTo>
                  <a:pt x="233770" y="2362200"/>
                </a:lnTo>
                <a:close/>
              </a:path>
              <a:path w="2921635" h="2921000">
                <a:moveTo>
                  <a:pt x="509438" y="2184400"/>
                </a:moveTo>
                <a:lnTo>
                  <a:pt x="412548" y="2184400"/>
                </a:lnTo>
                <a:lnTo>
                  <a:pt x="390843" y="2197100"/>
                </a:lnTo>
                <a:lnTo>
                  <a:pt x="371550" y="2209800"/>
                </a:lnTo>
                <a:lnTo>
                  <a:pt x="344189" y="2235200"/>
                </a:lnTo>
                <a:lnTo>
                  <a:pt x="334786" y="2247900"/>
                </a:lnTo>
                <a:lnTo>
                  <a:pt x="331652" y="2273300"/>
                </a:lnTo>
                <a:lnTo>
                  <a:pt x="334786" y="2286000"/>
                </a:lnTo>
                <a:lnTo>
                  <a:pt x="344189" y="2298700"/>
                </a:lnTo>
                <a:lnTo>
                  <a:pt x="358342" y="2311400"/>
                </a:lnTo>
                <a:lnTo>
                  <a:pt x="390550" y="2311400"/>
                </a:lnTo>
                <a:lnTo>
                  <a:pt x="404710" y="2298700"/>
                </a:lnTo>
                <a:lnTo>
                  <a:pt x="432093" y="2273300"/>
                </a:lnTo>
                <a:lnTo>
                  <a:pt x="438338" y="2273300"/>
                </a:lnTo>
                <a:lnTo>
                  <a:pt x="445350" y="2260600"/>
                </a:lnTo>
                <a:lnTo>
                  <a:pt x="600727" y="2260600"/>
                </a:lnTo>
                <a:lnTo>
                  <a:pt x="550453" y="2209800"/>
                </a:lnTo>
                <a:lnTo>
                  <a:pt x="531147" y="2197100"/>
                </a:lnTo>
                <a:lnTo>
                  <a:pt x="509438" y="2184400"/>
                </a:lnTo>
                <a:close/>
              </a:path>
              <a:path w="2921635" h="2921000">
                <a:moveTo>
                  <a:pt x="461003" y="2171700"/>
                </a:moveTo>
                <a:lnTo>
                  <a:pt x="436118" y="2184400"/>
                </a:lnTo>
                <a:lnTo>
                  <a:pt x="485874" y="2184400"/>
                </a:lnTo>
                <a:lnTo>
                  <a:pt x="461003" y="2171700"/>
                </a:lnTo>
                <a:close/>
              </a:path>
              <a:path w="2921635" h="2921000">
                <a:moveTo>
                  <a:pt x="1234723" y="520700"/>
                </a:moveTo>
                <a:lnTo>
                  <a:pt x="1117215" y="520700"/>
                </a:lnTo>
                <a:lnTo>
                  <a:pt x="1125668" y="533400"/>
                </a:lnTo>
                <a:lnTo>
                  <a:pt x="2028760" y="1511300"/>
                </a:lnTo>
                <a:lnTo>
                  <a:pt x="2033639" y="1524000"/>
                </a:lnTo>
                <a:lnTo>
                  <a:pt x="2035077" y="1524000"/>
                </a:lnTo>
                <a:lnTo>
                  <a:pt x="2034401" y="1536700"/>
                </a:lnTo>
                <a:lnTo>
                  <a:pt x="2032936" y="1536700"/>
                </a:lnTo>
                <a:lnTo>
                  <a:pt x="2030735" y="1549400"/>
                </a:lnTo>
                <a:lnTo>
                  <a:pt x="1740724" y="1549400"/>
                </a:lnTo>
                <a:lnTo>
                  <a:pt x="1716099" y="1562100"/>
                </a:lnTo>
                <a:lnTo>
                  <a:pt x="1693110" y="1562100"/>
                </a:lnTo>
                <a:lnTo>
                  <a:pt x="1672515" y="1574800"/>
                </a:lnTo>
                <a:lnTo>
                  <a:pt x="1655069" y="1600200"/>
                </a:lnTo>
                <a:lnTo>
                  <a:pt x="1641976" y="1612900"/>
                </a:lnTo>
                <a:lnTo>
                  <a:pt x="1634058" y="1638300"/>
                </a:lnTo>
                <a:lnTo>
                  <a:pt x="1631496" y="1663700"/>
                </a:lnTo>
                <a:lnTo>
                  <a:pt x="1634471" y="1689100"/>
                </a:lnTo>
                <a:lnTo>
                  <a:pt x="1690737" y="1930400"/>
                </a:lnTo>
                <a:lnTo>
                  <a:pt x="1697851" y="1943100"/>
                </a:lnTo>
                <a:lnTo>
                  <a:pt x="1709909" y="1955800"/>
                </a:lnTo>
                <a:lnTo>
                  <a:pt x="1757691" y="1955800"/>
                </a:lnTo>
                <a:lnTo>
                  <a:pt x="1768819" y="1943100"/>
                </a:lnTo>
                <a:lnTo>
                  <a:pt x="1774609" y="1917700"/>
                </a:lnTo>
                <a:lnTo>
                  <a:pt x="1774039" y="1905000"/>
                </a:lnTo>
                <a:lnTo>
                  <a:pt x="1715487" y="1663700"/>
                </a:lnTo>
                <a:lnTo>
                  <a:pt x="1719571" y="1651000"/>
                </a:lnTo>
                <a:lnTo>
                  <a:pt x="1724844" y="1651000"/>
                </a:lnTo>
                <a:lnTo>
                  <a:pt x="1730757" y="1638300"/>
                </a:lnTo>
                <a:lnTo>
                  <a:pt x="2043037" y="1638300"/>
                </a:lnTo>
                <a:lnTo>
                  <a:pt x="2071173" y="1625600"/>
                </a:lnTo>
                <a:lnTo>
                  <a:pt x="2094394" y="1600200"/>
                </a:lnTo>
                <a:lnTo>
                  <a:pt x="2111300" y="1574800"/>
                </a:lnTo>
                <a:lnTo>
                  <a:pt x="2119907" y="1549400"/>
                </a:lnTo>
                <a:lnTo>
                  <a:pt x="2119347" y="1511300"/>
                </a:lnTo>
                <a:lnTo>
                  <a:pt x="2109894" y="1485900"/>
                </a:lnTo>
                <a:lnTo>
                  <a:pt x="2091823" y="1460500"/>
                </a:lnTo>
                <a:lnTo>
                  <a:pt x="1974658" y="1333500"/>
                </a:lnTo>
                <a:lnTo>
                  <a:pt x="2037857" y="1270000"/>
                </a:lnTo>
                <a:lnTo>
                  <a:pt x="1916716" y="1270000"/>
                </a:lnTo>
                <a:lnTo>
                  <a:pt x="1671952" y="1003300"/>
                </a:lnTo>
                <a:lnTo>
                  <a:pt x="1734157" y="939800"/>
                </a:lnTo>
                <a:lnTo>
                  <a:pt x="1614028" y="939800"/>
                </a:lnTo>
                <a:lnTo>
                  <a:pt x="1234723" y="520700"/>
                </a:lnTo>
                <a:close/>
              </a:path>
              <a:path w="2921635" h="2921000">
                <a:moveTo>
                  <a:pt x="870208" y="1803400"/>
                </a:moveTo>
                <a:lnTo>
                  <a:pt x="593829" y="1803400"/>
                </a:lnTo>
                <a:lnTo>
                  <a:pt x="638387" y="1816100"/>
                </a:lnTo>
                <a:lnTo>
                  <a:pt x="682398" y="1816100"/>
                </a:lnTo>
                <a:lnTo>
                  <a:pt x="725056" y="1828800"/>
                </a:lnTo>
                <a:lnTo>
                  <a:pt x="765553" y="1854200"/>
                </a:lnTo>
                <a:lnTo>
                  <a:pt x="779096" y="1866900"/>
                </a:lnTo>
                <a:lnTo>
                  <a:pt x="793426" y="1866900"/>
                </a:lnTo>
                <a:lnTo>
                  <a:pt x="807267" y="1854200"/>
                </a:lnTo>
                <a:lnTo>
                  <a:pt x="819344" y="1854200"/>
                </a:lnTo>
                <a:lnTo>
                  <a:pt x="870208" y="1803400"/>
                </a:lnTo>
                <a:close/>
              </a:path>
              <a:path w="2921635" h="2921000">
                <a:moveTo>
                  <a:pt x="1126864" y="431800"/>
                </a:moveTo>
                <a:lnTo>
                  <a:pt x="1091703" y="431800"/>
                </a:lnTo>
                <a:lnTo>
                  <a:pt x="1057113" y="444500"/>
                </a:lnTo>
                <a:lnTo>
                  <a:pt x="1028060" y="469900"/>
                </a:lnTo>
                <a:lnTo>
                  <a:pt x="1008493" y="495300"/>
                </a:lnTo>
                <a:lnTo>
                  <a:pt x="999472" y="533400"/>
                </a:lnTo>
                <a:lnTo>
                  <a:pt x="1002057" y="571500"/>
                </a:lnTo>
                <a:lnTo>
                  <a:pt x="1170282" y="1282700"/>
                </a:lnTo>
                <a:lnTo>
                  <a:pt x="1166149" y="1282700"/>
                </a:lnTo>
                <a:lnTo>
                  <a:pt x="1160851" y="1295400"/>
                </a:lnTo>
                <a:lnTo>
                  <a:pt x="909879" y="1295400"/>
                </a:lnTo>
                <a:lnTo>
                  <a:pt x="878452" y="1308100"/>
                </a:lnTo>
                <a:lnTo>
                  <a:pt x="850448" y="1320800"/>
                </a:lnTo>
                <a:lnTo>
                  <a:pt x="827264" y="1333500"/>
                </a:lnTo>
                <a:lnTo>
                  <a:pt x="810295" y="1371600"/>
                </a:lnTo>
                <a:lnTo>
                  <a:pt x="801503" y="1397000"/>
                </a:lnTo>
                <a:lnTo>
                  <a:pt x="801730" y="1422400"/>
                </a:lnTo>
                <a:lnTo>
                  <a:pt x="810725" y="1460500"/>
                </a:lnTo>
                <a:lnTo>
                  <a:pt x="828238" y="1485900"/>
                </a:lnTo>
                <a:lnTo>
                  <a:pt x="940441" y="1612900"/>
                </a:lnTo>
                <a:lnTo>
                  <a:pt x="782293" y="1765300"/>
                </a:lnTo>
                <a:lnTo>
                  <a:pt x="908355" y="1765300"/>
                </a:lnTo>
                <a:lnTo>
                  <a:pt x="997366" y="1676400"/>
                </a:lnTo>
                <a:lnTo>
                  <a:pt x="1117057" y="1676400"/>
                </a:lnTo>
                <a:lnTo>
                  <a:pt x="892259" y="1422400"/>
                </a:lnTo>
                <a:lnTo>
                  <a:pt x="887530" y="1422400"/>
                </a:lnTo>
                <a:lnTo>
                  <a:pt x="886183" y="1409700"/>
                </a:lnTo>
                <a:lnTo>
                  <a:pt x="886903" y="1409700"/>
                </a:lnTo>
                <a:lnTo>
                  <a:pt x="888375" y="1397000"/>
                </a:lnTo>
                <a:lnTo>
                  <a:pt x="894673" y="1397000"/>
                </a:lnTo>
                <a:lnTo>
                  <a:pt x="900978" y="1384300"/>
                </a:lnTo>
                <a:lnTo>
                  <a:pt x="1169599" y="1384300"/>
                </a:lnTo>
                <a:lnTo>
                  <a:pt x="1192569" y="1371600"/>
                </a:lnTo>
                <a:lnTo>
                  <a:pt x="1230599" y="1346200"/>
                </a:lnTo>
                <a:lnTo>
                  <a:pt x="1251667" y="1295400"/>
                </a:lnTo>
                <a:lnTo>
                  <a:pt x="1254258" y="1282700"/>
                </a:lnTo>
                <a:lnTo>
                  <a:pt x="1251316" y="1257300"/>
                </a:lnTo>
                <a:lnTo>
                  <a:pt x="1085352" y="546100"/>
                </a:lnTo>
                <a:lnTo>
                  <a:pt x="1084921" y="546100"/>
                </a:lnTo>
                <a:lnTo>
                  <a:pt x="1088048" y="533400"/>
                </a:lnTo>
                <a:lnTo>
                  <a:pt x="1092799" y="533400"/>
                </a:lnTo>
                <a:lnTo>
                  <a:pt x="1097237" y="520700"/>
                </a:lnTo>
                <a:lnTo>
                  <a:pt x="1234723" y="520700"/>
                </a:lnTo>
                <a:lnTo>
                  <a:pt x="1188747" y="469900"/>
                </a:lnTo>
                <a:lnTo>
                  <a:pt x="1160057" y="444500"/>
                </a:lnTo>
                <a:lnTo>
                  <a:pt x="1126864" y="431800"/>
                </a:lnTo>
                <a:close/>
              </a:path>
              <a:path w="2921635" h="2921000">
                <a:moveTo>
                  <a:pt x="2142173" y="1066800"/>
                </a:moveTo>
                <a:lnTo>
                  <a:pt x="2113991" y="1066800"/>
                </a:lnTo>
                <a:lnTo>
                  <a:pt x="2101912" y="1079500"/>
                </a:lnTo>
                <a:lnTo>
                  <a:pt x="1916716" y="1270000"/>
                </a:lnTo>
                <a:lnTo>
                  <a:pt x="2037857" y="1270000"/>
                </a:lnTo>
                <a:lnTo>
                  <a:pt x="2138976" y="1168400"/>
                </a:lnTo>
                <a:lnTo>
                  <a:pt x="2490033" y="1168400"/>
                </a:lnTo>
                <a:lnTo>
                  <a:pt x="2511904" y="1155700"/>
                </a:lnTo>
                <a:lnTo>
                  <a:pt x="2552973" y="1130300"/>
                </a:lnTo>
                <a:lnTo>
                  <a:pt x="2565565" y="1117600"/>
                </a:lnTo>
                <a:lnTo>
                  <a:pt x="2238861" y="1117600"/>
                </a:lnTo>
                <a:lnTo>
                  <a:pt x="2196205" y="1092200"/>
                </a:lnTo>
                <a:lnTo>
                  <a:pt x="2155710" y="1079500"/>
                </a:lnTo>
                <a:lnTo>
                  <a:pt x="2142173" y="1066800"/>
                </a:lnTo>
                <a:close/>
              </a:path>
              <a:path w="2921635" h="2921000">
                <a:moveTo>
                  <a:pt x="2490033" y="1168400"/>
                </a:moveTo>
                <a:lnTo>
                  <a:pt x="2138976" y="1168400"/>
                </a:lnTo>
                <a:lnTo>
                  <a:pt x="2184144" y="1181100"/>
                </a:lnTo>
                <a:lnTo>
                  <a:pt x="2278808" y="1206500"/>
                </a:lnTo>
                <a:lnTo>
                  <a:pt x="2375127" y="1206500"/>
                </a:lnTo>
                <a:lnTo>
                  <a:pt x="2468162" y="1181100"/>
                </a:lnTo>
                <a:lnTo>
                  <a:pt x="2490033" y="1168400"/>
                </a:lnTo>
                <a:close/>
              </a:path>
              <a:path w="2921635" h="2921000">
                <a:moveTo>
                  <a:pt x="2896296" y="469900"/>
                </a:moveTo>
                <a:lnTo>
                  <a:pt x="2801367" y="469900"/>
                </a:lnTo>
                <a:lnTo>
                  <a:pt x="2820543" y="508000"/>
                </a:lnTo>
                <a:lnTo>
                  <a:pt x="2832146" y="558800"/>
                </a:lnTo>
                <a:lnTo>
                  <a:pt x="2836280" y="609600"/>
                </a:lnTo>
                <a:lnTo>
                  <a:pt x="2833051" y="647700"/>
                </a:lnTo>
                <a:lnTo>
                  <a:pt x="2822565" y="698500"/>
                </a:lnTo>
                <a:lnTo>
                  <a:pt x="2804925" y="736600"/>
                </a:lnTo>
                <a:lnTo>
                  <a:pt x="2780237" y="774700"/>
                </a:lnTo>
                <a:lnTo>
                  <a:pt x="2748606" y="812800"/>
                </a:lnTo>
                <a:lnTo>
                  <a:pt x="2530217" y="1041400"/>
                </a:lnTo>
                <a:lnTo>
                  <a:pt x="2495014" y="1066800"/>
                </a:lnTo>
                <a:lnTo>
                  <a:pt x="2456327" y="1092200"/>
                </a:lnTo>
                <a:lnTo>
                  <a:pt x="2414963" y="1104900"/>
                </a:lnTo>
                <a:lnTo>
                  <a:pt x="2371728" y="1117600"/>
                </a:lnTo>
                <a:lnTo>
                  <a:pt x="2565565" y="1117600"/>
                </a:lnTo>
                <a:lnTo>
                  <a:pt x="2590751" y="1092200"/>
                </a:lnTo>
                <a:lnTo>
                  <a:pt x="2809140" y="876300"/>
                </a:lnTo>
                <a:lnTo>
                  <a:pt x="2840893" y="838200"/>
                </a:lnTo>
                <a:lnTo>
                  <a:pt x="2867499" y="800100"/>
                </a:lnTo>
                <a:lnTo>
                  <a:pt x="2888899" y="762000"/>
                </a:lnTo>
                <a:lnTo>
                  <a:pt x="2905034" y="723900"/>
                </a:lnTo>
                <a:lnTo>
                  <a:pt x="2915844" y="673100"/>
                </a:lnTo>
                <a:lnTo>
                  <a:pt x="2921270" y="635000"/>
                </a:lnTo>
                <a:lnTo>
                  <a:pt x="2921252" y="584200"/>
                </a:lnTo>
                <a:lnTo>
                  <a:pt x="2915731" y="533400"/>
                </a:lnTo>
                <a:lnTo>
                  <a:pt x="2904648" y="495300"/>
                </a:lnTo>
                <a:lnTo>
                  <a:pt x="2896296" y="469900"/>
                </a:lnTo>
                <a:close/>
              </a:path>
              <a:path w="2921635" h="2921000">
                <a:moveTo>
                  <a:pt x="2023644" y="177800"/>
                </a:moveTo>
                <a:lnTo>
                  <a:pt x="1991431" y="177800"/>
                </a:lnTo>
                <a:lnTo>
                  <a:pt x="1977280" y="190500"/>
                </a:lnTo>
                <a:lnTo>
                  <a:pt x="1829604" y="330200"/>
                </a:lnTo>
                <a:lnTo>
                  <a:pt x="1796491" y="368300"/>
                </a:lnTo>
                <a:lnTo>
                  <a:pt x="1769068" y="419100"/>
                </a:lnTo>
                <a:lnTo>
                  <a:pt x="1747397" y="457200"/>
                </a:lnTo>
                <a:lnTo>
                  <a:pt x="1731542" y="508000"/>
                </a:lnTo>
                <a:lnTo>
                  <a:pt x="1721568" y="546100"/>
                </a:lnTo>
                <a:lnTo>
                  <a:pt x="1717537" y="596900"/>
                </a:lnTo>
                <a:lnTo>
                  <a:pt x="1719513" y="647700"/>
                </a:lnTo>
                <a:lnTo>
                  <a:pt x="1727560" y="698500"/>
                </a:lnTo>
                <a:lnTo>
                  <a:pt x="1741741" y="736600"/>
                </a:lnTo>
                <a:lnTo>
                  <a:pt x="1762121" y="787400"/>
                </a:lnTo>
                <a:lnTo>
                  <a:pt x="1614028" y="939800"/>
                </a:lnTo>
                <a:lnTo>
                  <a:pt x="1734157" y="939800"/>
                </a:lnTo>
                <a:lnTo>
                  <a:pt x="1846124" y="825500"/>
                </a:lnTo>
                <a:lnTo>
                  <a:pt x="1854611" y="812800"/>
                </a:lnTo>
                <a:lnTo>
                  <a:pt x="1858446" y="800100"/>
                </a:lnTo>
                <a:lnTo>
                  <a:pt x="1857491" y="787400"/>
                </a:lnTo>
                <a:lnTo>
                  <a:pt x="1851611" y="774700"/>
                </a:lnTo>
                <a:lnTo>
                  <a:pt x="1829302" y="723900"/>
                </a:lnTo>
                <a:lnTo>
                  <a:pt x="1813834" y="685800"/>
                </a:lnTo>
                <a:lnTo>
                  <a:pt x="1805122" y="647700"/>
                </a:lnTo>
                <a:lnTo>
                  <a:pt x="1803084" y="596900"/>
                </a:lnTo>
                <a:lnTo>
                  <a:pt x="1807637" y="558800"/>
                </a:lnTo>
                <a:lnTo>
                  <a:pt x="1818699" y="508000"/>
                </a:lnTo>
                <a:lnTo>
                  <a:pt x="1836186" y="469900"/>
                </a:lnTo>
                <a:lnTo>
                  <a:pt x="1860016" y="431800"/>
                </a:lnTo>
                <a:lnTo>
                  <a:pt x="1890107" y="393700"/>
                </a:lnTo>
                <a:lnTo>
                  <a:pt x="2037813" y="254000"/>
                </a:lnTo>
                <a:lnTo>
                  <a:pt x="2047221" y="228600"/>
                </a:lnTo>
                <a:lnTo>
                  <a:pt x="2050352" y="215900"/>
                </a:lnTo>
                <a:lnTo>
                  <a:pt x="2047213" y="203200"/>
                </a:lnTo>
                <a:lnTo>
                  <a:pt x="2037813" y="190500"/>
                </a:lnTo>
                <a:lnTo>
                  <a:pt x="2023644" y="177800"/>
                </a:lnTo>
                <a:close/>
              </a:path>
              <a:path w="2921635" h="2921000">
                <a:moveTo>
                  <a:pt x="2485161" y="749300"/>
                </a:moveTo>
                <a:lnTo>
                  <a:pt x="2435405" y="749300"/>
                </a:lnTo>
                <a:lnTo>
                  <a:pt x="2460266" y="762000"/>
                </a:lnTo>
                <a:lnTo>
                  <a:pt x="2485161" y="749300"/>
                </a:lnTo>
                <a:close/>
              </a:path>
              <a:path w="2921635" h="2921000">
                <a:moveTo>
                  <a:pt x="2542047" y="88900"/>
                </a:moveTo>
                <a:lnTo>
                  <a:pt x="2367103" y="88900"/>
                </a:lnTo>
                <a:lnTo>
                  <a:pt x="2414141" y="101600"/>
                </a:lnTo>
                <a:lnTo>
                  <a:pt x="2459077" y="127000"/>
                </a:lnTo>
                <a:lnTo>
                  <a:pt x="2207434" y="381000"/>
                </a:lnTo>
                <a:lnTo>
                  <a:pt x="2191562" y="393700"/>
                </a:lnTo>
                <a:lnTo>
                  <a:pt x="2179941" y="419100"/>
                </a:lnTo>
                <a:lnTo>
                  <a:pt x="2172801" y="444500"/>
                </a:lnTo>
                <a:lnTo>
                  <a:pt x="2170370" y="469900"/>
                </a:lnTo>
                <a:lnTo>
                  <a:pt x="2172801" y="495300"/>
                </a:lnTo>
                <a:lnTo>
                  <a:pt x="2179941" y="520700"/>
                </a:lnTo>
                <a:lnTo>
                  <a:pt x="2191562" y="533400"/>
                </a:lnTo>
                <a:lnTo>
                  <a:pt x="2207434" y="558800"/>
                </a:lnTo>
                <a:lnTo>
                  <a:pt x="2370837" y="723900"/>
                </a:lnTo>
                <a:lnTo>
                  <a:pt x="2390143" y="736600"/>
                </a:lnTo>
                <a:lnTo>
                  <a:pt x="2411848" y="749300"/>
                </a:lnTo>
                <a:lnTo>
                  <a:pt x="2508733" y="749300"/>
                </a:lnTo>
                <a:lnTo>
                  <a:pt x="2530436" y="736600"/>
                </a:lnTo>
                <a:lnTo>
                  <a:pt x="2549724" y="723900"/>
                </a:lnTo>
                <a:lnTo>
                  <a:pt x="2600053" y="673100"/>
                </a:lnTo>
                <a:lnTo>
                  <a:pt x="2444614" y="673100"/>
                </a:lnTo>
                <a:lnTo>
                  <a:pt x="2437591" y="660400"/>
                </a:lnTo>
                <a:lnTo>
                  <a:pt x="2431340" y="660400"/>
                </a:lnTo>
                <a:lnTo>
                  <a:pt x="2267967" y="495300"/>
                </a:lnTo>
                <a:lnTo>
                  <a:pt x="2258983" y="482600"/>
                </a:lnTo>
                <a:lnTo>
                  <a:pt x="2255989" y="469900"/>
                </a:lnTo>
                <a:lnTo>
                  <a:pt x="2258983" y="444500"/>
                </a:lnTo>
                <a:lnTo>
                  <a:pt x="2267967" y="431800"/>
                </a:lnTo>
                <a:lnTo>
                  <a:pt x="2532229" y="177800"/>
                </a:lnTo>
                <a:lnTo>
                  <a:pt x="2542482" y="165100"/>
                </a:lnTo>
                <a:lnTo>
                  <a:pt x="2549446" y="139700"/>
                </a:lnTo>
                <a:lnTo>
                  <a:pt x="2552953" y="127000"/>
                </a:lnTo>
                <a:lnTo>
                  <a:pt x="2552833" y="114300"/>
                </a:lnTo>
                <a:lnTo>
                  <a:pt x="2549093" y="101600"/>
                </a:lnTo>
                <a:lnTo>
                  <a:pt x="2542047" y="88900"/>
                </a:lnTo>
                <a:close/>
              </a:path>
              <a:path w="2921635" h="2921000">
                <a:moveTo>
                  <a:pt x="2843216" y="381000"/>
                </a:moveTo>
                <a:lnTo>
                  <a:pt x="2766286" y="381000"/>
                </a:lnTo>
                <a:lnTo>
                  <a:pt x="2753453" y="393700"/>
                </a:lnTo>
                <a:lnTo>
                  <a:pt x="2489161" y="660400"/>
                </a:lnTo>
                <a:lnTo>
                  <a:pt x="2482931" y="660400"/>
                </a:lnTo>
                <a:lnTo>
                  <a:pt x="2475925" y="673100"/>
                </a:lnTo>
                <a:lnTo>
                  <a:pt x="2600053" y="673100"/>
                </a:lnTo>
                <a:lnTo>
                  <a:pt x="2801367" y="469900"/>
                </a:lnTo>
                <a:lnTo>
                  <a:pt x="2896296" y="469900"/>
                </a:lnTo>
                <a:lnTo>
                  <a:pt x="2887944" y="444500"/>
                </a:lnTo>
                <a:lnTo>
                  <a:pt x="2865558" y="406400"/>
                </a:lnTo>
                <a:lnTo>
                  <a:pt x="2855599" y="393700"/>
                </a:lnTo>
                <a:lnTo>
                  <a:pt x="2843216" y="381000"/>
                </a:lnTo>
                <a:close/>
              </a:path>
              <a:path w="2921635" h="2921000">
                <a:moveTo>
                  <a:pt x="2813011" y="368300"/>
                </a:moveTo>
                <a:lnTo>
                  <a:pt x="2796594" y="368300"/>
                </a:lnTo>
                <a:lnTo>
                  <a:pt x="2780843" y="381000"/>
                </a:lnTo>
                <a:lnTo>
                  <a:pt x="2828868" y="381000"/>
                </a:lnTo>
                <a:lnTo>
                  <a:pt x="2813011" y="368300"/>
                </a:lnTo>
                <a:close/>
              </a:path>
              <a:path w="2921635" h="2921000">
                <a:moveTo>
                  <a:pt x="2330105" y="0"/>
                </a:moveTo>
                <a:lnTo>
                  <a:pt x="2280705" y="12700"/>
                </a:lnTo>
                <a:lnTo>
                  <a:pt x="2231791" y="12700"/>
                </a:lnTo>
                <a:lnTo>
                  <a:pt x="2184031" y="25400"/>
                </a:lnTo>
                <a:lnTo>
                  <a:pt x="2138092" y="50800"/>
                </a:lnTo>
                <a:lnTo>
                  <a:pt x="2125008" y="63500"/>
                </a:lnTo>
                <a:lnTo>
                  <a:pt x="2117358" y="76200"/>
                </a:lnTo>
                <a:lnTo>
                  <a:pt x="2115709" y="88900"/>
                </a:lnTo>
                <a:lnTo>
                  <a:pt x="2120627" y="114300"/>
                </a:lnTo>
                <a:lnTo>
                  <a:pt x="2131459" y="127000"/>
                </a:lnTo>
                <a:lnTo>
                  <a:pt x="2178570" y="127000"/>
                </a:lnTo>
                <a:lnTo>
                  <a:pt x="2223696" y="101600"/>
                </a:lnTo>
                <a:lnTo>
                  <a:pt x="2270848" y="88900"/>
                </a:lnTo>
                <a:lnTo>
                  <a:pt x="2542047" y="88900"/>
                </a:lnTo>
                <a:lnTo>
                  <a:pt x="2531989" y="76200"/>
                </a:lnTo>
                <a:lnTo>
                  <a:pt x="2519214" y="63500"/>
                </a:lnTo>
                <a:lnTo>
                  <a:pt x="2474545" y="38100"/>
                </a:lnTo>
                <a:lnTo>
                  <a:pt x="2330105" y="0"/>
                </a:lnTo>
                <a:close/>
              </a:path>
            </a:pathLst>
          </a:custGeom>
          <a:solidFill>
            <a:srgbClr val="000000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>
            <a:spLocks noGrp="1" noEditPoints="1"/>
          </p:cNvSpPr>
          <p:nvPr>
            <p:ph type="title"/>
          </p:nvPr>
        </p:nvSpPr>
        <p:spPr>
          <a:xfrm>
            <a:off x="615025" y="100549"/>
            <a:ext cx="4604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Государственное</a:t>
            </a:r>
            <a:r>
              <a:rPr sz="11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Бюджетное</a:t>
            </a:r>
            <a:r>
              <a:rPr sz="11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Общеобразовательное Учреждение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города</a:t>
            </a:r>
            <a:r>
              <a:rPr sz="11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Москвы</a:t>
            </a:r>
            <a:r>
              <a:rPr sz="11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«Школа</a:t>
            </a:r>
            <a:r>
              <a:rPr sz="11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№814»</a:t>
            </a:r>
            <a:r>
              <a:rPr sz="1100"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Федеральное</a:t>
            </a:r>
            <a:r>
              <a:rPr sz="11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Государственное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Бюджетное</a:t>
            </a:r>
            <a:r>
              <a:rPr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Образовательное</a:t>
            </a:r>
            <a:r>
              <a:rPr sz="11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Учреждение</a:t>
            </a:r>
            <a:r>
              <a:rPr sz="11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Высшего</a:t>
            </a:r>
            <a:r>
              <a:rPr sz="11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образования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15"/>
              </a:lnSpc>
            </a:pP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«МИРЭА</a:t>
            </a:r>
            <a:r>
              <a:rPr sz="11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—</a:t>
            </a:r>
            <a:r>
              <a:rPr sz="11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Российский</a:t>
            </a:r>
            <a:r>
              <a:rPr sz="11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Технологический</a:t>
            </a:r>
            <a:r>
              <a:rPr sz="11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Университет»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839" y="985680"/>
            <a:ext cx="5142230" cy="807085"/>
          </a:xfrm>
          <a:prstGeom prst="rect">
            <a:avLst/>
          </a:prstGeom>
          <a:solidFill>
            <a:srgbClr val="12864B"/>
          </a:solidFill>
        </p:spPr>
        <p:txBody>
          <a:bodyPr vert="horz" wrap="square" lIns="0" tIns="175260" rIns="0" bIns="0" rtlCol="0">
            <a:spAutoFit/>
          </a:bodyPr>
          <a:lstStyle/>
          <a:p>
            <a:pPr marL="111760" marR="104139" indent="148590">
              <a:lnSpc>
                <a:spcPct val="101299"/>
              </a:lnSpc>
              <a:spcBef>
                <a:spcPts val="1380"/>
              </a:spcBef>
            </a:pP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УМНАЯ</a:t>
            </a:r>
            <a:r>
              <a:rPr sz="1400" b="1" spc="-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СИСТЕМА</a:t>
            </a:r>
            <a:r>
              <a:rPr sz="1400" b="1" spc="-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КОНТРОЛЯ</a:t>
            </a:r>
            <a:r>
              <a:rPr sz="1400" b="1" spc="-1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УСЛОВИЙ</a:t>
            </a:r>
            <a:r>
              <a:rPr sz="1400" b="1" spc="-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A0D0CE"/>
                </a:solidFill>
                <a:latin typeface="Arial"/>
                <a:cs typeface="Arial"/>
              </a:rPr>
              <a:t>ХРАНЕНИЯ ФАРМАЦЕВТИЧЕСКИХ</a:t>
            </a:r>
            <a:r>
              <a:rPr sz="1400" b="1" spc="-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ПРОДУКТОВ</a:t>
            </a:r>
            <a:r>
              <a:rPr sz="1400" b="1" spc="-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НА</a:t>
            </a:r>
            <a:r>
              <a:rPr sz="1400" b="1" spc="-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A0D0CE"/>
                </a:solidFill>
                <a:latin typeface="Arial"/>
                <a:cs typeface="Arial"/>
              </a:rPr>
              <a:t>БАЗЕ</a:t>
            </a:r>
            <a:r>
              <a:rPr sz="1400" b="1" spc="-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A0D0CE"/>
                </a:solidFill>
                <a:latin typeface="Arial"/>
                <a:cs typeface="Arial"/>
              </a:rPr>
              <a:t>ARDUINO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3572" y="1975130"/>
            <a:ext cx="2399030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5080" indent="1871980" algn="r">
              <a:lnSpc>
                <a:spcPct val="102899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Автор: </a:t>
            </a:r>
            <a:r>
              <a:rPr sz="1000" b="1" dirty="0">
                <a:latin typeface="Arial"/>
                <a:cs typeface="Arial"/>
              </a:rPr>
              <a:t>Ученик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10А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ГБОУ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Школа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№814 </a:t>
            </a:r>
            <a:r>
              <a:rPr sz="1000" b="1" dirty="0">
                <a:latin typeface="Arial"/>
                <a:cs typeface="Arial"/>
              </a:rPr>
              <a:t>Плеханов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Николай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Александрович</a:t>
            </a:r>
            <a:endParaRPr sz="1000">
              <a:latin typeface="Arial"/>
              <a:cs typeface="Arial"/>
            </a:endParaRPr>
          </a:p>
          <a:p>
            <a:pPr marL="12700" marR="5080" indent="780415" algn="r">
              <a:lnSpc>
                <a:spcPct val="101899"/>
              </a:lnSpc>
              <a:spcBef>
                <a:spcPts val="25"/>
              </a:spcBef>
            </a:pPr>
            <a:r>
              <a:rPr sz="1000" b="1" dirty="0">
                <a:latin typeface="Arial"/>
                <a:cs typeface="Arial"/>
              </a:rPr>
              <a:t>Научный</a:t>
            </a:r>
            <a:r>
              <a:rPr sz="1000" b="1" spc="13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Руководитель: </a:t>
            </a:r>
            <a:r>
              <a:rPr sz="1000" b="1" dirty="0">
                <a:latin typeface="Arial"/>
                <a:cs typeface="Arial"/>
              </a:rPr>
              <a:t>преподаватель</a:t>
            </a:r>
            <a:r>
              <a:rPr sz="1000" b="1" spc="1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детского</a:t>
            </a:r>
            <a:r>
              <a:rPr sz="1000" b="1" spc="1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технопарка</a:t>
            </a:r>
            <a:endParaRPr sz="1000">
              <a:latin typeface="Arial"/>
              <a:cs typeface="Arial"/>
            </a:endParaRPr>
          </a:p>
          <a:p>
            <a:pPr marL="589280" marR="5080" indent="308610">
              <a:lnSpc>
                <a:spcPct val="101899"/>
              </a:lnSpc>
              <a:spcBef>
                <a:spcPts val="20"/>
              </a:spcBef>
            </a:pPr>
            <a:r>
              <a:rPr sz="1000" b="1" dirty="0">
                <a:latin typeface="Arial"/>
                <a:cs typeface="Arial"/>
              </a:rPr>
              <a:t>«Альтаир»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РТУ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МИРЭА </a:t>
            </a:r>
            <a:r>
              <a:rPr sz="1000" b="1" dirty="0">
                <a:latin typeface="Arial"/>
                <a:cs typeface="Arial"/>
              </a:rPr>
              <a:t>Шадрин</a:t>
            </a:r>
            <a:r>
              <a:rPr sz="1000" b="1" spc="8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Артем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Валерьевич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95851" y="2078964"/>
            <a:ext cx="834128" cy="9249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751" y="8"/>
            <a:ext cx="3352165" cy="3288029"/>
          </a:xfrm>
          <a:custGeom>
            <a:avLst/>
            <a:rect l="l" t="t" r="r" b="b"/>
            <a:pathLst>
              <a:path w="3352165" h="3288029">
                <a:moveTo>
                  <a:pt x="3352159" y="0"/>
                </a:moveTo>
                <a:lnTo>
                  <a:pt x="0" y="0"/>
                </a:lnTo>
                <a:lnTo>
                  <a:pt x="0" y="3287938"/>
                </a:lnTo>
                <a:lnTo>
                  <a:pt x="3352159" y="3287938"/>
                </a:lnTo>
                <a:lnTo>
                  <a:pt x="3352159" y="0"/>
                </a:lnTo>
                <a:close/>
              </a:path>
            </a:pathLst>
          </a:custGeom>
          <a:solidFill>
            <a:srgbClr val="A0D0C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28207" y="365330"/>
            <a:ext cx="1637120" cy="2557284"/>
          </a:xfrm>
          <a:prstGeom prst="rect">
            <a:avLst/>
          </a:prstGeom>
        </p:spPr>
      </p:pic>
      <p:sp>
        <p:nvSpPr>
          <p:cNvPr id="4" name="object 4"/>
          <p:cNvSpPr>
            <a:spLocks noGrp="1" noEditPoints="1"/>
          </p:cNvSpPr>
          <p:nvPr>
            <p:ph type="title"/>
          </p:nvPr>
        </p:nvSpPr>
        <p:spPr>
          <a:xfrm>
            <a:off x="3272161" y="608571"/>
            <a:ext cx="167640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0" dirty="0">
                <a:solidFill>
                  <a:srgbClr val="000000"/>
                </a:solidFill>
                <a:latin typeface="Arial"/>
                <a:cs typeface="Arial"/>
              </a:rPr>
              <a:t>Актуальность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4123" y="1152567"/>
            <a:ext cx="2736215" cy="105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2099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состоит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обеспечении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качества, </a:t>
            </a:r>
            <a:r>
              <a:rPr sz="1100" b="1" dirty="0">
                <a:latin typeface="Arial"/>
                <a:cs typeface="Arial"/>
              </a:rPr>
              <a:t>соблюдением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нормативных </a:t>
            </a:r>
            <a:r>
              <a:rPr sz="1100" b="1" dirty="0">
                <a:latin typeface="Arial"/>
                <a:cs typeface="Arial"/>
              </a:rPr>
              <a:t>требований,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снижением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рисков, </a:t>
            </a:r>
            <a:r>
              <a:rPr sz="1100" b="1" dirty="0">
                <a:latin typeface="Arial"/>
                <a:cs typeface="Arial"/>
              </a:rPr>
              <a:t>экономией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и,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самое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главное, </a:t>
            </a:r>
            <a:r>
              <a:rPr sz="1100" b="1" dirty="0">
                <a:latin typeface="Arial"/>
                <a:cs typeface="Arial"/>
              </a:rPr>
              <a:t>безопасностью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пациентов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в </a:t>
            </a:r>
            <a:r>
              <a:rPr sz="1100" b="1" dirty="0">
                <a:latin typeface="Arial"/>
                <a:cs typeface="Arial"/>
              </a:rPr>
              <a:t>фармацевтической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промышленности.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0035" y="38836"/>
            <a:ext cx="577215" cy="527050"/>
          </a:xfrm>
          <a:custGeom>
            <a:avLst/>
            <a:rect l="l" t="t" r="r" b="b"/>
            <a:pathLst>
              <a:path w="577214" h="527050">
                <a:moveTo>
                  <a:pt x="258102" y="370192"/>
                </a:moveTo>
                <a:lnTo>
                  <a:pt x="255790" y="360934"/>
                </a:lnTo>
                <a:lnTo>
                  <a:pt x="251066" y="358127"/>
                </a:lnTo>
                <a:lnTo>
                  <a:pt x="246367" y="359321"/>
                </a:lnTo>
                <a:lnTo>
                  <a:pt x="241731" y="360476"/>
                </a:lnTo>
                <a:lnTo>
                  <a:pt x="238963" y="365188"/>
                </a:lnTo>
                <a:lnTo>
                  <a:pt x="241312" y="374459"/>
                </a:lnTo>
                <a:lnTo>
                  <a:pt x="246037" y="377240"/>
                </a:lnTo>
                <a:lnTo>
                  <a:pt x="255333" y="374916"/>
                </a:lnTo>
                <a:lnTo>
                  <a:pt x="258102" y="370192"/>
                </a:lnTo>
                <a:close/>
              </a:path>
              <a:path w="577214" h="527050">
                <a:moveTo>
                  <a:pt x="267830" y="182422"/>
                </a:moveTo>
                <a:lnTo>
                  <a:pt x="267246" y="180200"/>
                </a:lnTo>
                <a:lnTo>
                  <a:pt x="266700" y="177939"/>
                </a:lnTo>
                <a:lnTo>
                  <a:pt x="265290" y="176060"/>
                </a:lnTo>
                <a:lnTo>
                  <a:pt x="247002" y="165150"/>
                </a:lnTo>
                <a:lnTo>
                  <a:pt x="247002" y="185318"/>
                </a:lnTo>
                <a:lnTo>
                  <a:pt x="233438" y="208076"/>
                </a:lnTo>
                <a:lnTo>
                  <a:pt x="233438" y="274154"/>
                </a:lnTo>
                <a:lnTo>
                  <a:pt x="230949" y="281051"/>
                </a:lnTo>
                <a:lnTo>
                  <a:pt x="226072" y="286512"/>
                </a:lnTo>
                <a:lnTo>
                  <a:pt x="219227" y="289775"/>
                </a:lnTo>
                <a:lnTo>
                  <a:pt x="214642" y="290944"/>
                </a:lnTo>
                <a:lnTo>
                  <a:pt x="209880" y="290347"/>
                </a:lnTo>
                <a:lnTo>
                  <a:pt x="205803" y="288239"/>
                </a:lnTo>
                <a:lnTo>
                  <a:pt x="225336" y="255473"/>
                </a:lnTo>
                <a:lnTo>
                  <a:pt x="229146" y="258051"/>
                </a:lnTo>
                <a:lnTo>
                  <a:pt x="231889" y="261950"/>
                </a:lnTo>
                <a:lnTo>
                  <a:pt x="233083" y="266573"/>
                </a:lnTo>
                <a:lnTo>
                  <a:pt x="233438" y="274154"/>
                </a:lnTo>
                <a:lnTo>
                  <a:pt x="233438" y="208076"/>
                </a:lnTo>
                <a:lnTo>
                  <a:pt x="161099" y="329425"/>
                </a:lnTo>
                <a:lnTo>
                  <a:pt x="57264" y="267462"/>
                </a:lnTo>
                <a:lnTo>
                  <a:pt x="43916" y="257619"/>
                </a:lnTo>
                <a:lnTo>
                  <a:pt x="32931" y="245554"/>
                </a:lnTo>
                <a:lnTo>
                  <a:pt x="24511" y="231559"/>
                </a:lnTo>
                <a:lnTo>
                  <a:pt x="18910" y="215950"/>
                </a:lnTo>
                <a:lnTo>
                  <a:pt x="16421" y="199567"/>
                </a:lnTo>
                <a:lnTo>
                  <a:pt x="17183" y="183248"/>
                </a:lnTo>
                <a:lnTo>
                  <a:pt x="38011" y="139065"/>
                </a:lnTo>
                <a:lnTo>
                  <a:pt x="79654" y="114058"/>
                </a:lnTo>
                <a:lnTo>
                  <a:pt x="96037" y="111582"/>
                </a:lnTo>
                <a:lnTo>
                  <a:pt x="112344" y="112344"/>
                </a:lnTo>
                <a:lnTo>
                  <a:pt x="128193" y="116281"/>
                </a:lnTo>
                <a:lnTo>
                  <a:pt x="143192" y="123355"/>
                </a:lnTo>
                <a:lnTo>
                  <a:pt x="247002" y="185318"/>
                </a:lnTo>
                <a:lnTo>
                  <a:pt x="247002" y="165150"/>
                </a:lnTo>
                <a:lnTo>
                  <a:pt x="157238" y="111582"/>
                </a:lnTo>
                <a:lnTo>
                  <a:pt x="152044" y="108483"/>
                </a:lnTo>
                <a:lnTo>
                  <a:pt x="114173" y="95161"/>
                </a:lnTo>
                <a:lnTo>
                  <a:pt x="75412" y="97320"/>
                </a:lnTo>
                <a:lnTo>
                  <a:pt x="40309" y="113817"/>
                </a:lnTo>
                <a:lnTo>
                  <a:pt x="13309" y="143535"/>
                </a:lnTo>
                <a:lnTo>
                  <a:pt x="0" y="181419"/>
                </a:lnTo>
                <a:lnTo>
                  <a:pt x="2171" y="220192"/>
                </a:lnTo>
                <a:lnTo>
                  <a:pt x="18681" y="255320"/>
                </a:lnTo>
                <a:lnTo>
                  <a:pt x="48399" y="282333"/>
                </a:lnTo>
                <a:lnTo>
                  <a:pt x="161632" y="349910"/>
                </a:lnTo>
                <a:lnTo>
                  <a:pt x="163982" y="350253"/>
                </a:lnTo>
                <a:lnTo>
                  <a:pt x="168440" y="349123"/>
                </a:lnTo>
                <a:lnTo>
                  <a:pt x="170345" y="347700"/>
                </a:lnTo>
                <a:lnTo>
                  <a:pt x="181241" y="329425"/>
                </a:lnTo>
                <a:lnTo>
                  <a:pt x="196926" y="303110"/>
                </a:lnTo>
                <a:lnTo>
                  <a:pt x="203161" y="305828"/>
                </a:lnTo>
                <a:lnTo>
                  <a:pt x="209791" y="307352"/>
                </a:lnTo>
                <a:lnTo>
                  <a:pt x="216623" y="307619"/>
                </a:lnTo>
                <a:lnTo>
                  <a:pt x="223481" y="306565"/>
                </a:lnTo>
                <a:lnTo>
                  <a:pt x="250545" y="276771"/>
                </a:lnTo>
                <a:lnTo>
                  <a:pt x="249847" y="262331"/>
                </a:lnTo>
                <a:lnTo>
                  <a:pt x="234175" y="240626"/>
                </a:lnTo>
                <a:lnTo>
                  <a:pt x="267487" y="184772"/>
                </a:lnTo>
                <a:lnTo>
                  <a:pt x="267830" y="182422"/>
                </a:lnTo>
                <a:close/>
              </a:path>
              <a:path w="577214" h="527050">
                <a:moveTo>
                  <a:pt x="309130" y="430110"/>
                </a:moveTo>
                <a:lnTo>
                  <a:pt x="308610" y="419341"/>
                </a:lnTo>
                <a:lnTo>
                  <a:pt x="306578" y="415112"/>
                </a:lnTo>
                <a:lnTo>
                  <a:pt x="303961" y="409625"/>
                </a:lnTo>
                <a:lnTo>
                  <a:pt x="296202" y="402678"/>
                </a:lnTo>
                <a:lnTo>
                  <a:pt x="293179" y="401586"/>
                </a:lnTo>
                <a:lnTo>
                  <a:pt x="293179" y="428840"/>
                </a:lnTo>
                <a:lnTo>
                  <a:pt x="289979" y="434225"/>
                </a:lnTo>
                <a:lnTo>
                  <a:pt x="279438" y="436880"/>
                </a:lnTo>
                <a:lnTo>
                  <a:pt x="274078" y="433679"/>
                </a:lnTo>
                <a:lnTo>
                  <a:pt x="271386" y="423138"/>
                </a:lnTo>
                <a:lnTo>
                  <a:pt x="274586" y="417779"/>
                </a:lnTo>
                <a:lnTo>
                  <a:pt x="285140" y="415112"/>
                </a:lnTo>
                <a:lnTo>
                  <a:pt x="290499" y="418312"/>
                </a:lnTo>
                <a:lnTo>
                  <a:pt x="293179" y="428840"/>
                </a:lnTo>
                <a:lnTo>
                  <a:pt x="293179" y="401586"/>
                </a:lnTo>
                <a:lnTo>
                  <a:pt x="286397" y="399135"/>
                </a:lnTo>
                <a:lnTo>
                  <a:pt x="275628" y="399656"/>
                </a:lnTo>
                <a:lnTo>
                  <a:pt x="265912" y="404317"/>
                </a:lnTo>
                <a:lnTo>
                  <a:pt x="258978" y="412076"/>
                </a:lnTo>
                <a:lnTo>
                  <a:pt x="255447" y="421881"/>
                </a:lnTo>
                <a:lnTo>
                  <a:pt x="255968" y="432650"/>
                </a:lnTo>
                <a:lnTo>
                  <a:pt x="260629" y="442379"/>
                </a:lnTo>
                <a:lnTo>
                  <a:pt x="268389" y="449326"/>
                </a:lnTo>
                <a:lnTo>
                  <a:pt x="278193" y="452856"/>
                </a:lnTo>
                <a:lnTo>
                  <a:pt x="288950" y="452335"/>
                </a:lnTo>
                <a:lnTo>
                  <a:pt x="298665" y="447675"/>
                </a:lnTo>
                <a:lnTo>
                  <a:pt x="305600" y="439915"/>
                </a:lnTo>
                <a:lnTo>
                  <a:pt x="306692" y="436880"/>
                </a:lnTo>
                <a:lnTo>
                  <a:pt x="309130" y="430110"/>
                </a:lnTo>
                <a:close/>
              </a:path>
              <a:path w="577214" h="527050">
                <a:moveTo>
                  <a:pt x="311099" y="324586"/>
                </a:moveTo>
                <a:lnTo>
                  <a:pt x="295135" y="296062"/>
                </a:lnTo>
                <a:lnTo>
                  <a:pt x="295135" y="323329"/>
                </a:lnTo>
                <a:lnTo>
                  <a:pt x="291934" y="328701"/>
                </a:lnTo>
                <a:lnTo>
                  <a:pt x="281419" y="331355"/>
                </a:lnTo>
                <a:lnTo>
                  <a:pt x="276021" y="328155"/>
                </a:lnTo>
                <a:lnTo>
                  <a:pt x="273367" y="317614"/>
                </a:lnTo>
                <a:lnTo>
                  <a:pt x="276567" y="312254"/>
                </a:lnTo>
                <a:lnTo>
                  <a:pt x="287121" y="309587"/>
                </a:lnTo>
                <a:lnTo>
                  <a:pt x="292455" y="312788"/>
                </a:lnTo>
                <a:lnTo>
                  <a:pt x="295135" y="323329"/>
                </a:lnTo>
                <a:lnTo>
                  <a:pt x="295135" y="296062"/>
                </a:lnTo>
                <a:lnTo>
                  <a:pt x="288366" y="293611"/>
                </a:lnTo>
                <a:lnTo>
                  <a:pt x="277609" y="294132"/>
                </a:lnTo>
                <a:lnTo>
                  <a:pt x="267881" y="298792"/>
                </a:lnTo>
                <a:lnTo>
                  <a:pt x="260946" y="306552"/>
                </a:lnTo>
                <a:lnTo>
                  <a:pt x="257403" y="316357"/>
                </a:lnTo>
                <a:lnTo>
                  <a:pt x="257924" y="327126"/>
                </a:lnTo>
                <a:lnTo>
                  <a:pt x="262585" y="336854"/>
                </a:lnTo>
                <a:lnTo>
                  <a:pt x="270357" y="343789"/>
                </a:lnTo>
                <a:lnTo>
                  <a:pt x="280149" y="347332"/>
                </a:lnTo>
                <a:lnTo>
                  <a:pt x="290893" y="346811"/>
                </a:lnTo>
                <a:lnTo>
                  <a:pt x="300621" y="342150"/>
                </a:lnTo>
                <a:lnTo>
                  <a:pt x="307568" y="334391"/>
                </a:lnTo>
                <a:lnTo>
                  <a:pt x="308660" y="331355"/>
                </a:lnTo>
                <a:lnTo>
                  <a:pt x="311099" y="324586"/>
                </a:lnTo>
                <a:close/>
              </a:path>
              <a:path w="577214" h="527050">
                <a:moveTo>
                  <a:pt x="324091" y="380072"/>
                </a:moveTo>
                <a:lnTo>
                  <a:pt x="322745" y="374751"/>
                </a:lnTo>
                <a:lnTo>
                  <a:pt x="303301" y="363143"/>
                </a:lnTo>
                <a:lnTo>
                  <a:pt x="298005" y="364490"/>
                </a:lnTo>
                <a:lnTo>
                  <a:pt x="293090" y="372694"/>
                </a:lnTo>
                <a:lnTo>
                  <a:pt x="294436" y="378015"/>
                </a:lnTo>
                <a:lnTo>
                  <a:pt x="311835" y="388391"/>
                </a:lnTo>
                <a:lnTo>
                  <a:pt x="314185" y="388670"/>
                </a:lnTo>
                <a:lnTo>
                  <a:pt x="318477" y="387591"/>
                </a:lnTo>
                <a:lnTo>
                  <a:pt x="320433" y="386219"/>
                </a:lnTo>
                <a:lnTo>
                  <a:pt x="321652" y="384175"/>
                </a:lnTo>
                <a:lnTo>
                  <a:pt x="324091" y="380072"/>
                </a:lnTo>
                <a:close/>
              </a:path>
              <a:path w="577214" h="527050">
                <a:moveTo>
                  <a:pt x="346671" y="455587"/>
                </a:moveTo>
                <a:lnTo>
                  <a:pt x="344360" y="446316"/>
                </a:lnTo>
                <a:lnTo>
                  <a:pt x="339636" y="443509"/>
                </a:lnTo>
                <a:lnTo>
                  <a:pt x="335000" y="444665"/>
                </a:lnTo>
                <a:lnTo>
                  <a:pt x="330276" y="445871"/>
                </a:lnTo>
                <a:lnTo>
                  <a:pt x="327533" y="450557"/>
                </a:lnTo>
                <a:lnTo>
                  <a:pt x="329857" y="459841"/>
                </a:lnTo>
                <a:lnTo>
                  <a:pt x="334606" y="462635"/>
                </a:lnTo>
                <a:lnTo>
                  <a:pt x="343903" y="460286"/>
                </a:lnTo>
                <a:lnTo>
                  <a:pt x="346671" y="455587"/>
                </a:lnTo>
                <a:close/>
              </a:path>
              <a:path w="577214" h="527050">
                <a:moveTo>
                  <a:pt x="359321" y="256425"/>
                </a:moveTo>
                <a:lnTo>
                  <a:pt x="354698" y="238163"/>
                </a:lnTo>
                <a:lnTo>
                  <a:pt x="349999" y="235369"/>
                </a:lnTo>
                <a:lnTo>
                  <a:pt x="340728" y="237705"/>
                </a:lnTo>
                <a:lnTo>
                  <a:pt x="337934" y="242417"/>
                </a:lnTo>
                <a:lnTo>
                  <a:pt x="342531" y="260654"/>
                </a:lnTo>
                <a:lnTo>
                  <a:pt x="347256" y="263474"/>
                </a:lnTo>
                <a:lnTo>
                  <a:pt x="351891" y="262305"/>
                </a:lnTo>
                <a:lnTo>
                  <a:pt x="356527" y="261124"/>
                </a:lnTo>
                <a:lnTo>
                  <a:pt x="359321" y="256425"/>
                </a:lnTo>
                <a:close/>
              </a:path>
              <a:path w="577214" h="527050">
                <a:moveTo>
                  <a:pt x="370573" y="312902"/>
                </a:moveTo>
                <a:lnTo>
                  <a:pt x="369227" y="307594"/>
                </a:lnTo>
                <a:lnTo>
                  <a:pt x="361035" y="302691"/>
                </a:lnTo>
                <a:lnTo>
                  <a:pt x="355701" y="304038"/>
                </a:lnTo>
                <a:lnTo>
                  <a:pt x="344119" y="323494"/>
                </a:lnTo>
                <a:lnTo>
                  <a:pt x="345452" y="328803"/>
                </a:lnTo>
                <a:lnTo>
                  <a:pt x="351612" y="332473"/>
                </a:lnTo>
                <a:lnTo>
                  <a:pt x="353961" y="332752"/>
                </a:lnTo>
                <a:lnTo>
                  <a:pt x="356120" y="332206"/>
                </a:lnTo>
                <a:lnTo>
                  <a:pt x="358254" y="331673"/>
                </a:lnTo>
                <a:lnTo>
                  <a:pt x="360210" y="330314"/>
                </a:lnTo>
                <a:lnTo>
                  <a:pt x="370573" y="312902"/>
                </a:lnTo>
                <a:close/>
              </a:path>
              <a:path w="577214" h="527050">
                <a:moveTo>
                  <a:pt x="394614" y="503986"/>
                </a:moveTo>
                <a:lnTo>
                  <a:pt x="378650" y="475475"/>
                </a:lnTo>
                <a:lnTo>
                  <a:pt x="378650" y="502729"/>
                </a:lnTo>
                <a:lnTo>
                  <a:pt x="375450" y="508088"/>
                </a:lnTo>
                <a:lnTo>
                  <a:pt x="364909" y="510755"/>
                </a:lnTo>
                <a:lnTo>
                  <a:pt x="359537" y="507555"/>
                </a:lnTo>
                <a:lnTo>
                  <a:pt x="356882" y="497027"/>
                </a:lnTo>
                <a:lnTo>
                  <a:pt x="360083" y="491655"/>
                </a:lnTo>
                <a:lnTo>
                  <a:pt x="370598" y="488988"/>
                </a:lnTo>
                <a:lnTo>
                  <a:pt x="375996" y="492188"/>
                </a:lnTo>
                <a:lnTo>
                  <a:pt x="377304" y="497459"/>
                </a:lnTo>
                <a:lnTo>
                  <a:pt x="378650" y="502729"/>
                </a:lnTo>
                <a:lnTo>
                  <a:pt x="378650" y="475475"/>
                </a:lnTo>
                <a:lnTo>
                  <a:pt x="371881" y="473024"/>
                </a:lnTo>
                <a:lnTo>
                  <a:pt x="361124" y="473532"/>
                </a:lnTo>
                <a:lnTo>
                  <a:pt x="351396" y="478193"/>
                </a:lnTo>
                <a:lnTo>
                  <a:pt x="344462" y="485965"/>
                </a:lnTo>
                <a:lnTo>
                  <a:pt x="340918" y="495757"/>
                </a:lnTo>
                <a:lnTo>
                  <a:pt x="341439" y="506526"/>
                </a:lnTo>
                <a:lnTo>
                  <a:pt x="346100" y="516242"/>
                </a:lnTo>
                <a:lnTo>
                  <a:pt x="353872" y="523189"/>
                </a:lnTo>
                <a:lnTo>
                  <a:pt x="363664" y="526732"/>
                </a:lnTo>
                <a:lnTo>
                  <a:pt x="374408" y="526211"/>
                </a:lnTo>
                <a:lnTo>
                  <a:pt x="384136" y="521563"/>
                </a:lnTo>
                <a:lnTo>
                  <a:pt x="391083" y="513791"/>
                </a:lnTo>
                <a:lnTo>
                  <a:pt x="392176" y="510755"/>
                </a:lnTo>
                <a:lnTo>
                  <a:pt x="394614" y="503986"/>
                </a:lnTo>
                <a:close/>
              </a:path>
              <a:path w="577214" h="527050">
                <a:moveTo>
                  <a:pt x="416966" y="406577"/>
                </a:moveTo>
                <a:lnTo>
                  <a:pt x="416267" y="392137"/>
                </a:lnTo>
                <a:lnTo>
                  <a:pt x="411480" y="382168"/>
                </a:lnTo>
                <a:lnTo>
                  <a:pt x="410019" y="379107"/>
                </a:lnTo>
                <a:lnTo>
                  <a:pt x="399872" y="370014"/>
                </a:lnTo>
                <a:lnTo>
                  <a:pt x="399872" y="403948"/>
                </a:lnTo>
                <a:lnTo>
                  <a:pt x="397383" y="410845"/>
                </a:lnTo>
                <a:lnTo>
                  <a:pt x="392493" y="416306"/>
                </a:lnTo>
                <a:lnTo>
                  <a:pt x="385660" y="419582"/>
                </a:lnTo>
                <a:lnTo>
                  <a:pt x="378091" y="419950"/>
                </a:lnTo>
                <a:lnTo>
                  <a:pt x="371195" y="417461"/>
                </a:lnTo>
                <a:lnTo>
                  <a:pt x="365734" y="412572"/>
                </a:lnTo>
                <a:lnTo>
                  <a:pt x="362470" y="405739"/>
                </a:lnTo>
                <a:lnTo>
                  <a:pt x="362089" y="398157"/>
                </a:lnTo>
                <a:lnTo>
                  <a:pt x="364566" y="391261"/>
                </a:lnTo>
                <a:lnTo>
                  <a:pt x="369443" y="385800"/>
                </a:lnTo>
                <a:lnTo>
                  <a:pt x="376275" y="382524"/>
                </a:lnTo>
                <a:lnTo>
                  <a:pt x="383857" y="382168"/>
                </a:lnTo>
                <a:lnTo>
                  <a:pt x="390753" y="384644"/>
                </a:lnTo>
                <a:lnTo>
                  <a:pt x="396214" y="389534"/>
                </a:lnTo>
                <a:lnTo>
                  <a:pt x="399503" y="396379"/>
                </a:lnTo>
                <a:lnTo>
                  <a:pt x="399872" y="403948"/>
                </a:lnTo>
                <a:lnTo>
                  <a:pt x="399872" y="370014"/>
                </a:lnTo>
                <a:lnTo>
                  <a:pt x="399618" y="369785"/>
                </a:lnTo>
                <a:lnTo>
                  <a:pt x="386473" y="365048"/>
                </a:lnTo>
                <a:lnTo>
                  <a:pt x="372033" y="365747"/>
                </a:lnTo>
                <a:lnTo>
                  <a:pt x="359016" y="371995"/>
                </a:lnTo>
                <a:lnTo>
                  <a:pt x="349707" y="382409"/>
                </a:lnTo>
                <a:lnTo>
                  <a:pt x="344970" y="395541"/>
                </a:lnTo>
                <a:lnTo>
                  <a:pt x="345668" y="409981"/>
                </a:lnTo>
                <a:lnTo>
                  <a:pt x="351917" y="423011"/>
                </a:lnTo>
                <a:lnTo>
                  <a:pt x="362318" y="432320"/>
                </a:lnTo>
                <a:lnTo>
                  <a:pt x="375462" y="437057"/>
                </a:lnTo>
                <a:lnTo>
                  <a:pt x="389902" y="436372"/>
                </a:lnTo>
                <a:lnTo>
                  <a:pt x="402932" y="430123"/>
                </a:lnTo>
                <a:lnTo>
                  <a:pt x="412026" y="419950"/>
                </a:lnTo>
                <a:lnTo>
                  <a:pt x="412242" y="419709"/>
                </a:lnTo>
                <a:lnTo>
                  <a:pt x="416966" y="406577"/>
                </a:lnTo>
                <a:close/>
              </a:path>
              <a:path w="577214" h="527050">
                <a:moveTo>
                  <a:pt x="426593" y="331952"/>
                </a:moveTo>
                <a:lnTo>
                  <a:pt x="424243" y="322694"/>
                </a:lnTo>
                <a:lnTo>
                  <a:pt x="419557" y="319874"/>
                </a:lnTo>
                <a:lnTo>
                  <a:pt x="414921" y="321043"/>
                </a:lnTo>
                <a:lnTo>
                  <a:pt x="410197" y="322237"/>
                </a:lnTo>
                <a:lnTo>
                  <a:pt x="407428" y="326936"/>
                </a:lnTo>
                <a:lnTo>
                  <a:pt x="409765" y="336207"/>
                </a:lnTo>
                <a:lnTo>
                  <a:pt x="414528" y="339001"/>
                </a:lnTo>
                <a:lnTo>
                  <a:pt x="423786" y="336651"/>
                </a:lnTo>
                <a:lnTo>
                  <a:pt x="426593" y="331952"/>
                </a:lnTo>
                <a:close/>
              </a:path>
              <a:path w="577214" h="527050">
                <a:moveTo>
                  <a:pt x="432155" y="274891"/>
                </a:moveTo>
                <a:lnTo>
                  <a:pt x="416166" y="246367"/>
                </a:lnTo>
                <a:lnTo>
                  <a:pt x="416166" y="273634"/>
                </a:lnTo>
                <a:lnTo>
                  <a:pt x="412965" y="279006"/>
                </a:lnTo>
                <a:lnTo>
                  <a:pt x="402450" y="281673"/>
                </a:lnTo>
                <a:lnTo>
                  <a:pt x="397090" y="278460"/>
                </a:lnTo>
                <a:lnTo>
                  <a:pt x="394411" y="267919"/>
                </a:lnTo>
                <a:lnTo>
                  <a:pt x="397611" y="262547"/>
                </a:lnTo>
                <a:lnTo>
                  <a:pt x="408152" y="259892"/>
                </a:lnTo>
                <a:lnTo>
                  <a:pt x="413524" y="263105"/>
                </a:lnTo>
                <a:lnTo>
                  <a:pt x="414858" y="268363"/>
                </a:lnTo>
                <a:lnTo>
                  <a:pt x="416166" y="273634"/>
                </a:lnTo>
                <a:lnTo>
                  <a:pt x="416166" y="246367"/>
                </a:lnTo>
                <a:lnTo>
                  <a:pt x="409409" y="243916"/>
                </a:lnTo>
                <a:lnTo>
                  <a:pt x="398640" y="244436"/>
                </a:lnTo>
                <a:lnTo>
                  <a:pt x="388937" y="249097"/>
                </a:lnTo>
                <a:lnTo>
                  <a:pt x="381990" y="256870"/>
                </a:lnTo>
                <a:lnTo>
                  <a:pt x="378460" y="266674"/>
                </a:lnTo>
                <a:lnTo>
                  <a:pt x="378980" y="277431"/>
                </a:lnTo>
                <a:lnTo>
                  <a:pt x="383641" y="287159"/>
                </a:lnTo>
                <a:lnTo>
                  <a:pt x="391401" y="294106"/>
                </a:lnTo>
                <a:lnTo>
                  <a:pt x="401205" y="297637"/>
                </a:lnTo>
                <a:lnTo>
                  <a:pt x="411962" y="297129"/>
                </a:lnTo>
                <a:lnTo>
                  <a:pt x="421678" y="292468"/>
                </a:lnTo>
                <a:lnTo>
                  <a:pt x="428625" y="284695"/>
                </a:lnTo>
                <a:lnTo>
                  <a:pt x="429704" y="281673"/>
                </a:lnTo>
                <a:lnTo>
                  <a:pt x="432155" y="274891"/>
                </a:lnTo>
                <a:close/>
              </a:path>
              <a:path w="577214" h="527050">
                <a:moveTo>
                  <a:pt x="576935" y="114223"/>
                </a:moveTo>
                <a:lnTo>
                  <a:pt x="574776" y="75463"/>
                </a:lnTo>
                <a:lnTo>
                  <a:pt x="558266" y="40322"/>
                </a:lnTo>
                <a:lnTo>
                  <a:pt x="528548" y="13322"/>
                </a:lnTo>
                <a:lnTo>
                  <a:pt x="490677" y="0"/>
                </a:lnTo>
                <a:lnTo>
                  <a:pt x="451942" y="2159"/>
                </a:lnTo>
                <a:lnTo>
                  <a:pt x="416826" y="18656"/>
                </a:lnTo>
                <a:lnTo>
                  <a:pt x="389839" y="48374"/>
                </a:lnTo>
                <a:lnTo>
                  <a:pt x="353568" y="109156"/>
                </a:lnTo>
                <a:lnTo>
                  <a:pt x="354939" y="114490"/>
                </a:lnTo>
                <a:lnTo>
                  <a:pt x="363131" y="119392"/>
                </a:lnTo>
                <a:lnTo>
                  <a:pt x="368439" y="118021"/>
                </a:lnTo>
                <a:lnTo>
                  <a:pt x="404685" y="57238"/>
                </a:lnTo>
                <a:lnTo>
                  <a:pt x="414515" y="43903"/>
                </a:lnTo>
                <a:lnTo>
                  <a:pt x="426593" y="32918"/>
                </a:lnTo>
                <a:lnTo>
                  <a:pt x="440575" y="24498"/>
                </a:lnTo>
                <a:lnTo>
                  <a:pt x="456158" y="18897"/>
                </a:lnTo>
                <a:lnTo>
                  <a:pt x="472554" y="16408"/>
                </a:lnTo>
                <a:lnTo>
                  <a:pt x="488861" y="17170"/>
                </a:lnTo>
                <a:lnTo>
                  <a:pt x="533019" y="38011"/>
                </a:lnTo>
                <a:lnTo>
                  <a:pt x="558050" y="79679"/>
                </a:lnTo>
                <a:lnTo>
                  <a:pt x="560539" y="96075"/>
                </a:lnTo>
                <a:lnTo>
                  <a:pt x="559777" y="112395"/>
                </a:lnTo>
                <a:lnTo>
                  <a:pt x="555828" y="128244"/>
                </a:lnTo>
                <a:lnTo>
                  <a:pt x="548754" y="143230"/>
                </a:lnTo>
                <a:lnTo>
                  <a:pt x="486854" y="247091"/>
                </a:lnTo>
                <a:lnTo>
                  <a:pt x="342773" y="161086"/>
                </a:lnTo>
                <a:lnTo>
                  <a:pt x="353987" y="142278"/>
                </a:lnTo>
                <a:lnTo>
                  <a:pt x="352653" y="136982"/>
                </a:lnTo>
                <a:lnTo>
                  <a:pt x="344424" y="132067"/>
                </a:lnTo>
                <a:lnTo>
                  <a:pt x="339115" y="133413"/>
                </a:lnTo>
                <a:lnTo>
                  <a:pt x="321043" y="163766"/>
                </a:lnTo>
                <a:lnTo>
                  <a:pt x="322351" y="169075"/>
                </a:lnTo>
                <a:lnTo>
                  <a:pt x="487375" y="267576"/>
                </a:lnTo>
                <a:lnTo>
                  <a:pt x="489750" y="267919"/>
                </a:lnTo>
                <a:lnTo>
                  <a:pt x="494195" y="266788"/>
                </a:lnTo>
                <a:lnTo>
                  <a:pt x="496125" y="265379"/>
                </a:lnTo>
                <a:lnTo>
                  <a:pt x="563638" y="152095"/>
                </a:lnTo>
                <a:lnTo>
                  <a:pt x="576935" y="114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702207" y="2369128"/>
            <a:ext cx="687705" cy="716280"/>
            <a:chOff x="2702207" y="2369128"/>
            <a:chExt cx="687705" cy="716280"/>
          </a:xfrm>
        </p:grpSpPr>
        <p:sp>
          <p:nvSpPr>
            <p:cNvPr id="8" name="object 8"/>
            <p:cNvSpPr/>
            <p:nvPr/>
          </p:nvSpPr>
          <p:spPr>
            <a:xfrm>
              <a:off x="2702207" y="2397776"/>
              <a:ext cx="687705" cy="656590"/>
            </a:xfrm>
            <a:custGeom>
              <a:avLst/>
              <a:rect l="l" t="t" r="r" b="b"/>
              <a:pathLst>
                <a:path w="687704" h="656589">
                  <a:moveTo>
                    <a:pt x="327480" y="0"/>
                  </a:moveTo>
                  <a:lnTo>
                    <a:pt x="280998" y="5327"/>
                  </a:lnTo>
                  <a:lnTo>
                    <a:pt x="236705" y="16566"/>
                  </a:lnTo>
                  <a:lnTo>
                    <a:pt x="194992" y="33287"/>
                  </a:lnTo>
                  <a:lnTo>
                    <a:pt x="156247" y="55061"/>
                  </a:lnTo>
                  <a:lnTo>
                    <a:pt x="120862" y="81461"/>
                  </a:lnTo>
                  <a:lnTo>
                    <a:pt x="89226" y="112056"/>
                  </a:lnTo>
                  <a:lnTo>
                    <a:pt x="61730" y="146419"/>
                  </a:lnTo>
                  <a:lnTo>
                    <a:pt x="38764" y="184121"/>
                  </a:lnTo>
                  <a:lnTo>
                    <a:pt x="20717" y="224734"/>
                  </a:lnTo>
                  <a:lnTo>
                    <a:pt x="7981" y="267828"/>
                  </a:lnTo>
                  <a:lnTo>
                    <a:pt x="945" y="312974"/>
                  </a:lnTo>
                  <a:lnTo>
                    <a:pt x="0" y="359746"/>
                  </a:lnTo>
                  <a:lnTo>
                    <a:pt x="5376" y="406476"/>
                  </a:lnTo>
                  <a:lnTo>
                    <a:pt x="16732" y="450990"/>
                  </a:lnTo>
                  <a:lnTo>
                    <a:pt x="33628" y="492891"/>
                  </a:lnTo>
                  <a:lnTo>
                    <a:pt x="55628" y="531784"/>
                  </a:lnTo>
                  <a:lnTo>
                    <a:pt x="82295" y="567272"/>
                  </a:lnTo>
                  <a:lnTo>
                    <a:pt x="316991" y="591609"/>
                  </a:lnTo>
                  <a:lnTo>
                    <a:pt x="486823" y="656414"/>
                  </a:lnTo>
                  <a:lnTo>
                    <a:pt x="526545" y="634946"/>
                  </a:lnTo>
                  <a:lnTo>
                    <a:pt x="562858" y="608661"/>
                  </a:lnTo>
                  <a:lnTo>
                    <a:pt x="595353" y="578007"/>
                  </a:lnTo>
                  <a:lnTo>
                    <a:pt x="623623" y="543433"/>
                  </a:lnTo>
                  <a:lnTo>
                    <a:pt x="647258" y="505387"/>
                  </a:lnTo>
                  <a:lnTo>
                    <a:pt x="665851" y="464315"/>
                  </a:lnTo>
                  <a:lnTo>
                    <a:pt x="678993" y="420668"/>
                  </a:lnTo>
                  <a:lnTo>
                    <a:pt x="686275" y="374891"/>
                  </a:lnTo>
                  <a:lnTo>
                    <a:pt x="687283" y="327750"/>
                  </a:lnTo>
                  <a:lnTo>
                    <a:pt x="687253" y="327115"/>
                  </a:lnTo>
                  <a:lnTo>
                    <a:pt x="681959" y="280958"/>
                  </a:lnTo>
                  <a:lnTo>
                    <a:pt x="670716" y="236670"/>
                  </a:lnTo>
                  <a:lnTo>
                    <a:pt x="653992" y="194962"/>
                  </a:lnTo>
                  <a:lnTo>
                    <a:pt x="632213" y="156223"/>
                  </a:lnTo>
                  <a:lnTo>
                    <a:pt x="605809" y="120843"/>
                  </a:lnTo>
                  <a:lnTo>
                    <a:pt x="575208" y="89211"/>
                  </a:lnTo>
                  <a:lnTo>
                    <a:pt x="540840" y="61719"/>
                  </a:lnTo>
                  <a:lnTo>
                    <a:pt x="503132" y="38757"/>
                  </a:lnTo>
                  <a:lnTo>
                    <a:pt x="462513" y="20713"/>
                  </a:lnTo>
                  <a:lnTo>
                    <a:pt x="419412" y="7979"/>
                  </a:lnTo>
                  <a:lnTo>
                    <a:pt x="374258" y="945"/>
                  </a:lnTo>
                  <a:lnTo>
                    <a:pt x="327480" y="0"/>
                  </a:lnTo>
                  <a:close/>
                </a:path>
              </a:pathLst>
            </a:custGeom>
            <a:solidFill>
              <a:srgbClr val="4A31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36920" y="2369128"/>
              <a:ext cx="87494" cy="87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868012" y="2477048"/>
              <a:ext cx="76023" cy="760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092866" y="2469047"/>
              <a:ext cx="82387" cy="823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27388" y="2585216"/>
              <a:ext cx="264795" cy="365760"/>
            </a:xfrm>
            <a:custGeom>
              <a:avLst/>
              <a:rect l="l" t="t" r="r" b="b"/>
              <a:pathLst>
                <a:path w="264794" h="365760">
                  <a:moveTo>
                    <a:pt x="124312" y="0"/>
                  </a:moveTo>
                  <a:lnTo>
                    <a:pt x="45564" y="30824"/>
                  </a:lnTo>
                  <a:lnTo>
                    <a:pt x="53233" y="193749"/>
                  </a:lnTo>
                  <a:lnTo>
                    <a:pt x="52689" y="211120"/>
                  </a:lnTo>
                  <a:lnTo>
                    <a:pt x="49470" y="228094"/>
                  </a:lnTo>
                  <a:lnTo>
                    <a:pt x="43663" y="244366"/>
                  </a:lnTo>
                  <a:lnTo>
                    <a:pt x="35350" y="259628"/>
                  </a:lnTo>
                  <a:lnTo>
                    <a:pt x="0" y="313956"/>
                  </a:lnTo>
                  <a:lnTo>
                    <a:pt x="124718" y="365677"/>
                  </a:lnTo>
                  <a:lnTo>
                    <a:pt x="264746" y="301514"/>
                  </a:lnTo>
                  <a:lnTo>
                    <a:pt x="224451" y="250746"/>
                  </a:lnTo>
                  <a:lnTo>
                    <a:pt x="219788" y="244876"/>
                  </a:lnTo>
                  <a:lnTo>
                    <a:pt x="215777" y="238588"/>
                  </a:lnTo>
                  <a:lnTo>
                    <a:pt x="212421" y="231980"/>
                  </a:lnTo>
                  <a:lnTo>
                    <a:pt x="155673" y="170663"/>
                  </a:lnTo>
                  <a:lnTo>
                    <a:pt x="195276" y="76270"/>
                  </a:lnTo>
                  <a:lnTo>
                    <a:pt x="192810" y="23908"/>
                  </a:lnTo>
                  <a:lnTo>
                    <a:pt x="124312" y="0"/>
                  </a:lnTo>
                  <a:close/>
                </a:path>
              </a:pathLst>
            </a:custGeom>
            <a:solidFill>
              <a:srgbClr val="6AD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76071" y="2637462"/>
              <a:ext cx="168910" cy="168275"/>
            </a:xfrm>
            <a:custGeom>
              <a:avLst/>
              <a:rect l="l" t="t" r="r" b="b"/>
              <a:pathLst>
                <a:path w="168910" h="168275">
                  <a:moveTo>
                    <a:pt x="60959" y="0"/>
                  </a:moveTo>
                  <a:lnTo>
                    <a:pt x="18836" y="46232"/>
                  </a:lnTo>
                  <a:lnTo>
                    <a:pt x="4026" y="70994"/>
                  </a:lnTo>
                  <a:lnTo>
                    <a:pt x="0" y="98558"/>
                  </a:lnTo>
                  <a:lnTo>
                    <a:pt x="6603" y="125623"/>
                  </a:lnTo>
                  <a:lnTo>
                    <a:pt x="23682" y="148885"/>
                  </a:lnTo>
                  <a:lnTo>
                    <a:pt x="48437" y="163704"/>
                  </a:lnTo>
                  <a:lnTo>
                    <a:pt x="76005" y="167736"/>
                  </a:lnTo>
                  <a:lnTo>
                    <a:pt x="103077" y="161138"/>
                  </a:lnTo>
                  <a:lnTo>
                    <a:pt x="126339" y="144063"/>
                  </a:lnTo>
                  <a:lnTo>
                    <a:pt x="168432" y="97819"/>
                  </a:lnTo>
                  <a:lnTo>
                    <a:pt x="151668" y="1438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FC5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37001" y="2567537"/>
              <a:ext cx="168910" cy="168275"/>
            </a:xfrm>
            <a:custGeom>
              <a:avLst/>
              <a:rect l="l" t="t" r="r" b="b"/>
              <a:pathLst>
                <a:path w="168910" h="168275">
                  <a:moveTo>
                    <a:pt x="92445" y="0"/>
                  </a:moveTo>
                  <a:lnTo>
                    <a:pt x="65381" y="6602"/>
                  </a:lnTo>
                  <a:lnTo>
                    <a:pt x="42123" y="23680"/>
                  </a:lnTo>
                  <a:lnTo>
                    <a:pt x="0" y="69912"/>
                  </a:lnTo>
                  <a:lnTo>
                    <a:pt x="107502" y="167743"/>
                  </a:lnTo>
                  <a:lnTo>
                    <a:pt x="149626" y="121499"/>
                  </a:lnTo>
                  <a:lnTo>
                    <a:pt x="164436" y="96737"/>
                  </a:lnTo>
                  <a:lnTo>
                    <a:pt x="168462" y="69172"/>
                  </a:lnTo>
                  <a:lnTo>
                    <a:pt x="161859" y="42108"/>
                  </a:lnTo>
                  <a:lnTo>
                    <a:pt x="144779" y="18846"/>
                  </a:lnTo>
                  <a:lnTo>
                    <a:pt x="120013" y="4029"/>
                  </a:lnTo>
                  <a:lnTo>
                    <a:pt x="92445" y="0"/>
                  </a:lnTo>
                  <a:close/>
                </a:path>
              </a:pathLst>
            </a:custGeom>
            <a:solidFill>
              <a:srgbClr val="FEF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00430" y="2699028"/>
              <a:ext cx="111760" cy="148590"/>
            </a:xfrm>
            <a:custGeom>
              <a:avLst/>
              <a:rect l="l" t="t" r="r" b="b"/>
              <a:pathLst>
                <a:path w="111760" h="148589">
                  <a:moveTo>
                    <a:pt x="70683" y="0"/>
                  </a:moveTo>
                  <a:lnTo>
                    <a:pt x="42086" y="7185"/>
                  </a:lnTo>
                  <a:lnTo>
                    <a:pt x="19259" y="24181"/>
                  </a:lnTo>
                  <a:lnTo>
                    <a:pt x="4473" y="48491"/>
                  </a:lnTo>
                  <a:lnTo>
                    <a:pt x="0" y="77617"/>
                  </a:lnTo>
                  <a:lnTo>
                    <a:pt x="7183" y="106200"/>
                  </a:lnTo>
                  <a:lnTo>
                    <a:pt x="24185" y="129019"/>
                  </a:lnTo>
                  <a:lnTo>
                    <a:pt x="48503" y="143799"/>
                  </a:lnTo>
                  <a:lnTo>
                    <a:pt x="77632" y="148266"/>
                  </a:lnTo>
                  <a:lnTo>
                    <a:pt x="111221" y="72389"/>
                  </a:lnTo>
                  <a:lnTo>
                    <a:pt x="70683" y="0"/>
                  </a:lnTo>
                  <a:close/>
                </a:path>
              </a:pathLst>
            </a:custGeom>
            <a:solidFill>
              <a:srgbClr val="3ECD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71113" y="2699028"/>
              <a:ext cx="78105" cy="148590"/>
            </a:xfrm>
            <a:custGeom>
              <a:avLst/>
              <a:rect l="l" t="t" r="r" b="b"/>
              <a:pathLst>
                <a:path w="78104" h="148589">
                  <a:moveTo>
                    <a:pt x="0" y="0"/>
                  </a:moveTo>
                  <a:lnTo>
                    <a:pt x="6949" y="148266"/>
                  </a:lnTo>
                  <a:lnTo>
                    <a:pt x="35528" y="141084"/>
                  </a:lnTo>
                  <a:lnTo>
                    <a:pt x="58346" y="124090"/>
                  </a:lnTo>
                  <a:lnTo>
                    <a:pt x="73129" y="99780"/>
                  </a:lnTo>
                  <a:lnTo>
                    <a:pt x="77602" y="70649"/>
                  </a:lnTo>
                  <a:lnTo>
                    <a:pt x="70423" y="42067"/>
                  </a:lnTo>
                  <a:lnTo>
                    <a:pt x="53431" y="19251"/>
                  </a:lnTo>
                  <a:lnTo>
                    <a:pt x="29124" y="4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B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825782" y="2535780"/>
              <a:ext cx="176530" cy="80645"/>
            </a:xfrm>
            <a:custGeom>
              <a:avLst/>
              <a:rect l="l" t="t" r="r" b="b"/>
              <a:pathLst>
                <a:path w="176530" h="80644">
                  <a:moveTo>
                    <a:pt x="150126" y="0"/>
                  </a:moveTo>
                  <a:lnTo>
                    <a:pt x="35859" y="5370"/>
                  </a:lnTo>
                  <a:lnTo>
                    <a:pt x="2280" y="30020"/>
                  </a:lnTo>
                  <a:lnTo>
                    <a:pt x="0" y="44769"/>
                  </a:lnTo>
                  <a:lnTo>
                    <a:pt x="3657" y="59237"/>
                  </a:lnTo>
                  <a:lnTo>
                    <a:pt x="12304" y="70821"/>
                  </a:lnTo>
                  <a:lnTo>
                    <a:pt x="24648" y="78343"/>
                  </a:lnTo>
                  <a:lnTo>
                    <a:pt x="39398" y="80628"/>
                  </a:lnTo>
                  <a:lnTo>
                    <a:pt x="153661" y="75249"/>
                  </a:lnTo>
                  <a:lnTo>
                    <a:pt x="176153" y="36493"/>
                  </a:lnTo>
                  <a:lnTo>
                    <a:pt x="150126" y="0"/>
                  </a:lnTo>
                  <a:close/>
                </a:path>
              </a:pathLst>
            </a:custGeom>
            <a:solidFill>
              <a:srgbClr val="BAF0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40045" y="2533506"/>
              <a:ext cx="123825" cy="78105"/>
            </a:xfrm>
            <a:custGeom>
              <a:avLst/>
              <a:rect l="l" t="t" r="r" b="b"/>
              <a:pathLst>
                <a:path w="123825" h="78105">
                  <a:moveTo>
                    <a:pt x="84393" y="0"/>
                  </a:moveTo>
                  <a:lnTo>
                    <a:pt x="35862" y="2273"/>
                  </a:lnTo>
                  <a:lnTo>
                    <a:pt x="2280" y="26924"/>
                  </a:lnTo>
                  <a:lnTo>
                    <a:pt x="0" y="41672"/>
                  </a:lnTo>
                  <a:lnTo>
                    <a:pt x="3650" y="56140"/>
                  </a:lnTo>
                  <a:lnTo>
                    <a:pt x="12296" y="67723"/>
                  </a:lnTo>
                  <a:lnTo>
                    <a:pt x="24642" y="75242"/>
                  </a:lnTo>
                  <a:lnTo>
                    <a:pt x="39398" y="77522"/>
                  </a:lnTo>
                  <a:lnTo>
                    <a:pt x="87928" y="75249"/>
                  </a:lnTo>
                  <a:lnTo>
                    <a:pt x="102402" y="71590"/>
                  </a:lnTo>
                  <a:lnTo>
                    <a:pt x="113992" y="62942"/>
                  </a:lnTo>
                  <a:lnTo>
                    <a:pt x="121520" y="50598"/>
                  </a:lnTo>
                  <a:lnTo>
                    <a:pt x="123803" y="35850"/>
                  </a:lnTo>
                  <a:lnTo>
                    <a:pt x="120144" y="21381"/>
                  </a:lnTo>
                  <a:lnTo>
                    <a:pt x="111492" y="9799"/>
                  </a:lnTo>
                  <a:lnTo>
                    <a:pt x="99143" y="2280"/>
                  </a:lnTo>
                  <a:lnTo>
                    <a:pt x="84393" y="0"/>
                  </a:lnTo>
                  <a:close/>
                </a:path>
              </a:pathLst>
            </a:custGeom>
            <a:solidFill>
              <a:srgbClr val="E8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50439" y="2661486"/>
              <a:ext cx="89535" cy="158750"/>
            </a:xfrm>
            <a:custGeom>
              <a:avLst/>
              <a:rect l="l" t="t" r="r" b="b"/>
              <a:pathLst>
                <a:path w="89535" h="158750">
                  <a:moveTo>
                    <a:pt x="72225" y="0"/>
                  </a:moveTo>
                  <a:lnTo>
                    <a:pt x="28312" y="2060"/>
                  </a:lnTo>
                  <a:lnTo>
                    <a:pt x="0" y="33171"/>
                  </a:lnTo>
                  <a:lnTo>
                    <a:pt x="4547" y="129920"/>
                  </a:lnTo>
                  <a:lnTo>
                    <a:pt x="7431" y="141344"/>
                  </a:lnTo>
                  <a:lnTo>
                    <a:pt x="14258" y="150489"/>
                  </a:lnTo>
                  <a:lnTo>
                    <a:pt x="24008" y="156428"/>
                  </a:lnTo>
                  <a:lnTo>
                    <a:pt x="35658" y="158233"/>
                  </a:lnTo>
                  <a:lnTo>
                    <a:pt x="89370" y="155710"/>
                  </a:lnTo>
                  <a:lnTo>
                    <a:pt x="84613" y="144987"/>
                  </a:lnTo>
                  <a:lnTo>
                    <a:pt x="81012" y="133828"/>
                  </a:lnTo>
                  <a:lnTo>
                    <a:pt x="78602" y="122323"/>
                  </a:lnTo>
                  <a:lnTo>
                    <a:pt x="77416" y="110563"/>
                  </a:lnTo>
                  <a:lnTo>
                    <a:pt x="72225" y="0"/>
                  </a:lnTo>
                  <a:close/>
                </a:path>
              </a:pathLst>
            </a:custGeom>
            <a:solidFill>
              <a:srgbClr val="BAF0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21316" y="2864009"/>
              <a:ext cx="139065" cy="90805"/>
            </a:xfrm>
            <a:custGeom>
              <a:avLst/>
              <a:rect l="l" t="t" r="r" b="b"/>
              <a:pathLst>
                <a:path w="139064" h="90805">
                  <a:moveTo>
                    <a:pt x="80284" y="0"/>
                  </a:moveTo>
                  <a:lnTo>
                    <a:pt x="51357" y="8572"/>
                  </a:lnTo>
                  <a:lnTo>
                    <a:pt x="6071" y="35163"/>
                  </a:lnTo>
                  <a:lnTo>
                    <a:pt x="0" y="44496"/>
                  </a:lnTo>
                  <a:lnTo>
                    <a:pt x="10568" y="72059"/>
                  </a:lnTo>
                  <a:lnTo>
                    <a:pt x="20654" y="85994"/>
                  </a:lnTo>
                  <a:lnTo>
                    <a:pt x="36165" y="90574"/>
                  </a:lnTo>
                  <a:lnTo>
                    <a:pt x="63008" y="90072"/>
                  </a:lnTo>
                  <a:lnTo>
                    <a:pt x="94249" y="81017"/>
                  </a:lnTo>
                  <a:lnTo>
                    <a:pt x="118170" y="63205"/>
                  </a:lnTo>
                  <a:lnTo>
                    <a:pt x="133474" y="45799"/>
                  </a:lnTo>
                  <a:lnTo>
                    <a:pt x="138863" y="37961"/>
                  </a:lnTo>
                  <a:lnTo>
                    <a:pt x="105303" y="9708"/>
                  </a:lnTo>
                  <a:lnTo>
                    <a:pt x="80284" y="0"/>
                  </a:lnTo>
                  <a:close/>
                </a:path>
              </a:pathLst>
            </a:custGeom>
            <a:solidFill>
              <a:srgbClr val="00B6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784503" y="2901970"/>
              <a:ext cx="234950" cy="179070"/>
            </a:xfrm>
            <a:custGeom>
              <a:avLst/>
              <a:rect l="l" t="t" r="r" b="b"/>
              <a:pathLst>
                <a:path w="234950" h="179069">
                  <a:moveTo>
                    <a:pt x="175677" y="0"/>
                  </a:moveTo>
                  <a:lnTo>
                    <a:pt x="124083" y="25939"/>
                  </a:lnTo>
                  <a:lnTo>
                    <a:pt x="79670" y="25416"/>
                  </a:lnTo>
                  <a:lnTo>
                    <a:pt x="48545" y="13815"/>
                  </a:lnTo>
                  <a:lnTo>
                    <a:pt x="36813" y="6522"/>
                  </a:lnTo>
                  <a:lnTo>
                    <a:pt x="0" y="63078"/>
                  </a:lnTo>
                  <a:lnTo>
                    <a:pt x="33545" y="97129"/>
                  </a:lnTo>
                  <a:lnTo>
                    <a:pt x="71478" y="126241"/>
                  </a:lnTo>
                  <a:lnTo>
                    <a:pt x="113250" y="149914"/>
                  </a:lnTo>
                  <a:lnTo>
                    <a:pt x="158310" y="167650"/>
                  </a:lnTo>
                  <a:lnTo>
                    <a:pt x="206108" y="178950"/>
                  </a:lnTo>
                  <a:lnTo>
                    <a:pt x="234695" y="87415"/>
                  </a:lnTo>
                  <a:lnTo>
                    <a:pt x="175677" y="0"/>
                  </a:lnTo>
                  <a:close/>
                </a:path>
              </a:pathLst>
            </a:custGeom>
            <a:solidFill>
              <a:srgbClr val="94DB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939444" y="2873793"/>
              <a:ext cx="250190" cy="212090"/>
            </a:xfrm>
            <a:custGeom>
              <a:avLst/>
              <a:rect l="l" t="t" r="r" b="b"/>
              <a:pathLst>
                <a:path w="250189" h="212089">
                  <a:moveTo>
                    <a:pt x="96330" y="0"/>
                  </a:moveTo>
                  <a:lnTo>
                    <a:pt x="59460" y="6004"/>
                  </a:lnTo>
                  <a:lnTo>
                    <a:pt x="20736" y="28176"/>
                  </a:lnTo>
                  <a:lnTo>
                    <a:pt x="2806" y="88542"/>
                  </a:lnTo>
                  <a:lnTo>
                    <a:pt x="0" y="127304"/>
                  </a:lnTo>
                  <a:lnTo>
                    <a:pt x="15169" y="161241"/>
                  </a:lnTo>
                  <a:lnTo>
                    <a:pt x="51167" y="207127"/>
                  </a:lnTo>
                  <a:lnTo>
                    <a:pt x="68661" y="209499"/>
                  </a:lnTo>
                  <a:lnTo>
                    <a:pt x="86406" y="210974"/>
                  </a:lnTo>
                  <a:lnTo>
                    <a:pt x="104376" y="211532"/>
                  </a:lnTo>
                  <a:lnTo>
                    <a:pt x="109733" y="211420"/>
                  </a:lnTo>
                  <a:lnTo>
                    <a:pt x="156051" y="207950"/>
                  </a:lnTo>
                  <a:lnTo>
                    <a:pt x="219714" y="192417"/>
                  </a:lnTo>
                  <a:lnTo>
                    <a:pt x="250052" y="162275"/>
                  </a:lnTo>
                  <a:lnTo>
                    <a:pt x="246964" y="144073"/>
                  </a:lnTo>
                  <a:lnTo>
                    <a:pt x="229256" y="109387"/>
                  </a:lnTo>
                  <a:lnTo>
                    <a:pt x="152690" y="12936"/>
                  </a:lnTo>
                  <a:lnTo>
                    <a:pt x="96330" y="0"/>
                  </a:lnTo>
                  <a:close/>
                </a:path>
              </a:pathLst>
            </a:custGeom>
            <a:solidFill>
              <a:srgbClr val="B9E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994860" y="2966264"/>
              <a:ext cx="83820" cy="83820"/>
            </a:xfrm>
            <a:custGeom>
              <a:avLst/>
              <a:rect l="l" t="t" r="r" b="b"/>
              <a:pathLst>
                <a:path w="83819" h="83819">
                  <a:moveTo>
                    <a:pt x="39840" y="0"/>
                  </a:moveTo>
                  <a:lnTo>
                    <a:pt x="6025" y="19952"/>
                  </a:lnTo>
                  <a:lnTo>
                    <a:pt x="0" y="43373"/>
                  </a:lnTo>
                  <a:lnTo>
                    <a:pt x="204" y="46087"/>
                  </a:lnTo>
                  <a:lnTo>
                    <a:pt x="22326" y="78520"/>
                  </a:lnTo>
                  <a:lnTo>
                    <a:pt x="43388" y="83211"/>
                  </a:lnTo>
                  <a:lnTo>
                    <a:pt x="46091" y="83009"/>
                  </a:lnTo>
                  <a:lnTo>
                    <a:pt x="78528" y="60887"/>
                  </a:lnTo>
                  <a:lnTo>
                    <a:pt x="83222" y="39837"/>
                  </a:lnTo>
                  <a:lnTo>
                    <a:pt x="83009" y="37122"/>
                  </a:lnTo>
                  <a:lnTo>
                    <a:pt x="60911" y="4690"/>
                  </a:lnTo>
                  <a:lnTo>
                    <a:pt x="39840" y="0"/>
                  </a:lnTo>
                  <a:close/>
                </a:path>
              </a:pathLst>
            </a:custGeom>
            <a:solidFill>
              <a:srgbClr val="3ECD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38581" y="2930841"/>
              <a:ext cx="71755" cy="71120"/>
            </a:xfrm>
            <a:custGeom>
              <a:avLst/>
              <a:rect l="l" t="t" r="r" b="b"/>
              <a:pathLst>
                <a:path w="71755" h="71119">
                  <a:moveTo>
                    <a:pt x="34777" y="0"/>
                  </a:moveTo>
                  <a:lnTo>
                    <a:pt x="2404" y="22671"/>
                  </a:lnTo>
                  <a:lnTo>
                    <a:pt x="0" y="36338"/>
                  </a:lnTo>
                  <a:lnTo>
                    <a:pt x="118" y="38648"/>
                  </a:lnTo>
                  <a:lnTo>
                    <a:pt x="24841" y="69474"/>
                  </a:lnTo>
                  <a:lnTo>
                    <a:pt x="36332" y="71117"/>
                  </a:lnTo>
                  <a:lnTo>
                    <a:pt x="38648" y="70998"/>
                  </a:lnTo>
                  <a:lnTo>
                    <a:pt x="69494" y="46268"/>
                  </a:lnTo>
                  <a:lnTo>
                    <a:pt x="71140" y="34792"/>
                  </a:lnTo>
                  <a:lnTo>
                    <a:pt x="70987" y="32470"/>
                  </a:lnTo>
                  <a:lnTo>
                    <a:pt x="56540" y="6943"/>
                  </a:lnTo>
                  <a:lnTo>
                    <a:pt x="54681" y="5574"/>
                  </a:lnTo>
                  <a:lnTo>
                    <a:pt x="39441" y="204"/>
                  </a:lnTo>
                  <a:lnTo>
                    <a:pt x="34777" y="0"/>
                  </a:lnTo>
                  <a:close/>
                </a:path>
              </a:pathLst>
            </a:custGeom>
            <a:solidFill>
              <a:srgbClr val="94DB7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4653960" y="2211513"/>
            <a:ext cx="974725" cy="841375"/>
            <a:chOff x="4653960" y="2211513"/>
            <a:chExt cx="974725" cy="841375"/>
          </a:xfrm>
        </p:grpSpPr>
        <p:sp>
          <p:nvSpPr>
            <p:cNvPr id="26" name="object 26"/>
            <p:cNvSpPr/>
            <p:nvPr/>
          </p:nvSpPr>
          <p:spPr>
            <a:xfrm>
              <a:off x="4653953" y="2466657"/>
              <a:ext cx="476250" cy="586740"/>
            </a:xfrm>
            <a:custGeom>
              <a:avLst/>
              <a:rect l="l" t="t" r="r" b="b"/>
              <a:pathLst>
                <a:path w="476250" h="586739">
                  <a:moveTo>
                    <a:pt x="93814" y="586117"/>
                  </a:moveTo>
                  <a:lnTo>
                    <a:pt x="74218" y="395859"/>
                  </a:lnTo>
                  <a:lnTo>
                    <a:pt x="74218" y="304520"/>
                  </a:lnTo>
                  <a:lnTo>
                    <a:pt x="71310" y="290080"/>
                  </a:lnTo>
                  <a:lnTo>
                    <a:pt x="63347" y="278282"/>
                  </a:lnTo>
                  <a:lnTo>
                    <a:pt x="51549" y="270332"/>
                  </a:lnTo>
                  <a:lnTo>
                    <a:pt x="37096" y="267411"/>
                  </a:lnTo>
                  <a:lnTo>
                    <a:pt x="22656" y="270332"/>
                  </a:lnTo>
                  <a:lnTo>
                    <a:pt x="10871" y="278282"/>
                  </a:lnTo>
                  <a:lnTo>
                    <a:pt x="2921" y="290080"/>
                  </a:lnTo>
                  <a:lnTo>
                    <a:pt x="0" y="304520"/>
                  </a:lnTo>
                  <a:lnTo>
                    <a:pt x="0" y="566331"/>
                  </a:lnTo>
                  <a:lnTo>
                    <a:pt x="1549" y="574040"/>
                  </a:lnTo>
                  <a:lnTo>
                    <a:pt x="5791" y="580326"/>
                  </a:lnTo>
                  <a:lnTo>
                    <a:pt x="12077" y="584568"/>
                  </a:lnTo>
                  <a:lnTo>
                    <a:pt x="19786" y="586117"/>
                  </a:lnTo>
                  <a:lnTo>
                    <a:pt x="93814" y="586117"/>
                  </a:lnTo>
                  <a:close/>
                </a:path>
                <a:path w="476250" h="586739">
                  <a:moveTo>
                    <a:pt x="476097" y="5702"/>
                  </a:moveTo>
                  <a:lnTo>
                    <a:pt x="470395" y="0"/>
                  </a:lnTo>
                  <a:lnTo>
                    <a:pt x="456323" y="0"/>
                  </a:lnTo>
                  <a:lnTo>
                    <a:pt x="450621" y="5702"/>
                  </a:lnTo>
                  <a:lnTo>
                    <a:pt x="450621" y="353707"/>
                  </a:lnTo>
                  <a:lnTo>
                    <a:pt x="456323" y="359410"/>
                  </a:lnTo>
                  <a:lnTo>
                    <a:pt x="463359" y="359410"/>
                  </a:lnTo>
                  <a:lnTo>
                    <a:pt x="470395" y="359410"/>
                  </a:lnTo>
                  <a:lnTo>
                    <a:pt x="476097" y="353707"/>
                  </a:lnTo>
                  <a:lnTo>
                    <a:pt x="476097" y="5702"/>
                  </a:lnTo>
                  <a:close/>
                </a:path>
              </a:pathLst>
            </a:custGeom>
            <a:solidFill>
              <a:srgbClr val="61D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909230" y="2233065"/>
              <a:ext cx="222885" cy="587375"/>
            </a:xfrm>
            <a:custGeom>
              <a:avLst/>
              <a:rect l="l" t="t" r="r" b="b"/>
              <a:pathLst>
                <a:path w="222885" h="587375">
                  <a:moveTo>
                    <a:pt x="194370" y="0"/>
                  </a:moveTo>
                  <a:lnTo>
                    <a:pt x="6583" y="0"/>
                  </a:lnTo>
                  <a:lnTo>
                    <a:pt x="0" y="6571"/>
                  </a:lnTo>
                  <a:lnTo>
                    <a:pt x="0" y="580275"/>
                  </a:lnTo>
                  <a:lnTo>
                    <a:pt x="6583" y="586858"/>
                  </a:lnTo>
                  <a:lnTo>
                    <a:pt x="14691" y="586858"/>
                  </a:lnTo>
                  <a:lnTo>
                    <a:pt x="22829" y="586858"/>
                  </a:lnTo>
                  <a:lnTo>
                    <a:pt x="29413" y="580275"/>
                  </a:lnTo>
                  <a:lnTo>
                    <a:pt x="29413" y="29382"/>
                  </a:lnTo>
                  <a:lnTo>
                    <a:pt x="193395" y="29382"/>
                  </a:lnTo>
                  <a:lnTo>
                    <a:pt x="193395" y="85487"/>
                  </a:lnTo>
                  <a:lnTo>
                    <a:pt x="199948" y="92058"/>
                  </a:lnTo>
                  <a:lnTo>
                    <a:pt x="216194" y="92058"/>
                  </a:lnTo>
                  <a:lnTo>
                    <a:pt x="222778" y="85487"/>
                  </a:lnTo>
                  <a:lnTo>
                    <a:pt x="222778" y="28407"/>
                  </a:lnTo>
                  <a:lnTo>
                    <a:pt x="220542" y="17358"/>
                  </a:lnTo>
                  <a:lnTo>
                    <a:pt x="214449" y="8327"/>
                  </a:lnTo>
                  <a:lnTo>
                    <a:pt x="205419" y="2235"/>
                  </a:lnTo>
                  <a:lnTo>
                    <a:pt x="194370" y="0"/>
                  </a:lnTo>
                  <a:close/>
                </a:path>
              </a:pathLst>
            </a:custGeom>
            <a:solidFill>
              <a:srgbClr val="FD93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046360" y="2310432"/>
              <a:ext cx="141945" cy="1885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28179" y="2780812"/>
              <a:ext cx="563880" cy="208279"/>
            </a:xfrm>
            <a:custGeom>
              <a:avLst/>
              <a:rect l="l" t="t" r="r" b="b"/>
              <a:pathLst>
                <a:path w="563879" h="208280">
                  <a:moveTo>
                    <a:pt x="563849" y="0"/>
                  </a:moveTo>
                  <a:lnTo>
                    <a:pt x="81747" y="0"/>
                  </a:lnTo>
                  <a:lnTo>
                    <a:pt x="49930" y="6420"/>
                  </a:lnTo>
                  <a:lnTo>
                    <a:pt x="23945" y="23928"/>
                  </a:lnTo>
                  <a:lnTo>
                    <a:pt x="6425" y="49898"/>
                  </a:lnTo>
                  <a:lnTo>
                    <a:pt x="0" y="81701"/>
                  </a:lnTo>
                  <a:lnTo>
                    <a:pt x="0" y="207739"/>
                  </a:lnTo>
                  <a:lnTo>
                    <a:pt x="513618" y="207739"/>
                  </a:lnTo>
                  <a:lnTo>
                    <a:pt x="563849" y="61603"/>
                  </a:lnTo>
                  <a:lnTo>
                    <a:pt x="563849" y="0"/>
                  </a:lnTo>
                  <a:close/>
                </a:path>
              </a:pathLst>
            </a:custGeom>
            <a:solidFill>
              <a:srgbClr val="D8EC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28179" y="2780812"/>
              <a:ext cx="131216" cy="1921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84713" y="2662915"/>
              <a:ext cx="115570" cy="188595"/>
            </a:xfrm>
            <a:custGeom>
              <a:avLst/>
              <a:rect l="l" t="t" r="r" b="b"/>
              <a:pathLst>
                <a:path w="115570" h="188594">
                  <a:moveTo>
                    <a:pt x="52760" y="0"/>
                  </a:moveTo>
                  <a:lnTo>
                    <a:pt x="0" y="113120"/>
                  </a:lnTo>
                  <a:lnTo>
                    <a:pt x="60777" y="188500"/>
                  </a:lnTo>
                  <a:lnTo>
                    <a:pt x="115427" y="29205"/>
                  </a:lnTo>
                  <a:lnTo>
                    <a:pt x="52760" y="0"/>
                  </a:lnTo>
                  <a:close/>
                </a:path>
              </a:pathLst>
            </a:custGeom>
            <a:solidFill>
              <a:srgbClr val="FFA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046433" y="2834091"/>
              <a:ext cx="266065" cy="134620"/>
            </a:xfrm>
            <a:custGeom>
              <a:avLst/>
              <a:rect l="l" t="t" r="r" b="b"/>
              <a:pathLst>
                <a:path w="266064" h="134619">
                  <a:moveTo>
                    <a:pt x="221516" y="0"/>
                  </a:moveTo>
                  <a:lnTo>
                    <a:pt x="179820" y="6025"/>
                  </a:lnTo>
                  <a:lnTo>
                    <a:pt x="167170" y="33064"/>
                  </a:lnTo>
                  <a:lnTo>
                    <a:pt x="165250" y="37206"/>
                  </a:lnTo>
                  <a:lnTo>
                    <a:pt x="161105" y="39852"/>
                  </a:lnTo>
                  <a:lnTo>
                    <a:pt x="70823" y="39852"/>
                  </a:lnTo>
                  <a:lnTo>
                    <a:pt x="48699" y="43151"/>
                  </a:lnTo>
                  <a:lnTo>
                    <a:pt x="29161" y="52393"/>
                  </a:lnTo>
                  <a:lnTo>
                    <a:pt x="13194" y="66598"/>
                  </a:lnTo>
                  <a:lnTo>
                    <a:pt x="1786" y="84786"/>
                  </a:lnTo>
                  <a:lnTo>
                    <a:pt x="0" y="95603"/>
                  </a:lnTo>
                  <a:lnTo>
                    <a:pt x="3428" y="105412"/>
                  </a:lnTo>
                  <a:lnTo>
                    <a:pt x="10988" y="112531"/>
                  </a:lnTo>
                  <a:lnTo>
                    <a:pt x="21598" y="115278"/>
                  </a:lnTo>
                  <a:lnTo>
                    <a:pt x="252697" y="134291"/>
                  </a:lnTo>
                  <a:lnTo>
                    <a:pt x="265926" y="46149"/>
                  </a:lnTo>
                  <a:lnTo>
                    <a:pt x="221516" y="0"/>
                  </a:lnTo>
                  <a:close/>
                </a:path>
              </a:pathLst>
            </a:custGeom>
            <a:solidFill>
              <a:srgbClr val="FFC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207538" y="2840117"/>
              <a:ext cx="63500" cy="34290"/>
            </a:xfrm>
            <a:custGeom>
              <a:avLst/>
              <a:rect l="l" t="t" r="r" b="b"/>
              <a:pathLst>
                <a:path w="63500" h="34289">
                  <a:moveTo>
                    <a:pt x="18714" y="0"/>
                  </a:moveTo>
                  <a:lnTo>
                    <a:pt x="6065" y="27038"/>
                  </a:lnTo>
                  <a:lnTo>
                    <a:pt x="4145" y="31181"/>
                  </a:lnTo>
                  <a:lnTo>
                    <a:pt x="0" y="33826"/>
                  </a:lnTo>
                  <a:lnTo>
                    <a:pt x="47487" y="33826"/>
                  </a:lnTo>
                  <a:lnTo>
                    <a:pt x="51633" y="31181"/>
                  </a:lnTo>
                  <a:lnTo>
                    <a:pt x="53583" y="27038"/>
                  </a:lnTo>
                  <a:lnTo>
                    <a:pt x="62941" y="6940"/>
                  </a:lnTo>
                  <a:lnTo>
                    <a:pt x="18714" y="0"/>
                  </a:lnTo>
                  <a:close/>
                </a:path>
              </a:pathLst>
            </a:custGeom>
            <a:solidFill>
              <a:srgbClr val="FFAF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046433" y="2873944"/>
              <a:ext cx="118341" cy="754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226253" y="2751260"/>
              <a:ext cx="119380" cy="129539"/>
            </a:xfrm>
            <a:custGeom>
              <a:avLst/>
              <a:rect l="l" t="t" r="r" b="b"/>
              <a:pathLst>
                <a:path w="119379" h="129539">
                  <a:moveTo>
                    <a:pt x="73472" y="0"/>
                  </a:moveTo>
                  <a:lnTo>
                    <a:pt x="55488" y="2844"/>
                  </a:lnTo>
                  <a:lnTo>
                    <a:pt x="39882" y="12223"/>
                  </a:lnTo>
                  <a:lnTo>
                    <a:pt x="28681" y="27396"/>
                  </a:lnTo>
                  <a:lnTo>
                    <a:pt x="0" y="88856"/>
                  </a:lnTo>
                  <a:lnTo>
                    <a:pt x="86105" y="128980"/>
                  </a:lnTo>
                  <a:lnTo>
                    <a:pt x="115976" y="105776"/>
                  </a:lnTo>
                  <a:lnTo>
                    <a:pt x="114787" y="67520"/>
                  </a:lnTo>
                  <a:lnTo>
                    <a:pt x="119220" y="49195"/>
                  </a:lnTo>
                  <a:lnTo>
                    <a:pt x="116372" y="31219"/>
                  </a:lnTo>
                  <a:lnTo>
                    <a:pt x="106986" y="15621"/>
                  </a:lnTo>
                  <a:lnTo>
                    <a:pt x="91805" y="4430"/>
                  </a:lnTo>
                  <a:lnTo>
                    <a:pt x="73472" y="0"/>
                  </a:lnTo>
                  <a:close/>
                </a:path>
              </a:pathLst>
            </a:custGeom>
            <a:solidFill>
              <a:srgbClr val="00F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226253" y="2751265"/>
              <a:ext cx="95885" cy="107314"/>
            </a:xfrm>
            <a:custGeom>
              <a:avLst/>
              <a:rect l="l" t="t" r="r" b="b"/>
              <a:pathLst>
                <a:path w="95885" h="107314">
                  <a:moveTo>
                    <a:pt x="73472" y="0"/>
                  </a:moveTo>
                  <a:lnTo>
                    <a:pt x="55488" y="2843"/>
                  </a:lnTo>
                  <a:lnTo>
                    <a:pt x="39882" y="12220"/>
                  </a:lnTo>
                  <a:lnTo>
                    <a:pt x="28681" y="27391"/>
                  </a:lnTo>
                  <a:lnTo>
                    <a:pt x="0" y="88851"/>
                  </a:lnTo>
                  <a:lnTo>
                    <a:pt x="38983" y="107020"/>
                  </a:lnTo>
                  <a:lnTo>
                    <a:pt x="75681" y="28354"/>
                  </a:lnTo>
                  <a:lnTo>
                    <a:pt x="79494" y="21642"/>
                  </a:lnTo>
                  <a:lnTo>
                    <a:pt x="84216" y="15737"/>
                  </a:lnTo>
                  <a:lnTo>
                    <a:pt x="89715" y="10694"/>
                  </a:lnTo>
                  <a:lnTo>
                    <a:pt x="95859" y="6567"/>
                  </a:lnTo>
                  <a:lnTo>
                    <a:pt x="93908" y="5470"/>
                  </a:lnTo>
                  <a:lnTo>
                    <a:pt x="91805" y="4425"/>
                  </a:lnTo>
                  <a:lnTo>
                    <a:pt x="73472" y="0"/>
                  </a:lnTo>
                  <a:close/>
                </a:path>
              </a:pathLst>
            </a:custGeom>
            <a:solidFill>
              <a:srgbClr val="0DD2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47822" y="2417693"/>
              <a:ext cx="259974" cy="3077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887681" y="2211513"/>
              <a:ext cx="72511" cy="7248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728179" y="2440625"/>
              <a:ext cx="900430" cy="612775"/>
            </a:xfrm>
            <a:custGeom>
              <a:avLst/>
              <a:rect l="l" t="t" r="r" b="b"/>
              <a:pathLst>
                <a:path w="900429" h="612775">
                  <a:moveTo>
                    <a:pt x="804657" y="0"/>
                  </a:moveTo>
                  <a:lnTo>
                    <a:pt x="796030" y="1364"/>
                  </a:lnTo>
                  <a:lnTo>
                    <a:pt x="788547" y="5859"/>
                  </a:lnTo>
                  <a:lnTo>
                    <a:pt x="783183" y="13133"/>
                  </a:lnTo>
                  <a:lnTo>
                    <a:pt x="551931" y="508744"/>
                  </a:lnTo>
                  <a:lnTo>
                    <a:pt x="0" y="508744"/>
                  </a:lnTo>
                  <a:lnTo>
                    <a:pt x="0" y="612149"/>
                  </a:lnTo>
                  <a:lnTo>
                    <a:pt x="638373" y="612149"/>
                  </a:lnTo>
                  <a:lnTo>
                    <a:pt x="645353" y="607696"/>
                  </a:lnTo>
                  <a:lnTo>
                    <a:pt x="699881" y="490837"/>
                  </a:lnTo>
                  <a:lnTo>
                    <a:pt x="752916" y="319207"/>
                  </a:lnTo>
                  <a:lnTo>
                    <a:pt x="825977" y="220599"/>
                  </a:lnTo>
                  <a:lnTo>
                    <a:pt x="897849" y="66580"/>
                  </a:lnTo>
                  <a:lnTo>
                    <a:pt x="899965" y="57793"/>
                  </a:lnTo>
                  <a:lnTo>
                    <a:pt x="898596" y="49173"/>
                  </a:lnTo>
                  <a:lnTo>
                    <a:pt x="894094" y="41692"/>
                  </a:lnTo>
                  <a:lnTo>
                    <a:pt x="886815" y="36326"/>
                  </a:lnTo>
                  <a:lnTo>
                    <a:pt x="813450" y="2121"/>
                  </a:lnTo>
                  <a:lnTo>
                    <a:pt x="804657" y="0"/>
                  </a:lnTo>
                  <a:close/>
                </a:path>
              </a:pathLst>
            </a:custGeom>
            <a:solidFill>
              <a:srgbClr val="61D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28179" y="2949368"/>
              <a:ext cx="49530" cy="103505"/>
            </a:xfrm>
            <a:custGeom>
              <a:avLst/>
              <a:rect l="l" t="t" r="r" b="b"/>
              <a:pathLst>
                <a:path w="49529" h="103505">
                  <a:moveTo>
                    <a:pt x="49470" y="0"/>
                  </a:moveTo>
                  <a:lnTo>
                    <a:pt x="0" y="0"/>
                  </a:lnTo>
                  <a:lnTo>
                    <a:pt x="0" y="103405"/>
                  </a:lnTo>
                  <a:lnTo>
                    <a:pt x="49470" y="103405"/>
                  </a:lnTo>
                  <a:lnTo>
                    <a:pt x="49470" y="0"/>
                  </a:lnTo>
                  <a:close/>
                </a:path>
              </a:pathLst>
            </a:custGeom>
            <a:solidFill>
              <a:srgbClr val="00BF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87388" y="2655902"/>
              <a:ext cx="167005" cy="275590"/>
            </a:xfrm>
            <a:custGeom>
              <a:avLst/>
              <a:rect l="l" t="t" r="r" b="b"/>
              <a:pathLst>
                <a:path w="167004" h="275589">
                  <a:moveTo>
                    <a:pt x="124004" y="0"/>
                  </a:moveTo>
                  <a:lnTo>
                    <a:pt x="2541" y="212479"/>
                  </a:lnTo>
                  <a:lnTo>
                    <a:pt x="0" y="221378"/>
                  </a:lnTo>
                  <a:lnTo>
                    <a:pt x="335" y="230412"/>
                  </a:lnTo>
                  <a:lnTo>
                    <a:pt x="3420" y="238913"/>
                  </a:lnTo>
                  <a:lnTo>
                    <a:pt x="9125" y="246211"/>
                  </a:lnTo>
                  <a:lnTo>
                    <a:pt x="40672" y="275523"/>
                  </a:lnTo>
                  <a:lnTo>
                    <a:pt x="166767" y="5312"/>
                  </a:lnTo>
                  <a:lnTo>
                    <a:pt x="124004" y="0"/>
                  </a:lnTo>
                  <a:close/>
                </a:path>
              </a:pathLst>
            </a:custGeom>
            <a:solidFill>
              <a:srgbClr val="3691B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" y="8"/>
            <a:ext cx="5845810" cy="3288029"/>
          </a:xfrm>
          <a:custGeom>
            <a:avLst/>
            <a:rect l="l" t="t" r="r" b="b"/>
            <a:pathLst>
              <a:path w="5845810" h="3288029">
                <a:moveTo>
                  <a:pt x="5845240" y="0"/>
                </a:moveTo>
                <a:lnTo>
                  <a:pt x="0" y="0"/>
                </a:lnTo>
                <a:lnTo>
                  <a:pt x="0" y="3287938"/>
                </a:lnTo>
                <a:lnTo>
                  <a:pt x="5845240" y="3287938"/>
                </a:lnTo>
                <a:lnTo>
                  <a:pt x="584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15" y="8"/>
            <a:ext cx="2596865" cy="3287938"/>
          </a:xfrm>
          <a:prstGeom prst="rect">
            <a:avLst/>
          </a:prstGeom>
        </p:spPr>
      </p:pic>
      <p:sp>
        <p:nvSpPr>
          <p:cNvPr id="4" name="object 4"/>
          <p:cNvSpPr>
            <a:spLocks noGrp="1" noEditPoints="1"/>
          </p:cNvSpPr>
          <p:nvPr>
            <p:ph type="title"/>
          </p:nvPr>
        </p:nvSpPr>
        <p:spPr>
          <a:xfrm>
            <a:off x="2917054" y="49899"/>
            <a:ext cx="2505710" cy="505459"/>
          </a:xfrm>
          <a:prstGeom prst="rect">
            <a:avLst/>
          </a:prstGeom>
          <a:solidFill>
            <a:srgbClr val="A0D0CE"/>
          </a:solidFill>
        </p:spPr>
        <p:txBody>
          <a:bodyPr vert="horz" wrap="square" lIns="0" tIns="4762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375"/>
              </a:spcBef>
            </a:pPr>
            <a:r>
              <a:rPr sz="1700" dirty="0">
                <a:solidFill>
                  <a:srgbClr val="000000"/>
                </a:solidFill>
              </a:rPr>
              <a:t>Цели</a:t>
            </a:r>
            <a:r>
              <a:rPr sz="1700" spc="-4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и</a:t>
            </a:r>
            <a:r>
              <a:rPr sz="1700" spc="-40" dirty="0">
                <a:solidFill>
                  <a:srgbClr val="000000"/>
                </a:solidFill>
              </a:rPr>
              <a:t> </a:t>
            </a:r>
            <a:r>
              <a:rPr sz="1700" spc="-10" dirty="0">
                <a:solidFill>
                  <a:srgbClr val="000000"/>
                </a:solidFill>
              </a:rPr>
              <a:t>задачи</a:t>
            </a:r>
            <a:endParaRPr sz="1700"/>
          </a:p>
        </p:txBody>
      </p:sp>
      <p:sp>
        <p:nvSpPr>
          <p:cNvPr id="5" name="object 5"/>
          <p:cNvSpPr/>
          <p:nvPr/>
        </p:nvSpPr>
        <p:spPr>
          <a:xfrm>
            <a:off x="4987264" y="825728"/>
            <a:ext cx="639445" cy="676910"/>
          </a:xfrm>
          <a:custGeom>
            <a:avLst/>
            <a:rect l="l" t="t" r="r" b="b"/>
            <a:pathLst>
              <a:path w="639445" h="676910">
                <a:moveTo>
                  <a:pt x="523544" y="485063"/>
                </a:moveTo>
                <a:lnTo>
                  <a:pt x="513143" y="476465"/>
                </a:lnTo>
                <a:lnTo>
                  <a:pt x="511924" y="476656"/>
                </a:lnTo>
                <a:lnTo>
                  <a:pt x="504558" y="486854"/>
                </a:lnTo>
                <a:lnTo>
                  <a:pt x="504736" y="488073"/>
                </a:lnTo>
                <a:lnTo>
                  <a:pt x="514946" y="495452"/>
                </a:lnTo>
                <a:lnTo>
                  <a:pt x="516166" y="495261"/>
                </a:lnTo>
                <a:lnTo>
                  <a:pt x="522630" y="489889"/>
                </a:lnTo>
                <a:lnTo>
                  <a:pt x="523151" y="488759"/>
                </a:lnTo>
                <a:lnTo>
                  <a:pt x="523455" y="487565"/>
                </a:lnTo>
                <a:lnTo>
                  <a:pt x="523544" y="485063"/>
                </a:lnTo>
                <a:close/>
              </a:path>
              <a:path w="639445" h="676910">
                <a:moveTo>
                  <a:pt x="638835" y="261620"/>
                </a:moveTo>
                <a:lnTo>
                  <a:pt x="632040" y="220980"/>
                </a:lnTo>
                <a:lnTo>
                  <a:pt x="619937" y="201142"/>
                </a:lnTo>
                <a:lnTo>
                  <a:pt x="619937" y="261620"/>
                </a:lnTo>
                <a:lnTo>
                  <a:pt x="611809" y="295910"/>
                </a:lnTo>
                <a:lnTo>
                  <a:pt x="593559" y="335280"/>
                </a:lnTo>
                <a:lnTo>
                  <a:pt x="585660" y="331787"/>
                </a:lnTo>
                <a:lnTo>
                  <a:pt x="585660" y="353060"/>
                </a:lnTo>
                <a:lnTo>
                  <a:pt x="577799" y="370840"/>
                </a:lnTo>
                <a:lnTo>
                  <a:pt x="569899" y="366763"/>
                </a:lnTo>
                <a:lnTo>
                  <a:pt x="569899" y="387350"/>
                </a:lnTo>
                <a:lnTo>
                  <a:pt x="551840" y="426618"/>
                </a:lnTo>
                <a:lnTo>
                  <a:pt x="551840" y="487680"/>
                </a:lnTo>
                <a:lnTo>
                  <a:pt x="548411" y="502920"/>
                </a:lnTo>
                <a:lnTo>
                  <a:pt x="539584" y="514350"/>
                </a:lnTo>
                <a:lnTo>
                  <a:pt x="527202" y="521970"/>
                </a:lnTo>
                <a:lnTo>
                  <a:pt x="512889" y="524510"/>
                </a:lnTo>
                <a:lnTo>
                  <a:pt x="498271" y="520700"/>
                </a:lnTo>
                <a:lnTo>
                  <a:pt x="486143" y="511810"/>
                </a:lnTo>
                <a:lnTo>
                  <a:pt x="478599" y="500380"/>
                </a:lnTo>
                <a:lnTo>
                  <a:pt x="476237" y="485140"/>
                </a:lnTo>
                <a:lnTo>
                  <a:pt x="479653" y="471170"/>
                </a:lnTo>
                <a:lnTo>
                  <a:pt x="488480" y="458470"/>
                </a:lnTo>
                <a:lnTo>
                  <a:pt x="500875" y="450850"/>
                </a:lnTo>
                <a:lnTo>
                  <a:pt x="515175" y="448310"/>
                </a:lnTo>
                <a:lnTo>
                  <a:pt x="529793" y="452120"/>
                </a:lnTo>
                <a:lnTo>
                  <a:pt x="541921" y="461010"/>
                </a:lnTo>
                <a:lnTo>
                  <a:pt x="549465" y="473710"/>
                </a:lnTo>
                <a:lnTo>
                  <a:pt x="551840" y="487680"/>
                </a:lnTo>
                <a:lnTo>
                  <a:pt x="551840" y="426618"/>
                </a:lnTo>
                <a:lnTo>
                  <a:pt x="545947" y="439420"/>
                </a:lnTo>
                <a:lnTo>
                  <a:pt x="543356" y="438150"/>
                </a:lnTo>
                <a:lnTo>
                  <a:pt x="540613" y="436880"/>
                </a:lnTo>
                <a:lnTo>
                  <a:pt x="534758" y="433070"/>
                </a:lnTo>
                <a:lnTo>
                  <a:pt x="531774" y="433070"/>
                </a:lnTo>
                <a:lnTo>
                  <a:pt x="528751" y="431800"/>
                </a:lnTo>
                <a:lnTo>
                  <a:pt x="538111" y="411480"/>
                </a:lnTo>
                <a:lnTo>
                  <a:pt x="552742" y="379730"/>
                </a:lnTo>
                <a:lnTo>
                  <a:pt x="569899" y="387350"/>
                </a:lnTo>
                <a:lnTo>
                  <a:pt x="569899" y="366763"/>
                </a:lnTo>
                <a:lnTo>
                  <a:pt x="560603" y="361950"/>
                </a:lnTo>
                <a:lnTo>
                  <a:pt x="568464" y="345440"/>
                </a:lnTo>
                <a:lnTo>
                  <a:pt x="585660" y="353060"/>
                </a:lnTo>
                <a:lnTo>
                  <a:pt x="585660" y="331787"/>
                </a:lnTo>
                <a:lnTo>
                  <a:pt x="576364" y="327660"/>
                </a:lnTo>
                <a:lnTo>
                  <a:pt x="594626" y="288290"/>
                </a:lnTo>
                <a:lnTo>
                  <a:pt x="601052" y="260350"/>
                </a:lnTo>
                <a:lnTo>
                  <a:pt x="582460" y="210820"/>
                </a:lnTo>
                <a:lnTo>
                  <a:pt x="532333" y="187960"/>
                </a:lnTo>
                <a:lnTo>
                  <a:pt x="505498" y="191770"/>
                </a:lnTo>
                <a:lnTo>
                  <a:pt x="482282" y="205740"/>
                </a:lnTo>
                <a:lnTo>
                  <a:pt x="465721" y="228600"/>
                </a:lnTo>
                <a:lnTo>
                  <a:pt x="301409" y="588010"/>
                </a:lnTo>
                <a:lnTo>
                  <a:pt x="272554" y="627380"/>
                </a:lnTo>
                <a:lnTo>
                  <a:pt x="232092" y="651510"/>
                </a:lnTo>
                <a:lnTo>
                  <a:pt x="185356" y="659130"/>
                </a:lnTo>
                <a:lnTo>
                  <a:pt x="137629" y="647700"/>
                </a:lnTo>
                <a:lnTo>
                  <a:pt x="98018" y="619760"/>
                </a:lnTo>
                <a:lnTo>
                  <a:pt x="73367" y="579120"/>
                </a:lnTo>
                <a:lnTo>
                  <a:pt x="65646" y="532130"/>
                </a:lnTo>
                <a:lnTo>
                  <a:pt x="76822" y="483870"/>
                </a:lnTo>
                <a:lnTo>
                  <a:pt x="90843" y="453390"/>
                </a:lnTo>
                <a:lnTo>
                  <a:pt x="89293" y="448310"/>
                </a:lnTo>
                <a:lnTo>
                  <a:pt x="85242" y="445770"/>
                </a:lnTo>
                <a:lnTo>
                  <a:pt x="46609" y="411480"/>
                </a:lnTo>
                <a:lnTo>
                  <a:pt x="23609" y="365760"/>
                </a:lnTo>
                <a:lnTo>
                  <a:pt x="17729" y="314960"/>
                </a:lnTo>
                <a:lnTo>
                  <a:pt x="30467" y="265430"/>
                </a:lnTo>
                <a:lnTo>
                  <a:pt x="50190" y="222250"/>
                </a:lnTo>
                <a:lnTo>
                  <a:pt x="67348" y="229870"/>
                </a:lnTo>
                <a:lnTo>
                  <a:pt x="47663" y="273050"/>
                </a:lnTo>
                <a:lnTo>
                  <a:pt x="36423" y="321310"/>
                </a:lnTo>
                <a:lnTo>
                  <a:pt x="44196" y="368300"/>
                </a:lnTo>
                <a:lnTo>
                  <a:pt x="68973" y="408940"/>
                </a:lnTo>
                <a:lnTo>
                  <a:pt x="108800" y="436880"/>
                </a:lnTo>
                <a:lnTo>
                  <a:pt x="156768" y="448310"/>
                </a:lnTo>
                <a:lnTo>
                  <a:pt x="203746" y="440690"/>
                </a:lnTo>
                <a:lnTo>
                  <a:pt x="222999" y="429260"/>
                </a:lnTo>
                <a:lnTo>
                  <a:pt x="244411" y="416560"/>
                </a:lnTo>
                <a:lnTo>
                  <a:pt x="256197" y="400050"/>
                </a:lnTo>
                <a:lnTo>
                  <a:pt x="259816" y="394970"/>
                </a:lnTo>
                <a:lnTo>
                  <a:pt x="273418" y="375920"/>
                </a:lnTo>
                <a:lnTo>
                  <a:pt x="293116" y="332740"/>
                </a:lnTo>
                <a:lnTo>
                  <a:pt x="310299" y="341630"/>
                </a:lnTo>
                <a:lnTo>
                  <a:pt x="290588" y="383540"/>
                </a:lnTo>
                <a:lnTo>
                  <a:pt x="260515" y="426720"/>
                </a:lnTo>
                <a:lnTo>
                  <a:pt x="218503" y="455930"/>
                </a:lnTo>
                <a:lnTo>
                  <a:pt x="169265" y="467360"/>
                </a:lnTo>
                <a:lnTo>
                  <a:pt x="117487" y="461010"/>
                </a:lnTo>
                <a:lnTo>
                  <a:pt x="112941" y="459740"/>
                </a:lnTo>
                <a:lnTo>
                  <a:pt x="108038" y="462280"/>
                </a:lnTo>
                <a:lnTo>
                  <a:pt x="94018" y="492760"/>
                </a:lnTo>
                <a:lnTo>
                  <a:pt x="84543" y="532130"/>
                </a:lnTo>
                <a:lnTo>
                  <a:pt x="91084" y="572770"/>
                </a:lnTo>
                <a:lnTo>
                  <a:pt x="111963" y="607060"/>
                </a:lnTo>
                <a:lnTo>
                  <a:pt x="145503" y="631190"/>
                </a:lnTo>
                <a:lnTo>
                  <a:pt x="185928" y="640080"/>
                </a:lnTo>
                <a:lnTo>
                  <a:pt x="225526" y="633730"/>
                </a:lnTo>
                <a:lnTo>
                  <a:pt x="246938" y="621030"/>
                </a:lnTo>
                <a:lnTo>
                  <a:pt x="259778" y="613410"/>
                </a:lnTo>
                <a:lnTo>
                  <a:pt x="284213" y="579120"/>
                </a:lnTo>
                <a:lnTo>
                  <a:pt x="448525" y="220980"/>
                </a:lnTo>
                <a:lnTo>
                  <a:pt x="469519" y="191770"/>
                </a:lnTo>
                <a:lnTo>
                  <a:pt x="498932" y="173990"/>
                </a:lnTo>
                <a:lnTo>
                  <a:pt x="532904" y="168910"/>
                </a:lnTo>
                <a:lnTo>
                  <a:pt x="567588" y="176530"/>
                </a:lnTo>
                <a:lnTo>
                  <a:pt x="596392" y="198120"/>
                </a:lnTo>
                <a:lnTo>
                  <a:pt x="614324" y="227330"/>
                </a:lnTo>
                <a:lnTo>
                  <a:pt x="619937" y="261620"/>
                </a:lnTo>
                <a:lnTo>
                  <a:pt x="619937" y="201142"/>
                </a:lnTo>
                <a:lnTo>
                  <a:pt x="610349" y="185420"/>
                </a:lnTo>
                <a:lnTo>
                  <a:pt x="587679" y="168910"/>
                </a:lnTo>
                <a:lnTo>
                  <a:pt x="575475" y="160020"/>
                </a:lnTo>
                <a:lnTo>
                  <a:pt x="533476" y="149860"/>
                </a:lnTo>
                <a:lnTo>
                  <a:pt x="492340" y="156210"/>
                </a:lnTo>
                <a:lnTo>
                  <a:pt x="456730" y="177800"/>
                </a:lnTo>
                <a:lnTo>
                  <a:pt x="431342" y="213360"/>
                </a:lnTo>
                <a:lnTo>
                  <a:pt x="267055" y="571500"/>
                </a:lnTo>
                <a:lnTo>
                  <a:pt x="247015" y="599440"/>
                </a:lnTo>
                <a:lnTo>
                  <a:pt x="218948" y="615950"/>
                </a:lnTo>
                <a:lnTo>
                  <a:pt x="186512" y="621030"/>
                </a:lnTo>
                <a:lnTo>
                  <a:pt x="153390" y="613410"/>
                </a:lnTo>
                <a:lnTo>
                  <a:pt x="125895" y="594360"/>
                </a:lnTo>
                <a:lnTo>
                  <a:pt x="108788" y="565150"/>
                </a:lnTo>
                <a:lnTo>
                  <a:pt x="103441" y="533400"/>
                </a:lnTo>
                <a:lnTo>
                  <a:pt x="111213" y="500380"/>
                </a:lnTo>
                <a:lnTo>
                  <a:pt x="119837" y="481330"/>
                </a:lnTo>
                <a:lnTo>
                  <a:pt x="165188" y="486410"/>
                </a:lnTo>
                <a:lnTo>
                  <a:pt x="194475" y="481330"/>
                </a:lnTo>
                <a:lnTo>
                  <a:pt x="209118" y="478790"/>
                </a:lnTo>
                <a:lnTo>
                  <a:pt x="233133" y="467360"/>
                </a:lnTo>
                <a:lnTo>
                  <a:pt x="249161" y="459740"/>
                </a:lnTo>
                <a:lnTo>
                  <a:pt x="282867" y="430530"/>
                </a:lnTo>
                <a:lnTo>
                  <a:pt x="307771" y="392430"/>
                </a:lnTo>
                <a:lnTo>
                  <a:pt x="333590" y="335280"/>
                </a:lnTo>
                <a:lnTo>
                  <a:pt x="332549" y="332740"/>
                </a:lnTo>
                <a:lnTo>
                  <a:pt x="331520" y="330200"/>
                </a:lnTo>
                <a:lnTo>
                  <a:pt x="300977" y="316230"/>
                </a:lnTo>
                <a:lnTo>
                  <a:pt x="368490" y="168910"/>
                </a:lnTo>
                <a:lnTo>
                  <a:pt x="372706" y="152400"/>
                </a:lnTo>
                <a:lnTo>
                  <a:pt x="370776" y="135890"/>
                </a:lnTo>
                <a:lnTo>
                  <a:pt x="363308" y="120650"/>
                </a:lnTo>
                <a:lnTo>
                  <a:pt x="355015" y="113030"/>
                </a:lnTo>
                <a:lnTo>
                  <a:pt x="353872" y="111988"/>
                </a:lnTo>
                <a:lnTo>
                  <a:pt x="353872" y="149860"/>
                </a:lnTo>
                <a:lnTo>
                  <a:pt x="351294" y="161290"/>
                </a:lnTo>
                <a:lnTo>
                  <a:pt x="271995" y="334010"/>
                </a:lnTo>
                <a:lnTo>
                  <a:pt x="247396" y="368300"/>
                </a:lnTo>
                <a:lnTo>
                  <a:pt x="233616" y="376428"/>
                </a:lnTo>
                <a:lnTo>
                  <a:pt x="233616" y="400050"/>
                </a:lnTo>
                <a:lnTo>
                  <a:pt x="208267" y="417830"/>
                </a:lnTo>
                <a:lnTo>
                  <a:pt x="178968" y="427990"/>
                </a:lnTo>
                <a:lnTo>
                  <a:pt x="147764" y="429260"/>
                </a:lnTo>
                <a:lnTo>
                  <a:pt x="116662" y="420370"/>
                </a:lnTo>
                <a:lnTo>
                  <a:pt x="89712" y="402590"/>
                </a:lnTo>
                <a:lnTo>
                  <a:pt x="70027" y="378460"/>
                </a:lnTo>
                <a:lnTo>
                  <a:pt x="58369" y="349250"/>
                </a:lnTo>
                <a:lnTo>
                  <a:pt x="55486" y="318770"/>
                </a:lnTo>
                <a:lnTo>
                  <a:pt x="64770" y="344170"/>
                </a:lnTo>
                <a:lnTo>
                  <a:pt x="79641" y="368300"/>
                </a:lnTo>
                <a:lnTo>
                  <a:pt x="99695" y="387350"/>
                </a:lnTo>
                <a:lnTo>
                  <a:pt x="124561" y="402590"/>
                </a:lnTo>
                <a:lnTo>
                  <a:pt x="152234" y="411480"/>
                </a:lnTo>
                <a:lnTo>
                  <a:pt x="180340" y="414020"/>
                </a:lnTo>
                <a:lnTo>
                  <a:pt x="207810" y="410210"/>
                </a:lnTo>
                <a:lnTo>
                  <a:pt x="233616" y="400050"/>
                </a:lnTo>
                <a:lnTo>
                  <a:pt x="233616" y="376428"/>
                </a:lnTo>
                <a:lnTo>
                  <a:pt x="212915" y="388620"/>
                </a:lnTo>
                <a:lnTo>
                  <a:pt x="173088" y="394970"/>
                </a:lnTo>
                <a:lnTo>
                  <a:pt x="132422" y="386080"/>
                </a:lnTo>
                <a:lnTo>
                  <a:pt x="98666" y="360680"/>
                </a:lnTo>
                <a:lnTo>
                  <a:pt x="77660" y="326390"/>
                </a:lnTo>
                <a:lnTo>
                  <a:pt x="76390" y="318770"/>
                </a:lnTo>
                <a:lnTo>
                  <a:pt x="71081" y="287020"/>
                </a:lnTo>
                <a:lnTo>
                  <a:pt x="80606" y="246380"/>
                </a:lnTo>
                <a:lnTo>
                  <a:pt x="91694" y="222250"/>
                </a:lnTo>
                <a:lnTo>
                  <a:pt x="96354" y="212090"/>
                </a:lnTo>
                <a:lnTo>
                  <a:pt x="159943" y="73660"/>
                </a:lnTo>
                <a:lnTo>
                  <a:pt x="166573" y="64770"/>
                </a:lnTo>
                <a:lnTo>
                  <a:pt x="175856" y="58420"/>
                </a:lnTo>
                <a:lnTo>
                  <a:pt x="186588" y="57150"/>
                </a:lnTo>
                <a:lnTo>
                  <a:pt x="197523" y="59690"/>
                </a:lnTo>
                <a:lnTo>
                  <a:pt x="218922" y="68580"/>
                </a:lnTo>
                <a:lnTo>
                  <a:pt x="222250" y="74930"/>
                </a:lnTo>
                <a:lnTo>
                  <a:pt x="226568" y="80010"/>
                </a:lnTo>
                <a:lnTo>
                  <a:pt x="231749" y="85090"/>
                </a:lnTo>
                <a:lnTo>
                  <a:pt x="237705" y="87630"/>
                </a:lnTo>
                <a:lnTo>
                  <a:pt x="245554" y="90170"/>
                </a:lnTo>
                <a:lnTo>
                  <a:pt x="253530" y="91440"/>
                </a:lnTo>
                <a:lnTo>
                  <a:pt x="261378" y="90170"/>
                </a:lnTo>
                <a:lnTo>
                  <a:pt x="268846" y="87630"/>
                </a:lnTo>
                <a:lnTo>
                  <a:pt x="271881" y="95250"/>
                </a:lnTo>
                <a:lnTo>
                  <a:pt x="302488" y="115570"/>
                </a:lnTo>
                <a:lnTo>
                  <a:pt x="309270" y="115570"/>
                </a:lnTo>
                <a:lnTo>
                  <a:pt x="315937" y="113030"/>
                </a:lnTo>
                <a:lnTo>
                  <a:pt x="337337" y="123190"/>
                </a:lnTo>
                <a:lnTo>
                  <a:pt x="346430" y="129540"/>
                </a:lnTo>
                <a:lnTo>
                  <a:pt x="352094" y="139700"/>
                </a:lnTo>
                <a:lnTo>
                  <a:pt x="353872" y="149860"/>
                </a:lnTo>
                <a:lnTo>
                  <a:pt x="353872" y="111988"/>
                </a:lnTo>
                <a:lnTo>
                  <a:pt x="350875" y="109220"/>
                </a:lnTo>
                <a:lnTo>
                  <a:pt x="353187" y="106680"/>
                </a:lnTo>
                <a:lnTo>
                  <a:pt x="355168" y="104140"/>
                </a:lnTo>
                <a:lnTo>
                  <a:pt x="356603" y="101600"/>
                </a:lnTo>
                <a:lnTo>
                  <a:pt x="357047" y="100330"/>
                </a:lnTo>
                <a:lnTo>
                  <a:pt x="357949" y="97790"/>
                </a:lnTo>
                <a:lnTo>
                  <a:pt x="358736" y="95250"/>
                </a:lnTo>
                <a:lnTo>
                  <a:pt x="359041" y="92710"/>
                </a:lnTo>
                <a:lnTo>
                  <a:pt x="377418" y="107950"/>
                </a:lnTo>
                <a:lnTo>
                  <a:pt x="388556" y="129540"/>
                </a:lnTo>
                <a:lnTo>
                  <a:pt x="391604" y="152400"/>
                </a:lnTo>
                <a:lnTo>
                  <a:pt x="385686" y="176530"/>
                </a:lnTo>
                <a:lnTo>
                  <a:pt x="329996" y="298450"/>
                </a:lnTo>
                <a:lnTo>
                  <a:pt x="327825" y="303530"/>
                </a:lnTo>
                <a:lnTo>
                  <a:pt x="329907" y="308610"/>
                </a:lnTo>
                <a:lnTo>
                  <a:pt x="339382" y="312420"/>
                </a:lnTo>
                <a:lnTo>
                  <a:pt x="344995" y="311150"/>
                </a:lnTo>
                <a:lnTo>
                  <a:pt x="347179" y="306070"/>
                </a:lnTo>
                <a:lnTo>
                  <a:pt x="402869" y="184150"/>
                </a:lnTo>
                <a:lnTo>
                  <a:pt x="410565" y="151130"/>
                </a:lnTo>
                <a:lnTo>
                  <a:pt x="405244" y="119380"/>
                </a:lnTo>
                <a:lnTo>
                  <a:pt x="389051" y="92710"/>
                </a:lnTo>
                <a:lnTo>
                  <a:pt x="388277" y="91440"/>
                </a:lnTo>
                <a:lnTo>
                  <a:pt x="360997" y="72390"/>
                </a:lnTo>
                <a:lnTo>
                  <a:pt x="341604" y="63195"/>
                </a:lnTo>
                <a:lnTo>
                  <a:pt x="341604" y="88900"/>
                </a:lnTo>
                <a:lnTo>
                  <a:pt x="339407" y="92710"/>
                </a:lnTo>
                <a:lnTo>
                  <a:pt x="337248" y="97790"/>
                </a:lnTo>
                <a:lnTo>
                  <a:pt x="331609" y="100330"/>
                </a:lnTo>
                <a:lnTo>
                  <a:pt x="323151" y="96520"/>
                </a:lnTo>
                <a:lnTo>
                  <a:pt x="320332" y="95250"/>
                </a:lnTo>
                <a:lnTo>
                  <a:pt x="317868" y="93980"/>
                </a:lnTo>
                <a:lnTo>
                  <a:pt x="315061" y="93980"/>
                </a:lnTo>
                <a:lnTo>
                  <a:pt x="307657" y="96520"/>
                </a:lnTo>
                <a:lnTo>
                  <a:pt x="302044" y="96520"/>
                </a:lnTo>
                <a:lnTo>
                  <a:pt x="297167" y="93980"/>
                </a:lnTo>
                <a:lnTo>
                  <a:pt x="291109" y="90170"/>
                </a:lnTo>
                <a:lnTo>
                  <a:pt x="289598" y="87630"/>
                </a:lnTo>
                <a:lnTo>
                  <a:pt x="287324" y="83820"/>
                </a:lnTo>
                <a:lnTo>
                  <a:pt x="286143" y="76200"/>
                </a:lnTo>
                <a:lnTo>
                  <a:pt x="287159" y="72390"/>
                </a:lnTo>
                <a:lnTo>
                  <a:pt x="287845" y="69850"/>
                </a:lnTo>
                <a:lnTo>
                  <a:pt x="292265" y="63500"/>
                </a:lnTo>
                <a:lnTo>
                  <a:pt x="298462" y="59690"/>
                </a:lnTo>
                <a:lnTo>
                  <a:pt x="305625" y="58420"/>
                </a:lnTo>
                <a:lnTo>
                  <a:pt x="312928" y="59690"/>
                </a:lnTo>
                <a:lnTo>
                  <a:pt x="317804" y="62230"/>
                </a:lnTo>
                <a:lnTo>
                  <a:pt x="321525" y="66040"/>
                </a:lnTo>
                <a:lnTo>
                  <a:pt x="323900" y="74930"/>
                </a:lnTo>
                <a:lnTo>
                  <a:pt x="325755" y="76200"/>
                </a:lnTo>
                <a:lnTo>
                  <a:pt x="334746" y="80010"/>
                </a:lnTo>
                <a:lnTo>
                  <a:pt x="339509" y="82550"/>
                </a:lnTo>
                <a:lnTo>
                  <a:pt x="341604" y="88900"/>
                </a:lnTo>
                <a:lnTo>
                  <a:pt x="341604" y="63195"/>
                </a:lnTo>
                <a:lnTo>
                  <a:pt x="339598" y="62230"/>
                </a:lnTo>
                <a:lnTo>
                  <a:pt x="337604" y="58420"/>
                </a:lnTo>
                <a:lnTo>
                  <a:pt x="336270" y="55880"/>
                </a:lnTo>
                <a:lnTo>
                  <a:pt x="331952" y="50800"/>
                </a:lnTo>
                <a:lnTo>
                  <a:pt x="326771" y="46990"/>
                </a:lnTo>
                <a:lnTo>
                  <a:pt x="320903" y="43180"/>
                </a:lnTo>
                <a:lnTo>
                  <a:pt x="320738" y="43180"/>
                </a:lnTo>
                <a:lnTo>
                  <a:pt x="312966" y="40640"/>
                </a:lnTo>
                <a:lnTo>
                  <a:pt x="304977" y="39370"/>
                </a:lnTo>
                <a:lnTo>
                  <a:pt x="297129" y="40640"/>
                </a:lnTo>
                <a:lnTo>
                  <a:pt x="289674" y="43180"/>
                </a:lnTo>
                <a:lnTo>
                  <a:pt x="286651" y="35560"/>
                </a:lnTo>
                <a:lnTo>
                  <a:pt x="285750" y="34290"/>
                </a:lnTo>
                <a:lnTo>
                  <a:pt x="283959" y="31750"/>
                </a:lnTo>
                <a:lnTo>
                  <a:pt x="282168" y="29210"/>
                </a:lnTo>
                <a:lnTo>
                  <a:pt x="276339" y="24130"/>
                </a:lnTo>
                <a:lnTo>
                  <a:pt x="272376" y="21297"/>
                </a:lnTo>
                <a:lnTo>
                  <a:pt x="272376" y="54610"/>
                </a:lnTo>
                <a:lnTo>
                  <a:pt x="270675" y="62230"/>
                </a:lnTo>
                <a:lnTo>
                  <a:pt x="266255" y="67310"/>
                </a:lnTo>
                <a:lnTo>
                  <a:pt x="260057" y="71120"/>
                </a:lnTo>
                <a:lnTo>
                  <a:pt x="252907" y="72390"/>
                </a:lnTo>
                <a:lnTo>
                  <a:pt x="245592" y="71120"/>
                </a:lnTo>
                <a:lnTo>
                  <a:pt x="240715" y="68580"/>
                </a:lnTo>
                <a:lnTo>
                  <a:pt x="236994" y="64770"/>
                </a:lnTo>
                <a:lnTo>
                  <a:pt x="234619" y="57150"/>
                </a:lnTo>
                <a:lnTo>
                  <a:pt x="232765" y="54610"/>
                </a:lnTo>
                <a:lnTo>
                  <a:pt x="219011" y="48260"/>
                </a:lnTo>
                <a:lnTo>
                  <a:pt x="216916" y="43180"/>
                </a:lnTo>
                <a:lnTo>
                  <a:pt x="218554" y="39370"/>
                </a:lnTo>
                <a:lnTo>
                  <a:pt x="221272" y="33020"/>
                </a:lnTo>
                <a:lnTo>
                  <a:pt x="226885" y="31750"/>
                </a:lnTo>
                <a:lnTo>
                  <a:pt x="231635" y="33020"/>
                </a:lnTo>
                <a:lnTo>
                  <a:pt x="240652" y="36830"/>
                </a:lnTo>
                <a:lnTo>
                  <a:pt x="243459" y="38100"/>
                </a:lnTo>
                <a:lnTo>
                  <a:pt x="250837" y="34290"/>
                </a:lnTo>
                <a:lnTo>
                  <a:pt x="256476" y="34290"/>
                </a:lnTo>
                <a:lnTo>
                  <a:pt x="261353" y="36830"/>
                </a:lnTo>
                <a:lnTo>
                  <a:pt x="267423" y="40640"/>
                </a:lnTo>
                <a:lnTo>
                  <a:pt x="271195" y="46990"/>
                </a:lnTo>
                <a:lnTo>
                  <a:pt x="272376" y="54610"/>
                </a:lnTo>
                <a:lnTo>
                  <a:pt x="272376" y="21297"/>
                </a:lnTo>
                <a:lnTo>
                  <a:pt x="269252" y="19050"/>
                </a:lnTo>
                <a:lnTo>
                  <a:pt x="266001" y="17780"/>
                </a:lnTo>
                <a:lnTo>
                  <a:pt x="262763" y="16510"/>
                </a:lnTo>
                <a:lnTo>
                  <a:pt x="249250" y="16510"/>
                </a:lnTo>
                <a:lnTo>
                  <a:pt x="242582" y="17780"/>
                </a:lnTo>
                <a:lnTo>
                  <a:pt x="221183" y="7620"/>
                </a:lnTo>
                <a:lnTo>
                  <a:pt x="207098" y="4356"/>
                </a:lnTo>
                <a:lnTo>
                  <a:pt x="207098" y="22860"/>
                </a:lnTo>
                <a:lnTo>
                  <a:pt x="204990" y="24130"/>
                </a:lnTo>
                <a:lnTo>
                  <a:pt x="203263" y="26670"/>
                </a:lnTo>
                <a:lnTo>
                  <a:pt x="200456" y="33020"/>
                </a:lnTo>
                <a:lnTo>
                  <a:pt x="199656" y="36830"/>
                </a:lnTo>
                <a:lnTo>
                  <a:pt x="199415" y="39370"/>
                </a:lnTo>
                <a:lnTo>
                  <a:pt x="182575" y="38100"/>
                </a:lnTo>
                <a:lnTo>
                  <a:pt x="166471" y="41910"/>
                </a:lnTo>
                <a:lnTo>
                  <a:pt x="152679" y="50800"/>
                </a:lnTo>
                <a:lnTo>
                  <a:pt x="142760" y="64770"/>
                </a:lnTo>
                <a:lnTo>
                  <a:pt x="75247" y="212090"/>
                </a:lnTo>
                <a:lnTo>
                  <a:pt x="58051" y="204470"/>
                </a:lnTo>
                <a:lnTo>
                  <a:pt x="125564" y="57150"/>
                </a:lnTo>
                <a:lnTo>
                  <a:pt x="139865" y="36830"/>
                </a:lnTo>
                <a:lnTo>
                  <a:pt x="159778" y="24130"/>
                </a:lnTo>
                <a:lnTo>
                  <a:pt x="182981" y="19050"/>
                </a:lnTo>
                <a:lnTo>
                  <a:pt x="207098" y="22860"/>
                </a:lnTo>
                <a:lnTo>
                  <a:pt x="207098" y="4356"/>
                </a:lnTo>
                <a:lnTo>
                  <a:pt x="156108" y="5080"/>
                </a:lnTo>
                <a:lnTo>
                  <a:pt x="108394" y="49530"/>
                </a:lnTo>
                <a:lnTo>
                  <a:pt x="13309" y="256540"/>
                </a:lnTo>
                <a:lnTo>
                  <a:pt x="254" y="300990"/>
                </a:lnTo>
                <a:lnTo>
                  <a:pt x="0" y="345440"/>
                </a:lnTo>
                <a:lnTo>
                  <a:pt x="11760" y="388620"/>
                </a:lnTo>
                <a:lnTo>
                  <a:pt x="34785" y="426720"/>
                </a:lnTo>
                <a:lnTo>
                  <a:pt x="68262" y="457200"/>
                </a:lnTo>
                <a:lnTo>
                  <a:pt x="59639" y="476250"/>
                </a:lnTo>
                <a:lnTo>
                  <a:pt x="47510" y="520700"/>
                </a:lnTo>
                <a:lnTo>
                  <a:pt x="49618" y="563880"/>
                </a:lnTo>
                <a:lnTo>
                  <a:pt x="64795" y="605790"/>
                </a:lnTo>
                <a:lnTo>
                  <a:pt x="91897" y="640080"/>
                </a:lnTo>
                <a:lnTo>
                  <a:pt x="129781" y="665480"/>
                </a:lnTo>
                <a:lnTo>
                  <a:pt x="173659" y="676910"/>
                </a:lnTo>
                <a:lnTo>
                  <a:pt x="217639" y="675640"/>
                </a:lnTo>
                <a:lnTo>
                  <a:pt x="258546" y="660400"/>
                </a:lnTo>
                <a:lnTo>
                  <a:pt x="260197" y="659130"/>
                </a:lnTo>
                <a:lnTo>
                  <a:pt x="293243" y="633730"/>
                </a:lnTo>
                <a:lnTo>
                  <a:pt x="318592" y="595630"/>
                </a:lnTo>
                <a:lnTo>
                  <a:pt x="482917" y="237490"/>
                </a:lnTo>
                <a:lnTo>
                  <a:pt x="495046" y="219710"/>
                </a:lnTo>
                <a:lnTo>
                  <a:pt x="512064" y="209550"/>
                </a:lnTo>
                <a:lnTo>
                  <a:pt x="531736" y="207010"/>
                </a:lnTo>
                <a:lnTo>
                  <a:pt x="551827" y="210820"/>
                </a:lnTo>
                <a:lnTo>
                  <a:pt x="568502" y="223520"/>
                </a:lnTo>
                <a:lnTo>
                  <a:pt x="578878" y="240030"/>
                </a:lnTo>
                <a:lnTo>
                  <a:pt x="582142" y="260350"/>
                </a:lnTo>
                <a:lnTo>
                  <a:pt x="577430" y="280670"/>
                </a:lnTo>
                <a:lnTo>
                  <a:pt x="525830" y="392430"/>
                </a:lnTo>
                <a:lnTo>
                  <a:pt x="512025" y="392430"/>
                </a:lnTo>
                <a:lnTo>
                  <a:pt x="498259" y="393700"/>
                </a:lnTo>
                <a:lnTo>
                  <a:pt x="458203" y="410210"/>
                </a:lnTo>
                <a:lnTo>
                  <a:pt x="428104" y="447040"/>
                </a:lnTo>
                <a:lnTo>
                  <a:pt x="419544" y="483870"/>
                </a:lnTo>
                <a:lnTo>
                  <a:pt x="425450" y="519430"/>
                </a:lnTo>
                <a:lnTo>
                  <a:pt x="444322" y="549910"/>
                </a:lnTo>
                <a:lnTo>
                  <a:pt x="474624" y="572770"/>
                </a:lnTo>
                <a:lnTo>
                  <a:pt x="511162" y="581660"/>
                </a:lnTo>
                <a:lnTo>
                  <a:pt x="546938" y="575310"/>
                </a:lnTo>
                <a:lnTo>
                  <a:pt x="567575" y="562610"/>
                </a:lnTo>
                <a:lnTo>
                  <a:pt x="577900" y="556260"/>
                </a:lnTo>
                <a:lnTo>
                  <a:pt x="599986" y="525780"/>
                </a:lnTo>
                <a:lnTo>
                  <a:pt x="605421" y="510540"/>
                </a:lnTo>
                <a:lnTo>
                  <a:pt x="608190" y="495300"/>
                </a:lnTo>
                <a:lnTo>
                  <a:pt x="608279" y="478790"/>
                </a:lnTo>
                <a:lnTo>
                  <a:pt x="605650" y="463550"/>
                </a:lnTo>
                <a:lnTo>
                  <a:pt x="601230" y="449580"/>
                </a:lnTo>
                <a:lnTo>
                  <a:pt x="594944" y="438150"/>
                </a:lnTo>
                <a:lnTo>
                  <a:pt x="592277" y="434340"/>
                </a:lnTo>
                <a:lnTo>
                  <a:pt x="589140" y="429856"/>
                </a:lnTo>
                <a:lnTo>
                  <a:pt x="589140" y="496570"/>
                </a:lnTo>
                <a:lnTo>
                  <a:pt x="582790" y="518160"/>
                </a:lnTo>
                <a:lnTo>
                  <a:pt x="565124" y="542290"/>
                </a:lnTo>
                <a:lnTo>
                  <a:pt x="540359" y="557530"/>
                </a:lnTo>
                <a:lnTo>
                  <a:pt x="511733" y="562610"/>
                </a:lnTo>
                <a:lnTo>
                  <a:pt x="482511" y="554990"/>
                </a:lnTo>
                <a:lnTo>
                  <a:pt x="458254" y="537210"/>
                </a:lnTo>
                <a:lnTo>
                  <a:pt x="443166" y="513080"/>
                </a:lnTo>
                <a:lnTo>
                  <a:pt x="438442" y="483870"/>
                </a:lnTo>
                <a:lnTo>
                  <a:pt x="445300" y="454660"/>
                </a:lnTo>
                <a:lnTo>
                  <a:pt x="457822" y="435610"/>
                </a:lnTo>
                <a:lnTo>
                  <a:pt x="474878" y="421640"/>
                </a:lnTo>
                <a:lnTo>
                  <a:pt x="495185" y="412750"/>
                </a:lnTo>
                <a:lnTo>
                  <a:pt x="517474" y="411480"/>
                </a:lnTo>
                <a:lnTo>
                  <a:pt x="508723" y="430530"/>
                </a:lnTo>
                <a:lnTo>
                  <a:pt x="494499" y="433070"/>
                </a:lnTo>
                <a:lnTo>
                  <a:pt x="481558" y="440690"/>
                </a:lnTo>
                <a:lnTo>
                  <a:pt x="470649" y="449580"/>
                </a:lnTo>
                <a:lnTo>
                  <a:pt x="462495" y="463550"/>
                </a:lnTo>
                <a:lnTo>
                  <a:pt x="457352" y="485140"/>
                </a:lnTo>
                <a:lnTo>
                  <a:pt x="460895" y="506730"/>
                </a:lnTo>
                <a:lnTo>
                  <a:pt x="472211" y="524510"/>
                </a:lnTo>
                <a:lnTo>
                  <a:pt x="490410" y="538480"/>
                </a:lnTo>
                <a:lnTo>
                  <a:pt x="512318" y="543560"/>
                </a:lnTo>
                <a:lnTo>
                  <a:pt x="533781" y="539750"/>
                </a:lnTo>
                <a:lnTo>
                  <a:pt x="552361" y="528320"/>
                </a:lnTo>
                <a:lnTo>
                  <a:pt x="555193" y="524510"/>
                </a:lnTo>
                <a:lnTo>
                  <a:pt x="565607" y="510540"/>
                </a:lnTo>
                <a:lnTo>
                  <a:pt x="570052" y="495300"/>
                </a:lnTo>
                <a:lnTo>
                  <a:pt x="570458" y="481330"/>
                </a:lnTo>
                <a:lnTo>
                  <a:pt x="567105" y="466090"/>
                </a:lnTo>
                <a:lnTo>
                  <a:pt x="560273" y="453390"/>
                </a:lnTo>
                <a:lnTo>
                  <a:pt x="562610" y="448310"/>
                </a:lnTo>
                <a:lnTo>
                  <a:pt x="566712" y="439420"/>
                </a:lnTo>
                <a:lnTo>
                  <a:pt x="569048" y="434340"/>
                </a:lnTo>
                <a:lnTo>
                  <a:pt x="581914" y="453390"/>
                </a:lnTo>
                <a:lnTo>
                  <a:pt x="588721" y="473710"/>
                </a:lnTo>
                <a:lnTo>
                  <a:pt x="589140" y="496570"/>
                </a:lnTo>
                <a:lnTo>
                  <a:pt x="589140" y="429856"/>
                </a:lnTo>
                <a:lnTo>
                  <a:pt x="586955" y="426720"/>
                </a:lnTo>
                <a:lnTo>
                  <a:pt x="577405" y="416560"/>
                </a:lnTo>
                <a:lnTo>
                  <a:pt x="594220" y="379730"/>
                </a:lnTo>
                <a:lnTo>
                  <a:pt x="598271" y="370840"/>
                </a:lnTo>
                <a:lnTo>
                  <a:pt x="609866" y="345440"/>
                </a:lnTo>
                <a:lnTo>
                  <a:pt x="614514" y="335280"/>
                </a:lnTo>
                <a:lnTo>
                  <a:pt x="629005" y="303530"/>
                </a:lnTo>
                <a:lnTo>
                  <a:pt x="638835" y="261620"/>
                </a:lnTo>
                <a:close/>
              </a:path>
            </a:pathLst>
          </a:custGeom>
          <a:solidFill>
            <a:srgbClr val="7C6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909" y="1644434"/>
            <a:ext cx="1141730" cy="1141730"/>
          </a:xfrm>
          <a:custGeom>
            <a:avLst/>
            <a:rect l="l" t="t" r="r" b="b"/>
            <a:pathLst>
              <a:path w="1141729" h="1141730">
                <a:moveTo>
                  <a:pt x="726770" y="234124"/>
                </a:moveTo>
                <a:lnTo>
                  <a:pt x="725017" y="225450"/>
                </a:lnTo>
                <a:lnTo>
                  <a:pt x="720255" y="218363"/>
                </a:lnTo>
                <a:lnTo>
                  <a:pt x="713168" y="213575"/>
                </a:lnTo>
                <a:lnTo>
                  <a:pt x="704494" y="211823"/>
                </a:lnTo>
                <a:lnTo>
                  <a:pt x="682180" y="211823"/>
                </a:lnTo>
                <a:lnTo>
                  <a:pt x="682180" y="256425"/>
                </a:lnTo>
                <a:lnTo>
                  <a:pt x="682180" y="323316"/>
                </a:lnTo>
                <a:lnTo>
                  <a:pt x="626402" y="323316"/>
                </a:lnTo>
                <a:lnTo>
                  <a:pt x="617728" y="325069"/>
                </a:lnTo>
                <a:lnTo>
                  <a:pt x="610641" y="329857"/>
                </a:lnTo>
                <a:lnTo>
                  <a:pt x="605866" y="336943"/>
                </a:lnTo>
                <a:lnTo>
                  <a:pt x="604126" y="345617"/>
                </a:lnTo>
                <a:lnTo>
                  <a:pt x="604126" y="401358"/>
                </a:lnTo>
                <a:lnTo>
                  <a:pt x="537184" y="401358"/>
                </a:lnTo>
                <a:lnTo>
                  <a:pt x="537184" y="345617"/>
                </a:lnTo>
                <a:lnTo>
                  <a:pt x="535432" y="336943"/>
                </a:lnTo>
                <a:lnTo>
                  <a:pt x="530669" y="329857"/>
                </a:lnTo>
                <a:lnTo>
                  <a:pt x="523582" y="325069"/>
                </a:lnTo>
                <a:lnTo>
                  <a:pt x="514908" y="323316"/>
                </a:lnTo>
                <a:lnTo>
                  <a:pt x="459130" y="323316"/>
                </a:lnTo>
                <a:lnTo>
                  <a:pt x="459130" y="256425"/>
                </a:lnTo>
                <a:lnTo>
                  <a:pt x="514908" y="256425"/>
                </a:lnTo>
                <a:lnTo>
                  <a:pt x="523582" y="254673"/>
                </a:lnTo>
                <a:lnTo>
                  <a:pt x="530669" y="249897"/>
                </a:lnTo>
                <a:lnTo>
                  <a:pt x="535432" y="242811"/>
                </a:lnTo>
                <a:lnTo>
                  <a:pt x="537184" y="234124"/>
                </a:lnTo>
                <a:lnTo>
                  <a:pt x="537184" y="178384"/>
                </a:lnTo>
                <a:lnTo>
                  <a:pt x="604126" y="178384"/>
                </a:lnTo>
                <a:lnTo>
                  <a:pt x="604126" y="234124"/>
                </a:lnTo>
                <a:lnTo>
                  <a:pt x="605866" y="242811"/>
                </a:lnTo>
                <a:lnTo>
                  <a:pt x="610641" y="249897"/>
                </a:lnTo>
                <a:lnTo>
                  <a:pt x="617728" y="254673"/>
                </a:lnTo>
                <a:lnTo>
                  <a:pt x="626402" y="256425"/>
                </a:lnTo>
                <a:lnTo>
                  <a:pt x="682180" y="256425"/>
                </a:lnTo>
                <a:lnTo>
                  <a:pt x="682180" y="211823"/>
                </a:lnTo>
                <a:lnTo>
                  <a:pt x="648716" y="211823"/>
                </a:lnTo>
                <a:lnTo>
                  <a:pt x="648716" y="178384"/>
                </a:lnTo>
                <a:lnTo>
                  <a:pt x="648716" y="156083"/>
                </a:lnTo>
                <a:lnTo>
                  <a:pt x="646963" y="147408"/>
                </a:lnTo>
                <a:lnTo>
                  <a:pt x="642175" y="140322"/>
                </a:lnTo>
                <a:lnTo>
                  <a:pt x="635076" y="135547"/>
                </a:lnTo>
                <a:lnTo>
                  <a:pt x="626402" y="133794"/>
                </a:lnTo>
                <a:lnTo>
                  <a:pt x="514908" y="133794"/>
                </a:lnTo>
                <a:lnTo>
                  <a:pt x="506209" y="135547"/>
                </a:lnTo>
                <a:lnTo>
                  <a:pt x="499122" y="140322"/>
                </a:lnTo>
                <a:lnTo>
                  <a:pt x="494347" y="147408"/>
                </a:lnTo>
                <a:lnTo>
                  <a:pt x="492594" y="156083"/>
                </a:lnTo>
                <a:lnTo>
                  <a:pt x="492594" y="211823"/>
                </a:lnTo>
                <a:lnTo>
                  <a:pt x="436816" y="211823"/>
                </a:lnTo>
                <a:lnTo>
                  <a:pt x="428142" y="213575"/>
                </a:lnTo>
                <a:lnTo>
                  <a:pt x="421055" y="218363"/>
                </a:lnTo>
                <a:lnTo>
                  <a:pt x="416280" y="225450"/>
                </a:lnTo>
                <a:lnTo>
                  <a:pt x="414540" y="234124"/>
                </a:lnTo>
                <a:lnTo>
                  <a:pt x="414540" y="345617"/>
                </a:lnTo>
                <a:lnTo>
                  <a:pt x="416280" y="354291"/>
                </a:lnTo>
                <a:lnTo>
                  <a:pt x="421055" y="361391"/>
                </a:lnTo>
                <a:lnTo>
                  <a:pt x="428142" y="366166"/>
                </a:lnTo>
                <a:lnTo>
                  <a:pt x="436816" y="367919"/>
                </a:lnTo>
                <a:lnTo>
                  <a:pt x="492594" y="367919"/>
                </a:lnTo>
                <a:lnTo>
                  <a:pt x="492594" y="423659"/>
                </a:lnTo>
                <a:lnTo>
                  <a:pt x="494347" y="432346"/>
                </a:lnTo>
                <a:lnTo>
                  <a:pt x="499122" y="439420"/>
                </a:lnTo>
                <a:lnTo>
                  <a:pt x="506209" y="444195"/>
                </a:lnTo>
                <a:lnTo>
                  <a:pt x="514908" y="445947"/>
                </a:lnTo>
                <a:lnTo>
                  <a:pt x="626402" y="445947"/>
                </a:lnTo>
                <a:lnTo>
                  <a:pt x="635076" y="444195"/>
                </a:lnTo>
                <a:lnTo>
                  <a:pt x="642175" y="439420"/>
                </a:lnTo>
                <a:lnTo>
                  <a:pt x="646963" y="432346"/>
                </a:lnTo>
                <a:lnTo>
                  <a:pt x="648716" y="423659"/>
                </a:lnTo>
                <a:lnTo>
                  <a:pt x="648716" y="401358"/>
                </a:lnTo>
                <a:lnTo>
                  <a:pt x="648716" y="367919"/>
                </a:lnTo>
                <a:lnTo>
                  <a:pt x="704494" y="367919"/>
                </a:lnTo>
                <a:lnTo>
                  <a:pt x="713168" y="366166"/>
                </a:lnTo>
                <a:lnTo>
                  <a:pt x="720255" y="361391"/>
                </a:lnTo>
                <a:lnTo>
                  <a:pt x="725017" y="354291"/>
                </a:lnTo>
                <a:lnTo>
                  <a:pt x="726770" y="345617"/>
                </a:lnTo>
                <a:lnTo>
                  <a:pt x="726770" y="234124"/>
                </a:lnTo>
                <a:close/>
              </a:path>
              <a:path w="1141729" h="1141730">
                <a:moveTo>
                  <a:pt x="860615" y="289877"/>
                </a:moveTo>
                <a:lnTo>
                  <a:pt x="856805" y="242912"/>
                </a:lnTo>
                <a:lnTo>
                  <a:pt x="845807" y="198348"/>
                </a:lnTo>
                <a:lnTo>
                  <a:pt x="828192" y="156768"/>
                </a:lnTo>
                <a:lnTo>
                  <a:pt x="815987" y="137134"/>
                </a:lnTo>
                <a:lnTo>
                  <a:pt x="815987" y="289877"/>
                </a:lnTo>
                <a:lnTo>
                  <a:pt x="810996" y="339242"/>
                </a:lnTo>
                <a:lnTo>
                  <a:pt x="796671" y="385254"/>
                </a:lnTo>
                <a:lnTo>
                  <a:pt x="774026" y="426910"/>
                </a:lnTo>
                <a:lnTo>
                  <a:pt x="744042" y="463219"/>
                </a:lnTo>
                <a:lnTo>
                  <a:pt x="707720" y="493191"/>
                </a:lnTo>
                <a:lnTo>
                  <a:pt x="666051" y="515835"/>
                </a:lnTo>
                <a:lnTo>
                  <a:pt x="620026" y="530148"/>
                </a:lnTo>
                <a:lnTo>
                  <a:pt x="570649" y="535139"/>
                </a:lnTo>
                <a:lnTo>
                  <a:pt x="521271" y="530148"/>
                </a:lnTo>
                <a:lnTo>
                  <a:pt x="475246" y="515835"/>
                </a:lnTo>
                <a:lnTo>
                  <a:pt x="433578" y="493191"/>
                </a:lnTo>
                <a:lnTo>
                  <a:pt x="397256" y="463219"/>
                </a:lnTo>
                <a:lnTo>
                  <a:pt x="367284" y="426910"/>
                </a:lnTo>
                <a:lnTo>
                  <a:pt x="344627" y="385254"/>
                </a:lnTo>
                <a:lnTo>
                  <a:pt x="330314" y="339242"/>
                </a:lnTo>
                <a:lnTo>
                  <a:pt x="325323" y="289877"/>
                </a:lnTo>
                <a:lnTo>
                  <a:pt x="330314" y="240499"/>
                </a:lnTo>
                <a:lnTo>
                  <a:pt x="344627" y="194487"/>
                </a:lnTo>
                <a:lnTo>
                  <a:pt x="367284" y="152831"/>
                </a:lnTo>
                <a:lnTo>
                  <a:pt x="397256" y="116522"/>
                </a:lnTo>
                <a:lnTo>
                  <a:pt x="433578" y="86537"/>
                </a:lnTo>
                <a:lnTo>
                  <a:pt x="475246" y="63906"/>
                </a:lnTo>
                <a:lnTo>
                  <a:pt x="521271" y="49580"/>
                </a:lnTo>
                <a:lnTo>
                  <a:pt x="570649" y="44589"/>
                </a:lnTo>
                <a:lnTo>
                  <a:pt x="620026" y="49580"/>
                </a:lnTo>
                <a:lnTo>
                  <a:pt x="666051" y="63906"/>
                </a:lnTo>
                <a:lnTo>
                  <a:pt x="707720" y="86537"/>
                </a:lnTo>
                <a:lnTo>
                  <a:pt x="744042" y="116522"/>
                </a:lnTo>
                <a:lnTo>
                  <a:pt x="774026" y="152831"/>
                </a:lnTo>
                <a:lnTo>
                  <a:pt x="796671" y="194487"/>
                </a:lnTo>
                <a:lnTo>
                  <a:pt x="810996" y="240499"/>
                </a:lnTo>
                <a:lnTo>
                  <a:pt x="815987" y="289877"/>
                </a:lnTo>
                <a:lnTo>
                  <a:pt x="815987" y="137134"/>
                </a:lnTo>
                <a:lnTo>
                  <a:pt x="775576" y="85001"/>
                </a:lnTo>
                <a:lnTo>
                  <a:pt x="741781" y="56007"/>
                </a:lnTo>
                <a:lnTo>
                  <a:pt x="703783" y="32410"/>
                </a:lnTo>
                <a:lnTo>
                  <a:pt x="662203" y="14808"/>
                </a:lnTo>
                <a:lnTo>
                  <a:pt x="617613" y="3810"/>
                </a:lnTo>
                <a:lnTo>
                  <a:pt x="570649" y="0"/>
                </a:lnTo>
                <a:lnTo>
                  <a:pt x="523684" y="3810"/>
                </a:lnTo>
                <a:lnTo>
                  <a:pt x="479107" y="14808"/>
                </a:lnTo>
                <a:lnTo>
                  <a:pt x="437515" y="32410"/>
                </a:lnTo>
                <a:lnTo>
                  <a:pt x="399529" y="56007"/>
                </a:lnTo>
                <a:lnTo>
                  <a:pt x="365721" y="85001"/>
                </a:lnTo>
                <a:lnTo>
                  <a:pt x="336715" y="118783"/>
                </a:lnTo>
                <a:lnTo>
                  <a:pt x="313118" y="156768"/>
                </a:lnTo>
                <a:lnTo>
                  <a:pt x="295503" y="198348"/>
                </a:lnTo>
                <a:lnTo>
                  <a:pt x="284505" y="242912"/>
                </a:lnTo>
                <a:lnTo>
                  <a:pt x="280695" y="289877"/>
                </a:lnTo>
                <a:lnTo>
                  <a:pt x="284505" y="336829"/>
                </a:lnTo>
                <a:lnTo>
                  <a:pt x="295503" y="381393"/>
                </a:lnTo>
                <a:lnTo>
                  <a:pt x="313118" y="422973"/>
                </a:lnTo>
                <a:lnTo>
                  <a:pt x="336715" y="460959"/>
                </a:lnTo>
                <a:lnTo>
                  <a:pt x="365721" y="494753"/>
                </a:lnTo>
                <a:lnTo>
                  <a:pt x="399529" y="523748"/>
                </a:lnTo>
                <a:lnTo>
                  <a:pt x="437515" y="547344"/>
                </a:lnTo>
                <a:lnTo>
                  <a:pt x="479107" y="564946"/>
                </a:lnTo>
                <a:lnTo>
                  <a:pt x="523684" y="575945"/>
                </a:lnTo>
                <a:lnTo>
                  <a:pt x="570649" y="579742"/>
                </a:lnTo>
                <a:lnTo>
                  <a:pt x="617613" y="575945"/>
                </a:lnTo>
                <a:lnTo>
                  <a:pt x="662203" y="564946"/>
                </a:lnTo>
                <a:lnTo>
                  <a:pt x="703783" y="547344"/>
                </a:lnTo>
                <a:lnTo>
                  <a:pt x="723430" y="535139"/>
                </a:lnTo>
                <a:lnTo>
                  <a:pt x="741781" y="523748"/>
                </a:lnTo>
                <a:lnTo>
                  <a:pt x="775576" y="494753"/>
                </a:lnTo>
                <a:lnTo>
                  <a:pt x="804583" y="460959"/>
                </a:lnTo>
                <a:lnTo>
                  <a:pt x="828192" y="422973"/>
                </a:lnTo>
                <a:lnTo>
                  <a:pt x="845807" y="381393"/>
                </a:lnTo>
                <a:lnTo>
                  <a:pt x="856805" y="336829"/>
                </a:lnTo>
                <a:lnTo>
                  <a:pt x="860615" y="289877"/>
                </a:lnTo>
                <a:close/>
              </a:path>
              <a:path w="1141729" h="1141730">
                <a:moveTo>
                  <a:pt x="1141298" y="429171"/>
                </a:moveTo>
                <a:lnTo>
                  <a:pt x="1138897" y="407581"/>
                </a:lnTo>
                <a:lnTo>
                  <a:pt x="1138758" y="406311"/>
                </a:lnTo>
                <a:lnTo>
                  <a:pt x="1128001" y="385991"/>
                </a:lnTo>
                <a:lnTo>
                  <a:pt x="1109726" y="370751"/>
                </a:lnTo>
                <a:lnTo>
                  <a:pt x="1096987" y="366001"/>
                </a:lnTo>
                <a:lnTo>
                  <a:pt x="1096987" y="425361"/>
                </a:lnTo>
                <a:lnTo>
                  <a:pt x="1094600" y="434251"/>
                </a:lnTo>
                <a:lnTo>
                  <a:pt x="1088085" y="448221"/>
                </a:lnTo>
                <a:lnTo>
                  <a:pt x="1078992" y="469811"/>
                </a:lnTo>
                <a:lnTo>
                  <a:pt x="1067676" y="496481"/>
                </a:lnTo>
                <a:lnTo>
                  <a:pt x="1035113" y="573951"/>
                </a:lnTo>
                <a:lnTo>
                  <a:pt x="1014463" y="622211"/>
                </a:lnTo>
                <a:lnTo>
                  <a:pt x="993584" y="670471"/>
                </a:lnTo>
                <a:lnTo>
                  <a:pt x="973505" y="716191"/>
                </a:lnTo>
                <a:lnTo>
                  <a:pt x="952665" y="759371"/>
                </a:lnTo>
                <a:lnTo>
                  <a:pt x="909485" y="819061"/>
                </a:lnTo>
                <a:lnTo>
                  <a:pt x="875449" y="850811"/>
                </a:lnTo>
                <a:lnTo>
                  <a:pt x="815987" y="904900"/>
                </a:lnTo>
                <a:lnTo>
                  <a:pt x="815987" y="1008291"/>
                </a:lnTo>
                <a:lnTo>
                  <a:pt x="815987" y="1097191"/>
                </a:lnTo>
                <a:lnTo>
                  <a:pt x="592963" y="1097191"/>
                </a:lnTo>
                <a:lnTo>
                  <a:pt x="592963" y="1008291"/>
                </a:lnTo>
                <a:lnTo>
                  <a:pt x="815987" y="1008291"/>
                </a:lnTo>
                <a:lnTo>
                  <a:pt x="815987" y="904900"/>
                </a:lnTo>
                <a:lnTo>
                  <a:pt x="783285" y="934631"/>
                </a:lnTo>
                <a:lnTo>
                  <a:pt x="780630" y="940981"/>
                </a:lnTo>
                <a:lnTo>
                  <a:pt x="780630" y="963841"/>
                </a:lnTo>
                <a:lnTo>
                  <a:pt x="592963" y="963841"/>
                </a:lnTo>
                <a:lnTo>
                  <a:pt x="592963" y="943521"/>
                </a:lnTo>
                <a:lnTo>
                  <a:pt x="606463" y="888911"/>
                </a:lnTo>
                <a:lnTo>
                  <a:pt x="623697" y="860971"/>
                </a:lnTo>
                <a:lnTo>
                  <a:pt x="632307" y="847001"/>
                </a:lnTo>
                <a:lnTo>
                  <a:pt x="667346" y="813981"/>
                </a:lnTo>
                <a:lnTo>
                  <a:pt x="708456" y="782231"/>
                </a:lnTo>
                <a:lnTo>
                  <a:pt x="752817" y="749211"/>
                </a:lnTo>
                <a:lnTo>
                  <a:pt x="773963" y="730161"/>
                </a:lnTo>
                <a:lnTo>
                  <a:pt x="793584" y="708571"/>
                </a:lnTo>
                <a:lnTo>
                  <a:pt x="812482" y="685711"/>
                </a:lnTo>
                <a:lnTo>
                  <a:pt x="873671" y="609511"/>
                </a:lnTo>
                <a:lnTo>
                  <a:pt x="885380" y="594271"/>
                </a:lnTo>
                <a:lnTo>
                  <a:pt x="895019" y="582841"/>
                </a:lnTo>
                <a:lnTo>
                  <a:pt x="898436" y="580301"/>
                </a:lnTo>
                <a:lnTo>
                  <a:pt x="906640" y="580301"/>
                </a:lnTo>
                <a:lnTo>
                  <a:pt x="910907" y="581571"/>
                </a:lnTo>
                <a:lnTo>
                  <a:pt x="914311" y="584111"/>
                </a:lnTo>
                <a:lnTo>
                  <a:pt x="916292" y="586651"/>
                </a:lnTo>
                <a:lnTo>
                  <a:pt x="917943" y="590461"/>
                </a:lnTo>
                <a:lnTo>
                  <a:pt x="917587" y="599351"/>
                </a:lnTo>
                <a:lnTo>
                  <a:pt x="897902" y="650151"/>
                </a:lnTo>
                <a:lnTo>
                  <a:pt x="881087" y="685711"/>
                </a:lnTo>
                <a:lnTo>
                  <a:pt x="863714" y="720001"/>
                </a:lnTo>
                <a:lnTo>
                  <a:pt x="846378" y="749211"/>
                </a:lnTo>
                <a:lnTo>
                  <a:pt x="843292" y="758101"/>
                </a:lnTo>
                <a:lnTo>
                  <a:pt x="843622" y="765721"/>
                </a:lnTo>
                <a:lnTo>
                  <a:pt x="847115" y="774611"/>
                </a:lnTo>
                <a:lnTo>
                  <a:pt x="853567" y="779691"/>
                </a:lnTo>
                <a:lnTo>
                  <a:pt x="861885" y="783501"/>
                </a:lnTo>
                <a:lnTo>
                  <a:pt x="870432" y="783501"/>
                </a:lnTo>
                <a:lnTo>
                  <a:pt x="902614" y="741591"/>
                </a:lnTo>
                <a:lnTo>
                  <a:pt x="920940" y="706031"/>
                </a:lnTo>
                <a:lnTo>
                  <a:pt x="938618" y="667931"/>
                </a:lnTo>
                <a:lnTo>
                  <a:pt x="955065" y="628561"/>
                </a:lnTo>
                <a:lnTo>
                  <a:pt x="962609" y="594271"/>
                </a:lnTo>
                <a:lnTo>
                  <a:pt x="962494" y="590461"/>
                </a:lnTo>
                <a:lnTo>
                  <a:pt x="961986" y="584111"/>
                </a:lnTo>
                <a:lnTo>
                  <a:pt x="964323" y="580301"/>
                </a:lnTo>
                <a:lnTo>
                  <a:pt x="986853" y="543471"/>
                </a:lnTo>
                <a:lnTo>
                  <a:pt x="1061478" y="421551"/>
                </a:lnTo>
                <a:lnTo>
                  <a:pt x="1081405" y="407581"/>
                </a:lnTo>
                <a:lnTo>
                  <a:pt x="1088237" y="408851"/>
                </a:lnTo>
                <a:lnTo>
                  <a:pt x="1092339" y="412661"/>
                </a:lnTo>
                <a:lnTo>
                  <a:pt x="1095756" y="417741"/>
                </a:lnTo>
                <a:lnTo>
                  <a:pt x="1096987" y="425361"/>
                </a:lnTo>
                <a:lnTo>
                  <a:pt x="1096987" y="366001"/>
                </a:lnTo>
                <a:lnTo>
                  <a:pt x="1089317" y="363131"/>
                </a:lnTo>
                <a:lnTo>
                  <a:pt x="1066558" y="364401"/>
                </a:lnTo>
                <a:lnTo>
                  <a:pt x="1043876" y="374561"/>
                </a:lnTo>
                <a:lnTo>
                  <a:pt x="1023734" y="397421"/>
                </a:lnTo>
                <a:lnTo>
                  <a:pt x="1023581" y="397421"/>
                </a:lnTo>
                <a:lnTo>
                  <a:pt x="934034" y="543471"/>
                </a:lnTo>
                <a:lnTo>
                  <a:pt x="925677" y="539661"/>
                </a:lnTo>
                <a:lnTo>
                  <a:pt x="916851" y="537121"/>
                </a:lnTo>
                <a:lnTo>
                  <a:pt x="907694" y="535851"/>
                </a:lnTo>
                <a:lnTo>
                  <a:pt x="898309" y="535851"/>
                </a:lnTo>
                <a:lnTo>
                  <a:pt x="858380" y="557441"/>
                </a:lnTo>
                <a:lnTo>
                  <a:pt x="808494" y="618401"/>
                </a:lnTo>
                <a:lnTo>
                  <a:pt x="778230" y="656501"/>
                </a:lnTo>
                <a:lnTo>
                  <a:pt x="766559" y="671741"/>
                </a:lnTo>
                <a:lnTo>
                  <a:pt x="759269" y="680631"/>
                </a:lnTo>
                <a:lnTo>
                  <a:pt x="742302" y="698411"/>
                </a:lnTo>
                <a:lnTo>
                  <a:pt x="723544" y="714921"/>
                </a:lnTo>
                <a:lnTo>
                  <a:pt x="703389" y="730161"/>
                </a:lnTo>
                <a:lnTo>
                  <a:pt x="682244" y="746671"/>
                </a:lnTo>
                <a:lnTo>
                  <a:pt x="651344" y="769531"/>
                </a:lnTo>
                <a:lnTo>
                  <a:pt x="621080" y="794931"/>
                </a:lnTo>
                <a:lnTo>
                  <a:pt x="593496" y="824141"/>
                </a:lnTo>
                <a:lnTo>
                  <a:pt x="570649" y="860971"/>
                </a:lnTo>
                <a:lnTo>
                  <a:pt x="548347" y="825042"/>
                </a:lnTo>
                <a:lnTo>
                  <a:pt x="548347" y="943521"/>
                </a:lnTo>
                <a:lnTo>
                  <a:pt x="548347" y="963841"/>
                </a:lnTo>
                <a:lnTo>
                  <a:pt x="548347" y="1008291"/>
                </a:lnTo>
                <a:lnTo>
                  <a:pt x="548347" y="1097191"/>
                </a:lnTo>
                <a:lnTo>
                  <a:pt x="325323" y="1097191"/>
                </a:lnTo>
                <a:lnTo>
                  <a:pt x="325323" y="1008291"/>
                </a:lnTo>
                <a:lnTo>
                  <a:pt x="548347" y="1008291"/>
                </a:lnTo>
                <a:lnTo>
                  <a:pt x="548347" y="963841"/>
                </a:lnTo>
                <a:lnTo>
                  <a:pt x="360641" y="963841"/>
                </a:lnTo>
                <a:lnTo>
                  <a:pt x="360641" y="940981"/>
                </a:lnTo>
                <a:lnTo>
                  <a:pt x="358000" y="934631"/>
                </a:lnTo>
                <a:lnTo>
                  <a:pt x="265823" y="850811"/>
                </a:lnTo>
                <a:lnTo>
                  <a:pt x="231813" y="819061"/>
                </a:lnTo>
                <a:lnTo>
                  <a:pt x="188645" y="759371"/>
                </a:lnTo>
                <a:lnTo>
                  <a:pt x="167805" y="716191"/>
                </a:lnTo>
                <a:lnTo>
                  <a:pt x="147726" y="670471"/>
                </a:lnTo>
                <a:lnTo>
                  <a:pt x="126847" y="622211"/>
                </a:lnTo>
                <a:lnTo>
                  <a:pt x="106184" y="573951"/>
                </a:lnTo>
                <a:lnTo>
                  <a:pt x="86753" y="526961"/>
                </a:lnTo>
                <a:lnTo>
                  <a:pt x="73621" y="496481"/>
                </a:lnTo>
                <a:lnTo>
                  <a:pt x="62318" y="469811"/>
                </a:lnTo>
                <a:lnTo>
                  <a:pt x="53213" y="448221"/>
                </a:lnTo>
                <a:lnTo>
                  <a:pt x="46697" y="434251"/>
                </a:lnTo>
                <a:lnTo>
                  <a:pt x="44310" y="425361"/>
                </a:lnTo>
                <a:lnTo>
                  <a:pt x="45554" y="417741"/>
                </a:lnTo>
                <a:lnTo>
                  <a:pt x="48958" y="412661"/>
                </a:lnTo>
                <a:lnTo>
                  <a:pt x="53073" y="408851"/>
                </a:lnTo>
                <a:lnTo>
                  <a:pt x="59905" y="407581"/>
                </a:lnTo>
                <a:lnTo>
                  <a:pt x="66840" y="408851"/>
                </a:lnTo>
                <a:lnTo>
                  <a:pt x="73583" y="413931"/>
                </a:lnTo>
                <a:lnTo>
                  <a:pt x="79832" y="421551"/>
                </a:lnTo>
                <a:lnTo>
                  <a:pt x="179285" y="584111"/>
                </a:lnTo>
                <a:lnTo>
                  <a:pt x="178790" y="590461"/>
                </a:lnTo>
                <a:lnTo>
                  <a:pt x="178689" y="594271"/>
                </a:lnTo>
                <a:lnTo>
                  <a:pt x="202679" y="667931"/>
                </a:lnTo>
                <a:lnTo>
                  <a:pt x="220370" y="706031"/>
                </a:lnTo>
                <a:lnTo>
                  <a:pt x="238683" y="741591"/>
                </a:lnTo>
                <a:lnTo>
                  <a:pt x="263080" y="779691"/>
                </a:lnTo>
                <a:lnTo>
                  <a:pt x="270878" y="783501"/>
                </a:lnTo>
                <a:lnTo>
                  <a:pt x="279425" y="783501"/>
                </a:lnTo>
                <a:lnTo>
                  <a:pt x="287743" y="779691"/>
                </a:lnTo>
                <a:lnTo>
                  <a:pt x="294182" y="774611"/>
                </a:lnTo>
                <a:lnTo>
                  <a:pt x="297688" y="765721"/>
                </a:lnTo>
                <a:lnTo>
                  <a:pt x="298030" y="758101"/>
                </a:lnTo>
                <a:lnTo>
                  <a:pt x="294957" y="749211"/>
                </a:lnTo>
                <a:lnTo>
                  <a:pt x="277609" y="720001"/>
                </a:lnTo>
                <a:lnTo>
                  <a:pt x="260223" y="685711"/>
                </a:lnTo>
                <a:lnTo>
                  <a:pt x="243382" y="650151"/>
                </a:lnTo>
                <a:lnTo>
                  <a:pt x="227698" y="612051"/>
                </a:lnTo>
                <a:lnTo>
                  <a:pt x="223697" y="599351"/>
                </a:lnTo>
                <a:lnTo>
                  <a:pt x="223354" y="590461"/>
                </a:lnTo>
                <a:lnTo>
                  <a:pt x="224993" y="586651"/>
                </a:lnTo>
                <a:lnTo>
                  <a:pt x="226961" y="584111"/>
                </a:lnTo>
                <a:lnTo>
                  <a:pt x="230403" y="581571"/>
                </a:lnTo>
                <a:lnTo>
                  <a:pt x="234670" y="580301"/>
                </a:lnTo>
                <a:lnTo>
                  <a:pt x="242874" y="580301"/>
                </a:lnTo>
                <a:lnTo>
                  <a:pt x="246291" y="582841"/>
                </a:lnTo>
                <a:lnTo>
                  <a:pt x="248627" y="585381"/>
                </a:lnTo>
                <a:lnTo>
                  <a:pt x="255917" y="594271"/>
                </a:lnTo>
                <a:lnTo>
                  <a:pt x="267614" y="609511"/>
                </a:lnTo>
                <a:lnTo>
                  <a:pt x="328815" y="685711"/>
                </a:lnTo>
                <a:lnTo>
                  <a:pt x="347726" y="708571"/>
                </a:lnTo>
                <a:lnTo>
                  <a:pt x="367334" y="730161"/>
                </a:lnTo>
                <a:lnTo>
                  <a:pt x="388493" y="749211"/>
                </a:lnTo>
                <a:lnTo>
                  <a:pt x="432854" y="782231"/>
                </a:lnTo>
                <a:lnTo>
                  <a:pt x="473964" y="813981"/>
                </a:lnTo>
                <a:lnTo>
                  <a:pt x="509003" y="847001"/>
                </a:lnTo>
                <a:lnTo>
                  <a:pt x="534835" y="888911"/>
                </a:lnTo>
                <a:lnTo>
                  <a:pt x="548347" y="943521"/>
                </a:lnTo>
                <a:lnTo>
                  <a:pt x="548347" y="825042"/>
                </a:lnTo>
                <a:lnTo>
                  <a:pt x="547789" y="824141"/>
                </a:lnTo>
                <a:lnTo>
                  <a:pt x="520192" y="794931"/>
                </a:lnTo>
                <a:lnTo>
                  <a:pt x="489940" y="769531"/>
                </a:lnTo>
                <a:lnTo>
                  <a:pt x="459066" y="746671"/>
                </a:lnTo>
                <a:lnTo>
                  <a:pt x="437921" y="730161"/>
                </a:lnTo>
                <a:lnTo>
                  <a:pt x="399008" y="698411"/>
                </a:lnTo>
                <a:lnTo>
                  <a:pt x="363054" y="656501"/>
                </a:lnTo>
                <a:lnTo>
                  <a:pt x="301853" y="580301"/>
                </a:lnTo>
                <a:lnTo>
                  <a:pt x="274675" y="548551"/>
                </a:lnTo>
                <a:lnTo>
                  <a:pt x="242963" y="535851"/>
                </a:lnTo>
                <a:lnTo>
                  <a:pt x="233603" y="535851"/>
                </a:lnTo>
                <a:lnTo>
                  <a:pt x="224459" y="537121"/>
                </a:lnTo>
                <a:lnTo>
                  <a:pt x="215633" y="539661"/>
                </a:lnTo>
                <a:lnTo>
                  <a:pt x="207276" y="543471"/>
                </a:lnTo>
                <a:lnTo>
                  <a:pt x="123812" y="407581"/>
                </a:lnTo>
                <a:lnTo>
                  <a:pt x="117563" y="397421"/>
                </a:lnTo>
                <a:lnTo>
                  <a:pt x="97421" y="374561"/>
                </a:lnTo>
                <a:lnTo>
                  <a:pt x="74752" y="364401"/>
                </a:lnTo>
                <a:lnTo>
                  <a:pt x="51981" y="363131"/>
                </a:lnTo>
                <a:lnTo>
                  <a:pt x="31584" y="370751"/>
                </a:lnTo>
                <a:lnTo>
                  <a:pt x="13309" y="385991"/>
                </a:lnTo>
                <a:lnTo>
                  <a:pt x="2552" y="406311"/>
                </a:lnTo>
                <a:lnTo>
                  <a:pt x="0" y="429171"/>
                </a:lnTo>
                <a:lnTo>
                  <a:pt x="6438" y="453301"/>
                </a:lnTo>
                <a:lnTo>
                  <a:pt x="12725" y="467271"/>
                </a:lnTo>
                <a:lnTo>
                  <a:pt x="21755" y="487591"/>
                </a:lnTo>
                <a:lnTo>
                  <a:pt x="32918" y="514261"/>
                </a:lnTo>
                <a:lnTo>
                  <a:pt x="65125" y="591731"/>
                </a:lnTo>
                <a:lnTo>
                  <a:pt x="85890" y="639991"/>
                </a:lnTo>
                <a:lnTo>
                  <a:pt x="106908" y="689521"/>
                </a:lnTo>
                <a:lnTo>
                  <a:pt x="127165" y="733971"/>
                </a:lnTo>
                <a:lnTo>
                  <a:pt x="150126" y="782231"/>
                </a:lnTo>
                <a:lnTo>
                  <a:pt x="171945" y="816521"/>
                </a:lnTo>
                <a:lnTo>
                  <a:pt x="198539" y="848271"/>
                </a:lnTo>
                <a:lnTo>
                  <a:pt x="235826" y="883831"/>
                </a:lnTo>
                <a:lnTo>
                  <a:pt x="316052" y="957491"/>
                </a:lnTo>
                <a:lnTo>
                  <a:pt x="316052" y="963841"/>
                </a:lnTo>
                <a:lnTo>
                  <a:pt x="303009" y="963841"/>
                </a:lnTo>
                <a:lnTo>
                  <a:pt x="294322" y="965111"/>
                </a:lnTo>
                <a:lnTo>
                  <a:pt x="287235" y="970191"/>
                </a:lnTo>
                <a:lnTo>
                  <a:pt x="282448" y="977811"/>
                </a:lnTo>
                <a:lnTo>
                  <a:pt x="280695" y="986701"/>
                </a:lnTo>
                <a:lnTo>
                  <a:pt x="280695" y="1120051"/>
                </a:lnTo>
                <a:lnTo>
                  <a:pt x="282448" y="1128941"/>
                </a:lnTo>
                <a:lnTo>
                  <a:pt x="287235" y="1135291"/>
                </a:lnTo>
                <a:lnTo>
                  <a:pt x="294322" y="1140371"/>
                </a:lnTo>
                <a:lnTo>
                  <a:pt x="303009" y="1141641"/>
                </a:lnTo>
                <a:lnTo>
                  <a:pt x="838301" y="1141641"/>
                </a:lnTo>
                <a:lnTo>
                  <a:pt x="846975" y="1140371"/>
                </a:lnTo>
                <a:lnTo>
                  <a:pt x="854075" y="1135291"/>
                </a:lnTo>
                <a:lnTo>
                  <a:pt x="858850" y="1128941"/>
                </a:lnTo>
                <a:lnTo>
                  <a:pt x="860615" y="1120051"/>
                </a:lnTo>
                <a:lnTo>
                  <a:pt x="860615" y="1097191"/>
                </a:lnTo>
                <a:lnTo>
                  <a:pt x="860615" y="1008291"/>
                </a:lnTo>
                <a:lnTo>
                  <a:pt x="860615" y="986701"/>
                </a:lnTo>
                <a:lnTo>
                  <a:pt x="858850" y="977811"/>
                </a:lnTo>
                <a:lnTo>
                  <a:pt x="854075" y="970191"/>
                </a:lnTo>
                <a:lnTo>
                  <a:pt x="846975" y="965111"/>
                </a:lnTo>
                <a:lnTo>
                  <a:pt x="838301" y="963841"/>
                </a:lnTo>
                <a:lnTo>
                  <a:pt x="825258" y="963841"/>
                </a:lnTo>
                <a:lnTo>
                  <a:pt x="825258" y="957491"/>
                </a:lnTo>
                <a:lnTo>
                  <a:pt x="905471" y="883831"/>
                </a:lnTo>
                <a:lnTo>
                  <a:pt x="942746" y="848271"/>
                </a:lnTo>
                <a:lnTo>
                  <a:pt x="969352" y="816521"/>
                </a:lnTo>
                <a:lnTo>
                  <a:pt x="991171" y="782231"/>
                </a:lnTo>
                <a:lnTo>
                  <a:pt x="1014107" y="733971"/>
                </a:lnTo>
                <a:lnTo>
                  <a:pt x="1034376" y="689521"/>
                </a:lnTo>
                <a:lnTo>
                  <a:pt x="1055408" y="639991"/>
                </a:lnTo>
                <a:lnTo>
                  <a:pt x="1076172" y="591731"/>
                </a:lnTo>
                <a:lnTo>
                  <a:pt x="1108354" y="514261"/>
                </a:lnTo>
                <a:lnTo>
                  <a:pt x="1119530" y="487591"/>
                </a:lnTo>
                <a:lnTo>
                  <a:pt x="1128560" y="467271"/>
                </a:lnTo>
                <a:lnTo>
                  <a:pt x="1134833" y="453301"/>
                </a:lnTo>
                <a:lnTo>
                  <a:pt x="1134960" y="453301"/>
                </a:lnTo>
                <a:lnTo>
                  <a:pt x="1141298" y="429171"/>
                </a:lnTo>
                <a:close/>
              </a:path>
            </a:pathLst>
          </a:custGeom>
          <a:solidFill>
            <a:srgbClr val="594C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07163" y="776871"/>
            <a:ext cx="2115820" cy="171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41910" indent="751205">
              <a:lnSpc>
                <a:spcPct val="114900"/>
              </a:lnSpc>
              <a:spcBef>
                <a:spcPts val="100"/>
              </a:spcBef>
              <a:buAutoNum type="arabicPeriod"/>
              <a:tabLst>
                <a:tab pos="800100" algn="l"/>
              </a:tabLst>
            </a:pP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Обеспечить</a:t>
            </a:r>
            <a:r>
              <a:rPr sz="800" b="1" spc="50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A0D0CE"/>
                </a:solidFill>
                <a:latin typeface="Arial"/>
                <a:cs typeface="Arial"/>
              </a:rPr>
              <a:t>соответствия</a:t>
            </a:r>
            <a:r>
              <a:rPr sz="800" b="1" spc="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нормативным</a:t>
            </a:r>
            <a:r>
              <a:rPr sz="800" b="1" spc="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стандартам</a:t>
            </a:r>
            <a:endParaRPr sz="800">
              <a:latin typeface="Arial"/>
              <a:cs typeface="Arial"/>
            </a:endParaRPr>
          </a:p>
          <a:p>
            <a:pPr marL="800735" indent="-11112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800735" algn="l"/>
              </a:tabLst>
            </a:pP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Обеспечить</a:t>
            </a:r>
            <a:endParaRPr sz="800">
              <a:latin typeface="Arial"/>
              <a:cs typeface="Arial"/>
            </a:endParaRPr>
          </a:p>
          <a:p>
            <a:pPr marL="765810" marR="46990" indent="-711835">
              <a:lnSpc>
                <a:spcPts val="1130"/>
              </a:lnSpc>
              <a:spcBef>
                <a:spcPts val="35"/>
              </a:spcBef>
            </a:pPr>
            <a:r>
              <a:rPr sz="800" b="1" dirty="0">
                <a:solidFill>
                  <a:srgbClr val="A0D0CE"/>
                </a:solidFill>
                <a:latin typeface="Arial"/>
                <a:cs typeface="Arial"/>
              </a:rPr>
              <a:t>защиту</a:t>
            </a:r>
            <a:r>
              <a:rPr sz="800" b="1" spc="-4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целостности</a:t>
            </a:r>
            <a:r>
              <a:rPr sz="800" b="1" spc="-4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фармацевтических препаратов</a:t>
            </a:r>
            <a:endParaRPr sz="800">
              <a:latin typeface="Arial"/>
              <a:cs typeface="Arial"/>
            </a:endParaRPr>
          </a:p>
          <a:p>
            <a:pPr marL="814705" indent="-111125">
              <a:lnSpc>
                <a:spcPct val="100000"/>
              </a:lnSpc>
              <a:spcBef>
                <a:spcPts val="75"/>
              </a:spcBef>
              <a:buAutoNum type="arabicPeriod" startAt="3"/>
              <a:tabLst>
                <a:tab pos="814705" algn="l"/>
              </a:tabLst>
            </a:pP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Обеспечить</a:t>
            </a:r>
            <a:endParaRPr sz="800">
              <a:latin typeface="Arial"/>
              <a:cs typeface="Arial"/>
            </a:endParaRPr>
          </a:p>
          <a:p>
            <a:pPr marL="12700" marR="5080" indent="-1270" algn="ctr">
              <a:lnSpc>
                <a:spcPct val="114900"/>
              </a:lnSpc>
            </a:pP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оптимальные</a:t>
            </a:r>
            <a:r>
              <a:rPr sz="800" b="1" spc="-20" dirty="0">
                <a:solidFill>
                  <a:srgbClr val="A0D0CE"/>
                </a:solidFill>
                <a:latin typeface="Arial"/>
                <a:cs typeface="Arial"/>
              </a:rPr>
              <a:t> условия</a:t>
            </a:r>
            <a:r>
              <a:rPr sz="800" b="1" spc="-1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0D0CE"/>
                </a:solidFill>
                <a:latin typeface="Arial"/>
                <a:cs typeface="Arial"/>
              </a:rPr>
              <a:t>для</a:t>
            </a:r>
            <a:r>
              <a:rPr sz="800" b="1" spc="-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защиты</a:t>
            </a:r>
            <a:r>
              <a:rPr sz="800" b="1" spc="-1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A0D0CE"/>
                </a:solidFill>
                <a:latin typeface="Arial"/>
                <a:cs typeface="Arial"/>
              </a:rPr>
              <a:t>от</a:t>
            </a:r>
            <a:r>
              <a:rPr sz="800" b="1" spc="-20" dirty="0">
                <a:solidFill>
                  <a:srgbClr val="A0D0CE"/>
                </a:solidFill>
                <a:latin typeface="Arial"/>
                <a:cs typeface="Arial"/>
              </a:rPr>
              <a:t> преждевременной</a:t>
            </a:r>
            <a:r>
              <a:rPr sz="800" b="1" spc="1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порчи</a:t>
            </a:r>
            <a:r>
              <a:rPr sz="800" b="1" spc="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медикаментов</a:t>
            </a:r>
            <a:r>
              <a:rPr sz="800" b="1" spc="2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A0D0CE"/>
                </a:solidFill>
                <a:latin typeface="Arial"/>
                <a:cs typeface="Arial"/>
              </a:rPr>
              <a:t>в</a:t>
            </a:r>
            <a:r>
              <a:rPr sz="800" b="1" dirty="0">
                <a:solidFill>
                  <a:srgbClr val="A0D0CE"/>
                </a:solidFill>
                <a:latin typeface="Arial"/>
                <a:cs typeface="Arial"/>
              </a:rPr>
              <a:t> связи</a:t>
            </a:r>
            <a:r>
              <a:rPr sz="800" b="1" spc="-3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0D0CE"/>
                </a:solidFill>
                <a:latin typeface="Arial"/>
                <a:cs typeface="Arial"/>
              </a:rPr>
              <a:t>с</a:t>
            </a:r>
            <a:r>
              <a:rPr sz="800" b="1" spc="-2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неправильным</a:t>
            </a:r>
            <a:r>
              <a:rPr sz="800" b="1" spc="-2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хранением</a:t>
            </a:r>
            <a:endParaRPr sz="800">
              <a:latin typeface="Arial"/>
              <a:cs typeface="Arial"/>
            </a:endParaRPr>
          </a:p>
          <a:p>
            <a:pPr marL="181610" marR="173990" indent="554990">
              <a:lnSpc>
                <a:spcPts val="1130"/>
              </a:lnSpc>
              <a:spcBef>
                <a:spcPts val="40"/>
              </a:spcBef>
              <a:buAutoNum type="arabicPeriod" startAt="4"/>
              <a:tabLst>
                <a:tab pos="736600" algn="l"/>
              </a:tabLst>
            </a:pP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Непрерывный</a:t>
            </a:r>
            <a:r>
              <a:rPr sz="800" b="1" spc="50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контроль</a:t>
            </a:r>
            <a:r>
              <a:rPr sz="800" b="1" spc="-3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0D0CE"/>
                </a:solidFill>
                <a:latin typeface="Arial"/>
                <a:cs typeface="Arial"/>
              </a:rPr>
              <a:t>над</a:t>
            </a:r>
            <a:r>
              <a:rPr sz="800" b="1" spc="-30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условиями</a:t>
            </a:r>
            <a:r>
              <a:rPr sz="800" b="1" spc="-3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хранения</a:t>
            </a:r>
            <a:endParaRPr sz="80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  <a:spcBef>
                <a:spcPts val="70"/>
              </a:spcBef>
            </a:pPr>
            <a:r>
              <a:rPr sz="800" b="1" spc="-20" dirty="0">
                <a:solidFill>
                  <a:srgbClr val="A0D0CE"/>
                </a:solidFill>
                <a:latin typeface="Arial"/>
                <a:cs typeface="Arial"/>
              </a:rPr>
              <a:t>фармакологических</a:t>
            </a:r>
            <a:r>
              <a:rPr sz="800" b="1" spc="45" dirty="0">
                <a:solidFill>
                  <a:srgbClr val="A0D0CE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A0D0CE"/>
                </a:solidFill>
                <a:latin typeface="Arial"/>
                <a:cs typeface="Arial"/>
              </a:rPr>
              <a:t>продуктов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506" rIns="0" bIns="0" rtlCol="0">
            <a:spAutoFit/>
          </a:bodyPr>
          <a:lstStyle/>
          <a:p>
            <a:pPr marL="3228975">
              <a:lnSpc>
                <a:spcPct val="100000"/>
              </a:lnSpc>
              <a:spcBef>
                <a:spcPts val="110"/>
              </a:spcBef>
            </a:pPr>
            <a:r>
              <a:rPr sz="145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Методы</a:t>
            </a:r>
            <a:r>
              <a:rPr sz="145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45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65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материалы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15" y="8"/>
            <a:ext cx="2922611" cy="32879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32731" y="1306118"/>
            <a:ext cx="412115" cy="402590"/>
          </a:xfrm>
          <a:custGeom>
            <a:avLst/>
            <a:rect l="l" t="t" r="r" b="b"/>
            <a:pathLst>
              <a:path w="412114" h="402589">
                <a:moveTo>
                  <a:pt x="286410" y="192112"/>
                </a:moveTo>
                <a:lnTo>
                  <a:pt x="236423" y="235864"/>
                </a:lnTo>
                <a:lnTo>
                  <a:pt x="232067" y="236728"/>
                </a:lnTo>
                <a:lnTo>
                  <a:pt x="189979" y="222389"/>
                </a:lnTo>
                <a:lnTo>
                  <a:pt x="187020" y="219036"/>
                </a:lnTo>
                <a:lnTo>
                  <a:pt x="186220" y="214947"/>
                </a:lnTo>
                <a:lnTo>
                  <a:pt x="179184" y="179501"/>
                </a:lnTo>
                <a:lnTo>
                  <a:pt x="178396" y="175399"/>
                </a:lnTo>
                <a:lnTo>
                  <a:pt x="179819" y="171196"/>
                </a:lnTo>
                <a:lnTo>
                  <a:pt x="229806" y="127444"/>
                </a:lnTo>
                <a:lnTo>
                  <a:pt x="188036" y="128587"/>
                </a:lnTo>
                <a:lnTo>
                  <a:pt x="154800" y="150393"/>
                </a:lnTo>
                <a:lnTo>
                  <a:pt x="136563" y="185686"/>
                </a:lnTo>
                <a:lnTo>
                  <a:pt x="139776" y="227317"/>
                </a:lnTo>
                <a:lnTo>
                  <a:pt x="141452" y="231863"/>
                </a:lnTo>
                <a:lnTo>
                  <a:pt x="140144" y="236969"/>
                </a:lnTo>
                <a:lnTo>
                  <a:pt x="647" y="359092"/>
                </a:lnTo>
                <a:lnTo>
                  <a:pt x="0" y="368769"/>
                </a:lnTo>
                <a:lnTo>
                  <a:pt x="16802" y="387959"/>
                </a:lnTo>
                <a:lnTo>
                  <a:pt x="26466" y="388607"/>
                </a:lnTo>
                <a:lnTo>
                  <a:pt x="165950" y="266484"/>
                </a:lnTo>
                <a:lnTo>
                  <a:pt x="171196" y="265874"/>
                </a:lnTo>
                <a:lnTo>
                  <a:pt x="175501" y="268147"/>
                </a:lnTo>
                <a:lnTo>
                  <a:pt x="216357" y="276821"/>
                </a:lnTo>
                <a:lnTo>
                  <a:pt x="246913" y="265874"/>
                </a:lnTo>
                <a:lnTo>
                  <a:pt x="253746" y="263410"/>
                </a:lnTo>
                <a:lnTo>
                  <a:pt x="276834" y="236728"/>
                </a:lnTo>
                <a:lnTo>
                  <a:pt x="279742" y="233362"/>
                </a:lnTo>
                <a:lnTo>
                  <a:pt x="286410" y="192112"/>
                </a:lnTo>
                <a:close/>
              </a:path>
              <a:path w="412114" h="402589">
                <a:moveTo>
                  <a:pt x="412013" y="183388"/>
                </a:moveTo>
                <a:lnTo>
                  <a:pt x="407962" y="178142"/>
                </a:lnTo>
                <a:lnTo>
                  <a:pt x="370052" y="170827"/>
                </a:lnTo>
                <a:lnTo>
                  <a:pt x="367576" y="159867"/>
                </a:lnTo>
                <a:lnTo>
                  <a:pt x="367131" y="158394"/>
                </a:lnTo>
                <a:lnTo>
                  <a:pt x="364337" y="149136"/>
                </a:lnTo>
                <a:lnTo>
                  <a:pt x="360375" y="138658"/>
                </a:lnTo>
                <a:lnTo>
                  <a:pt x="355663" y="128447"/>
                </a:lnTo>
                <a:lnTo>
                  <a:pt x="379399" y="101815"/>
                </a:lnTo>
                <a:lnTo>
                  <a:pt x="381393" y="99580"/>
                </a:lnTo>
                <a:lnTo>
                  <a:pt x="381393" y="92938"/>
                </a:lnTo>
                <a:lnTo>
                  <a:pt x="358876" y="67208"/>
                </a:lnTo>
                <a:lnTo>
                  <a:pt x="340664" y="46418"/>
                </a:lnTo>
                <a:lnTo>
                  <a:pt x="334086" y="45554"/>
                </a:lnTo>
                <a:lnTo>
                  <a:pt x="302082" y="67208"/>
                </a:lnTo>
                <a:lnTo>
                  <a:pt x="292582" y="61201"/>
                </a:lnTo>
                <a:lnTo>
                  <a:pt x="283565" y="56337"/>
                </a:lnTo>
                <a:lnTo>
                  <a:pt x="282727" y="55880"/>
                </a:lnTo>
                <a:lnTo>
                  <a:pt x="272503" y="51269"/>
                </a:lnTo>
                <a:lnTo>
                  <a:pt x="261962" y="47371"/>
                </a:lnTo>
                <a:lnTo>
                  <a:pt x="259740" y="8813"/>
                </a:lnTo>
                <a:lnTo>
                  <a:pt x="255092" y="4102"/>
                </a:lnTo>
                <a:lnTo>
                  <a:pt x="193357" y="0"/>
                </a:lnTo>
                <a:lnTo>
                  <a:pt x="188112" y="4051"/>
                </a:lnTo>
                <a:lnTo>
                  <a:pt x="180797" y="41973"/>
                </a:lnTo>
                <a:lnTo>
                  <a:pt x="169837" y="44437"/>
                </a:lnTo>
                <a:lnTo>
                  <a:pt x="159118" y="47663"/>
                </a:lnTo>
                <a:lnTo>
                  <a:pt x="148640" y="51625"/>
                </a:lnTo>
                <a:lnTo>
                  <a:pt x="138430" y="56337"/>
                </a:lnTo>
                <a:lnTo>
                  <a:pt x="109537" y="30632"/>
                </a:lnTo>
                <a:lnTo>
                  <a:pt x="102920" y="30607"/>
                </a:lnTo>
                <a:lnTo>
                  <a:pt x="56375" y="71348"/>
                </a:lnTo>
                <a:lnTo>
                  <a:pt x="55524" y="77914"/>
                </a:lnTo>
                <a:lnTo>
                  <a:pt x="77203" y="109931"/>
                </a:lnTo>
                <a:lnTo>
                  <a:pt x="71170" y="119430"/>
                </a:lnTo>
                <a:lnTo>
                  <a:pt x="65849" y="129298"/>
                </a:lnTo>
                <a:lnTo>
                  <a:pt x="61226" y="139496"/>
                </a:lnTo>
                <a:lnTo>
                  <a:pt x="57327" y="150037"/>
                </a:lnTo>
                <a:lnTo>
                  <a:pt x="18796" y="152273"/>
                </a:lnTo>
                <a:lnTo>
                  <a:pt x="14084" y="156933"/>
                </a:lnTo>
                <a:lnTo>
                  <a:pt x="9994" y="218655"/>
                </a:lnTo>
                <a:lnTo>
                  <a:pt x="14008" y="223901"/>
                </a:lnTo>
                <a:lnTo>
                  <a:pt x="51930" y="231228"/>
                </a:lnTo>
                <a:lnTo>
                  <a:pt x="54254" y="241604"/>
                </a:lnTo>
                <a:lnTo>
                  <a:pt x="57251" y="251790"/>
                </a:lnTo>
                <a:lnTo>
                  <a:pt x="60921" y="261759"/>
                </a:lnTo>
                <a:lnTo>
                  <a:pt x="65252" y="271475"/>
                </a:lnTo>
                <a:lnTo>
                  <a:pt x="115328" y="227647"/>
                </a:lnTo>
                <a:lnTo>
                  <a:pt x="112433" y="187426"/>
                </a:lnTo>
                <a:lnTo>
                  <a:pt x="124802" y="151930"/>
                </a:lnTo>
                <a:lnTo>
                  <a:pt x="148983" y="123964"/>
                </a:lnTo>
                <a:lnTo>
                  <a:pt x="181470" y="106324"/>
                </a:lnTo>
                <a:lnTo>
                  <a:pt x="218770" y="101815"/>
                </a:lnTo>
                <a:lnTo>
                  <a:pt x="257429" y="113245"/>
                </a:lnTo>
                <a:lnTo>
                  <a:pt x="260845" y="115036"/>
                </a:lnTo>
                <a:lnTo>
                  <a:pt x="263131" y="118402"/>
                </a:lnTo>
                <a:lnTo>
                  <a:pt x="263550" y="122224"/>
                </a:lnTo>
                <a:lnTo>
                  <a:pt x="264007" y="126047"/>
                </a:lnTo>
                <a:lnTo>
                  <a:pt x="262547" y="129832"/>
                </a:lnTo>
                <a:lnTo>
                  <a:pt x="203415" y="181584"/>
                </a:lnTo>
                <a:lnTo>
                  <a:pt x="207835" y="203796"/>
                </a:lnTo>
                <a:lnTo>
                  <a:pt x="229260" y="211086"/>
                </a:lnTo>
                <a:lnTo>
                  <a:pt x="288366" y="159334"/>
                </a:lnTo>
                <a:lnTo>
                  <a:pt x="292328" y="158394"/>
                </a:lnTo>
                <a:lnTo>
                  <a:pt x="299758" y="160286"/>
                </a:lnTo>
                <a:lnTo>
                  <a:pt x="302806" y="163004"/>
                </a:lnTo>
                <a:lnTo>
                  <a:pt x="304126" y="166598"/>
                </a:lnTo>
                <a:lnTo>
                  <a:pt x="310349" y="206438"/>
                </a:lnTo>
                <a:lnTo>
                  <a:pt x="300939" y="242836"/>
                </a:lnTo>
                <a:lnTo>
                  <a:pt x="279146" y="272694"/>
                </a:lnTo>
                <a:lnTo>
                  <a:pt x="248221" y="292950"/>
                </a:lnTo>
                <a:lnTo>
                  <a:pt x="211404" y="300520"/>
                </a:lnTo>
                <a:lnTo>
                  <a:pt x="171932" y="292328"/>
                </a:lnTo>
                <a:lnTo>
                  <a:pt x="121881" y="336143"/>
                </a:lnTo>
                <a:lnTo>
                  <a:pt x="130949" y="341718"/>
                </a:lnTo>
                <a:lnTo>
                  <a:pt x="140335" y="346671"/>
                </a:lnTo>
                <a:lnTo>
                  <a:pt x="150025" y="351002"/>
                </a:lnTo>
                <a:lnTo>
                  <a:pt x="160007" y="354672"/>
                </a:lnTo>
                <a:lnTo>
                  <a:pt x="162242" y="393230"/>
                </a:lnTo>
                <a:lnTo>
                  <a:pt x="166903" y="397929"/>
                </a:lnTo>
                <a:lnTo>
                  <a:pt x="228625" y="402031"/>
                </a:lnTo>
                <a:lnTo>
                  <a:pt x="233870" y="397992"/>
                </a:lnTo>
                <a:lnTo>
                  <a:pt x="241185" y="360070"/>
                </a:lnTo>
                <a:lnTo>
                  <a:pt x="252145" y="357606"/>
                </a:lnTo>
                <a:lnTo>
                  <a:pt x="262877" y="354380"/>
                </a:lnTo>
                <a:lnTo>
                  <a:pt x="273354" y="350405"/>
                </a:lnTo>
                <a:lnTo>
                  <a:pt x="283578" y="345706"/>
                </a:lnTo>
                <a:lnTo>
                  <a:pt x="312445" y="371411"/>
                </a:lnTo>
                <a:lnTo>
                  <a:pt x="319062" y="371436"/>
                </a:lnTo>
                <a:lnTo>
                  <a:pt x="348462" y="345706"/>
                </a:lnTo>
                <a:lnTo>
                  <a:pt x="365594" y="330695"/>
                </a:lnTo>
                <a:lnTo>
                  <a:pt x="366458" y="324129"/>
                </a:lnTo>
                <a:lnTo>
                  <a:pt x="350481" y="300520"/>
                </a:lnTo>
                <a:lnTo>
                  <a:pt x="344779" y="292112"/>
                </a:lnTo>
                <a:lnTo>
                  <a:pt x="350812" y="282613"/>
                </a:lnTo>
                <a:lnTo>
                  <a:pt x="356158" y="272694"/>
                </a:lnTo>
                <a:lnTo>
                  <a:pt x="360756" y="262534"/>
                </a:lnTo>
                <a:lnTo>
                  <a:pt x="364655" y="251993"/>
                </a:lnTo>
                <a:lnTo>
                  <a:pt x="403212" y="249770"/>
                </a:lnTo>
                <a:lnTo>
                  <a:pt x="407911" y="245110"/>
                </a:lnTo>
                <a:lnTo>
                  <a:pt x="412013" y="183388"/>
                </a:lnTo>
                <a:close/>
              </a:path>
            </a:pathLst>
          </a:custGeom>
          <a:solidFill>
            <a:srgbClr val="00B69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222650" y="1797854"/>
            <a:ext cx="778510" cy="835025"/>
            <a:chOff x="3222650" y="1797854"/>
            <a:chExt cx="778510" cy="835025"/>
          </a:xfrm>
        </p:grpSpPr>
        <p:sp>
          <p:nvSpPr>
            <p:cNvPr id="6" name="object 6"/>
            <p:cNvSpPr/>
            <p:nvPr/>
          </p:nvSpPr>
          <p:spPr>
            <a:xfrm>
              <a:off x="3301339" y="2071535"/>
              <a:ext cx="690245" cy="561340"/>
            </a:xfrm>
            <a:custGeom>
              <a:avLst/>
              <a:rect l="l" t="t" r="r" b="b"/>
              <a:pathLst>
                <a:path w="690245" h="561339">
                  <a:moveTo>
                    <a:pt x="511098" y="216611"/>
                  </a:moveTo>
                  <a:lnTo>
                    <a:pt x="507377" y="171437"/>
                  </a:lnTo>
                  <a:lnTo>
                    <a:pt x="491820" y="128397"/>
                  </a:lnTo>
                  <a:lnTo>
                    <a:pt x="463969" y="90182"/>
                  </a:lnTo>
                  <a:lnTo>
                    <a:pt x="451142" y="84493"/>
                  </a:lnTo>
                  <a:lnTo>
                    <a:pt x="444220" y="85661"/>
                  </a:lnTo>
                  <a:lnTo>
                    <a:pt x="438061" y="89535"/>
                  </a:lnTo>
                  <a:lnTo>
                    <a:pt x="433882" y="95504"/>
                  </a:lnTo>
                  <a:lnTo>
                    <a:pt x="432371" y="102362"/>
                  </a:lnTo>
                  <a:lnTo>
                    <a:pt x="433539" y="109283"/>
                  </a:lnTo>
                  <a:lnTo>
                    <a:pt x="437426" y="115430"/>
                  </a:lnTo>
                  <a:lnTo>
                    <a:pt x="462102" y="151028"/>
                  </a:lnTo>
                  <a:lnTo>
                    <a:pt x="473659" y="191312"/>
                  </a:lnTo>
                  <a:lnTo>
                    <a:pt x="472668" y="232930"/>
                  </a:lnTo>
                  <a:lnTo>
                    <a:pt x="459689" y="272465"/>
                  </a:lnTo>
                  <a:lnTo>
                    <a:pt x="435267" y="306539"/>
                  </a:lnTo>
                  <a:lnTo>
                    <a:pt x="399986" y="331774"/>
                  </a:lnTo>
                  <a:lnTo>
                    <a:pt x="358749" y="345198"/>
                  </a:lnTo>
                  <a:lnTo>
                    <a:pt x="316839" y="344627"/>
                  </a:lnTo>
                  <a:lnTo>
                    <a:pt x="277317" y="331609"/>
                  </a:lnTo>
                  <a:lnTo>
                    <a:pt x="243243" y="307721"/>
                  </a:lnTo>
                  <a:lnTo>
                    <a:pt x="217665" y="274497"/>
                  </a:lnTo>
                  <a:lnTo>
                    <a:pt x="203669" y="233514"/>
                  </a:lnTo>
                  <a:lnTo>
                    <a:pt x="201015" y="226745"/>
                  </a:lnTo>
                  <a:lnTo>
                    <a:pt x="196138" y="221691"/>
                  </a:lnTo>
                  <a:lnTo>
                    <a:pt x="189725" y="218833"/>
                  </a:lnTo>
                  <a:lnTo>
                    <a:pt x="182460" y="218668"/>
                  </a:lnTo>
                  <a:lnTo>
                    <a:pt x="175679" y="221310"/>
                  </a:lnTo>
                  <a:lnTo>
                    <a:pt x="170624" y="226187"/>
                  </a:lnTo>
                  <a:lnTo>
                    <a:pt x="167767" y="232600"/>
                  </a:lnTo>
                  <a:lnTo>
                    <a:pt x="167576" y="239877"/>
                  </a:lnTo>
                  <a:lnTo>
                    <a:pt x="181800" y="284988"/>
                  </a:lnTo>
                  <a:lnTo>
                    <a:pt x="207213" y="323049"/>
                  </a:lnTo>
                  <a:lnTo>
                    <a:pt x="241363" y="352856"/>
                  </a:lnTo>
                  <a:lnTo>
                    <a:pt x="281813" y="373138"/>
                  </a:lnTo>
                  <a:lnTo>
                    <a:pt x="326123" y="382663"/>
                  </a:lnTo>
                  <a:lnTo>
                    <a:pt x="371830" y="380187"/>
                  </a:lnTo>
                  <a:lnTo>
                    <a:pt x="416509" y="364464"/>
                  </a:lnTo>
                  <a:lnTo>
                    <a:pt x="455688" y="337832"/>
                  </a:lnTo>
                  <a:lnTo>
                    <a:pt x="484809" y="302514"/>
                  </a:lnTo>
                  <a:lnTo>
                    <a:pt x="503428" y="261200"/>
                  </a:lnTo>
                  <a:lnTo>
                    <a:pt x="511098" y="216611"/>
                  </a:lnTo>
                  <a:close/>
                </a:path>
                <a:path w="690245" h="561339">
                  <a:moveTo>
                    <a:pt x="689787" y="271183"/>
                  </a:moveTo>
                  <a:lnTo>
                    <a:pt x="688314" y="264871"/>
                  </a:lnTo>
                  <a:lnTo>
                    <a:pt x="684733" y="259448"/>
                  </a:lnTo>
                  <a:lnTo>
                    <a:pt x="679310" y="255536"/>
                  </a:lnTo>
                  <a:lnTo>
                    <a:pt x="624725" y="229717"/>
                  </a:lnTo>
                  <a:lnTo>
                    <a:pt x="625449" y="208889"/>
                  </a:lnTo>
                  <a:lnTo>
                    <a:pt x="624674" y="188150"/>
                  </a:lnTo>
                  <a:lnTo>
                    <a:pt x="622376" y="167551"/>
                  </a:lnTo>
                  <a:lnTo>
                    <a:pt x="618566" y="147104"/>
                  </a:lnTo>
                  <a:lnTo>
                    <a:pt x="668642" y="113436"/>
                  </a:lnTo>
                  <a:lnTo>
                    <a:pt x="673417" y="108750"/>
                  </a:lnTo>
                  <a:lnTo>
                    <a:pt x="676135" y="102870"/>
                  </a:lnTo>
                  <a:lnTo>
                    <a:pt x="676656" y="96405"/>
                  </a:lnTo>
                  <a:lnTo>
                    <a:pt x="674763" y="89979"/>
                  </a:lnTo>
                  <a:lnTo>
                    <a:pt x="634377" y="10033"/>
                  </a:lnTo>
                  <a:lnTo>
                    <a:pt x="629881" y="4305"/>
                  </a:lnTo>
                  <a:lnTo>
                    <a:pt x="623747" y="876"/>
                  </a:lnTo>
                  <a:lnTo>
                    <a:pt x="616788" y="0"/>
                  </a:lnTo>
                  <a:lnTo>
                    <a:pt x="609790" y="1930"/>
                  </a:lnTo>
                  <a:lnTo>
                    <a:pt x="604062" y="6438"/>
                  </a:lnTo>
                  <a:lnTo>
                    <a:pt x="600621" y="12560"/>
                  </a:lnTo>
                  <a:lnTo>
                    <a:pt x="599744" y="19532"/>
                  </a:lnTo>
                  <a:lnTo>
                    <a:pt x="601675" y="26543"/>
                  </a:lnTo>
                  <a:lnTo>
                    <a:pt x="634784" y="92062"/>
                  </a:lnTo>
                  <a:lnTo>
                    <a:pt x="580948" y="128257"/>
                  </a:lnTo>
                  <a:lnTo>
                    <a:pt x="577964" y="136321"/>
                  </a:lnTo>
                  <a:lnTo>
                    <a:pt x="580034" y="143903"/>
                  </a:lnTo>
                  <a:lnTo>
                    <a:pt x="585228" y="167246"/>
                  </a:lnTo>
                  <a:lnTo>
                    <a:pt x="588149" y="190881"/>
                  </a:lnTo>
                  <a:lnTo>
                    <a:pt x="588772" y="214706"/>
                  </a:lnTo>
                  <a:lnTo>
                    <a:pt x="587108" y="238645"/>
                  </a:lnTo>
                  <a:lnTo>
                    <a:pt x="586193" y="246456"/>
                  </a:lnTo>
                  <a:lnTo>
                    <a:pt x="590334" y="253961"/>
                  </a:lnTo>
                  <a:lnTo>
                    <a:pt x="649008" y="281724"/>
                  </a:lnTo>
                  <a:lnTo>
                    <a:pt x="631151" y="336118"/>
                  </a:lnTo>
                  <a:lnTo>
                    <a:pt x="567448" y="323646"/>
                  </a:lnTo>
                  <a:lnTo>
                    <a:pt x="559612" y="327228"/>
                  </a:lnTo>
                  <a:lnTo>
                    <a:pt x="528218" y="373113"/>
                  </a:lnTo>
                  <a:lnTo>
                    <a:pt x="493814" y="406120"/>
                  </a:lnTo>
                  <a:lnTo>
                    <a:pt x="487654" y="410984"/>
                  </a:lnTo>
                  <a:lnTo>
                    <a:pt x="485279" y="419252"/>
                  </a:lnTo>
                  <a:lnTo>
                    <a:pt x="507098" y="480314"/>
                  </a:lnTo>
                  <a:lnTo>
                    <a:pt x="455980" y="506120"/>
                  </a:lnTo>
                  <a:lnTo>
                    <a:pt x="445084" y="489927"/>
                  </a:lnTo>
                  <a:lnTo>
                    <a:pt x="425056" y="460133"/>
                  </a:lnTo>
                  <a:lnTo>
                    <a:pt x="419798" y="452323"/>
                  </a:lnTo>
                  <a:lnTo>
                    <a:pt x="411759" y="449326"/>
                  </a:lnTo>
                  <a:lnTo>
                    <a:pt x="404164" y="451396"/>
                  </a:lnTo>
                  <a:lnTo>
                    <a:pt x="380809" y="456590"/>
                  </a:lnTo>
                  <a:lnTo>
                    <a:pt x="357174" y="459498"/>
                  </a:lnTo>
                  <a:lnTo>
                    <a:pt x="333349" y="460133"/>
                  </a:lnTo>
                  <a:lnTo>
                    <a:pt x="309410" y="458470"/>
                  </a:lnTo>
                  <a:lnTo>
                    <a:pt x="301599" y="457555"/>
                  </a:lnTo>
                  <a:lnTo>
                    <a:pt x="294106" y="461721"/>
                  </a:lnTo>
                  <a:lnTo>
                    <a:pt x="266306" y="520395"/>
                  </a:lnTo>
                  <a:lnTo>
                    <a:pt x="211924" y="502513"/>
                  </a:lnTo>
                  <a:lnTo>
                    <a:pt x="222897" y="446519"/>
                  </a:lnTo>
                  <a:lnTo>
                    <a:pt x="224396" y="438810"/>
                  </a:lnTo>
                  <a:lnTo>
                    <a:pt x="220827" y="430987"/>
                  </a:lnTo>
                  <a:lnTo>
                    <a:pt x="214007" y="427088"/>
                  </a:lnTo>
                  <a:lnTo>
                    <a:pt x="193751" y="414235"/>
                  </a:lnTo>
                  <a:lnTo>
                    <a:pt x="174942" y="399592"/>
                  </a:lnTo>
                  <a:lnTo>
                    <a:pt x="173380" y="398119"/>
                  </a:lnTo>
                  <a:lnTo>
                    <a:pt x="157657" y="383235"/>
                  </a:lnTo>
                  <a:lnTo>
                    <a:pt x="153530" y="378485"/>
                  </a:lnTo>
                  <a:lnTo>
                    <a:pt x="141947" y="365188"/>
                  </a:lnTo>
                  <a:lnTo>
                    <a:pt x="137071" y="359029"/>
                  </a:lnTo>
                  <a:lnTo>
                    <a:pt x="128816" y="356654"/>
                  </a:lnTo>
                  <a:lnTo>
                    <a:pt x="67729" y="378485"/>
                  </a:lnTo>
                  <a:lnTo>
                    <a:pt x="34632" y="312953"/>
                  </a:lnTo>
                  <a:lnTo>
                    <a:pt x="30124" y="307251"/>
                  </a:lnTo>
                  <a:lnTo>
                    <a:pt x="24003" y="303822"/>
                  </a:lnTo>
                  <a:lnTo>
                    <a:pt x="17043" y="302945"/>
                  </a:lnTo>
                  <a:lnTo>
                    <a:pt x="10033" y="304876"/>
                  </a:lnTo>
                  <a:lnTo>
                    <a:pt x="4318" y="309372"/>
                  </a:lnTo>
                  <a:lnTo>
                    <a:pt x="889" y="315506"/>
                  </a:lnTo>
                  <a:lnTo>
                    <a:pt x="0" y="322465"/>
                  </a:lnTo>
                  <a:lnTo>
                    <a:pt x="1917" y="329488"/>
                  </a:lnTo>
                  <a:lnTo>
                    <a:pt x="42303" y="409435"/>
                  </a:lnTo>
                  <a:lnTo>
                    <a:pt x="46367" y="414756"/>
                  </a:lnTo>
                  <a:lnTo>
                    <a:pt x="51879" y="418185"/>
                  </a:lnTo>
                  <a:lnTo>
                    <a:pt x="58242" y="419493"/>
                  </a:lnTo>
                  <a:lnTo>
                    <a:pt x="64833" y="418426"/>
                  </a:lnTo>
                  <a:lnTo>
                    <a:pt x="121653" y="398119"/>
                  </a:lnTo>
                  <a:lnTo>
                    <a:pt x="135839" y="413308"/>
                  </a:lnTo>
                  <a:lnTo>
                    <a:pt x="151066" y="427380"/>
                  </a:lnTo>
                  <a:lnTo>
                    <a:pt x="167284" y="440321"/>
                  </a:lnTo>
                  <a:lnTo>
                    <a:pt x="184467" y="452081"/>
                  </a:lnTo>
                  <a:lnTo>
                    <a:pt x="172885" y="511352"/>
                  </a:lnTo>
                  <a:lnTo>
                    <a:pt x="270243" y="560235"/>
                  </a:lnTo>
                  <a:lnTo>
                    <a:pt x="276872" y="561136"/>
                  </a:lnTo>
                  <a:lnTo>
                    <a:pt x="283184" y="559676"/>
                  </a:lnTo>
                  <a:lnTo>
                    <a:pt x="288607" y="556094"/>
                  </a:lnTo>
                  <a:lnTo>
                    <a:pt x="292519" y="550684"/>
                  </a:lnTo>
                  <a:lnTo>
                    <a:pt x="306844" y="520395"/>
                  </a:lnTo>
                  <a:lnTo>
                    <a:pt x="318338" y="496087"/>
                  </a:lnTo>
                  <a:lnTo>
                    <a:pt x="339166" y="496824"/>
                  </a:lnTo>
                  <a:lnTo>
                    <a:pt x="358381" y="496087"/>
                  </a:lnTo>
                  <a:lnTo>
                    <a:pt x="359905" y="496036"/>
                  </a:lnTo>
                  <a:lnTo>
                    <a:pt x="380504" y="493737"/>
                  </a:lnTo>
                  <a:lnTo>
                    <a:pt x="400939" y="489927"/>
                  </a:lnTo>
                  <a:lnTo>
                    <a:pt x="434619" y="539991"/>
                  </a:lnTo>
                  <a:lnTo>
                    <a:pt x="439293" y="544766"/>
                  </a:lnTo>
                  <a:lnTo>
                    <a:pt x="445185" y="547484"/>
                  </a:lnTo>
                  <a:lnTo>
                    <a:pt x="451662" y="547992"/>
                  </a:lnTo>
                  <a:lnTo>
                    <a:pt x="458089" y="546112"/>
                  </a:lnTo>
                  <a:lnTo>
                    <a:pt x="537235" y="506120"/>
                  </a:lnTo>
                  <a:lnTo>
                    <a:pt x="538035" y="505726"/>
                  </a:lnTo>
                  <a:lnTo>
                    <a:pt x="543369" y="501662"/>
                  </a:lnTo>
                  <a:lnTo>
                    <a:pt x="546798" y="496163"/>
                  </a:lnTo>
                  <a:lnTo>
                    <a:pt x="548093" y="489800"/>
                  </a:lnTo>
                  <a:lnTo>
                    <a:pt x="547027" y="483209"/>
                  </a:lnTo>
                  <a:lnTo>
                    <a:pt x="526732" y="426402"/>
                  </a:lnTo>
                  <a:lnTo>
                    <a:pt x="541921" y="412203"/>
                  </a:lnTo>
                  <a:lnTo>
                    <a:pt x="556006" y="396989"/>
                  </a:lnTo>
                  <a:lnTo>
                    <a:pt x="568934" y="380758"/>
                  </a:lnTo>
                  <a:lnTo>
                    <a:pt x="580707" y="363575"/>
                  </a:lnTo>
                  <a:lnTo>
                    <a:pt x="639991" y="375170"/>
                  </a:lnTo>
                  <a:lnTo>
                    <a:pt x="669709" y="336118"/>
                  </a:lnTo>
                  <a:lnTo>
                    <a:pt x="688886" y="277812"/>
                  </a:lnTo>
                  <a:lnTo>
                    <a:pt x="689787" y="271183"/>
                  </a:lnTo>
                  <a:close/>
                </a:path>
              </a:pathLst>
            </a:custGeom>
            <a:solidFill>
              <a:srgbClr val="61D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2650" y="1797854"/>
              <a:ext cx="778510" cy="644525"/>
            </a:xfrm>
            <a:custGeom>
              <a:avLst/>
              <a:rect l="l" t="t" r="r" b="b"/>
              <a:pathLst>
                <a:path w="778510" h="644525">
                  <a:moveTo>
                    <a:pt x="272274" y="0"/>
                  </a:moveTo>
                  <a:lnTo>
                    <a:pt x="119593" y="75506"/>
                  </a:lnTo>
                  <a:lnTo>
                    <a:pt x="109590" y="93096"/>
                  </a:lnTo>
                  <a:lnTo>
                    <a:pt x="111526" y="100108"/>
                  </a:lnTo>
                  <a:lnTo>
                    <a:pt x="122163" y="121182"/>
                  </a:lnTo>
                  <a:lnTo>
                    <a:pt x="90696" y="155533"/>
                  </a:lnTo>
                  <a:lnTo>
                    <a:pt x="64540" y="193176"/>
                  </a:lnTo>
                  <a:lnTo>
                    <a:pt x="43736" y="233697"/>
                  </a:lnTo>
                  <a:lnTo>
                    <a:pt x="28494" y="276437"/>
                  </a:lnTo>
                  <a:lnTo>
                    <a:pt x="18983" y="320799"/>
                  </a:lnTo>
                  <a:lnTo>
                    <a:pt x="15371" y="366186"/>
                  </a:lnTo>
                  <a:lnTo>
                    <a:pt x="17827" y="411999"/>
                  </a:lnTo>
                  <a:lnTo>
                    <a:pt x="26517" y="457641"/>
                  </a:lnTo>
                  <a:lnTo>
                    <a:pt x="3962" y="469047"/>
                  </a:lnTo>
                  <a:lnTo>
                    <a:pt x="0" y="477883"/>
                  </a:lnTo>
                  <a:lnTo>
                    <a:pt x="34350" y="604149"/>
                  </a:lnTo>
                  <a:lnTo>
                    <a:pt x="23713" y="609517"/>
                  </a:lnTo>
                  <a:lnTo>
                    <a:pt x="18002" y="614017"/>
                  </a:lnTo>
                  <a:lnTo>
                    <a:pt x="14577" y="620149"/>
                  </a:lnTo>
                  <a:lnTo>
                    <a:pt x="13700" y="627118"/>
                  </a:lnTo>
                  <a:lnTo>
                    <a:pt x="15636" y="634130"/>
                  </a:lnTo>
                  <a:lnTo>
                    <a:pt x="20126" y="639840"/>
                  </a:lnTo>
                  <a:lnTo>
                    <a:pt x="26254" y="643264"/>
                  </a:lnTo>
                  <a:lnTo>
                    <a:pt x="33222" y="644142"/>
                  </a:lnTo>
                  <a:lnTo>
                    <a:pt x="40233" y="642213"/>
                  </a:lnTo>
                  <a:lnTo>
                    <a:pt x="148970" y="587288"/>
                  </a:lnTo>
                  <a:lnTo>
                    <a:pt x="67726" y="587288"/>
                  </a:lnTo>
                  <a:lnTo>
                    <a:pt x="41574" y="491075"/>
                  </a:lnTo>
                  <a:lnTo>
                    <a:pt x="141301" y="440700"/>
                  </a:lnTo>
                  <a:lnTo>
                    <a:pt x="60045" y="440700"/>
                  </a:lnTo>
                  <a:lnTo>
                    <a:pt x="52520" y="389294"/>
                  </a:lnTo>
                  <a:lnTo>
                    <a:pt x="53702" y="338023"/>
                  </a:lnTo>
                  <a:lnTo>
                    <a:pt x="63291" y="287950"/>
                  </a:lnTo>
                  <a:lnTo>
                    <a:pt x="80988" y="240135"/>
                  </a:lnTo>
                  <a:lnTo>
                    <a:pt x="106493" y="195642"/>
                  </a:lnTo>
                  <a:lnTo>
                    <a:pt x="139506" y="155533"/>
                  </a:lnTo>
                  <a:lnTo>
                    <a:pt x="180541" y="155533"/>
                  </a:lnTo>
                  <a:lnTo>
                    <a:pt x="152460" y="99943"/>
                  </a:lnTo>
                  <a:lnTo>
                    <a:pt x="265419" y="42888"/>
                  </a:lnTo>
                  <a:lnTo>
                    <a:pt x="464602" y="42888"/>
                  </a:lnTo>
                  <a:lnTo>
                    <a:pt x="437609" y="34751"/>
                  </a:lnTo>
                  <a:lnTo>
                    <a:pt x="415139" y="31101"/>
                  </a:lnTo>
                  <a:lnTo>
                    <a:pt x="300502" y="31101"/>
                  </a:lnTo>
                  <a:lnTo>
                    <a:pt x="289864" y="10027"/>
                  </a:lnTo>
                  <a:lnTo>
                    <a:pt x="285361" y="4308"/>
                  </a:lnTo>
                  <a:lnTo>
                    <a:pt x="279234" y="879"/>
                  </a:lnTo>
                  <a:lnTo>
                    <a:pt x="272274" y="0"/>
                  </a:lnTo>
                  <a:close/>
                </a:path>
                <a:path w="778510" h="644525">
                  <a:moveTo>
                    <a:pt x="692790" y="185738"/>
                  </a:moveTo>
                  <a:lnTo>
                    <a:pt x="646054" y="185738"/>
                  </a:lnTo>
                  <a:lnTo>
                    <a:pt x="707958" y="263904"/>
                  </a:lnTo>
                  <a:lnTo>
                    <a:pt x="67726" y="587288"/>
                  </a:lnTo>
                  <a:lnTo>
                    <a:pt x="148970" y="587288"/>
                  </a:lnTo>
                  <a:lnTo>
                    <a:pt x="768492" y="274356"/>
                  </a:lnTo>
                  <a:lnTo>
                    <a:pt x="777942" y="262961"/>
                  </a:lnTo>
                  <a:lnTo>
                    <a:pt x="776546" y="249927"/>
                  </a:lnTo>
                  <a:lnTo>
                    <a:pt x="773505" y="247034"/>
                  </a:lnTo>
                  <a:lnTo>
                    <a:pt x="741334" y="247034"/>
                  </a:lnTo>
                  <a:lnTo>
                    <a:pt x="692790" y="185738"/>
                  </a:lnTo>
                  <a:close/>
                </a:path>
                <a:path w="778510" h="644525">
                  <a:moveTo>
                    <a:pt x="513886" y="62673"/>
                  </a:moveTo>
                  <a:lnTo>
                    <a:pt x="369725" y="62673"/>
                  </a:lnTo>
                  <a:lnTo>
                    <a:pt x="420678" y="68552"/>
                  </a:lnTo>
                  <a:lnTo>
                    <a:pt x="469670" y="82685"/>
                  </a:lnTo>
                  <a:lnTo>
                    <a:pt x="515667" y="104686"/>
                  </a:lnTo>
                  <a:lnTo>
                    <a:pt x="557636" y="134166"/>
                  </a:lnTo>
                  <a:lnTo>
                    <a:pt x="594542" y="170736"/>
                  </a:lnTo>
                  <a:lnTo>
                    <a:pt x="60045" y="440700"/>
                  </a:lnTo>
                  <a:lnTo>
                    <a:pt x="141301" y="440700"/>
                  </a:lnTo>
                  <a:lnTo>
                    <a:pt x="646054" y="185738"/>
                  </a:lnTo>
                  <a:lnTo>
                    <a:pt x="692790" y="185738"/>
                  </a:lnTo>
                  <a:lnTo>
                    <a:pt x="667491" y="153795"/>
                  </a:lnTo>
                  <a:lnTo>
                    <a:pt x="628070" y="153795"/>
                  </a:lnTo>
                  <a:lnTo>
                    <a:pt x="596492" y="119712"/>
                  </a:lnTo>
                  <a:lnTo>
                    <a:pt x="561076" y="90547"/>
                  </a:lnTo>
                  <a:lnTo>
                    <a:pt x="522403" y="66519"/>
                  </a:lnTo>
                  <a:lnTo>
                    <a:pt x="513886" y="62673"/>
                  </a:lnTo>
                  <a:close/>
                </a:path>
                <a:path w="778510" h="644525">
                  <a:moveTo>
                    <a:pt x="766987" y="240889"/>
                  </a:moveTo>
                  <a:lnTo>
                    <a:pt x="751972" y="241663"/>
                  </a:lnTo>
                  <a:lnTo>
                    <a:pt x="741334" y="247034"/>
                  </a:lnTo>
                  <a:lnTo>
                    <a:pt x="773505" y="247034"/>
                  </a:lnTo>
                  <a:lnTo>
                    <a:pt x="766987" y="240889"/>
                  </a:lnTo>
                  <a:close/>
                </a:path>
                <a:path w="778510" h="644525">
                  <a:moveTo>
                    <a:pt x="180541" y="155533"/>
                  </a:moveTo>
                  <a:lnTo>
                    <a:pt x="139506" y="155533"/>
                  </a:lnTo>
                  <a:lnTo>
                    <a:pt x="160568" y="197205"/>
                  </a:lnTo>
                  <a:lnTo>
                    <a:pt x="165059" y="202917"/>
                  </a:lnTo>
                  <a:lnTo>
                    <a:pt x="171187" y="206341"/>
                  </a:lnTo>
                  <a:lnTo>
                    <a:pt x="178155" y="207218"/>
                  </a:lnTo>
                  <a:lnTo>
                    <a:pt x="185165" y="205288"/>
                  </a:lnTo>
                  <a:lnTo>
                    <a:pt x="190877" y="200790"/>
                  </a:lnTo>
                  <a:lnTo>
                    <a:pt x="194302" y="194662"/>
                  </a:lnTo>
                  <a:lnTo>
                    <a:pt x="195178" y="187695"/>
                  </a:lnTo>
                  <a:lnTo>
                    <a:pt x="193243" y="180679"/>
                  </a:lnTo>
                  <a:lnTo>
                    <a:pt x="180541" y="155533"/>
                  </a:lnTo>
                  <a:close/>
                </a:path>
                <a:path w="778510" h="644525">
                  <a:moveTo>
                    <a:pt x="648933" y="144478"/>
                  </a:moveTo>
                  <a:lnTo>
                    <a:pt x="642884" y="146318"/>
                  </a:lnTo>
                  <a:lnTo>
                    <a:pt x="628070" y="153795"/>
                  </a:lnTo>
                  <a:lnTo>
                    <a:pt x="667491" y="153795"/>
                  </a:lnTo>
                  <a:lnTo>
                    <a:pt x="665500" y="151281"/>
                  </a:lnTo>
                  <a:lnTo>
                    <a:pt x="660770" y="147080"/>
                  </a:lnTo>
                  <a:lnTo>
                    <a:pt x="655072" y="144772"/>
                  </a:lnTo>
                  <a:lnTo>
                    <a:pt x="648933" y="144478"/>
                  </a:lnTo>
                  <a:close/>
                </a:path>
                <a:path w="778510" h="644525">
                  <a:moveTo>
                    <a:pt x="464602" y="42888"/>
                  </a:moveTo>
                  <a:lnTo>
                    <a:pt x="265419" y="42888"/>
                  </a:lnTo>
                  <a:lnTo>
                    <a:pt x="306202" y="123623"/>
                  </a:lnTo>
                  <a:lnTo>
                    <a:pt x="310705" y="129342"/>
                  </a:lnTo>
                  <a:lnTo>
                    <a:pt x="316835" y="132771"/>
                  </a:lnTo>
                  <a:lnTo>
                    <a:pt x="323805" y="133649"/>
                  </a:lnTo>
                  <a:lnTo>
                    <a:pt x="330829" y="131719"/>
                  </a:lnTo>
                  <a:lnTo>
                    <a:pt x="317845" y="65437"/>
                  </a:lnTo>
                  <a:lnTo>
                    <a:pt x="369725" y="62673"/>
                  </a:lnTo>
                  <a:lnTo>
                    <a:pt x="513886" y="62673"/>
                  </a:lnTo>
                  <a:lnTo>
                    <a:pt x="481054" y="47847"/>
                  </a:lnTo>
                  <a:lnTo>
                    <a:pt x="464602" y="42888"/>
                  </a:lnTo>
                  <a:close/>
                </a:path>
                <a:path w="778510" h="644525">
                  <a:moveTo>
                    <a:pt x="346752" y="26159"/>
                  </a:moveTo>
                  <a:lnTo>
                    <a:pt x="300502" y="31101"/>
                  </a:lnTo>
                  <a:lnTo>
                    <a:pt x="415139" y="31101"/>
                  </a:lnTo>
                  <a:lnTo>
                    <a:pt x="392648" y="27448"/>
                  </a:lnTo>
                  <a:lnTo>
                    <a:pt x="346752" y="26159"/>
                  </a:lnTo>
                  <a:close/>
                </a:path>
              </a:pathLst>
            </a:custGeom>
            <a:solidFill>
              <a:srgbClr val="32CC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33257" y="918852"/>
            <a:ext cx="175450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sz="1150" b="1" dirty="0">
                <a:latin typeface="Arial"/>
                <a:cs typeface="Arial"/>
              </a:rPr>
              <a:t>Элемент</a:t>
            </a:r>
            <a:r>
              <a:rPr sz="1150" b="1" spc="-65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Пельтье</a:t>
            </a:r>
            <a:r>
              <a:rPr sz="1150" b="1" spc="-65" dirty="0">
                <a:latin typeface="Arial"/>
                <a:cs typeface="Arial"/>
              </a:rPr>
              <a:t> </a:t>
            </a:r>
            <a:r>
              <a:rPr sz="1150" b="1" spc="-20" dirty="0">
                <a:latin typeface="Arial"/>
                <a:cs typeface="Arial"/>
              </a:rPr>
              <a:t>TEC1- </a:t>
            </a:r>
            <a:r>
              <a:rPr sz="1150" b="1" spc="-10" dirty="0">
                <a:latin typeface="Arial"/>
                <a:cs typeface="Arial"/>
              </a:rPr>
              <a:t>12704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ts val="1375"/>
              </a:lnSpc>
              <a:spcBef>
                <a:spcPts val="10"/>
              </a:spcBef>
            </a:pPr>
            <a:r>
              <a:rPr sz="1150" b="1" spc="-20" dirty="0">
                <a:latin typeface="Arial"/>
                <a:cs typeface="Arial"/>
              </a:rPr>
              <a:t>Реле</a:t>
            </a:r>
            <a:endParaRPr sz="1150">
              <a:latin typeface="Arial"/>
              <a:cs typeface="Arial"/>
            </a:endParaRPr>
          </a:p>
          <a:p>
            <a:pPr marL="52069" marR="43815" algn="ctr">
              <a:lnSpc>
                <a:spcPts val="1390"/>
              </a:lnSpc>
              <a:spcBef>
                <a:spcPts val="30"/>
              </a:spcBef>
            </a:pPr>
            <a:r>
              <a:rPr sz="1150" b="1" dirty="0">
                <a:latin typeface="Arial"/>
                <a:cs typeface="Arial"/>
              </a:rPr>
              <a:t>Датчик</a:t>
            </a:r>
            <a:r>
              <a:rPr sz="1150" b="1" spc="-4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температуры</a:t>
            </a:r>
            <a:r>
              <a:rPr sz="1150" b="1" spc="-45" dirty="0">
                <a:latin typeface="Arial"/>
                <a:cs typeface="Arial"/>
              </a:rPr>
              <a:t> </a:t>
            </a:r>
            <a:r>
              <a:rPr sz="1150" b="1" spc="-50" dirty="0">
                <a:latin typeface="Arial"/>
                <a:cs typeface="Arial"/>
              </a:rPr>
              <a:t>и </a:t>
            </a:r>
            <a:r>
              <a:rPr sz="1150" b="1" dirty="0">
                <a:latin typeface="Arial"/>
                <a:cs typeface="Arial"/>
              </a:rPr>
              <a:t>влажности</a:t>
            </a:r>
            <a:r>
              <a:rPr sz="1150" b="1" spc="-75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Troyka </a:t>
            </a:r>
            <a:r>
              <a:rPr sz="1150" b="1" dirty="0">
                <a:latin typeface="Arial"/>
                <a:cs typeface="Arial"/>
              </a:rPr>
              <a:t>Плата</a:t>
            </a:r>
            <a:r>
              <a:rPr sz="1150" b="1" spc="-2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Arduino</a:t>
            </a:r>
            <a:r>
              <a:rPr sz="1150" b="1" spc="-20" dirty="0">
                <a:latin typeface="Arial"/>
                <a:cs typeface="Arial"/>
              </a:rPr>
              <a:t> Nano </a:t>
            </a:r>
            <a:r>
              <a:rPr sz="1150" b="1" spc="-10" dirty="0">
                <a:latin typeface="Arial"/>
                <a:cs typeface="Arial"/>
              </a:rPr>
              <a:t>Аккумулятор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928308" y="0"/>
            <a:ext cx="2918432" cy="32839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12" y="315428"/>
            <a:ext cx="2878455" cy="2921000"/>
          </a:xfrm>
          <a:custGeom>
            <a:avLst/>
            <a:rect l="l" t="t" r="r" b="b"/>
            <a:pathLst>
              <a:path w="2878455" h="2921000">
                <a:moveTo>
                  <a:pt x="2852001" y="2844800"/>
                </a:moveTo>
                <a:lnTo>
                  <a:pt x="0" y="2844800"/>
                </a:lnTo>
                <a:lnTo>
                  <a:pt x="0" y="2921000"/>
                </a:lnTo>
                <a:lnTo>
                  <a:pt x="2865595" y="2921000"/>
                </a:lnTo>
                <a:lnTo>
                  <a:pt x="2874761" y="2895600"/>
                </a:lnTo>
                <a:lnTo>
                  <a:pt x="2878122" y="2882900"/>
                </a:lnTo>
                <a:lnTo>
                  <a:pt x="2874761" y="2870200"/>
                </a:lnTo>
                <a:lnTo>
                  <a:pt x="2865595" y="2857500"/>
                </a:lnTo>
                <a:lnTo>
                  <a:pt x="2852001" y="2844800"/>
                </a:lnTo>
                <a:close/>
              </a:path>
              <a:path w="2878455" h="2921000">
                <a:moveTo>
                  <a:pt x="828793" y="800100"/>
                </a:moveTo>
                <a:lnTo>
                  <a:pt x="780232" y="812800"/>
                </a:lnTo>
                <a:lnTo>
                  <a:pt x="738264" y="838200"/>
                </a:lnTo>
                <a:lnTo>
                  <a:pt x="705574" y="863600"/>
                </a:lnTo>
                <a:lnTo>
                  <a:pt x="684848" y="914400"/>
                </a:lnTo>
                <a:lnTo>
                  <a:pt x="632859" y="914400"/>
                </a:lnTo>
                <a:lnTo>
                  <a:pt x="569311" y="939800"/>
                </a:lnTo>
                <a:lnTo>
                  <a:pt x="387226" y="1130300"/>
                </a:lnTo>
                <a:lnTo>
                  <a:pt x="353856" y="1168400"/>
                </a:lnTo>
                <a:lnTo>
                  <a:pt x="327382" y="1206500"/>
                </a:lnTo>
                <a:lnTo>
                  <a:pt x="308103" y="1257300"/>
                </a:lnTo>
                <a:lnTo>
                  <a:pt x="296317" y="1308100"/>
                </a:lnTo>
                <a:lnTo>
                  <a:pt x="292322" y="1358900"/>
                </a:lnTo>
                <a:lnTo>
                  <a:pt x="292322" y="1485900"/>
                </a:lnTo>
                <a:lnTo>
                  <a:pt x="63424" y="2019300"/>
                </a:lnTo>
                <a:lnTo>
                  <a:pt x="59003" y="2044700"/>
                </a:lnTo>
                <a:lnTo>
                  <a:pt x="58468" y="2057400"/>
                </a:lnTo>
                <a:lnTo>
                  <a:pt x="61760" y="2070100"/>
                </a:lnTo>
                <a:lnTo>
                  <a:pt x="68818" y="2082800"/>
                </a:lnTo>
                <a:lnTo>
                  <a:pt x="74558" y="2095500"/>
                </a:lnTo>
                <a:lnTo>
                  <a:pt x="81225" y="2095500"/>
                </a:lnTo>
                <a:lnTo>
                  <a:pt x="88690" y="2108200"/>
                </a:lnTo>
                <a:lnTo>
                  <a:pt x="96666" y="2108200"/>
                </a:lnTo>
                <a:lnTo>
                  <a:pt x="96666" y="2844800"/>
                </a:lnTo>
                <a:lnTo>
                  <a:pt x="182213" y="2844800"/>
                </a:lnTo>
                <a:lnTo>
                  <a:pt x="182213" y="2120900"/>
                </a:lnTo>
                <a:lnTo>
                  <a:pt x="754486" y="2120900"/>
                </a:lnTo>
                <a:lnTo>
                  <a:pt x="754486" y="2108200"/>
                </a:lnTo>
                <a:lnTo>
                  <a:pt x="747950" y="2082800"/>
                </a:lnTo>
                <a:lnTo>
                  <a:pt x="730135" y="2057400"/>
                </a:lnTo>
                <a:lnTo>
                  <a:pt x="703735" y="2032000"/>
                </a:lnTo>
                <a:lnTo>
                  <a:pt x="154864" y="2032000"/>
                </a:lnTo>
                <a:lnTo>
                  <a:pt x="374403" y="1511300"/>
                </a:lnTo>
                <a:lnTo>
                  <a:pt x="377857" y="1511300"/>
                </a:lnTo>
                <a:lnTo>
                  <a:pt x="377857" y="1358900"/>
                </a:lnTo>
                <a:lnTo>
                  <a:pt x="382536" y="1320800"/>
                </a:lnTo>
                <a:lnTo>
                  <a:pt x="396281" y="1270000"/>
                </a:lnTo>
                <a:lnTo>
                  <a:pt x="418652" y="1219200"/>
                </a:lnTo>
                <a:lnTo>
                  <a:pt x="449210" y="1181100"/>
                </a:lnTo>
                <a:lnTo>
                  <a:pt x="604741" y="1016000"/>
                </a:lnTo>
                <a:lnTo>
                  <a:pt x="618119" y="1016000"/>
                </a:lnTo>
                <a:lnTo>
                  <a:pt x="633434" y="1003300"/>
                </a:lnTo>
                <a:lnTo>
                  <a:pt x="650130" y="990600"/>
                </a:lnTo>
                <a:lnTo>
                  <a:pt x="776178" y="990600"/>
                </a:lnTo>
                <a:lnTo>
                  <a:pt x="769243" y="977900"/>
                </a:lnTo>
                <a:lnTo>
                  <a:pt x="764154" y="952500"/>
                </a:lnTo>
                <a:lnTo>
                  <a:pt x="769243" y="927100"/>
                </a:lnTo>
                <a:lnTo>
                  <a:pt x="783112" y="901700"/>
                </a:lnTo>
                <a:lnTo>
                  <a:pt x="803665" y="889000"/>
                </a:lnTo>
                <a:lnTo>
                  <a:pt x="964216" y="889000"/>
                </a:lnTo>
                <a:lnTo>
                  <a:pt x="949984" y="863600"/>
                </a:lnTo>
                <a:lnTo>
                  <a:pt x="917450" y="825500"/>
                </a:lnTo>
                <a:lnTo>
                  <a:pt x="876222" y="812800"/>
                </a:lnTo>
                <a:lnTo>
                  <a:pt x="828793" y="800100"/>
                </a:lnTo>
                <a:close/>
              </a:path>
              <a:path w="2878455" h="2921000">
                <a:moveTo>
                  <a:pt x="728367" y="2489200"/>
                </a:moveTo>
                <a:lnTo>
                  <a:pt x="695072" y="2489200"/>
                </a:lnTo>
                <a:lnTo>
                  <a:pt x="681478" y="2501900"/>
                </a:lnTo>
                <a:lnTo>
                  <a:pt x="672313" y="2514600"/>
                </a:lnTo>
                <a:lnTo>
                  <a:pt x="668953" y="2527300"/>
                </a:lnTo>
                <a:lnTo>
                  <a:pt x="668953" y="2844800"/>
                </a:lnTo>
                <a:lnTo>
                  <a:pt x="754486" y="2844800"/>
                </a:lnTo>
                <a:lnTo>
                  <a:pt x="754486" y="2527300"/>
                </a:lnTo>
                <a:lnTo>
                  <a:pt x="751125" y="2514600"/>
                </a:lnTo>
                <a:lnTo>
                  <a:pt x="741961" y="2501900"/>
                </a:lnTo>
                <a:lnTo>
                  <a:pt x="728367" y="2489200"/>
                </a:lnTo>
                <a:close/>
              </a:path>
              <a:path w="2878455" h="2921000">
                <a:moveTo>
                  <a:pt x="1197638" y="1803400"/>
                </a:moveTo>
                <a:lnTo>
                  <a:pt x="1112089" y="1803400"/>
                </a:lnTo>
                <a:lnTo>
                  <a:pt x="1112089" y="2844800"/>
                </a:lnTo>
                <a:lnTo>
                  <a:pt x="1197638" y="2844800"/>
                </a:lnTo>
                <a:lnTo>
                  <a:pt x="1197638" y="1803400"/>
                </a:lnTo>
                <a:close/>
              </a:path>
              <a:path w="2878455" h="2921000">
                <a:moveTo>
                  <a:pt x="1663091" y="1854200"/>
                </a:moveTo>
                <a:lnTo>
                  <a:pt x="1629796" y="1854200"/>
                </a:lnTo>
                <a:lnTo>
                  <a:pt x="1616202" y="1866900"/>
                </a:lnTo>
                <a:lnTo>
                  <a:pt x="1607037" y="1879600"/>
                </a:lnTo>
                <a:lnTo>
                  <a:pt x="1603677" y="1892300"/>
                </a:lnTo>
                <a:lnTo>
                  <a:pt x="1603677" y="2844800"/>
                </a:lnTo>
                <a:lnTo>
                  <a:pt x="1689210" y="2844800"/>
                </a:lnTo>
                <a:lnTo>
                  <a:pt x="1689210" y="1892300"/>
                </a:lnTo>
                <a:lnTo>
                  <a:pt x="1685849" y="1879600"/>
                </a:lnTo>
                <a:lnTo>
                  <a:pt x="1676685" y="1866900"/>
                </a:lnTo>
                <a:lnTo>
                  <a:pt x="1663091" y="1854200"/>
                </a:lnTo>
                <a:close/>
              </a:path>
              <a:path w="2878455" h="2921000">
                <a:moveTo>
                  <a:pt x="2204752" y="1016000"/>
                </a:moveTo>
                <a:lnTo>
                  <a:pt x="2119203" y="1016000"/>
                </a:lnTo>
                <a:lnTo>
                  <a:pt x="2119203" y="2844800"/>
                </a:lnTo>
                <a:lnTo>
                  <a:pt x="2204752" y="2844800"/>
                </a:lnTo>
                <a:lnTo>
                  <a:pt x="2204752" y="1016000"/>
                </a:lnTo>
                <a:close/>
              </a:path>
              <a:path w="2878455" h="2921000">
                <a:moveTo>
                  <a:pt x="2750907" y="1155700"/>
                </a:moveTo>
                <a:lnTo>
                  <a:pt x="2717606" y="1155700"/>
                </a:lnTo>
                <a:lnTo>
                  <a:pt x="2704012" y="1168400"/>
                </a:lnTo>
                <a:lnTo>
                  <a:pt x="2694849" y="1181100"/>
                </a:lnTo>
                <a:lnTo>
                  <a:pt x="2691490" y="1193800"/>
                </a:lnTo>
                <a:lnTo>
                  <a:pt x="2691490" y="2844800"/>
                </a:lnTo>
                <a:lnTo>
                  <a:pt x="2777026" y="2844800"/>
                </a:lnTo>
                <a:lnTo>
                  <a:pt x="2777026" y="1193800"/>
                </a:lnTo>
                <a:lnTo>
                  <a:pt x="2773665" y="1181100"/>
                </a:lnTo>
                <a:lnTo>
                  <a:pt x="2764501" y="1168400"/>
                </a:lnTo>
                <a:lnTo>
                  <a:pt x="2750907" y="1155700"/>
                </a:lnTo>
                <a:close/>
              </a:path>
              <a:path w="2878455" h="2921000">
                <a:moveTo>
                  <a:pt x="754486" y="2120900"/>
                </a:moveTo>
                <a:lnTo>
                  <a:pt x="668953" y="2120900"/>
                </a:lnTo>
                <a:lnTo>
                  <a:pt x="668953" y="2349500"/>
                </a:lnTo>
                <a:lnTo>
                  <a:pt x="672313" y="2362200"/>
                </a:lnTo>
                <a:lnTo>
                  <a:pt x="681478" y="2374900"/>
                </a:lnTo>
                <a:lnTo>
                  <a:pt x="695072" y="2387600"/>
                </a:lnTo>
                <a:lnTo>
                  <a:pt x="728367" y="2387600"/>
                </a:lnTo>
                <a:lnTo>
                  <a:pt x="741961" y="2374900"/>
                </a:lnTo>
                <a:lnTo>
                  <a:pt x="751125" y="2362200"/>
                </a:lnTo>
                <a:lnTo>
                  <a:pt x="754486" y="2349500"/>
                </a:lnTo>
                <a:lnTo>
                  <a:pt x="754486" y="2120900"/>
                </a:lnTo>
                <a:close/>
              </a:path>
              <a:path w="2878455" h="2921000">
                <a:moveTo>
                  <a:pt x="673419" y="1473200"/>
                </a:moveTo>
                <a:lnTo>
                  <a:pt x="532692" y="1473200"/>
                </a:lnTo>
                <a:lnTo>
                  <a:pt x="513994" y="1485900"/>
                </a:lnTo>
                <a:lnTo>
                  <a:pt x="498281" y="1498600"/>
                </a:lnTo>
                <a:lnTo>
                  <a:pt x="486487" y="1511300"/>
                </a:lnTo>
                <a:lnTo>
                  <a:pt x="230112" y="2032000"/>
                </a:lnTo>
                <a:lnTo>
                  <a:pt x="325541" y="2032000"/>
                </a:lnTo>
                <a:lnTo>
                  <a:pt x="560176" y="1549400"/>
                </a:lnTo>
                <a:lnTo>
                  <a:pt x="714219" y="1549400"/>
                </a:lnTo>
                <a:lnTo>
                  <a:pt x="713352" y="1536700"/>
                </a:lnTo>
                <a:lnTo>
                  <a:pt x="708532" y="1511300"/>
                </a:lnTo>
                <a:lnTo>
                  <a:pt x="699884" y="1498600"/>
                </a:lnTo>
                <a:lnTo>
                  <a:pt x="687899" y="1485900"/>
                </a:lnTo>
                <a:lnTo>
                  <a:pt x="673419" y="1473200"/>
                </a:lnTo>
                <a:close/>
              </a:path>
              <a:path w="2878455" h="2921000">
                <a:moveTo>
                  <a:pt x="714219" y="1549400"/>
                </a:moveTo>
                <a:lnTo>
                  <a:pt x="624958" y="1549400"/>
                </a:lnTo>
                <a:lnTo>
                  <a:pt x="570798" y="1727200"/>
                </a:lnTo>
                <a:lnTo>
                  <a:pt x="569939" y="1739900"/>
                </a:lnTo>
                <a:lnTo>
                  <a:pt x="569750" y="1739900"/>
                </a:lnTo>
                <a:lnTo>
                  <a:pt x="557363" y="1752600"/>
                </a:lnTo>
                <a:lnTo>
                  <a:pt x="547931" y="1765300"/>
                </a:lnTo>
                <a:lnTo>
                  <a:pt x="541925" y="1790700"/>
                </a:lnTo>
                <a:lnTo>
                  <a:pt x="539818" y="1803400"/>
                </a:lnTo>
                <a:lnTo>
                  <a:pt x="539818" y="2032000"/>
                </a:lnTo>
                <a:lnTo>
                  <a:pt x="625351" y="2032000"/>
                </a:lnTo>
                <a:lnTo>
                  <a:pt x="625351" y="1803400"/>
                </a:lnTo>
                <a:lnTo>
                  <a:pt x="1197638" y="1803400"/>
                </a:lnTo>
                <a:lnTo>
                  <a:pt x="1191313" y="1765300"/>
                </a:lnTo>
                <a:lnTo>
                  <a:pt x="1174048" y="1739900"/>
                </a:lnTo>
                <a:lnTo>
                  <a:pt x="1148401" y="1727200"/>
                </a:lnTo>
                <a:lnTo>
                  <a:pt x="1116936" y="1714500"/>
                </a:lnTo>
                <a:lnTo>
                  <a:pt x="662869" y="1714500"/>
                </a:lnTo>
                <a:lnTo>
                  <a:pt x="711006" y="1562100"/>
                </a:lnTo>
                <a:lnTo>
                  <a:pt x="714219" y="1549400"/>
                </a:lnTo>
                <a:close/>
              </a:path>
              <a:path w="2878455" h="2921000">
                <a:moveTo>
                  <a:pt x="1689210" y="1473200"/>
                </a:moveTo>
                <a:lnTo>
                  <a:pt x="1603677" y="1473200"/>
                </a:lnTo>
                <a:lnTo>
                  <a:pt x="1603677" y="1714500"/>
                </a:lnTo>
                <a:lnTo>
                  <a:pt x="1607036" y="1727200"/>
                </a:lnTo>
                <a:lnTo>
                  <a:pt x="1616197" y="1739900"/>
                </a:lnTo>
                <a:lnTo>
                  <a:pt x="1629790" y="1752600"/>
                </a:lnTo>
                <a:lnTo>
                  <a:pt x="1663091" y="1752600"/>
                </a:lnTo>
                <a:lnTo>
                  <a:pt x="1676685" y="1739900"/>
                </a:lnTo>
                <a:lnTo>
                  <a:pt x="1685849" y="1727200"/>
                </a:lnTo>
                <a:lnTo>
                  <a:pt x="1689210" y="1714500"/>
                </a:lnTo>
                <a:lnTo>
                  <a:pt x="1689210" y="1473200"/>
                </a:lnTo>
                <a:close/>
              </a:path>
              <a:path w="2878455" h="2921000">
                <a:moveTo>
                  <a:pt x="1231312" y="1066800"/>
                </a:moveTo>
                <a:lnTo>
                  <a:pt x="1126390" y="1066800"/>
                </a:lnTo>
                <a:lnTo>
                  <a:pt x="1140456" y="1079500"/>
                </a:lnTo>
                <a:lnTo>
                  <a:pt x="1149947" y="1092200"/>
                </a:lnTo>
                <a:lnTo>
                  <a:pt x="1153429" y="1104900"/>
                </a:lnTo>
                <a:lnTo>
                  <a:pt x="1149947" y="1130300"/>
                </a:lnTo>
                <a:lnTo>
                  <a:pt x="1140456" y="1143000"/>
                </a:lnTo>
                <a:lnTo>
                  <a:pt x="1126390" y="1155700"/>
                </a:lnTo>
                <a:lnTo>
                  <a:pt x="761206" y="1155700"/>
                </a:lnTo>
                <a:lnTo>
                  <a:pt x="746545" y="1168400"/>
                </a:lnTo>
                <a:lnTo>
                  <a:pt x="644032" y="1282700"/>
                </a:lnTo>
                <a:lnTo>
                  <a:pt x="628202" y="1320800"/>
                </a:lnTo>
                <a:lnTo>
                  <a:pt x="628014" y="1333500"/>
                </a:lnTo>
                <a:lnTo>
                  <a:pt x="633221" y="1358900"/>
                </a:lnTo>
                <a:lnTo>
                  <a:pt x="643451" y="1371600"/>
                </a:lnTo>
                <a:lnTo>
                  <a:pt x="657543" y="1384300"/>
                </a:lnTo>
                <a:lnTo>
                  <a:pt x="674497" y="1384300"/>
                </a:lnTo>
                <a:lnTo>
                  <a:pt x="693313" y="1397000"/>
                </a:lnTo>
                <a:lnTo>
                  <a:pt x="815866" y="1397000"/>
                </a:lnTo>
                <a:lnTo>
                  <a:pt x="821377" y="1409700"/>
                </a:lnTo>
                <a:lnTo>
                  <a:pt x="825302" y="1409700"/>
                </a:lnTo>
                <a:lnTo>
                  <a:pt x="827335" y="1422400"/>
                </a:lnTo>
                <a:lnTo>
                  <a:pt x="827439" y="1435100"/>
                </a:lnTo>
                <a:lnTo>
                  <a:pt x="825577" y="1435100"/>
                </a:lnTo>
                <a:lnTo>
                  <a:pt x="724079" y="1714500"/>
                </a:lnTo>
                <a:lnTo>
                  <a:pt x="814983" y="1714500"/>
                </a:lnTo>
                <a:lnTo>
                  <a:pt x="906078" y="1460500"/>
                </a:lnTo>
                <a:lnTo>
                  <a:pt x="912479" y="1435100"/>
                </a:lnTo>
                <a:lnTo>
                  <a:pt x="912045" y="1409700"/>
                </a:lnTo>
                <a:lnTo>
                  <a:pt x="891350" y="1358900"/>
                </a:lnTo>
                <a:lnTo>
                  <a:pt x="848606" y="1320800"/>
                </a:lnTo>
                <a:lnTo>
                  <a:pt x="822029" y="1308100"/>
                </a:lnTo>
                <a:lnTo>
                  <a:pt x="737045" y="1308100"/>
                </a:lnTo>
                <a:lnTo>
                  <a:pt x="796457" y="1244600"/>
                </a:lnTo>
                <a:lnTo>
                  <a:pt x="1109185" y="1244600"/>
                </a:lnTo>
                <a:lnTo>
                  <a:pt x="1159653" y="1231900"/>
                </a:lnTo>
                <a:lnTo>
                  <a:pt x="1200914" y="1206500"/>
                </a:lnTo>
                <a:lnTo>
                  <a:pt x="1228758" y="1155700"/>
                </a:lnTo>
                <a:lnTo>
                  <a:pt x="1238975" y="1104900"/>
                </a:lnTo>
                <a:lnTo>
                  <a:pt x="1231312" y="1066800"/>
                </a:lnTo>
                <a:close/>
              </a:path>
              <a:path w="2878455" h="2921000">
                <a:moveTo>
                  <a:pt x="1732126" y="88900"/>
                </a:moveTo>
                <a:lnTo>
                  <a:pt x="1465462" y="88900"/>
                </a:lnTo>
                <a:lnTo>
                  <a:pt x="1651195" y="139700"/>
                </a:lnTo>
                <a:lnTo>
                  <a:pt x="1694671" y="165100"/>
                </a:lnTo>
                <a:lnTo>
                  <a:pt x="1735627" y="190500"/>
                </a:lnTo>
                <a:lnTo>
                  <a:pt x="1773909" y="215900"/>
                </a:lnTo>
                <a:lnTo>
                  <a:pt x="1809362" y="254000"/>
                </a:lnTo>
                <a:lnTo>
                  <a:pt x="1841831" y="279400"/>
                </a:lnTo>
                <a:lnTo>
                  <a:pt x="1871161" y="317500"/>
                </a:lnTo>
                <a:lnTo>
                  <a:pt x="1897196" y="368300"/>
                </a:lnTo>
                <a:lnTo>
                  <a:pt x="1919782" y="406400"/>
                </a:lnTo>
                <a:lnTo>
                  <a:pt x="1938765" y="444500"/>
                </a:lnTo>
                <a:lnTo>
                  <a:pt x="1953792" y="495300"/>
                </a:lnTo>
                <a:lnTo>
                  <a:pt x="1964612" y="546100"/>
                </a:lnTo>
                <a:lnTo>
                  <a:pt x="1971234" y="596900"/>
                </a:lnTo>
                <a:lnTo>
                  <a:pt x="1973665" y="635000"/>
                </a:lnTo>
                <a:lnTo>
                  <a:pt x="1971915" y="685800"/>
                </a:lnTo>
                <a:lnTo>
                  <a:pt x="1965992" y="736600"/>
                </a:lnTo>
                <a:lnTo>
                  <a:pt x="1955906" y="774700"/>
                </a:lnTo>
                <a:lnTo>
                  <a:pt x="1941664" y="825500"/>
                </a:lnTo>
                <a:lnTo>
                  <a:pt x="1923275" y="876300"/>
                </a:lnTo>
                <a:lnTo>
                  <a:pt x="1901046" y="914400"/>
                </a:lnTo>
                <a:lnTo>
                  <a:pt x="1875389" y="952500"/>
                </a:lnTo>
                <a:lnTo>
                  <a:pt x="1846471" y="990600"/>
                </a:lnTo>
                <a:lnTo>
                  <a:pt x="1814458" y="1028700"/>
                </a:lnTo>
                <a:lnTo>
                  <a:pt x="1779516" y="1066800"/>
                </a:lnTo>
                <a:lnTo>
                  <a:pt x="1741813" y="1092200"/>
                </a:lnTo>
                <a:lnTo>
                  <a:pt x="1701514" y="1117600"/>
                </a:lnTo>
                <a:lnTo>
                  <a:pt x="1658786" y="1143000"/>
                </a:lnTo>
                <a:lnTo>
                  <a:pt x="1613796" y="1155700"/>
                </a:lnTo>
                <a:lnTo>
                  <a:pt x="1561122" y="1181100"/>
                </a:lnTo>
                <a:lnTo>
                  <a:pt x="1507210" y="1193800"/>
                </a:lnTo>
                <a:lnTo>
                  <a:pt x="1311198" y="1193800"/>
                </a:lnTo>
                <a:lnTo>
                  <a:pt x="1300180" y="1206500"/>
                </a:lnTo>
                <a:lnTo>
                  <a:pt x="1294470" y="1219200"/>
                </a:lnTo>
                <a:lnTo>
                  <a:pt x="1295414" y="1244600"/>
                </a:lnTo>
                <a:lnTo>
                  <a:pt x="1302543" y="1257300"/>
                </a:lnTo>
                <a:lnTo>
                  <a:pt x="1314689" y="1270000"/>
                </a:lnTo>
                <a:lnTo>
                  <a:pt x="1546932" y="1270000"/>
                </a:lnTo>
                <a:lnTo>
                  <a:pt x="1546932" y="1384300"/>
                </a:lnTo>
                <a:lnTo>
                  <a:pt x="1082143" y="1384300"/>
                </a:lnTo>
                <a:lnTo>
                  <a:pt x="1055742" y="1409700"/>
                </a:lnTo>
                <a:lnTo>
                  <a:pt x="1037927" y="1435100"/>
                </a:lnTo>
                <a:lnTo>
                  <a:pt x="1031391" y="1460500"/>
                </a:lnTo>
                <a:lnTo>
                  <a:pt x="1031391" y="1714500"/>
                </a:lnTo>
                <a:lnTo>
                  <a:pt x="1116936" y="1714500"/>
                </a:lnTo>
                <a:lnTo>
                  <a:pt x="1116936" y="1473200"/>
                </a:lnTo>
                <a:lnTo>
                  <a:pt x="1689210" y="1473200"/>
                </a:lnTo>
                <a:lnTo>
                  <a:pt x="1689210" y="1460500"/>
                </a:lnTo>
                <a:lnTo>
                  <a:pt x="1684973" y="1435100"/>
                </a:lnTo>
                <a:lnTo>
                  <a:pt x="1673183" y="1409700"/>
                </a:lnTo>
                <a:lnTo>
                  <a:pt x="1655220" y="1397000"/>
                </a:lnTo>
                <a:lnTo>
                  <a:pt x="1632465" y="1384300"/>
                </a:lnTo>
                <a:lnTo>
                  <a:pt x="1632465" y="1244600"/>
                </a:lnTo>
                <a:lnTo>
                  <a:pt x="1643609" y="1244600"/>
                </a:lnTo>
                <a:lnTo>
                  <a:pt x="1693117" y="1219200"/>
                </a:lnTo>
                <a:lnTo>
                  <a:pt x="1740264" y="1193800"/>
                </a:lnTo>
                <a:lnTo>
                  <a:pt x="1784885" y="1168400"/>
                </a:lnTo>
                <a:lnTo>
                  <a:pt x="1826816" y="1130300"/>
                </a:lnTo>
                <a:lnTo>
                  <a:pt x="1865892" y="1104900"/>
                </a:lnTo>
                <a:lnTo>
                  <a:pt x="1901949" y="1066800"/>
                </a:lnTo>
                <a:lnTo>
                  <a:pt x="1934824" y="1016000"/>
                </a:lnTo>
                <a:lnTo>
                  <a:pt x="2204752" y="1016000"/>
                </a:lnTo>
                <a:lnTo>
                  <a:pt x="2204752" y="939800"/>
                </a:lnTo>
                <a:lnTo>
                  <a:pt x="1987771" y="939800"/>
                </a:lnTo>
                <a:lnTo>
                  <a:pt x="1991200" y="927100"/>
                </a:lnTo>
                <a:lnTo>
                  <a:pt x="1994557" y="927100"/>
                </a:lnTo>
                <a:lnTo>
                  <a:pt x="1997839" y="914400"/>
                </a:lnTo>
                <a:lnTo>
                  <a:pt x="2001048" y="914400"/>
                </a:lnTo>
                <a:lnTo>
                  <a:pt x="2020378" y="863600"/>
                </a:lnTo>
                <a:lnTo>
                  <a:pt x="2035829" y="812800"/>
                </a:lnTo>
                <a:lnTo>
                  <a:pt x="2047393" y="762000"/>
                </a:lnTo>
                <a:lnTo>
                  <a:pt x="2055064" y="711200"/>
                </a:lnTo>
                <a:lnTo>
                  <a:pt x="2058835" y="660400"/>
                </a:lnTo>
                <a:lnTo>
                  <a:pt x="2058698" y="622300"/>
                </a:lnTo>
                <a:lnTo>
                  <a:pt x="2054646" y="571500"/>
                </a:lnTo>
                <a:lnTo>
                  <a:pt x="2046673" y="520700"/>
                </a:lnTo>
                <a:lnTo>
                  <a:pt x="2034770" y="469900"/>
                </a:lnTo>
                <a:lnTo>
                  <a:pt x="2018930" y="419100"/>
                </a:lnTo>
                <a:lnTo>
                  <a:pt x="1999391" y="368300"/>
                </a:lnTo>
                <a:lnTo>
                  <a:pt x="1976466" y="330200"/>
                </a:lnTo>
                <a:lnTo>
                  <a:pt x="1950284" y="292100"/>
                </a:lnTo>
                <a:lnTo>
                  <a:pt x="1920978" y="241300"/>
                </a:lnTo>
                <a:lnTo>
                  <a:pt x="1888676" y="203200"/>
                </a:lnTo>
                <a:lnTo>
                  <a:pt x="1853509" y="177800"/>
                </a:lnTo>
                <a:lnTo>
                  <a:pt x="1815608" y="139700"/>
                </a:lnTo>
                <a:lnTo>
                  <a:pt x="1775104" y="114300"/>
                </a:lnTo>
                <a:lnTo>
                  <a:pt x="1732126" y="88900"/>
                </a:lnTo>
                <a:close/>
              </a:path>
              <a:path w="2878455" h="2921000">
                <a:moveTo>
                  <a:pt x="1515660" y="1270000"/>
                </a:moveTo>
                <a:lnTo>
                  <a:pt x="1330689" y="1270000"/>
                </a:lnTo>
                <a:lnTo>
                  <a:pt x="1353146" y="1282700"/>
                </a:lnTo>
                <a:lnTo>
                  <a:pt x="1484181" y="1282700"/>
                </a:lnTo>
                <a:lnTo>
                  <a:pt x="1515660" y="1270000"/>
                </a:lnTo>
                <a:close/>
              </a:path>
              <a:path w="2878455" h="2921000">
                <a:moveTo>
                  <a:pt x="776178" y="990600"/>
                </a:moveTo>
                <a:lnTo>
                  <a:pt x="684848" y="990600"/>
                </a:lnTo>
                <a:lnTo>
                  <a:pt x="705574" y="1041400"/>
                </a:lnTo>
                <a:lnTo>
                  <a:pt x="738264" y="1066800"/>
                </a:lnTo>
                <a:lnTo>
                  <a:pt x="780232" y="1092200"/>
                </a:lnTo>
                <a:lnTo>
                  <a:pt x="828793" y="1104900"/>
                </a:lnTo>
                <a:lnTo>
                  <a:pt x="856198" y="1104900"/>
                </a:lnTo>
                <a:lnTo>
                  <a:pt x="881965" y="1092200"/>
                </a:lnTo>
                <a:lnTo>
                  <a:pt x="905649" y="1079500"/>
                </a:lnTo>
                <a:lnTo>
                  <a:pt x="926805" y="1066800"/>
                </a:lnTo>
                <a:lnTo>
                  <a:pt x="1231312" y="1066800"/>
                </a:lnTo>
                <a:lnTo>
                  <a:pt x="1228758" y="1054100"/>
                </a:lnTo>
                <a:lnTo>
                  <a:pt x="1200914" y="1016000"/>
                </a:lnTo>
                <a:lnTo>
                  <a:pt x="803665" y="1016000"/>
                </a:lnTo>
                <a:lnTo>
                  <a:pt x="783112" y="1003300"/>
                </a:lnTo>
                <a:lnTo>
                  <a:pt x="776178" y="990600"/>
                </a:lnTo>
                <a:close/>
              </a:path>
              <a:path w="2878455" h="2921000">
                <a:moveTo>
                  <a:pt x="2777026" y="762000"/>
                </a:moveTo>
                <a:lnTo>
                  <a:pt x="2691490" y="762000"/>
                </a:lnTo>
                <a:lnTo>
                  <a:pt x="2691490" y="1016000"/>
                </a:lnTo>
                <a:lnTo>
                  <a:pt x="2694849" y="1028700"/>
                </a:lnTo>
                <a:lnTo>
                  <a:pt x="2704012" y="1041400"/>
                </a:lnTo>
                <a:lnTo>
                  <a:pt x="2717606" y="1054100"/>
                </a:lnTo>
                <a:lnTo>
                  <a:pt x="2750907" y="1054100"/>
                </a:lnTo>
                <a:lnTo>
                  <a:pt x="2764501" y="1041400"/>
                </a:lnTo>
                <a:lnTo>
                  <a:pt x="2773665" y="1028700"/>
                </a:lnTo>
                <a:lnTo>
                  <a:pt x="2777026" y="1016000"/>
                </a:lnTo>
                <a:lnTo>
                  <a:pt x="2777026" y="762000"/>
                </a:lnTo>
                <a:close/>
              </a:path>
              <a:path w="2878455" h="2921000">
                <a:moveTo>
                  <a:pt x="964216" y="889000"/>
                </a:moveTo>
                <a:lnTo>
                  <a:pt x="853947" y="889000"/>
                </a:lnTo>
                <a:lnTo>
                  <a:pt x="874504" y="901700"/>
                </a:lnTo>
                <a:lnTo>
                  <a:pt x="888378" y="927100"/>
                </a:lnTo>
                <a:lnTo>
                  <a:pt x="893469" y="952500"/>
                </a:lnTo>
                <a:lnTo>
                  <a:pt x="888378" y="977900"/>
                </a:lnTo>
                <a:lnTo>
                  <a:pt x="874504" y="1003300"/>
                </a:lnTo>
                <a:lnTo>
                  <a:pt x="853947" y="1016000"/>
                </a:lnTo>
                <a:lnTo>
                  <a:pt x="1200914" y="1016000"/>
                </a:lnTo>
                <a:lnTo>
                  <a:pt x="1159653" y="990600"/>
                </a:lnTo>
                <a:lnTo>
                  <a:pt x="1109185" y="977900"/>
                </a:lnTo>
                <a:lnTo>
                  <a:pt x="977471" y="977900"/>
                </a:lnTo>
                <a:lnTo>
                  <a:pt x="978310" y="965200"/>
                </a:lnTo>
                <a:lnTo>
                  <a:pt x="978826" y="965200"/>
                </a:lnTo>
                <a:lnTo>
                  <a:pt x="979002" y="952500"/>
                </a:lnTo>
                <a:lnTo>
                  <a:pt x="971332" y="901700"/>
                </a:lnTo>
                <a:lnTo>
                  <a:pt x="964216" y="889000"/>
                </a:lnTo>
                <a:close/>
              </a:path>
              <a:path w="2878455" h="2921000">
                <a:moveTo>
                  <a:pt x="2726274" y="685800"/>
                </a:moveTo>
                <a:lnTo>
                  <a:pt x="2169957" y="685800"/>
                </a:lnTo>
                <a:lnTo>
                  <a:pt x="2143555" y="711200"/>
                </a:lnTo>
                <a:lnTo>
                  <a:pt x="2125740" y="736600"/>
                </a:lnTo>
                <a:lnTo>
                  <a:pt x="2119203" y="762000"/>
                </a:lnTo>
                <a:lnTo>
                  <a:pt x="2119203" y="939800"/>
                </a:lnTo>
                <a:lnTo>
                  <a:pt x="2204752" y="939800"/>
                </a:lnTo>
                <a:lnTo>
                  <a:pt x="2204752" y="762000"/>
                </a:lnTo>
                <a:lnTo>
                  <a:pt x="2777026" y="762000"/>
                </a:lnTo>
                <a:lnTo>
                  <a:pt x="2770489" y="736600"/>
                </a:lnTo>
                <a:lnTo>
                  <a:pt x="2752674" y="711200"/>
                </a:lnTo>
                <a:lnTo>
                  <a:pt x="2726274" y="685800"/>
                </a:lnTo>
                <a:close/>
              </a:path>
              <a:path w="2878455" h="2921000">
                <a:moveTo>
                  <a:pt x="1543367" y="12700"/>
                </a:moveTo>
                <a:lnTo>
                  <a:pt x="1296333" y="12700"/>
                </a:lnTo>
                <a:lnTo>
                  <a:pt x="1247454" y="25400"/>
                </a:lnTo>
                <a:lnTo>
                  <a:pt x="1199198" y="50800"/>
                </a:lnTo>
                <a:lnTo>
                  <a:pt x="1151552" y="63500"/>
                </a:lnTo>
                <a:lnTo>
                  <a:pt x="1106065" y="88900"/>
                </a:lnTo>
                <a:lnTo>
                  <a:pt x="1062876" y="114300"/>
                </a:lnTo>
                <a:lnTo>
                  <a:pt x="1022120" y="139700"/>
                </a:lnTo>
                <a:lnTo>
                  <a:pt x="983936" y="177800"/>
                </a:lnTo>
                <a:lnTo>
                  <a:pt x="948459" y="215900"/>
                </a:lnTo>
                <a:lnTo>
                  <a:pt x="915829" y="254000"/>
                </a:lnTo>
                <a:lnTo>
                  <a:pt x="886181" y="292100"/>
                </a:lnTo>
                <a:lnTo>
                  <a:pt x="860735" y="342900"/>
                </a:lnTo>
                <a:lnTo>
                  <a:pt x="838775" y="381000"/>
                </a:lnTo>
                <a:lnTo>
                  <a:pt x="820381" y="431800"/>
                </a:lnTo>
                <a:lnTo>
                  <a:pt x="805629" y="482600"/>
                </a:lnTo>
                <a:lnTo>
                  <a:pt x="794598" y="520700"/>
                </a:lnTo>
                <a:lnTo>
                  <a:pt x="787366" y="571500"/>
                </a:lnTo>
                <a:lnTo>
                  <a:pt x="784010" y="622300"/>
                </a:lnTo>
                <a:lnTo>
                  <a:pt x="784609" y="673100"/>
                </a:lnTo>
                <a:lnTo>
                  <a:pt x="788586" y="685800"/>
                </a:lnTo>
                <a:lnTo>
                  <a:pt x="797878" y="698500"/>
                </a:lnTo>
                <a:lnTo>
                  <a:pt x="811213" y="711200"/>
                </a:lnTo>
                <a:lnTo>
                  <a:pt x="846046" y="711200"/>
                </a:lnTo>
                <a:lnTo>
                  <a:pt x="859344" y="698500"/>
                </a:lnTo>
                <a:lnTo>
                  <a:pt x="868294" y="685800"/>
                </a:lnTo>
                <a:lnTo>
                  <a:pt x="871572" y="673100"/>
                </a:lnTo>
                <a:lnTo>
                  <a:pt x="870871" y="660400"/>
                </a:lnTo>
                <a:lnTo>
                  <a:pt x="869572" y="660400"/>
                </a:lnTo>
                <a:lnTo>
                  <a:pt x="870157" y="609600"/>
                </a:lnTo>
                <a:lnTo>
                  <a:pt x="874911" y="571500"/>
                </a:lnTo>
                <a:lnTo>
                  <a:pt x="883745" y="520700"/>
                </a:lnTo>
                <a:lnTo>
                  <a:pt x="896565" y="469900"/>
                </a:lnTo>
                <a:lnTo>
                  <a:pt x="913282" y="431800"/>
                </a:lnTo>
                <a:lnTo>
                  <a:pt x="933803" y="381000"/>
                </a:lnTo>
                <a:lnTo>
                  <a:pt x="958037" y="342900"/>
                </a:lnTo>
                <a:lnTo>
                  <a:pt x="987577" y="304800"/>
                </a:lnTo>
                <a:lnTo>
                  <a:pt x="1020469" y="266700"/>
                </a:lnTo>
                <a:lnTo>
                  <a:pt x="1056536" y="228600"/>
                </a:lnTo>
                <a:lnTo>
                  <a:pt x="1095601" y="190500"/>
                </a:lnTo>
                <a:lnTo>
                  <a:pt x="1137486" y="165100"/>
                </a:lnTo>
                <a:lnTo>
                  <a:pt x="1182015" y="139700"/>
                </a:lnTo>
                <a:lnTo>
                  <a:pt x="1370089" y="88900"/>
                </a:lnTo>
                <a:lnTo>
                  <a:pt x="1732126" y="88900"/>
                </a:lnTo>
                <a:lnTo>
                  <a:pt x="1686805" y="63500"/>
                </a:lnTo>
                <a:lnTo>
                  <a:pt x="1639838" y="38100"/>
                </a:lnTo>
                <a:lnTo>
                  <a:pt x="1543367" y="12700"/>
                </a:lnTo>
                <a:close/>
              </a:path>
              <a:path w="2878455" h="2921000">
                <a:moveTo>
                  <a:pt x="1444792" y="0"/>
                </a:moveTo>
                <a:lnTo>
                  <a:pt x="1395193" y="0"/>
                </a:lnTo>
                <a:lnTo>
                  <a:pt x="1345643" y="12700"/>
                </a:lnTo>
                <a:lnTo>
                  <a:pt x="1494247" y="12700"/>
                </a:lnTo>
                <a:lnTo>
                  <a:pt x="1444792" y="0"/>
                </a:lnTo>
                <a:close/>
              </a:path>
            </a:pathLst>
          </a:custGeom>
          <a:solidFill>
            <a:srgbClr val="8A7171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2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Достигнутые</a:t>
            </a:r>
            <a:r>
              <a:rPr spc="-60" dirty="0"/>
              <a:t> </a:t>
            </a:r>
            <a:r>
              <a:rPr spc="-25" dirty="0"/>
              <a:t>результаты</a:t>
            </a:r>
          </a:p>
        </p:txBody>
      </p:sp>
      <p:sp>
        <p:nvSpPr>
          <p:cNvPr id="5" name="object 5"/>
          <p:cNvSpPr/>
          <p:nvPr/>
        </p:nvSpPr>
        <p:spPr>
          <a:xfrm>
            <a:off x="76747" y="1010887"/>
            <a:ext cx="48895" cy="48895"/>
          </a:xfrm>
          <a:custGeom>
            <a:avLst/>
            <a:rect l="l" t="t" r="r" b="b"/>
            <a:pathLst>
              <a:path w="48894" h="48894">
                <a:moveTo>
                  <a:pt x="25955" y="0"/>
                </a:moveTo>
                <a:lnTo>
                  <a:pt x="22752" y="0"/>
                </a:lnTo>
                <a:lnTo>
                  <a:pt x="21169" y="155"/>
                </a:lnTo>
                <a:lnTo>
                  <a:pt x="0" y="22753"/>
                </a:lnTo>
                <a:lnTo>
                  <a:pt x="0" y="25956"/>
                </a:lnTo>
                <a:lnTo>
                  <a:pt x="22752" y="48710"/>
                </a:lnTo>
                <a:lnTo>
                  <a:pt x="25955" y="48710"/>
                </a:lnTo>
                <a:lnTo>
                  <a:pt x="48708" y="25956"/>
                </a:lnTo>
                <a:lnTo>
                  <a:pt x="48708" y="24359"/>
                </a:lnTo>
                <a:lnTo>
                  <a:pt x="48708" y="22753"/>
                </a:lnTo>
                <a:lnTo>
                  <a:pt x="27538" y="155"/>
                </a:lnTo>
                <a:lnTo>
                  <a:pt x="25955" y="0"/>
                </a:lnTo>
                <a:close/>
              </a:path>
            </a:pathLst>
          </a:custGeom>
          <a:solidFill>
            <a:srgbClr val="A0D0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6078" y="907589"/>
            <a:ext cx="2683510" cy="2185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3099"/>
              </a:lnSpc>
              <a:spcBef>
                <a:spcPts val="90"/>
              </a:spcBef>
            </a:pP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Я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рад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сообщить,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что</a:t>
            </a:r>
            <a:r>
              <a:rPr sz="1250" spc="7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у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меня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25" dirty="0">
                <a:solidFill>
                  <a:srgbClr val="A0D0CE"/>
                </a:solidFill>
                <a:latin typeface="Microsoft Sans Serif"/>
                <a:cs typeface="Microsoft Sans Serif"/>
              </a:rPr>
              <a:t>уже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готов</a:t>
            </a:r>
            <a:r>
              <a:rPr sz="1250" spc="1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код</a:t>
            </a:r>
            <a:r>
              <a:rPr sz="125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для</a:t>
            </a:r>
            <a:r>
              <a:rPr sz="125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A0D0CE"/>
                </a:solidFill>
                <a:latin typeface="Microsoft Sans Serif"/>
                <a:cs typeface="Microsoft Sans Serif"/>
              </a:rPr>
              <a:t>проекта,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подготовлена</a:t>
            </a:r>
            <a:r>
              <a:rPr sz="125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модель</a:t>
            </a:r>
            <a:r>
              <a:rPr sz="125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50" dirty="0">
                <a:solidFill>
                  <a:srgbClr val="A0D0CE"/>
                </a:solidFill>
                <a:latin typeface="Microsoft Sans Serif"/>
                <a:cs typeface="Microsoft Sans Serif"/>
              </a:rPr>
              <a:t>и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разработана</a:t>
            </a:r>
            <a:r>
              <a:rPr sz="1250" spc="4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схема.</a:t>
            </a:r>
            <a:r>
              <a:rPr sz="1250" spc="4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Я</a:t>
            </a:r>
            <a:r>
              <a:rPr sz="1250" spc="5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20" dirty="0">
                <a:solidFill>
                  <a:srgbClr val="A0D0CE"/>
                </a:solidFill>
                <a:latin typeface="Microsoft Sans Serif"/>
                <a:cs typeface="Microsoft Sans Serif"/>
              </a:rPr>
              <a:t>готов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перейти</a:t>
            </a:r>
            <a:r>
              <a:rPr sz="1250" spc="5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к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следующему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этапу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50" dirty="0">
                <a:solidFill>
                  <a:srgbClr val="A0D0CE"/>
                </a:solidFill>
                <a:latin typeface="Microsoft Sans Serif"/>
                <a:cs typeface="Microsoft Sans Serif"/>
              </a:rPr>
              <a:t>и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добиться</a:t>
            </a:r>
            <a:r>
              <a:rPr sz="1250" spc="5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значительного</a:t>
            </a:r>
            <a:r>
              <a:rPr sz="1250" spc="5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A0D0CE"/>
                </a:solidFill>
                <a:latin typeface="Microsoft Sans Serif"/>
                <a:cs typeface="Microsoft Sans Serif"/>
              </a:rPr>
              <a:t>прогресса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в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нашей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работе.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Благодаря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20" dirty="0">
                <a:solidFill>
                  <a:srgbClr val="A0D0CE"/>
                </a:solidFill>
                <a:latin typeface="Microsoft Sans Serif"/>
                <a:cs typeface="Microsoft Sans Serif"/>
              </a:rPr>
              <a:t>тому,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что</a:t>
            </a:r>
            <a:r>
              <a:rPr sz="1250" spc="3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все</a:t>
            </a:r>
            <a:r>
              <a:rPr sz="1250" spc="3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это</a:t>
            </a:r>
            <a:r>
              <a:rPr sz="1250" spc="3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уже</a:t>
            </a:r>
            <a:r>
              <a:rPr sz="1250" spc="3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готово,</a:t>
            </a:r>
            <a:r>
              <a:rPr sz="1250" spc="3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мы</a:t>
            </a:r>
            <a:r>
              <a:rPr sz="1250" spc="3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20" dirty="0">
                <a:solidFill>
                  <a:srgbClr val="A0D0CE"/>
                </a:solidFill>
                <a:latin typeface="Microsoft Sans Serif"/>
                <a:cs typeface="Microsoft Sans Serif"/>
              </a:rPr>
              <a:t>можем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быстро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приступить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к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50" dirty="0">
                <a:solidFill>
                  <a:srgbClr val="A0D0CE"/>
                </a:solidFill>
                <a:latin typeface="Microsoft Sans Serif"/>
                <a:cs typeface="Microsoft Sans Serif"/>
              </a:rPr>
              <a:t>и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достичь</a:t>
            </a:r>
            <a:r>
              <a:rPr sz="125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цели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A0D0CE"/>
                </a:solidFill>
                <a:latin typeface="Microsoft Sans Serif"/>
                <a:cs typeface="Microsoft Sans Serif"/>
              </a:rPr>
              <a:t>в</a:t>
            </a:r>
            <a:r>
              <a:rPr sz="1250" spc="6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A0D0CE"/>
                </a:solidFill>
                <a:latin typeface="Microsoft Sans Serif"/>
                <a:cs typeface="Microsoft Sans Serif"/>
              </a:rPr>
              <a:t>установленные сроки.</a:t>
            </a:r>
            <a:endParaRPr sz="125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5745" y="328934"/>
            <a:ext cx="640672" cy="6180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12" y="8"/>
            <a:ext cx="5845240" cy="3287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7558990" cy="3593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EditPoint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60" dirty="0">
                <a:latin typeface="Arial Black"/>
                <a:cs typeface="Arial Black"/>
              </a:rPr>
              <a:t>Заключение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8945" y="1541057"/>
            <a:ext cx="2894965" cy="7181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65735" marR="158750" algn="ctr">
              <a:lnSpc>
                <a:spcPct val="103499"/>
              </a:lnSpc>
              <a:spcBef>
                <a:spcPts val="80"/>
              </a:spcBef>
            </a:pP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Завершение</a:t>
            </a:r>
            <a:r>
              <a:rPr sz="110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проекта</a:t>
            </a:r>
            <a:r>
              <a:rPr sz="110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знаменует</a:t>
            </a:r>
            <a:r>
              <a:rPr sz="1100" spc="2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A0D0CE"/>
                </a:solidFill>
                <a:latin typeface="Microsoft Sans Serif"/>
                <a:cs typeface="Microsoft Sans Serif"/>
              </a:rPr>
              <a:t>собой значительный</a:t>
            </a:r>
            <a:endParaRPr sz="11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3499"/>
              </a:lnSpc>
            </a:pP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прогресс</a:t>
            </a:r>
            <a:r>
              <a:rPr sz="1100" spc="5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в</a:t>
            </a:r>
            <a:r>
              <a:rPr sz="1100" spc="5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области</a:t>
            </a:r>
            <a:r>
              <a:rPr sz="1100" spc="6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100" spc="55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A0D0CE"/>
                </a:solidFill>
                <a:latin typeface="Microsoft Sans Serif"/>
                <a:cs typeface="Microsoft Sans Serif"/>
              </a:rPr>
              <a:t>хранением </a:t>
            </a:r>
            <a:r>
              <a:rPr sz="1100" dirty="0">
                <a:solidFill>
                  <a:srgbClr val="A0D0CE"/>
                </a:solidFill>
                <a:latin typeface="Microsoft Sans Serif"/>
                <a:cs typeface="Microsoft Sans Serif"/>
              </a:rPr>
              <a:t>фармацевтических</a:t>
            </a:r>
            <a:r>
              <a:rPr sz="1100" spc="40" dirty="0">
                <a:solidFill>
                  <a:srgbClr val="A0D0CE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A0D0CE"/>
                </a:solidFill>
                <a:latin typeface="Microsoft Sans Serif"/>
                <a:cs typeface="Microsoft Sans Serif"/>
              </a:rPr>
              <a:t>препаратов.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Ольга</cp:lastModifiedBy>
  <dcterms:created xsi:type="dcterms:W3CDTF">2024-02-18T19:02:41Z</dcterms:created>
  <dcterms:modified xsi:type="dcterms:W3CDTF">2024-02-18T19:07:08Z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2024-02-02T00:00:00Z</vt:filetime>
  </property>
  <property fmtid="{D5CDD505-2E9C-101B-9397-08002B2CF9AE}" pid="3" name="LastSaved">
    <vt:filetime>2024-02-18T00:00:00Z</vt:filetime>
  </property>
  <property fmtid="{D5CDD505-2E9C-101B-9397-08002B2CF9AE}" pid="4" name="Producer">
    <vt:lpwstr>GPL Ghostscript 10.02.0</vt:lpwstr>
  </property>
</Properties>
</file>