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700" r:id="rId4"/>
    <p:sldMasterId id="2147483713" r:id="rId5"/>
    <p:sldMasterId id="2147483726" r:id="rId6"/>
    <p:sldMasterId id="2147483739" r:id="rId7"/>
    <p:sldMasterId id="2147483752" r:id="rId8"/>
    <p:sldMasterId id="2147483765" r:id="rId9"/>
    <p:sldMasterId id="2147483778" r:id="rId10"/>
  </p:sldMasterIdLst>
  <p:notesMasterIdLst>
    <p:notesMasterId r:id="rId23"/>
  </p:notesMasterIdLst>
  <p:sldIdLst>
    <p:sldId id="256" r:id="rId11"/>
    <p:sldId id="257" r:id="rId12"/>
    <p:sldId id="258" r:id="rId13"/>
    <p:sldId id="259" r:id="rId14"/>
    <p:sldId id="265" r:id="rId15"/>
    <p:sldId id="266" r:id="rId16"/>
    <p:sldId id="267" r:id="rId17"/>
    <p:sldId id="260" r:id="rId18"/>
    <p:sldId id="263" r:id="rId19"/>
    <p:sldId id="268" r:id="rId20"/>
    <p:sldId id="262" r:id="rId21"/>
    <p:sldId id="264" r:id="rId22"/>
  </p:sldIdLst>
  <p:sldSz cx="12192000" cy="6858000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9E86E3-4A66-4228-8AA2-BADF4ADD3679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E8F5B4-2E85-494E-946F-40719CA0D02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090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8F5B4-2E85-494E-946F-40719CA0D02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81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E8F5B4-2E85-494E-946F-40719CA0D02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3476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7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8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0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1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9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4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7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8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0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1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4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9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4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5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9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2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3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9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0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1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6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7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8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9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3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7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2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6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6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2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4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5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6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0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5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7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1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5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7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7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8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0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2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4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5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6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8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9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2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3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4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7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8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9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0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1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2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4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7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PlaceHolder 1"/>
          <p:cNvSpPr>
            <a:spLocks noGrp="1"/>
          </p:cNvSpPr>
          <p:nvPr>
            <p:ph type="subTitle"/>
          </p:nvPr>
        </p:nvSpPr>
        <p:spPr>
          <a:xfrm>
            <a:off x="838080" y="365040"/>
            <a:ext cx="10515240" cy="6144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2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3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6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7" name="PlaceHolder 4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PlaceHolder 3"/>
          <p:cNvSpPr>
            <a:spLocks noGrp="1"/>
          </p:cNvSpPr>
          <p:nvPr>
            <p:ph type="body"/>
          </p:nvPr>
        </p:nvSpPr>
        <p:spPr>
          <a:xfrm>
            <a:off x="838080" y="4060440"/>
            <a:ext cx="689472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PlaceHolder 3"/>
          <p:cNvSpPr>
            <a:spLocks noGrp="1"/>
          </p:cNvSpPr>
          <p:nvPr>
            <p:ph type="body"/>
          </p:nvPr>
        </p:nvSpPr>
        <p:spPr>
          <a:xfrm>
            <a:off x="4371120" y="181440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PlaceHolder 4"/>
          <p:cNvSpPr>
            <a:spLocks noGrp="1"/>
          </p:cNvSpPr>
          <p:nvPr>
            <p:ph type="body"/>
          </p:nvPr>
        </p:nvSpPr>
        <p:spPr>
          <a:xfrm>
            <a:off x="83808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PlaceHolder 5"/>
          <p:cNvSpPr>
            <a:spLocks noGrp="1"/>
          </p:cNvSpPr>
          <p:nvPr>
            <p:ph type="body"/>
          </p:nvPr>
        </p:nvSpPr>
        <p:spPr>
          <a:xfrm>
            <a:off x="4371120" y="4060440"/>
            <a:ext cx="33645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PlaceHolder 3"/>
          <p:cNvSpPr>
            <a:spLocks noGrp="1"/>
          </p:cNvSpPr>
          <p:nvPr>
            <p:ph type="body"/>
          </p:nvPr>
        </p:nvSpPr>
        <p:spPr>
          <a:xfrm>
            <a:off x="316908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PlaceHolder 4"/>
          <p:cNvSpPr>
            <a:spLocks noGrp="1"/>
          </p:cNvSpPr>
          <p:nvPr>
            <p:ph type="body"/>
          </p:nvPr>
        </p:nvSpPr>
        <p:spPr>
          <a:xfrm>
            <a:off x="5500440" y="181440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PlaceHolder 5"/>
          <p:cNvSpPr>
            <a:spLocks noGrp="1"/>
          </p:cNvSpPr>
          <p:nvPr>
            <p:ph type="body"/>
          </p:nvPr>
        </p:nvSpPr>
        <p:spPr>
          <a:xfrm>
            <a:off x="838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PlaceHolder 6"/>
          <p:cNvSpPr>
            <a:spLocks noGrp="1"/>
          </p:cNvSpPr>
          <p:nvPr>
            <p:ph type="body"/>
          </p:nvPr>
        </p:nvSpPr>
        <p:spPr>
          <a:xfrm>
            <a:off x="316908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6" name="PlaceHolder 7"/>
          <p:cNvSpPr>
            <a:spLocks noGrp="1"/>
          </p:cNvSpPr>
          <p:nvPr>
            <p:ph type="body"/>
          </p:nvPr>
        </p:nvSpPr>
        <p:spPr>
          <a:xfrm>
            <a:off x="5500440" y="4060440"/>
            <a:ext cx="2219760" cy="20509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PlaceHolder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ru-RU" sz="18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9" name="PlaceHolder 2"/>
          <p:cNvSpPr>
            <a:spLocks noGrp="1"/>
          </p:cNvSpPr>
          <p:nvPr>
            <p:ph type="body"/>
          </p:nvPr>
        </p:nvSpPr>
        <p:spPr>
          <a:xfrm>
            <a:off x="838080" y="1814400"/>
            <a:ext cx="6894720" cy="43002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" sz="2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15">
            <a:alphaModFix amt="70000"/>
          </a:blip>
          <a:srcRect l="41778" t="6772" r="840" b="817"/>
          <a:stretch/>
        </p:blipFill>
        <p:spPr>
          <a:xfrm>
            <a:off x="5982840" y="0"/>
            <a:ext cx="6208920" cy="685764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523880" y="1122480"/>
            <a:ext cx="9143640" cy="2387160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60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6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627A063B-7648-4477-982D-8C2A6E8DDF55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pic>
        <p:nvPicPr>
          <p:cNvPr id="5" name="Рисунок 9"/>
          <p:cNvPicPr/>
          <p:nvPr/>
        </p:nvPicPr>
        <p:blipFill>
          <a:blip r:embed="rId15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  <p:sp>
        <p:nvSpPr>
          <p:cNvPr id="6" name="PlaceHolder 4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FC18FCA4-86A0-48A9-A501-E4DF1240033C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2000" b="0" strike="noStrike" spc="-1">
                <a:solidFill>
                  <a:srgbClr val="000000"/>
                </a:solidFill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000" b="0" strike="noStrike" spc="-1">
                <a:solidFill>
                  <a:srgbClr val="000000"/>
                </a:solidFill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pic>
        <p:nvPicPr>
          <p:cNvPr id="453" name="Рисунок 7"/>
          <p:cNvPicPr/>
          <p:nvPr/>
        </p:nvPicPr>
        <p:blipFill>
          <a:blip r:embed="rId15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  <p:pic>
        <p:nvPicPr>
          <p:cNvPr id="454" name="Рисунок 9"/>
          <p:cNvPicPr/>
          <p:nvPr/>
        </p:nvPicPr>
        <p:blipFill>
          <a:blip r:embed="rId16">
            <a:alphaModFix amt="70000"/>
          </a:blip>
          <a:srcRect l="42104" t="37231" r="498"/>
          <a:stretch/>
        </p:blipFill>
        <p:spPr>
          <a:xfrm>
            <a:off x="8366760" y="3943440"/>
            <a:ext cx="3825000" cy="2914200"/>
          </a:xfrm>
          <a:prstGeom prst="rect">
            <a:avLst/>
          </a:prstGeom>
          <a:ln>
            <a:noFill/>
          </a:ln>
        </p:spPr>
      </p:pic>
      <p:sp>
        <p:nvSpPr>
          <p:cNvPr id="45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6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EB9F5D92-0367-4017-8272-32A9ACC94A08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7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3DEAC89D-6B4A-47AB-8E0B-33097E28BFF5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58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59" name="PlaceHolder 5"/>
          <p:cNvSpPr>
            <a:spLocks noGrp="1"/>
          </p:cNvSpPr>
          <p:nvPr>
            <p:ph type="body"/>
          </p:nvPr>
        </p:nvSpPr>
        <p:spPr>
          <a:xfrm>
            <a:off x="6134040" y="1814400"/>
            <a:ext cx="5219280" cy="430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460" name="CustomShape 6"/>
          <p:cNvSpPr/>
          <p:nvPr/>
        </p:nvSpPr>
        <p:spPr>
          <a:xfrm>
            <a:off x="677880" y="2540880"/>
            <a:ext cx="3686400" cy="36864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1" name="PlaceHolder 7"/>
          <p:cNvSpPr>
            <a:spLocks noGrp="1"/>
          </p:cNvSpPr>
          <p:nvPr>
            <p:ph type="body"/>
          </p:nvPr>
        </p:nvSpPr>
        <p:spPr>
          <a:xfrm>
            <a:off x="3270960" y="1814400"/>
            <a:ext cx="2257200" cy="22572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2" name="PlaceHolder 8"/>
          <p:cNvSpPr>
            <a:spLocks noGrp="1"/>
          </p:cNvSpPr>
          <p:nvPr>
            <p:ph type="body"/>
          </p:nvPr>
        </p:nvSpPr>
        <p:spPr>
          <a:xfrm>
            <a:off x="838080" y="2701440"/>
            <a:ext cx="3365640" cy="3365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838080" y="1825560"/>
            <a:ext cx="10515240" cy="435096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sp>
        <p:nvSpPr>
          <p:cNvPr id="47" name="PlaceHolder 3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19CC89C6-6EE4-46F7-B2D9-D8DCEC5766E7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79DB5454-EA32-4C29-BFFD-7EE62D9C6557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pic>
        <p:nvPicPr>
          <p:cNvPr id="50" name="Рисунок 6"/>
          <p:cNvPicPr/>
          <p:nvPr/>
        </p:nvPicPr>
        <p:blipFill>
          <a:blip r:embed="rId15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  <p:pic>
        <p:nvPicPr>
          <p:cNvPr id="51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97803E0-5358-4582-8915-B808053677DF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C4764D6A-F73D-4391-93AA-E319D02E8E4F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body"/>
          </p:nvPr>
        </p:nvSpPr>
        <p:spPr>
          <a:xfrm>
            <a:off x="838080" y="1814400"/>
            <a:ext cx="5219280" cy="430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pic>
        <p:nvPicPr>
          <p:cNvPr id="94" name="Рисунок 7"/>
          <p:cNvPicPr/>
          <p:nvPr/>
        </p:nvPicPr>
        <p:blipFill>
          <a:blip r:embed="rId15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  <p:pic>
        <p:nvPicPr>
          <p:cNvPr id="95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>
            <a:noFill/>
          </a:ln>
        </p:spPr>
      </p:pic>
      <p:sp>
        <p:nvSpPr>
          <p:cNvPr id="96" name="PlaceHolder 6"/>
          <p:cNvSpPr>
            <a:spLocks noGrp="1"/>
          </p:cNvSpPr>
          <p:nvPr>
            <p:ph type="body"/>
          </p:nvPr>
        </p:nvSpPr>
        <p:spPr>
          <a:xfrm>
            <a:off x="9096480" y="1814400"/>
            <a:ext cx="2257200" cy="22572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7"/>
          <p:cNvSpPr>
            <a:spLocks noGrp="1"/>
          </p:cNvSpPr>
          <p:nvPr>
            <p:ph type="body"/>
          </p:nvPr>
        </p:nvSpPr>
        <p:spPr>
          <a:xfrm>
            <a:off x="6663600" y="2701440"/>
            <a:ext cx="3365640" cy="33656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7DC3E2D3-F428-4027-A41B-9F4CAACB4729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45E0628-20E6-4B52-B9BA-EA29FB1E7EE5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184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185" name="PlaceHolder 5"/>
          <p:cNvSpPr>
            <a:spLocks noGrp="1"/>
          </p:cNvSpPr>
          <p:nvPr>
            <p:ph type="body"/>
          </p:nvPr>
        </p:nvSpPr>
        <p:spPr>
          <a:xfrm>
            <a:off x="8610480" y="1814400"/>
            <a:ext cx="2742840" cy="2742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6"/>
          <p:cNvSpPr>
            <a:spLocks noGrp="1"/>
          </p:cNvSpPr>
          <p:nvPr>
            <p:ph type="body"/>
          </p:nvPr>
        </p:nvSpPr>
        <p:spPr>
          <a:xfrm>
            <a:off x="838080" y="1814400"/>
            <a:ext cx="7662600" cy="430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pic>
        <p:nvPicPr>
          <p:cNvPr id="187" name="Рисунок 7"/>
          <p:cNvPicPr/>
          <p:nvPr/>
        </p:nvPicPr>
        <p:blipFill>
          <a:blip r:embed="rId15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  <p:pic>
        <p:nvPicPr>
          <p:cNvPr id="188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B9BA5686-E40D-42AC-9B7E-1C70F321B7EF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D149D204-D53D-4DFE-89E5-B02611A3032C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body"/>
          </p:nvPr>
        </p:nvSpPr>
        <p:spPr>
          <a:xfrm>
            <a:off x="838080" y="1814400"/>
            <a:ext cx="7662600" cy="430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pic>
        <p:nvPicPr>
          <p:cNvPr id="231" name="Рисунок 7"/>
          <p:cNvPicPr/>
          <p:nvPr/>
        </p:nvPicPr>
        <p:blipFill>
          <a:blip r:embed="rId15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  <p:pic>
        <p:nvPicPr>
          <p:cNvPr id="232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>
            <a:noFill/>
          </a:ln>
        </p:spPr>
      </p:pic>
      <p:sp>
        <p:nvSpPr>
          <p:cNvPr id="233" name="PlaceHolder 6"/>
          <p:cNvSpPr>
            <a:spLocks noGrp="1"/>
          </p:cNvSpPr>
          <p:nvPr>
            <p:ph type="body"/>
          </p:nvPr>
        </p:nvSpPr>
        <p:spPr>
          <a:xfrm>
            <a:off x="8610480" y="1814400"/>
            <a:ext cx="2742840" cy="2742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pic>
        <p:nvPicPr>
          <p:cNvPr id="271" name="Рисунок 10"/>
          <p:cNvPicPr/>
          <p:nvPr/>
        </p:nvPicPr>
        <p:blipFill>
          <a:blip r:embed="rId15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>
            <a:noFill/>
          </a:ln>
        </p:spPr>
      </p:pic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D7573157-10EA-49A2-B729-4F1BDAD5EA30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A19C098E-B5F5-4983-AFD8-6F1040BA41DA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276" name="CustomShape 5"/>
          <p:cNvSpPr/>
          <p:nvPr/>
        </p:nvSpPr>
        <p:spPr>
          <a:xfrm>
            <a:off x="8153280" y="1814400"/>
            <a:ext cx="3277080" cy="4380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4458600" y="1814400"/>
            <a:ext cx="6894720" cy="43002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838080" y="1814400"/>
            <a:ext cx="3404880" cy="430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pic>
        <p:nvPicPr>
          <p:cNvPr id="279" name="Рисунок 9"/>
          <p:cNvPicPr/>
          <p:nvPr/>
        </p:nvPicPr>
        <p:blipFill>
          <a:blip r:embed="rId16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sp>
        <p:nvSpPr>
          <p:cNvPr id="317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580DBE46-EEF9-45A4-845E-5C07C453542B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19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230509CA-D47F-4DDF-8DF7-E5B33BD8F566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20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321" name="PlaceHolder 5"/>
          <p:cNvSpPr>
            <a:spLocks noGrp="1"/>
          </p:cNvSpPr>
          <p:nvPr>
            <p:ph type="body"/>
          </p:nvPr>
        </p:nvSpPr>
        <p:spPr>
          <a:xfrm>
            <a:off x="3691080" y="1814400"/>
            <a:ext cx="7662600" cy="430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pic>
        <p:nvPicPr>
          <p:cNvPr id="322" name="Рисунок 9"/>
          <p:cNvPicPr/>
          <p:nvPr/>
        </p:nvPicPr>
        <p:blipFill>
          <a:blip r:embed="rId15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  <p:sp>
        <p:nvSpPr>
          <p:cNvPr id="323" name="CustomShape 6"/>
          <p:cNvSpPr/>
          <p:nvPr/>
        </p:nvSpPr>
        <p:spPr>
          <a:xfrm>
            <a:off x="736560" y="1814400"/>
            <a:ext cx="2930040" cy="4404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24" name="Рисунок 10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>
            <a:noFill/>
          </a:ln>
        </p:spPr>
      </p:pic>
      <p:sp>
        <p:nvSpPr>
          <p:cNvPr id="325" name="PlaceHolder 7"/>
          <p:cNvSpPr>
            <a:spLocks noGrp="1"/>
          </p:cNvSpPr>
          <p:nvPr>
            <p:ph type="body"/>
          </p:nvPr>
        </p:nvSpPr>
        <p:spPr>
          <a:xfrm>
            <a:off x="838080" y="1814400"/>
            <a:ext cx="2742840" cy="430020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pic>
        <p:nvPicPr>
          <p:cNvPr id="363" name="Рисунок 9"/>
          <p:cNvPicPr/>
          <p:nvPr/>
        </p:nvPicPr>
        <p:blipFill>
          <a:blip r:embed="rId15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>
            <a:noFill/>
          </a:ln>
        </p:spPr>
      </p:pic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B7DF448-FFFB-4463-85B0-9D37ABDD3951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070128D7-CBAF-40E0-BE69-7428DA172834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368" name="PlaceHolder 5"/>
          <p:cNvSpPr>
            <a:spLocks noGrp="1"/>
          </p:cNvSpPr>
          <p:nvPr>
            <p:ph type="body"/>
          </p:nvPr>
        </p:nvSpPr>
        <p:spPr>
          <a:xfrm>
            <a:off x="838080" y="1814400"/>
            <a:ext cx="2742840" cy="2742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9" name="PlaceHolder 6"/>
          <p:cNvSpPr>
            <a:spLocks noGrp="1"/>
          </p:cNvSpPr>
          <p:nvPr>
            <p:ph type="body"/>
          </p:nvPr>
        </p:nvSpPr>
        <p:spPr>
          <a:xfrm>
            <a:off x="3691080" y="1814400"/>
            <a:ext cx="7662600" cy="430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pic>
        <p:nvPicPr>
          <p:cNvPr id="370" name="Рисунок 7"/>
          <p:cNvPicPr/>
          <p:nvPr/>
        </p:nvPicPr>
        <p:blipFill>
          <a:blip r:embed="rId16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7" name="Рисунок 13"/>
          <p:cNvPicPr/>
          <p:nvPr/>
        </p:nvPicPr>
        <p:blipFill>
          <a:blip r:embed="rId14"/>
          <a:stretch/>
        </p:blipFill>
        <p:spPr>
          <a:xfrm>
            <a:off x="56160" y="89280"/>
            <a:ext cx="725040" cy="801360"/>
          </a:xfrm>
          <a:prstGeom prst="rect">
            <a:avLst/>
          </a:prstGeom>
          <a:ln>
            <a:noFill/>
          </a:ln>
        </p:spPr>
      </p:pic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838080" y="365040"/>
            <a:ext cx="10515240" cy="132516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>
                <a:solidFill>
                  <a:srgbClr val="000000"/>
                </a:solidFill>
                <a:latin typeface="Arial"/>
              </a:rPr>
              <a:t>Образец заголовка</a:t>
            </a:r>
            <a:endParaRPr lang="ru-RU" sz="4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dt"/>
          </p:nvPr>
        </p:nvSpPr>
        <p:spPr>
          <a:xfrm>
            <a:off x="8380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fld id="{49839EC9-A8FF-4707-A559-29860767D57D}" type="datetime1">
              <a:rPr lang="ru-RU" sz="1200" b="0" strike="noStrike" spc="-1">
                <a:solidFill>
                  <a:srgbClr val="8B8B8B"/>
                </a:solidFill>
                <a:latin typeface="Arial"/>
              </a:rPr>
              <a:t>28.02.2024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0" name="PlaceHolder 3"/>
          <p:cNvSpPr>
            <a:spLocks noGrp="1"/>
          </p:cNvSpPr>
          <p:nvPr>
            <p:ph type="sldNum"/>
          </p:nvPr>
        </p:nvSpPr>
        <p:spPr>
          <a:xfrm>
            <a:off x="8610480" y="6356520"/>
            <a:ext cx="27428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r">
              <a:lnSpc>
                <a:spcPct val="100000"/>
              </a:lnSpc>
            </a:pPr>
            <a:fld id="{6477DF4C-BE89-4C73-9738-0936B5AB0500}" type="slidenum">
              <a:rPr lang="ru-RU" sz="1200" b="0" strike="noStrike" spc="-1">
                <a:solidFill>
                  <a:srgbClr val="8B8B8B"/>
                </a:solidFill>
                <a:latin typeface="Arial"/>
              </a:rPr>
              <a:t>‹#›</a:t>
            </a:fld>
            <a:endParaRPr lang="ru-RU" sz="1200" b="0" strike="noStrike" spc="-1">
              <a:latin typeface="Times New Roman"/>
            </a:endParaRPr>
          </a:p>
        </p:txBody>
      </p:sp>
      <p:sp>
        <p:nvSpPr>
          <p:cNvPr id="411" name="PlaceHolder 4"/>
          <p:cNvSpPr>
            <a:spLocks noGrp="1"/>
          </p:cNvSpPr>
          <p:nvPr>
            <p:ph type="ftr"/>
          </p:nvPr>
        </p:nvSpPr>
        <p:spPr>
          <a:xfrm>
            <a:off x="4038480" y="6356520"/>
            <a:ext cx="4114440" cy="36468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412" name="PlaceHolder 5"/>
          <p:cNvSpPr>
            <a:spLocks noGrp="1"/>
          </p:cNvSpPr>
          <p:nvPr>
            <p:ph type="body"/>
          </p:nvPr>
        </p:nvSpPr>
        <p:spPr>
          <a:xfrm>
            <a:off x="3691080" y="1814400"/>
            <a:ext cx="7662600" cy="43002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90000"/>
              </a:lnSpc>
              <a:spcBef>
                <a:spcPts val="1001"/>
              </a:spcBef>
            </a:pPr>
            <a:r>
              <a:rPr lang="en" sz="2800" b="1" strike="noStrike" spc="-1">
                <a:solidFill>
                  <a:srgbClr val="000000"/>
                </a:solidFill>
                <a:latin typeface="Arial"/>
              </a:rPr>
              <a:t>Образец текста</a:t>
            </a:r>
          </a:p>
        </p:txBody>
      </p:sp>
      <p:pic>
        <p:nvPicPr>
          <p:cNvPr id="413" name="Рисунок 7"/>
          <p:cNvPicPr/>
          <p:nvPr/>
        </p:nvPicPr>
        <p:blipFill>
          <a:blip r:embed="rId15">
            <a:alphaModFix amt="70000"/>
          </a:blip>
          <a:srcRect l="5189" t="2725" r="78012" b="35136"/>
          <a:stretch/>
        </p:blipFill>
        <p:spPr>
          <a:xfrm rot="16200000">
            <a:off x="1363320" y="3763080"/>
            <a:ext cx="1731240" cy="4458240"/>
          </a:xfrm>
          <a:prstGeom prst="rect">
            <a:avLst/>
          </a:prstGeom>
          <a:ln>
            <a:noFill/>
          </a:ln>
        </p:spPr>
      </p:pic>
      <p:pic>
        <p:nvPicPr>
          <p:cNvPr id="414" name="Рисунок 9"/>
          <p:cNvPicPr/>
          <p:nvPr/>
        </p:nvPicPr>
        <p:blipFill>
          <a:blip r:embed="rId16">
            <a:alphaModFix amt="70000"/>
          </a:blip>
          <a:srcRect r="498"/>
          <a:stretch/>
        </p:blipFill>
        <p:spPr>
          <a:xfrm>
            <a:off x="5560920" y="2214720"/>
            <a:ext cx="6630840" cy="4642920"/>
          </a:xfrm>
          <a:prstGeom prst="rect">
            <a:avLst/>
          </a:prstGeom>
          <a:ln>
            <a:noFill/>
          </a:ln>
        </p:spPr>
      </p:pic>
      <p:sp>
        <p:nvSpPr>
          <p:cNvPr id="415" name="PlaceHolder 6"/>
          <p:cNvSpPr>
            <a:spLocks noGrp="1"/>
          </p:cNvSpPr>
          <p:nvPr>
            <p:ph type="body"/>
          </p:nvPr>
        </p:nvSpPr>
        <p:spPr>
          <a:xfrm>
            <a:off x="838080" y="1814400"/>
            <a:ext cx="2742840" cy="2742840"/>
          </a:xfrm>
          <a:prstGeom prst="rect">
            <a:avLst/>
          </a:prstGeom>
        </p:spPr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n" sz="1800" b="0" strike="noStrike" spc="-1">
                <a:solidFill>
                  <a:srgbClr val="000000"/>
                </a:solidFill>
                <a:latin typeface="Arial"/>
              </a:rPr>
              <a:t>Вставка рисунка</a:t>
            </a:r>
            <a:endParaRPr lang="en" sz="1800" b="1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  <p:sldLayoutId id="2147483771" r:id="rId6"/>
    <p:sldLayoutId id="2147483772" r:id="rId7"/>
    <p:sldLayoutId id="2147483773" r:id="rId8"/>
    <p:sldLayoutId id="2147483774" r:id="rId9"/>
    <p:sldLayoutId id="2147483775" r:id="rId10"/>
    <p:sldLayoutId id="2147483776" r:id="rId11"/>
    <p:sldLayoutId id="214748377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TextShape 1"/>
          <p:cNvSpPr txBox="1"/>
          <p:nvPr/>
        </p:nvSpPr>
        <p:spPr>
          <a:xfrm>
            <a:off x="1523880" y="216000"/>
            <a:ext cx="9143640" cy="23871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1200" b="1" strike="noStrike" spc="-1" dirty="0">
                <a:solidFill>
                  <a:srgbClr val="000000"/>
                </a:solidFill>
                <a:latin typeface="+mj-lt"/>
                <a:cs typeface="Times New Roman" panose="02020603050405020304" pitchFamily="18" charset="0"/>
              </a:rPr>
              <a:t>Школа: Государственное бюджетное общеобразовательное учреждение города Москвы «Школа № 2070 имени Героя Советского Союза Г. А. Вартаняна». Федеральное государственное бюджетное образовательное учреждение высшего образования “МИРЭА - Российский технологический университет” Детский технопарк “Альтаир</a:t>
            </a:r>
            <a:r>
              <a:rPr dirty="0">
                <a:latin typeface="+mj-lt"/>
                <a:cs typeface="Times New Roman" panose="02020603050405020304" pitchFamily="18" charset="0"/>
              </a:rPr>
              <a:t/>
            </a:r>
            <a:br>
              <a:rPr dirty="0">
                <a:latin typeface="+mj-lt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1" spc="-1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Реконструкция «Английского дворца в Петергофе»</a:t>
            </a:r>
            <a:endParaRPr lang="ru-RU" sz="6000" b="0" strike="noStrike" spc="-1" dirty="0">
              <a:solidFill>
                <a:srgbClr val="000000"/>
              </a:solidFill>
              <a:cs typeface="Times New Roman" panose="02020603050405020304" pitchFamily="18" charset="0"/>
            </a:endParaRPr>
          </a:p>
        </p:txBody>
      </p:sp>
      <p:sp>
        <p:nvSpPr>
          <p:cNvPr id="546" name="TextShape 2"/>
          <p:cNvSpPr txBox="1"/>
          <p:nvPr/>
        </p:nvSpPr>
        <p:spPr>
          <a:xfrm>
            <a:off x="3276720" y="4024800"/>
            <a:ext cx="5759280" cy="165528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87000" lnSpcReduction="20000"/>
          </a:bodyPr>
          <a:lstStyle/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Автор: Хоменко Арсений Александрович</a:t>
            </a:r>
            <a:endParaRPr lang="ru-RU" sz="2400" b="0" strike="noStrike" spc="-1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Ученик 10Б класса</a:t>
            </a:r>
            <a:endParaRPr lang="ru-RU" sz="2400" b="0" strike="noStrike" spc="-1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Руководитель: Петров Даниил Русланович</a:t>
            </a:r>
            <a:endParaRPr lang="ru-RU" sz="2400" b="0" strike="noStrike" spc="-1" dirty="0"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  <a:spcBef>
                <a:spcPts val="1001"/>
              </a:spcBef>
            </a:pPr>
            <a:r>
              <a:rPr lang="ru-RU" sz="2400" b="1" strike="noStrike" spc="-1" dirty="0">
                <a:solidFill>
                  <a:srgbClr val="000000"/>
                </a:solidFill>
                <a:cs typeface="Times New Roman" panose="02020603050405020304" pitchFamily="18" charset="0"/>
              </a:rPr>
              <a:t>Преподаватель ДТ «Альтаир»</a:t>
            </a:r>
            <a:endParaRPr lang="ru-RU" sz="2400" b="0" strike="noStrike" spc="-1" dirty="0">
              <a:cs typeface="Times New Roman" panose="02020603050405020304" pitchFamily="18" charset="0"/>
            </a:endParaRPr>
          </a:p>
        </p:txBody>
      </p:sp>
      <p:sp>
        <p:nvSpPr>
          <p:cNvPr id="547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Дальнейшее развитие проекта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10628496" cy="4300200"/>
          </a:xfrm>
        </p:spPr>
        <p:txBody>
          <a:bodyPr/>
          <a:lstStyle/>
          <a:p>
            <a:r>
              <a:rPr lang="ru-RU" dirty="0" smtClean="0"/>
              <a:t>В будущем я планирую развивать сферу реконструкции утерянных зданий – памятников архитектуры в результатах </a:t>
            </a:r>
            <a:r>
              <a:rPr lang="ru-RU" smtClean="0"/>
              <a:t>войн и природных катаклизмов.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63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Arial"/>
              </a:rPr>
              <a:t>Выводы.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569" name="TextShape 3"/>
          <p:cNvSpPr txBox="1"/>
          <p:nvPr/>
        </p:nvSpPr>
        <p:spPr>
          <a:xfrm>
            <a:off x="838080" y="1814400"/>
            <a:ext cx="10465920" cy="4300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strike="noStrike" spc="-1" dirty="0" smtClean="0">
                <a:solidFill>
                  <a:srgbClr val="000000"/>
                </a:solidFill>
                <a:latin typeface="Arial"/>
              </a:rPr>
              <a:t>Создана и распечатана детальная модель памятника архитектуры - Английского дворца в Петергофе. Воссоздан образ дворца в масштабе.</a:t>
            </a:r>
            <a:endParaRPr lang="en" sz="2800" strike="noStrike" spc="-1" dirty="0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Список литературы: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8680824" cy="4300200"/>
          </a:xfrm>
        </p:spPr>
        <p:txBody>
          <a:bodyPr/>
          <a:lstStyle/>
          <a:p>
            <a:r>
              <a:rPr lang="ru-RU" sz="2400" b="1" dirty="0"/>
              <a:t>1.</a:t>
            </a:r>
            <a:r>
              <a:rPr lang="ru-RU" sz="2400" dirty="0"/>
              <a:t> Английский дворец, Классицизм. (100-123 стр</a:t>
            </a:r>
            <a:r>
              <a:rPr lang="ru-RU" sz="2400" dirty="0" smtClean="0"/>
              <a:t>.)</a:t>
            </a:r>
          </a:p>
          <a:p>
            <a:endParaRPr lang="ru-RU" sz="2400" dirty="0"/>
          </a:p>
          <a:p>
            <a:r>
              <a:rPr lang="ru-RU" sz="2400" b="1" dirty="0"/>
              <a:t>2. </a:t>
            </a:r>
            <a:r>
              <a:rPr lang="ru-RU" sz="2400" dirty="0"/>
              <a:t>Петергоф. Английский дворец - История </a:t>
            </a:r>
            <a:r>
              <a:rPr lang="ru-RU" sz="2400" dirty="0" smtClean="0"/>
              <a:t>архитектуры</a:t>
            </a:r>
          </a:p>
          <a:p>
            <a:endParaRPr lang="ru-RU" sz="2400" dirty="0"/>
          </a:p>
          <a:p>
            <a:r>
              <a:rPr lang="ru-RU" sz="2400" b="1" dirty="0"/>
              <a:t>3. </a:t>
            </a:r>
            <a:r>
              <a:rPr lang="ru-RU" sz="2400" dirty="0"/>
              <a:t>Петергоф, Английский дворец (65-78 стр</a:t>
            </a:r>
            <a:r>
              <a:rPr lang="ru-RU" sz="2400" dirty="0" smtClean="0"/>
              <a:t>.)</a:t>
            </a:r>
          </a:p>
          <a:p>
            <a:endParaRPr lang="ru-RU" sz="2400" dirty="0"/>
          </a:p>
          <a:p>
            <a:r>
              <a:rPr lang="ru-RU" sz="2400" b="1" dirty="0"/>
              <a:t>4. «</a:t>
            </a:r>
            <a:r>
              <a:rPr lang="ru-RU" sz="2400" dirty="0"/>
              <a:t>Английский дворец». Год издания: 1997 (12-17 стр.)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667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Arial"/>
              </a:rPr>
              <a:t>Актуальность проекта: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9" name="TextShape 2"/>
          <p:cNvSpPr txBox="1"/>
          <p:nvPr/>
        </p:nvSpPr>
        <p:spPr>
          <a:xfrm>
            <a:off x="432000" y="1825560"/>
            <a:ext cx="7344000" cy="429444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32000" indent="-324000" algn="just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" sz="2800" strike="noStrike" spc="-1" dirty="0">
                <a:solidFill>
                  <a:srgbClr val="000000"/>
                </a:solidFill>
                <a:latin typeface="Arial"/>
              </a:rPr>
              <a:t>Актуальность проекта заключается в  </a:t>
            </a:r>
            <a:r>
              <a:rPr lang="ru-RU" sz="2800" strike="noStrike" spc="-1" dirty="0" smtClean="0">
                <a:solidFill>
                  <a:srgbClr val="000000"/>
                </a:solidFill>
                <a:latin typeface="Arial"/>
              </a:rPr>
              <a:t>проектировании не существующего в нынешнее время памятника архитектуры 18 века для изучения истории здания и, как оно устроено. </a:t>
            </a:r>
            <a:endParaRPr lang="en" sz="28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0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pic>
        <p:nvPicPr>
          <p:cNvPr id="1026" name="Picture 2" descr="https://a-121.ru/wp-content/uploads/2018/11/%D0%A0%D0%B0%D0%B7%D0%B2%D0%B0%D0%BB%D0%B8%D0%BD%D1%8B-%D0%90%D0%BD%D0%B3%D0%BB%D0%B8%D0%B9%D1%81%D0%BA%D0%BE%D0%B3%D0%BE-%D0%B4%D0%B2%D0%BE%D1%80%D1%86%D0%B0.-%D0%A4%D0%BE%D1%82%D0%BE-%D1%81%D0%B5%D1%80%D0%B5%D0%B4%D0%B8%D0%BD%D1%8B-%D0%BF%D1%80%D0%BE%D1%88%D0%BB%D0%BE%D0%B3%D0%BE-%D0%B2%D0%B5%D0%BA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5280" y="1825560"/>
            <a:ext cx="4002531" cy="3002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Arial"/>
              </a:rPr>
              <a:t>Цель работы: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2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indent="-324000" algn="just">
              <a:lnSpc>
                <a:spcPct val="90000"/>
              </a:lnSpc>
              <a:spcBef>
                <a:spcPts val="1001"/>
              </a:spcBef>
            </a:pPr>
            <a:r>
              <a:rPr lang="ru-RU" sz="2800" strike="noStrike" spc="-1" dirty="0" smtClean="0">
                <a:solidFill>
                  <a:srgbClr val="000000"/>
                </a:solidFill>
                <a:latin typeface="Arial"/>
              </a:rPr>
              <a:t>Проектирование и создание детализированной модели дворца по оставшимся фото и чертежам в масштабе.</a:t>
            </a:r>
            <a:endParaRPr lang="en" sz="28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3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TextShape 1"/>
          <p:cNvSpPr txBox="1"/>
          <p:nvPr/>
        </p:nvSpPr>
        <p:spPr>
          <a:xfrm>
            <a:off x="838080" y="3650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>
                <a:solidFill>
                  <a:srgbClr val="000000"/>
                </a:solidFill>
                <a:latin typeface="Arial"/>
              </a:rPr>
              <a:t>Задачи работы:</a:t>
            </a:r>
            <a:endParaRPr lang="ru-RU" sz="4400" b="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5" name="TextShape 2"/>
          <p:cNvSpPr txBox="1"/>
          <p:nvPr/>
        </p:nvSpPr>
        <p:spPr>
          <a:xfrm>
            <a:off x="838080" y="1825560"/>
            <a:ext cx="10515240" cy="435096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190350" indent="-514350">
              <a:lnSpc>
                <a:spcPct val="90000"/>
              </a:lnSpc>
              <a:spcBef>
                <a:spcPts val="1001"/>
              </a:spcBef>
              <a:buAutoNum type="arabicPeriod"/>
            </a:pPr>
            <a:r>
              <a:rPr lang="ru-RU" sz="2800" strike="noStrike" spc="-1" dirty="0" smtClean="0">
                <a:solidFill>
                  <a:srgbClr val="000000"/>
                </a:solidFill>
                <a:latin typeface="Arial"/>
              </a:rPr>
              <a:t>Изучить принцип работы КОМПАС – 3</a:t>
            </a:r>
            <a:r>
              <a:rPr lang="en-US" sz="2800" strike="noStrike" spc="-1" dirty="0" smtClean="0">
                <a:solidFill>
                  <a:srgbClr val="000000"/>
                </a:solidFill>
                <a:latin typeface="Arial"/>
              </a:rPr>
              <a:t>D</a:t>
            </a:r>
            <a:r>
              <a:rPr lang="ru-RU" sz="2800" strike="noStrike" spc="-1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pPr marL="190350" indent="-514350">
              <a:lnSpc>
                <a:spcPct val="90000"/>
              </a:lnSpc>
              <a:spcBef>
                <a:spcPts val="1001"/>
              </a:spcBef>
              <a:buAutoNum type="arabicPeriod"/>
            </a:pP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Разработать модель дворца.</a:t>
            </a:r>
          </a:p>
          <a:p>
            <a:pPr marL="190350" indent="-514350">
              <a:lnSpc>
                <a:spcPct val="90000"/>
              </a:lnSpc>
              <a:spcBef>
                <a:spcPts val="1001"/>
              </a:spcBef>
              <a:buAutoNum type="arabicPeriod"/>
            </a:pPr>
            <a:r>
              <a:rPr lang="ru-RU" sz="2800" spc="-1" dirty="0" smtClean="0">
                <a:solidFill>
                  <a:srgbClr val="000000"/>
                </a:solidFill>
                <a:latin typeface="Arial"/>
              </a:rPr>
              <a:t>Распечатать и собрать модель.</a:t>
            </a:r>
            <a:r>
              <a:rPr lang="ru-RU" sz="280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" sz="2800" strike="noStrike" spc="-1" dirty="0" smtClean="0">
                <a:solidFill>
                  <a:srgbClr val="000000"/>
                </a:solidFill>
                <a:latin typeface="Arial"/>
              </a:rPr>
              <a:t> </a:t>
            </a:r>
            <a:endParaRPr lang="en" sz="2800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6" name="TextShape 3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 dirty="0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 dirty="0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Методика выполнения работы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080" y="2487168"/>
            <a:ext cx="10515240" cy="4306824"/>
          </a:xfrm>
        </p:spPr>
        <p:txBody>
          <a:bodyPr/>
          <a:lstStyle/>
          <a:p>
            <a:r>
              <a:rPr lang="ru-RU" dirty="0"/>
              <a:t>1) Изучить интерфейс КОМПАС-3D </a:t>
            </a:r>
            <a:endParaRPr lang="ru-RU" dirty="0" smtClean="0"/>
          </a:p>
          <a:p>
            <a:r>
              <a:rPr lang="ru-RU" dirty="0" smtClean="0"/>
              <a:t>2</a:t>
            </a:r>
            <a:r>
              <a:rPr lang="ru-RU" dirty="0"/>
              <a:t>) Создание чертежей, учитывая масштабирование, расчет размеров </a:t>
            </a:r>
            <a:endParaRPr lang="ru-RU" dirty="0" smtClean="0"/>
          </a:p>
          <a:p>
            <a:r>
              <a:rPr lang="ru-RU" dirty="0" smtClean="0"/>
              <a:t>3</a:t>
            </a:r>
            <a:r>
              <a:rPr lang="ru-RU" dirty="0"/>
              <a:t>) Создание моделей </a:t>
            </a:r>
            <a:endParaRPr lang="ru-RU" dirty="0" smtClean="0"/>
          </a:p>
          <a:p>
            <a:r>
              <a:rPr lang="ru-RU" dirty="0" smtClean="0"/>
              <a:t>4</a:t>
            </a:r>
            <a:r>
              <a:rPr lang="ru-RU" dirty="0"/>
              <a:t>) Печать </a:t>
            </a:r>
            <a:r>
              <a:rPr lang="ru-RU"/>
              <a:t>частей </a:t>
            </a:r>
            <a:r>
              <a:rPr lang="ru-RU" smtClean="0"/>
              <a:t>дворца на </a:t>
            </a:r>
            <a:r>
              <a:rPr lang="ru-RU" dirty="0" smtClean="0"/>
              <a:t>3D-принтере</a:t>
            </a:r>
          </a:p>
          <a:p>
            <a:endParaRPr lang="ru-RU" spc="-1" dirty="0">
              <a:solidFill>
                <a:srgbClr val="8B8B8B"/>
              </a:solidFill>
            </a:endParaRPr>
          </a:p>
          <a:p>
            <a:pPr marL="0" indent="0">
              <a:buNone/>
            </a:pPr>
            <a:endParaRPr lang="ru-RU" sz="1200" spc="-1" dirty="0">
              <a:solidFill>
                <a:srgbClr val="8B8B8B"/>
              </a:solidFill>
            </a:endParaRPr>
          </a:p>
          <a:p>
            <a:pPr marL="0" indent="0">
              <a:buNone/>
            </a:pPr>
            <a:endParaRPr lang="ru-RU" sz="1200" spc="-1" dirty="0" smtClean="0">
              <a:solidFill>
                <a:srgbClr val="8B8B8B"/>
              </a:solidFill>
            </a:endParaRPr>
          </a:p>
          <a:p>
            <a:pPr marL="0" indent="0">
              <a:buNone/>
            </a:pPr>
            <a:endParaRPr lang="ru-RU" sz="1200" spc="-1" dirty="0">
              <a:solidFill>
                <a:srgbClr val="8B8B8B"/>
              </a:solidFill>
            </a:endParaRPr>
          </a:p>
          <a:p>
            <a:pPr marL="0" indent="0">
              <a:buNone/>
            </a:pPr>
            <a:endParaRPr lang="ru-RU" sz="1200" spc="-1" dirty="0" smtClean="0">
              <a:solidFill>
                <a:srgbClr val="8B8B8B"/>
              </a:solidFill>
            </a:endParaRPr>
          </a:p>
          <a:p>
            <a:pPr marL="0" indent="0">
              <a:buNone/>
            </a:pPr>
            <a:endParaRPr lang="ru-RU" sz="1200" spc="-1" dirty="0">
              <a:solidFill>
                <a:srgbClr val="8B8B8B"/>
              </a:solidFill>
            </a:endParaRPr>
          </a:p>
          <a:p>
            <a:pPr marL="0" indent="0">
              <a:buNone/>
            </a:pPr>
            <a:r>
              <a:rPr lang="ru-RU" sz="1200" spc="-1" dirty="0" smtClean="0">
                <a:solidFill>
                  <a:srgbClr val="8B8B8B"/>
                </a:solidFill>
              </a:rPr>
              <a:t>                                                                                                   Детский </a:t>
            </a:r>
            <a:r>
              <a:rPr lang="ru-RU" sz="1200" spc="-1" dirty="0">
                <a:solidFill>
                  <a:srgbClr val="8B8B8B"/>
                </a:solidFill>
              </a:rPr>
              <a:t>технопарк «Альтаир»</a:t>
            </a:r>
            <a:endParaRPr lang="ru-RU" sz="1200" spc="-1" dirty="0">
              <a:latin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7709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Используемое оборудование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/>
          </p:nvPr>
        </p:nvSpPr>
        <p:spPr>
          <a:xfrm>
            <a:off x="246888" y="1814400"/>
            <a:ext cx="11106432" cy="4300200"/>
          </a:xfrm>
        </p:spPr>
        <p:txBody>
          <a:bodyPr>
            <a:normAutofit/>
          </a:bodyPr>
          <a:lstStyle/>
          <a:p>
            <a:r>
              <a:rPr lang="ru-RU" sz="2400" dirty="0"/>
              <a:t>1) Компьютер с ОС Windows 10 </a:t>
            </a:r>
            <a:endParaRPr lang="ru-RU" sz="2400" dirty="0" smtClean="0"/>
          </a:p>
          <a:p>
            <a:pPr marL="0" indent="0">
              <a:buNone/>
            </a:pPr>
            <a:endParaRPr lang="ru-RU" sz="2400" dirty="0" smtClean="0"/>
          </a:p>
          <a:p>
            <a:r>
              <a:rPr lang="ru-RU" sz="2400" dirty="0" smtClean="0"/>
              <a:t>2</a:t>
            </a:r>
            <a:r>
              <a:rPr lang="ru-RU" sz="2400" dirty="0"/>
              <a:t>) Программный комплекс </a:t>
            </a:r>
            <a:r>
              <a:rPr lang="ru-RU" sz="2400" dirty="0" smtClean="0"/>
              <a:t>КОМПАС-3D</a:t>
            </a:r>
          </a:p>
          <a:p>
            <a:pPr marL="0" indent="0">
              <a:buNone/>
            </a:pPr>
            <a:r>
              <a:rPr lang="ru-RU" sz="2400" dirty="0" smtClean="0"/>
              <a:t> </a:t>
            </a:r>
          </a:p>
          <a:p>
            <a:r>
              <a:rPr lang="ru-RU" sz="2400" dirty="0" smtClean="0"/>
              <a:t>3</a:t>
            </a:r>
            <a:r>
              <a:rPr lang="ru-RU" sz="2400" dirty="0"/>
              <a:t>) 3D-принтер </a:t>
            </a:r>
          </a:p>
        </p:txBody>
      </p:sp>
      <p:pic>
        <p:nvPicPr>
          <p:cNvPr id="2052" name="Picture 4" descr="https://quizizz.com/_media/quizzes/2873cf3b-fe80-4766-bad3-60f3e0a49af3_900_9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248" y="1814400"/>
            <a:ext cx="3249167" cy="3249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187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Используемые материалы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838080" y="1814400"/>
            <a:ext cx="8552808" cy="2026080"/>
          </a:xfrm>
        </p:spPr>
        <p:txBody>
          <a:bodyPr/>
          <a:lstStyle/>
          <a:p>
            <a:r>
              <a:rPr lang="ru-RU" dirty="0" smtClean="0"/>
              <a:t>Пластик, краски акриловые, клей.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568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TextShape 1"/>
          <p:cNvSpPr txBox="1"/>
          <p:nvPr/>
        </p:nvSpPr>
        <p:spPr>
          <a:xfrm>
            <a:off x="796104" y="186840"/>
            <a:ext cx="10515240" cy="132516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trike="noStrike" spc="-1" dirty="0" smtClean="0">
                <a:solidFill>
                  <a:srgbClr val="000000"/>
                </a:solidFill>
                <a:latin typeface="Arial"/>
              </a:rPr>
              <a:t>Полученные результаты:</a:t>
            </a:r>
            <a:endParaRPr lang="ru-RU" sz="44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8" name="TextShape 2"/>
          <p:cNvSpPr txBox="1"/>
          <p:nvPr/>
        </p:nvSpPr>
        <p:spPr>
          <a:xfrm>
            <a:off x="4038480" y="6356520"/>
            <a:ext cx="4114440" cy="364680"/>
          </a:xfrm>
          <a:prstGeom prst="rect">
            <a:avLst/>
          </a:prstGeom>
          <a:noFill/>
          <a:ln>
            <a:noFill/>
          </a:ln>
        </p:spPr>
        <p:txBody>
          <a:bodyPr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1200" b="0" strike="noStrike" spc="-1">
                <a:solidFill>
                  <a:srgbClr val="8B8B8B"/>
                </a:solidFill>
                <a:latin typeface="Arial"/>
              </a:rPr>
              <a:t>Детский технопарк «Альтаир»</a:t>
            </a:r>
            <a:endParaRPr lang="ru-RU" sz="1200" b="0" strike="noStrike" spc="-1">
              <a:latin typeface="Times New Roman"/>
            </a:endParaRPr>
          </a:p>
        </p:txBody>
      </p:sp>
      <p:sp>
        <p:nvSpPr>
          <p:cNvPr id="559" name="TextShape 3"/>
          <p:cNvSpPr txBox="1"/>
          <p:nvPr/>
        </p:nvSpPr>
        <p:spPr>
          <a:xfrm>
            <a:off x="993528" y="1512000"/>
            <a:ext cx="4489920" cy="4300200"/>
          </a:xfrm>
          <a:prstGeom prst="rect">
            <a:avLst/>
          </a:prstGeom>
          <a:noFill/>
          <a:ln>
            <a:noFill/>
          </a:ln>
        </p:spPr>
        <p:txBody>
          <a:bodyPr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800" b="1" strike="noStrike" spc="-1" dirty="0" smtClean="0">
                <a:solidFill>
                  <a:srgbClr val="000000"/>
                </a:solidFill>
                <a:latin typeface="Arial"/>
              </a:rPr>
              <a:t>Английский дворец.</a:t>
            </a:r>
            <a:endParaRPr lang="en" sz="2800" b="1" strike="noStrike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1" name="TextShape 4"/>
          <p:cNvSpPr txBox="1"/>
          <p:nvPr/>
        </p:nvSpPr>
        <p:spPr>
          <a:xfrm>
            <a:off x="6624000" y="1512000"/>
            <a:ext cx="5568120" cy="88308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>
            <a:noAutofit/>
          </a:bodyPr>
          <a:lstStyle/>
          <a:p>
            <a:pPr>
              <a:buClr>
                <a:srgbClr val="000000"/>
              </a:buClr>
              <a:buSzPct val="45000"/>
            </a:pPr>
            <a:endParaRPr lang="ru-RU" sz="2800" b="1" strike="noStrike" spc="-1" dirty="0">
              <a:latin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81" y="2303005"/>
            <a:ext cx="5631088" cy="3348635"/>
          </a:xfrm>
          <a:prstGeom prst="rect">
            <a:avLst/>
          </a:prstGeom>
        </p:spPr>
      </p:pic>
      <p:sp>
        <p:nvSpPr>
          <p:cNvPr id="4" name="AutoShape 4" descr="blob:https://web.telegram.org/641808ab-4bf4-4d65-a90f-621c7d5ef1ed"/>
          <p:cNvSpPr>
            <a:spLocks noChangeAspect="1" noChangeArrowheads="1"/>
          </p:cNvSpPr>
          <p:nvPr/>
        </p:nvSpPr>
        <p:spPr bwMode="auto">
          <a:xfrm>
            <a:off x="307974" y="7937"/>
            <a:ext cx="3139313" cy="31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blob:https://web.telegram.org/641808ab-4bf4-4d65-a90f-621c7d5ef1ed"/>
          <p:cNvSpPr>
            <a:spLocks noChangeAspect="1" noChangeArrowheads="1"/>
          </p:cNvSpPr>
          <p:nvPr/>
        </p:nvSpPr>
        <p:spPr bwMode="auto">
          <a:xfrm>
            <a:off x="460374" y="160337"/>
            <a:ext cx="3139313" cy="3139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blob:https://web.telegram.org/641808ab-4bf4-4d65-a90f-621c7d5ef1ed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4000" y="2303005"/>
            <a:ext cx="4763551" cy="33486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080" y="160338"/>
            <a:ext cx="10515240" cy="1325160"/>
          </a:xfrm>
        </p:spPr>
        <p:txBody>
          <a:bodyPr/>
          <a:lstStyle/>
          <a:p>
            <a:pPr algn="ctr"/>
            <a:r>
              <a:rPr lang="ru-RU" b="1" spc="-1" dirty="0" smtClean="0">
                <a:solidFill>
                  <a:srgbClr val="000000"/>
                </a:solidFill>
              </a:rPr>
              <a:t>Полученные результаты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/>
          </p:nvPr>
        </p:nvSpPr>
        <p:spPr>
          <a:xfrm>
            <a:off x="6799968" y="1814400"/>
            <a:ext cx="4995792" cy="4300200"/>
          </a:xfrm>
        </p:spPr>
        <p:txBody>
          <a:bodyPr/>
          <a:lstStyle/>
          <a:p>
            <a:r>
              <a:rPr lang="ru-RU" dirty="0" smtClean="0"/>
              <a:t>Английский дворец.</a:t>
            </a:r>
            <a:endParaRPr lang="ru-RU" dirty="0"/>
          </a:p>
        </p:txBody>
      </p:sp>
      <p:sp>
        <p:nvSpPr>
          <p:cNvPr id="4" name="AutoShape 2" descr="blob:https://web.telegram.org/e9a2651b-324b-46f2-aef2-c3cbe09df6a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2" descr="blob:https://web.telegram.org/0af725b1-f07c-4e2c-8dbd-4afefa849b33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blob:https://web.telegram.org/0af725b1-f07c-4e2c-8dbd-4afefa849b33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375" y="1631356"/>
            <a:ext cx="6195901" cy="466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70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67FC0"/>
      </a:accent1>
      <a:accent2>
        <a:srgbClr val="FAB243"/>
      </a:accent2>
      <a:accent3>
        <a:srgbClr val="70BC7E"/>
      </a:accent3>
      <a:accent4>
        <a:srgbClr val="3C6AB3"/>
      </a:accent4>
      <a:accent5>
        <a:srgbClr val="ED7440"/>
      </a:accent5>
      <a:accent6>
        <a:srgbClr val="25A05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технопарк</Template>
  <TotalTime>298</TotalTime>
  <Words>317</Words>
  <Application>Microsoft Office PowerPoint</Application>
  <PresentationFormat>Широкоэкранный</PresentationFormat>
  <Paragraphs>57</Paragraphs>
  <Slides>12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12</vt:i4>
      </vt:variant>
    </vt:vector>
  </HeadingPairs>
  <TitlesOfParts>
    <vt:vector size="28" baseType="lpstr">
      <vt:lpstr>Arial</vt:lpstr>
      <vt:lpstr>Calibri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Методика выполнения работы</vt:lpstr>
      <vt:lpstr>Используемое оборудование</vt:lpstr>
      <vt:lpstr>Используемые материалы</vt:lpstr>
      <vt:lpstr>Презентация PowerPoint</vt:lpstr>
      <vt:lpstr>Полученные результаты</vt:lpstr>
      <vt:lpstr>Дальнейшее развитие проекта</vt:lpstr>
      <vt:lpstr>Презентация PowerPoint</vt:lpstr>
      <vt:lpstr>Список литературы: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</dc:title>
  <dc:subject/>
  <dc:creator>Анна Грачёва</dc:creator>
  <dc:description/>
  <cp:lastModifiedBy>Хоменко Наталья Александровна</cp:lastModifiedBy>
  <cp:revision>32</cp:revision>
  <dcterms:created xsi:type="dcterms:W3CDTF">2023-10-31T20:10:12Z</dcterms:created>
  <dcterms:modified xsi:type="dcterms:W3CDTF">2024-02-28T17:12:27Z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Широкоэкранный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14</vt:i4>
  </property>
</Properties>
</file>