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7" r:id="rId10"/>
    <p:sldId id="273" r:id="rId11"/>
    <p:sldId id="274" r:id="rId12"/>
    <p:sldId id="275" r:id="rId13"/>
    <p:sldId id="27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F70D8-AA7F-40C4-B708-1FB4DD9DBFE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9AE47D-D010-46FD-8DA9-764419928B03}">
      <dgm:prSet custT="1"/>
      <dgm:spPr/>
      <dgm:t>
        <a:bodyPr/>
        <a:lstStyle/>
        <a:p>
          <a:pPr algn="l" rtl="0"/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неполноценное восстановление организма после проведения интенсивной тренировки</a:t>
          </a:r>
          <a:endParaRPr lang="ru-RU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2A4596-B9FC-4A26-895B-1FFD3E3977A0}" type="parTrans" cxnId="{18AA603E-C990-4ED1-8DFA-B6BE1DBF2715}">
      <dgm:prSet/>
      <dgm:spPr/>
      <dgm:t>
        <a:bodyPr/>
        <a:lstStyle/>
        <a:p>
          <a:endParaRPr lang="ru-RU"/>
        </a:p>
      </dgm:t>
    </dgm:pt>
    <dgm:pt modelId="{E2579804-2055-4130-A8B7-BC740EF072B9}" type="sibTrans" cxnId="{18AA603E-C990-4ED1-8DFA-B6BE1DBF2715}">
      <dgm:prSet/>
      <dgm:spPr/>
      <dgm:t>
        <a:bodyPr/>
        <a:lstStyle/>
        <a:p>
          <a:endParaRPr lang="ru-RU"/>
        </a:p>
      </dgm:t>
    </dgm:pt>
    <dgm:pt modelId="{B0EDA2E7-0482-48E1-AD8E-A142D45756EC}">
      <dgm:prSet custT="1"/>
      <dgm:spPr/>
      <dgm:t>
        <a:bodyPr/>
        <a:lstStyle/>
        <a:p>
          <a:pPr algn="l"/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чрезмерная нагрузка</a:t>
          </a:r>
          <a:endParaRPr lang="ru-RU" sz="2000" b="1" dirty="0"/>
        </a:p>
      </dgm:t>
    </dgm:pt>
    <dgm:pt modelId="{53FCB8DD-DED4-4959-9DFD-66E69954DE81}" type="parTrans" cxnId="{8DE72AE4-777B-4CCD-A897-CC74424C3DD6}">
      <dgm:prSet/>
      <dgm:spPr/>
      <dgm:t>
        <a:bodyPr/>
        <a:lstStyle/>
        <a:p>
          <a:endParaRPr lang="ru-RU"/>
        </a:p>
      </dgm:t>
    </dgm:pt>
    <dgm:pt modelId="{B7168C83-9349-4A51-AAB7-C546C310011C}" type="sibTrans" cxnId="{8DE72AE4-777B-4CCD-A897-CC74424C3DD6}">
      <dgm:prSet/>
      <dgm:spPr/>
      <dgm:t>
        <a:bodyPr/>
        <a:lstStyle/>
        <a:p>
          <a:endParaRPr lang="ru-RU"/>
        </a:p>
      </dgm:t>
    </dgm:pt>
    <dgm:pt modelId="{66ABE79A-3A50-4B09-B336-41C49C5D1537}">
      <dgm:prSet custT="1"/>
      <dgm:spPr/>
      <dgm:t>
        <a:bodyPr/>
        <a:lstStyle/>
        <a:p>
          <a:pPr algn="l"/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неправильная техника выполнения упражнений</a:t>
          </a:r>
          <a:endParaRPr lang="ru-RU" sz="2000" b="1" dirty="0"/>
        </a:p>
      </dgm:t>
    </dgm:pt>
    <dgm:pt modelId="{AA00D92C-D787-4590-B14C-EC412FE08BAB}" type="parTrans" cxnId="{5F78DB11-24D3-41A4-8C81-9BF2109A8441}">
      <dgm:prSet/>
      <dgm:spPr/>
      <dgm:t>
        <a:bodyPr/>
        <a:lstStyle/>
        <a:p>
          <a:endParaRPr lang="ru-RU"/>
        </a:p>
      </dgm:t>
    </dgm:pt>
    <dgm:pt modelId="{061E4B7C-A23B-4570-A53D-544A073CC896}" type="sibTrans" cxnId="{5F78DB11-24D3-41A4-8C81-9BF2109A8441}">
      <dgm:prSet/>
      <dgm:spPr/>
      <dgm:t>
        <a:bodyPr/>
        <a:lstStyle/>
        <a:p>
          <a:endParaRPr lang="ru-RU"/>
        </a:p>
      </dgm:t>
    </dgm:pt>
    <dgm:pt modelId="{B146477D-6ADF-4381-B39B-D9001619CB56}">
      <dgm:prSet custT="1"/>
      <dgm:spPr/>
      <dgm:t>
        <a:bodyPr/>
        <a:lstStyle/>
        <a:p>
          <a:pPr algn="l"/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нарушения равномерности нагрузок на отдельные группы мышц</a:t>
          </a:r>
          <a:endParaRPr lang="ru-RU" sz="2000" b="1" dirty="0"/>
        </a:p>
      </dgm:t>
    </dgm:pt>
    <dgm:pt modelId="{40EEAD9F-96F3-414B-B8C2-44E3AB86B032}" type="parTrans" cxnId="{93749506-5041-435E-8331-1E417CDAEC37}">
      <dgm:prSet/>
      <dgm:spPr/>
      <dgm:t>
        <a:bodyPr/>
        <a:lstStyle/>
        <a:p>
          <a:endParaRPr lang="ru-RU"/>
        </a:p>
      </dgm:t>
    </dgm:pt>
    <dgm:pt modelId="{31B1377E-6080-4FBA-AC27-78E7FBB2103F}" type="sibTrans" cxnId="{93749506-5041-435E-8331-1E417CDAEC37}">
      <dgm:prSet/>
      <dgm:spPr/>
      <dgm:t>
        <a:bodyPr/>
        <a:lstStyle/>
        <a:p>
          <a:endParaRPr lang="ru-RU"/>
        </a:p>
      </dgm:t>
    </dgm:pt>
    <dgm:pt modelId="{4F792012-0BA2-4C5B-97DF-FB9275377F14}" type="pres">
      <dgm:prSet presAssocID="{6CBF70D8-AA7F-40C4-B708-1FB4DD9DBF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71B02-7334-4A2B-BB3D-2DCC0659401A}" type="pres">
      <dgm:prSet presAssocID="{6CBF70D8-AA7F-40C4-B708-1FB4DD9DBFE3}" presName="diamond" presStyleLbl="bgShp" presStyleIdx="0" presStyleCnt="1" custLinFactNeighborX="34518" custLinFactNeighborY="-290"/>
      <dgm:spPr/>
    </dgm:pt>
    <dgm:pt modelId="{45B6EE81-A888-4661-8400-21C1BCA2D742}" type="pres">
      <dgm:prSet presAssocID="{6CBF70D8-AA7F-40C4-B708-1FB4DD9DBFE3}" presName="quad1" presStyleLbl="node1" presStyleIdx="0" presStyleCnt="4" custScaleX="134087" custScaleY="104204" custLinFactNeighborX="23458" custLinFactNeighborY="-9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5F29-8078-4AD9-8F10-6498EA1F9A2E}" type="pres">
      <dgm:prSet presAssocID="{6CBF70D8-AA7F-40C4-B708-1FB4DD9DBFE3}" presName="quad2" presStyleLbl="node1" presStyleIdx="1" presStyleCnt="4" custScaleX="119773" custScaleY="93899" custLinFactNeighborX="52206" custLinFactNeighborY="-10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B9387-E337-489C-806A-8D0759F570BA}" type="pres">
      <dgm:prSet presAssocID="{6CBF70D8-AA7F-40C4-B708-1FB4DD9DBFE3}" presName="quad3" presStyleLbl="node1" presStyleIdx="2" presStyleCnt="4" custScaleX="131297" custLinFactNeighborX="25081" custLinFactNeighborY="-9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337EA-950B-4A99-A82F-4D91DFFD2EFF}" type="pres">
      <dgm:prSet presAssocID="{6CBF70D8-AA7F-40C4-B708-1FB4DD9DBFE3}" presName="quad4" presStyleLbl="node1" presStyleIdx="3" presStyleCnt="4" custScaleX="119293" custLinFactNeighborX="55182" custLinFactNeighborY="-8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968D83-8C5E-4696-B4EA-0A6DEA6E4370}" type="presOf" srcId="{B146477D-6ADF-4381-B39B-D9001619CB56}" destId="{869337EA-950B-4A99-A82F-4D91DFFD2EFF}" srcOrd="0" destOrd="0" presId="urn:microsoft.com/office/officeart/2005/8/layout/matrix3"/>
    <dgm:cxn modelId="{8DE72AE4-777B-4CCD-A897-CC74424C3DD6}" srcId="{6CBF70D8-AA7F-40C4-B708-1FB4DD9DBFE3}" destId="{B0EDA2E7-0482-48E1-AD8E-A142D45756EC}" srcOrd="1" destOrd="0" parTransId="{53FCB8DD-DED4-4959-9DFD-66E69954DE81}" sibTransId="{B7168C83-9349-4A51-AAB7-C546C310011C}"/>
    <dgm:cxn modelId="{3DCA1498-A4D1-4058-BB05-D067F2057E51}" type="presOf" srcId="{6CBF70D8-AA7F-40C4-B708-1FB4DD9DBFE3}" destId="{4F792012-0BA2-4C5B-97DF-FB9275377F14}" srcOrd="0" destOrd="0" presId="urn:microsoft.com/office/officeart/2005/8/layout/matrix3"/>
    <dgm:cxn modelId="{859FAB6F-44F3-4607-B103-83FF91F7C463}" type="presOf" srcId="{B0EDA2E7-0482-48E1-AD8E-A142D45756EC}" destId="{80005F29-8078-4AD9-8F10-6498EA1F9A2E}" srcOrd="0" destOrd="0" presId="urn:microsoft.com/office/officeart/2005/8/layout/matrix3"/>
    <dgm:cxn modelId="{B957AA9C-0A0D-40AC-9CB3-C7961A6D4D45}" type="presOf" srcId="{E69AE47D-D010-46FD-8DA9-764419928B03}" destId="{45B6EE81-A888-4661-8400-21C1BCA2D742}" srcOrd="0" destOrd="0" presId="urn:microsoft.com/office/officeart/2005/8/layout/matrix3"/>
    <dgm:cxn modelId="{18AA603E-C990-4ED1-8DFA-B6BE1DBF2715}" srcId="{6CBF70D8-AA7F-40C4-B708-1FB4DD9DBFE3}" destId="{E69AE47D-D010-46FD-8DA9-764419928B03}" srcOrd="0" destOrd="0" parTransId="{CF2A4596-B9FC-4A26-895B-1FFD3E3977A0}" sibTransId="{E2579804-2055-4130-A8B7-BC740EF072B9}"/>
    <dgm:cxn modelId="{09880D10-B2B6-4DAC-A873-7A679A385CD1}" type="presOf" srcId="{66ABE79A-3A50-4B09-B336-41C49C5D1537}" destId="{359B9387-E337-489C-806A-8D0759F570BA}" srcOrd="0" destOrd="0" presId="urn:microsoft.com/office/officeart/2005/8/layout/matrix3"/>
    <dgm:cxn modelId="{5F78DB11-24D3-41A4-8C81-9BF2109A8441}" srcId="{6CBF70D8-AA7F-40C4-B708-1FB4DD9DBFE3}" destId="{66ABE79A-3A50-4B09-B336-41C49C5D1537}" srcOrd="2" destOrd="0" parTransId="{AA00D92C-D787-4590-B14C-EC412FE08BAB}" sibTransId="{061E4B7C-A23B-4570-A53D-544A073CC896}"/>
    <dgm:cxn modelId="{93749506-5041-435E-8331-1E417CDAEC37}" srcId="{6CBF70D8-AA7F-40C4-B708-1FB4DD9DBFE3}" destId="{B146477D-6ADF-4381-B39B-D9001619CB56}" srcOrd="3" destOrd="0" parTransId="{40EEAD9F-96F3-414B-B8C2-44E3AB86B032}" sibTransId="{31B1377E-6080-4FBA-AC27-78E7FBB2103F}"/>
    <dgm:cxn modelId="{84BF4424-88D0-4E60-8146-968CBD834EAE}" type="presParOf" srcId="{4F792012-0BA2-4C5B-97DF-FB9275377F14}" destId="{E0071B02-7334-4A2B-BB3D-2DCC0659401A}" srcOrd="0" destOrd="0" presId="urn:microsoft.com/office/officeart/2005/8/layout/matrix3"/>
    <dgm:cxn modelId="{E760BDF8-7F8E-4442-BE1E-C27F1EFCD225}" type="presParOf" srcId="{4F792012-0BA2-4C5B-97DF-FB9275377F14}" destId="{45B6EE81-A888-4661-8400-21C1BCA2D742}" srcOrd="1" destOrd="0" presId="urn:microsoft.com/office/officeart/2005/8/layout/matrix3"/>
    <dgm:cxn modelId="{B1A4754D-296A-4454-A10F-C776A72748C4}" type="presParOf" srcId="{4F792012-0BA2-4C5B-97DF-FB9275377F14}" destId="{80005F29-8078-4AD9-8F10-6498EA1F9A2E}" srcOrd="2" destOrd="0" presId="urn:microsoft.com/office/officeart/2005/8/layout/matrix3"/>
    <dgm:cxn modelId="{CC82199E-2E5F-4DFC-A5AD-E623A29467FA}" type="presParOf" srcId="{4F792012-0BA2-4C5B-97DF-FB9275377F14}" destId="{359B9387-E337-489C-806A-8D0759F570BA}" srcOrd="3" destOrd="0" presId="urn:microsoft.com/office/officeart/2005/8/layout/matrix3"/>
    <dgm:cxn modelId="{EF74E864-2762-4AAD-B163-1A11B335092E}" type="presParOf" srcId="{4F792012-0BA2-4C5B-97DF-FB9275377F14}" destId="{869337EA-950B-4A99-A82F-4D91DFFD2EF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3DC04-1925-4244-A34B-D2F17B72648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E67C22-1CB4-4624-981F-ED23F744F599}">
      <dgm:prSet phldrT="[Текст]" custT="1"/>
      <dgm:spPr/>
      <dgm:t>
        <a:bodyPr/>
        <a:lstStyle/>
        <a:p>
          <a:pPr algn="l"/>
          <a:r>
            <a:rPr lang="ru-RU" sz="2000" b="1" i="1" dirty="0" smtClean="0"/>
            <a:t>грыжи межпозвоночного диска</a:t>
          </a:r>
          <a:endParaRPr lang="ru-RU" sz="2000" b="1" i="1" dirty="0"/>
        </a:p>
      </dgm:t>
    </dgm:pt>
    <dgm:pt modelId="{C60BB196-D98E-4E34-BDEF-B6A270563ED8}" type="parTrans" cxnId="{EF18F3C8-E823-4C1C-86FD-0F0F5921B187}">
      <dgm:prSet/>
      <dgm:spPr/>
      <dgm:t>
        <a:bodyPr/>
        <a:lstStyle/>
        <a:p>
          <a:endParaRPr lang="ru-RU"/>
        </a:p>
      </dgm:t>
    </dgm:pt>
    <dgm:pt modelId="{ED4689E8-91C6-484C-8F49-A9625F1FA61E}" type="sibTrans" cxnId="{EF18F3C8-E823-4C1C-86FD-0F0F5921B187}">
      <dgm:prSet/>
      <dgm:spPr/>
      <dgm:t>
        <a:bodyPr/>
        <a:lstStyle/>
        <a:p>
          <a:endParaRPr lang="ru-RU"/>
        </a:p>
      </dgm:t>
    </dgm:pt>
    <dgm:pt modelId="{0DED0460-8B3A-4336-857F-9E37E078CF5C}">
      <dgm:prSet custT="1"/>
      <dgm:spPr/>
      <dgm:t>
        <a:bodyPr/>
        <a:lstStyle/>
        <a:p>
          <a:pPr algn="l"/>
          <a:r>
            <a:rPr lang="ru-RU" sz="2000" b="1" i="1" dirty="0" smtClean="0"/>
            <a:t>вывихи позвонков, растяжения (частичный разрыв) связок и сухожилий </a:t>
          </a:r>
          <a:endParaRPr lang="ru-RU" sz="2000" b="1" i="1" dirty="0"/>
        </a:p>
      </dgm:t>
    </dgm:pt>
    <dgm:pt modelId="{803E9AE4-1F5F-46EA-98DD-40DBBFB324BF}" type="parTrans" cxnId="{7D6A2364-6BEA-4F44-B4B5-CDEB8AD9EAE7}">
      <dgm:prSet/>
      <dgm:spPr/>
      <dgm:t>
        <a:bodyPr/>
        <a:lstStyle/>
        <a:p>
          <a:endParaRPr lang="ru-RU"/>
        </a:p>
      </dgm:t>
    </dgm:pt>
    <dgm:pt modelId="{BA248351-5B23-4F9A-9034-3B33524EE529}" type="sibTrans" cxnId="{7D6A2364-6BEA-4F44-B4B5-CDEB8AD9EAE7}">
      <dgm:prSet/>
      <dgm:spPr/>
      <dgm:t>
        <a:bodyPr/>
        <a:lstStyle/>
        <a:p>
          <a:endParaRPr lang="ru-RU"/>
        </a:p>
      </dgm:t>
    </dgm:pt>
    <dgm:pt modelId="{BAAFE3FA-59DD-4054-A34C-DBC3C7A5E621}">
      <dgm:prSet custT="1"/>
      <dgm:spPr/>
      <dgm:t>
        <a:bodyPr/>
        <a:lstStyle/>
        <a:p>
          <a:pPr algn="l"/>
          <a:r>
            <a:rPr lang="ru-RU" sz="2000" b="1" i="1" dirty="0" smtClean="0"/>
            <a:t>отрыв поперечного отростка 1-го позвонка данного отдела</a:t>
          </a:r>
          <a:endParaRPr lang="ru-RU" sz="2000" b="1" i="1" dirty="0"/>
        </a:p>
      </dgm:t>
    </dgm:pt>
    <dgm:pt modelId="{1EA6CCCD-3929-498A-8C5F-F9F9B4A3C53B}" type="parTrans" cxnId="{8D9238A1-3222-4A83-864D-05E80913C726}">
      <dgm:prSet/>
      <dgm:spPr/>
      <dgm:t>
        <a:bodyPr/>
        <a:lstStyle/>
        <a:p>
          <a:endParaRPr lang="ru-RU"/>
        </a:p>
      </dgm:t>
    </dgm:pt>
    <dgm:pt modelId="{AFF24DDA-903B-4E08-A6E3-DD0CB347E254}" type="sibTrans" cxnId="{8D9238A1-3222-4A83-864D-05E80913C726}">
      <dgm:prSet/>
      <dgm:spPr/>
      <dgm:t>
        <a:bodyPr/>
        <a:lstStyle/>
        <a:p>
          <a:endParaRPr lang="ru-RU"/>
        </a:p>
      </dgm:t>
    </dgm:pt>
    <dgm:pt modelId="{4EAA06D9-C415-4A7C-A1AB-FB2277370197}">
      <dgm:prSet custT="1"/>
      <dgm:spPr/>
      <dgm:t>
        <a:bodyPr/>
        <a:lstStyle/>
        <a:p>
          <a:pPr algn="l"/>
          <a:r>
            <a:rPr lang="ru-RU" sz="2000" b="1" i="1" dirty="0" smtClean="0"/>
            <a:t>спондилёз встречается у спортсменов, которые часто выполняют чрезмерные разгибания в поясничном отделе</a:t>
          </a:r>
          <a:endParaRPr lang="ru-RU" sz="2000" b="1" i="1" dirty="0"/>
        </a:p>
      </dgm:t>
    </dgm:pt>
    <dgm:pt modelId="{B9D93FD9-5CD3-4785-9E0E-E0C8308ADC36}" type="parTrans" cxnId="{FFF4D612-5BB9-4CF4-9B6F-300A91D275AD}">
      <dgm:prSet/>
      <dgm:spPr/>
      <dgm:t>
        <a:bodyPr/>
        <a:lstStyle/>
        <a:p>
          <a:endParaRPr lang="ru-RU"/>
        </a:p>
      </dgm:t>
    </dgm:pt>
    <dgm:pt modelId="{B3BF6939-319C-4A31-B412-53E9ABDEB908}" type="sibTrans" cxnId="{FFF4D612-5BB9-4CF4-9B6F-300A91D275AD}">
      <dgm:prSet/>
      <dgm:spPr/>
      <dgm:t>
        <a:bodyPr/>
        <a:lstStyle/>
        <a:p>
          <a:endParaRPr lang="ru-RU"/>
        </a:p>
      </dgm:t>
    </dgm:pt>
    <dgm:pt modelId="{073D0959-B10A-4CE6-8577-43B42A232EB8}" type="pres">
      <dgm:prSet presAssocID="{E313DC04-1925-4244-A34B-D2F17B7264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6504D-EB87-492C-8962-8E5466742B67}" type="pres">
      <dgm:prSet presAssocID="{48E67C22-1CB4-4624-981F-ED23F744F59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28F90-6DF7-4423-A34B-1ACC7E44CA7B}" type="pres">
      <dgm:prSet presAssocID="{ED4689E8-91C6-484C-8F49-A9625F1FA61E}" presName="sibTrans" presStyleCnt="0"/>
      <dgm:spPr/>
    </dgm:pt>
    <dgm:pt modelId="{B2CAC0A1-69D5-4CDA-9B78-D45C3661C888}" type="pres">
      <dgm:prSet presAssocID="{0DED0460-8B3A-4336-857F-9E37E078CF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A83B6-73B0-4CA2-B7FB-D7A10BFC5120}" type="pres">
      <dgm:prSet presAssocID="{BA248351-5B23-4F9A-9034-3B33524EE529}" presName="sibTrans" presStyleCnt="0"/>
      <dgm:spPr/>
    </dgm:pt>
    <dgm:pt modelId="{671C10F9-CB6B-4EE9-B574-A3570D9454B7}" type="pres">
      <dgm:prSet presAssocID="{BAAFE3FA-59DD-4054-A34C-DBC3C7A5E6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2680A-0E71-41DA-B94A-85F9ED61F08A}" type="pres">
      <dgm:prSet presAssocID="{AFF24DDA-903B-4E08-A6E3-DD0CB347E254}" presName="sibTrans" presStyleCnt="0"/>
      <dgm:spPr/>
    </dgm:pt>
    <dgm:pt modelId="{7D88A8C1-CB51-4156-9230-4C1C2943A8F6}" type="pres">
      <dgm:prSet presAssocID="{4EAA06D9-C415-4A7C-A1AB-FB22773701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A2364-6BEA-4F44-B4B5-CDEB8AD9EAE7}" srcId="{E313DC04-1925-4244-A34B-D2F17B72648C}" destId="{0DED0460-8B3A-4336-857F-9E37E078CF5C}" srcOrd="1" destOrd="0" parTransId="{803E9AE4-1F5F-46EA-98DD-40DBBFB324BF}" sibTransId="{BA248351-5B23-4F9A-9034-3B33524EE529}"/>
    <dgm:cxn modelId="{8D9238A1-3222-4A83-864D-05E80913C726}" srcId="{E313DC04-1925-4244-A34B-D2F17B72648C}" destId="{BAAFE3FA-59DD-4054-A34C-DBC3C7A5E621}" srcOrd="2" destOrd="0" parTransId="{1EA6CCCD-3929-498A-8C5F-F9F9B4A3C53B}" sibTransId="{AFF24DDA-903B-4E08-A6E3-DD0CB347E254}"/>
    <dgm:cxn modelId="{C3D1CEE4-28BA-4598-A9AF-BB4C7E87EFC2}" type="presOf" srcId="{48E67C22-1CB4-4624-981F-ED23F744F599}" destId="{36E6504D-EB87-492C-8962-8E5466742B67}" srcOrd="0" destOrd="0" presId="urn:microsoft.com/office/officeart/2005/8/layout/default#1"/>
    <dgm:cxn modelId="{4F531885-A526-4223-A9E8-5720ECA43588}" type="presOf" srcId="{BAAFE3FA-59DD-4054-A34C-DBC3C7A5E621}" destId="{671C10F9-CB6B-4EE9-B574-A3570D9454B7}" srcOrd="0" destOrd="0" presId="urn:microsoft.com/office/officeart/2005/8/layout/default#1"/>
    <dgm:cxn modelId="{EF18F3C8-E823-4C1C-86FD-0F0F5921B187}" srcId="{E313DC04-1925-4244-A34B-D2F17B72648C}" destId="{48E67C22-1CB4-4624-981F-ED23F744F599}" srcOrd="0" destOrd="0" parTransId="{C60BB196-D98E-4E34-BDEF-B6A270563ED8}" sibTransId="{ED4689E8-91C6-484C-8F49-A9625F1FA61E}"/>
    <dgm:cxn modelId="{E978675C-5C33-44A9-801A-0F1AECE306F2}" type="presOf" srcId="{E313DC04-1925-4244-A34B-D2F17B72648C}" destId="{073D0959-B10A-4CE6-8577-43B42A232EB8}" srcOrd="0" destOrd="0" presId="urn:microsoft.com/office/officeart/2005/8/layout/default#1"/>
    <dgm:cxn modelId="{032CCC8B-2E5E-43A2-BECF-5A32E73BCA15}" type="presOf" srcId="{4EAA06D9-C415-4A7C-A1AB-FB2277370197}" destId="{7D88A8C1-CB51-4156-9230-4C1C2943A8F6}" srcOrd="0" destOrd="0" presId="urn:microsoft.com/office/officeart/2005/8/layout/default#1"/>
    <dgm:cxn modelId="{8CD42DB4-C0F7-439E-9396-AFEB214B6A79}" type="presOf" srcId="{0DED0460-8B3A-4336-857F-9E37E078CF5C}" destId="{B2CAC0A1-69D5-4CDA-9B78-D45C3661C888}" srcOrd="0" destOrd="0" presId="urn:microsoft.com/office/officeart/2005/8/layout/default#1"/>
    <dgm:cxn modelId="{FFF4D612-5BB9-4CF4-9B6F-300A91D275AD}" srcId="{E313DC04-1925-4244-A34B-D2F17B72648C}" destId="{4EAA06D9-C415-4A7C-A1AB-FB2277370197}" srcOrd="3" destOrd="0" parTransId="{B9D93FD9-5CD3-4785-9E0E-E0C8308ADC36}" sibTransId="{B3BF6939-319C-4A31-B412-53E9ABDEB908}"/>
    <dgm:cxn modelId="{24FE3203-8FEB-4EDA-8BEF-EC9B151D3481}" type="presParOf" srcId="{073D0959-B10A-4CE6-8577-43B42A232EB8}" destId="{36E6504D-EB87-492C-8962-8E5466742B67}" srcOrd="0" destOrd="0" presId="urn:microsoft.com/office/officeart/2005/8/layout/default#1"/>
    <dgm:cxn modelId="{FF05F1D3-275D-4682-82E3-10A5A4E0B98D}" type="presParOf" srcId="{073D0959-B10A-4CE6-8577-43B42A232EB8}" destId="{32D28F90-6DF7-4423-A34B-1ACC7E44CA7B}" srcOrd="1" destOrd="0" presId="urn:microsoft.com/office/officeart/2005/8/layout/default#1"/>
    <dgm:cxn modelId="{3A4875C5-8908-473C-A54B-5233DCBE337D}" type="presParOf" srcId="{073D0959-B10A-4CE6-8577-43B42A232EB8}" destId="{B2CAC0A1-69D5-4CDA-9B78-D45C3661C888}" srcOrd="2" destOrd="0" presId="urn:microsoft.com/office/officeart/2005/8/layout/default#1"/>
    <dgm:cxn modelId="{D4663865-BBF6-4EAA-BB4E-18E7F0B67F1E}" type="presParOf" srcId="{073D0959-B10A-4CE6-8577-43B42A232EB8}" destId="{98FA83B6-73B0-4CA2-B7FB-D7A10BFC5120}" srcOrd="3" destOrd="0" presId="urn:microsoft.com/office/officeart/2005/8/layout/default#1"/>
    <dgm:cxn modelId="{6BD8BB30-2E72-45A0-ABDC-8F1F374A850D}" type="presParOf" srcId="{073D0959-B10A-4CE6-8577-43B42A232EB8}" destId="{671C10F9-CB6B-4EE9-B574-A3570D9454B7}" srcOrd="4" destOrd="0" presId="urn:microsoft.com/office/officeart/2005/8/layout/default#1"/>
    <dgm:cxn modelId="{DB712C66-9AA5-4F98-B4CF-6B78FA0E05D7}" type="presParOf" srcId="{073D0959-B10A-4CE6-8577-43B42A232EB8}" destId="{8052680A-0E71-41DA-B94A-85F9ED61F08A}" srcOrd="5" destOrd="0" presId="urn:microsoft.com/office/officeart/2005/8/layout/default#1"/>
    <dgm:cxn modelId="{C13B6289-BC9A-40A1-8CEC-8C0DF66F9E26}" type="presParOf" srcId="{073D0959-B10A-4CE6-8577-43B42A232EB8}" destId="{7D88A8C1-CB51-4156-9230-4C1C2943A8F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9A103-8312-46A5-8E7B-72CA76CB25C5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0A92BCE-1F12-44D2-B04C-EB18A0E64110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ru-RU" sz="20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Правильная методика тренировки</a:t>
          </a:r>
          <a:endParaRPr lang="ru-RU" sz="1000" b="1" i="0" dirty="0"/>
        </a:p>
      </dgm:t>
    </dgm:pt>
    <dgm:pt modelId="{15AF9F4B-A9CB-4591-A8B8-C9FEA9EDDF17}" type="parTrans" cxnId="{11394128-077B-4025-BF3E-A9477B10F1CE}">
      <dgm:prSet/>
      <dgm:spPr/>
      <dgm:t>
        <a:bodyPr/>
        <a:lstStyle/>
        <a:p>
          <a:endParaRPr lang="ru-RU"/>
        </a:p>
      </dgm:t>
    </dgm:pt>
    <dgm:pt modelId="{E01A640B-AC2C-4E5E-97EF-83659BEB68C8}" type="sibTrans" cxnId="{11394128-077B-4025-BF3E-A9477B10F1CE}">
      <dgm:prSet/>
      <dgm:spPr/>
      <dgm:t>
        <a:bodyPr/>
        <a:lstStyle/>
        <a:p>
          <a:endParaRPr lang="ru-RU"/>
        </a:p>
      </dgm:t>
    </dgm:pt>
    <dgm:pt modelId="{18804D98-E059-4B5C-9CAD-8021761376C0}">
      <dgm:prSet custT="1"/>
      <dgm:spPr/>
      <dgm:t>
        <a:bodyPr/>
        <a:lstStyle/>
        <a:p>
          <a:pPr algn="l" rtl="0"/>
          <a:r>
            <a:rPr lang="ru-RU" sz="20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Обеспечение хорошего состояния мест занятий, инвентаря, одежды, обуви</a:t>
          </a:r>
          <a:endParaRPr lang="ru-RU" sz="2000" b="1" i="0" dirty="0"/>
        </a:p>
      </dgm:t>
    </dgm:pt>
    <dgm:pt modelId="{85E2A9C1-2139-4412-92C3-3D72794ACEFF}" type="parTrans" cxnId="{6C6F2FFF-2511-4C78-9C2B-AC80A8467A38}">
      <dgm:prSet/>
      <dgm:spPr/>
      <dgm:t>
        <a:bodyPr/>
        <a:lstStyle/>
        <a:p>
          <a:endParaRPr lang="ru-RU"/>
        </a:p>
      </dgm:t>
    </dgm:pt>
    <dgm:pt modelId="{EF743C5B-DA9F-4E5F-9A62-3D1927568641}" type="sibTrans" cxnId="{6C6F2FFF-2511-4C78-9C2B-AC80A8467A38}">
      <dgm:prSet/>
      <dgm:spPr/>
      <dgm:t>
        <a:bodyPr/>
        <a:lstStyle/>
        <a:p>
          <a:endParaRPr lang="ru-RU"/>
        </a:p>
      </dgm:t>
    </dgm:pt>
    <dgm:pt modelId="{FA23766D-699A-42CD-993F-42B57F9B0558}">
      <dgm:prSet custT="1"/>
      <dgm:spPr/>
      <dgm:t>
        <a:bodyPr/>
        <a:lstStyle/>
        <a:p>
          <a:pPr algn="l" rtl="0"/>
          <a:r>
            <a:rPr lang="ru-RU" sz="20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Применение защитных приспособлений</a:t>
          </a:r>
          <a:endParaRPr lang="ru-RU" sz="2000" b="1" i="0" dirty="0"/>
        </a:p>
      </dgm:t>
    </dgm:pt>
    <dgm:pt modelId="{62742AB8-F576-4119-989D-B26B5ACF1449}" type="parTrans" cxnId="{B36744B3-935B-4677-BB4E-C1DC9CED3801}">
      <dgm:prSet/>
      <dgm:spPr/>
      <dgm:t>
        <a:bodyPr/>
        <a:lstStyle/>
        <a:p>
          <a:endParaRPr lang="ru-RU"/>
        </a:p>
      </dgm:t>
    </dgm:pt>
    <dgm:pt modelId="{558E1866-2B5C-4D94-8A95-3443C4641E2D}" type="sibTrans" cxnId="{B36744B3-935B-4677-BB4E-C1DC9CED3801}">
      <dgm:prSet/>
      <dgm:spPr/>
      <dgm:t>
        <a:bodyPr/>
        <a:lstStyle/>
        <a:p>
          <a:endParaRPr lang="ru-RU"/>
        </a:p>
      </dgm:t>
    </dgm:pt>
    <dgm:pt modelId="{324B6082-D1DD-436A-9547-C522B769D1BD}">
      <dgm:prSet custT="1"/>
      <dgm:spPr/>
      <dgm:t>
        <a:bodyPr/>
        <a:lstStyle/>
        <a:p>
          <a:pPr algn="l" rtl="0"/>
          <a:r>
            <a:rPr lang="ru-RU" sz="20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Регулярный врачебный контроль</a:t>
          </a:r>
          <a:endParaRPr lang="ru-RU" sz="1500" b="1" i="0" dirty="0"/>
        </a:p>
      </dgm:t>
    </dgm:pt>
    <dgm:pt modelId="{E64BC425-5553-481E-AB70-F684589540C4}" type="parTrans" cxnId="{EFCE2009-82EB-4B61-9084-D939A658AB49}">
      <dgm:prSet/>
      <dgm:spPr/>
      <dgm:t>
        <a:bodyPr/>
        <a:lstStyle/>
        <a:p>
          <a:endParaRPr lang="ru-RU"/>
        </a:p>
      </dgm:t>
    </dgm:pt>
    <dgm:pt modelId="{48E4C543-8452-4397-BC40-3A1D850E17C3}" type="sibTrans" cxnId="{EFCE2009-82EB-4B61-9084-D939A658AB49}">
      <dgm:prSet/>
      <dgm:spPr/>
      <dgm:t>
        <a:bodyPr/>
        <a:lstStyle/>
        <a:p>
          <a:endParaRPr lang="ru-RU"/>
        </a:p>
      </dgm:t>
    </dgm:pt>
    <dgm:pt modelId="{CF8B3637-C303-4F9D-B3DC-8B04970C9EFD}">
      <dgm:prSet custT="1"/>
      <dgm:spPr/>
      <dgm:t>
        <a:bodyPr/>
        <a:lstStyle/>
        <a:p>
          <a:pPr algn="l" rtl="0"/>
          <a:r>
            <a:rPr lang="ru-RU" sz="20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Выполнение гигиенических требований</a:t>
          </a:r>
          <a:endParaRPr lang="ru-RU" sz="2100" b="1" i="0" dirty="0"/>
        </a:p>
      </dgm:t>
    </dgm:pt>
    <dgm:pt modelId="{487F3AF0-B41C-45F7-8859-9B20BCF3E7DC}" type="parTrans" cxnId="{5A650878-FFB5-4073-A480-BE3561B5DA6C}">
      <dgm:prSet/>
      <dgm:spPr/>
      <dgm:t>
        <a:bodyPr/>
        <a:lstStyle/>
        <a:p>
          <a:endParaRPr lang="ru-RU"/>
        </a:p>
      </dgm:t>
    </dgm:pt>
    <dgm:pt modelId="{DE400BD8-672A-45FD-A984-40D7B9B77E34}" type="sibTrans" cxnId="{5A650878-FFB5-4073-A480-BE3561B5DA6C}">
      <dgm:prSet/>
      <dgm:spPr/>
      <dgm:t>
        <a:bodyPr/>
        <a:lstStyle/>
        <a:p>
          <a:endParaRPr lang="ru-RU"/>
        </a:p>
      </dgm:t>
    </dgm:pt>
    <dgm:pt modelId="{452C958A-2120-4D32-8E05-AFADA92886E0}">
      <dgm:prSet custT="1"/>
      <dgm:spPr/>
      <dgm:t>
        <a:bodyPr/>
        <a:lstStyle/>
        <a:p>
          <a:pPr algn="l" rtl="0"/>
          <a:r>
            <a:rPr lang="ru-RU" sz="20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Повседневная воспитательная работа</a:t>
          </a:r>
          <a:endParaRPr lang="ru-RU" sz="2000" b="1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A86897-2DDB-4B2A-92A8-4F38600B4183}" type="parTrans" cxnId="{3458160B-CA05-4015-AA2C-D2E9F7D58AAA}">
      <dgm:prSet/>
      <dgm:spPr/>
      <dgm:t>
        <a:bodyPr/>
        <a:lstStyle/>
        <a:p>
          <a:endParaRPr lang="ru-RU"/>
        </a:p>
      </dgm:t>
    </dgm:pt>
    <dgm:pt modelId="{15454247-ADA7-4FAA-BF14-ACEA47F125D0}" type="sibTrans" cxnId="{3458160B-CA05-4015-AA2C-D2E9F7D58AAA}">
      <dgm:prSet/>
      <dgm:spPr/>
      <dgm:t>
        <a:bodyPr/>
        <a:lstStyle/>
        <a:p>
          <a:endParaRPr lang="ru-RU"/>
        </a:p>
      </dgm:t>
    </dgm:pt>
    <dgm:pt modelId="{C745FCB1-45D1-4272-96FC-C2ABE2CF070F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ru-RU" sz="20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Правильное питание</a:t>
          </a:r>
          <a:endParaRPr lang="ru-RU" sz="2000" b="1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146844-BC4E-49D9-B61D-C7A00071C1C4}" type="parTrans" cxnId="{757BA456-894B-4E52-91C7-F1E46C07CD7C}">
      <dgm:prSet/>
      <dgm:spPr/>
      <dgm:t>
        <a:bodyPr/>
        <a:lstStyle/>
        <a:p>
          <a:endParaRPr lang="ru-RU"/>
        </a:p>
      </dgm:t>
    </dgm:pt>
    <dgm:pt modelId="{10CFA8A5-FA48-4012-810A-047B25962D42}" type="sibTrans" cxnId="{757BA456-894B-4E52-91C7-F1E46C07CD7C}">
      <dgm:prSet/>
      <dgm:spPr/>
      <dgm:t>
        <a:bodyPr/>
        <a:lstStyle/>
        <a:p>
          <a:endParaRPr lang="ru-RU"/>
        </a:p>
      </dgm:t>
    </dgm:pt>
    <dgm:pt modelId="{5076001D-D5AF-4893-A6E5-EF3DB057F414}" type="pres">
      <dgm:prSet presAssocID="{1519A103-8312-46A5-8E7B-72CA76CB25C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C738A-79F9-4F50-A7DC-D46A58036C49}" type="pres">
      <dgm:prSet presAssocID="{D0A92BCE-1F12-44D2-B04C-EB18A0E64110}" presName="circ1" presStyleLbl="vennNode1" presStyleIdx="0" presStyleCnt="7"/>
      <dgm:spPr/>
    </dgm:pt>
    <dgm:pt modelId="{5A9C5726-C03E-46B9-99E1-C9893491CDB5}" type="pres">
      <dgm:prSet presAssocID="{D0A92BCE-1F12-44D2-B04C-EB18A0E64110}" presName="circ1Tx" presStyleLbl="revTx" presStyleIdx="0" presStyleCnt="0" custLinFactNeighborX="1446" custLinFactNeighborY="18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72AE6-BD80-4038-8391-C884D0A383A3}" type="pres">
      <dgm:prSet presAssocID="{18804D98-E059-4B5C-9CAD-8021761376C0}" presName="circ2" presStyleLbl="vennNode1" presStyleIdx="1" presStyleCnt="7"/>
      <dgm:spPr/>
    </dgm:pt>
    <dgm:pt modelId="{F1E804D1-1210-46B7-A9C5-EF0126EFEAC6}" type="pres">
      <dgm:prSet presAssocID="{18804D98-E059-4B5C-9CAD-8021761376C0}" presName="circ2Tx" presStyleLbl="revTx" presStyleIdx="0" presStyleCnt="0" custScaleX="166530" custScaleY="203896" custLinFactNeighborX="28279" custLinFactNeighborY="28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94579-75F3-4BF3-AFD2-2EE016A6FF74}" type="pres">
      <dgm:prSet presAssocID="{FA23766D-699A-42CD-993F-42B57F9B0558}" presName="circ3" presStyleLbl="vennNode1" presStyleIdx="2" presStyleCnt="7"/>
      <dgm:spPr/>
    </dgm:pt>
    <dgm:pt modelId="{8717AD1A-0474-4D8C-BF6D-0BFF15281C35}" type="pres">
      <dgm:prSet presAssocID="{FA23766D-699A-42CD-993F-42B57F9B0558}" presName="circ3Tx" presStyleLbl="revTx" presStyleIdx="0" presStyleCnt="0" custScaleX="153691" custLinFactNeighborX="16716" custLinFactNeighborY="32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2F4B9-D0A5-4ED6-8A56-84B7F99F125A}" type="pres">
      <dgm:prSet presAssocID="{324B6082-D1DD-436A-9547-C522B769D1BD}" presName="circ4" presStyleLbl="vennNode1" presStyleIdx="3" presStyleCnt="7"/>
      <dgm:spPr/>
    </dgm:pt>
    <dgm:pt modelId="{C303DA31-D1F6-4355-A16F-A073E48FD0AB}" type="pres">
      <dgm:prSet presAssocID="{324B6082-D1DD-436A-9547-C522B769D1BD}" presName="circ4Tx" presStyleLbl="revTx" presStyleIdx="0" presStyleCnt="0" custScaleX="96196" custScaleY="91894" custLinFactNeighborX="-25184" custLinFactNeighborY="10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DB53E-29B0-476E-8BE4-4B3EB10DBAE3}" type="pres">
      <dgm:prSet presAssocID="{CF8B3637-C303-4F9D-B3DC-8B04970C9EFD}" presName="circ5" presStyleLbl="vennNode1" presStyleIdx="4" presStyleCnt="7"/>
      <dgm:spPr/>
    </dgm:pt>
    <dgm:pt modelId="{E8720EC9-C312-49E7-ADDA-8F1DF06A6D71}" type="pres">
      <dgm:prSet presAssocID="{CF8B3637-C303-4F9D-B3DC-8B04970C9EFD}" presName="circ5Tx" presStyleLbl="revTx" presStyleIdx="0" presStyleCnt="0" custLinFactNeighborX="1529" custLinFactNeighborY="2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75547-4619-452B-8658-6BD91D06C142}" type="pres">
      <dgm:prSet presAssocID="{452C958A-2120-4D32-8E05-AFADA92886E0}" presName="circ6" presStyleLbl="vennNode1" presStyleIdx="5" presStyleCnt="7"/>
      <dgm:spPr/>
    </dgm:pt>
    <dgm:pt modelId="{25B0E452-4A09-4B8E-AB7F-4D9002449507}" type="pres">
      <dgm:prSet presAssocID="{452C958A-2120-4D32-8E05-AFADA92886E0}" presName="circ6Tx" presStyleLbl="revTx" presStyleIdx="0" presStyleCnt="0" custScaleX="131503" custLinFactNeighborX="11872" custLinFactNeighborY="7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59E2F-E42E-4A57-9DDF-F6F61D985990}" type="pres">
      <dgm:prSet presAssocID="{C745FCB1-45D1-4272-96FC-C2ABE2CF070F}" presName="circ7" presStyleLbl="vennNode1" presStyleIdx="6" presStyleCnt="7"/>
      <dgm:spPr/>
    </dgm:pt>
    <dgm:pt modelId="{02E420C9-0532-4D50-AFCB-5176ACD0F065}" type="pres">
      <dgm:prSet presAssocID="{C745FCB1-45D1-4272-96FC-C2ABE2CF070F}" presName="circ7Tx" presStyleLbl="revTx" presStyleIdx="0" presStyleCnt="0" custLinFactNeighborX="23288" custLinFactNeighborY="147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94128-077B-4025-BF3E-A9477B10F1CE}" srcId="{1519A103-8312-46A5-8E7B-72CA76CB25C5}" destId="{D0A92BCE-1F12-44D2-B04C-EB18A0E64110}" srcOrd="0" destOrd="0" parTransId="{15AF9F4B-A9CB-4591-A8B8-C9FEA9EDDF17}" sibTransId="{E01A640B-AC2C-4E5E-97EF-83659BEB68C8}"/>
    <dgm:cxn modelId="{757BA456-894B-4E52-91C7-F1E46C07CD7C}" srcId="{1519A103-8312-46A5-8E7B-72CA76CB25C5}" destId="{C745FCB1-45D1-4272-96FC-C2ABE2CF070F}" srcOrd="6" destOrd="0" parTransId="{71146844-BC4E-49D9-B61D-C7A00071C1C4}" sibTransId="{10CFA8A5-FA48-4012-810A-047B25962D42}"/>
    <dgm:cxn modelId="{A22A88F2-CF18-4F2A-88B5-7585D5399EFF}" type="presOf" srcId="{1519A103-8312-46A5-8E7B-72CA76CB25C5}" destId="{5076001D-D5AF-4893-A6E5-EF3DB057F414}" srcOrd="0" destOrd="0" presId="urn:microsoft.com/office/officeart/2005/8/layout/venn1"/>
    <dgm:cxn modelId="{5A650878-FFB5-4073-A480-BE3561B5DA6C}" srcId="{1519A103-8312-46A5-8E7B-72CA76CB25C5}" destId="{CF8B3637-C303-4F9D-B3DC-8B04970C9EFD}" srcOrd="4" destOrd="0" parTransId="{487F3AF0-B41C-45F7-8859-9B20BCF3E7DC}" sibTransId="{DE400BD8-672A-45FD-A984-40D7B9B77E34}"/>
    <dgm:cxn modelId="{7286F662-6AF6-43DC-B2A8-57C043660964}" type="presOf" srcId="{CF8B3637-C303-4F9D-B3DC-8B04970C9EFD}" destId="{E8720EC9-C312-49E7-ADDA-8F1DF06A6D71}" srcOrd="0" destOrd="0" presId="urn:microsoft.com/office/officeart/2005/8/layout/venn1"/>
    <dgm:cxn modelId="{C4B9F9D7-175B-4E3D-93A3-EF44AD6934BF}" type="presOf" srcId="{D0A92BCE-1F12-44D2-B04C-EB18A0E64110}" destId="{5A9C5726-C03E-46B9-99E1-C9893491CDB5}" srcOrd="0" destOrd="0" presId="urn:microsoft.com/office/officeart/2005/8/layout/venn1"/>
    <dgm:cxn modelId="{3301625B-C36C-4A93-8A8F-9A14C1A23E7B}" type="presOf" srcId="{FA23766D-699A-42CD-993F-42B57F9B0558}" destId="{8717AD1A-0474-4D8C-BF6D-0BFF15281C35}" srcOrd="0" destOrd="0" presId="urn:microsoft.com/office/officeart/2005/8/layout/venn1"/>
    <dgm:cxn modelId="{B36744B3-935B-4677-BB4E-C1DC9CED3801}" srcId="{1519A103-8312-46A5-8E7B-72CA76CB25C5}" destId="{FA23766D-699A-42CD-993F-42B57F9B0558}" srcOrd="2" destOrd="0" parTransId="{62742AB8-F576-4119-989D-B26B5ACF1449}" sibTransId="{558E1866-2B5C-4D94-8A95-3443C4641E2D}"/>
    <dgm:cxn modelId="{EFCE2009-82EB-4B61-9084-D939A658AB49}" srcId="{1519A103-8312-46A5-8E7B-72CA76CB25C5}" destId="{324B6082-D1DD-436A-9547-C522B769D1BD}" srcOrd="3" destOrd="0" parTransId="{E64BC425-5553-481E-AB70-F684589540C4}" sibTransId="{48E4C543-8452-4397-BC40-3A1D850E17C3}"/>
    <dgm:cxn modelId="{B328F86E-049B-49E7-8CC6-8488BA929B80}" type="presOf" srcId="{18804D98-E059-4B5C-9CAD-8021761376C0}" destId="{F1E804D1-1210-46B7-A9C5-EF0126EFEAC6}" srcOrd="0" destOrd="0" presId="urn:microsoft.com/office/officeart/2005/8/layout/venn1"/>
    <dgm:cxn modelId="{3458160B-CA05-4015-AA2C-D2E9F7D58AAA}" srcId="{1519A103-8312-46A5-8E7B-72CA76CB25C5}" destId="{452C958A-2120-4D32-8E05-AFADA92886E0}" srcOrd="5" destOrd="0" parTransId="{2DA86897-2DDB-4B2A-92A8-4F38600B4183}" sibTransId="{15454247-ADA7-4FAA-BF14-ACEA47F125D0}"/>
    <dgm:cxn modelId="{42C4D26F-451A-4B28-8D42-6AC683D7DEFA}" type="presOf" srcId="{452C958A-2120-4D32-8E05-AFADA92886E0}" destId="{25B0E452-4A09-4B8E-AB7F-4D9002449507}" srcOrd="0" destOrd="0" presId="urn:microsoft.com/office/officeart/2005/8/layout/venn1"/>
    <dgm:cxn modelId="{F292C643-CA22-400A-A6DC-5D4EE37CB7F2}" type="presOf" srcId="{324B6082-D1DD-436A-9547-C522B769D1BD}" destId="{C303DA31-D1F6-4355-A16F-A073E48FD0AB}" srcOrd="0" destOrd="0" presId="urn:microsoft.com/office/officeart/2005/8/layout/venn1"/>
    <dgm:cxn modelId="{35A704EB-5010-4BF7-B084-5E2444DEDFF4}" type="presOf" srcId="{C745FCB1-45D1-4272-96FC-C2ABE2CF070F}" destId="{02E420C9-0532-4D50-AFCB-5176ACD0F065}" srcOrd="0" destOrd="0" presId="urn:microsoft.com/office/officeart/2005/8/layout/venn1"/>
    <dgm:cxn modelId="{6C6F2FFF-2511-4C78-9C2B-AC80A8467A38}" srcId="{1519A103-8312-46A5-8E7B-72CA76CB25C5}" destId="{18804D98-E059-4B5C-9CAD-8021761376C0}" srcOrd="1" destOrd="0" parTransId="{85E2A9C1-2139-4412-92C3-3D72794ACEFF}" sibTransId="{EF743C5B-DA9F-4E5F-9A62-3D1927568641}"/>
    <dgm:cxn modelId="{426DC7B5-7720-482F-A70B-F37D2B04DFA8}" type="presParOf" srcId="{5076001D-D5AF-4893-A6E5-EF3DB057F414}" destId="{300C738A-79F9-4F50-A7DC-D46A58036C49}" srcOrd="0" destOrd="0" presId="urn:microsoft.com/office/officeart/2005/8/layout/venn1"/>
    <dgm:cxn modelId="{75D96C10-1971-441D-BE20-0A210F400455}" type="presParOf" srcId="{5076001D-D5AF-4893-A6E5-EF3DB057F414}" destId="{5A9C5726-C03E-46B9-99E1-C9893491CDB5}" srcOrd="1" destOrd="0" presId="urn:microsoft.com/office/officeart/2005/8/layout/venn1"/>
    <dgm:cxn modelId="{6EC03DCB-331A-4B92-B7BB-01EEB6648166}" type="presParOf" srcId="{5076001D-D5AF-4893-A6E5-EF3DB057F414}" destId="{1D072AE6-BD80-4038-8391-C884D0A383A3}" srcOrd="2" destOrd="0" presId="urn:microsoft.com/office/officeart/2005/8/layout/venn1"/>
    <dgm:cxn modelId="{A1229978-90F9-47D4-9A01-3034C9282D2F}" type="presParOf" srcId="{5076001D-D5AF-4893-A6E5-EF3DB057F414}" destId="{F1E804D1-1210-46B7-A9C5-EF0126EFEAC6}" srcOrd="3" destOrd="0" presId="urn:microsoft.com/office/officeart/2005/8/layout/venn1"/>
    <dgm:cxn modelId="{E298060C-E93E-4613-9B89-B19690C752BF}" type="presParOf" srcId="{5076001D-D5AF-4893-A6E5-EF3DB057F414}" destId="{43994579-75F3-4BF3-AFD2-2EE016A6FF74}" srcOrd="4" destOrd="0" presId="urn:microsoft.com/office/officeart/2005/8/layout/venn1"/>
    <dgm:cxn modelId="{4CADF57C-BE1F-4304-9E72-2E43C06D3274}" type="presParOf" srcId="{5076001D-D5AF-4893-A6E5-EF3DB057F414}" destId="{8717AD1A-0474-4D8C-BF6D-0BFF15281C35}" srcOrd="5" destOrd="0" presId="urn:microsoft.com/office/officeart/2005/8/layout/venn1"/>
    <dgm:cxn modelId="{5265EE60-3804-459D-9498-C0AC0C5C0531}" type="presParOf" srcId="{5076001D-D5AF-4893-A6E5-EF3DB057F414}" destId="{F592F4B9-D0A5-4ED6-8A56-84B7F99F125A}" srcOrd="6" destOrd="0" presId="urn:microsoft.com/office/officeart/2005/8/layout/venn1"/>
    <dgm:cxn modelId="{A5703E2B-E57F-4DE3-BE09-369830D3CF0C}" type="presParOf" srcId="{5076001D-D5AF-4893-A6E5-EF3DB057F414}" destId="{C303DA31-D1F6-4355-A16F-A073E48FD0AB}" srcOrd="7" destOrd="0" presId="urn:microsoft.com/office/officeart/2005/8/layout/venn1"/>
    <dgm:cxn modelId="{FFD9F9DB-5DC7-445F-A391-36007EE45E15}" type="presParOf" srcId="{5076001D-D5AF-4893-A6E5-EF3DB057F414}" destId="{11EDB53E-29B0-476E-8BE4-4B3EB10DBAE3}" srcOrd="8" destOrd="0" presId="urn:microsoft.com/office/officeart/2005/8/layout/venn1"/>
    <dgm:cxn modelId="{7523E463-8A54-4967-B2ED-746A24C73F5B}" type="presParOf" srcId="{5076001D-D5AF-4893-A6E5-EF3DB057F414}" destId="{E8720EC9-C312-49E7-ADDA-8F1DF06A6D71}" srcOrd="9" destOrd="0" presId="urn:microsoft.com/office/officeart/2005/8/layout/venn1"/>
    <dgm:cxn modelId="{2F04B89B-EC4D-48CC-9832-D5CAFCF074C6}" type="presParOf" srcId="{5076001D-D5AF-4893-A6E5-EF3DB057F414}" destId="{0CB75547-4619-452B-8658-6BD91D06C142}" srcOrd="10" destOrd="0" presId="urn:microsoft.com/office/officeart/2005/8/layout/venn1"/>
    <dgm:cxn modelId="{5F95FC1C-5D22-4B55-A826-1B9E3FEEE92C}" type="presParOf" srcId="{5076001D-D5AF-4893-A6E5-EF3DB057F414}" destId="{25B0E452-4A09-4B8E-AB7F-4D9002449507}" srcOrd="11" destOrd="0" presId="urn:microsoft.com/office/officeart/2005/8/layout/venn1"/>
    <dgm:cxn modelId="{793A0AF8-119C-4096-9A6D-F10C3B944401}" type="presParOf" srcId="{5076001D-D5AF-4893-A6E5-EF3DB057F414}" destId="{81759E2F-E42E-4A57-9DDF-F6F61D985990}" srcOrd="12" destOrd="0" presId="urn:microsoft.com/office/officeart/2005/8/layout/venn1"/>
    <dgm:cxn modelId="{8DCCCD69-2A21-4D92-98BE-24EF2282E556}" type="presParOf" srcId="{5076001D-D5AF-4893-A6E5-EF3DB057F414}" destId="{02E420C9-0532-4D50-AFCB-5176ACD0F065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E57B85-82CF-46C3-8032-360D6909F093}" type="doc">
      <dgm:prSet loTypeId="urn:microsoft.com/office/officeart/2005/8/layout/default#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8973FC8-BA50-424E-8D3E-0D98DA5A184D}">
      <dgm:prSet phldrT="[Текст]" custT="1"/>
      <dgm:spPr/>
      <dgm:t>
        <a:bodyPr/>
        <a:lstStyle/>
        <a:p>
          <a:pPr algn="l"/>
          <a:r>
            <a:rPr lang="ru-RU" sz="20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«прогревание" мышечно-связочного аппарата перед тренировкой</a:t>
          </a:r>
          <a:r>
            <a:rPr lang="ru-RU" sz="2000" b="0" i="0" dirty="0" smtClean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320304-6D94-4CF5-AC30-0F705E65E40B}" type="parTrans" cxnId="{84A9AA99-A8FA-4282-AA6F-32CC6DB3CAA9}">
      <dgm:prSet/>
      <dgm:spPr/>
      <dgm:t>
        <a:bodyPr/>
        <a:lstStyle/>
        <a:p>
          <a:endParaRPr lang="ru-RU"/>
        </a:p>
      </dgm:t>
    </dgm:pt>
    <dgm:pt modelId="{6A04144A-D008-411E-9C7B-C74E9242C20C}" type="sibTrans" cxnId="{84A9AA99-A8FA-4282-AA6F-32CC6DB3CAA9}">
      <dgm:prSet/>
      <dgm:spPr/>
      <dgm:t>
        <a:bodyPr/>
        <a:lstStyle/>
        <a:p>
          <a:endParaRPr lang="ru-RU"/>
        </a:p>
      </dgm:t>
    </dgm:pt>
    <dgm:pt modelId="{4F484DFD-D57E-4549-B49B-5250C16B166D}">
      <dgm:prSet custT="1"/>
      <dgm:spPr/>
      <dgm:t>
        <a:bodyPr/>
        <a:lstStyle/>
        <a:p>
          <a:pPr algn="l"/>
          <a:r>
            <a:rPr lang="ru-RU" sz="20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основная цель- достижение оптимальной возбудимости ЦНС</a:t>
          </a:r>
          <a:endParaRPr lang="ru-RU" sz="20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3326A9-8684-451B-A60B-6181258B0CBC}" type="parTrans" cxnId="{CBC2AED1-C239-4C97-8E44-F832E1986ADE}">
      <dgm:prSet/>
      <dgm:spPr/>
      <dgm:t>
        <a:bodyPr/>
        <a:lstStyle/>
        <a:p>
          <a:endParaRPr lang="ru-RU"/>
        </a:p>
      </dgm:t>
    </dgm:pt>
    <dgm:pt modelId="{69D20E6D-1EC5-4F81-BF57-559093B35164}" type="sibTrans" cxnId="{CBC2AED1-C239-4C97-8E44-F832E1986ADE}">
      <dgm:prSet/>
      <dgm:spPr/>
      <dgm:t>
        <a:bodyPr/>
        <a:lstStyle/>
        <a:p>
          <a:endParaRPr lang="ru-RU"/>
        </a:p>
      </dgm:t>
    </dgm:pt>
    <dgm:pt modelId="{6F9CEA69-3364-4F8C-B726-A74587726DDA}">
      <dgm:prSet custT="1"/>
      <dgm:spPr/>
      <dgm:t>
        <a:bodyPr/>
        <a:lstStyle/>
        <a:p>
          <a:pPr algn="l"/>
          <a:r>
            <a:rPr lang="ru-RU" sz="20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мобилизация физиологических функций организма</a:t>
          </a:r>
          <a:endParaRPr lang="ru-RU" sz="20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1DB0D0-310A-4C7B-8A42-C7B9DFA3A6B3}" type="parTrans" cxnId="{C4A85EE9-D03E-4EDE-AB28-ADFB4C4DEF60}">
      <dgm:prSet/>
      <dgm:spPr/>
      <dgm:t>
        <a:bodyPr/>
        <a:lstStyle/>
        <a:p>
          <a:endParaRPr lang="ru-RU"/>
        </a:p>
      </dgm:t>
    </dgm:pt>
    <dgm:pt modelId="{19AE553D-5F20-4A00-8459-8E92C556B95E}" type="sibTrans" cxnId="{C4A85EE9-D03E-4EDE-AB28-ADFB4C4DEF60}">
      <dgm:prSet/>
      <dgm:spPr/>
      <dgm:t>
        <a:bodyPr/>
        <a:lstStyle/>
        <a:p>
          <a:endParaRPr lang="ru-RU"/>
        </a:p>
      </dgm:t>
    </dgm:pt>
    <dgm:pt modelId="{D8491B2B-2C60-4FCA-8FB3-70EAC21CB189}">
      <dgm:prSet custT="1"/>
      <dgm:spPr/>
      <dgm:t>
        <a:bodyPr/>
        <a:lstStyle/>
        <a:p>
          <a:pPr algn="l"/>
          <a:r>
            <a:rPr lang="ru-RU" sz="2000" b="1" i="1" dirty="0" smtClean="0">
              <a:latin typeface="Calibri" pitchFamily="34" charset="0"/>
            </a:rPr>
            <a:t>после тренировки (соревнований) - ликвидация спазма, мышечных локальных болей</a:t>
          </a:r>
          <a:endParaRPr lang="ru-RU" sz="2000" b="1" i="1" dirty="0">
            <a:latin typeface="Calibri" pitchFamily="34" charset="0"/>
          </a:endParaRPr>
        </a:p>
      </dgm:t>
    </dgm:pt>
    <dgm:pt modelId="{D204516D-15BB-4530-9662-02E3CE3746C3}" type="parTrans" cxnId="{2A6E46D3-FDEA-4A05-B307-E206A68E5CE5}">
      <dgm:prSet/>
      <dgm:spPr/>
      <dgm:t>
        <a:bodyPr/>
        <a:lstStyle/>
        <a:p>
          <a:endParaRPr lang="ru-RU"/>
        </a:p>
      </dgm:t>
    </dgm:pt>
    <dgm:pt modelId="{705F154F-EE6F-4D49-857D-61C19BB1A7A8}" type="sibTrans" cxnId="{2A6E46D3-FDEA-4A05-B307-E206A68E5CE5}">
      <dgm:prSet/>
      <dgm:spPr/>
      <dgm:t>
        <a:bodyPr/>
        <a:lstStyle/>
        <a:p>
          <a:endParaRPr lang="ru-RU"/>
        </a:p>
      </dgm:t>
    </dgm:pt>
    <dgm:pt modelId="{998D0827-22CB-4A62-9A84-487205A96E02}">
      <dgm:prSet custT="1"/>
      <dgm:spPr/>
      <dgm:t>
        <a:bodyPr/>
        <a:lstStyle/>
        <a:p>
          <a:pPr algn="l"/>
          <a:r>
            <a:rPr lang="ru-RU" sz="20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нормализация метаболизма тканей</a:t>
          </a:r>
          <a:endParaRPr lang="ru-RU" sz="20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A5E4F9-0176-43DC-A08A-24AF0D8C4940}" type="parTrans" cxnId="{CF5E1DAA-EA91-4A1D-83A6-D37890F349E1}">
      <dgm:prSet/>
      <dgm:spPr/>
      <dgm:t>
        <a:bodyPr/>
        <a:lstStyle/>
        <a:p>
          <a:endParaRPr lang="ru-RU"/>
        </a:p>
      </dgm:t>
    </dgm:pt>
    <dgm:pt modelId="{C79FD6E7-8F26-4E71-98C7-3F74C089D5C5}" type="sibTrans" cxnId="{CF5E1DAA-EA91-4A1D-83A6-D37890F349E1}">
      <dgm:prSet/>
      <dgm:spPr/>
      <dgm:t>
        <a:bodyPr/>
        <a:lstStyle/>
        <a:p>
          <a:endParaRPr lang="ru-RU"/>
        </a:p>
      </dgm:t>
    </dgm:pt>
    <dgm:pt modelId="{86F945B8-6033-4409-BFD1-29A167A4873E}" type="pres">
      <dgm:prSet presAssocID="{73E57B85-82CF-46C3-8032-360D6909F0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DD6DE4-51EC-4C23-ADF0-F5F844A3D004}" type="pres">
      <dgm:prSet presAssocID="{D8973FC8-BA50-424E-8D3E-0D98DA5A184D}" presName="node" presStyleLbl="node1" presStyleIdx="0" presStyleCnt="5" custScaleY="121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0393E-54A5-4B41-87A6-A07AAE3F626E}" type="pres">
      <dgm:prSet presAssocID="{6A04144A-D008-411E-9C7B-C74E9242C20C}" presName="sibTrans" presStyleCnt="0"/>
      <dgm:spPr/>
    </dgm:pt>
    <dgm:pt modelId="{D2DEA2C5-123D-49E3-9D00-4D95B0FCA359}" type="pres">
      <dgm:prSet presAssocID="{6F9CEA69-3364-4F8C-B726-A74587726DDA}" presName="node" presStyleLbl="node1" presStyleIdx="1" presStyleCnt="5" custLinFactX="18699" custLinFactNeighborX="100000" custLinFactNeighborY="-8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AADA7-BA40-44DF-8037-983C46E903C1}" type="pres">
      <dgm:prSet presAssocID="{19AE553D-5F20-4A00-8459-8E92C556B95E}" presName="sibTrans" presStyleCnt="0"/>
      <dgm:spPr/>
    </dgm:pt>
    <dgm:pt modelId="{CCDA2E52-C59C-46AD-8681-1DC91378B4E6}" type="pres">
      <dgm:prSet presAssocID="{4F484DFD-D57E-4549-B49B-5250C16B166D}" presName="node" presStyleLbl="node1" presStyleIdx="2" presStyleCnt="5" custScaleY="111049" custLinFactX="-4162" custLinFactNeighborX="-100000" custLinFactNeighborY="-26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FEFD5-4033-46DC-AE25-65445608F773}" type="pres">
      <dgm:prSet presAssocID="{69D20E6D-1EC5-4F81-BF57-559093B35164}" presName="sibTrans" presStyleCnt="0"/>
      <dgm:spPr/>
    </dgm:pt>
    <dgm:pt modelId="{F9DF7572-BAFB-4375-A68C-92E38EA90EFE}" type="pres">
      <dgm:prSet presAssocID="{D8491B2B-2C60-4FCA-8FB3-70EAC21CB1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B8898-5EFF-4A8F-9C88-1F6CB65BBF4F}" type="pres">
      <dgm:prSet presAssocID="{705F154F-EE6F-4D49-857D-61C19BB1A7A8}" presName="sibTrans" presStyleCnt="0"/>
      <dgm:spPr/>
    </dgm:pt>
    <dgm:pt modelId="{7B2A9DA0-1868-459E-8DC2-C149CB9656F2}" type="pres">
      <dgm:prSet presAssocID="{998D0827-22CB-4A62-9A84-487205A96E02}" presName="node" presStyleLbl="node1" presStyleIdx="4" presStyleCnt="5" custScaleX="7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2AED1-C239-4C97-8E44-F832E1986ADE}" srcId="{73E57B85-82CF-46C3-8032-360D6909F093}" destId="{4F484DFD-D57E-4549-B49B-5250C16B166D}" srcOrd="2" destOrd="0" parTransId="{E63326A9-8684-451B-A60B-6181258B0CBC}" sibTransId="{69D20E6D-1EC5-4F81-BF57-559093B35164}"/>
    <dgm:cxn modelId="{2A6E46D3-FDEA-4A05-B307-E206A68E5CE5}" srcId="{73E57B85-82CF-46C3-8032-360D6909F093}" destId="{D8491B2B-2C60-4FCA-8FB3-70EAC21CB189}" srcOrd="3" destOrd="0" parTransId="{D204516D-15BB-4530-9662-02E3CE3746C3}" sibTransId="{705F154F-EE6F-4D49-857D-61C19BB1A7A8}"/>
    <dgm:cxn modelId="{C4A85EE9-D03E-4EDE-AB28-ADFB4C4DEF60}" srcId="{73E57B85-82CF-46C3-8032-360D6909F093}" destId="{6F9CEA69-3364-4F8C-B726-A74587726DDA}" srcOrd="1" destOrd="0" parTransId="{101DB0D0-310A-4C7B-8A42-C7B9DFA3A6B3}" sibTransId="{19AE553D-5F20-4A00-8459-8E92C556B95E}"/>
    <dgm:cxn modelId="{BC562834-7958-4A58-A631-6E99A9D0D1CC}" type="presOf" srcId="{998D0827-22CB-4A62-9A84-487205A96E02}" destId="{7B2A9DA0-1868-459E-8DC2-C149CB9656F2}" srcOrd="0" destOrd="0" presId="urn:microsoft.com/office/officeart/2005/8/layout/default#2"/>
    <dgm:cxn modelId="{0E97BC4F-0897-44DC-BF80-CADF63A84037}" type="presOf" srcId="{D8491B2B-2C60-4FCA-8FB3-70EAC21CB189}" destId="{F9DF7572-BAFB-4375-A68C-92E38EA90EFE}" srcOrd="0" destOrd="0" presId="urn:microsoft.com/office/officeart/2005/8/layout/default#2"/>
    <dgm:cxn modelId="{EF8A2EBD-3DCC-458A-8C01-087DDCA56107}" type="presOf" srcId="{6F9CEA69-3364-4F8C-B726-A74587726DDA}" destId="{D2DEA2C5-123D-49E3-9D00-4D95B0FCA359}" srcOrd="0" destOrd="0" presId="urn:microsoft.com/office/officeart/2005/8/layout/default#2"/>
    <dgm:cxn modelId="{84A9AA99-A8FA-4282-AA6F-32CC6DB3CAA9}" srcId="{73E57B85-82CF-46C3-8032-360D6909F093}" destId="{D8973FC8-BA50-424E-8D3E-0D98DA5A184D}" srcOrd="0" destOrd="0" parTransId="{35320304-6D94-4CF5-AC30-0F705E65E40B}" sibTransId="{6A04144A-D008-411E-9C7B-C74E9242C20C}"/>
    <dgm:cxn modelId="{DB185308-BB28-430C-B1A2-3258D241CAD8}" type="presOf" srcId="{D8973FC8-BA50-424E-8D3E-0D98DA5A184D}" destId="{85DD6DE4-51EC-4C23-ADF0-F5F844A3D004}" srcOrd="0" destOrd="0" presId="urn:microsoft.com/office/officeart/2005/8/layout/default#2"/>
    <dgm:cxn modelId="{CF5E1DAA-EA91-4A1D-83A6-D37890F349E1}" srcId="{73E57B85-82CF-46C3-8032-360D6909F093}" destId="{998D0827-22CB-4A62-9A84-487205A96E02}" srcOrd="4" destOrd="0" parTransId="{8FA5E4F9-0176-43DC-A08A-24AF0D8C4940}" sibTransId="{C79FD6E7-8F26-4E71-98C7-3F74C089D5C5}"/>
    <dgm:cxn modelId="{98E3BBA3-2F9B-409B-821A-E0CEA8DE0829}" type="presOf" srcId="{73E57B85-82CF-46C3-8032-360D6909F093}" destId="{86F945B8-6033-4409-BFD1-29A167A4873E}" srcOrd="0" destOrd="0" presId="urn:microsoft.com/office/officeart/2005/8/layout/default#2"/>
    <dgm:cxn modelId="{7E89801B-F600-4031-8C2E-B8DA23BE5AAD}" type="presOf" srcId="{4F484DFD-D57E-4549-B49B-5250C16B166D}" destId="{CCDA2E52-C59C-46AD-8681-1DC91378B4E6}" srcOrd="0" destOrd="0" presId="urn:microsoft.com/office/officeart/2005/8/layout/default#2"/>
    <dgm:cxn modelId="{38E1B4A6-4CFC-4E22-9AE8-DF739B95242F}" type="presParOf" srcId="{86F945B8-6033-4409-BFD1-29A167A4873E}" destId="{85DD6DE4-51EC-4C23-ADF0-F5F844A3D004}" srcOrd="0" destOrd="0" presId="urn:microsoft.com/office/officeart/2005/8/layout/default#2"/>
    <dgm:cxn modelId="{ABEB9898-E879-47F5-BD0E-C22E8A4E13D6}" type="presParOf" srcId="{86F945B8-6033-4409-BFD1-29A167A4873E}" destId="{E8F0393E-54A5-4B41-87A6-A07AAE3F626E}" srcOrd="1" destOrd="0" presId="urn:microsoft.com/office/officeart/2005/8/layout/default#2"/>
    <dgm:cxn modelId="{A86EA108-7B45-40AD-9156-7E6CE6A05C1F}" type="presParOf" srcId="{86F945B8-6033-4409-BFD1-29A167A4873E}" destId="{D2DEA2C5-123D-49E3-9D00-4D95B0FCA359}" srcOrd="2" destOrd="0" presId="urn:microsoft.com/office/officeart/2005/8/layout/default#2"/>
    <dgm:cxn modelId="{5FD6E123-927B-418E-99C1-240A8081642B}" type="presParOf" srcId="{86F945B8-6033-4409-BFD1-29A167A4873E}" destId="{68CAADA7-BA40-44DF-8037-983C46E903C1}" srcOrd="3" destOrd="0" presId="urn:microsoft.com/office/officeart/2005/8/layout/default#2"/>
    <dgm:cxn modelId="{9C41FA3C-8F89-43DC-97E8-2CD21C594EB0}" type="presParOf" srcId="{86F945B8-6033-4409-BFD1-29A167A4873E}" destId="{CCDA2E52-C59C-46AD-8681-1DC91378B4E6}" srcOrd="4" destOrd="0" presId="urn:microsoft.com/office/officeart/2005/8/layout/default#2"/>
    <dgm:cxn modelId="{D2D2EDB7-E6EE-4A34-B1E5-C22892EF409C}" type="presParOf" srcId="{86F945B8-6033-4409-BFD1-29A167A4873E}" destId="{B21FEFD5-4033-46DC-AE25-65445608F773}" srcOrd="5" destOrd="0" presId="urn:microsoft.com/office/officeart/2005/8/layout/default#2"/>
    <dgm:cxn modelId="{A0E4D3F1-44CB-49D8-BC3C-E121FF0796F1}" type="presParOf" srcId="{86F945B8-6033-4409-BFD1-29A167A4873E}" destId="{F9DF7572-BAFB-4375-A68C-92E38EA90EFE}" srcOrd="6" destOrd="0" presId="urn:microsoft.com/office/officeart/2005/8/layout/default#2"/>
    <dgm:cxn modelId="{2BB22BA7-3C2D-490E-A32D-2BD6549D5722}" type="presParOf" srcId="{86F945B8-6033-4409-BFD1-29A167A4873E}" destId="{4C0B8898-5EFF-4A8F-9C88-1F6CB65BBF4F}" srcOrd="7" destOrd="0" presId="urn:microsoft.com/office/officeart/2005/8/layout/default#2"/>
    <dgm:cxn modelId="{57F7960E-797A-4E8F-BE17-E56AC4B318D4}" type="presParOf" srcId="{86F945B8-6033-4409-BFD1-29A167A4873E}" destId="{7B2A9DA0-1868-459E-8DC2-C149CB9656F2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6812E8-4DA4-4B14-8A17-886FD222ADD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DCBFE-DE2A-43DE-A257-66DB9BA72D8A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КОМПЛЕКС ИССЛЕДОВАНИЙ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278F07-9CDF-488C-94DC-86CC027C448F}" type="parTrans" cxnId="{B561F67E-1AC3-4933-8C4A-252F33A4B157}">
      <dgm:prSet/>
      <dgm:spPr/>
      <dgm:t>
        <a:bodyPr/>
        <a:lstStyle/>
        <a:p>
          <a:endParaRPr lang="ru-RU"/>
        </a:p>
      </dgm:t>
    </dgm:pt>
    <dgm:pt modelId="{7238DCCA-F100-4FB5-9DFA-89E74F0B21AC}" type="sibTrans" cxnId="{B561F67E-1AC3-4933-8C4A-252F33A4B157}">
      <dgm:prSet/>
      <dgm:spPr/>
      <dgm:t>
        <a:bodyPr/>
        <a:lstStyle/>
        <a:p>
          <a:endParaRPr lang="ru-RU"/>
        </a:p>
      </dgm:t>
    </dgm:pt>
    <dgm:pt modelId="{D1659F56-93E1-4260-8488-EDA8EE9CAE9F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становая динамометрия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B30D31-DB71-40B5-AA74-782DF9160B6D}" type="parTrans" cxnId="{4C2BDFBD-0DB1-4DE6-AD98-E37B86517282}">
      <dgm:prSet/>
      <dgm:spPr/>
      <dgm:t>
        <a:bodyPr/>
        <a:lstStyle/>
        <a:p>
          <a:endParaRPr lang="ru-RU"/>
        </a:p>
      </dgm:t>
    </dgm:pt>
    <dgm:pt modelId="{4BD5CF62-5830-4775-A70C-7FDF1F5483A7}" type="sibTrans" cxnId="{4C2BDFBD-0DB1-4DE6-AD98-E37B86517282}">
      <dgm:prSet/>
      <dgm:spPr/>
      <dgm:t>
        <a:bodyPr/>
        <a:lstStyle/>
        <a:p>
          <a:endParaRPr lang="ru-RU"/>
        </a:p>
      </dgm:t>
    </dgm:pt>
    <dgm:pt modelId="{97926385-AC85-4F9F-8417-799CFCF397D2}">
      <dgm:prSet phldrT="[Текст]" custT="1"/>
      <dgm:spPr/>
      <dgm:t>
        <a:bodyPr/>
        <a:lstStyle/>
        <a:p>
          <a:pPr algn="ctr"/>
          <a:r>
            <a:rPr lang="ru-RU" sz="18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тонусометрия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68BF8C-C068-4E98-AB3B-14B6DF78E8A7}" type="parTrans" cxnId="{36ED1143-5DE0-4648-9A9D-4017E508F988}">
      <dgm:prSet/>
      <dgm:spPr/>
      <dgm:t>
        <a:bodyPr/>
        <a:lstStyle/>
        <a:p>
          <a:endParaRPr lang="ru-RU"/>
        </a:p>
      </dgm:t>
    </dgm:pt>
    <dgm:pt modelId="{84A3D7C3-D51E-408B-B4AB-F99F1BCDB52E}" type="sibTrans" cxnId="{36ED1143-5DE0-4648-9A9D-4017E508F988}">
      <dgm:prSet/>
      <dgm:spPr/>
      <dgm:t>
        <a:bodyPr/>
        <a:lstStyle/>
        <a:p>
          <a:endParaRPr lang="ru-RU"/>
        </a:p>
      </dgm:t>
    </dgm:pt>
    <dgm:pt modelId="{0CE78A03-07BB-415B-B873-E82B6A592F72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капилляроскопия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331F3C-61E5-4677-8D47-DCE2B7A3AAE1}" type="parTrans" cxnId="{841246EC-8EE4-4595-B0FB-D92DC9D832E6}">
      <dgm:prSet/>
      <dgm:spPr/>
      <dgm:t>
        <a:bodyPr/>
        <a:lstStyle/>
        <a:p>
          <a:endParaRPr lang="ru-RU"/>
        </a:p>
      </dgm:t>
    </dgm:pt>
    <dgm:pt modelId="{9588D7CD-4B7B-451E-BF7E-BBD081A97A59}" type="sibTrans" cxnId="{841246EC-8EE4-4595-B0FB-D92DC9D832E6}">
      <dgm:prSet/>
      <dgm:spPr/>
      <dgm:t>
        <a:bodyPr/>
        <a:lstStyle/>
        <a:p>
          <a:endParaRPr lang="ru-RU"/>
        </a:p>
      </dgm:t>
    </dgm:pt>
    <dgm:pt modelId="{DB85211D-A7F6-4C02-957D-FFEBD2B8FAB9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миография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F151D-E7DA-432D-9F67-369A31AF9DFB}" type="parTrans" cxnId="{590D1BC3-B4B3-477A-8672-C4011DEC98BF}">
      <dgm:prSet/>
      <dgm:spPr/>
      <dgm:t>
        <a:bodyPr/>
        <a:lstStyle/>
        <a:p>
          <a:endParaRPr lang="ru-RU"/>
        </a:p>
      </dgm:t>
    </dgm:pt>
    <dgm:pt modelId="{D8130353-E18C-4F27-A973-991E1FF44A72}" type="sibTrans" cxnId="{590D1BC3-B4B3-477A-8672-C4011DEC98BF}">
      <dgm:prSet/>
      <dgm:spPr/>
      <dgm:t>
        <a:bodyPr/>
        <a:lstStyle/>
        <a:p>
          <a:endParaRPr lang="ru-RU"/>
        </a:p>
      </dgm:t>
    </dgm:pt>
    <dgm:pt modelId="{76C9CA3F-09E8-4B27-AA37-1D472BBB6AEF}">
      <dgm:prSet phldrT="[Текст]" custT="1"/>
      <dgm:spPr/>
      <dgm:t>
        <a:bodyPr/>
        <a:lstStyle/>
        <a:p>
          <a:pPr algn="ctr"/>
          <a:r>
            <a:rPr lang="ru-RU" sz="18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актография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EE8499-D119-40D9-B399-7B295704EF54}" type="parTrans" cxnId="{99077955-76F4-4C9B-A08D-1196752678AF}">
      <dgm:prSet/>
      <dgm:spPr/>
      <dgm:t>
        <a:bodyPr/>
        <a:lstStyle/>
        <a:p>
          <a:endParaRPr lang="ru-RU"/>
        </a:p>
      </dgm:t>
    </dgm:pt>
    <dgm:pt modelId="{F1476B3C-DF03-4AAD-BAC1-3A124B0AEBB6}" type="sibTrans" cxnId="{99077955-76F4-4C9B-A08D-1196752678AF}">
      <dgm:prSet/>
      <dgm:spPr/>
      <dgm:t>
        <a:bodyPr/>
        <a:lstStyle/>
        <a:p>
          <a:endParaRPr lang="ru-RU"/>
        </a:p>
      </dgm:t>
    </dgm:pt>
    <dgm:pt modelId="{CF4D1C60-0D9B-48E5-BC3B-183BCCAF751C}">
      <dgm:prSet custT="1"/>
      <dgm:spPr/>
      <dgm:t>
        <a:bodyPr/>
        <a:lstStyle/>
        <a:p>
          <a:pPr algn="ctr"/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данные подвижности в коленном и голеностопном суставах (угломером П. И. Белоусова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213B5D-3451-47F2-A0A8-7A2248CA7F77}" type="parTrans" cxnId="{E2A85E1C-3EFC-4DA2-9FA2-601DF1C5FC57}">
      <dgm:prSet/>
      <dgm:spPr/>
      <dgm:t>
        <a:bodyPr/>
        <a:lstStyle/>
        <a:p>
          <a:endParaRPr lang="ru-RU"/>
        </a:p>
      </dgm:t>
    </dgm:pt>
    <dgm:pt modelId="{18176E87-3016-48DE-B505-E5B561B0E3EB}" type="sibTrans" cxnId="{E2A85E1C-3EFC-4DA2-9FA2-601DF1C5FC57}">
      <dgm:prSet/>
      <dgm:spPr/>
      <dgm:t>
        <a:bodyPr/>
        <a:lstStyle/>
        <a:p>
          <a:endParaRPr lang="ru-RU"/>
        </a:p>
      </dgm:t>
    </dgm:pt>
    <dgm:pt modelId="{84139BB7-233A-4526-A50D-39BC46DF5733}" type="pres">
      <dgm:prSet presAssocID="{AC6812E8-4DA4-4B14-8A17-886FD222ADD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8C9C84-3DAF-4F88-B264-C51A33C84402}" type="pres">
      <dgm:prSet presAssocID="{548DCBFE-DE2A-43DE-A257-66DB9BA72D8A}" presName="root1" presStyleCnt="0"/>
      <dgm:spPr/>
    </dgm:pt>
    <dgm:pt modelId="{9BAAC939-6583-4D04-A9ED-C7B1CAD2BB30}" type="pres">
      <dgm:prSet presAssocID="{548DCBFE-DE2A-43DE-A257-66DB9BA72D8A}" presName="LevelOneTextNode" presStyleLbl="node0" presStyleIdx="0" presStyleCnt="1" custScaleX="178441" custScaleY="141666" custLinFactNeighborX="-42699" custLinFactNeighborY="27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FCC6F3-3A46-42E4-8113-D91C56D56070}" type="pres">
      <dgm:prSet presAssocID="{548DCBFE-DE2A-43DE-A257-66DB9BA72D8A}" presName="level2hierChild" presStyleCnt="0"/>
      <dgm:spPr/>
    </dgm:pt>
    <dgm:pt modelId="{E4CEDF03-AA2C-4B7B-B15C-A553D684C082}" type="pres">
      <dgm:prSet presAssocID="{40B30D31-DB71-40B5-AA74-782DF9160B6D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29FB325E-E50C-4ABC-82A3-40280DDDFC91}" type="pres">
      <dgm:prSet presAssocID="{40B30D31-DB71-40B5-AA74-782DF9160B6D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4660B22-1FBD-481E-B195-07CA93C0B7EA}" type="pres">
      <dgm:prSet presAssocID="{D1659F56-93E1-4260-8488-EDA8EE9CAE9F}" presName="root2" presStyleCnt="0"/>
      <dgm:spPr/>
    </dgm:pt>
    <dgm:pt modelId="{E2EEDAD2-1231-44C4-BD2F-41F77CAF2FFA}" type="pres">
      <dgm:prSet presAssocID="{D1659F56-93E1-4260-8488-EDA8EE9CAE9F}" presName="LevelTwoTextNode" presStyleLbl="node2" presStyleIdx="0" presStyleCnt="6" custScaleX="116275" custScaleY="103275" custLinFactX="51915" custLinFactY="21952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C61669-C8C7-430B-92A7-940B7043A8AE}" type="pres">
      <dgm:prSet presAssocID="{D1659F56-93E1-4260-8488-EDA8EE9CAE9F}" presName="level3hierChild" presStyleCnt="0"/>
      <dgm:spPr/>
    </dgm:pt>
    <dgm:pt modelId="{C03ABF07-7D04-4C47-93BF-02B499349A1D}" type="pres">
      <dgm:prSet presAssocID="{FF68BF8C-C068-4E98-AB3B-14B6DF78E8A7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07B33A61-B2DB-4D46-8B4B-814FF8BACE04}" type="pres">
      <dgm:prSet presAssocID="{FF68BF8C-C068-4E98-AB3B-14B6DF78E8A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916FDF41-2F4E-41EA-A39F-481738BDACBF}" type="pres">
      <dgm:prSet presAssocID="{97926385-AC85-4F9F-8417-799CFCF397D2}" presName="root2" presStyleCnt="0"/>
      <dgm:spPr/>
    </dgm:pt>
    <dgm:pt modelId="{1113F9A7-4ED9-4280-9A8C-A4F47637363C}" type="pres">
      <dgm:prSet presAssocID="{97926385-AC85-4F9F-8417-799CFCF397D2}" presName="LevelTwoTextNode" presStyleLbl="node2" presStyleIdx="1" presStyleCnt="6" custScaleX="107540" custScaleY="76777" custLinFactX="81834" custLinFactY="29078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C445FA-55AF-4EA4-96AB-1D5CF514EF21}" type="pres">
      <dgm:prSet presAssocID="{97926385-AC85-4F9F-8417-799CFCF397D2}" presName="level3hierChild" presStyleCnt="0"/>
      <dgm:spPr/>
    </dgm:pt>
    <dgm:pt modelId="{88BBEF4E-9834-45E8-9715-F53B8ABAEA3B}" type="pres">
      <dgm:prSet presAssocID="{0F3F151D-E7DA-432D-9F67-369A31AF9DFB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271F3997-362A-4B1D-A8AA-48C0B1542E70}" type="pres">
      <dgm:prSet presAssocID="{0F3F151D-E7DA-432D-9F67-369A31AF9DF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5F5AE91-3A71-43AE-BCE7-3C05B9F61C53}" type="pres">
      <dgm:prSet presAssocID="{DB85211D-A7F6-4C02-957D-FFEBD2B8FAB9}" presName="root2" presStyleCnt="0"/>
      <dgm:spPr/>
    </dgm:pt>
    <dgm:pt modelId="{B47E9115-6FA0-44C5-926B-39EB994866BC}" type="pres">
      <dgm:prSet presAssocID="{DB85211D-A7F6-4C02-957D-FFEBD2B8FAB9}" presName="LevelTwoTextNode" presStyleLbl="node2" presStyleIdx="2" presStyleCnt="6" custScaleX="90079" custScaleY="73029" custLinFactX="100000" custLinFactY="24215" custLinFactNeighborX="11456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FE4800-1B79-43D8-A3AE-B077FBCF6609}" type="pres">
      <dgm:prSet presAssocID="{DB85211D-A7F6-4C02-957D-FFEBD2B8FAB9}" presName="level3hierChild" presStyleCnt="0"/>
      <dgm:spPr/>
    </dgm:pt>
    <dgm:pt modelId="{FB255704-CEFA-4488-B905-1B17BB9CB460}" type="pres">
      <dgm:prSet presAssocID="{6FEE8499-D119-40D9-B399-7B295704EF5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5D9067A6-C662-4D75-B100-5C73AF53CA83}" type="pres">
      <dgm:prSet presAssocID="{6FEE8499-D119-40D9-B399-7B295704EF5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6E28D47-33A3-42A0-BBF7-AE22FBD7CB38}" type="pres">
      <dgm:prSet presAssocID="{76C9CA3F-09E8-4B27-AA37-1D472BBB6AEF}" presName="root2" presStyleCnt="0"/>
      <dgm:spPr/>
    </dgm:pt>
    <dgm:pt modelId="{95D0D287-C579-446D-80A5-9FC472B27B24}" type="pres">
      <dgm:prSet presAssocID="{76C9CA3F-09E8-4B27-AA37-1D472BBB6AEF}" presName="LevelTwoTextNode" presStyleLbl="node2" presStyleIdx="3" presStyleCnt="6" custScaleX="91447" custScaleY="75963" custLinFactX="90758" custLinFactY="27539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FCB13B-BC7A-4EF5-8F2C-36B1B210AD3E}" type="pres">
      <dgm:prSet presAssocID="{76C9CA3F-09E8-4B27-AA37-1D472BBB6AEF}" presName="level3hierChild" presStyleCnt="0"/>
      <dgm:spPr/>
    </dgm:pt>
    <dgm:pt modelId="{4C342D7A-F5D3-4A7A-950A-A67D78A676F6}" type="pres">
      <dgm:prSet presAssocID="{51331F3C-61E5-4677-8D47-DCE2B7A3AAE1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96BB3133-5C0C-4BC3-AAC5-0609BFC94ADC}" type="pres">
      <dgm:prSet presAssocID="{51331F3C-61E5-4677-8D47-DCE2B7A3AAE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33F49225-098A-446E-BA6B-9AC6FE2F8028}" type="pres">
      <dgm:prSet presAssocID="{0CE78A03-07BB-415B-B873-E82B6A592F72}" presName="root2" presStyleCnt="0"/>
      <dgm:spPr/>
    </dgm:pt>
    <dgm:pt modelId="{15DEA1FD-473D-4780-BD1B-B9D8E02BDEC7}" type="pres">
      <dgm:prSet presAssocID="{0CE78A03-07BB-415B-B873-E82B6A592F72}" presName="LevelTwoTextNode" presStyleLbl="node2" presStyleIdx="4" presStyleCnt="6" custScaleX="144536" custScaleY="85343" custLinFactY="-183186" custLinFactNeighborX="-32314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768A7A-477F-4E87-B184-9E19534C8457}" type="pres">
      <dgm:prSet presAssocID="{0CE78A03-07BB-415B-B873-E82B6A592F72}" presName="level3hierChild" presStyleCnt="0"/>
      <dgm:spPr/>
    </dgm:pt>
    <dgm:pt modelId="{131F30D2-0D8C-4055-A153-1390CFD4CFDC}" type="pres">
      <dgm:prSet presAssocID="{C1213B5D-3451-47F2-A0A8-7A2248CA7F77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DF5B924-8631-48CC-8B9A-A6714DB81F7A}" type="pres">
      <dgm:prSet presAssocID="{C1213B5D-3451-47F2-A0A8-7A2248CA7F7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1ED0255-232C-4B5A-877E-D6D3A638D11B}" type="pres">
      <dgm:prSet presAssocID="{CF4D1C60-0D9B-48E5-BC3B-183BCCAF751C}" presName="root2" presStyleCnt="0"/>
      <dgm:spPr/>
    </dgm:pt>
    <dgm:pt modelId="{23C0E8D9-EEB1-4C37-9F3E-69F9EF8CEE03}" type="pres">
      <dgm:prSet presAssocID="{CF4D1C60-0D9B-48E5-BC3B-183BCCAF751C}" presName="LevelTwoTextNode" presStyleLbl="node2" presStyleIdx="5" presStyleCnt="6" custScaleX="205364" custScaleY="122780" custLinFactNeighborX="-63037" custLinFactNeighborY="-7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DF7B4F-8763-49B0-AEFB-2BF9A585551C}" type="pres">
      <dgm:prSet presAssocID="{CF4D1C60-0D9B-48E5-BC3B-183BCCAF751C}" presName="level3hierChild" presStyleCnt="0"/>
      <dgm:spPr/>
    </dgm:pt>
  </dgm:ptLst>
  <dgm:cxnLst>
    <dgm:cxn modelId="{83589CE9-C535-44CB-9584-0E8D9D6A0FC8}" type="presOf" srcId="{0F3F151D-E7DA-432D-9F67-369A31AF9DFB}" destId="{271F3997-362A-4B1D-A8AA-48C0B1542E70}" srcOrd="1" destOrd="0" presId="urn:microsoft.com/office/officeart/2005/8/layout/hierarchy2"/>
    <dgm:cxn modelId="{36701F87-4AA3-4536-A208-9844FEAC773C}" type="presOf" srcId="{0CE78A03-07BB-415B-B873-E82B6A592F72}" destId="{15DEA1FD-473D-4780-BD1B-B9D8E02BDEC7}" srcOrd="0" destOrd="0" presId="urn:microsoft.com/office/officeart/2005/8/layout/hierarchy2"/>
    <dgm:cxn modelId="{D016F0B3-4049-4439-ABDB-59D6E15D1213}" type="presOf" srcId="{51331F3C-61E5-4677-8D47-DCE2B7A3AAE1}" destId="{96BB3133-5C0C-4BC3-AAC5-0609BFC94ADC}" srcOrd="1" destOrd="0" presId="urn:microsoft.com/office/officeart/2005/8/layout/hierarchy2"/>
    <dgm:cxn modelId="{05CDF94C-B1A7-451C-AE7F-C2D58D35037D}" type="presOf" srcId="{6FEE8499-D119-40D9-B399-7B295704EF54}" destId="{5D9067A6-C662-4D75-B100-5C73AF53CA83}" srcOrd="1" destOrd="0" presId="urn:microsoft.com/office/officeart/2005/8/layout/hierarchy2"/>
    <dgm:cxn modelId="{77A0D20A-7720-4AAF-878C-D7210D86B2AB}" type="presOf" srcId="{C1213B5D-3451-47F2-A0A8-7A2248CA7F77}" destId="{1DF5B924-8631-48CC-8B9A-A6714DB81F7A}" srcOrd="1" destOrd="0" presId="urn:microsoft.com/office/officeart/2005/8/layout/hierarchy2"/>
    <dgm:cxn modelId="{884D0D5C-9FBF-4CC0-8102-EDE05025A086}" type="presOf" srcId="{FF68BF8C-C068-4E98-AB3B-14B6DF78E8A7}" destId="{07B33A61-B2DB-4D46-8B4B-814FF8BACE04}" srcOrd="1" destOrd="0" presId="urn:microsoft.com/office/officeart/2005/8/layout/hierarchy2"/>
    <dgm:cxn modelId="{B561F67E-1AC3-4933-8C4A-252F33A4B157}" srcId="{AC6812E8-4DA4-4B14-8A17-886FD222ADDC}" destId="{548DCBFE-DE2A-43DE-A257-66DB9BA72D8A}" srcOrd="0" destOrd="0" parTransId="{2C278F07-9CDF-488C-94DC-86CC027C448F}" sibTransId="{7238DCCA-F100-4FB5-9DFA-89E74F0B21AC}"/>
    <dgm:cxn modelId="{590D1BC3-B4B3-477A-8672-C4011DEC98BF}" srcId="{548DCBFE-DE2A-43DE-A257-66DB9BA72D8A}" destId="{DB85211D-A7F6-4C02-957D-FFEBD2B8FAB9}" srcOrd="2" destOrd="0" parTransId="{0F3F151D-E7DA-432D-9F67-369A31AF9DFB}" sibTransId="{D8130353-E18C-4F27-A973-991E1FF44A72}"/>
    <dgm:cxn modelId="{ACC1A646-9506-4A49-B160-3096945F025A}" type="presOf" srcId="{AC6812E8-4DA4-4B14-8A17-886FD222ADDC}" destId="{84139BB7-233A-4526-A50D-39BC46DF5733}" srcOrd="0" destOrd="0" presId="urn:microsoft.com/office/officeart/2005/8/layout/hierarchy2"/>
    <dgm:cxn modelId="{FBE449B4-30ED-40AD-BCD1-C1A108D88138}" type="presOf" srcId="{D1659F56-93E1-4260-8488-EDA8EE9CAE9F}" destId="{E2EEDAD2-1231-44C4-BD2F-41F77CAF2FFA}" srcOrd="0" destOrd="0" presId="urn:microsoft.com/office/officeart/2005/8/layout/hierarchy2"/>
    <dgm:cxn modelId="{4C2BDFBD-0DB1-4DE6-AD98-E37B86517282}" srcId="{548DCBFE-DE2A-43DE-A257-66DB9BA72D8A}" destId="{D1659F56-93E1-4260-8488-EDA8EE9CAE9F}" srcOrd="0" destOrd="0" parTransId="{40B30D31-DB71-40B5-AA74-782DF9160B6D}" sibTransId="{4BD5CF62-5830-4775-A70C-7FDF1F5483A7}"/>
    <dgm:cxn modelId="{27D2941F-1BA5-4C4E-9941-14AEB2910899}" type="presOf" srcId="{DB85211D-A7F6-4C02-957D-FFEBD2B8FAB9}" destId="{B47E9115-6FA0-44C5-926B-39EB994866BC}" srcOrd="0" destOrd="0" presId="urn:microsoft.com/office/officeart/2005/8/layout/hierarchy2"/>
    <dgm:cxn modelId="{993373B2-AA3A-49BB-9695-B7B0FC09E122}" type="presOf" srcId="{51331F3C-61E5-4677-8D47-DCE2B7A3AAE1}" destId="{4C342D7A-F5D3-4A7A-950A-A67D78A676F6}" srcOrd="0" destOrd="0" presId="urn:microsoft.com/office/officeart/2005/8/layout/hierarchy2"/>
    <dgm:cxn modelId="{219E8FDA-AD53-4F4E-AC06-7FA811E9A0EF}" type="presOf" srcId="{C1213B5D-3451-47F2-A0A8-7A2248CA7F77}" destId="{131F30D2-0D8C-4055-A153-1390CFD4CFDC}" srcOrd="0" destOrd="0" presId="urn:microsoft.com/office/officeart/2005/8/layout/hierarchy2"/>
    <dgm:cxn modelId="{DCAFB2EC-0B19-451A-8642-FCB19A401E20}" type="presOf" srcId="{6FEE8499-D119-40D9-B399-7B295704EF54}" destId="{FB255704-CEFA-4488-B905-1B17BB9CB460}" srcOrd="0" destOrd="0" presId="urn:microsoft.com/office/officeart/2005/8/layout/hierarchy2"/>
    <dgm:cxn modelId="{99077955-76F4-4C9B-A08D-1196752678AF}" srcId="{548DCBFE-DE2A-43DE-A257-66DB9BA72D8A}" destId="{76C9CA3F-09E8-4B27-AA37-1D472BBB6AEF}" srcOrd="3" destOrd="0" parTransId="{6FEE8499-D119-40D9-B399-7B295704EF54}" sibTransId="{F1476B3C-DF03-4AAD-BAC1-3A124B0AEBB6}"/>
    <dgm:cxn modelId="{36ED1143-5DE0-4648-9A9D-4017E508F988}" srcId="{548DCBFE-DE2A-43DE-A257-66DB9BA72D8A}" destId="{97926385-AC85-4F9F-8417-799CFCF397D2}" srcOrd="1" destOrd="0" parTransId="{FF68BF8C-C068-4E98-AB3B-14B6DF78E8A7}" sibTransId="{84A3D7C3-D51E-408B-B4AB-F99F1BCDB52E}"/>
    <dgm:cxn modelId="{841246EC-8EE4-4595-B0FB-D92DC9D832E6}" srcId="{548DCBFE-DE2A-43DE-A257-66DB9BA72D8A}" destId="{0CE78A03-07BB-415B-B873-E82B6A592F72}" srcOrd="4" destOrd="0" parTransId="{51331F3C-61E5-4677-8D47-DCE2B7A3AAE1}" sibTransId="{9588D7CD-4B7B-451E-BF7E-BBD081A97A59}"/>
    <dgm:cxn modelId="{28A3C9E6-67B3-4902-86EE-34033C10ABC8}" type="presOf" srcId="{CF4D1C60-0D9B-48E5-BC3B-183BCCAF751C}" destId="{23C0E8D9-EEB1-4C37-9F3E-69F9EF8CEE03}" srcOrd="0" destOrd="0" presId="urn:microsoft.com/office/officeart/2005/8/layout/hierarchy2"/>
    <dgm:cxn modelId="{E2A85E1C-3EFC-4DA2-9FA2-601DF1C5FC57}" srcId="{548DCBFE-DE2A-43DE-A257-66DB9BA72D8A}" destId="{CF4D1C60-0D9B-48E5-BC3B-183BCCAF751C}" srcOrd="5" destOrd="0" parTransId="{C1213B5D-3451-47F2-A0A8-7A2248CA7F77}" sibTransId="{18176E87-3016-48DE-B505-E5B561B0E3EB}"/>
    <dgm:cxn modelId="{9FD4CB49-DDCF-477C-B5FA-B616637DFFD8}" type="presOf" srcId="{97926385-AC85-4F9F-8417-799CFCF397D2}" destId="{1113F9A7-4ED9-4280-9A8C-A4F47637363C}" srcOrd="0" destOrd="0" presId="urn:microsoft.com/office/officeart/2005/8/layout/hierarchy2"/>
    <dgm:cxn modelId="{44A09405-0BA2-4449-A6F1-C626BAF0386E}" type="presOf" srcId="{548DCBFE-DE2A-43DE-A257-66DB9BA72D8A}" destId="{9BAAC939-6583-4D04-A9ED-C7B1CAD2BB30}" srcOrd="0" destOrd="0" presId="urn:microsoft.com/office/officeart/2005/8/layout/hierarchy2"/>
    <dgm:cxn modelId="{AF901DA7-181E-4893-965C-B6D3B3785726}" type="presOf" srcId="{76C9CA3F-09E8-4B27-AA37-1D472BBB6AEF}" destId="{95D0D287-C579-446D-80A5-9FC472B27B24}" srcOrd="0" destOrd="0" presId="urn:microsoft.com/office/officeart/2005/8/layout/hierarchy2"/>
    <dgm:cxn modelId="{95202EDD-470B-4EA8-9900-41157054EABD}" type="presOf" srcId="{FF68BF8C-C068-4E98-AB3B-14B6DF78E8A7}" destId="{C03ABF07-7D04-4C47-93BF-02B499349A1D}" srcOrd="0" destOrd="0" presId="urn:microsoft.com/office/officeart/2005/8/layout/hierarchy2"/>
    <dgm:cxn modelId="{BC371406-C36A-4B7C-863A-9F02F6C9B218}" type="presOf" srcId="{0F3F151D-E7DA-432D-9F67-369A31AF9DFB}" destId="{88BBEF4E-9834-45E8-9715-F53B8ABAEA3B}" srcOrd="0" destOrd="0" presId="urn:microsoft.com/office/officeart/2005/8/layout/hierarchy2"/>
    <dgm:cxn modelId="{2F90BB85-9089-4563-BC06-900ED49E40EC}" type="presOf" srcId="{40B30D31-DB71-40B5-AA74-782DF9160B6D}" destId="{29FB325E-E50C-4ABC-82A3-40280DDDFC91}" srcOrd="1" destOrd="0" presId="urn:microsoft.com/office/officeart/2005/8/layout/hierarchy2"/>
    <dgm:cxn modelId="{DADF5BEE-19A3-4596-B869-EFC7DCB528B4}" type="presOf" srcId="{40B30D31-DB71-40B5-AA74-782DF9160B6D}" destId="{E4CEDF03-AA2C-4B7B-B15C-A553D684C082}" srcOrd="0" destOrd="0" presId="urn:microsoft.com/office/officeart/2005/8/layout/hierarchy2"/>
    <dgm:cxn modelId="{6BC7C58B-3056-4F1E-96D0-337C790E374E}" type="presParOf" srcId="{84139BB7-233A-4526-A50D-39BC46DF5733}" destId="{D38C9C84-3DAF-4F88-B264-C51A33C84402}" srcOrd="0" destOrd="0" presId="urn:microsoft.com/office/officeart/2005/8/layout/hierarchy2"/>
    <dgm:cxn modelId="{B374905E-FA67-478B-B189-564662C5FECD}" type="presParOf" srcId="{D38C9C84-3DAF-4F88-B264-C51A33C84402}" destId="{9BAAC939-6583-4D04-A9ED-C7B1CAD2BB30}" srcOrd="0" destOrd="0" presId="urn:microsoft.com/office/officeart/2005/8/layout/hierarchy2"/>
    <dgm:cxn modelId="{F37B1382-1FCB-40AA-9BE0-C94BCAC9E6F7}" type="presParOf" srcId="{D38C9C84-3DAF-4F88-B264-C51A33C84402}" destId="{9BFCC6F3-3A46-42E4-8113-D91C56D56070}" srcOrd="1" destOrd="0" presId="urn:microsoft.com/office/officeart/2005/8/layout/hierarchy2"/>
    <dgm:cxn modelId="{1B558716-7263-4D2D-9D73-531A9B9D882A}" type="presParOf" srcId="{9BFCC6F3-3A46-42E4-8113-D91C56D56070}" destId="{E4CEDF03-AA2C-4B7B-B15C-A553D684C082}" srcOrd="0" destOrd="0" presId="urn:microsoft.com/office/officeart/2005/8/layout/hierarchy2"/>
    <dgm:cxn modelId="{5B826A1A-924C-4292-B3DE-520E052F7402}" type="presParOf" srcId="{E4CEDF03-AA2C-4B7B-B15C-A553D684C082}" destId="{29FB325E-E50C-4ABC-82A3-40280DDDFC91}" srcOrd="0" destOrd="0" presId="urn:microsoft.com/office/officeart/2005/8/layout/hierarchy2"/>
    <dgm:cxn modelId="{5401D4EF-9F8E-41A2-A5A8-FDC0044F64CE}" type="presParOf" srcId="{9BFCC6F3-3A46-42E4-8113-D91C56D56070}" destId="{54660B22-1FBD-481E-B195-07CA93C0B7EA}" srcOrd="1" destOrd="0" presId="urn:microsoft.com/office/officeart/2005/8/layout/hierarchy2"/>
    <dgm:cxn modelId="{40B2AB80-8FBC-4A9F-B000-AEA3D9A9438D}" type="presParOf" srcId="{54660B22-1FBD-481E-B195-07CA93C0B7EA}" destId="{E2EEDAD2-1231-44C4-BD2F-41F77CAF2FFA}" srcOrd="0" destOrd="0" presId="urn:microsoft.com/office/officeart/2005/8/layout/hierarchy2"/>
    <dgm:cxn modelId="{8F9E63FF-39F0-4ACC-A788-002BFC315E8D}" type="presParOf" srcId="{54660B22-1FBD-481E-B195-07CA93C0B7EA}" destId="{08C61669-C8C7-430B-92A7-940B7043A8AE}" srcOrd="1" destOrd="0" presId="urn:microsoft.com/office/officeart/2005/8/layout/hierarchy2"/>
    <dgm:cxn modelId="{A8930644-741B-40D3-8D09-1A692DBB9790}" type="presParOf" srcId="{9BFCC6F3-3A46-42E4-8113-D91C56D56070}" destId="{C03ABF07-7D04-4C47-93BF-02B499349A1D}" srcOrd="2" destOrd="0" presId="urn:microsoft.com/office/officeart/2005/8/layout/hierarchy2"/>
    <dgm:cxn modelId="{FDC1D97F-FF59-49A9-85E8-D8F327D1AFFD}" type="presParOf" srcId="{C03ABF07-7D04-4C47-93BF-02B499349A1D}" destId="{07B33A61-B2DB-4D46-8B4B-814FF8BACE04}" srcOrd="0" destOrd="0" presId="urn:microsoft.com/office/officeart/2005/8/layout/hierarchy2"/>
    <dgm:cxn modelId="{3C749C27-9336-4A42-BAE0-A6FA6CF22E10}" type="presParOf" srcId="{9BFCC6F3-3A46-42E4-8113-D91C56D56070}" destId="{916FDF41-2F4E-41EA-A39F-481738BDACBF}" srcOrd="3" destOrd="0" presId="urn:microsoft.com/office/officeart/2005/8/layout/hierarchy2"/>
    <dgm:cxn modelId="{A1AB100E-DF8D-4DAD-83EE-D5A091865470}" type="presParOf" srcId="{916FDF41-2F4E-41EA-A39F-481738BDACBF}" destId="{1113F9A7-4ED9-4280-9A8C-A4F47637363C}" srcOrd="0" destOrd="0" presId="urn:microsoft.com/office/officeart/2005/8/layout/hierarchy2"/>
    <dgm:cxn modelId="{4248D6E3-5B23-449D-8D81-19A8600F3639}" type="presParOf" srcId="{916FDF41-2F4E-41EA-A39F-481738BDACBF}" destId="{A5C445FA-55AF-4EA4-96AB-1D5CF514EF21}" srcOrd="1" destOrd="0" presId="urn:microsoft.com/office/officeart/2005/8/layout/hierarchy2"/>
    <dgm:cxn modelId="{CA2BFCDA-D662-4F9A-B8E9-ADC75D309198}" type="presParOf" srcId="{9BFCC6F3-3A46-42E4-8113-D91C56D56070}" destId="{88BBEF4E-9834-45E8-9715-F53B8ABAEA3B}" srcOrd="4" destOrd="0" presId="urn:microsoft.com/office/officeart/2005/8/layout/hierarchy2"/>
    <dgm:cxn modelId="{4459AD1B-8CD9-4E61-99CC-076F30E5F1CC}" type="presParOf" srcId="{88BBEF4E-9834-45E8-9715-F53B8ABAEA3B}" destId="{271F3997-362A-4B1D-A8AA-48C0B1542E70}" srcOrd="0" destOrd="0" presId="urn:microsoft.com/office/officeart/2005/8/layout/hierarchy2"/>
    <dgm:cxn modelId="{3C4F019B-1403-4108-90B3-3DC18342ED71}" type="presParOf" srcId="{9BFCC6F3-3A46-42E4-8113-D91C56D56070}" destId="{55F5AE91-3A71-43AE-BCE7-3C05B9F61C53}" srcOrd="5" destOrd="0" presId="urn:microsoft.com/office/officeart/2005/8/layout/hierarchy2"/>
    <dgm:cxn modelId="{32BCF6BD-E08C-40E6-AA7B-105C53F06140}" type="presParOf" srcId="{55F5AE91-3A71-43AE-BCE7-3C05B9F61C53}" destId="{B47E9115-6FA0-44C5-926B-39EB994866BC}" srcOrd="0" destOrd="0" presId="urn:microsoft.com/office/officeart/2005/8/layout/hierarchy2"/>
    <dgm:cxn modelId="{DA1330B7-4147-4C51-A5E1-79E7C3FB5F09}" type="presParOf" srcId="{55F5AE91-3A71-43AE-BCE7-3C05B9F61C53}" destId="{FDFE4800-1B79-43D8-A3AE-B077FBCF6609}" srcOrd="1" destOrd="0" presId="urn:microsoft.com/office/officeart/2005/8/layout/hierarchy2"/>
    <dgm:cxn modelId="{563DB683-66F5-4500-A04F-2DEC633FA78A}" type="presParOf" srcId="{9BFCC6F3-3A46-42E4-8113-D91C56D56070}" destId="{FB255704-CEFA-4488-B905-1B17BB9CB460}" srcOrd="6" destOrd="0" presId="urn:microsoft.com/office/officeart/2005/8/layout/hierarchy2"/>
    <dgm:cxn modelId="{DADB64DF-2A41-400D-834A-A4E238DACD44}" type="presParOf" srcId="{FB255704-CEFA-4488-B905-1B17BB9CB460}" destId="{5D9067A6-C662-4D75-B100-5C73AF53CA83}" srcOrd="0" destOrd="0" presId="urn:microsoft.com/office/officeart/2005/8/layout/hierarchy2"/>
    <dgm:cxn modelId="{9CEFC68D-D143-4305-BAEE-1FE7B6B5727D}" type="presParOf" srcId="{9BFCC6F3-3A46-42E4-8113-D91C56D56070}" destId="{66E28D47-33A3-42A0-BBF7-AE22FBD7CB38}" srcOrd="7" destOrd="0" presId="urn:microsoft.com/office/officeart/2005/8/layout/hierarchy2"/>
    <dgm:cxn modelId="{F8B5CDA5-5917-4147-8C94-858ECCEA6DFE}" type="presParOf" srcId="{66E28D47-33A3-42A0-BBF7-AE22FBD7CB38}" destId="{95D0D287-C579-446D-80A5-9FC472B27B24}" srcOrd="0" destOrd="0" presId="urn:microsoft.com/office/officeart/2005/8/layout/hierarchy2"/>
    <dgm:cxn modelId="{0CA9D640-BFD9-4E6A-BD4F-82C8C0793D46}" type="presParOf" srcId="{66E28D47-33A3-42A0-BBF7-AE22FBD7CB38}" destId="{B9FCB13B-BC7A-4EF5-8F2C-36B1B210AD3E}" srcOrd="1" destOrd="0" presId="urn:microsoft.com/office/officeart/2005/8/layout/hierarchy2"/>
    <dgm:cxn modelId="{54F64BAD-661F-4FA8-8238-7FC521B55BAE}" type="presParOf" srcId="{9BFCC6F3-3A46-42E4-8113-D91C56D56070}" destId="{4C342D7A-F5D3-4A7A-950A-A67D78A676F6}" srcOrd="8" destOrd="0" presId="urn:microsoft.com/office/officeart/2005/8/layout/hierarchy2"/>
    <dgm:cxn modelId="{BB447C5D-18B4-42E2-BEEC-FECA5E5FE081}" type="presParOf" srcId="{4C342D7A-F5D3-4A7A-950A-A67D78A676F6}" destId="{96BB3133-5C0C-4BC3-AAC5-0609BFC94ADC}" srcOrd="0" destOrd="0" presId="urn:microsoft.com/office/officeart/2005/8/layout/hierarchy2"/>
    <dgm:cxn modelId="{76180C4A-18B5-41FD-8219-22D103C97D42}" type="presParOf" srcId="{9BFCC6F3-3A46-42E4-8113-D91C56D56070}" destId="{33F49225-098A-446E-BA6B-9AC6FE2F8028}" srcOrd="9" destOrd="0" presId="urn:microsoft.com/office/officeart/2005/8/layout/hierarchy2"/>
    <dgm:cxn modelId="{8AF3F47B-70DB-43D6-A80E-EAB965BFA09E}" type="presParOf" srcId="{33F49225-098A-446E-BA6B-9AC6FE2F8028}" destId="{15DEA1FD-473D-4780-BD1B-B9D8E02BDEC7}" srcOrd="0" destOrd="0" presId="urn:microsoft.com/office/officeart/2005/8/layout/hierarchy2"/>
    <dgm:cxn modelId="{90B50F11-A571-442C-BC06-FB493CEC3EDC}" type="presParOf" srcId="{33F49225-098A-446E-BA6B-9AC6FE2F8028}" destId="{92768A7A-477F-4E87-B184-9E19534C8457}" srcOrd="1" destOrd="0" presId="urn:microsoft.com/office/officeart/2005/8/layout/hierarchy2"/>
    <dgm:cxn modelId="{531DD992-C3E5-4906-8186-AE3C81EB83AD}" type="presParOf" srcId="{9BFCC6F3-3A46-42E4-8113-D91C56D56070}" destId="{131F30D2-0D8C-4055-A153-1390CFD4CFDC}" srcOrd="10" destOrd="0" presId="urn:microsoft.com/office/officeart/2005/8/layout/hierarchy2"/>
    <dgm:cxn modelId="{D953DCAA-AD9F-449C-9446-3F2BBE985CD1}" type="presParOf" srcId="{131F30D2-0D8C-4055-A153-1390CFD4CFDC}" destId="{1DF5B924-8631-48CC-8B9A-A6714DB81F7A}" srcOrd="0" destOrd="0" presId="urn:microsoft.com/office/officeart/2005/8/layout/hierarchy2"/>
    <dgm:cxn modelId="{BB8D39B6-0072-4CDC-8524-D2938AFEA337}" type="presParOf" srcId="{9BFCC6F3-3A46-42E4-8113-D91C56D56070}" destId="{F1ED0255-232C-4B5A-877E-D6D3A638D11B}" srcOrd="11" destOrd="0" presId="urn:microsoft.com/office/officeart/2005/8/layout/hierarchy2"/>
    <dgm:cxn modelId="{C14BCA8C-891C-4288-AF72-EC34BD84BB0E}" type="presParOf" srcId="{F1ED0255-232C-4B5A-877E-D6D3A638D11B}" destId="{23C0E8D9-EEB1-4C37-9F3E-69F9EF8CEE03}" srcOrd="0" destOrd="0" presId="urn:microsoft.com/office/officeart/2005/8/layout/hierarchy2"/>
    <dgm:cxn modelId="{9EF848E7-FF90-464B-BA73-CC35A1BB053C}" type="presParOf" srcId="{F1ED0255-232C-4B5A-877E-D6D3A638D11B}" destId="{65DF7B4F-8763-49B0-AEFB-2BF9A58555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71B02-7334-4A2B-BB3D-2DCC0659401A}">
      <dsp:nvSpPr>
        <dsp:cNvPr id="0" name=""/>
        <dsp:cNvSpPr/>
      </dsp:nvSpPr>
      <dsp:spPr>
        <a:xfrm>
          <a:off x="1335017" y="0"/>
          <a:ext cx="4375779" cy="437577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6EE81-A888-4661-8400-21C1BCA2D742}">
      <dsp:nvSpPr>
        <dsp:cNvPr id="0" name=""/>
        <dsp:cNvSpPr/>
      </dsp:nvSpPr>
      <dsp:spPr>
        <a:xfrm>
          <a:off x="1192674" y="224820"/>
          <a:ext cx="2288266" cy="1778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неполноценное восстановление организма после проведения интенсивной тренировки</a:t>
          </a:r>
          <a:endParaRPr lang="ru-RU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79483" y="311629"/>
        <a:ext cx="2114648" cy="1604679"/>
      </dsp:txXfrm>
    </dsp:sp>
    <dsp:sp modelId="{80005F29-8078-4AD9-8F10-6498EA1F9A2E}">
      <dsp:nvSpPr>
        <dsp:cNvPr id="0" name=""/>
        <dsp:cNvSpPr/>
      </dsp:nvSpPr>
      <dsp:spPr>
        <a:xfrm>
          <a:off x="3643240" y="241289"/>
          <a:ext cx="2043990" cy="1602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чрезмерная нагрузка</a:t>
          </a:r>
          <a:endParaRPr lang="ru-RU" sz="2000" b="1" kern="1200" dirty="0"/>
        </a:p>
      </dsp:txBody>
      <dsp:txXfrm>
        <a:off x="3721464" y="319513"/>
        <a:ext cx="1887542" cy="1445988"/>
      </dsp:txXfrm>
    </dsp:sp>
    <dsp:sp modelId="{359B9387-E337-489C-806A-8D0759F570BA}">
      <dsp:nvSpPr>
        <dsp:cNvPr id="0" name=""/>
        <dsp:cNvSpPr/>
      </dsp:nvSpPr>
      <dsp:spPr>
        <a:xfrm>
          <a:off x="1244178" y="2099680"/>
          <a:ext cx="2240653" cy="1706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неправильная техника выполнения упражнений</a:t>
          </a:r>
          <a:endParaRPr lang="ru-RU" sz="2000" b="1" kern="1200" dirty="0"/>
        </a:p>
      </dsp:txBody>
      <dsp:txXfrm>
        <a:off x="1327485" y="2182987"/>
        <a:ext cx="2074039" cy="1539939"/>
      </dsp:txXfrm>
    </dsp:sp>
    <dsp:sp modelId="{869337EA-950B-4A99-A82F-4D91DFFD2EFF}">
      <dsp:nvSpPr>
        <dsp:cNvPr id="0" name=""/>
        <dsp:cNvSpPr/>
      </dsp:nvSpPr>
      <dsp:spPr>
        <a:xfrm>
          <a:off x="3674997" y="2101113"/>
          <a:ext cx="2035799" cy="1706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нарушения равномерности нагрузок на отдельные группы мышц</a:t>
          </a:r>
          <a:endParaRPr lang="ru-RU" sz="2000" b="1" kern="1200" dirty="0"/>
        </a:p>
      </dsp:txBody>
      <dsp:txXfrm>
        <a:off x="3758304" y="2184420"/>
        <a:ext cx="1869185" cy="1539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504D-EB87-492C-8962-8E5466742B67}">
      <dsp:nvSpPr>
        <dsp:cNvPr id="0" name=""/>
        <dsp:cNvSpPr/>
      </dsp:nvSpPr>
      <dsp:spPr>
        <a:xfrm>
          <a:off x="226020" y="1869"/>
          <a:ext cx="3655218" cy="219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грыжи межпозвоночного диска</a:t>
          </a:r>
          <a:endParaRPr lang="ru-RU" sz="2000" b="1" i="1" kern="1200" dirty="0"/>
        </a:p>
      </dsp:txBody>
      <dsp:txXfrm>
        <a:off x="226020" y="1869"/>
        <a:ext cx="3655218" cy="2193131"/>
      </dsp:txXfrm>
    </dsp:sp>
    <dsp:sp modelId="{B2CAC0A1-69D5-4CDA-9B78-D45C3661C888}">
      <dsp:nvSpPr>
        <dsp:cNvPr id="0" name=""/>
        <dsp:cNvSpPr/>
      </dsp:nvSpPr>
      <dsp:spPr>
        <a:xfrm>
          <a:off x="4246760" y="1869"/>
          <a:ext cx="3655218" cy="219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вывихи позвонков, растяжения (частичный разрыв) связок и сухожилий </a:t>
          </a:r>
          <a:endParaRPr lang="ru-RU" sz="2000" b="1" i="1" kern="1200" dirty="0"/>
        </a:p>
      </dsp:txBody>
      <dsp:txXfrm>
        <a:off x="4246760" y="1869"/>
        <a:ext cx="3655218" cy="2193131"/>
      </dsp:txXfrm>
    </dsp:sp>
    <dsp:sp modelId="{671C10F9-CB6B-4EE9-B574-A3570D9454B7}">
      <dsp:nvSpPr>
        <dsp:cNvPr id="0" name=""/>
        <dsp:cNvSpPr/>
      </dsp:nvSpPr>
      <dsp:spPr>
        <a:xfrm>
          <a:off x="226020" y="2560522"/>
          <a:ext cx="3655218" cy="219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отрыв поперечного отростка 1-го позвонка данного отдела</a:t>
          </a:r>
          <a:endParaRPr lang="ru-RU" sz="2000" b="1" i="1" kern="1200" dirty="0"/>
        </a:p>
      </dsp:txBody>
      <dsp:txXfrm>
        <a:off x="226020" y="2560522"/>
        <a:ext cx="3655218" cy="2193131"/>
      </dsp:txXfrm>
    </dsp:sp>
    <dsp:sp modelId="{7D88A8C1-CB51-4156-9230-4C1C2943A8F6}">
      <dsp:nvSpPr>
        <dsp:cNvPr id="0" name=""/>
        <dsp:cNvSpPr/>
      </dsp:nvSpPr>
      <dsp:spPr>
        <a:xfrm>
          <a:off x="4246760" y="2560522"/>
          <a:ext cx="3655218" cy="219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спондилёз встречается у спортсменов, которые часто выполняют чрезмерные разгибания в поясничном отделе</a:t>
          </a:r>
          <a:endParaRPr lang="ru-RU" sz="2000" b="1" i="1" kern="1200" dirty="0"/>
        </a:p>
      </dsp:txBody>
      <dsp:txXfrm>
        <a:off x="4246760" y="2560522"/>
        <a:ext cx="3655218" cy="219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738A-79F9-4F50-A7DC-D46A58036C49}">
      <dsp:nvSpPr>
        <dsp:cNvPr id="0" name=""/>
        <dsp:cNvSpPr/>
      </dsp:nvSpPr>
      <dsp:spPr>
        <a:xfrm>
          <a:off x="3647363" y="1131697"/>
          <a:ext cx="1449781" cy="14499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9C5726-C03E-46B9-99E1-C9893491CDB5}">
      <dsp:nvSpPr>
        <dsp:cNvPr id="0" name=""/>
        <dsp:cNvSpPr/>
      </dsp:nvSpPr>
      <dsp:spPr>
        <a:xfrm>
          <a:off x="3565671" y="167514"/>
          <a:ext cx="1661207" cy="889000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Правильная методика тренировки</a:t>
          </a:r>
          <a:endParaRPr lang="ru-RU" sz="1000" b="1" i="0" kern="1200" dirty="0"/>
        </a:p>
      </dsp:txBody>
      <dsp:txXfrm>
        <a:off x="3565671" y="167514"/>
        <a:ext cx="1661207" cy="889000"/>
      </dsp:txXfrm>
    </dsp:sp>
    <dsp:sp modelId="{1D072AE6-BD80-4038-8391-C884D0A383A3}">
      <dsp:nvSpPr>
        <dsp:cNvPr id="0" name=""/>
        <dsp:cNvSpPr/>
      </dsp:nvSpPr>
      <dsp:spPr>
        <a:xfrm>
          <a:off x="4072632" y="1336167"/>
          <a:ext cx="1449781" cy="14499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E804D1-1210-46B7-A9C5-EF0126EFEAC6}">
      <dsp:nvSpPr>
        <dsp:cNvPr id="0" name=""/>
        <dsp:cNvSpPr/>
      </dsp:nvSpPr>
      <dsp:spPr>
        <a:xfrm>
          <a:off x="5622910" y="612318"/>
          <a:ext cx="2615514" cy="19938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Обеспечение хорошего состояния мест занятий, инвентаря, одежды, обуви</a:t>
          </a:r>
          <a:endParaRPr lang="ru-RU" sz="2000" b="1" i="0" kern="1200" dirty="0"/>
        </a:p>
      </dsp:txBody>
      <dsp:txXfrm>
        <a:off x="5622910" y="612318"/>
        <a:ext cx="2615514" cy="1993898"/>
      </dsp:txXfrm>
    </dsp:sp>
    <dsp:sp modelId="{43994579-75F3-4BF3-AFD2-2EE016A6FF74}">
      <dsp:nvSpPr>
        <dsp:cNvPr id="0" name=""/>
        <dsp:cNvSpPr/>
      </dsp:nvSpPr>
      <dsp:spPr>
        <a:xfrm>
          <a:off x="4177138" y="1796224"/>
          <a:ext cx="1449781" cy="14499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17AD1A-0474-4D8C-BF6D-0BFF15281C35}">
      <dsp:nvSpPr>
        <dsp:cNvPr id="0" name=""/>
        <dsp:cNvSpPr/>
      </dsp:nvSpPr>
      <dsp:spPr>
        <a:xfrm>
          <a:off x="5696205" y="2425973"/>
          <a:ext cx="2367444" cy="10445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Применение защитных приспособлений</a:t>
          </a:r>
          <a:endParaRPr lang="ru-RU" sz="2000" b="1" i="0" kern="1200" dirty="0"/>
        </a:p>
      </dsp:txBody>
      <dsp:txXfrm>
        <a:off x="5696205" y="2425973"/>
        <a:ext cx="2367444" cy="1044575"/>
      </dsp:txXfrm>
    </dsp:sp>
    <dsp:sp modelId="{F592F4B9-D0A5-4ED6-8A56-84B7F99F125A}">
      <dsp:nvSpPr>
        <dsp:cNvPr id="0" name=""/>
        <dsp:cNvSpPr/>
      </dsp:nvSpPr>
      <dsp:spPr>
        <a:xfrm>
          <a:off x="3882953" y="2165159"/>
          <a:ext cx="1449781" cy="14499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03DA31-D1F6-4355-A16F-A073E48FD0AB}">
      <dsp:nvSpPr>
        <dsp:cNvPr id="0" name=""/>
        <dsp:cNvSpPr/>
      </dsp:nvSpPr>
      <dsp:spPr>
        <a:xfrm>
          <a:off x="4800993" y="3566792"/>
          <a:ext cx="1598015" cy="8782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Регулярный врачебный контроль</a:t>
          </a:r>
          <a:endParaRPr lang="ru-RU" sz="1500" b="1" i="0" kern="1200" dirty="0"/>
        </a:p>
      </dsp:txBody>
      <dsp:txXfrm>
        <a:off x="4800993" y="3566792"/>
        <a:ext cx="1598015" cy="878207"/>
      </dsp:txXfrm>
    </dsp:sp>
    <dsp:sp modelId="{11EDB53E-29B0-476E-8BE4-4B3EB10DBAE3}">
      <dsp:nvSpPr>
        <dsp:cNvPr id="0" name=""/>
        <dsp:cNvSpPr/>
      </dsp:nvSpPr>
      <dsp:spPr>
        <a:xfrm>
          <a:off x="3411774" y="2165159"/>
          <a:ext cx="1449781" cy="14499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720EC9-C312-49E7-ADDA-8F1DF06A6D71}">
      <dsp:nvSpPr>
        <dsp:cNvPr id="0" name=""/>
        <dsp:cNvSpPr/>
      </dsp:nvSpPr>
      <dsp:spPr>
        <a:xfrm>
          <a:off x="1920944" y="3489325"/>
          <a:ext cx="1661207" cy="9556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Выполнение гигиенических требований</a:t>
          </a:r>
          <a:endParaRPr lang="ru-RU" sz="2100" b="1" i="0" kern="1200" dirty="0"/>
        </a:p>
      </dsp:txBody>
      <dsp:txXfrm>
        <a:off x="1920944" y="3489325"/>
        <a:ext cx="1661207" cy="955675"/>
      </dsp:txXfrm>
    </dsp:sp>
    <dsp:sp modelId="{0CB75547-4619-452B-8658-6BD91D06C142}">
      <dsp:nvSpPr>
        <dsp:cNvPr id="0" name=""/>
        <dsp:cNvSpPr/>
      </dsp:nvSpPr>
      <dsp:spPr>
        <a:xfrm>
          <a:off x="3117589" y="1796224"/>
          <a:ext cx="1449781" cy="14499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B0E452-4A09-4B8E-AB7F-4D9002449507}">
      <dsp:nvSpPr>
        <dsp:cNvPr id="0" name=""/>
        <dsp:cNvSpPr/>
      </dsp:nvSpPr>
      <dsp:spPr>
        <a:xfrm>
          <a:off x="1292117" y="2167524"/>
          <a:ext cx="2025662" cy="10445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Повседневная воспитательная работа</a:t>
          </a:r>
          <a:endParaRPr lang="ru-RU" sz="2000" b="1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92117" y="2167524"/>
        <a:ext cx="2025662" cy="1044575"/>
      </dsp:txXfrm>
    </dsp:sp>
    <dsp:sp modelId="{81759E2F-E42E-4A57-9DDF-F6F61D985990}">
      <dsp:nvSpPr>
        <dsp:cNvPr id="0" name=""/>
        <dsp:cNvSpPr/>
      </dsp:nvSpPr>
      <dsp:spPr>
        <a:xfrm>
          <a:off x="3222094" y="1336167"/>
          <a:ext cx="1449781" cy="14499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E420C9-0532-4D50-AFCB-5176ACD0F065}">
      <dsp:nvSpPr>
        <dsp:cNvPr id="0" name=""/>
        <dsp:cNvSpPr/>
      </dsp:nvSpPr>
      <dsp:spPr>
        <a:xfrm>
          <a:off x="1838452" y="989024"/>
          <a:ext cx="1570596" cy="977900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Правильное питание</a:t>
          </a:r>
          <a:endParaRPr lang="ru-RU" sz="2000" b="1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38452" y="989024"/>
        <a:ext cx="1570596" cy="977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D6DE4-51EC-4C23-ADF0-F5F844A3D004}">
      <dsp:nvSpPr>
        <dsp:cNvPr id="0" name=""/>
        <dsp:cNvSpPr/>
      </dsp:nvSpPr>
      <dsp:spPr>
        <a:xfrm>
          <a:off x="229850" y="2996"/>
          <a:ext cx="2642406" cy="19225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«прогревание" мышечно-связочного аппарата перед тренировкой</a:t>
          </a:r>
          <a:r>
            <a:rPr lang="ru-RU" sz="2000" b="0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9850" y="2996"/>
        <a:ext cx="2642406" cy="1922572"/>
      </dsp:txXfrm>
    </dsp:sp>
    <dsp:sp modelId="{D2DEA2C5-123D-49E3-9D00-4D95B0FCA359}">
      <dsp:nvSpPr>
        <dsp:cNvPr id="0" name=""/>
        <dsp:cNvSpPr/>
      </dsp:nvSpPr>
      <dsp:spPr>
        <a:xfrm>
          <a:off x="6272993" y="33801"/>
          <a:ext cx="2642406" cy="1585443"/>
        </a:xfrm>
        <a:prstGeom prst="rect">
          <a:avLst/>
        </a:prstGeom>
        <a:gradFill rotWithShape="0">
          <a:gsLst>
            <a:gs pos="0">
              <a:schemeClr val="accent3">
                <a:hueOff val="263219"/>
                <a:satOff val="3845"/>
                <a:lumOff val="-245"/>
                <a:alphaOff val="0"/>
                <a:tint val="96000"/>
                <a:lumMod val="104000"/>
              </a:schemeClr>
            </a:gs>
            <a:gs pos="100000">
              <a:schemeClr val="accent3">
                <a:hueOff val="263219"/>
                <a:satOff val="3845"/>
                <a:lumOff val="-24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мобилизация физиологических функций организма</a:t>
          </a:r>
          <a:endParaRPr lang="ru-RU" sz="20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2993" y="33801"/>
        <a:ext cx="2642406" cy="1585443"/>
      </dsp:txXfrm>
    </dsp:sp>
    <dsp:sp modelId="{CCDA2E52-C59C-46AD-8681-1DC91378B4E6}">
      <dsp:nvSpPr>
        <dsp:cNvPr id="0" name=""/>
        <dsp:cNvSpPr/>
      </dsp:nvSpPr>
      <dsp:spPr>
        <a:xfrm>
          <a:off x="3290760" y="0"/>
          <a:ext cx="2642406" cy="1760619"/>
        </a:xfrm>
        <a:prstGeom prst="rect">
          <a:avLst/>
        </a:prstGeom>
        <a:gradFill rotWithShape="0">
          <a:gsLst>
            <a:gs pos="0">
              <a:schemeClr val="accent3">
                <a:hueOff val="526439"/>
                <a:satOff val="7689"/>
                <a:lumOff val="-490"/>
                <a:alphaOff val="0"/>
                <a:tint val="96000"/>
                <a:lumMod val="104000"/>
              </a:schemeClr>
            </a:gs>
            <a:gs pos="100000">
              <a:schemeClr val="accent3">
                <a:hueOff val="526439"/>
                <a:satOff val="7689"/>
                <a:lumOff val="-49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основная цель- достижение оптимальной возбудимости ЦНС</a:t>
          </a:r>
          <a:endParaRPr lang="ru-RU" sz="20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90760" y="0"/>
        <a:ext cx="2642406" cy="1760619"/>
      </dsp:txXfrm>
    </dsp:sp>
    <dsp:sp modelId="{F9DF7572-BAFB-4375-A68C-92E38EA90EFE}">
      <dsp:nvSpPr>
        <dsp:cNvPr id="0" name=""/>
        <dsp:cNvSpPr/>
      </dsp:nvSpPr>
      <dsp:spPr>
        <a:xfrm>
          <a:off x="2043108" y="2189809"/>
          <a:ext cx="2642406" cy="1585443"/>
        </a:xfrm>
        <a:prstGeom prst="rect">
          <a:avLst/>
        </a:prstGeom>
        <a:gradFill rotWithShape="0">
          <a:gsLst>
            <a:gs pos="0">
              <a:schemeClr val="accent3">
                <a:hueOff val="789658"/>
                <a:satOff val="11534"/>
                <a:lumOff val="-735"/>
                <a:alphaOff val="0"/>
                <a:tint val="96000"/>
                <a:lumMod val="104000"/>
              </a:schemeClr>
            </a:gs>
            <a:gs pos="100000">
              <a:schemeClr val="accent3">
                <a:hueOff val="789658"/>
                <a:satOff val="11534"/>
                <a:lumOff val="-73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Calibri" pitchFamily="34" charset="0"/>
            </a:rPr>
            <a:t>после тренировки (соревнований) - ликвидация спазма, мышечных локальных болей</a:t>
          </a:r>
          <a:endParaRPr lang="ru-RU" sz="2000" b="1" i="1" kern="1200" dirty="0">
            <a:latin typeface="Calibri" pitchFamily="34" charset="0"/>
          </a:endParaRPr>
        </a:p>
      </dsp:txBody>
      <dsp:txXfrm>
        <a:off x="2043108" y="2189809"/>
        <a:ext cx="2642406" cy="1585443"/>
      </dsp:txXfrm>
    </dsp:sp>
    <dsp:sp modelId="{7B2A9DA0-1868-459E-8DC2-C149CB9656F2}">
      <dsp:nvSpPr>
        <dsp:cNvPr id="0" name=""/>
        <dsp:cNvSpPr/>
      </dsp:nvSpPr>
      <dsp:spPr>
        <a:xfrm>
          <a:off x="4949755" y="2189809"/>
          <a:ext cx="1922535" cy="1585443"/>
        </a:xfrm>
        <a:prstGeom prst="rect">
          <a:avLst/>
        </a:prstGeom>
        <a:gradFill rotWithShape="0">
          <a:gsLst>
            <a:gs pos="0">
              <a:schemeClr val="accent3">
                <a:hueOff val="1052877"/>
                <a:satOff val="15378"/>
                <a:lumOff val="-980"/>
                <a:alphaOff val="0"/>
                <a:tint val="96000"/>
                <a:lumMod val="104000"/>
              </a:schemeClr>
            </a:gs>
            <a:gs pos="100000">
              <a:schemeClr val="accent3">
                <a:hueOff val="1052877"/>
                <a:satOff val="15378"/>
                <a:lumOff val="-98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нормализация метаболизма тканей</a:t>
          </a:r>
          <a:endParaRPr lang="ru-RU" sz="20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49755" y="2189809"/>
        <a:ext cx="1922535" cy="1585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AC939-6583-4D04-A9ED-C7B1CAD2BB30}">
      <dsp:nvSpPr>
        <dsp:cNvPr id="0" name=""/>
        <dsp:cNvSpPr/>
      </dsp:nvSpPr>
      <dsp:spPr>
        <a:xfrm>
          <a:off x="920346" y="2141343"/>
          <a:ext cx="2906449" cy="1153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КОМПЛЕКС ИССЛЕДОВАНИЙ</a:t>
          </a:r>
          <a:endParaRPr lang="ru-RU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4138" y="2175135"/>
        <a:ext cx="2838865" cy="1086145"/>
      </dsp:txXfrm>
    </dsp:sp>
    <dsp:sp modelId="{E4CEDF03-AA2C-4B7B-B15C-A553D684C082}">
      <dsp:nvSpPr>
        <dsp:cNvPr id="0" name=""/>
        <dsp:cNvSpPr/>
      </dsp:nvSpPr>
      <dsp:spPr>
        <a:xfrm rot="20471371">
          <a:off x="3718988" y="2052677"/>
          <a:ext cx="4037012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4037012" y="146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636569" y="1966437"/>
        <a:ext cx="201850" cy="201850"/>
      </dsp:txXfrm>
    </dsp:sp>
    <dsp:sp modelId="{E2EEDAD2-1231-44C4-BD2F-41F77CAF2FFA}">
      <dsp:nvSpPr>
        <dsp:cNvPr id="0" name=""/>
        <dsp:cNvSpPr/>
      </dsp:nvSpPr>
      <dsp:spPr>
        <a:xfrm>
          <a:off x="7648193" y="995982"/>
          <a:ext cx="1893889" cy="841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становая динамометрия</a:t>
          </a:r>
          <a:endParaRPr lang="ru-RU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72827" y="1020616"/>
        <a:ext cx="1844621" cy="791804"/>
      </dsp:txXfrm>
    </dsp:sp>
    <dsp:sp modelId="{C03ABF07-7D04-4C47-93BF-02B499349A1D}">
      <dsp:nvSpPr>
        <dsp:cNvPr id="0" name=""/>
        <dsp:cNvSpPr/>
      </dsp:nvSpPr>
      <dsp:spPr>
        <a:xfrm rot="21291008">
          <a:off x="3818064" y="2509361"/>
          <a:ext cx="4326181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4326181" y="146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873000" y="2415891"/>
        <a:ext cx="216309" cy="216309"/>
      </dsp:txXfrm>
    </dsp:sp>
    <dsp:sp modelId="{1113F9A7-4ED9-4280-9A8C-A4F47637363C}">
      <dsp:nvSpPr>
        <dsp:cNvPr id="0" name=""/>
        <dsp:cNvSpPr/>
      </dsp:nvSpPr>
      <dsp:spPr>
        <a:xfrm>
          <a:off x="8135514" y="2017248"/>
          <a:ext cx="1751613" cy="625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тонусометрия</a:t>
          </a:r>
          <a:endParaRPr lang="ru-RU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53828" y="2035562"/>
        <a:ext cx="1714985" cy="588644"/>
      </dsp:txXfrm>
    </dsp:sp>
    <dsp:sp modelId="{88BBEF4E-9834-45E8-9715-F53B8ABAEA3B}">
      <dsp:nvSpPr>
        <dsp:cNvPr id="0" name=""/>
        <dsp:cNvSpPr/>
      </dsp:nvSpPr>
      <dsp:spPr>
        <a:xfrm rot="215787">
          <a:off x="3822020" y="2855644"/>
          <a:ext cx="4850147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4850147" y="146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125840" y="2749075"/>
        <a:ext cx="242507" cy="242507"/>
      </dsp:txXfrm>
    </dsp:sp>
    <dsp:sp modelId="{B47E9115-6FA0-44C5-926B-39EB994866BC}">
      <dsp:nvSpPr>
        <dsp:cNvPr id="0" name=""/>
        <dsp:cNvSpPr/>
      </dsp:nvSpPr>
      <dsp:spPr>
        <a:xfrm>
          <a:off x="8667391" y="2725077"/>
          <a:ext cx="1467208" cy="594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миография</a:t>
          </a:r>
          <a:endParaRPr lang="ru-RU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84811" y="2742497"/>
        <a:ext cx="1432368" cy="559908"/>
      </dsp:txXfrm>
    </dsp:sp>
    <dsp:sp modelId="{FB255704-CEFA-4488-B905-1B17BB9CB460}">
      <dsp:nvSpPr>
        <dsp:cNvPr id="0" name=""/>
        <dsp:cNvSpPr/>
      </dsp:nvSpPr>
      <dsp:spPr>
        <a:xfrm rot="803314">
          <a:off x="3764579" y="3233607"/>
          <a:ext cx="4578506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4578506" y="146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939369" y="3133830"/>
        <a:ext cx="228925" cy="228925"/>
      </dsp:txXfrm>
    </dsp:sp>
    <dsp:sp modelId="{95D0D287-C579-446D-80A5-9FC472B27B24}">
      <dsp:nvSpPr>
        <dsp:cNvPr id="0" name=""/>
        <dsp:cNvSpPr/>
      </dsp:nvSpPr>
      <dsp:spPr>
        <a:xfrm>
          <a:off x="8280868" y="3469056"/>
          <a:ext cx="1489490" cy="61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актография</a:t>
          </a:r>
          <a:endParaRPr lang="ru-RU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98987" y="3487175"/>
        <a:ext cx="1453252" cy="582405"/>
      </dsp:txXfrm>
    </dsp:sp>
    <dsp:sp modelId="{4C342D7A-F5D3-4A7A-950A-A67D78A676F6}">
      <dsp:nvSpPr>
        <dsp:cNvPr id="0" name=""/>
        <dsp:cNvSpPr/>
      </dsp:nvSpPr>
      <dsp:spPr>
        <a:xfrm rot="17368753">
          <a:off x="3006610" y="1543432"/>
          <a:ext cx="2461043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2461043" y="146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175606" y="1496592"/>
        <a:ext cx="123052" cy="123052"/>
      </dsp:txXfrm>
    </dsp:sp>
    <dsp:sp modelId="{15DEA1FD-473D-4780-BD1B-B9D8E02BDEC7}">
      <dsp:nvSpPr>
        <dsp:cNvPr id="0" name=""/>
        <dsp:cNvSpPr/>
      </dsp:nvSpPr>
      <dsp:spPr>
        <a:xfrm>
          <a:off x="4647468" y="50511"/>
          <a:ext cx="2354204" cy="695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капилляроскопия</a:t>
          </a:r>
          <a:endParaRPr lang="ru-RU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7825" y="70868"/>
        <a:ext cx="2313490" cy="654320"/>
      </dsp:txXfrm>
    </dsp:sp>
    <dsp:sp modelId="{131F30D2-0D8C-4055-A153-1390CFD4CFDC}">
      <dsp:nvSpPr>
        <dsp:cNvPr id="0" name=""/>
        <dsp:cNvSpPr/>
      </dsp:nvSpPr>
      <dsp:spPr>
        <a:xfrm rot="4763113">
          <a:off x="3117634" y="3557936"/>
          <a:ext cx="1738579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1738579" y="146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943459" y="3529157"/>
        <a:ext cx="86928" cy="86928"/>
      </dsp:txXfrm>
    </dsp:sp>
    <dsp:sp modelId="{23C0E8D9-EEB1-4C37-9F3E-69F9EF8CEE03}">
      <dsp:nvSpPr>
        <dsp:cNvPr id="0" name=""/>
        <dsp:cNvSpPr/>
      </dsp:nvSpPr>
      <dsp:spPr>
        <a:xfrm>
          <a:off x="4147051" y="3927075"/>
          <a:ext cx="3344972" cy="999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данные подвижности в коленном и голеностопном суставах (угломером П. И. Белоусова</a:t>
          </a:r>
          <a:endParaRPr lang="ru-RU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76338" y="3956362"/>
        <a:ext cx="3286398" cy="941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1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0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998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0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38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4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7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5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2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8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8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1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55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629" y="254001"/>
            <a:ext cx="10145486" cy="2095500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сследование </a:t>
            </a: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эффективности </a:t>
            </a:r>
            <a:r>
              <a:rPr lang="ru-RU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 </a:t>
            </a: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профилактики травм и </a:t>
            </a:r>
            <a:r>
              <a:rPr lang="ru-RU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заболеваний опорно-двигательного </a:t>
            </a: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аппарата спортсмена в избранном виде </a:t>
            </a:r>
            <a:r>
              <a:rPr lang="ru-RU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спорта (волейбол)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262173" y="3077569"/>
            <a:ext cx="8813799" cy="2349502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5600" dirty="0" smtClean="0"/>
              <a:t>                                                                                                                                                                           </a:t>
            </a:r>
            <a:r>
              <a:rPr lang="ru-RU" sz="7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Выполнил:</a:t>
            </a:r>
            <a:r>
              <a:rPr lang="ru-RU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Бутенко Данил</a:t>
            </a:r>
          </a:p>
          <a:p>
            <a:pPr algn="r"/>
            <a:r>
              <a:rPr lang="ru-RU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Ст.гр</a:t>
            </a:r>
            <a:r>
              <a:rPr lang="ru-RU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206  </a:t>
            </a:r>
            <a:r>
              <a:rPr lang="ru-RU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ФКб</a:t>
            </a:r>
            <a:endParaRPr lang="ru-RU" sz="7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ru-RU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</a:t>
            </a:r>
            <a:r>
              <a:rPr lang="ru-RU" sz="7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Научные руководители:</a:t>
            </a:r>
            <a:endParaRPr lang="ru-RU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7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</a:t>
            </a:r>
            <a:r>
              <a:rPr lang="ru-RU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доценты </a:t>
            </a:r>
            <a:r>
              <a:rPr lang="ru-RU" sz="7200" dirty="0">
                <a:latin typeface="Calibri" panose="020F0502020204030204" pitchFamily="34" charset="0"/>
                <a:cs typeface="Calibri" panose="020F0502020204030204" pitchFamily="34" charset="0"/>
              </a:rPr>
              <a:t>кафедры теории </a:t>
            </a:r>
            <a:r>
              <a:rPr lang="ru-RU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технологии </a:t>
            </a:r>
            <a:r>
              <a:rPr lang="ru-RU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ФКиС</a:t>
            </a:r>
            <a:endParaRPr lang="ru-RU" sz="7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</a:t>
            </a:r>
            <a:r>
              <a:rPr lang="ru-RU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Лущик</a:t>
            </a:r>
            <a:r>
              <a:rPr lang="ru-RU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И.В.</a:t>
            </a:r>
          </a:p>
          <a:p>
            <a:pPr algn="r"/>
            <a:r>
              <a:rPr lang="ru-RU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Абдрахманова</a:t>
            </a:r>
            <a:r>
              <a:rPr lang="ru-RU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И.В</a:t>
            </a:r>
            <a:r>
              <a:rPr lang="ru-RU" sz="6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6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33478"/>
            <a:ext cx="5956664" cy="38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565" y="638620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565" y="1601872"/>
            <a:ext cx="9559245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Кожная и внутримышечная температура повысилась соответственно на </a:t>
            </a:r>
            <a:r>
              <a:rPr lang="ru-RU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3,6±0,01</a:t>
            </a: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2,8±0,02</a:t>
            </a:r>
            <a:r>
              <a:rPr lang="ru-RU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, а мышечный кровоток увеличился на </a:t>
            </a:r>
            <a:r>
              <a:rPr lang="ru-RU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2,1±0,01 мл/100г/ мин (p&lt;0,001</a:t>
            </a:r>
            <a:r>
              <a:rPr lang="ru-RU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кожной и внутримышечной температуры, ускорение мышечного </a:t>
            </a:r>
            <a:r>
              <a:rPr lang="ru-RU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кровоток ведет </a:t>
            </a: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к улучшению метаболизма тканей, способствует снижению процента возникновения травм ОДА и их обострения.</a:t>
            </a:r>
          </a:p>
          <a:p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17" y="4293326"/>
            <a:ext cx="3215539" cy="204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40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439" y="583426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2900"/>
            <a:ext cx="8915400" cy="4298322"/>
          </a:xfrm>
        </p:spPr>
        <p:txBody>
          <a:bodyPr/>
          <a:lstStyle/>
          <a:p>
            <a:pPr>
              <a:buNone/>
            </a:pPr>
            <a:r>
              <a:rPr lang="ru-RU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Анализ </a:t>
            </a:r>
            <a:r>
              <a:rPr lang="ru-RU" sz="20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миограмм</a:t>
            </a:r>
            <a:r>
              <a:rPr lang="ru-RU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Уменьшение </a:t>
            </a:r>
            <a:r>
              <a:rPr lang="ru-RU" sz="2100" i="1" dirty="0">
                <a:latin typeface="Calibri" panose="020F0502020204030204" pitchFamily="34" charset="0"/>
                <a:cs typeface="Calibri" panose="020F0502020204030204" pitchFamily="34" charset="0"/>
              </a:rPr>
              <a:t>боли, </a:t>
            </a:r>
            <a:r>
              <a:rPr lang="ru-RU" sz="2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усиление </a:t>
            </a:r>
            <a:r>
              <a:rPr lang="ru-RU" sz="2100" i="1" dirty="0">
                <a:latin typeface="Calibri" panose="020F0502020204030204" pitchFamily="34" charset="0"/>
                <a:cs typeface="Calibri" panose="020F0502020204030204" pitchFamily="34" charset="0"/>
              </a:rPr>
              <a:t>мышечного кровотока и </a:t>
            </a:r>
            <a:r>
              <a:rPr lang="ru-RU" sz="2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снижение </a:t>
            </a:r>
            <a:r>
              <a:rPr lang="ru-RU" sz="2100" i="1" dirty="0">
                <a:latin typeface="Calibri" panose="020F0502020204030204" pitchFamily="34" charset="0"/>
                <a:cs typeface="Calibri" panose="020F0502020204030204" pitchFamily="34" charset="0"/>
              </a:rPr>
              <a:t>рефлекторного мышечного спазма.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3396622"/>
            <a:ext cx="55880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7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691" y="625015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2900"/>
            <a:ext cx="8915400" cy="4356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Показатели КЧСМ после тренировки повышаются на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12,5±0,5 Гц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а после применения упражнений на растягивание снижаются на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5,7±0,3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Снижение КЧСМ обусловлено улучшением мышечного кровотока, ликвидацией (снижением)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гипертонуса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мышц и локальных болей в мышцах.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79800"/>
            <a:ext cx="55499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95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314" y="566768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4412" y="2116474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Капилляроскопическая картина существенно </a:t>
            </a: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меняется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ак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после тренировок (соревнований) отмечено замедление тока крови, помутнение фона и сужение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подсосочковой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сети, уменьшение числа </a:t>
            </a: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 является 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морфологическим признаком кислородной недостаточности</a:t>
            </a: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После применения диафрагмального дыхания, упражнений на растягивание, релаксации и массажа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капилляроскопическая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картина нормализуется.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52" y="297952"/>
            <a:ext cx="2817667" cy="167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54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74" y="676362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Вывод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6934" y="67636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истематическое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применение упражнений на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растягивание приводит  к ликвидации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гипертонуса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мышц (ригидности,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миофасциальных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болей), что является хорошим профилактическим средством травматизма и заболеваний опорно-двигательного аппарата у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спортсменов волейболистов.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49" y="3159034"/>
            <a:ext cx="4675278" cy="288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031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068" y="657497"/>
            <a:ext cx="8911687" cy="133894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241" y="3435532"/>
            <a:ext cx="8915400" cy="3128833"/>
          </a:xfrm>
        </p:spPr>
        <p:txBody>
          <a:bodyPr>
            <a:normAutofit/>
          </a:bodyPr>
          <a:lstStyle/>
          <a:p>
            <a:r>
              <a:rPr lang="ru-R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При занятиях волейболом большая нагрузка приходится на позвоночник. При большом количестве прыжков, при жестких приземлениях идёт сдавливание межпозвоночных дисков</a:t>
            </a:r>
            <a:r>
              <a:rPr lang="ru-RU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В период активного роста мышцы не успевают за ростом позвоночника, мышечный корсет недостаточно силен</a:t>
            </a:r>
            <a:r>
              <a:rPr lang="ru-RU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В результате рост занимающихся замедляется, не реализуется весь потенциал, заложенный природой. Повышается риск получения травм позвоночника.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35129"/>
            <a:ext cx="2133601" cy="32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293" y="624110"/>
            <a:ext cx="8911687" cy="78559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Общая характеристика </a:t>
            </a:r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позвоночника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09700"/>
            <a:ext cx="8915400" cy="4501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Позвоночник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главная из опорных структур тела (без должной активности со стороны которой человеку невозможно даже удержать вертикальное положение). Другая важная его функция </a:t>
            </a: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защита спинного мозга.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2768600"/>
            <a:ext cx="3859212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3095939"/>
            <a:ext cx="6070600" cy="314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31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768" y="486830"/>
            <a:ext cx="9294275" cy="118987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Причины спортивных травм позвоночника</a:t>
            </a:r>
            <a:r>
              <a:rPr lang="ru-R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 волейболистов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200" y="1905000"/>
            <a:ext cx="10539412" cy="4006222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011478895"/>
              </p:ext>
            </p:extLst>
          </p:nvPr>
        </p:nvGraphicFramePr>
        <p:xfrm>
          <a:off x="4193369" y="1905000"/>
          <a:ext cx="5710797" cy="437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38282"/>
            <a:ext cx="3619500" cy="255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985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340" y="629554"/>
            <a:ext cx="8911687" cy="7093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Виды спортивных травм позвоночника</a:t>
            </a:r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5361" y="24511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58415100"/>
              </p:ext>
            </p:extLst>
          </p:nvPr>
        </p:nvGraphicFramePr>
        <p:xfrm>
          <a:off x="2449780" y="1473199"/>
          <a:ext cx="8128000" cy="475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92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19" y="654905"/>
            <a:ext cx="8911687" cy="7628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Локализация травм ОДА у волейболистов</a:t>
            </a:r>
            <a:br>
              <a:rPr 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524000"/>
            <a:ext cx="8911687" cy="4387222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77832"/>
              </p:ext>
            </p:extLst>
          </p:nvPr>
        </p:nvGraphicFramePr>
        <p:xfrm>
          <a:off x="1870531" y="2259511"/>
          <a:ext cx="9004298" cy="39199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15914">
                  <a:extLst>
                    <a:ext uri="{9D8B030D-6E8A-4147-A177-3AD203B41FA5}">
                      <a16:colId xmlns:a16="http://schemas.microsoft.com/office/drawing/2014/main" val="3095211586"/>
                    </a:ext>
                  </a:extLst>
                </a:gridCol>
                <a:gridCol w="1405024">
                  <a:extLst>
                    <a:ext uri="{9D8B030D-6E8A-4147-A177-3AD203B41FA5}">
                      <a16:colId xmlns:a16="http://schemas.microsoft.com/office/drawing/2014/main" val="4207941707"/>
                    </a:ext>
                  </a:extLst>
                </a:gridCol>
                <a:gridCol w="1470840">
                  <a:extLst>
                    <a:ext uri="{9D8B030D-6E8A-4147-A177-3AD203B41FA5}">
                      <a16:colId xmlns:a16="http://schemas.microsoft.com/office/drawing/2014/main" val="1738936374"/>
                    </a:ext>
                  </a:extLst>
                </a:gridCol>
                <a:gridCol w="1470840">
                  <a:extLst>
                    <a:ext uri="{9D8B030D-6E8A-4147-A177-3AD203B41FA5}">
                      <a16:colId xmlns:a16="http://schemas.microsoft.com/office/drawing/2014/main" val="3541778090"/>
                    </a:ext>
                  </a:extLst>
                </a:gridCol>
                <a:gridCol w="1404980">
                  <a:extLst>
                    <a:ext uri="{9D8B030D-6E8A-4147-A177-3AD203B41FA5}">
                      <a16:colId xmlns:a16="http://schemas.microsoft.com/office/drawing/2014/main" val="1154156437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828894409"/>
                    </a:ext>
                  </a:extLst>
                </a:gridCol>
              </a:tblGrid>
              <a:tr h="7239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Локализация травм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Блок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Атака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Защита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Другие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Неизвестно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5526605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Плечо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79085482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Палец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24833010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Колено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73929295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Лодыжка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2522643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Спина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1890234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Другое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69612202"/>
                  </a:ext>
                </a:extLst>
              </a:tr>
              <a:tr h="456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Общее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069888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1164719" y="1638579"/>
            <a:ext cx="997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Таблица 1 – Анализ травматизма волейболистов суперлиги в процессе игры</a:t>
            </a:r>
          </a:p>
        </p:txBody>
      </p:sp>
    </p:spTree>
    <p:extLst>
      <p:ext uri="{BB962C8B-B14F-4D97-AF65-F5344CB8AC3E}">
        <p14:creationId xmlns:p14="http://schemas.microsoft.com/office/powerpoint/2010/main" val="294556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770" y="360585"/>
            <a:ext cx="10757315" cy="12808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Комплекс мер для предупреждения </a:t>
            </a:r>
            <a:br>
              <a:rPr 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спортивных травм позвоночника</a:t>
            </a:r>
            <a:br>
              <a:rPr 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350415"/>
              </p:ext>
            </p:extLst>
          </p:nvPr>
        </p:nvGraphicFramePr>
        <p:xfrm>
          <a:off x="2023624" y="1813836"/>
          <a:ext cx="89154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867262"/>
            <a:ext cx="2290762" cy="16725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77" y="532946"/>
            <a:ext cx="27813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76" y="5212805"/>
            <a:ext cx="2400301" cy="135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7" y="4938485"/>
            <a:ext cx="2656840" cy="163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32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Левая круглая скобка 9"/>
          <p:cNvSpPr/>
          <p:nvPr/>
        </p:nvSpPr>
        <p:spPr>
          <a:xfrm rot="5400000">
            <a:off x="7162817" y="3681603"/>
            <a:ext cx="254320" cy="313964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круглая скобка 13"/>
          <p:cNvSpPr/>
          <p:nvPr/>
        </p:nvSpPr>
        <p:spPr>
          <a:xfrm rot="5400000">
            <a:off x="8786020" y="1617983"/>
            <a:ext cx="279400" cy="3327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/>
        </p:nvSpPr>
        <p:spPr>
          <a:xfrm rot="5400000">
            <a:off x="5243513" y="1650451"/>
            <a:ext cx="279400" cy="3327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147" y="384309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Задачи упражнений </a:t>
            </a:r>
            <a:r>
              <a:rPr lang="ru-R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на растягивание соединительнотканных </a:t>
            </a:r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образований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13216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4" y="5133975"/>
            <a:ext cx="2894012" cy="155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4" y="4346346"/>
            <a:ext cx="2706298" cy="2291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89" y="210776"/>
            <a:ext cx="1545387" cy="14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592" y="422759"/>
            <a:ext cx="9600508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Материалы и методы </a:t>
            </a:r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исследования </a:t>
            </a:r>
            <a:b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влияния на ОДА упражнений на растягивание</a:t>
            </a:r>
            <a:endParaRPr lang="ru-RU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95659889"/>
              </p:ext>
            </p:extLst>
          </p:nvPr>
        </p:nvGraphicFramePr>
        <p:xfrm>
          <a:off x="1979612" y="1703649"/>
          <a:ext cx="10134600" cy="499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716" y="1928949"/>
            <a:ext cx="3815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Под наблюдением находились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человек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возрасте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18 - 34 года </a:t>
            </a:r>
            <a:endParaRPr lang="ru-RU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71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человек - ЭГ,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человек - КГ).</a:t>
            </a:r>
          </a:p>
        </p:txBody>
      </p:sp>
    </p:spTree>
    <p:extLst>
      <p:ext uri="{BB962C8B-B14F-4D97-AF65-F5344CB8AC3E}">
        <p14:creationId xmlns:p14="http://schemas.microsoft.com/office/powerpoint/2010/main" val="92151903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655</TotalTime>
  <Words>604</Words>
  <Application>Microsoft Office PowerPoint</Application>
  <PresentationFormat>Широкоэкранный</PresentationFormat>
  <Paragraphs>121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Легкий дым</vt:lpstr>
      <vt:lpstr>Исследование эффективности мер профилактики травм и заболеваний опорно-двигательного аппарата спортсмена в избранном виде спорта (волейбол)</vt:lpstr>
      <vt:lpstr>Актуальность</vt:lpstr>
      <vt:lpstr>Общая характеристика позвоночника</vt:lpstr>
      <vt:lpstr>Причины спортивных травм позвоночника у волейболистов</vt:lpstr>
      <vt:lpstr>Виды спортивных травм позвоночника   </vt:lpstr>
      <vt:lpstr>Локализация травм ОДА у волейболистов   </vt:lpstr>
      <vt:lpstr>Комплекс мер для предупреждения  спортивных травм позвоночника </vt:lpstr>
      <vt:lpstr>Задачи упражнений на растягивание соединительнотканных образований</vt:lpstr>
      <vt:lpstr>Материалы и методы исследования  влияния на ОДА упражнений на растягивание</vt:lpstr>
      <vt:lpstr>Результаты</vt:lpstr>
      <vt:lpstr>Результаты</vt:lpstr>
      <vt:lpstr>Результаты</vt:lpstr>
      <vt:lpstr>Результаты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 эффективности мер профилактики травм и заболеваний опорно-двигательного аппарата спортсмена в избранном виде спорта(волейбол)</dc:title>
  <dc:creator>Пользователь</dc:creator>
  <cp:lastModifiedBy>honor</cp:lastModifiedBy>
  <cp:revision>86</cp:revision>
  <dcterms:created xsi:type="dcterms:W3CDTF">2023-02-20T23:03:42Z</dcterms:created>
  <dcterms:modified xsi:type="dcterms:W3CDTF">2024-03-21T15:14:31Z</dcterms:modified>
</cp:coreProperties>
</file>