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75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3" r:id="rId14"/>
    <p:sldId id="264" r:id="rId15"/>
    <p:sldId id="265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744e70063662b71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744e70063662b71e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744e70063662b71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g744e70063662b71e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744e70063662b71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744e70063662b71e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744e70063662b71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744e70063662b71e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744e70063662b71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744e70063662b71e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970A70-1ED1-4796-A859-343E42A6C2D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1671C3-FD13-46BD-A396-BB47E8C7A5F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7AC685-417F-4DD8-8FF6-B58F8BAC318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5AD1F0-261E-42B6-8A24-8684520FC58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9ACB36-7804-4127-AD5C-A0B9E3DF579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669EA69-F33E-46D8-81D0-B6521B2E541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89F22F-62E6-4FF2-AAF6-67BE99228F6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5509DF-F3A4-43D1-B742-61C04225264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CA0FE2-B9C4-4FE3-945D-F7AB814A808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5569E2-2A17-4A3D-8928-A5FD2919DEE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057015-BA43-42FB-AD73-19FDD5B5951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EA208A-0712-4660-8CFA-211F5F29B6D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535B2B9-DD86-4C87-A676-9F8EFA2537A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5546C6-C581-4AC2-BA49-8E1D156BCB9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C98DAE6-6FA0-4072-8649-ABD84750B38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FB4BDA-02F6-4EEE-AB7D-1306D3523C7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95D182-D92E-4E3C-ABAA-8C2C7824FCC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8A6B7A2-540F-4617-93CD-1D6C72F73F1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8BF1CF8-522F-4482-9F71-65BD308E329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D022DCB-1C7B-4666-96EE-1BFA67EEE1A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81DCE9C-03A0-43B5-BC9A-60A2A6410D8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38265D4-D5AD-4169-A4A1-13B347D1857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8C2227-2EAF-4E1C-8562-D2D812B732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6E61EA1-C431-407F-A4BF-FFA8D4F7A65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DCC484EF-1051-4006-8D66-A67BBBA706F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EC75EB1-A0AB-4E22-86ED-F86F66A463D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C1BBB1F-49A9-4085-9809-5E7ABF2A3B2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9A83A082-4FA3-41B3-ACBC-7F9C3CEC15D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FEDA09E-8854-4885-AAC3-B8114403448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615EFEE-2E98-4F08-A66E-22D64E71755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29264B09-7199-4EFF-ACCF-3B75CE38F421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A8F1F43-202B-471B-8806-76B80269ED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A1489D8D-63F2-4A7C-91E2-F5729F16962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BB11B1-BC12-4F3D-909D-675CA707A50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2008A18B-262C-414E-9795-34D2827316F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C0DD0B8-4FC6-433A-8FB9-D370B537760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9D6F2BA7-C3C7-4A43-8E07-A621BD61FAC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AA9E021-5313-4EBC-8E92-B0B1AC1FE22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9162186A-C1C0-4654-96F1-18EE5FAE905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24DAEA8D-6638-42C1-8D8F-74590CD3437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AF9253B9-8A1E-4F8B-8815-2E45DD0F0F6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5C442FA-8813-4C12-AC59-198EC3F6609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8B2A3D6-90DF-42E1-9DF3-B3A3AB6C316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0BB97F-F99D-462A-BE1E-0DC8FF712A0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C71A4B-2294-4E09-8B55-8EA961BD0DC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5C9EC1-15DC-4F84-8B2A-962ED6C8897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B899C1-E6E0-482C-8BD2-A7B99FBFABD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F1D483-09F8-4A6F-9923-A30C3DCBD73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5">
            <a:alphaModFix amt="70000"/>
          </a:blip>
          <a:srcRect l="41768" t="6772" r="840" b="817"/>
          <a:stretch/>
        </p:blipFill>
        <p:spPr>
          <a:xfrm>
            <a:off x="5982840" y="0"/>
            <a:ext cx="620892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Рисунок 9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D29A9C-FFC4-446F-9677-EF8673942C0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0E8B43-FAE5-4BBF-992C-13196F5E94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" name="Рисунок 6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CB4D39-F52D-4CB9-A287-9D9C6FF0B1B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59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460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461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27428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499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500" name="Рисунок 9"/>
          <p:cNvPicPr/>
          <p:nvPr/>
        </p:nvPicPr>
        <p:blipFill>
          <a:blip r:embed="rId16">
            <a:alphaModFix amt="70000"/>
          </a:blip>
          <a:srcRect l="42104" t="37231" r="498"/>
          <a:stretch/>
        </p:blipFill>
        <p:spPr>
          <a:xfrm>
            <a:off x="8366760" y="3943440"/>
            <a:ext cx="3825000" cy="2914200"/>
          </a:xfrm>
          <a:prstGeom prst="rect">
            <a:avLst/>
          </a:prstGeom>
          <a:ln w="0">
            <a:noFill/>
          </a:ln>
        </p:spPr>
      </p:pic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5D484B-BBE3-4FCF-9D44-222E7D7F709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ftr" idx="3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6134040" y="1814400"/>
            <a:ext cx="52192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Овал 5"/>
          <p:cNvSpPr/>
          <p:nvPr/>
        </p:nvSpPr>
        <p:spPr>
          <a:xfrm>
            <a:off x="677880" y="2540880"/>
            <a:ext cx="3686400" cy="368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3270960" y="1814400"/>
            <a:ext cx="2257200" cy="225720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7"/>
          <p:cNvSpPr>
            <a:spLocks noGrp="1"/>
          </p:cNvSpPr>
          <p:nvPr>
            <p:ph type="body"/>
          </p:nvPr>
        </p:nvSpPr>
        <p:spPr>
          <a:xfrm>
            <a:off x="838080" y="2701440"/>
            <a:ext cx="3365640" cy="33656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"/>
          <p:cNvSpPr txBox="1">
            <a:spLocks noGrp="1"/>
          </p:cNvSpPr>
          <p:nvPr>
            <p:ph type="subTitle" idx="4294967295"/>
          </p:nvPr>
        </p:nvSpPr>
        <p:spPr>
          <a:xfrm>
            <a:off x="3281882" y="4567227"/>
            <a:ext cx="5759400" cy="19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872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Бараникови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Георгий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Кобаевич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 10 “Б” класса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Школа: ГБОУ №2070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Руководитель: Петров Даниил Русланович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 ДТ «Альтаир»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"/>
          <p:cNvSpPr txBox="1"/>
          <p:nvPr/>
        </p:nvSpPr>
        <p:spPr>
          <a:xfrm>
            <a:off x="762000" y="2209800"/>
            <a:ext cx="10766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5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-RU" sz="485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искусственных </a:t>
            </a:r>
            <a:r>
              <a:rPr lang="ru-RU" sz="485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мышц</a:t>
            </a:r>
            <a:endParaRPr sz="48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1"/>
          <p:cNvSpPr txBox="1">
            <a:spLocks noGrp="1"/>
          </p:cNvSpPr>
          <p:nvPr>
            <p:ph type="ftr" idx="2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ru-RU" sz="1200" b="0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Детский технопарк «Альтаир»</a:t>
            </a: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0"/>
            <a:ext cx="1082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 «Школа № 2070 имени Героя Советского Союза Г. А. Вартаняна» Федеральное государственное бюджетное образовательное учреждение высшего образования “МИРЭА - Российский технологический университет” Детский технопарк “Альтаир”.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Дальнейшее развитие проекта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"/>
          <p:cNvSpPr txBox="1"/>
          <p:nvPr/>
        </p:nvSpPr>
        <p:spPr>
          <a:xfrm>
            <a:off x="837775" y="1440000"/>
            <a:ext cx="105153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chemeClr val="dk1"/>
              </a:buClr>
              <a:buSzPts val="3500"/>
            </a:pPr>
            <a:r>
              <a:rPr lang="ru-RU" sz="35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Использование данных мышц в создании </a:t>
            </a:r>
            <a:r>
              <a:rPr lang="ru-RU" sz="35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экзоскелета</a:t>
            </a:r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</a:t>
            </a:r>
            <a:endParaRPr lang="ru-RU" sz="35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None/>
            </a:pPr>
            <a:r>
              <a:rPr lang="ru-RU" sz="3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который будет применяться в промышленности и робототехнике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"/>
          <p:cNvSpPr txBox="1">
            <a:spLocks noGrp="1"/>
          </p:cNvSpPr>
          <p:nvPr>
            <p:ph type="ftr" idx="33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ru-RU" sz="1200" b="0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Детский технопарк «Альтаир»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Выводы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900000" y="1814400"/>
            <a:ext cx="1045332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" sz="2800" b="0" strike="noStrike" spc="-1" dirty="0">
                <a:solidFill>
                  <a:schemeClr val="dk1"/>
                </a:solidFill>
                <a:latin typeface="Times New Roman"/>
              </a:rPr>
              <a:t>В ходе работы было изучено строение механической мышцы. Получены навыки разработки и </a:t>
            </a:r>
            <a:r>
              <a:rPr lang="en" sz="2800" b="0" strike="noStrike" spc="-1" dirty="0" smtClean="0">
                <a:solidFill>
                  <a:schemeClr val="dk1"/>
                </a:solidFill>
                <a:latin typeface="Times New Roman"/>
              </a:rPr>
              <a:t>пр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Times New Roman"/>
              </a:rPr>
              <a:t>о</a:t>
            </a:r>
            <a:r>
              <a:rPr lang="en" sz="2800" b="0" strike="noStrike" spc="-1" dirty="0" smtClean="0">
                <a:solidFill>
                  <a:schemeClr val="dk1"/>
                </a:solidFill>
                <a:latin typeface="Times New Roman"/>
              </a:rPr>
              <a:t>ектирования </a:t>
            </a:r>
            <a:r>
              <a:rPr lang="en" sz="2800" b="0" strike="noStrike" spc="-1" dirty="0">
                <a:solidFill>
                  <a:schemeClr val="dk1"/>
                </a:solidFill>
                <a:latin typeface="Times New Roman"/>
              </a:rPr>
              <a:t>3D-моделей, освоен программный комплекс КОМПАС-3D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 dirty="0">
                <a:solidFill>
                  <a:schemeClr val="dk1"/>
                </a:solidFill>
                <a:latin typeface="Arial"/>
              </a:rPr>
              <a:t>Список литературы:</a:t>
            </a:r>
            <a:endParaRPr lang="ru-RU" sz="44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Arial"/>
              </a:rPr>
              <a:t>1. "Искусственные мышцы: от материалов к приложениям" - авторы: Баргатов В.С., Контаминанас Г.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Arial"/>
              </a:rPr>
              <a:t>2. "Искусственные мышцы: принципы и приложения" - авторы: Ринальди Ч., Хозиев И</a:t>
            </a:r>
            <a:r>
              <a:rPr lang="en" sz="2800" b="1" strike="noStrike" spc="-1" dirty="0" smtClean="0">
                <a:solidFill>
                  <a:schemeClr val="dk1"/>
                </a:solidFill>
                <a:latin typeface="Arial"/>
              </a:rPr>
              <a:t>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Актуальность проекта: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"/>
          <p:cNvSpPr txBox="1"/>
          <p:nvPr/>
        </p:nvSpPr>
        <p:spPr>
          <a:xfrm>
            <a:off x="593640" y="1800000"/>
            <a:ext cx="49863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проекта – </a:t>
            </a:r>
            <a:r>
              <a:rPr lang="ru-RU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мышц в протезе в промышленности, а также в робототехнике </a:t>
            </a:r>
            <a:r>
              <a:rPr lang="ru-RU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создания разносторонних </a:t>
            </a:r>
            <a:r>
              <a:rPr lang="ru-RU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роботов.</a:t>
            </a: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5" name="Google Shape;79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53200" y="2746038"/>
            <a:ext cx="2200176" cy="13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337" y="2766424"/>
            <a:ext cx="2200192" cy="13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"/>
          <p:cNvSpPr txBox="1"/>
          <p:nvPr/>
        </p:nvSpPr>
        <p:spPr>
          <a:xfrm>
            <a:off x="9153199" y="4315775"/>
            <a:ext cx="22002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Робот-складчик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"/>
          <p:cNvSpPr txBox="1"/>
          <p:nvPr/>
        </p:nvSpPr>
        <p:spPr>
          <a:xfrm>
            <a:off x="6716930" y="4330925"/>
            <a:ext cx="17430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Рис.1</a:t>
            </a:r>
            <a:r>
              <a:rPr lang="ru-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Экзоскелет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"/>
          <p:cNvSpPr txBox="1">
            <a:spLocks noGrp="1"/>
          </p:cNvSpPr>
          <p:nvPr>
            <p:ph type="ftr" idx="5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ru-RU" sz="1200" b="0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Детский технопарк «Альтаир»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работы: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"/>
          <p:cNvSpPr txBox="1"/>
          <p:nvPr/>
        </p:nvSpPr>
        <p:spPr>
          <a:xfrm>
            <a:off x="5715000" y="2452200"/>
            <a:ext cx="6889200" cy="4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-RU" sz="3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механических </a:t>
            </a: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мышц</a:t>
            </a:r>
            <a:endParaRPr sz="3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3" name="Google Shape;80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5759" y="1690150"/>
            <a:ext cx="2865888" cy="20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2"/>
          <p:cNvSpPr txBox="1"/>
          <p:nvPr/>
        </p:nvSpPr>
        <p:spPr>
          <a:xfrm>
            <a:off x="1655750" y="3922237"/>
            <a:ext cx="44646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Пример искусственных мышц, работающих от пневматики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"/>
          <p:cNvSpPr txBox="1">
            <a:spLocks noGrp="1"/>
          </p:cNvSpPr>
          <p:nvPr>
            <p:ph type="ftr" idx="5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ru-RU" sz="1200" b="0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Детский технопарк «Альтаир»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 dirty="0">
                <a:solidFill>
                  <a:schemeClr val="dk1"/>
                </a:solidFill>
                <a:latin typeface="Arial"/>
              </a:rPr>
              <a:t>Задачи работы:</a:t>
            </a:r>
            <a:endParaRPr lang="ru-RU" sz="44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" name="TextBox 677"/>
          <p:cNvSpPr txBox="1"/>
          <p:nvPr/>
        </p:nvSpPr>
        <p:spPr>
          <a:xfrm>
            <a:off x="540000" y="1821960"/>
            <a:ext cx="8982360" cy="314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1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Спроектировать систему </a:t>
            </a:r>
            <a:r>
              <a:rPr lang="ru-RU" sz="3100" b="0" strike="noStrike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мышцы</a:t>
            </a:r>
            <a:endParaRPr lang="ru-RU" sz="31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</a:pPr>
            <a:endParaRPr lang="ru-RU" sz="31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1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Объединить детали в цельный продукт</a:t>
            </a:r>
            <a:endParaRPr lang="ru-RU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"/>
          <p:cNvSpPr txBox="1">
            <a:spLocks noGrp="1"/>
          </p:cNvSpPr>
          <p:nvPr>
            <p:ph type="title" idx="4294967295"/>
          </p:nvPr>
        </p:nvSpPr>
        <p:spPr>
          <a:xfrm>
            <a:off x="838080" y="662707"/>
            <a:ext cx="88467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3" name="Google Shape;833;p1"/>
          <p:cNvSpPr txBox="1">
            <a:spLocks noGrp="1"/>
          </p:cNvSpPr>
          <p:nvPr>
            <p:ph type="body" idx="4294967295"/>
          </p:nvPr>
        </p:nvSpPr>
        <p:spPr>
          <a:xfrm>
            <a:off x="330448" y="1674300"/>
            <a:ext cx="11531100" cy="51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создания чертежа мышцы был выбран учебный программный комплекс КОМПАС-3D.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SzPct val="100000"/>
              <a:buFont typeface="Arial"/>
              <a:buNone/>
            </a:pP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Преимущества КОМПАС-3D: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1.сравнительно невысокие системные требования;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2.возможность создания чертежей трехмерных моделей;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3.отлично подойдет для создания простых деталей 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4.быстрое освоение.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"/>
          <p:cNvSpPr txBox="1">
            <a:spLocks noGrp="1"/>
          </p:cNvSpPr>
          <p:nvPr>
            <p:ph type="title" idx="4294967295"/>
          </p:nvPr>
        </p:nvSpPr>
        <p:spPr>
          <a:xfrm>
            <a:off x="2267280" y="574920"/>
            <a:ext cx="7656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ru-RU" sz="3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Используемые материалы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"/>
          <p:cNvSpPr txBox="1">
            <a:spLocks noGrp="1"/>
          </p:cNvSpPr>
          <p:nvPr>
            <p:ph type="body" idx="4294967295"/>
          </p:nvPr>
        </p:nvSpPr>
        <p:spPr>
          <a:xfrm>
            <a:off x="313513" y="1003640"/>
            <a:ext cx="4527600" cy="4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получения мышцы, мне понадобились такие детали как: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30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●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резинов</a:t>
            </a: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ые</a:t>
            </a: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трубк</a:t>
            </a: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30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●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кабельн</a:t>
            </a: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ые</a:t>
            </a: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оплетк</a:t>
            </a: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30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●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термоусадочная лента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30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●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болты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0" name="Google Shape;8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345" y="1789825"/>
            <a:ext cx="3399250" cy="2252651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2"/>
          <p:cNvSpPr/>
          <p:nvPr/>
        </p:nvSpPr>
        <p:spPr>
          <a:xfrm>
            <a:off x="6227350" y="4256011"/>
            <a:ext cx="37749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Рис.4 </a:t>
            </a:r>
            <a:r>
              <a:rPr lang="ru-RU"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компоненты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"/>
          <p:cNvSpPr txBox="1">
            <a:spLocks noGrp="1"/>
          </p:cNvSpPr>
          <p:nvPr>
            <p:ph type="title" idx="4294967295"/>
          </p:nvPr>
        </p:nvSpPr>
        <p:spPr>
          <a:xfrm>
            <a:off x="2496830" y="574920"/>
            <a:ext cx="7656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Чертежи проекта и готовые детали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3"/>
          <p:cNvPicPr preferRelativeResize="0"/>
          <p:nvPr/>
        </p:nvPicPr>
        <p:blipFill rotWithShape="1">
          <a:blip r:embed="rId3">
            <a:alphaModFix/>
          </a:blip>
          <a:srcRect l="13291" r="13276"/>
          <a:stretch/>
        </p:blipFill>
        <p:spPr>
          <a:xfrm>
            <a:off x="1418474" y="4131204"/>
            <a:ext cx="2726152" cy="16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8475" y="1403766"/>
            <a:ext cx="2459050" cy="16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3"/>
          <p:cNvSpPr txBox="1"/>
          <p:nvPr/>
        </p:nvSpPr>
        <p:spPr>
          <a:xfrm>
            <a:off x="1418475" y="3017650"/>
            <a:ext cx="3412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sz="1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чертеж искусственной мышцы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0" name="Google Shape;850;p3"/>
          <p:cNvSpPr txBox="1"/>
          <p:nvPr/>
        </p:nvSpPr>
        <p:spPr>
          <a:xfrm>
            <a:off x="1418475" y="5745075"/>
            <a:ext cx="34122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sz="1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3D-модель искусственной мышцы в разрезе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1" name="Google Shape;8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5247" y="4131191"/>
            <a:ext cx="4288176" cy="16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3829" y="1435998"/>
            <a:ext cx="3823437" cy="15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3"/>
          <p:cNvSpPr txBox="1"/>
          <p:nvPr/>
        </p:nvSpPr>
        <p:spPr>
          <a:xfrm>
            <a:off x="5865240" y="2985300"/>
            <a:ext cx="37806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sz="1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искусственная мышца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"/>
          <p:cNvSpPr txBox="1"/>
          <p:nvPr/>
        </p:nvSpPr>
        <p:spPr>
          <a:xfrm>
            <a:off x="5865250" y="5744950"/>
            <a:ext cx="57600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</a:t>
            </a:r>
            <a:r>
              <a:rPr lang="ru-RU" sz="1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искусственная мышца в рабочем состоянии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"/>
          <p:cNvSpPr txBox="1">
            <a:spLocks noGrp="1"/>
          </p:cNvSpPr>
          <p:nvPr>
            <p:ph type="title" idx="4294967295"/>
          </p:nvPr>
        </p:nvSpPr>
        <p:spPr>
          <a:xfrm>
            <a:off x="1600200" y="304800"/>
            <a:ext cx="92964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Чертежи проекта и готовые детали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Users\HP\OneDrive\Изображения\Снимки экрана\Meta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19200"/>
            <a:ext cx="3925974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71600" y="3657600"/>
            <a:ext cx="232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Рис.9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Чертеж каркаса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657600"/>
            <a:ext cx="276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Рис.10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каркаса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P\Downloads\msg1455759740-167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800600"/>
            <a:ext cx="5510213" cy="12311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57800" y="601980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Рис.11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OneDrive\Изображения\Снимки экрана\Screenshot 2024-02-28 2117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435121" y="393679"/>
            <a:ext cx="2559323" cy="4057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"/>
          <p:cNvSpPr txBox="1">
            <a:spLocks noGrp="1"/>
          </p:cNvSpPr>
          <p:nvPr>
            <p:ph type="title" idx="4294967295"/>
          </p:nvPr>
        </p:nvSpPr>
        <p:spPr>
          <a:xfrm>
            <a:off x="1600200" y="304800"/>
            <a:ext cx="92964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Чертежи проекта и готовые детали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HP\Downloads\msg1455759740-167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2954536" cy="502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895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Максимальная грузоподъемность      1 мышцы – 4 кг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172200"/>
            <a:ext cx="295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Рис.12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Готовая конструкция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347</Words>
  <Application>Microsoft Office PowerPoint</Application>
  <PresentationFormat>Произвольный</PresentationFormat>
  <Paragraphs>60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технопарк</vt:lpstr>
      <vt:lpstr>Тема технопарк</vt:lpstr>
      <vt:lpstr>Тема технопарк</vt:lpstr>
      <vt:lpstr>Тема технопарк</vt:lpstr>
      <vt:lpstr>Слайд 1</vt:lpstr>
      <vt:lpstr>Актуальность проекта:</vt:lpstr>
      <vt:lpstr>Цель работы:</vt:lpstr>
      <vt:lpstr>Задачи работы:</vt:lpstr>
      <vt:lpstr>МЕТОДЫ</vt:lpstr>
      <vt:lpstr>Используемые материалы</vt:lpstr>
      <vt:lpstr>Чертежи проекта и готовые детали</vt:lpstr>
      <vt:lpstr>Чертежи проекта и готовые детали</vt:lpstr>
      <vt:lpstr>Чертежи проекта и готовые детали</vt:lpstr>
      <vt:lpstr>Дальнейшее развитие проекта</vt:lpstr>
      <vt:lpstr>Выводы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Георгий Бараникови</dc:creator>
  <cp:lastModifiedBy>HP</cp:lastModifiedBy>
  <cp:revision>6</cp:revision>
  <dcterms:modified xsi:type="dcterms:W3CDTF">2024-03-13T17:12:44Z</dcterms:modified>
</cp:coreProperties>
</file>