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9" r:id="rId5"/>
    <p:sldId id="27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11aa9bb24ff9bed2c46ce8a4abd7a1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12673"/>
            <a:ext cx="9180512" cy="717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720" y="2492896"/>
            <a:ext cx="648004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Биомеханические параметры техники в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становой тяге у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пауэрлифтеров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373466" cy="1752600"/>
          </a:xfrm>
        </p:spPr>
        <p:txBody>
          <a:bodyPr/>
          <a:lstStyle/>
          <a:p>
            <a:pPr algn="r"/>
            <a:r>
              <a:rPr lang="ru-RU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Выполнил: </a:t>
            </a:r>
            <a:r>
              <a:rPr lang="ru-RU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cs typeface="Times New Roman"/>
              </a:rPr>
              <a:t>Гимчук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cs typeface="Times New Roman"/>
              </a:rPr>
              <a:t> К.С.</a:t>
            </a:r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/>
              <a:cs typeface="Times New Roman" pitchFamily="18" charset="0"/>
            </a:endParaRPr>
          </a:p>
          <a:p>
            <a:pPr algn="r"/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Руководители: доцент </a:t>
            </a:r>
            <a:r>
              <a:rPr lang="ru-RU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Лущик</a:t>
            </a:r>
            <a:r>
              <a:rPr lang="ru-RU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И.В.,</a:t>
            </a:r>
          </a:p>
          <a:p>
            <a:pPr algn="r"/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доцент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Абдрахманова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И.В.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15" y="116632"/>
            <a:ext cx="9067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МИНИСТЕРСТВО СПОРТА РОССИЙСКОЙ ФЕДЕРАЦИИ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«ВОЛГОГРАДСКАЯ ГОСУДАРСТВЕННАЯ АКАДЕМИЯ ФИЗИЧЕСКОЙ КУЛЬТУРЫ»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Кафедра теории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технологий физической культуры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05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Си­лы сжа­тия и сдви­га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 </a:t>
            </a:r>
            <a:r>
              <a:rPr lang="ru-RU" sz="3600" dirty="0"/>
              <a:t>раз­ной фор­ме ста­новой </a:t>
            </a:r>
            <a:r>
              <a:rPr lang="ru-RU" sz="3600" dirty="0" smtClean="0"/>
              <a:t>тя­ги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4" name="Picture 2" descr="C:\Users\user\Downloads\stanovaya-tyaga-issledovaniya-po-voznikayushhim-silam-kompress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558" y="1930185"/>
            <a:ext cx="3312368" cy="477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1916832"/>
            <a:ext cx="2437442" cy="3096344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наиболее эффективная, менее травмоопасная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907073"/>
            <a:ext cx="2560046" cy="3096344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неэффективна, наиболее травмоопасная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411760" y="3212976"/>
            <a:ext cx="57606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879894" y="3212976"/>
            <a:ext cx="57606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stanovaya-tyaga-issledovanie-po-voznikayushhim-silam-rezultaty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5" y="1916832"/>
            <a:ext cx="828151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68687" y="332656"/>
            <a:ext cx="6984776" cy="1224136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85-95</a:t>
            </a:r>
            <a:r>
              <a:rPr lang="ru-RU" b="1" dirty="0">
                <a:solidFill>
                  <a:schemeClr val="tx1"/>
                </a:solidFill>
              </a:rPr>
              <a:t>%</a:t>
            </a:r>
            <a:r>
              <a:rPr lang="ru-RU" dirty="0">
                <a:solidFill>
                  <a:schemeClr val="tx1"/>
                </a:solidFill>
              </a:rPr>
              <a:t> всех грыж диска про­ис­хо­дят в от­де­лах поз­во­ноч­ни­ка </a:t>
            </a:r>
            <a:r>
              <a:rPr lang="ru-RU" b="1" dirty="0">
                <a:solidFill>
                  <a:schemeClr val="tx1"/>
                </a:solidFill>
              </a:rPr>
              <a:t>L4/L5</a:t>
            </a:r>
            <a:r>
              <a:rPr lang="ru-RU" dirty="0">
                <a:solidFill>
                  <a:schemeClr val="tx1"/>
                </a:solidFill>
              </a:rPr>
              <a:t>, ли­бо </a:t>
            </a:r>
            <a:r>
              <a:rPr lang="ru-RU" b="1" dirty="0">
                <a:solidFill>
                  <a:schemeClr val="tx1"/>
                </a:solidFill>
              </a:rPr>
              <a:t>L5/S1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5373216"/>
            <a:ext cx="568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Пределы нагрузок на разные отделы позвоночника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4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1412776"/>
            <a:ext cx="0" cy="4032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627784" y="1484784"/>
            <a:ext cx="5688632" cy="100811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ста­но­вой тя­ге наг­руз­ка (штан­га и вес те­ла) при­ме­ня­ет нап­рав­лен­ную </a:t>
            </a:r>
            <a:r>
              <a:rPr lang="ru-RU" dirty="0" smtClean="0"/>
              <a:t>силу вниз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7784" y="2645296"/>
            <a:ext cx="5688632" cy="100811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ве­ли­чи­на внеш­не­го сги­ба­юще­го </a:t>
            </a:r>
            <a:r>
              <a:rPr lang="ru-RU" dirty="0" smtClean="0"/>
              <a:t>мо­мен­та </a:t>
            </a:r>
            <a:r>
              <a:rPr lang="ru-RU" dirty="0"/>
              <a:t>за­ви­сит от двух фак­то­ров: са­мой наг­руз­ки и дли­ны пле­ча си­лы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4962338"/>
            <a:ext cx="5688632" cy="1202966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Два спо­со­ба </a:t>
            </a:r>
            <a:r>
              <a:rPr lang="ru-RU" dirty="0" smtClean="0"/>
              <a:t>для увеличения сократительной силы </a:t>
            </a:r>
            <a:r>
              <a:rPr lang="ru-RU" dirty="0"/>
              <a:t>1) по­вы­ше­ние мас­терс­тва в ста­но­вой </a:t>
            </a:r>
            <a:r>
              <a:rPr lang="ru-RU" dirty="0" smtClean="0"/>
              <a:t>тя­ге 2</a:t>
            </a:r>
            <a:r>
              <a:rPr lang="ru-RU" dirty="0"/>
              <a:t>) уве­ли­че­ние ко­ли­чес­тва мышц (ги­пер­тро­фия + ги­пер­плазия).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33513" y="3789040"/>
            <a:ext cx="5688632" cy="100811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два </a:t>
            </a:r>
            <a:r>
              <a:rPr lang="ru-RU" dirty="0" smtClean="0"/>
              <a:t>фак­то­ра, определяющие успех становой тяги - </a:t>
            </a:r>
            <a:r>
              <a:rPr lang="ru-RU" dirty="0"/>
              <a:t>точ­ки креп­ле­ния мышц и си­ла, с ко­то­рой они мо­гут </a:t>
            </a:r>
            <a:r>
              <a:rPr lang="ru-RU" dirty="0" smtClean="0"/>
              <a:t>сок­ра­щать­ся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7544" y="1844824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7544" y="5412594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7544" y="2996952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7544" y="4187633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9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bg2"/>
                  </a:solidFill>
                </a:ln>
                <a:solidFill>
                  <a:srgbClr val="FF0000"/>
                </a:solidFill>
              </a:rPr>
              <a:t>СПАСИБО ЗА ВНИМАНИЕ</a:t>
            </a:r>
            <a:endParaRPr lang="ru-RU" sz="6000" dirty="0">
              <a:ln>
                <a:solidFill>
                  <a:schemeClr val="bg2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43" name="Picture 3" descr="C:\Users\user\Downloads\411aa9bb24ff9bed2c46ce8a4abd7a1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2852936"/>
            <a:ext cx="7235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88" y="118618"/>
            <a:ext cx="89414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МИНИСТЕРСТВО СПОРТА РОССИЙСКОЙ ФЕДЕРАЦИИ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«ВОЛГОГРАДСКАЯ ГОСУДАРСТВЕННАЯ АКАДЕМИЯ ФИЗИЧЕСКОЙ КУЛЬТУРЫ»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Кафедра теории и технологий физической культуры и спорта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1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8110" y="1737710"/>
            <a:ext cx="6136217" cy="1187233"/>
          </a:xfrm>
          <a:prstGeom prst="round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Популярен среди современной молодежи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7287" y="3343832"/>
            <a:ext cx="6137040" cy="1237295"/>
          </a:xfrm>
          <a:prstGeom prst="round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/>
              <a:t>Привлекает специалистов к разработке  и обоснованию методик по подготовке спортсменов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3803" y="4941168"/>
            <a:ext cx="6090524" cy="1080120"/>
          </a:xfrm>
          <a:prstGeom prst="round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Оптимизирует двигательную активность организма и повышает эффективность влияния физического воспитания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03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692696"/>
            <a:ext cx="1584176" cy="576064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Цель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267744" y="673566"/>
            <a:ext cx="1224136" cy="576064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1920" y="673566"/>
            <a:ext cx="4608512" cy="64807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Изучение биомеханических параметров техники становой тяги в </a:t>
            </a:r>
            <a:r>
              <a:rPr lang="ru-RU" dirty="0" smtClean="0">
                <a:solidFill>
                  <a:schemeClr val="bg1"/>
                </a:solidFill>
              </a:rPr>
              <a:t>пауэрлифтинге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1916832"/>
            <a:ext cx="3888432" cy="792088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Задачи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07904" y="2862356"/>
            <a:ext cx="1296144" cy="37444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140968"/>
            <a:ext cx="5616624" cy="720080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Изучить вектор движения штанги исходя из физиологических особенностей спортсмена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4014484"/>
            <a:ext cx="5616624" cy="720080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Установить опорные звенья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664" y="5013176"/>
            <a:ext cx="5616624" cy="720080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Изучить механику выполнения жима штанги лежа</a:t>
            </a:r>
          </a:p>
        </p:txBody>
      </p:sp>
    </p:spTree>
    <p:extLst>
      <p:ext uri="{BB962C8B-B14F-4D97-AF65-F5344CB8AC3E}">
        <p14:creationId xmlns:p14="http://schemas.microsoft.com/office/powerpoint/2010/main" val="34756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Силы в становой тяге</a:t>
            </a:r>
            <a:endParaRPr lang="ru-RU" dirty="0"/>
          </a:p>
        </p:txBody>
      </p:sp>
      <p:pic>
        <p:nvPicPr>
          <p:cNvPr id="2050" name="Picture 2" descr="C:\Users\user\Downloads\Stanovaya-tyaga-sily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37" y="3501008"/>
            <a:ext cx="595884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1772816"/>
            <a:ext cx="306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F=[m]х[a</a:t>
            </a:r>
            <a:r>
              <a:rPr lang="ru-RU" dirty="0" smtClean="0"/>
              <a:t>] – формула силы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827584" y="2420888"/>
            <a:ext cx="504056" cy="1296144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где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414" y="3933686"/>
            <a:ext cx="15716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F- </a:t>
            </a:r>
            <a:r>
              <a:rPr lang="ru-RU" dirty="0" smtClean="0"/>
              <a:t>сила</a:t>
            </a:r>
          </a:p>
          <a:p>
            <a:r>
              <a:rPr lang="en-US" dirty="0" smtClean="0"/>
              <a:t>m- </a:t>
            </a:r>
            <a:r>
              <a:rPr lang="ru-RU" dirty="0" smtClean="0"/>
              <a:t>масса</a:t>
            </a:r>
          </a:p>
          <a:p>
            <a:r>
              <a:rPr lang="en-US" dirty="0" smtClean="0"/>
              <a:t>a- </a:t>
            </a:r>
            <a:r>
              <a:rPr lang="ru-RU" dirty="0" smtClean="0"/>
              <a:t>ускорение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1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silyi-v-stanovoy-napravleni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24" y="4077072"/>
            <a:ext cx="6603504" cy="231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339752" y="469171"/>
            <a:ext cx="4032448" cy="792088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Направления силы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261624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95936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29082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852935"/>
            <a:ext cx="2160240" cy="71148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сжатие/компрес­сия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9441" y="2852936"/>
            <a:ext cx="2160240" cy="71148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на­тяже­ние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2852934"/>
            <a:ext cx="2160240" cy="71148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 сдвиг</a:t>
            </a:r>
          </a:p>
        </p:txBody>
      </p:sp>
    </p:spTree>
    <p:extLst>
      <p:ext uri="{BB962C8B-B14F-4D97-AF65-F5344CB8AC3E}">
        <p14:creationId xmlns:p14="http://schemas.microsoft.com/office/powerpoint/2010/main" val="30994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krutyashhiy-moment-i-silyi-deystvuyushhie-na-poyasnichnyiy-otdel-pozvonochn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48672" cy="450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332656"/>
            <a:ext cx="7704856" cy="936104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Чем боль­ше вес, тем боль­шую сдав­ли­ва­ющую наг­рузку ис­пы­тыва­ют поз­вонки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412776"/>
            <a:ext cx="7704856" cy="64807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Ком­по­нент этой си­лы ока­зыва­ет сдвиг че­рез сус­та­вы </a:t>
            </a:r>
            <a:r>
              <a:rPr lang="ru-RU" b="1" dirty="0" smtClean="0"/>
              <a:t>L4-L5</a:t>
            </a:r>
            <a:endParaRPr lang="ru-RU" dirty="0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172400" y="548680"/>
            <a:ext cx="648072" cy="1404156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Моменты в становой тяге</a:t>
            </a:r>
            <a:endParaRPr lang="ru-RU" dirty="0"/>
          </a:p>
        </p:txBody>
      </p:sp>
      <p:pic>
        <p:nvPicPr>
          <p:cNvPr id="5122" name="Picture 2" descr="C:\Users\user\Downloads\stanovaya-tyaga-tehnika-shematichnoe-izobrazheni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157072" cy="23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55576" y="1988839"/>
            <a:ext cx="3096344" cy="100811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если </a:t>
            </a:r>
            <a:r>
              <a:rPr lang="ru-RU" dirty="0" err="1" smtClean="0"/>
              <a:t>эк­стен­зорные</a:t>
            </a:r>
            <a:r>
              <a:rPr lang="ru-RU" dirty="0" smtClean="0"/>
              <a:t> мо­мен­ты (в бедрах, коленях, спине)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67944" y="1888296"/>
            <a:ext cx="122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66"/>
                </a:solidFill>
              </a:rPr>
              <a:t>&gt;</a:t>
            </a:r>
            <a:r>
              <a:rPr lang="en-US" dirty="0"/>
              <a:t> 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35220" y="1988839"/>
            <a:ext cx="3096344" cy="100811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dirty="0" err="1" smtClean="0"/>
              <a:t>флек­сорных</a:t>
            </a:r>
            <a:r>
              <a:rPr lang="ru-RU" dirty="0" smtClean="0"/>
              <a:t> мо­мен­тов</a:t>
            </a:r>
            <a:r>
              <a:rPr lang="ru-RU" dirty="0"/>
              <a:t> </a:t>
            </a:r>
            <a:r>
              <a:rPr lang="ru-RU" dirty="0" smtClean="0"/>
              <a:t> в </a:t>
            </a:r>
            <a:r>
              <a:rPr lang="ru-RU" dirty="0"/>
              <a:t>этих сус­та­вах</a:t>
            </a: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232316" y="2767381"/>
            <a:ext cx="731520" cy="121615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4042" y="3869594"/>
            <a:ext cx="2638977" cy="936104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тлет успешно выполняет становую тягу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908630"/>
            <a:ext cx="393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Момент отрыва штанги от помоста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9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stanovaya-tyaga-3-vaianta-s'ema-shtan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88" y="764704"/>
            <a:ext cx="6887799" cy="354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4653136"/>
            <a:ext cx="7560840" cy="864096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 правильное положение бедер при подъеме штанги, под углом 90 градусов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589240"/>
            <a:ext cx="7560840" cy="864096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и С. Если угол больше или меньше 90 градусов, то рычаг применяется неэффективно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0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Вли­яние ан­тро­помет­рии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би­оме­хани­ку ста­новой тя­ги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C:\Users\user\Downloads\Stanovaya-tyaga-silyi-mehanika-v-zavisimosti-ot-dlinyi-konechnost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1" y="2276872"/>
            <a:ext cx="418129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3" y="1714859"/>
            <a:ext cx="622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длине конечностей можно дать следующие выводы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6016" y="2204864"/>
            <a:ext cx="0" cy="18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6016" y="2636912"/>
            <a:ext cx="79208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16016" y="3980155"/>
            <a:ext cx="79208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580112" y="2348880"/>
            <a:ext cx="3168352" cy="64807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длин­ный торс и длин­ные ру­ки – пло­хая тя­га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2" y="3656119"/>
            <a:ext cx="3168352" cy="648072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короткие </a:t>
            </a:r>
            <a:r>
              <a:rPr lang="ru-RU" dirty="0"/>
              <a:t>но­ги </a:t>
            </a:r>
            <a:r>
              <a:rPr lang="ru-RU" dirty="0" smtClean="0"/>
              <a:t>и торс</a:t>
            </a:r>
            <a:r>
              <a:rPr lang="ru-RU" dirty="0"/>
              <a:t> – хо­ро­шая тя­га</a:t>
            </a:r>
          </a:p>
        </p:txBody>
      </p:sp>
    </p:spTree>
    <p:extLst>
      <p:ext uri="{BB962C8B-B14F-4D97-AF65-F5344CB8AC3E}">
        <p14:creationId xmlns:p14="http://schemas.microsoft.com/office/powerpoint/2010/main" val="34487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</TotalTime>
  <Words>338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Биомеханические параметры техники в становой тяге у пауэрлифтеров.</vt:lpstr>
      <vt:lpstr>Актуальность исследования</vt:lpstr>
      <vt:lpstr>Презентация PowerPoint</vt:lpstr>
      <vt:lpstr>Силы в становой тяге</vt:lpstr>
      <vt:lpstr>Презентация PowerPoint</vt:lpstr>
      <vt:lpstr>Презентация PowerPoint</vt:lpstr>
      <vt:lpstr>Моменты в становой тяге</vt:lpstr>
      <vt:lpstr>Презентация PowerPoint</vt:lpstr>
      <vt:lpstr>Вли­яние ан­тро­помет­рии  на би­оме­хани­ку ста­новой тя­ги </vt:lpstr>
      <vt:lpstr>Си­лы сжа­тия и сдви­га  при раз­ной фор­ме ста­новой тя­ги 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Биомеханические параметры техники в становой тяге у пауэрлифтерев..</dc:title>
  <dc:creator>Коловрат</dc:creator>
  <cp:lastModifiedBy>Win10</cp:lastModifiedBy>
  <cp:revision>21</cp:revision>
  <dcterms:created xsi:type="dcterms:W3CDTF">2024-03-12T15:00:10Z</dcterms:created>
  <dcterms:modified xsi:type="dcterms:W3CDTF">2024-04-06T18:20:07Z</dcterms:modified>
</cp:coreProperties>
</file>