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9" r:id="rId11"/>
    <p:sldId id="263" r:id="rId12"/>
    <p:sldId id="264" r:id="rId13"/>
    <p:sldId id="265" r:id="rId14"/>
    <p:sldId id="270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FD68-B82E-4535-882A-AAAFAFB5EB5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AE97D-BA9D-4E5A-82AE-18A6319876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6D218B-4B3D-40D0-B549-81E3687A4D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218B-4B3D-40D0-B549-81E3687A4D5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6D218B-4B3D-40D0-B549-81E3687A4D50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D07555B-2DC5-457E-8D78-1C214D41AFBD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86D218B-4B3D-40D0-B549-81E3687A4D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Эффективное использование тренажёров в дзюдо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424936" cy="2852936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7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Работу выполнил: Коровин В.Н. </a:t>
            </a:r>
            <a:b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студент 205 группы ФГБОУ ВО "ВГАФК</a:t>
            </a:r>
            <a:r>
              <a:rPr lang="en-US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”</a:t>
            </a:r>
            <a:b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endParaRPr lang="ru-RU" sz="3200" b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Научный руководитель</a:t>
            </a:r>
            <a:r>
              <a:rPr lang="en-US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ru-RU" sz="3200" b="1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доцент</a:t>
            </a: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кафедры </a:t>
            </a:r>
            <a:r>
              <a:rPr lang="ru-RU" sz="3200" b="1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ТиТФКиС</a:t>
            </a: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ФГБОУ ВО "ВГАФК"</a:t>
            </a:r>
            <a:r>
              <a:rPr lang="en-US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ru-RU" sz="3200" b="1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  <a:sym typeface="+mn-ea"/>
              </a:rPr>
              <a:t>Лущик</a:t>
            </a: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  <a:sym typeface="+mn-ea"/>
              </a:rPr>
              <a:t>И.В.</a:t>
            </a:r>
            <a:r>
              <a:rPr lang="ru-RU" sz="32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492" y="332656"/>
            <a:ext cx="78433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Борцовская резина</a:t>
            </a:r>
            <a:endParaRPr lang="ru-RU" sz="6000" b="1" cap="all" spc="0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484784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отличие от штанги, при тренировках с резиновым жгутом нет фазы, когда она свободно опускается. То есть что вверх, что вниз, ты все время находишься в состоянии напряжения</a:t>
            </a:r>
            <a:endParaRPr lang="ru-RU" sz="2800" i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8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А. Карелин</a:t>
            </a:r>
            <a:endParaRPr lang="ru-RU" sz="2800" i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br>
              <a:rPr lang="ru-RU" sz="28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8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 descr="14a6f31213fb6f0ac866271f85b4dd2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628800"/>
            <a:ext cx="3110036" cy="311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leksandr_Karelin_WCG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09120"/>
            <a:ext cx="176166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3028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21088"/>
            <a:ext cx="3029322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661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Резина для дзюдо</a:t>
            </a:r>
            <a:endParaRPr lang="ru-RU" sz="54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556792"/>
            <a:ext cx="4464496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Представлена спортивными </a:t>
            </a:r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тренажёрами </a:t>
            </a:r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виде жгутов и трубчатых эспандеров</a:t>
            </a:r>
            <a:endParaRPr lang="ru-RU" sz="24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932040" y="234888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56176" y="1628800"/>
            <a:ext cx="2748020" cy="180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123728" y="3717032"/>
            <a:ext cx="5760640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Они работают по принципу упругой деформации и являются многофункциональными, способными обеспечивать различную степень сопротивления</a:t>
            </a:r>
            <a:endParaRPr lang="ru-RU" sz="2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3429000"/>
            <a:ext cx="4320480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Состояние постоянного напряжения в мышцах, которое создает резина при растяжении и является главной целью для борцов</a:t>
            </a:r>
            <a:endParaRPr lang="ru-RU" sz="2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188640"/>
            <a:ext cx="100811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преимуществом борцовского жгута</a:t>
            </a:r>
            <a:endParaRPr lang="ru-RU" sz="54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060848"/>
            <a:ext cx="799288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-по сравнению с железом или тренажерами является его компактность</a:t>
            </a:r>
            <a:endParaRPr lang="ru-RU" sz="2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 descr="rezina_borcovskaya_utyazheliteli_201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19736" y="3368353"/>
            <a:ext cx="3728728" cy="31569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3861048"/>
            <a:ext cx="4320480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Многие </a:t>
            </a:r>
            <a:r>
              <a:rPr lang="ru-RU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известные спортсмены активно используют на тренировках борцовские жгуты</a:t>
            </a:r>
            <a:endParaRPr lang="ru-RU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 descr="volga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520" y="260648"/>
            <a:ext cx="4896544" cy="274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72408" cy="3537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99695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Отец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Хабиба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Нурмагомедова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применял борцовские жгуты в своей практике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301208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Абдулрашид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Садулаев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двукртаный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олимпийский чемпион, работа со жгутом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624205" indent="-514350">
              <a:buNone/>
            </a:pPr>
            <a:r>
              <a:rPr lang="ru-RU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Таким образом, при правильном обращении этих тренажёров , они превращаются в уникальные многофункциональные спортивные снаряды, полностью заменяющие собой целый спортивный зал!</a:t>
            </a:r>
            <a:endParaRPr lang="ru-RU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 descr="product-21092-1000x100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568" y="3068960"/>
            <a:ext cx="270892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284984"/>
            <a:ext cx="2156073" cy="332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6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01008"/>
            <a:ext cx="2281436" cy="228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492896"/>
            <a:ext cx="809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  <a:endParaRPr lang="ru-RU" sz="5400" b="1" cap="all" spc="0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980728"/>
            <a:ext cx="541094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«… Если обычные функции дополнить специальными упражнениями, добавить физические нагрузки, то можно добиться совершенствования органов в заданном направлении». </a:t>
            </a:r>
            <a:endParaRPr lang="ru-RU" sz="3200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>
              <a:buNone/>
            </a:pPr>
            <a:r>
              <a:rPr lang="ru-RU" sz="32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П.Ф</a:t>
            </a:r>
            <a:r>
              <a:rPr lang="ru-RU" sz="32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Лесгафт</a:t>
            </a:r>
            <a:endParaRPr lang="ru-RU" sz="32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 descr="Petr_Lesgaft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40152" y="2852936"/>
            <a:ext cx="2823106" cy="3644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Тренажеры</a:t>
            </a:r>
            <a:endParaRPr lang="ru-RU" sz="5400" cap="all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556792"/>
            <a:ext cx="8136904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это учебно-тренировочные устройства для развития двигательных качеств </a:t>
            </a:r>
            <a:endParaRPr lang="ru-RU" sz="2400" b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(силы, быстроты, выносливости, гибкости, ловкости), совершенствования спортивной техники и анализаторных функций организма</a:t>
            </a:r>
            <a:endParaRPr lang="ru-RU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df97df28f1e65de97617eb94229ecf25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24128" y="3429000"/>
            <a:ext cx="292494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ore-AB.jpg_64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573016"/>
            <a:ext cx="2471936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476672"/>
            <a:ext cx="828092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Требования </a:t>
            </a:r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 современным тренажёрам</a:t>
            </a:r>
            <a:endParaRPr lang="ru-RU" sz="32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99592" y="1628800"/>
            <a:ext cx="0" cy="43204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99592" y="22768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267744" y="1772816"/>
            <a:ext cx="640871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Принцип действия тренажера должен соответствовать природе функционирования человека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99592" y="350100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267744" y="2852936"/>
            <a:ext cx="640871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Тренажер должен оказывать развивающее действие на показатели, характеризующие физические качества человека: силу, быстроту, выносливость, ловкость, гибкость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99592" y="47971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267744" y="4293096"/>
            <a:ext cx="640871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Тренажер должен быть доступен для освоения и высокоэффективен в занятиях с конкретным контингентом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99592" y="594928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267744" y="5445224"/>
            <a:ext cx="640871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Тренажер должен вызывать интерес и обеспечивать удовольствие и комфорт при использовании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000" b="0" cap="all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ru-RU" sz="4000" b="0" cap="all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ru-RU" sz="4000" b="0" cap="all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ru-RU" sz="4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4000" b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9552" y="1700808"/>
            <a:ext cx="3384376" cy="22322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Мешки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15816" y="4005064"/>
            <a:ext cx="3600400" cy="25922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Манекены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64088" y="1772816"/>
            <a:ext cx="3528392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Борцовская резина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7809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1600" y="332656"/>
            <a:ext cx="727280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Тренажёры для дзюдо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87824" y="141277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" idx="2"/>
          </p:cNvCxnSpPr>
          <p:nvPr/>
        </p:nvCxnSpPr>
        <p:spPr>
          <a:xfrm>
            <a:off x="4608004" y="1412776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56176" y="141277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30286" y="476672"/>
            <a:ext cx="78930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Борцовский мешок</a:t>
            </a:r>
            <a:endParaRPr lang="ru-RU" sz="6000" b="1" cap="all" spc="0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1772816"/>
            <a:ext cx="4536504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Для отработки техники спинных бросков в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единоборствах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эффективен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укреплении мышц спины, пресса и кистей рук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3" name="Рисунок 22" descr="2-1-scaled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64088" y="1700808"/>
            <a:ext cx="3246741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115616" y="3645024"/>
            <a:ext cx="3384376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ним можно выполнять целый ряд упражнений, начиная с приседаний и заканчивая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скручиванием и использовать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его в функциональных тренировках.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Борцовский мешок</a:t>
            </a:r>
            <a:br>
              <a:rPr lang="ru-RU" sz="6000" cap="all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5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501008"/>
            <a:ext cx="3888432" cy="2232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Развивает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силу и сноровку,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улучшает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координацию движений и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гибкость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Помогает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досконально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освоить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базовые методы любой борьбы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 descr="Высокие-прочностные-характеристики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16016" y="4005064"/>
            <a:ext cx="3987784" cy="245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059943" cy="228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-4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2987824" cy="199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10611" y="404664"/>
            <a:ext cx="51315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Манекены</a:t>
            </a:r>
            <a:endParaRPr lang="ru-RU" sz="8000" b="1" cap="all" spc="0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628800"/>
            <a:ext cx="5400600" cy="10527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Для отработки бросков, приемов и ударов различных видов единоборств и борьбы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1628800"/>
            <a:ext cx="320384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Основным </a:t>
            </a:r>
            <a:r>
              <a:rPr lang="ru-RU" b="1" u="sng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преимуществом</a:t>
            </a:r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данного тренажера является его способность заменить спарринг-партнера</a:t>
            </a:r>
            <a:endParaRPr lang="ru-RU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Рисунок 9" descr="maneken_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34268" y="3645024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2780928"/>
            <a:ext cx="5544616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Включает в себя гибкие и одновременно упругие суставы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Резиновые жгуты обеспечивают подвижность манекена во всех плоскостях с сохранением нагрузки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счет изменения жесткости резиновых жгутов достигается увеличение или уменьшение нагрузки на манекен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35292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Типы манекенов</a:t>
            </a:r>
            <a:endParaRPr lang="ru-RU" sz="4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568" y="1268760"/>
            <a:ext cx="0" cy="48245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3568" y="18448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691680" y="1412776"/>
            <a:ext cx="331236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нестандартные вертушки с одной ногой</a:t>
            </a:r>
            <a:b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83568" y="314096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691680" y="2564904"/>
            <a:ext cx="331236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манекены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руками для оттачивания приемов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самбо</a:t>
            </a:r>
            <a:b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83568" y="450912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691680" y="4005064"/>
            <a:ext cx="331236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тандартные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варианты для вольной и греко-римской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борьбы</a:t>
            </a:r>
            <a:b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83568" y="609329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691680" y="5417840"/>
            <a:ext cx="3384376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манекены с двумя ногами для изучения элементов вольной борьбы и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самбо</a:t>
            </a:r>
            <a:endParaRPr lang="ru-RU" sz="20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br>
              <a:rPr lang="ru-RU" sz="2000" dirty="0" smtClean="0"/>
            </a:b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" name="Рисунок 19" descr="maneken-odnonogij-dlya-borby-bez-ruk-standart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12160" y="1340768"/>
            <a:ext cx="273630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трелка вправо 20"/>
          <p:cNvSpPr/>
          <p:nvPr/>
        </p:nvSpPr>
        <p:spPr>
          <a:xfrm>
            <a:off x="5076056" y="1700808"/>
            <a:ext cx="86409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076056" y="2996952"/>
            <a:ext cx="86409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76056" y="4365104"/>
            <a:ext cx="86409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148064" y="5949280"/>
            <a:ext cx="86409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maneken_podvijni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708920"/>
            <a:ext cx="27363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maneken_dlya_borb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77073"/>
            <a:ext cx="2808312" cy="1368152"/>
          </a:xfrm>
          <a:prstGeom prst="rect">
            <a:avLst/>
          </a:prstGeom>
        </p:spPr>
      </p:pic>
      <p:pic>
        <p:nvPicPr>
          <p:cNvPr id="27" name="Рисунок 26" descr="g0t97uur3pws8kow8g8c4s4k4o80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296644"/>
            <a:ext cx="2160240" cy="156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3183</Words>
  <Application>WPS Presentation</Application>
  <PresentationFormat>Экран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Verdana</vt:lpstr>
      <vt:lpstr>Wingdings 2</vt:lpstr>
      <vt:lpstr>Cambria Math</vt:lpstr>
      <vt:lpstr>Calibri</vt:lpstr>
      <vt:lpstr>Lucida Sans Unicode</vt:lpstr>
      <vt:lpstr>Microsoft YaHei</vt:lpstr>
      <vt:lpstr>Arial Unicode MS</vt:lpstr>
      <vt:lpstr>Открытая</vt:lpstr>
      <vt:lpstr>Эффективное использование тренажёров в дзюдо</vt:lpstr>
      <vt:lpstr>PowerPoint 演示文稿</vt:lpstr>
      <vt:lpstr>Тренажеры</vt:lpstr>
      <vt:lpstr>PowerPoint 演示文稿</vt:lpstr>
      <vt:lpstr>    </vt:lpstr>
      <vt:lpstr>PowerPoint 演示文稿</vt:lpstr>
      <vt:lpstr>Борцовский мешок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использование тренажёров в дзюдо</dc:title>
  <dc:creator>Пользователь Windows</dc:creator>
  <cp:lastModifiedBy>user</cp:lastModifiedBy>
  <cp:revision>23</cp:revision>
  <dcterms:created xsi:type="dcterms:W3CDTF">2022-11-02T19:20:00Z</dcterms:created>
  <dcterms:modified xsi:type="dcterms:W3CDTF">2024-04-08T05:05:05Z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E2936DF0B87D4E81AFDADA1592386FEC_13</vt:lpwstr>
  </property>
  <property fmtid="{D5CDD505-2E9C-101B-9397-08002B2CF9AE}" pid="3" name="KSOProductBuildVer">
    <vt:lpwstr>1049-12.2.0.13489</vt:lpwstr>
  </property>
</Properties>
</file>