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74" r:id="rId4"/>
    <p:sldId id="275" r:id="rId5"/>
    <p:sldId id="257" r:id="rId6"/>
    <p:sldId id="264" r:id="rId7"/>
    <p:sldId id="265" r:id="rId8"/>
    <p:sldId id="268" r:id="rId9"/>
    <p:sldId id="266" r:id="rId10"/>
    <p:sldId id="278" r:id="rId11"/>
    <p:sldId id="27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>
        <p:scale>
          <a:sx n="66" d="100"/>
          <a:sy n="66" d="100"/>
        </p:scale>
        <p:origin x="-80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232" y="261258"/>
            <a:ext cx="10829109" cy="153851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Краевое государственное бюджетное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профессиональное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«Алтайский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транспортный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техникум»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7714" y="1915886"/>
            <a:ext cx="6647543" cy="4746171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 тему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Платоновы тела</a:t>
            </a:r>
          </a:p>
          <a:p>
            <a:pPr algn="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Шершнев Артем Сергеевич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Студент 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курса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ЭВ33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Плетнёва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Н. 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Преподаватель математики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45" y="1988456"/>
            <a:ext cx="6263511" cy="436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882/00189991-cb6c79b7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9" y="-1"/>
            <a:ext cx="108711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71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685800" y="478972"/>
            <a:ext cx="10820400" cy="573971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Список литературы: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Атанасян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В.Ф. Бутузов, С.Б.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Кардомцев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 др.–5-е изд.– М.: Просвещение, 2018 г.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Гильберт Д.,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Конфоссен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С. Наглядная геометрия. М.: Наука, 1981г.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Гарднер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М. Математические новеллы. Пер. с англ. Ю. А. Данилова. М., «Мир», 1974 г.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4. Лаптев Б.Л., Н. И. Лобачевский и его геометрия. М.: Просвещение, 1976.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5. Погорелов А.В. Геометрия. Учебное пособие для 7-11 классов. М., Просвещение, 1992 г.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6. Тихонов А.Н., Костомаров Д.П.. Рассказы о прикладной математике. М.: Вита-Пресс, 1996 г.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7. Фридман Л.М., Изучаем математику, Москва, «Просвещение», 1995 г.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Сайты: /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rus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/doc/0232/004a/02320039.htm#050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/library/be/p/pl0001.htm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/Alexandria/philosophy/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Philosofs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/Plato/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Plato_Biograph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/second.htm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/platonic.html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/0213Solids_rus.html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/content/view/69/50/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gardner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/sec/sec01.html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/work/det-16978.html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/works/22x/307/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3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420914"/>
            <a:ext cx="10983686" cy="1636487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" y="2119087"/>
            <a:ext cx="12191119" cy="473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54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377372"/>
            <a:ext cx="10820400" cy="584131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 познакомиться с видами многогранников, их применением в окружающем мире.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" y="1447346"/>
            <a:ext cx="583882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269" y="2757714"/>
            <a:ext cx="5429237" cy="396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03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508000"/>
            <a:ext cx="10820400" cy="571068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изучить исторический материал по данной теме;</a:t>
            </a:r>
          </a:p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ознакомится с различными видами многогранников;</a:t>
            </a:r>
          </a:p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рассмотреть область применения многогранников;</a:t>
            </a:r>
          </a:p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изготовить модели многогранников.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17016"/>
            <a:ext cx="5296352" cy="353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64" y="2823023"/>
            <a:ext cx="4988400" cy="352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63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156754"/>
            <a:ext cx="10899503" cy="129302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ПЛАТОН (427-347 до н. э.)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://pic.imghost.pro/big/2015/0715/4507ce0117947f49d92167eb43592209_5f7e1e91ceafa6501638d51f6baff9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6089" y="894806"/>
            <a:ext cx="3810000" cy="5715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6" y="1048000"/>
            <a:ext cx="6355720" cy="54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4" name="Picture 12" descr="http://free-math.ru/school/math-10/pic/mnogogr-prirod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5950" y="514803"/>
            <a:ext cx="6496050" cy="45053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3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Многогранники встречаются в природе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AutoShape 2" descr="https://im3-tub-ru.yandex.net/i?id=273a65f8bcb1ea415c95815978770477&amp;n=33&amp;h=215&amp;w=28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Содержимое 3" descr="Agc9vIf78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1434"/>
            <a:ext cx="5715039" cy="5416566"/>
          </a:xfrm>
          <a:prstGeom prst="rect">
            <a:avLst/>
          </a:prstGeom>
        </p:spPr>
      </p:pic>
      <p:pic>
        <p:nvPicPr>
          <p:cNvPr id="28676" name="Picture 4" descr="http://mnogogranniki.ru/images/statya/Estestv_mnogogr/11b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9387" y="4303486"/>
            <a:ext cx="3402613" cy="2554514"/>
          </a:xfrm>
          <a:prstGeom prst="rect">
            <a:avLst/>
          </a:prstGeom>
          <a:noFill/>
        </p:spPr>
      </p:pic>
      <p:sp>
        <p:nvSpPr>
          <p:cNvPr id="28678" name="AutoShape 6" descr="https://pp.vk.me/c323720/v323720538/2505/yBVmxKc8q8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0" name="Picture 8" descr="http://davaiknam.ru/texts/815/814223/814223_html_m64c9cd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1690" y="4616449"/>
            <a:ext cx="3371439" cy="2241551"/>
          </a:xfrm>
          <a:prstGeom prst="rect">
            <a:avLst/>
          </a:prstGeom>
          <a:noFill/>
        </p:spPr>
      </p:pic>
      <p:pic>
        <p:nvPicPr>
          <p:cNvPr id="28682" name="Picture 10" descr="http://900igr.net/datai/geometrija/Pravilnye-mnogogranniki-v-geometrii/0013-016-Sozdanija-prirody-krasivy-i-simmetrichn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6261" y="3571837"/>
            <a:ext cx="2674710" cy="15299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belgorod.zagranizzu.ru/assets/galleries/382/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0" y="3443718"/>
            <a:ext cx="4826000" cy="32183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302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Многогранники встречаются в архитектуре</a:t>
            </a:r>
            <a:endParaRPr lang="ru-RU" sz="3600" dirty="0"/>
          </a:p>
        </p:txBody>
      </p:sp>
      <p:pic>
        <p:nvPicPr>
          <p:cNvPr id="4" name="Содержимое 3" descr="zwnSSAjwPW4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1584286"/>
            <a:ext cx="5286412" cy="5273714"/>
          </a:xfrm>
        </p:spPr>
      </p:pic>
      <p:pic>
        <p:nvPicPr>
          <p:cNvPr id="27650" name="Picture 2" descr="http://blog.t-s.by/wp-content/uploads/2013/11/Louvre_piram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5575" y="1088572"/>
            <a:ext cx="4721225" cy="2659624"/>
          </a:xfrm>
          <a:prstGeom prst="rect">
            <a:avLst/>
          </a:prstGeom>
          <a:noFill/>
        </p:spPr>
      </p:pic>
      <p:pic>
        <p:nvPicPr>
          <p:cNvPr id="27652" name="Picture 4" descr="http://mnogogranniki.ru/images/statya/dvorec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347" y="4762499"/>
            <a:ext cx="3429000" cy="20955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topreferat.znate.ru/pars_docs/refs/56/55529/55529_html_m679f59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2058" y="767669"/>
            <a:ext cx="3323318" cy="4087683"/>
          </a:xfrm>
          <a:prstGeom prst="rect">
            <a:avLst/>
          </a:prstGeom>
          <a:noFill/>
        </p:spPr>
      </p:pic>
      <p:pic>
        <p:nvPicPr>
          <p:cNvPr id="5" name="Picture 2" descr="http://steklonarezka.ru/uploads/posts/2013-04/1366191285_sparkle_geometric_table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419600" cy="4419600"/>
          </a:xfrm>
          <a:prstGeom prst="rect">
            <a:avLst/>
          </a:prstGeom>
          <a:noFill/>
        </p:spPr>
      </p:pic>
      <p:pic>
        <p:nvPicPr>
          <p:cNvPr id="31748" name="Picture 4" descr="http://img.wonderhowto.com/img/71/55/63413847192243/0/ocd-math-freak-spends-years-intricately-hand-cut-polyhedra.w6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8595" y="4426858"/>
            <a:ext cx="2406831" cy="24311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3028"/>
          </a:xfrm>
        </p:spPr>
        <p:txBody>
          <a:bodyPr/>
          <a:lstStyle/>
          <a:p>
            <a:r>
              <a:rPr lang="ru-RU" dirty="0" smtClean="0"/>
              <a:t>Многогранники встречаются в искусстве</a:t>
            </a:r>
            <a:endParaRPr lang="ru-RU" dirty="0"/>
          </a:p>
        </p:txBody>
      </p:sp>
      <p:pic>
        <p:nvPicPr>
          <p:cNvPr id="31750" name="Picture 6" descr="http://www.kulturologia.ru/files/u17904/1790491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9067" y="1074056"/>
            <a:ext cx="4372933" cy="2917371"/>
          </a:xfrm>
          <a:prstGeom prst="rect">
            <a:avLst/>
          </a:prstGeom>
          <a:noFill/>
        </p:spPr>
      </p:pic>
      <p:pic>
        <p:nvPicPr>
          <p:cNvPr id="31752" name="Picture 8" descr="http://britton.disted.camosun.bc.ca/escher/study_for_star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23884" y="4160156"/>
            <a:ext cx="3568116" cy="26978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293028"/>
          </a:xfrm>
        </p:spPr>
        <p:txBody>
          <a:bodyPr/>
          <a:lstStyle/>
          <a:p>
            <a:r>
              <a:rPr lang="ru-RU" dirty="0" smtClean="0"/>
              <a:t>Тела Платона и стихии</a:t>
            </a:r>
            <a:endParaRPr lang="ru-RU" dirty="0"/>
          </a:p>
        </p:txBody>
      </p:sp>
      <p:pic>
        <p:nvPicPr>
          <p:cNvPr id="26626" name="Picture 2" descr="http://bcoreanda.com/Images/Articles/PlatonSol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7365"/>
            <a:ext cx="12192000" cy="40538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TC104033937[[fn=След самолета]]</Template>
  <TotalTime>307</TotalTime>
  <Words>268</Words>
  <Application>Microsoft Office PowerPoint</Application>
  <PresentationFormat>Произвольный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След самолета</vt:lpstr>
      <vt:lpstr>Краевое государственное бюджетное  профессиональное образовательное учреждение «Алтайский транспортный техникум» </vt:lpstr>
      <vt:lpstr>Актуальность</vt:lpstr>
      <vt:lpstr>Презентация PowerPoint</vt:lpstr>
      <vt:lpstr>Презентация PowerPoint</vt:lpstr>
      <vt:lpstr>ПЛАТОН (427-347 до н. э.) </vt:lpstr>
      <vt:lpstr>Многогранники встречаются в природе </vt:lpstr>
      <vt:lpstr>Многогранники встречаются в архитектуре</vt:lpstr>
      <vt:lpstr>Многогранники встречаются в искусстве</vt:lpstr>
      <vt:lpstr>Тела Платона и стихии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 Харисова</dc:creator>
  <cp:lastModifiedBy>Pletneva</cp:lastModifiedBy>
  <cp:revision>32</cp:revision>
  <dcterms:created xsi:type="dcterms:W3CDTF">2013-07-31T16:29:22Z</dcterms:created>
  <dcterms:modified xsi:type="dcterms:W3CDTF">2024-09-10T06:59:47Z</dcterms:modified>
</cp:coreProperties>
</file>