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gif" ContentType="image/gif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4" r:id="rId5"/>
    <p:sldId id="258" r:id="rId6"/>
    <p:sldId id="259" r:id="rId7"/>
    <p:sldId id="263" r:id="rId8"/>
    <p:sldId id="262" r:id="rId9"/>
    <p:sldId id="265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ъл стил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3" autoAdjust="0"/>
    <p:restoredTop sz="94607" autoAdjust="0"/>
  </p:normalViewPr>
  <p:slideViewPr>
    <p:cSldViewPr snapToGrid="0">
      <p:cViewPr varScale="1">
        <p:scale>
          <a:sx n="159" d="100"/>
          <a:sy n="159" d="100"/>
        </p:scale>
        <p:origin x="496" y="19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37549-9DAD-4178-839C-24C4168DF4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Контейнер за долния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Контейнер за номер н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721E2-36D3-4347-BAB8-99A056059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EDB0D35-1D5A-4DCC-808E-8B2F3B757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E52495B-288E-4BC7-8668-E327FB446E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37B42F-99F7-4210-9244-1210441CB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4E4D82E-B464-439B-8458-DE6C811DA7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3DE1D3-1827-40ED-B380-B7C39472C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225FBF-F2EB-466D-B99B-EAB3EFC3D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DB058B7-5CD6-4947-B008-4C7370A0F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169F564-A5F6-46B6-A7DF-E590DEF63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0B2D4F4-9F6A-4805-81F7-3A1C9FBDF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0773F92-4DDE-4A30-BE03-5ECBAC63A3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E62CC56-1682-4BAD-99D6-03443BA505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-398451" y="-99391"/>
            <a:ext cx="12615167" cy="7116417"/>
            <a:chOff x="11" y="0"/>
            <a:chExt cx="7658" cy="43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Freeform 5"/>
            <p:cNvSpPr/>
            <p:nvPr userDrawn="1"/>
          </p:nvSpPr>
          <p:spPr bwMode="auto">
            <a:xfrm>
              <a:off x="6363" y="3423"/>
              <a:ext cx="6" cy="3"/>
            </a:xfrm>
            <a:custGeom>
              <a:avLst/>
              <a:rect l="l" t="t" r="r" b="b"/>
              <a:pathLst>
                <a:path w="6" h="3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1" y="3"/>
                    <a:pt x="0" y="3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" name="Freeform 6"/>
            <p:cNvSpPr/>
            <p:nvPr userDrawn="1"/>
          </p:nvSpPr>
          <p:spPr bwMode="auto">
            <a:xfrm>
              <a:off x="4383" y="2032"/>
              <a:ext cx="3" cy="4"/>
            </a:xfrm>
            <a:custGeom>
              <a:avLst/>
              <a:rect l="l" t="t" r="r" b="b"/>
              <a:pathLst>
                <a:path w="3" h="4">
                  <a:moveTo>
                    <a:pt x="3" y="2"/>
                  </a:moveTo>
                  <a:cubicBezTo>
                    <a:pt x="0" y="1"/>
                    <a:pt x="0" y="0"/>
                    <a:pt x="2" y="4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" name="Freeform 7"/>
            <p:cNvSpPr/>
            <p:nvPr userDrawn="1"/>
          </p:nvSpPr>
          <p:spPr bwMode="auto">
            <a:xfrm>
              <a:off x="6123" y="3404"/>
              <a:ext cx="383" cy="200"/>
            </a:xfrm>
            <a:custGeom>
              <a:avLst/>
              <a:rect l="l" t="t" r="r" b="b"/>
              <a:pathLst>
                <a:path w="384" h="200">
                  <a:moveTo>
                    <a:pt x="371" y="4"/>
                  </a:moveTo>
                  <a:cubicBezTo>
                    <a:pt x="353" y="14"/>
                    <a:pt x="336" y="24"/>
                    <a:pt x="317" y="32"/>
                  </a:cubicBezTo>
                  <a:cubicBezTo>
                    <a:pt x="306" y="36"/>
                    <a:pt x="316" y="33"/>
                    <a:pt x="237" y="72"/>
                  </a:cubicBezTo>
                  <a:cubicBezTo>
                    <a:pt x="182" y="100"/>
                    <a:pt x="171" y="113"/>
                    <a:pt x="142" y="124"/>
                  </a:cubicBezTo>
                  <a:cubicBezTo>
                    <a:pt x="97" y="141"/>
                    <a:pt x="84" y="154"/>
                    <a:pt x="53" y="162"/>
                  </a:cubicBezTo>
                  <a:cubicBezTo>
                    <a:pt x="34" y="167"/>
                    <a:pt x="22" y="177"/>
                    <a:pt x="0" y="191"/>
                  </a:cubicBezTo>
                  <a:cubicBezTo>
                    <a:pt x="4" y="200"/>
                    <a:pt x="10" y="195"/>
                    <a:pt x="71" y="167"/>
                  </a:cubicBezTo>
                  <a:cubicBezTo>
                    <a:pt x="131" y="139"/>
                    <a:pt x="98" y="157"/>
                    <a:pt x="159" y="125"/>
                  </a:cubicBezTo>
                  <a:cubicBezTo>
                    <a:pt x="218" y="94"/>
                    <a:pt x="212" y="101"/>
                    <a:pt x="220" y="95"/>
                  </a:cubicBezTo>
                  <a:cubicBezTo>
                    <a:pt x="240" y="78"/>
                    <a:pt x="250" y="79"/>
                    <a:pt x="284" y="59"/>
                  </a:cubicBezTo>
                  <a:cubicBezTo>
                    <a:pt x="306" y="47"/>
                    <a:pt x="290" y="55"/>
                    <a:pt x="384" y="0"/>
                  </a:cubicBezTo>
                  <a:cubicBezTo>
                    <a:pt x="375" y="3"/>
                    <a:pt x="373" y="3"/>
                    <a:pt x="37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" name="Freeform 8"/>
            <p:cNvSpPr/>
            <p:nvPr userDrawn="1"/>
          </p:nvSpPr>
          <p:spPr bwMode="auto">
            <a:xfrm>
              <a:off x="4194" y="1646"/>
              <a:ext cx="15" cy="24"/>
            </a:xfrm>
            <a:custGeom>
              <a:avLst/>
              <a:rect l="l" t="t" r="r" b="b"/>
              <a:pathLst>
                <a:path w="15" h="24">
                  <a:moveTo>
                    <a:pt x="15" y="24"/>
                  </a:moveTo>
                  <a:cubicBezTo>
                    <a:pt x="14" y="14"/>
                    <a:pt x="10" y="6"/>
                    <a:pt x="1" y="0"/>
                  </a:cubicBezTo>
                  <a:cubicBezTo>
                    <a:pt x="0" y="12"/>
                    <a:pt x="6" y="19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9" name="Freeform 9"/>
            <p:cNvSpPr/>
            <p:nvPr userDrawn="1"/>
          </p:nvSpPr>
          <p:spPr bwMode="auto">
            <a:xfrm>
              <a:off x="6461" y="3360"/>
              <a:ext cx="15" cy="12"/>
            </a:xfrm>
            <a:custGeom>
              <a:avLst/>
              <a:rect l="l" t="t" r="r" b="b"/>
              <a:pathLst>
                <a:path w="16" h="12">
                  <a:moveTo>
                    <a:pt x="15" y="2"/>
                  </a:moveTo>
                  <a:cubicBezTo>
                    <a:pt x="16" y="0"/>
                    <a:pt x="1" y="3"/>
                    <a:pt x="0" y="12"/>
                  </a:cubicBezTo>
                  <a:cubicBezTo>
                    <a:pt x="5" y="12"/>
                    <a:pt x="10" y="10"/>
                    <a:pt x="14" y="7"/>
                  </a:cubicBezTo>
                  <a:cubicBezTo>
                    <a:pt x="15" y="6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0" name="Freeform 10"/>
            <p:cNvSpPr/>
            <p:nvPr userDrawn="1"/>
          </p:nvSpPr>
          <p:spPr bwMode="auto">
            <a:xfrm>
              <a:off x="6137" y="3503"/>
              <a:ext cx="32" cy="18"/>
            </a:xfrm>
            <a:custGeom>
              <a:avLst/>
              <a:rect l="l" t="t" r="r" b="b"/>
              <a:pathLst>
                <a:path w="32" h="18">
                  <a:moveTo>
                    <a:pt x="32" y="0"/>
                  </a:moveTo>
                  <a:cubicBezTo>
                    <a:pt x="21" y="0"/>
                    <a:pt x="0" y="5"/>
                    <a:pt x="0" y="12"/>
                  </a:cubicBezTo>
                  <a:cubicBezTo>
                    <a:pt x="0" y="18"/>
                    <a:pt x="8" y="1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1" name="Freeform 11"/>
            <p:cNvSpPr/>
            <p:nvPr userDrawn="1"/>
          </p:nvSpPr>
          <p:spPr bwMode="auto">
            <a:xfrm>
              <a:off x="6276" y="3386"/>
              <a:ext cx="104" cy="55"/>
            </a:xfrm>
            <a:custGeom>
              <a:avLst/>
              <a:rect l="l" t="t" r="r" b="b"/>
              <a:pathLst>
                <a:path w="104" h="55">
                  <a:moveTo>
                    <a:pt x="33" y="36"/>
                  </a:moveTo>
                  <a:cubicBezTo>
                    <a:pt x="23" y="43"/>
                    <a:pt x="10" y="42"/>
                    <a:pt x="1" y="51"/>
                  </a:cubicBezTo>
                  <a:cubicBezTo>
                    <a:pt x="0" y="51"/>
                    <a:pt x="1" y="53"/>
                    <a:pt x="0" y="55"/>
                  </a:cubicBezTo>
                  <a:cubicBezTo>
                    <a:pt x="19" y="53"/>
                    <a:pt x="34" y="43"/>
                    <a:pt x="50" y="39"/>
                  </a:cubicBezTo>
                  <a:cubicBezTo>
                    <a:pt x="63" y="35"/>
                    <a:pt x="75" y="28"/>
                    <a:pt x="85" y="23"/>
                  </a:cubicBezTo>
                  <a:cubicBezTo>
                    <a:pt x="104" y="0"/>
                    <a:pt x="101" y="4"/>
                    <a:pt x="101" y="1"/>
                  </a:cubicBezTo>
                  <a:cubicBezTo>
                    <a:pt x="45" y="29"/>
                    <a:pt x="42" y="30"/>
                    <a:pt x="3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2" name="Freeform 12"/>
            <p:cNvSpPr/>
            <p:nvPr userDrawn="1"/>
          </p:nvSpPr>
          <p:spPr bwMode="auto">
            <a:xfrm>
              <a:off x="6100" y="3553"/>
              <a:ext cx="65" cy="33"/>
            </a:xfrm>
            <a:custGeom>
              <a:avLst/>
              <a:rect l="l" t="t" r="r" b="b"/>
              <a:pathLst>
                <a:path w="66" h="33">
                  <a:moveTo>
                    <a:pt x="5" y="29"/>
                  </a:moveTo>
                  <a:cubicBezTo>
                    <a:pt x="5" y="31"/>
                    <a:pt x="8" y="31"/>
                    <a:pt x="11" y="33"/>
                  </a:cubicBezTo>
                  <a:cubicBezTo>
                    <a:pt x="66" y="7"/>
                    <a:pt x="52" y="21"/>
                    <a:pt x="63" y="0"/>
                  </a:cubicBezTo>
                  <a:cubicBezTo>
                    <a:pt x="40" y="4"/>
                    <a:pt x="0" y="20"/>
                    <a:pt x="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3" name="Freeform 13"/>
            <p:cNvSpPr/>
            <p:nvPr userDrawn="1"/>
          </p:nvSpPr>
          <p:spPr bwMode="auto">
            <a:xfrm>
              <a:off x="4020" y="1457"/>
              <a:ext cx="30" cy="58"/>
            </a:xfrm>
            <a:custGeom>
              <a:avLst/>
              <a:rect l="l" t="t" r="r" b="b"/>
              <a:pathLst>
                <a:path w="31" h="58">
                  <a:moveTo>
                    <a:pt x="31" y="51"/>
                  </a:moveTo>
                  <a:cubicBezTo>
                    <a:pt x="17" y="15"/>
                    <a:pt x="17" y="15"/>
                    <a:pt x="0" y="0"/>
                  </a:cubicBezTo>
                  <a:cubicBezTo>
                    <a:pt x="4" y="23"/>
                    <a:pt x="10" y="41"/>
                    <a:pt x="24" y="58"/>
                  </a:cubicBezTo>
                  <a:cubicBezTo>
                    <a:pt x="26" y="56"/>
                    <a:pt x="29" y="53"/>
                    <a:pt x="3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4" name="Freeform 14"/>
            <p:cNvSpPr/>
            <p:nvPr userDrawn="1"/>
          </p:nvSpPr>
          <p:spPr bwMode="auto">
            <a:xfrm>
              <a:off x="4784" y="2739"/>
              <a:ext cx="13" cy="23"/>
            </a:xfrm>
            <a:custGeom>
              <a:avLst/>
              <a:rect l="l" t="t" r="r" b="b"/>
              <a:pathLst>
                <a:path w="13" h="23">
                  <a:moveTo>
                    <a:pt x="0" y="0"/>
                  </a:moveTo>
                  <a:cubicBezTo>
                    <a:pt x="4" y="10"/>
                    <a:pt x="1" y="4"/>
                    <a:pt x="13" y="23"/>
                  </a:cubicBezTo>
                  <a:cubicBezTo>
                    <a:pt x="9" y="12"/>
                    <a:pt x="5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5" name="Freeform 15"/>
            <p:cNvSpPr/>
            <p:nvPr userDrawn="1"/>
          </p:nvSpPr>
          <p:spPr bwMode="auto">
            <a:xfrm>
              <a:off x="4789" y="2634"/>
              <a:ext cx="16" cy="26"/>
            </a:xfrm>
            <a:custGeom>
              <a:avLst/>
              <a:rect l="l" t="t" r="r" b="b"/>
              <a:pathLst>
                <a:path w="16" h="26">
                  <a:moveTo>
                    <a:pt x="0" y="0"/>
                  </a:moveTo>
                  <a:cubicBezTo>
                    <a:pt x="4" y="10"/>
                    <a:pt x="8" y="19"/>
                    <a:pt x="16" y="26"/>
                  </a:cubicBezTo>
                  <a:cubicBezTo>
                    <a:pt x="14" y="12"/>
                    <a:pt x="13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6" name="Freeform 16"/>
            <p:cNvSpPr/>
            <p:nvPr userDrawn="1"/>
          </p:nvSpPr>
          <p:spPr bwMode="auto">
            <a:xfrm>
              <a:off x="6196" y="3567"/>
              <a:ext cx="100" cy="55"/>
            </a:xfrm>
            <a:custGeom>
              <a:avLst/>
              <a:rect l="l" t="t" r="r" b="b"/>
              <a:pathLst>
                <a:path w="100" h="55">
                  <a:moveTo>
                    <a:pt x="3" y="46"/>
                  </a:moveTo>
                  <a:cubicBezTo>
                    <a:pt x="0" y="48"/>
                    <a:pt x="0" y="50"/>
                    <a:pt x="0" y="55"/>
                  </a:cubicBezTo>
                  <a:cubicBezTo>
                    <a:pt x="6" y="53"/>
                    <a:pt x="32" y="39"/>
                    <a:pt x="42" y="31"/>
                  </a:cubicBezTo>
                  <a:cubicBezTo>
                    <a:pt x="54" y="22"/>
                    <a:pt x="70" y="22"/>
                    <a:pt x="82" y="14"/>
                  </a:cubicBezTo>
                  <a:cubicBezTo>
                    <a:pt x="88" y="10"/>
                    <a:pt x="95" y="8"/>
                    <a:pt x="100" y="1"/>
                  </a:cubicBezTo>
                  <a:cubicBezTo>
                    <a:pt x="96" y="1"/>
                    <a:pt x="92" y="0"/>
                    <a:pt x="89" y="1"/>
                  </a:cubicBezTo>
                  <a:cubicBezTo>
                    <a:pt x="59" y="13"/>
                    <a:pt x="31" y="29"/>
                    <a:pt x="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7" name="Freeform 17"/>
            <p:cNvSpPr/>
            <p:nvPr userDrawn="1"/>
          </p:nvSpPr>
          <p:spPr bwMode="auto">
            <a:xfrm>
              <a:off x="4801" y="2836"/>
              <a:ext cx="30" cy="61"/>
            </a:xfrm>
            <a:custGeom>
              <a:avLst/>
              <a:rect l="l" t="t" r="r" b="b"/>
              <a:pathLst>
                <a:path w="30" h="61">
                  <a:moveTo>
                    <a:pt x="30" y="43"/>
                  </a:moveTo>
                  <a:cubicBezTo>
                    <a:pt x="22" y="32"/>
                    <a:pt x="15" y="17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9" y="27"/>
                    <a:pt x="28" y="61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8" name="Freeform 18"/>
            <p:cNvSpPr/>
            <p:nvPr userDrawn="1"/>
          </p:nvSpPr>
          <p:spPr bwMode="auto">
            <a:xfrm>
              <a:off x="6202" y="3467"/>
              <a:ext cx="229" cy="124"/>
            </a:xfrm>
            <a:custGeom>
              <a:avLst/>
              <a:rect l="l" t="t" r="r" b="b"/>
              <a:pathLst>
                <a:path w="229" h="124">
                  <a:moveTo>
                    <a:pt x="229" y="6"/>
                  </a:moveTo>
                  <a:cubicBezTo>
                    <a:pt x="228" y="3"/>
                    <a:pt x="228" y="2"/>
                    <a:pt x="227" y="0"/>
                  </a:cubicBezTo>
                  <a:cubicBezTo>
                    <a:pt x="204" y="5"/>
                    <a:pt x="94" y="75"/>
                    <a:pt x="18" y="104"/>
                  </a:cubicBezTo>
                  <a:cubicBezTo>
                    <a:pt x="12" y="106"/>
                    <a:pt x="7" y="111"/>
                    <a:pt x="3" y="116"/>
                  </a:cubicBezTo>
                  <a:cubicBezTo>
                    <a:pt x="1" y="117"/>
                    <a:pt x="1" y="120"/>
                    <a:pt x="0" y="124"/>
                  </a:cubicBezTo>
                  <a:cubicBezTo>
                    <a:pt x="45" y="107"/>
                    <a:pt x="70" y="88"/>
                    <a:pt x="97" y="76"/>
                  </a:cubicBezTo>
                  <a:cubicBezTo>
                    <a:pt x="139" y="58"/>
                    <a:pt x="220" y="12"/>
                    <a:pt x="2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9" name="Freeform 19"/>
            <p:cNvSpPr/>
            <p:nvPr userDrawn="1"/>
          </p:nvSpPr>
          <p:spPr bwMode="auto">
            <a:xfrm>
              <a:off x="4312" y="1957"/>
              <a:ext cx="73" cy="132"/>
            </a:xfrm>
            <a:custGeom>
              <a:avLst/>
              <a:rect l="l" t="t" r="r" b="b"/>
              <a:pathLst>
                <a:path w="74" h="132">
                  <a:moveTo>
                    <a:pt x="3" y="8"/>
                  </a:moveTo>
                  <a:cubicBezTo>
                    <a:pt x="26" y="50"/>
                    <a:pt x="53" y="115"/>
                    <a:pt x="71" y="132"/>
                  </a:cubicBezTo>
                  <a:cubicBezTo>
                    <a:pt x="71" y="128"/>
                    <a:pt x="74" y="124"/>
                    <a:pt x="73" y="121"/>
                  </a:cubicBezTo>
                  <a:cubicBezTo>
                    <a:pt x="54" y="82"/>
                    <a:pt x="33" y="44"/>
                    <a:pt x="10" y="7"/>
                  </a:cubicBezTo>
                  <a:cubicBezTo>
                    <a:pt x="6" y="0"/>
                    <a:pt x="0" y="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0" name="Freeform 20"/>
            <p:cNvSpPr/>
            <p:nvPr userDrawn="1"/>
          </p:nvSpPr>
          <p:spPr bwMode="auto">
            <a:xfrm>
              <a:off x="4311" y="1920"/>
              <a:ext cx="60" cy="87"/>
            </a:xfrm>
            <a:custGeom>
              <a:avLst/>
              <a:rect l="l" t="t" r="r" b="b"/>
              <a:pathLst>
                <a:path w="60" h="87">
                  <a:moveTo>
                    <a:pt x="26" y="0"/>
                  </a:moveTo>
                  <a:cubicBezTo>
                    <a:pt x="19" y="16"/>
                    <a:pt x="0" y="9"/>
                    <a:pt x="43" y="73"/>
                  </a:cubicBezTo>
                  <a:cubicBezTo>
                    <a:pt x="47" y="80"/>
                    <a:pt x="53" y="86"/>
                    <a:pt x="60" y="87"/>
                  </a:cubicBezTo>
                  <a:cubicBezTo>
                    <a:pt x="60" y="67"/>
                    <a:pt x="36" y="63"/>
                    <a:pt x="47" y="32"/>
                  </a:cubicBezTo>
                  <a:cubicBezTo>
                    <a:pt x="33" y="3"/>
                    <a:pt x="38" y="1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1" name="Freeform 21"/>
            <p:cNvSpPr/>
            <p:nvPr userDrawn="1"/>
          </p:nvSpPr>
          <p:spPr bwMode="auto">
            <a:xfrm>
              <a:off x="4391" y="2106"/>
              <a:ext cx="13" cy="13"/>
            </a:xfrm>
            <a:custGeom>
              <a:avLst/>
              <a:rect l="l" t="t" r="r" b="b"/>
              <a:pathLst>
                <a:path w="13" h="13">
                  <a:moveTo>
                    <a:pt x="2" y="1"/>
                  </a:moveTo>
                  <a:cubicBezTo>
                    <a:pt x="0" y="4"/>
                    <a:pt x="5" y="13"/>
                    <a:pt x="7" y="12"/>
                  </a:cubicBezTo>
                  <a:cubicBezTo>
                    <a:pt x="10" y="12"/>
                    <a:pt x="13" y="1"/>
                    <a:pt x="5" y="0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2" name="Freeform 22"/>
            <p:cNvSpPr/>
            <p:nvPr userDrawn="1"/>
          </p:nvSpPr>
          <p:spPr bwMode="auto">
            <a:xfrm>
              <a:off x="4630" y="2521"/>
              <a:ext cx="44" cy="57"/>
            </a:xfrm>
            <a:custGeom>
              <a:avLst/>
              <a:rect l="l" t="t" r="r" b="b"/>
              <a:pathLst>
                <a:path w="44" h="57">
                  <a:moveTo>
                    <a:pt x="0" y="0"/>
                  </a:moveTo>
                  <a:cubicBezTo>
                    <a:pt x="8" y="22"/>
                    <a:pt x="17" y="40"/>
                    <a:pt x="31" y="56"/>
                  </a:cubicBezTo>
                  <a:cubicBezTo>
                    <a:pt x="32" y="57"/>
                    <a:pt x="36" y="57"/>
                    <a:pt x="38" y="57"/>
                  </a:cubicBezTo>
                  <a:cubicBezTo>
                    <a:pt x="44" y="56"/>
                    <a:pt x="21" y="31"/>
                    <a:pt x="15" y="6"/>
                  </a:cubicBezTo>
                  <a:cubicBezTo>
                    <a:pt x="14" y="2"/>
                    <a:pt x="1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3" name="Freeform 23"/>
            <p:cNvSpPr/>
            <p:nvPr userDrawn="1"/>
          </p:nvSpPr>
          <p:spPr bwMode="auto">
            <a:xfrm>
              <a:off x="4704" y="2577"/>
              <a:ext cx="32" cy="57"/>
            </a:xfrm>
            <a:custGeom>
              <a:avLst/>
              <a:rect l="l" t="t" r="r" b="b"/>
              <a:pathLst>
                <a:path w="33" h="57">
                  <a:moveTo>
                    <a:pt x="30" y="56"/>
                  </a:moveTo>
                  <a:cubicBezTo>
                    <a:pt x="33" y="55"/>
                    <a:pt x="25" y="31"/>
                    <a:pt x="0" y="0"/>
                  </a:cubicBezTo>
                  <a:cubicBezTo>
                    <a:pt x="4" y="21"/>
                    <a:pt x="9" y="57"/>
                    <a:pt x="3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4" name="Freeform 24"/>
            <p:cNvSpPr/>
            <p:nvPr userDrawn="1"/>
          </p:nvSpPr>
          <p:spPr bwMode="auto">
            <a:xfrm>
              <a:off x="4086" y="1450"/>
              <a:ext cx="6" cy="10"/>
            </a:xfrm>
            <a:custGeom>
              <a:avLst/>
              <a:rect l="l" t="t" r="r" b="b"/>
              <a:pathLst>
                <a:path w="6" h="10">
                  <a:moveTo>
                    <a:pt x="2" y="7"/>
                  </a:moveTo>
                  <a:cubicBezTo>
                    <a:pt x="3" y="8"/>
                    <a:pt x="4" y="9"/>
                    <a:pt x="5" y="10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5" y="4"/>
                    <a:pt x="0" y="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5" name="Freeform 25"/>
            <p:cNvSpPr/>
            <p:nvPr userDrawn="1"/>
          </p:nvSpPr>
          <p:spPr bwMode="auto">
            <a:xfrm>
              <a:off x="3468" y="367"/>
              <a:ext cx="97" cy="138"/>
            </a:xfrm>
            <a:custGeom>
              <a:avLst/>
              <a:rect l="l" t="t" r="r" b="b"/>
              <a:pathLst>
                <a:path w="97" h="138">
                  <a:moveTo>
                    <a:pt x="61" y="124"/>
                  </a:moveTo>
                  <a:cubicBezTo>
                    <a:pt x="69" y="129"/>
                    <a:pt x="77" y="133"/>
                    <a:pt x="85" y="138"/>
                  </a:cubicBezTo>
                  <a:cubicBezTo>
                    <a:pt x="95" y="109"/>
                    <a:pt x="97" y="115"/>
                    <a:pt x="42" y="29"/>
                  </a:cubicBezTo>
                  <a:cubicBezTo>
                    <a:pt x="25" y="25"/>
                    <a:pt x="15" y="5"/>
                    <a:pt x="0" y="0"/>
                  </a:cubicBezTo>
                  <a:cubicBezTo>
                    <a:pt x="22" y="46"/>
                    <a:pt x="28" y="49"/>
                    <a:pt x="35" y="76"/>
                  </a:cubicBezTo>
                  <a:cubicBezTo>
                    <a:pt x="40" y="94"/>
                    <a:pt x="50" y="109"/>
                    <a:pt x="6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6" name="Freeform 26"/>
            <p:cNvSpPr/>
            <p:nvPr userDrawn="1"/>
          </p:nvSpPr>
          <p:spPr bwMode="auto">
            <a:xfrm>
              <a:off x="3445" y="285"/>
              <a:ext cx="23" cy="44"/>
            </a:xfrm>
            <a:custGeom>
              <a:avLst/>
              <a:rect l="l" t="t" r="r" b="b"/>
              <a:pathLst>
                <a:path w="23" h="44">
                  <a:moveTo>
                    <a:pt x="0" y="10"/>
                  </a:moveTo>
                  <a:cubicBezTo>
                    <a:pt x="5" y="23"/>
                    <a:pt x="10" y="36"/>
                    <a:pt x="23" y="44"/>
                  </a:cubicBezTo>
                  <a:cubicBezTo>
                    <a:pt x="18" y="28"/>
                    <a:pt x="9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7" name="Freeform 27"/>
            <p:cNvSpPr/>
            <p:nvPr userDrawn="1"/>
          </p:nvSpPr>
          <p:spPr bwMode="auto">
            <a:xfrm>
              <a:off x="3466" y="412"/>
              <a:ext cx="8" cy="15"/>
            </a:xfrm>
            <a:custGeom>
              <a:avLst/>
              <a:rect l="l" t="t" r="r" b="b"/>
              <a:pathLst>
                <a:path w="8" h="15">
                  <a:moveTo>
                    <a:pt x="8" y="7"/>
                  </a:moveTo>
                  <a:cubicBezTo>
                    <a:pt x="8" y="4"/>
                    <a:pt x="3" y="2"/>
                    <a:pt x="0" y="0"/>
                  </a:cubicBezTo>
                  <a:cubicBezTo>
                    <a:pt x="2" y="5"/>
                    <a:pt x="7" y="15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8" name="Freeform 28"/>
            <p:cNvSpPr/>
            <p:nvPr userDrawn="1"/>
          </p:nvSpPr>
          <p:spPr bwMode="auto">
            <a:xfrm>
              <a:off x="6247" y="3437"/>
              <a:ext cx="95" cy="51"/>
            </a:xfrm>
            <a:custGeom>
              <a:avLst/>
              <a:rect l="l" t="t" r="r" b="b"/>
              <a:pathLst>
                <a:path w="95" h="51">
                  <a:moveTo>
                    <a:pt x="0" y="51"/>
                  </a:moveTo>
                  <a:cubicBezTo>
                    <a:pt x="20" y="43"/>
                    <a:pt x="36" y="34"/>
                    <a:pt x="54" y="29"/>
                  </a:cubicBezTo>
                  <a:cubicBezTo>
                    <a:pt x="68" y="25"/>
                    <a:pt x="81" y="17"/>
                    <a:pt x="93" y="8"/>
                  </a:cubicBezTo>
                  <a:cubicBezTo>
                    <a:pt x="95" y="6"/>
                    <a:pt x="95" y="1"/>
                    <a:pt x="93" y="0"/>
                  </a:cubicBezTo>
                  <a:cubicBezTo>
                    <a:pt x="83" y="2"/>
                    <a:pt x="72" y="4"/>
                    <a:pt x="61" y="6"/>
                  </a:cubicBezTo>
                  <a:cubicBezTo>
                    <a:pt x="53" y="13"/>
                    <a:pt x="40" y="15"/>
                    <a:pt x="31" y="25"/>
                  </a:cubicBezTo>
                  <a:cubicBezTo>
                    <a:pt x="23" y="34"/>
                    <a:pt x="6" y="35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9" name="Freeform 29"/>
            <p:cNvSpPr/>
            <p:nvPr userDrawn="1"/>
          </p:nvSpPr>
          <p:spPr bwMode="auto">
            <a:xfrm>
              <a:off x="3874" y="1098"/>
              <a:ext cx="20" cy="36"/>
            </a:xfrm>
            <a:custGeom>
              <a:avLst/>
              <a:rect l="l" t="t" r="r" b="b"/>
              <a:pathLst>
                <a:path w="20" h="36">
                  <a:moveTo>
                    <a:pt x="20" y="36"/>
                  </a:moveTo>
                  <a:cubicBezTo>
                    <a:pt x="17" y="22"/>
                    <a:pt x="11" y="15"/>
                    <a:pt x="0" y="0"/>
                  </a:cubicBezTo>
                  <a:cubicBezTo>
                    <a:pt x="9" y="16"/>
                    <a:pt x="13" y="24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0" name="Freeform 30"/>
            <p:cNvSpPr/>
            <p:nvPr userDrawn="1"/>
          </p:nvSpPr>
          <p:spPr bwMode="auto">
            <a:xfrm>
              <a:off x="3889" y="1075"/>
              <a:ext cx="15" cy="26"/>
            </a:xfrm>
            <a:custGeom>
              <a:avLst/>
              <a:rect l="l" t="t" r="r" b="b"/>
              <a:pathLst>
                <a:path w="15" h="26">
                  <a:moveTo>
                    <a:pt x="15" y="26"/>
                  </a:moveTo>
                  <a:cubicBezTo>
                    <a:pt x="7" y="9"/>
                    <a:pt x="11" y="16"/>
                    <a:pt x="0" y="0"/>
                  </a:cubicBezTo>
                  <a:cubicBezTo>
                    <a:pt x="2" y="9"/>
                    <a:pt x="4" y="20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1" name="Freeform 31"/>
            <p:cNvSpPr/>
            <p:nvPr userDrawn="1"/>
          </p:nvSpPr>
          <p:spPr bwMode="auto">
            <a:xfrm>
              <a:off x="4030" y="1341"/>
              <a:ext cx="5" cy="7"/>
            </a:xfrm>
            <a:custGeom>
              <a:avLst/>
              <a:rect l="l" t="t" r="r" b="b"/>
              <a:pathLst>
                <a:path w="5" h="7">
                  <a:moveTo>
                    <a:pt x="0" y="0"/>
                  </a:moveTo>
                  <a:cubicBezTo>
                    <a:pt x="1" y="2"/>
                    <a:pt x="3" y="4"/>
                    <a:pt x="4" y="7"/>
                  </a:cubicBezTo>
                  <a:cubicBezTo>
                    <a:pt x="5" y="3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2" name="Freeform 32"/>
            <p:cNvSpPr/>
            <p:nvPr userDrawn="1"/>
          </p:nvSpPr>
          <p:spPr bwMode="auto">
            <a:xfrm>
              <a:off x="3483" y="445"/>
              <a:ext cx="33" cy="63"/>
            </a:xfrm>
            <a:custGeom>
              <a:avLst/>
              <a:rect l="l" t="t" r="r" b="b"/>
              <a:pathLst>
                <a:path w="33" h="63">
                  <a:moveTo>
                    <a:pt x="0" y="11"/>
                  </a:moveTo>
                  <a:cubicBezTo>
                    <a:pt x="8" y="30"/>
                    <a:pt x="18" y="48"/>
                    <a:pt x="33" y="63"/>
                  </a:cubicBezTo>
                  <a:cubicBezTo>
                    <a:pt x="26" y="41"/>
                    <a:pt x="14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3" name="Freeform 33"/>
            <p:cNvSpPr/>
            <p:nvPr userDrawn="1"/>
          </p:nvSpPr>
          <p:spPr bwMode="auto">
            <a:xfrm>
              <a:off x="3605" y="629"/>
              <a:ext cx="8" cy="12"/>
            </a:xfrm>
            <a:custGeom>
              <a:avLst/>
              <a:rect l="l" t="t" r="r" b="b"/>
              <a:pathLst>
                <a:path w="8" h="12">
                  <a:moveTo>
                    <a:pt x="8" y="12"/>
                  </a:moveTo>
                  <a:cubicBezTo>
                    <a:pt x="7" y="11"/>
                    <a:pt x="7" y="9"/>
                    <a:pt x="6" y="8"/>
                  </a:cubicBezTo>
                  <a:cubicBezTo>
                    <a:pt x="2" y="0"/>
                    <a:pt x="0" y="7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4" name="Freeform 34"/>
            <p:cNvSpPr/>
            <p:nvPr userDrawn="1"/>
          </p:nvSpPr>
          <p:spPr bwMode="auto">
            <a:xfrm>
              <a:off x="3527" y="534"/>
              <a:ext cx="60" cy="121"/>
            </a:xfrm>
            <a:custGeom>
              <a:avLst/>
              <a:rect l="l" t="t" r="r" b="b"/>
              <a:pathLst>
                <a:path w="60" h="121">
                  <a:moveTo>
                    <a:pt x="0" y="0"/>
                  </a:moveTo>
                  <a:cubicBezTo>
                    <a:pt x="31" y="75"/>
                    <a:pt x="34" y="79"/>
                    <a:pt x="60" y="121"/>
                  </a:cubicBezTo>
                  <a:cubicBezTo>
                    <a:pt x="60" y="115"/>
                    <a:pt x="60" y="110"/>
                    <a:pt x="58" y="106"/>
                  </a:cubicBezTo>
                  <a:cubicBezTo>
                    <a:pt x="45" y="70"/>
                    <a:pt x="38" y="44"/>
                    <a:pt x="27" y="25"/>
                  </a:cubicBezTo>
                  <a:cubicBezTo>
                    <a:pt x="18" y="18"/>
                    <a:pt x="12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5" name="Freeform 35"/>
            <p:cNvSpPr/>
            <p:nvPr userDrawn="1"/>
          </p:nvSpPr>
          <p:spPr bwMode="auto">
            <a:xfrm>
              <a:off x="3495" y="325"/>
              <a:ext cx="103" cy="163"/>
            </a:xfrm>
            <a:custGeom>
              <a:avLst/>
              <a:rect l="l" t="t" r="r" b="b"/>
              <a:pathLst>
                <a:path w="103" h="163">
                  <a:moveTo>
                    <a:pt x="92" y="133"/>
                  </a:moveTo>
                  <a:cubicBezTo>
                    <a:pt x="68" y="111"/>
                    <a:pt x="51" y="83"/>
                    <a:pt x="33" y="54"/>
                  </a:cubicBezTo>
                  <a:cubicBezTo>
                    <a:pt x="0" y="0"/>
                    <a:pt x="13" y="14"/>
                    <a:pt x="34" y="71"/>
                  </a:cubicBezTo>
                  <a:cubicBezTo>
                    <a:pt x="41" y="91"/>
                    <a:pt x="40" y="74"/>
                    <a:pt x="76" y="152"/>
                  </a:cubicBezTo>
                  <a:cubicBezTo>
                    <a:pt x="84" y="158"/>
                    <a:pt x="91" y="163"/>
                    <a:pt x="98" y="162"/>
                  </a:cubicBezTo>
                  <a:cubicBezTo>
                    <a:pt x="103" y="153"/>
                    <a:pt x="101" y="142"/>
                    <a:pt x="92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6" name="Freeform 36"/>
            <p:cNvSpPr/>
            <p:nvPr userDrawn="1"/>
          </p:nvSpPr>
          <p:spPr bwMode="auto">
            <a:xfrm>
              <a:off x="6401" y="3374"/>
              <a:ext cx="16" cy="9"/>
            </a:xfrm>
            <a:custGeom>
              <a:avLst/>
              <a:rect l="l" t="t" r="r" b="b"/>
              <a:pathLst>
                <a:path w="16" h="9">
                  <a:moveTo>
                    <a:pt x="0" y="7"/>
                  </a:moveTo>
                  <a:cubicBezTo>
                    <a:pt x="7" y="9"/>
                    <a:pt x="11" y="3"/>
                    <a:pt x="16" y="0"/>
                  </a:cubicBezTo>
                  <a:cubicBezTo>
                    <a:pt x="10" y="1"/>
                    <a:pt x="4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7" name="Freeform 37"/>
            <p:cNvSpPr/>
            <p:nvPr userDrawn="1"/>
          </p:nvSpPr>
          <p:spPr bwMode="auto">
            <a:xfrm>
              <a:off x="3578" y="805"/>
              <a:ext cx="100" cy="182"/>
            </a:xfrm>
            <a:custGeom>
              <a:avLst/>
              <a:rect l="l" t="t" r="r" b="b"/>
              <a:pathLst>
                <a:path w="101" h="182">
                  <a:moveTo>
                    <a:pt x="101" y="182"/>
                  </a:moveTo>
                  <a:cubicBezTo>
                    <a:pt x="87" y="146"/>
                    <a:pt x="43" y="57"/>
                    <a:pt x="21" y="15"/>
                  </a:cubicBezTo>
                  <a:cubicBezTo>
                    <a:pt x="14" y="12"/>
                    <a:pt x="9" y="2"/>
                    <a:pt x="0" y="0"/>
                  </a:cubicBezTo>
                  <a:cubicBezTo>
                    <a:pt x="2" y="19"/>
                    <a:pt x="21" y="58"/>
                    <a:pt x="34" y="75"/>
                  </a:cubicBezTo>
                  <a:cubicBezTo>
                    <a:pt x="75" y="132"/>
                    <a:pt x="53" y="119"/>
                    <a:pt x="101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8" name="Freeform 38"/>
            <p:cNvSpPr/>
            <p:nvPr userDrawn="1"/>
          </p:nvSpPr>
          <p:spPr bwMode="auto">
            <a:xfrm>
              <a:off x="6310" y="3464"/>
              <a:ext cx="19" cy="15"/>
            </a:xfrm>
            <a:custGeom>
              <a:avLst/>
              <a:rect l="l" t="t" r="r" b="b"/>
              <a:pathLst>
                <a:path w="19" h="15">
                  <a:moveTo>
                    <a:pt x="11" y="11"/>
                  </a:moveTo>
                  <a:cubicBezTo>
                    <a:pt x="17" y="9"/>
                    <a:pt x="19" y="7"/>
                    <a:pt x="19" y="0"/>
                  </a:cubicBezTo>
                  <a:cubicBezTo>
                    <a:pt x="0" y="4"/>
                    <a:pt x="0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9" name="Freeform 39"/>
            <p:cNvSpPr/>
            <p:nvPr userDrawn="1"/>
          </p:nvSpPr>
          <p:spPr bwMode="auto">
            <a:xfrm>
              <a:off x="3531" y="672"/>
              <a:ext cx="24" cy="45"/>
            </a:xfrm>
            <a:custGeom>
              <a:avLst/>
              <a:rect l="l" t="t" r="r" b="b"/>
              <a:pathLst>
                <a:path w="24" h="45">
                  <a:moveTo>
                    <a:pt x="24" y="45"/>
                  </a:moveTo>
                  <a:cubicBezTo>
                    <a:pt x="13" y="13"/>
                    <a:pt x="13" y="13"/>
                    <a:pt x="0" y="0"/>
                  </a:cubicBezTo>
                  <a:cubicBezTo>
                    <a:pt x="4" y="18"/>
                    <a:pt x="4" y="18"/>
                    <a:pt x="18" y="42"/>
                  </a:cubicBezTo>
                  <a:cubicBezTo>
                    <a:pt x="19" y="43"/>
                    <a:pt x="22" y="44"/>
                    <a:pt x="2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0" name="Freeform 40"/>
            <p:cNvSpPr/>
            <p:nvPr userDrawn="1"/>
          </p:nvSpPr>
          <p:spPr bwMode="auto">
            <a:xfrm>
              <a:off x="3528" y="593"/>
              <a:ext cx="54" cy="109"/>
            </a:xfrm>
            <a:custGeom>
              <a:avLst/>
              <a:rect l="l" t="t" r="r" b="b"/>
              <a:pathLst>
                <a:path w="54" h="109">
                  <a:moveTo>
                    <a:pt x="44" y="108"/>
                  </a:moveTo>
                  <a:cubicBezTo>
                    <a:pt x="46" y="109"/>
                    <a:pt x="49" y="108"/>
                    <a:pt x="52" y="108"/>
                  </a:cubicBezTo>
                  <a:cubicBezTo>
                    <a:pt x="52" y="104"/>
                    <a:pt x="53" y="100"/>
                    <a:pt x="54" y="96"/>
                  </a:cubicBezTo>
                  <a:cubicBezTo>
                    <a:pt x="41" y="63"/>
                    <a:pt x="22" y="33"/>
                    <a:pt x="0" y="0"/>
                  </a:cubicBezTo>
                  <a:cubicBezTo>
                    <a:pt x="3" y="11"/>
                    <a:pt x="5" y="19"/>
                    <a:pt x="6" y="26"/>
                  </a:cubicBezTo>
                  <a:cubicBezTo>
                    <a:pt x="7" y="45"/>
                    <a:pt x="19" y="63"/>
                    <a:pt x="23" y="81"/>
                  </a:cubicBezTo>
                  <a:cubicBezTo>
                    <a:pt x="26" y="92"/>
                    <a:pt x="35" y="102"/>
                    <a:pt x="44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1" name="Freeform 41"/>
            <p:cNvSpPr/>
            <p:nvPr userDrawn="1"/>
          </p:nvSpPr>
          <p:spPr bwMode="auto">
            <a:xfrm>
              <a:off x="3475" y="628"/>
              <a:ext cx="94" cy="162"/>
            </a:xfrm>
            <a:custGeom>
              <a:avLst/>
              <a:rect l="l" t="t" r="r" b="b"/>
              <a:pathLst>
                <a:path w="94" h="162">
                  <a:moveTo>
                    <a:pt x="3" y="0"/>
                  </a:moveTo>
                  <a:cubicBezTo>
                    <a:pt x="2" y="2"/>
                    <a:pt x="1" y="4"/>
                    <a:pt x="0" y="7"/>
                  </a:cubicBezTo>
                  <a:cubicBezTo>
                    <a:pt x="74" y="162"/>
                    <a:pt x="94" y="132"/>
                    <a:pt x="7" y="2"/>
                  </a:cubicBezTo>
                  <a:cubicBezTo>
                    <a:pt x="6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2" name="Freeform 42"/>
            <p:cNvSpPr/>
            <p:nvPr userDrawn="1"/>
          </p:nvSpPr>
          <p:spPr bwMode="auto">
            <a:xfrm>
              <a:off x="3493" y="570"/>
              <a:ext cx="4" cy="5"/>
            </a:xfrm>
            <a:custGeom>
              <a:avLst/>
              <a:rect l="l" t="t" r="r" b="b"/>
              <a:pathLst>
                <a:path w="4" h="5">
                  <a:moveTo>
                    <a:pt x="4" y="2"/>
                  </a:moveTo>
                  <a:cubicBezTo>
                    <a:pt x="2" y="0"/>
                    <a:pt x="3" y="0"/>
                    <a:pt x="0" y="2"/>
                  </a:cubicBezTo>
                  <a:cubicBezTo>
                    <a:pt x="3" y="5"/>
                    <a:pt x="2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3" name="Freeform 43"/>
            <p:cNvSpPr/>
            <p:nvPr userDrawn="1"/>
          </p:nvSpPr>
          <p:spPr bwMode="auto">
            <a:xfrm>
              <a:off x="5841" y="3605"/>
              <a:ext cx="218" cy="121"/>
            </a:xfrm>
            <a:custGeom>
              <a:avLst/>
              <a:rect l="l" t="t" r="r" b="b"/>
              <a:pathLst>
                <a:path w="218" h="121">
                  <a:moveTo>
                    <a:pt x="209" y="0"/>
                  </a:moveTo>
                  <a:cubicBezTo>
                    <a:pt x="197" y="0"/>
                    <a:pt x="200" y="4"/>
                    <a:pt x="169" y="2"/>
                  </a:cubicBezTo>
                  <a:cubicBezTo>
                    <a:pt x="99" y="35"/>
                    <a:pt x="118" y="31"/>
                    <a:pt x="131" y="33"/>
                  </a:cubicBezTo>
                  <a:cubicBezTo>
                    <a:pt x="129" y="43"/>
                    <a:pt x="120" y="45"/>
                    <a:pt x="90" y="63"/>
                  </a:cubicBezTo>
                  <a:cubicBezTo>
                    <a:pt x="65" y="78"/>
                    <a:pt x="70" y="75"/>
                    <a:pt x="53" y="93"/>
                  </a:cubicBezTo>
                  <a:cubicBezTo>
                    <a:pt x="0" y="116"/>
                    <a:pt x="9" y="111"/>
                    <a:pt x="6" y="116"/>
                  </a:cubicBezTo>
                  <a:cubicBezTo>
                    <a:pt x="22" y="121"/>
                    <a:pt x="35" y="105"/>
                    <a:pt x="75" y="85"/>
                  </a:cubicBezTo>
                  <a:cubicBezTo>
                    <a:pt x="120" y="63"/>
                    <a:pt x="151" y="47"/>
                    <a:pt x="213" y="11"/>
                  </a:cubicBezTo>
                  <a:cubicBezTo>
                    <a:pt x="215" y="10"/>
                    <a:pt x="216" y="7"/>
                    <a:pt x="217" y="5"/>
                  </a:cubicBezTo>
                  <a:cubicBezTo>
                    <a:pt x="218" y="3"/>
                    <a:pt x="213" y="0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4" name="Freeform 44"/>
            <p:cNvSpPr/>
            <p:nvPr userDrawn="1"/>
          </p:nvSpPr>
          <p:spPr bwMode="auto">
            <a:xfrm>
              <a:off x="6461" y="3367"/>
              <a:ext cx="45" cy="34"/>
            </a:xfrm>
            <a:custGeom>
              <a:avLst/>
              <a:rect l="l" t="t" r="r" b="b"/>
              <a:pathLst>
                <a:path w="46" h="34">
                  <a:moveTo>
                    <a:pt x="43" y="11"/>
                  </a:moveTo>
                  <a:cubicBezTo>
                    <a:pt x="46" y="0"/>
                    <a:pt x="31" y="10"/>
                    <a:pt x="3" y="27"/>
                  </a:cubicBezTo>
                  <a:cubicBezTo>
                    <a:pt x="2" y="28"/>
                    <a:pt x="1" y="31"/>
                    <a:pt x="0" y="34"/>
                  </a:cubicBezTo>
                  <a:cubicBezTo>
                    <a:pt x="35" y="18"/>
                    <a:pt x="39" y="16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5" name="Freeform 45"/>
            <p:cNvSpPr/>
            <p:nvPr userDrawn="1"/>
          </p:nvSpPr>
          <p:spPr bwMode="auto">
            <a:xfrm>
              <a:off x="4772" y="2789"/>
              <a:ext cx="24" cy="42"/>
            </a:xfrm>
            <a:custGeom>
              <a:avLst/>
              <a:rect l="l" t="t" r="r" b="b"/>
              <a:pathLst>
                <a:path w="24" h="42">
                  <a:moveTo>
                    <a:pt x="0" y="0"/>
                  </a:moveTo>
                  <a:cubicBezTo>
                    <a:pt x="12" y="28"/>
                    <a:pt x="13" y="30"/>
                    <a:pt x="24" y="42"/>
                  </a:cubicBezTo>
                  <a:cubicBezTo>
                    <a:pt x="18" y="31"/>
                    <a:pt x="11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6" name="Freeform 46"/>
            <p:cNvSpPr/>
            <p:nvPr userDrawn="1"/>
          </p:nvSpPr>
          <p:spPr bwMode="auto">
            <a:xfrm>
              <a:off x="3921" y="1180"/>
              <a:ext cx="108" cy="168"/>
            </a:xfrm>
            <a:custGeom>
              <a:avLst/>
              <a:rect l="l" t="t" r="r" b="b"/>
              <a:pathLst>
                <a:path w="109" h="168">
                  <a:moveTo>
                    <a:pt x="106" y="146"/>
                  </a:moveTo>
                  <a:cubicBezTo>
                    <a:pt x="64" y="57"/>
                    <a:pt x="70" y="66"/>
                    <a:pt x="35" y="42"/>
                  </a:cubicBezTo>
                  <a:cubicBezTo>
                    <a:pt x="14" y="8"/>
                    <a:pt x="14" y="8"/>
                    <a:pt x="0" y="0"/>
                  </a:cubicBezTo>
                  <a:cubicBezTo>
                    <a:pt x="1" y="9"/>
                    <a:pt x="13" y="30"/>
                    <a:pt x="21" y="38"/>
                  </a:cubicBezTo>
                  <a:cubicBezTo>
                    <a:pt x="42" y="58"/>
                    <a:pt x="32" y="61"/>
                    <a:pt x="80" y="132"/>
                  </a:cubicBezTo>
                  <a:cubicBezTo>
                    <a:pt x="85" y="134"/>
                    <a:pt x="89" y="135"/>
                    <a:pt x="92" y="136"/>
                  </a:cubicBezTo>
                  <a:cubicBezTo>
                    <a:pt x="98" y="146"/>
                    <a:pt x="89" y="168"/>
                    <a:pt x="109" y="159"/>
                  </a:cubicBezTo>
                  <a:cubicBezTo>
                    <a:pt x="108" y="155"/>
                    <a:pt x="108" y="150"/>
                    <a:pt x="106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7" name="Freeform 47"/>
            <p:cNvSpPr/>
            <p:nvPr userDrawn="1"/>
          </p:nvSpPr>
          <p:spPr bwMode="auto">
            <a:xfrm>
              <a:off x="6029" y="3635"/>
              <a:ext cx="36" cy="13"/>
            </a:xfrm>
            <a:custGeom>
              <a:avLst/>
              <a:rect l="l" t="t" r="r" b="b"/>
              <a:pathLst>
                <a:path w="36" h="13">
                  <a:moveTo>
                    <a:pt x="24" y="1"/>
                  </a:moveTo>
                  <a:cubicBezTo>
                    <a:pt x="15" y="3"/>
                    <a:pt x="6" y="5"/>
                    <a:pt x="0" y="13"/>
                  </a:cubicBezTo>
                  <a:cubicBezTo>
                    <a:pt x="36" y="11"/>
                    <a:pt x="2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8" name="Freeform 48"/>
            <p:cNvSpPr/>
            <p:nvPr userDrawn="1"/>
          </p:nvSpPr>
          <p:spPr bwMode="auto">
            <a:xfrm>
              <a:off x="5980" y="3767"/>
              <a:ext cx="28" cy="16"/>
            </a:xfrm>
            <a:custGeom>
              <a:avLst/>
              <a:rect l="l" t="t" r="r" b="b"/>
              <a:pathLst>
                <a:path w="28" h="16">
                  <a:moveTo>
                    <a:pt x="28" y="0"/>
                  </a:moveTo>
                  <a:cubicBezTo>
                    <a:pt x="9" y="4"/>
                    <a:pt x="2" y="5"/>
                    <a:pt x="0" y="5"/>
                  </a:cubicBezTo>
                  <a:cubicBezTo>
                    <a:pt x="6" y="16"/>
                    <a:pt x="15" y="1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9" name="Freeform 49"/>
            <p:cNvSpPr>
              <a:spLocks noEditPoints="1"/>
            </p:cNvSpPr>
            <p:nvPr userDrawn="1"/>
          </p:nvSpPr>
          <p:spPr bwMode="auto">
            <a:xfrm>
              <a:off x="5728" y="3634"/>
              <a:ext cx="198" cy="77"/>
            </a:xfrm>
            <a:custGeom>
              <a:avLst/>
              <a:rect l="l" t="t" r="r" b="b"/>
              <a:pathLst>
                <a:path w="199" h="77">
                  <a:moveTo>
                    <a:pt x="112" y="22"/>
                  </a:moveTo>
                  <a:cubicBezTo>
                    <a:pt x="103" y="23"/>
                    <a:pt x="94" y="23"/>
                    <a:pt x="85" y="24"/>
                  </a:cubicBezTo>
                  <a:cubicBezTo>
                    <a:pt x="0" y="70"/>
                    <a:pt x="8" y="65"/>
                    <a:pt x="9" y="75"/>
                  </a:cubicBezTo>
                  <a:cubicBezTo>
                    <a:pt x="58" y="55"/>
                    <a:pt x="45" y="60"/>
                    <a:pt x="56" y="60"/>
                  </a:cubicBezTo>
                  <a:cubicBezTo>
                    <a:pt x="57" y="64"/>
                    <a:pt x="57" y="68"/>
                    <a:pt x="58" y="71"/>
                  </a:cubicBezTo>
                  <a:cubicBezTo>
                    <a:pt x="59" y="76"/>
                    <a:pt x="69" y="77"/>
                    <a:pt x="73" y="73"/>
                  </a:cubicBezTo>
                  <a:cubicBezTo>
                    <a:pt x="106" y="49"/>
                    <a:pt x="165" y="34"/>
                    <a:pt x="199" y="8"/>
                  </a:cubicBezTo>
                  <a:cubicBezTo>
                    <a:pt x="179" y="0"/>
                    <a:pt x="172" y="22"/>
                    <a:pt x="112" y="22"/>
                  </a:cubicBezTo>
                  <a:close/>
                  <a:moveTo>
                    <a:pt x="68" y="50"/>
                  </a:moveTo>
                  <a:cubicBezTo>
                    <a:pt x="74" y="50"/>
                    <a:pt x="73" y="49"/>
                    <a:pt x="73" y="52"/>
                  </a:cubicBezTo>
                  <a:cubicBezTo>
                    <a:pt x="66" y="53"/>
                    <a:pt x="68" y="53"/>
                    <a:pt x="68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0" name="Freeform 50"/>
            <p:cNvSpPr/>
            <p:nvPr userDrawn="1"/>
          </p:nvSpPr>
          <p:spPr bwMode="auto">
            <a:xfrm>
              <a:off x="5113" y="3222"/>
              <a:ext cx="62" cy="92"/>
            </a:xfrm>
            <a:custGeom>
              <a:avLst/>
              <a:rect l="l" t="t" r="r" b="b"/>
              <a:pathLst>
                <a:path w="62" h="92">
                  <a:moveTo>
                    <a:pt x="1" y="30"/>
                  </a:moveTo>
                  <a:cubicBezTo>
                    <a:pt x="14" y="73"/>
                    <a:pt x="36" y="57"/>
                    <a:pt x="61" y="92"/>
                  </a:cubicBezTo>
                  <a:cubicBezTo>
                    <a:pt x="61" y="92"/>
                    <a:pt x="61" y="92"/>
                    <a:pt x="62" y="9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9"/>
                    <a:pt x="1" y="12"/>
                    <a:pt x="0" y="12"/>
                  </a:cubicBezTo>
                  <a:cubicBezTo>
                    <a:pt x="0" y="18"/>
                    <a:pt x="0" y="24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1" name="Freeform 51"/>
            <p:cNvSpPr/>
            <p:nvPr userDrawn="1"/>
          </p:nvSpPr>
          <p:spPr bwMode="auto">
            <a:xfrm>
              <a:off x="5696" y="3743"/>
              <a:ext cx="10" cy="8"/>
            </a:xfrm>
            <a:custGeom>
              <a:avLst/>
              <a:rect l="l" t="t" r="r" b="b"/>
              <a:pathLst>
                <a:path w="10" h="8">
                  <a:moveTo>
                    <a:pt x="0" y="7"/>
                  </a:moveTo>
                  <a:cubicBezTo>
                    <a:pt x="7" y="7"/>
                    <a:pt x="5" y="8"/>
                    <a:pt x="10" y="2"/>
                  </a:cubicBezTo>
                  <a:cubicBezTo>
                    <a:pt x="2" y="2"/>
                    <a:pt x="4" y="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2" name="Freeform 52"/>
            <p:cNvSpPr/>
            <p:nvPr userDrawn="1"/>
          </p:nvSpPr>
          <p:spPr bwMode="auto">
            <a:xfrm>
              <a:off x="5965" y="3597"/>
              <a:ext cx="25" cy="22"/>
            </a:xfrm>
            <a:custGeom>
              <a:avLst/>
              <a:rect l="l" t="t" r="r" b="b"/>
              <a:pathLst>
                <a:path w="25" h="22">
                  <a:moveTo>
                    <a:pt x="24" y="6"/>
                  </a:moveTo>
                  <a:cubicBezTo>
                    <a:pt x="23" y="0"/>
                    <a:pt x="16" y="7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2" y="21"/>
                    <a:pt x="25" y="10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3" name="Freeform 53"/>
            <p:cNvSpPr/>
            <p:nvPr userDrawn="1"/>
          </p:nvSpPr>
          <p:spPr bwMode="auto">
            <a:xfrm>
              <a:off x="5922" y="3648"/>
              <a:ext cx="17" cy="8"/>
            </a:xfrm>
            <a:custGeom>
              <a:avLst/>
              <a:rect l="l" t="t" r="r" b="b"/>
              <a:pathLst>
                <a:path w="17" h="8">
                  <a:moveTo>
                    <a:pt x="17" y="0"/>
                  </a:moveTo>
                  <a:cubicBezTo>
                    <a:pt x="7" y="2"/>
                    <a:pt x="7" y="2"/>
                    <a:pt x="0" y="8"/>
                  </a:cubicBezTo>
                  <a:cubicBezTo>
                    <a:pt x="7" y="7"/>
                    <a:pt x="12" y="5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4" name="Freeform 54"/>
            <p:cNvSpPr/>
            <p:nvPr userDrawn="1"/>
          </p:nvSpPr>
          <p:spPr bwMode="auto">
            <a:xfrm>
              <a:off x="6714" y="3276"/>
              <a:ext cx="78" cy="44"/>
            </a:xfrm>
            <a:custGeom>
              <a:avLst/>
              <a:rect l="l" t="t" r="r" b="b"/>
              <a:pathLst>
                <a:path w="78" h="44">
                  <a:moveTo>
                    <a:pt x="0" y="44"/>
                  </a:moveTo>
                  <a:cubicBezTo>
                    <a:pt x="24" y="32"/>
                    <a:pt x="56" y="17"/>
                    <a:pt x="78" y="2"/>
                  </a:cubicBezTo>
                  <a:cubicBezTo>
                    <a:pt x="71" y="0"/>
                    <a:pt x="64" y="0"/>
                    <a:pt x="58" y="4"/>
                  </a:cubicBezTo>
                  <a:cubicBezTo>
                    <a:pt x="40" y="14"/>
                    <a:pt x="21" y="24"/>
                    <a:pt x="4" y="37"/>
                  </a:cubicBezTo>
                  <a:cubicBezTo>
                    <a:pt x="3" y="39"/>
                    <a:pt x="2" y="41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5" name="Freeform 55"/>
            <p:cNvSpPr/>
            <p:nvPr userDrawn="1"/>
          </p:nvSpPr>
          <p:spPr bwMode="auto">
            <a:xfrm>
              <a:off x="6760" y="3225"/>
              <a:ext cx="7" cy="6"/>
            </a:xfrm>
            <a:custGeom>
              <a:avLst/>
              <a:rect l="l" t="t" r="r" b="b"/>
              <a:pathLst>
                <a:path w="7" h="6">
                  <a:moveTo>
                    <a:pt x="5" y="3"/>
                  </a:moveTo>
                  <a:cubicBezTo>
                    <a:pt x="6" y="3"/>
                    <a:pt x="6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1" y="1"/>
                    <a:pt x="0" y="6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6" name="Freeform 56"/>
            <p:cNvSpPr/>
            <p:nvPr userDrawn="1"/>
          </p:nvSpPr>
          <p:spPr bwMode="auto">
            <a:xfrm>
              <a:off x="6760" y="3168"/>
              <a:ext cx="22" cy="12"/>
            </a:xfrm>
            <a:custGeom>
              <a:avLst/>
              <a:rect l="l" t="t" r="r" b="b"/>
              <a:pathLst>
                <a:path w="22" h="12">
                  <a:moveTo>
                    <a:pt x="6" y="10"/>
                  </a:moveTo>
                  <a:cubicBezTo>
                    <a:pt x="8" y="12"/>
                    <a:pt x="11" y="8"/>
                    <a:pt x="22" y="0"/>
                  </a:cubicBezTo>
                  <a:cubicBezTo>
                    <a:pt x="15" y="3"/>
                    <a:pt x="0" y="7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7" name="Freeform 57"/>
            <p:cNvSpPr/>
            <p:nvPr userDrawn="1"/>
          </p:nvSpPr>
          <p:spPr bwMode="auto">
            <a:xfrm>
              <a:off x="6770" y="3247"/>
              <a:ext cx="14" cy="14"/>
            </a:xfrm>
            <a:custGeom>
              <a:avLst/>
              <a:rect l="l" t="t" r="r" b="b"/>
              <a:pathLst>
                <a:path w="14" h="14">
                  <a:moveTo>
                    <a:pt x="0" y="14"/>
                  </a:moveTo>
                  <a:cubicBezTo>
                    <a:pt x="5" y="14"/>
                    <a:pt x="10" y="11"/>
                    <a:pt x="13" y="7"/>
                  </a:cubicBezTo>
                  <a:cubicBezTo>
                    <a:pt x="14" y="6"/>
                    <a:pt x="13" y="4"/>
                    <a:pt x="12" y="2"/>
                  </a:cubicBezTo>
                  <a:cubicBezTo>
                    <a:pt x="11" y="0"/>
                    <a:pt x="2" y="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8" name="Freeform 58"/>
            <p:cNvSpPr/>
            <p:nvPr userDrawn="1"/>
          </p:nvSpPr>
          <p:spPr bwMode="auto">
            <a:xfrm>
              <a:off x="6781" y="3208"/>
              <a:ext cx="10" cy="12"/>
            </a:xfrm>
            <a:custGeom>
              <a:avLst/>
              <a:rect l="l" t="t" r="r" b="b"/>
              <a:pathLst>
                <a:path w="10" h="12">
                  <a:moveTo>
                    <a:pt x="10" y="4"/>
                  </a:moveTo>
                  <a:cubicBezTo>
                    <a:pt x="3" y="0"/>
                    <a:pt x="6" y="0"/>
                    <a:pt x="0" y="6"/>
                  </a:cubicBezTo>
                  <a:cubicBezTo>
                    <a:pt x="0" y="6"/>
                    <a:pt x="9" y="12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9" name="Freeform 59"/>
            <p:cNvSpPr/>
            <p:nvPr userDrawn="1"/>
          </p:nvSpPr>
          <p:spPr bwMode="auto">
            <a:xfrm>
              <a:off x="6436" y="3321"/>
              <a:ext cx="52" cy="37"/>
            </a:xfrm>
            <a:custGeom>
              <a:avLst/>
              <a:rect l="l" t="t" r="r" b="b"/>
              <a:pathLst>
                <a:path w="53" h="37">
                  <a:moveTo>
                    <a:pt x="47" y="2"/>
                  </a:moveTo>
                  <a:cubicBezTo>
                    <a:pt x="18" y="23"/>
                    <a:pt x="28" y="11"/>
                    <a:pt x="1" y="32"/>
                  </a:cubicBezTo>
                  <a:cubicBezTo>
                    <a:pt x="0" y="33"/>
                    <a:pt x="1" y="35"/>
                    <a:pt x="1" y="37"/>
                  </a:cubicBezTo>
                  <a:cubicBezTo>
                    <a:pt x="21" y="31"/>
                    <a:pt x="35" y="16"/>
                    <a:pt x="52" y="7"/>
                  </a:cubicBezTo>
                  <a:cubicBezTo>
                    <a:pt x="53" y="3"/>
                    <a:pt x="51" y="0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0" name="Freeform 60"/>
            <p:cNvSpPr/>
            <p:nvPr userDrawn="1"/>
          </p:nvSpPr>
          <p:spPr bwMode="auto">
            <a:xfrm>
              <a:off x="5900" y="3685"/>
              <a:ext cx="182" cy="97"/>
            </a:xfrm>
            <a:custGeom>
              <a:avLst/>
              <a:rect l="l" t="t" r="r" b="b"/>
              <a:pathLst>
                <a:path w="182" h="97">
                  <a:moveTo>
                    <a:pt x="38" y="71"/>
                  </a:moveTo>
                  <a:cubicBezTo>
                    <a:pt x="24" y="74"/>
                    <a:pt x="13" y="81"/>
                    <a:pt x="3" y="91"/>
                  </a:cubicBezTo>
                  <a:cubicBezTo>
                    <a:pt x="2" y="92"/>
                    <a:pt x="1" y="95"/>
                    <a:pt x="0" y="97"/>
                  </a:cubicBezTo>
                  <a:cubicBezTo>
                    <a:pt x="4" y="96"/>
                    <a:pt x="8" y="96"/>
                    <a:pt x="11" y="94"/>
                  </a:cubicBezTo>
                  <a:cubicBezTo>
                    <a:pt x="20" y="90"/>
                    <a:pt x="30" y="85"/>
                    <a:pt x="39" y="79"/>
                  </a:cubicBezTo>
                  <a:cubicBezTo>
                    <a:pt x="89" y="49"/>
                    <a:pt x="137" y="29"/>
                    <a:pt x="182" y="0"/>
                  </a:cubicBezTo>
                  <a:cubicBezTo>
                    <a:pt x="150" y="9"/>
                    <a:pt x="70" y="64"/>
                    <a:pt x="38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1" name="Freeform 61"/>
            <p:cNvSpPr/>
            <p:nvPr userDrawn="1"/>
          </p:nvSpPr>
          <p:spPr bwMode="auto">
            <a:xfrm>
              <a:off x="6639" y="3378"/>
              <a:ext cx="6" cy="4"/>
            </a:xfrm>
            <a:custGeom>
              <a:avLst/>
              <a:rect l="l" t="t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1" y="1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2" name="Freeform 62"/>
            <p:cNvSpPr/>
            <p:nvPr userDrawn="1"/>
          </p:nvSpPr>
          <p:spPr bwMode="auto">
            <a:xfrm>
              <a:off x="6809" y="3221"/>
              <a:ext cx="21" cy="17"/>
            </a:xfrm>
            <a:custGeom>
              <a:avLst/>
              <a:rect l="l" t="t" r="r" b="b"/>
              <a:pathLst>
                <a:path w="22" h="17">
                  <a:moveTo>
                    <a:pt x="1" y="13"/>
                  </a:moveTo>
                  <a:cubicBezTo>
                    <a:pt x="0" y="16"/>
                    <a:pt x="6" y="17"/>
                    <a:pt x="10" y="14"/>
                  </a:cubicBezTo>
                  <a:cubicBezTo>
                    <a:pt x="14" y="12"/>
                    <a:pt x="18" y="9"/>
                    <a:pt x="22" y="7"/>
                  </a:cubicBezTo>
                  <a:cubicBezTo>
                    <a:pt x="14" y="0"/>
                    <a:pt x="2" y="7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3" name="Freeform 63"/>
            <p:cNvSpPr/>
            <p:nvPr userDrawn="1"/>
          </p:nvSpPr>
          <p:spPr bwMode="auto">
            <a:xfrm>
              <a:off x="6636" y="3228"/>
              <a:ext cx="36" cy="20"/>
            </a:xfrm>
            <a:custGeom>
              <a:avLst/>
              <a:rect l="l" t="t" r="r" b="b"/>
              <a:pathLst>
                <a:path w="36" h="20">
                  <a:moveTo>
                    <a:pt x="0" y="20"/>
                  </a:moveTo>
                  <a:cubicBezTo>
                    <a:pt x="15" y="15"/>
                    <a:pt x="15" y="15"/>
                    <a:pt x="36" y="0"/>
                  </a:cubicBezTo>
                  <a:cubicBezTo>
                    <a:pt x="11" y="6"/>
                    <a:pt x="8" y="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4" name="Freeform 64"/>
            <p:cNvSpPr/>
            <p:nvPr userDrawn="1"/>
          </p:nvSpPr>
          <p:spPr bwMode="auto">
            <a:xfrm>
              <a:off x="6565" y="3356"/>
              <a:ext cx="28" cy="20"/>
            </a:xfrm>
            <a:custGeom>
              <a:avLst/>
              <a:rect l="l" t="t" r="r" b="b"/>
              <a:pathLst>
                <a:path w="28" h="20">
                  <a:moveTo>
                    <a:pt x="27" y="4"/>
                  </a:moveTo>
                  <a:cubicBezTo>
                    <a:pt x="28" y="4"/>
                    <a:pt x="28" y="1"/>
                    <a:pt x="28" y="0"/>
                  </a:cubicBezTo>
                  <a:cubicBezTo>
                    <a:pt x="9" y="7"/>
                    <a:pt x="8" y="7"/>
                    <a:pt x="0" y="17"/>
                  </a:cubicBezTo>
                  <a:cubicBezTo>
                    <a:pt x="6" y="17"/>
                    <a:pt x="3" y="20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5" name="Freeform 65"/>
            <p:cNvSpPr/>
            <p:nvPr userDrawn="1"/>
          </p:nvSpPr>
          <p:spPr bwMode="auto">
            <a:xfrm>
              <a:off x="4748" y="2805"/>
              <a:ext cx="33" cy="53"/>
            </a:xfrm>
            <a:custGeom>
              <a:avLst/>
              <a:rect l="l" t="t" r="r" b="b"/>
              <a:pathLst>
                <a:path w="33" h="53">
                  <a:moveTo>
                    <a:pt x="1" y="3"/>
                  </a:moveTo>
                  <a:cubicBezTo>
                    <a:pt x="1" y="5"/>
                    <a:pt x="0" y="8"/>
                    <a:pt x="1" y="10"/>
                  </a:cubicBezTo>
                  <a:cubicBezTo>
                    <a:pt x="20" y="43"/>
                    <a:pt x="6" y="41"/>
                    <a:pt x="18" y="49"/>
                  </a:cubicBezTo>
                  <a:cubicBezTo>
                    <a:pt x="22" y="53"/>
                    <a:pt x="25" y="50"/>
                    <a:pt x="27" y="47"/>
                  </a:cubicBezTo>
                  <a:cubicBezTo>
                    <a:pt x="33" y="40"/>
                    <a:pt x="18" y="18"/>
                    <a:pt x="12" y="8"/>
                  </a:cubicBezTo>
                  <a:cubicBezTo>
                    <a:pt x="8" y="3"/>
                    <a:pt x="1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6" name="Freeform 66"/>
            <p:cNvSpPr/>
            <p:nvPr userDrawn="1"/>
          </p:nvSpPr>
          <p:spPr bwMode="auto">
            <a:xfrm>
              <a:off x="6554" y="3330"/>
              <a:ext cx="21" cy="19"/>
            </a:xfrm>
            <a:custGeom>
              <a:avLst/>
              <a:rect l="l" t="t" r="r" b="b"/>
              <a:pathLst>
                <a:path w="21" h="19">
                  <a:moveTo>
                    <a:pt x="20" y="3"/>
                  </a:moveTo>
                  <a:cubicBezTo>
                    <a:pt x="20" y="0"/>
                    <a:pt x="9" y="6"/>
                    <a:pt x="7" y="8"/>
                  </a:cubicBezTo>
                  <a:cubicBezTo>
                    <a:pt x="5" y="10"/>
                    <a:pt x="0" y="19"/>
                    <a:pt x="11" y="14"/>
                  </a:cubicBezTo>
                  <a:cubicBezTo>
                    <a:pt x="21" y="8"/>
                    <a:pt x="20" y="9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7" name="Freeform 67"/>
            <p:cNvSpPr/>
            <p:nvPr userDrawn="1"/>
          </p:nvSpPr>
          <p:spPr bwMode="auto">
            <a:xfrm>
              <a:off x="4861" y="2757"/>
              <a:ext cx="33" cy="50"/>
            </a:xfrm>
            <a:custGeom>
              <a:avLst/>
              <a:rect l="l" t="t" r="r" b="b"/>
              <a:pathLst>
                <a:path w="33" h="50">
                  <a:moveTo>
                    <a:pt x="0" y="7"/>
                  </a:moveTo>
                  <a:cubicBezTo>
                    <a:pt x="6" y="29"/>
                    <a:pt x="18" y="41"/>
                    <a:pt x="33" y="5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1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8" name="Freeform 68"/>
            <p:cNvSpPr/>
            <p:nvPr userDrawn="1"/>
          </p:nvSpPr>
          <p:spPr bwMode="auto">
            <a:xfrm>
              <a:off x="4990" y="2980"/>
              <a:ext cx="6" cy="11"/>
            </a:xfrm>
            <a:custGeom>
              <a:avLst/>
              <a:rect l="l" t="t" r="r" b="b"/>
              <a:pathLst>
                <a:path w="6" h="11">
                  <a:moveTo>
                    <a:pt x="0" y="0"/>
                  </a:moveTo>
                  <a:cubicBezTo>
                    <a:pt x="1" y="4"/>
                    <a:pt x="3" y="8"/>
                    <a:pt x="6" y="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9" name="Freeform 69"/>
            <p:cNvSpPr>
              <a:spLocks noEditPoints="1"/>
            </p:cNvSpPr>
            <p:nvPr userDrawn="1"/>
          </p:nvSpPr>
          <p:spPr bwMode="auto">
            <a:xfrm>
              <a:off x="11" y="0"/>
              <a:ext cx="7658" cy="4320"/>
            </a:xfrm>
            <a:custGeom>
              <a:avLst/>
              <a:rect l="l" t="t" r="r" b="b"/>
              <a:pathLst>
                <a:path w="7680" h="4320">
                  <a:moveTo>
                    <a:pt x="6679" y="3389"/>
                  </a:moveTo>
                  <a:cubicBezTo>
                    <a:pt x="6688" y="3383"/>
                    <a:pt x="6699" y="3381"/>
                    <a:pt x="6706" y="3370"/>
                  </a:cubicBezTo>
                  <a:cubicBezTo>
                    <a:pt x="6703" y="3369"/>
                    <a:pt x="6700" y="3368"/>
                    <a:pt x="6697" y="3367"/>
                  </a:cubicBezTo>
                  <a:cubicBezTo>
                    <a:pt x="6595" y="3418"/>
                    <a:pt x="6611" y="3412"/>
                    <a:pt x="6577" y="3416"/>
                  </a:cubicBezTo>
                  <a:cubicBezTo>
                    <a:pt x="6552" y="3431"/>
                    <a:pt x="6542" y="3431"/>
                    <a:pt x="6538" y="3440"/>
                  </a:cubicBezTo>
                  <a:cubicBezTo>
                    <a:pt x="6548" y="3441"/>
                    <a:pt x="6555" y="3432"/>
                    <a:pt x="6564" y="3430"/>
                  </a:cubicBezTo>
                  <a:cubicBezTo>
                    <a:pt x="6607" y="3421"/>
                    <a:pt x="6247" y="3605"/>
                    <a:pt x="6211" y="3631"/>
                  </a:cubicBezTo>
                  <a:cubicBezTo>
                    <a:pt x="6206" y="3651"/>
                    <a:pt x="6210" y="3651"/>
                    <a:pt x="6181" y="3666"/>
                  </a:cubicBezTo>
                  <a:cubicBezTo>
                    <a:pt x="6119" y="3700"/>
                    <a:pt x="6116" y="3706"/>
                    <a:pt x="6107" y="3709"/>
                  </a:cubicBezTo>
                  <a:cubicBezTo>
                    <a:pt x="6088" y="3715"/>
                    <a:pt x="6075" y="3727"/>
                    <a:pt x="6063" y="3742"/>
                  </a:cubicBezTo>
                  <a:cubicBezTo>
                    <a:pt x="6129" y="3707"/>
                    <a:pt x="6195" y="3673"/>
                    <a:pt x="6262" y="3638"/>
                  </a:cubicBezTo>
                  <a:cubicBezTo>
                    <a:pt x="6268" y="3647"/>
                    <a:pt x="6220" y="3660"/>
                    <a:pt x="6016" y="3786"/>
                  </a:cubicBezTo>
                  <a:cubicBezTo>
                    <a:pt x="6059" y="3775"/>
                    <a:pt x="6107" y="3736"/>
                    <a:pt x="6139" y="3727"/>
                  </a:cubicBezTo>
                  <a:cubicBezTo>
                    <a:pt x="6138" y="3729"/>
                    <a:pt x="6138" y="3731"/>
                    <a:pt x="6137" y="3732"/>
                  </a:cubicBezTo>
                  <a:cubicBezTo>
                    <a:pt x="6086" y="3763"/>
                    <a:pt x="6061" y="3769"/>
                    <a:pt x="6031" y="3792"/>
                  </a:cubicBezTo>
                  <a:cubicBezTo>
                    <a:pt x="6026" y="3795"/>
                    <a:pt x="6020" y="3797"/>
                    <a:pt x="5993" y="3809"/>
                  </a:cubicBezTo>
                  <a:cubicBezTo>
                    <a:pt x="6000" y="3798"/>
                    <a:pt x="6006" y="3794"/>
                    <a:pt x="5997" y="3789"/>
                  </a:cubicBezTo>
                  <a:cubicBezTo>
                    <a:pt x="5880" y="3848"/>
                    <a:pt x="5894" y="3854"/>
                    <a:pt x="5815" y="3893"/>
                  </a:cubicBezTo>
                  <a:cubicBezTo>
                    <a:pt x="5794" y="3903"/>
                    <a:pt x="5771" y="3901"/>
                    <a:pt x="5814" y="3878"/>
                  </a:cubicBezTo>
                  <a:cubicBezTo>
                    <a:pt x="5992" y="3783"/>
                    <a:pt x="5982" y="3796"/>
                    <a:pt x="5955" y="3776"/>
                  </a:cubicBezTo>
                  <a:cubicBezTo>
                    <a:pt x="5942" y="3767"/>
                    <a:pt x="5870" y="3819"/>
                    <a:pt x="5795" y="3852"/>
                  </a:cubicBezTo>
                  <a:cubicBezTo>
                    <a:pt x="5794" y="3848"/>
                    <a:pt x="5797" y="3846"/>
                    <a:pt x="5800" y="3845"/>
                  </a:cubicBezTo>
                  <a:cubicBezTo>
                    <a:pt x="5854" y="3814"/>
                    <a:pt x="5867" y="3809"/>
                    <a:pt x="5887" y="3794"/>
                  </a:cubicBezTo>
                  <a:cubicBezTo>
                    <a:pt x="5888" y="3790"/>
                    <a:pt x="5886" y="3787"/>
                    <a:pt x="5882" y="3789"/>
                  </a:cubicBezTo>
                  <a:cubicBezTo>
                    <a:pt x="5817" y="3819"/>
                    <a:pt x="5827" y="3826"/>
                    <a:pt x="5792" y="3837"/>
                  </a:cubicBezTo>
                  <a:cubicBezTo>
                    <a:pt x="5790" y="3837"/>
                    <a:pt x="5787" y="3835"/>
                    <a:pt x="5782" y="3833"/>
                  </a:cubicBezTo>
                  <a:cubicBezTo>
                    <a:pt x="5798" y="3820"/>
                    <a:pt x="5789" y="3831"/>
                    <a:pt x="5878" y="3773"/>
                  </a:cubicBezTo>
                  <a:cubicBezTo>
                    <a:pt x="5905" y="3766"/>
                    <a:pt x="5910" y="3761"/>
                    <a:pt x="6071" y="3674"/>
                  </a:cubicBezTo>
                  <a:cubicBezTo>
                    <a:pt x="6089" y="3664"/>
                    <a:pt x="6083" y="3659"/>
                    <a:pt x="6079" y="3661"/>
                  </a:cubicBezTo>
                  <a:cubicBezTo>
                    <a:pt x="6061" y="3665"/>
                    <a:pt x="6043" y="3670"/>
                    <a:pt x="6025" y="3675"/>
                  </a:cubicBezTo>
                  <a:cubicBezTo>
                    <a:pt x="6031" y="3671"/>
                    <a:pt x="6036" y="3666"/>
                    <a:pt x="6042" y="3661"/>
                  </a:cubicBezTo>
                  <a:cubicBezTo>
                    <a:pt x="6043" y="3658"/>
                    <a:pt x="6041" y="3657"/>
                    <a:pt x="6038" y="3658"/>
                  </a:cubicBezTo>
                  <a:cubicBezTo>
                    <a:pt x="6022" y="3664"/>
                    <a:pt x="6008" y="3671"/>
                    <a:pt x="5997" y="3683"/>
                  </a:cubicBezTo>
                  <a:cubicBezTo>
                    <a:pt x="5980" y="3702"/>
                    <a:pt x="5950" y="3713"/>
                    <a:pt x="6007" y="3688"/>
                  </a:cubicBezTo>
                  <a:cubicBezTo>
                    <a:pt x="6009" y="3690"/>
                    <a:pt x="6010" y="3692"/>
                    <a:pt x="6012" y="3693"/>
                  </a:cubicBezTo>
                  <a:cubicBezTo>
                    <a:pt x="5876" y="3774"/>
                    <a:pt x="5925" y="3723"/>
                    <a:pt x="5924" y="3711"/>
                  </a:cubicBezTo>
                  <a:cubicBezTo>
                    <a:pt x="5924" y="3710"/>
                    <a:pt x="5923" y="3709"/>
                    <a:pt x="5922" y="3709"/>
                  </a:cubicBezTo>
                  <a:cubicBezTo>
                    <a:pt x="5899" y="3717"/>
                    <a:pt x="5873" y="3730"/>
                    <a:pt x="5847" y="3748"/>
                  </a:cubicBezTo>
                  <a:cubicBezTo>
                    <a:pt x="5827" y="3763"/>
                    <a:pt x="5804" y="3771"/>
                    <a:pt x="5782" y="3781"/>
                  </a:cubicBezTo>
                  <a:cubicBezTo>
                    <a:pt x="5780" y="3782"/>
                    <a:pt x="5777" y="3782"/>
                    <a:pt x="5774" y="3782"/>
                  </a:cubicBezTo>
                  <a:cubicBezTo>
                    <a:pt x="5775" y="3774"/>
                    <a:pt x="5769" y="3782"/>
                    <a:pt x="5795" y="3752"/>
                  </a:cubicBezTo>
                  <a:cubicBezTo>
                    <a:pt x="5796" y="3751"/>
                    <a:pt x="5795" y="3750"/>
                    <a:pt x="5796" y="3748"/>
                  </a:cubicBezTo>
                  <a:cubicBezTo>
                    <a:pt x="5766" y="3753"/>
                    <a:pt x="5761" y="3761"/>
                    <a:pt x="5830" y="3718"/>
                  </a:cubicBezTo>
                  <a:cubicBezTo>
                    <a:pt x="5832" y="3715"/>
                    <a:pt x="5831" y="3713"/>
                    <a:pt x="5827" y="3715"/>
                  </a:cubicBezTo>
                  <a:cubicBezTo>
                    <a:pt x="5813" y="3723"/>
                    <a:pt x="5797" y="3726"/>
                    <a:pt x="5782" y="3728"/>
                  </a:cubicBezTo>
                  <a:cubicBezTo>
                    <a:pt x="5741" y="3759"/>
                    <a:pt x="5761" y="3749"/>
                    <a:pt x="5704" y="3773"/>
                  </a:cubicBezTo>
                  <a:cubicBezTo>
                    <a:pt x="5691" y="3774"/>
                    <a:pt x="5691" y="3764"/>
                    <a:pt x="5682" y="3760"/>
                  </a:cubicBezTo>
                  <a:cubicBezTo>
                    <a:pt x="5657" y="3766"/>
                    <a:pt x="5633" y="3778"/>
                    <a:pt x="5615" y="3798"/>
                  </a:cubicBezTo>
                  <a:cubicBezTo>
                    <a:pt x="5605" y="3802"/>
                    <a:pt x="5595" y="3806"/>
                    <a:pt x="5584" y="3807"/>
                  </a:cubicBezTo>
                  <a:cubicBezTo>
                    <a:pt x="5587" y="3782"/>
                    <a:pt x="5630" y="3790"/>
                    <a:pt x="5662" y="3757"/>
                  </a:cubicBezTo>
                  <a:cubicBezTo>
                    <a:pt x="5674" y="3744"/>
                    <a:pt x="5691" y="3737"/>
                    <a:pt x="5706" y="3727"/>
                  </a:cubicBezTo>
                  <a:cubicBezTo>
                    <a:pt x="5694" y="3714"/>
                    <a:pt x="5666" y="3751"/>
                    <a:pt x="5601" y="3777"/>
                  </a:cubicBezTo>
                  <a:cubicBezTo>
                    <a:pt x="5665" y="3699"/>
                    <a:pt x="5561" y="3765"/>
                    <a:pt x="5499" y="3798"/>
                  </a:cubicBezTo>
                  <a:cubicBezTo>
                    <a:pt x="5503" y="3810"/>
                    <a:pt x="5504" y="3820"/>
                    <a:pt x="5499" y="3824"/>
                  </a:cubicBezTo>
                  <a:cubicBezTo>
                    <a:pt x="5493" y="3825"/>
                    <a:pt x="5487" y="3819"/>
                    <a:pt x="5479" y="3808"/>
                  </a:cubicBezTo>
                  <a:cubicBezTo>
                    <a:pt x="5477" y="3809"/>
                    <a:pt x="5475" y="3810"/>
                    <a:pt x="5473" y="3811"/>
                  </a:cubicBezTo>
                  <a:cubicBezTo>
                    <a:pt x="5472" y="3804"/>
                    <a:pt x="5471" y="3801"/>
                    <a:pt x="5471" y="3798"/>
                  </a:cubicBezTo>
                  <a:cubicBezTo>
                    <a:pt x="5454" y="3808"/>
                    <a:pt x="5454" y="3808"/>
                    <a:pt x="5454" y="3808"/>
                  </a:cubicBezTo>
                  <a:cubicBezTo>
                    <a:pt x="5444" y="3791"/>
                    <a:pt x="5444" y="3791"/>
                    <a:pt x="5444" y="3791"/>
                  </a:cubicBezTo>
                  <a:cubicBezTo>
                    <a:pt x="5446" y="3795"/>
                    <a:pt x="5447" y="3798"/>
                    <a:pt x="5449" y="3801"/>
                  </a:cubicBezTo>
                  <a:cubicBezTo>
                    <a:pt x="5470" y="3844"/>
                    <a:pt x="5423" y="3780"/>
                    <a:pt x="5398" y="3720"/>
                  </a:cubicBezTo>
                  <a:cubicBezTo>
                    <a:pt x="5396" y="3717"/>
                    <a:pt x="5399" y="3715"/>
                    <a:pt x="5403" y="3717"/>
                  </a:cubicBezTo>
                  <a:cubicBezTo>
                    <a:pt x="5391" y="3695"/>
                    <a:pt x="5391" y="3695"/>
                    <a:pt x="5391" y="3695"/>
                  </a:cubicBezTo>
                  <a:cubicBezTo>
                    <a:pt x="5370" y="3679"/>
                    <a:pt x="5357" y="3654"/>
                    <a:pt x="5346" y="3630"/>
                  </a:cubicBezTo>
                  <a:cubicBezTo>
                    <a:pt x="5329" y="3594"/>
                    <a:pt x="5333" y="3604"/>
                    <a:pt x="5270" y="3498"/>
                  </a:cubicBezTo>
                  <a:cubicBezTo>
                    <a:pt x="5269" y="3487"/>
                    <a:pt x="5265" y="3474"/>
                    <a:pt x="5260" y="3459"/>
                  </a:cubicBezTo>
                  <a:cubicBezTo>
                    <a:pt x="5190" y="3334"/>
                    <a:pt x="5190" y="3334"/>
                    <a:pt x="5190" y="3334"/>
                  </a:cubicBezTo>
                  <a:cubicBezTo>
                    <a:pt x="5184" y="3325"/>
                    <a:pt x="5179" y="3318"/>
                    <a:pt x="5178" y="3316"/>
                  </a:cubicBezTo>
                  <a:cubicBezTo>
                    <a:pt x="5172" y="3317"/>
                    <a:pt x="5167" y="3319"/>
                    <a:pt x="5161" y="3320"/>
                  </a:cubicBezTo>
                  <a:cubicBezTo>
                    <a:pt x="5158" y="3330"/>
                    <a:pt x="5169" y="3337"/>
                    <a:pt x="5170" y="3346"/>
                  </a:cubicBezTo>
                  <a:cubicBezTo>
                    <a:pt x="5165" y="3356"/>
                    <a:pt x="5162" y="3357"/>
                    <a:pt x="5156" y="3352"/>
                  </a:cubicBezTo>
                  <a:cubicBezTo>
                    <a:pt x="5139" y="3338"/>
                    <a:pt x="5123" y="3329"/>
                    <a:pt x="5114" y="3305"/>
                  </a:cubicBezTo>
                  <a:cubicBezTo>
                    <a:pt x="5107" y="3285"/>
                    <a:pt x="5093" y="3272"/>
                    <a:pt x="5078" y="3261"/>
                  </a:cubicBezTo>
                  <a:cubicBezTo>
                    <a:pt x="5069" y="3244"/>
                    <a:pt x="5060" y="3228"/>
                    <a:pt x="5047" y="3205"/>
                  </a:cubicBezTo>
                  <a:cubicBezTo>
                    <a:pt x="5056" y="3235"/>
                    <a:pt x="5082" y="3261"/>
                    <a:pt x="5089" y="3298"/>
                  </a:cubicBezTo>
                  <a:cubicBezTo>
                    <a:pt x="5074" y="3278"/>
                    <a:pt x="5085" y="3299"/>
                    <a:pt x="5026" y="3192"/>
                  </a:cubicBezTo>
                  <a:cubicBezTo>
                    <a:pt x="5022" y="3184"/>
                    <a:pt x="5021" y="3177"/>
                    <a:pt x="5022" y="3170"/>
                  </a:cubicBezTo>
                  <a:cubicBezTo>
                    <a:pt x="5017" y="3163"/>
                    <a:pt x="5000" y="3139"/>
                    <a:pt x="4950" y="3069"/>
                  </a:cubicBezTo>
                  <a:cubicBezTo>
                    <a:pt x="4949" y="3068"/>
                    <a:pt x="4948" y="3068"/>
                    <a:pt x="4945" y="3066"/>
                  </a:cubicBezTo>
                  <a:cubicBezTo>
                    <a:pt x="4931" y="3081"/>
                    <a:pt x="4934" y="3074"/>
                    <a:pt x="4935" y="3098"/>
                  </a:cubicBezTo>
                  <a:cubicBezTo>
                    <a:pt x="4929" y="3097"/>
                    <a:pt x="4924" y="3097"/>
                    <a:pt x="4919" y="3097"/>
                  </a:cubicBezTo>
                  <a:cubicBezTo>
                    <a:pt x="4914" y="3065"/>
                    <a:pt x="4921" y="3081"/>
                    <a:pt x="4877" y="3003"/>
                  </a:cubicBezTo>
                  <a:cubicBezTo>
                    <a:pt x="4861" y="2973"/>
                    <a:pt x="4872" y="3008"/>
                    <a:pt x="4831" y="2933"/>
                  </a:cubicBezTo>
                  <a:cubicBezTo>
                    <a:pt x="4823" y="2920"/>
                    <a:pt x="4815" y="2907"/>
                    <a:pt x="4802" y="2900"/>
                  </a:cubicBezTo>
                  <a:cubicBezTo>
                    <a:pt x="4793" y="2899"/>
                    <a:pt x="4788" y="2906"/>
                    <a:pt x="4781" y="2912"/>
                  </a:cubicBezTo>
                  <a:cubicBezTo>
                    <a:pt x="4726" y="2815"/>
                    <a:pt x="4693" y="2786"/>
                    <a:pt x="4690" y="2765"/>
                  </a:cubicBezTo>
                  <a:cubicBezTo>
                    <a:pt x="4687" y="2745"/>
                    <a:pt x="4670" y="2713"/>
                    <a:pt x="4652" y="2704"/>
                  </a:cubicBezTo>
                  <a:cubicBezTo>
                    <a:pt x="4644" y="2699"/>
                    <a:pt x="4639" y="2689"/>
                    <a:pt x="4636" y="2679"/>
                  </a:cubicBezTo>
                  <a:cubicBezTo>
                    <a:pt x="4637" y="2675"/>
                    <a:pt x="4637" y="2671"/>
                    <a:pt x="4638" y="2665"/>
                  </a:cubicBezTo>
                  <a:cubicBezTo>
                    <a:pt x="4624" y="2618"/>
                    <a:pt x="4599" y="2610"/>
                    <a:pt x="4583" y="2574"/>
                  </a:cubicBezTo>
                  <a:cubicBezTo>
                    <a:pt x="4584" y="2571"/>
                    <a:pt x="4584" y="2563"/>
                    <a:pt x="4581" y="2557"/>
                  </a:cubicBezTo>
                  <a:cubicBezTo>
                    <a:pt x="4578" y="2551"/>
                    <a:pt x="4566" y="2530"/>
                    <a:pt x="4565" y="2521"/>
                  </a:cubicBezTo>
                  <a:cubicBezTo>
                    <a:pt x="4565" y="2495"/>
                    <a:pt x="4549" y="2473"/>
                    <a:pt x="4537" y="2452"/>
                  </a:cubicBezTo>
                  <a:cubicBezTo>
                    <a:pt x="4530" y="2448"/>
                    <a:pt x="4525" y="2445"/>
                    <a:pt x="4519" y="2441"/>
                  </a:cubicBezTo>
                  <a:cubicBezTo>
                    <a:pt x="4509" y="2423"/>
                    <a:pt x="4483" y="2385"/>
                    <a:pt x="4483" y="2365"/>
                  </a:cubicBezTo>
                  <a:cubicBezTo>
                    <a:pt x="4483" y="2365"/>
                    <a:pt x="4483" y="2365"/>
                    <a:pt x="4483" y="2365"/>
                  </a:cubicBezTo>
                  <a:cubicBezTo>
                    <a:pt x="4456" y="2332"/>
                    <a:pt x="4461" y="2321"/>
                    <a:pt x="4447" y="2315"/>
                  </a:cubicBezTo>
                  <a:cubicBezTo>
                    <a:pt x="4447" y="2315"/>
                    <a:pt x="4447" y="2316"/>
                    <a:pt x="4447" y="2318"/>
                  </a:cubicBezTo>
                  <a:cubicBezTo>
                    <a:pt x="4446" y="2317"/>
                    <a:pt x="4446" y="2316"/>
                    <a:pt x="4446" y="2315"/>
                  </a:cubicBezTo>
                  <a:cubicBezTo>
                    <a:pt x="4446" y="2315"/>
                    <a:pt x="4446" y="2315"/>
                    <a:pt x="4446" y="2315"/>
                  </a:cubicBezTo>
                  <a:cubicBezTo>
                    <a:pt x="4446" y="2315"/>
                    <a:pt x="4446" y="2315"/>
                    <a:pt x="4447" y="2315"/>
                  </a:cubicBezTo>
                  <a:cubicBezTo>
                    <a:pt x="4447" y="2315"/>
                    <a:pt x="4447" y="2315"/>
                    <a:pt x="4447" y="2315"/>
                  </a:cubicBezTo>
                  <a:cubicBezTo>
                    <a:pt x="4447" y="2315"/>
                    <a:pt x="4443" y="2313"/>
                    <a:pt x="4428" y="2305"/>
                  </a:cubicBezTo>
                  <a:cubicBezTo>
                    <a:pt x="4417" y="2283"/>
                    <a:pt x="4419" y="2261"/>
                    <a:pt x="4410" y="2239"/>
                  </a:cubicBezTo>
                  <a:cubicBezTo>
                    <a:pt x="4397" y="2228"/>
                    <a:pt x="4403" y="2232"/>
                    <a:pt x="4388" y="2222"/>
                  </a:cubicBezTo>
                  <a:cubicBezTo>
                    <a:pt x="4367" y="2188"/>
                    <a:pt x="4352" y="2151"/>
                    <a:pt x="4327" y="2118"/>
                  </a:cubicBezTo>
                  <a:cubicBezTo>
                    <a:pt x="4324" y="2123"/>
                    <a:pt x="4322" y="2127"/>
                    <a:pt x="4319" y="2131"/>
                  </a:cubicBezTo>
                  <a:cubicBezTo>
                    <a:pt x="4308" y="2111"/>
                    <a:pt x="4301" y="2089"/>
                    <a:pt x="4287" y="2071"/>
                  </a:cubicBezTo>
                  <a:cubicBezTo>
                    <a:pt x="4281" y="2054"/>
                    <a:pt x="4270" y="2039"/>
                    <a:pt x="4267" y="2021"/>
                  </a:cubicBezTo>
                  <a:cubicBezTo>
                    <a:pt x="4263" y="2004"/>
                    <a:pt x="4257" y="1986"/>
                    <a:pt x="4252" y="1968"/>
                  </a:cubicBezTo>
                  <a:cubicBezTo>
                    <a:pt x="4231" y="1939"/>
                    <a:pt x="4219" y="1923"/>
                    <a:pt x="4224" y="1920"/>
                  </a:cubicBezTo>
                  <a:cubicBezTo>
                    <a:pt x="4235" y="1916"/>
                    <a:pt x="4246" y="1946"/>
                    <a:pt x="4258" y="1958"/>
                  </a:cubicBezTo>
                  <a:cubicBezTo>
                    <a:pt x="4295" y="1995"/>
                    <a:pt x="4312" y="2029"/>
                    <a:pt x="4337" y="2066"/>
                  </a:cubicBezTo>
                  <a:cubicBezTo>
                    <a:pt x="4343" y="2047"/>
                    <a:pt x="4355" y="2075"/>
                    <a:pt x="4161" y="1745"/>
                  </a:cubicBezTo>
                  <a:cubicBezTo>
                    <a:pt x="4149" y="1724"/>
                    <a:pt x="4139" y="1703"/>
                    <a:pt x="4139" y="1682"/>
                  </a:cubicBezTo>
                  <a:cubicBezTo>
                    <a:pt x="4103" y="1628"/>
                    <a:pt x="4076" y="1572"/>
                    <a:pt x="4045" y="1518"/>
                  </a:cubicBezTo>
                  <a:cubicBezTo>
                    <a:pt x="4042" y="1534"/>
                    <a:pt x="4053" y="1539"/>
                    <a:pt x="4072" y="1588"/>
                  </a:cubicBezTo>
                  <a:cubicBezTo>
                    <a:pt x="4039" y="1549"/>
                    <a:pt x="4028" y="1497"/>
                    <a:pt x="3991" y="1467"/>
                  </a:cubicBezTo>
                  <a:cubicBezTo>
                    <a:pt x="3973" y="1453"/>
                    <a:pt x="3968" y="1440"/>
                    <a:pt x="3942" y="1390"/>
                  </a:cubicBezTo>
                  <a:cubicBezTo>
                    <a:pt x="3940" y="1381"/>
                    <a:pt x="3947" y="1380"/>
                    <a:pt x="3944" y="1373"/>
                  </a:cubicBezTo>
                  <a:cubicBezTo>
                    <a:pt x="3942" y="1367"/>
                    <a:pt x="3938" y="1362"/>
                    <a:pt x="3933" y="1360"/>
                  </a:cubicBezTo>
                  <a:cubicBezTo>
                    <a:pt x="3932" y="1360"/>
                    <a:pt x="3932" y="1360"/>
                    <a:pt x="3932" y="1360"/>
                  </a:cubicBezTo>
                  <a:cubicBezTo>
                    <a:pt x="3932" y="1360"/>
                    <a:pt x="3932" y="1359"/>
                    <a:pt x="3932" y="1359"/>
                  </a:cubicBezTo>
                  <a:cubicBezTo>
                    <a:pt x="3935" y="1360"/>
                    <a:pt x="3926" y="1350"/>
                    <a:pt x="3924" y="1342"/>
                  </a:cubicBezTo>
                  <a:cubicBezTo>
                    <a:pt x="3917" y="1315"/>
                    <a:pt x="3899" y="1286"/>
                    <a:pt x="3891" y="1270"/>
                  </a:cubicBezTo>
                  <a:cubicBezTo>
                    <a:pt x="3788" y="1061"/>
                    <a:pt x="3802" y="1117"/>
                    <a:pt x="3804" y="1045"/>
                  </a:cubicBezTo>
                  <a:cubicBezTo>
                    <a:pt x="3812" y="1036"/>
                    <a:pt x="3816" y="1021"/>
                    <a:pt x="3824" y="1010"/>
                  </a:cubicBezTo>
                  <a:cubicBezTo>
                    <a:pt x="3834" y="1005"/>
                    <a:pt x="3846" y="1016"/>
                    <a:pt x="3857" y="1017"/>
                  </a:cubicBezTo>
                  <a:cubicBezTo>
                    <a:pt x="3850" y="995"/>
                    <a:pt x="3838" y="971"/>
                    <a:pt x="3827" y="955"/>
                  </a:cubicBezTo>
                  <a:cubicBezTo>
                    <a:pt x="3788" y="902"/>
                    <a:pt x="3672" y="670"/>
                    <a:pt x="3645" y="635"/>
                  </a:cubicBezTo>
                  <a:cubicBezTo>
                    <a:pt x="3621" y="633"/>
                    <a:pt x="3669" y="684"/>
                    <a:pt x="3655" y="709"/>
                  </a:cubicBezTo>
                  <a:cubicBezTo>
                    <a:pt x="3664" y="752"/>
                    <a:pt x="3663" y="746"/>
                    <a:pt x="3700" y="778"/>
                  </a:cubicBezTo>
                  <a:cubicBezTo>
                    <a:pt x="3715" y="803"/>
                    <a:pt x="3710" y="793"/>
                    <a:pt x="3749" y="868"/>
                  </a:cubicBezTo>
                  <a:cubicBezTo>
                    <a:pt x="3735" y="863"/>
                    <a:pt x="3735" y="845"/>
                    <a:pt x="3724" y="839"/>
                  </a:cubicBezTo>
                  <a:cubicBezTo>
                    <a:pt x="3717" y="838"/>
                    <a:pt x="3718" y="849"/>
                    <a:pt x="3722" y="856"/>
                  </a:cubicBezTo>
                  <a:cubicBezTo>
                    <a:pt x="3743" y="892"/>
                    <a:pt x="3747" y="894"/>
                    <a:pt x="3744" y="899"/>
                  </a:cubicBezTo>
                  <a:cubicBezTo>
                    <a:pt x="3734" y="911"/>
                    <a:pt x="3730" y="897"/>
                    <a:pt x="3694" y="844"/>
                  </a:cubicBezTo>
                  <a:cubicBezTo>
                    <a:pt x="3657" y="829"/>
                    <a:pt x="3658" y="832"/>
                    <a:pt x="3646" y="813"/>
                  </a:cubicBezTo>
                  <a:cubicBezTo>
                    <a:pt x="3639" y="801"/>
                    <a:pt x="3633" y="789"/>
                    <a:pt x="3626" y="778"/>
                  </a:cubicBezTo>
                  <a:cubicBezTo>
                    <a:pt x="3615" y="764"/>
                    <a:pt x="3613" y="768"/>
                    <a:pt x="3591" y="738"/>
                  </a:cubicBezTo>
                  <a:cubicBezTo>
                    <a:pt x="3596" y="756"/>
                    <a:pt x="3607" y="766"/>
                    <a:pt x="3610" y="782"/>
                  </a:cubicBezTo>
                  <a:cubicBezTo>
                    <a:pt x="3608" y="785"/>
                    <a:pt x="3605" y="789"/>
                    <a:pt x="3602" y="794"/>
                  </a:cubicBezTo>
                  <a:cubicBezTo>
                    <a:pt x="3613" y="818"/>
                    <a:pt x="3625" y="841"/>
                    <a:pt x="3638" y="862"/>
                  </a:cubicBezTo>
                  <a:cubicBezTo>
                    <a:pt x="3643" y="865"/>
                    <a:pt x="3645" y="863"/>
                    <a:pt x="3643" y="859"/>
                  </a:cubicBezTo>
                  <a:cubicBezTo>
                    <a:pt x="3637" y="845"/>
                    <a:pt x="3638" y="829"/>
                    <a:pt x="3628" y="814"/>
                  </a:cubicBezTo>
                  <a:cubicBezTo>
                    <a:pt x="3642" y="826"/>
                    <a:pt x="3633" y="814"/>
                    <a:pt x="3653" y="849"/>
                  </a:cubicBezTo>
                  <a:cubicBezTo>
                    <a:pt x="3677" y="892"/>
                    <a:pt x="3681" y="875"/>
                    <a:pt x="3737" y="998"/>
                  </a:cubicBezTo>
                  <a:cubicBezTo>
                    <a:pt x="3731" y="999"/>
                    <a:pt x="3726" y="1001"/>
                    <a:pt x="3720" y="1003"/>
                  </a:cubicBezTo>
                  <a:cubicBezTo>
                    <a:pt x="3733" y="1036"/>
                    <a:pt x="3747" y="1068"/>
                    <a:pt x="3764" y="1099"/>
                  </a:cubicBezTo>
                  <a:cubicBezTo>
                    <a:pt x="3805" y="1168"/>
                    <a:pt x="3850" y="1269"/>
                    <a:pt x="3892" y="1321"/>
                  </a:cubicBezTo>
                  <a:cubicBezTo>
                    <a:pt x="3911" y="1344"/>
                    <a:pt x="4114" y="1720"/>
                    <a:pt x="4129" y="1738"/>
                  </a:cubicBezTo>
                  <a:cubicBezTo>
                    <a:pt x="4135" y="1728"/>
                    <a:pt x="4120" y="1716"/>
                    <a:pt x="4126" y="1707"/>
                  </a:cubicBezTo>
                  <a:cubicBezTo>
                    <a:pt x="4132" y="1707"/>
                    <a:pt x="4125" y="1703"/>
                    <a:pt x="4146" y="1731"/>
                  </a:cubicBezTo>
                  <a:cubicBezTo>
                    <a:pt x="4152" y="1738"/>
                    <a:pt x="4153" y="1746"/>
                    <a:pt x="4156" y="1753"/>
                  </a:cubicBezTo>
                  <a:cubicBezTo>
                    <a:pt x="4168" y="1779"/>
                    <a:pt x="4170" y="1781"/>
                    <a:pt x="4199" y="1843"/>
                  </a:cubicBezTo>
                  <a:cubicBezTo>
                    <a:pt x="4152" y="1831"/>
                    <a:pt x="4185" y="1813"/>
                    <a:pt x="4163" y="1796"/>
                  </a:cubicBezTo>
                  <a:cubicBezTo>
                    <a:pt x="4155" y="1810"/>
                    <a:pt x="4155" y="1810"/>
                    <a:pt x="4138" y="1801"/>
                  </a:cubicBezTo>
                  <a:cubicBezTo>
                    <a:pt x="4115" y="1760"/>
                    <a:pt x="4118" y="1769"/>
                    <a:pt x="4113" y="1738"/>
                  </a:cubicBezTo>
                  <a:cubicBezTo>
                    <a:pt x="4093" y="1718"/>
                    <a:pt x="4089" y="1714"/>
                    <a:pt x="4088" y="1710"/>
                  </a:cubicBezTo>
                  <a:cubicBezTo>
                    <a:pt x="4082" y="1692"/>
                    <a:pt x="4069" y="1680"/>
                    <a:pt x="4056" y="1668"/>
                  </a:cubicBezTo>
                  <a:cubicBezTo>
                    <a:pt x="4055" y="1670"/>
                    <a:pt x="4053" y="1673"/>
                    <a:pt x="4054" y="1675"/>
                  </a:cubicBezTo>
                  <a:cubicBezTo>
                    <a:pt x="4061" y="1697"/>
                    <a:pt x="4071" y="1710"/>
                    <a:pt x="4065" y="1725"/>
                  </a:cubicBezTo>
                  <a:cubicBezTo>
                    <a:pt x="4057" y="1724"/>
                    <a:pt x="4054" y="1714"/>
                    <a:pt x="4047" y="1710"/>
                  </a:cubicBezTo>
                  <a:cubicBezTo>
                    <a:pt x="4047" y="1720"/>
                    <a:pt x="4055" y="1729"/>
                    <a:pt x="4057" y="1744"/>
                  </a:cubicBezTo>
                  <a:cubicBezTo>
                    <a:pt x="4042" y="1719"/>
                    <a:pt x="4030" y="1699"/>
                    <a:pt x="4030" y="1691"/>
                  </a:cubicBezTo>
                  <a:cubicBezTo>
                    <a:pt x="4030" y="1667"/>
                    <a:pt x="4017" y="1652"/>
                    <a:pt x="3999" y="1637"/>
                  </a:cubicBezTo>
                  <a:cubicBezTo>
                    <a:pt x="3991" y="1611"/>
                    <a:pt x="3980" y="1586"/>
                    <a:pt x="3964" y="1562"/>
                  </a:cubicBezTo>
                  <a:cubicBezTo>
                    <a:pt x="3940" y="1524"/>
                    <a:pt x="3926" y="1475"/>
                    <a:pt x="3885" y="1395"/>
                  </a:cubicBezTo>
                  <a:cubicBezTo>
                    <a:pt x="3850" y="1326"/>
                    <a:pt x="3872" y="1357"/>
                    <a:pt x="3841" y="1305"/>
                  </a:cubicBezTo>
                  <a:cubicBezTo>
                    <a:pt x="3813" y="1257"/>
                    <a:pt x="3821" y="1258"/>
                    <a:pt x="3825" y="1247"/>
                  </a:cubicBezTo>
                  <a:cubicBezTo>
                    <a:pt x="3802" y="1192"/>
                    <a:pt x="3802" y="1197"/>
                    <a:pt x="3729" y="1068"/>
                  </a:cubicBezTo>
                  <a:cubicBezTo>
                    <a:pt x="3725" y="1062"/>
                    <a:pt x="3722" y="1056"/>
                    <a:pt x="3715" y="1053"/>
                  </a:cubicBezTo>
                  <a:cubicBezTo>
                    <a:pt x="3724" y="1084"/>
                    <a:pt x="3743" y="1110"/>
                    <a:pt x="3757" y="1137"/>
                  </a:cubicBezTo>
                  <a:cubicBezTo>
                    <a:pt x="3756" y="1142"/>
                    <a:pt x="3752" y="1145"/>
                    <a:pt x="3750" y="1141"/>
                  </a:cubicBezTo>
                  <a:cubicBezTo>
                    <a:pt x="3740" y="1123"/>
                    <a:pt x="3726" y="1109"/>
                    <a:pt x="3716" y="1092"/>
                  </a:cubicBezTo>
                  <a:cubicBezTo>
                    <a:pt x="3678" y="1020"/>
                    <a:pt x="3706" y="1080"/>
                    <a:pt x="3651" y="960"/>
                  </a:cubicBezTo>
                  <a:cubicBezTo>
                    <a:pt x="3594" y="890"/>
                    <a:pt x="3605" y="891"/>
                    <a:pt x="3578" y="851"/>
                  </a:cubicBezTo>
                  <a:cubicBezTo>
                    <a:pt x="3559" y="825"/>
                    <a:pt x="3584" y="856"/>
                    <a:pt x="3542" y="780"/>
                  </a:cubicBezTo>
                  <a:cubicBezTo>
                    <a:pt x="3434" y="583"/>
                    <a:pt x="3449" y="610"/>
                    <a:pt x="3436" y="581"/>
                  </a:cubicBezTo>
                  <a:cubicBezTo>
                    <a:pt x="3434" y="576"/>
                    <a:pt x="3434" y="563"/>
                    <a:pt x="3445" y="574"/>
                  </a:cubicBezTo>
                  <a:cubicBezTo>
                    <a:pt x="3460" y="588"/>
                    <a:pt x="3453" y="588"/>
                    <a:pt x="3459" y="604"/>
                  </a:cubicBezTo>
                  <a:cubicBezTo>
                    <a:pt x="3461" y="608"/>
                    <a:pt x="3465" y="611"/>
                    <a:pt x="3469" y="610"/>
                  </a:cubicBezTo>
                  <a:cubicBezTo>
                    <a:pt x="3471" y="594"/>
                    <a:pt x="3466" y="577"/>
                    <a:pt x="3464" y="560"/>
                  </a:cubicBezTo>
                  <a:cubicBezTo>
                    <a:pt x="3469" y="554"/>
                    <a:pt x="3460" y="544"/>
                    <a:pt x="3461" y="537"/>
                  </a:cubicBezTo>
                  <a:cubicBezTo>
                    <a:pt x="3471" y="536"/>
                    <a:pt x="3471" y="536"/>
                    <a:pt x="3482" y="550"/>
                  </a:cubicBezTo>
                  <a:cubicBezTo>
                    <a:pt x="3483" y="544"/>
                    <a:pt x="3488" y="541"/>
                    <a:pt x="3475" y="514"/>
                  </a:cubicBezTo>
                  <a:cubicBezTo>
                    <a:pt x="3462" y="486"/>
                    <a:pt x="3431" y="445"/>
                    <a:pt x="3425" y="429"/>
                  </a:cubicBezTo>
                  <a:cubicBezTo>
                    <a:pt x="3414" y="401"/>
                    <a:pt x="3383" y="348"/>
                    <a:pt x="3390" y="348"/>
                  </a:cubicBezTo>
                  <a:cubicBezTo>
                    <a:pt x="3396" y="348"/>
                    <a:pt x="3395" y="345"/>
                    <a:pt x="3415" y="385"/>
                  </a:cubicBezTo>
                  <a:cubicBezTo>
                    <a:pt x="3443" y="438"/>
                    <a:pt x="3431" y="421"/>
                    <a:pt x="3447" y="436"/>
                  </a:cubicBezTo>
                  <a:cubicBezTo>
                    <a:pt x="3446" y="430"/>
                    <a:pt x="3446" y="425"/>
                    <a:pt x="3444" y="421"/>
                  </a:cubicBezTo>
                  <a:cubicBezTo>
                    <a:pt x="3424" y="381"/>
                    <a:pt x="3376" y="314"/>
                    <a:pt x="3343" y="232"/>
                  </a:cubicBezTo>
                  <a:cubicBezTo>
                    <a:pt x="3355" y="226"/>
                    <a:pt x="3346" y="216"/>
                    <a:pt x="3411" y="332"/>
                  </a:cubicBezTo>
                  <a:cubicBezTo>
                    <a:pt x="3455" y="411"/>
                    <a:pt x="3454" y="411"/>
                    <a:pt x="3463" y="411"/>
                  </a:cubicBezTo>
                  <a:cubicBezTo>
                    <a:pt x="3433" y="353"/>
                    <a:pt x="3427" y="349"/>
                    <a:pt x="3376" y="239"/>
                  </a:cubicBezTo>
                  <a:cubicBezTo>
                    <a:pt x="3375" y="236"/>
                    <a:pt x="3376" y="233"/>
                    <a:pt x="3376" y="230"/>
                  </a:cubicBezTo>
                  <a:cubicBezTo>
                    <a:pt x="3387" y="235"/>
                    <a:pt x="3388" y="249"/>
                    <a:pt x="3395" y="257"/>
                  </a:cubicBezTo>
                  <a:cubicBezTo>
                    <a:pt x="3403" y="266"/>
                    <a:pt x="3410" y="274"/>
                    <a:pt x="3418" y="283"/>
                  </a:cubicBezTo>
                  <a:cubicBezTo>
                    <a:pt x="3426" y="295"/>
                    <a:pt x="3424" y="312"/>
                    <a:pt x="3436" y="323"/>
                  </a:cubicBezTo>
                  <a:cubicBezTo>
                    <a:pt x="3437" y="324"/>
                    <a:pt x="3444" y="326"/>
                    <a:pt x="3444" y="321"/>
                  </a:cubicBezTo>
                  <a:cubicBezTo>
                    <a:pt x="3444" y="308"/>
                    <a:pt x="3426" y="298"/>
                    <a:pt x="3410" y="250"/>
                  </a:cubicBezTo>
                  <a:cubicBezTo>
                    <a:pt x="3433" y="243"/>
                    <a:pt x="3428" y="246"/>
                    <a:pt x="3432" y="235"/>
                  </a:cubicBezTo>
                  <a:cubicBezTo>
                    <a:pt x="3432" y="235"/>
                    <a:pt x="3432" y="235"/>
                    <a:pt x="3431" y="234"/>
                  </a:cubicBezTo>
                  <a:cubicBezTo>
                    <a:pt x="3432" y="234"/>
                    <a:pt x="3432" y="234"/>
                    <a:pt x="3432" y="234"/>
                  </a:cubicBezTo>
                  <a:cubicBezTo>
                    <a:pt x="3432" y="234"/>
                    <a:pt x="3432" y="235"/>
                    <a:pt x="3432" y="235"/>
                  </a:cubicBezTo>
                  <a:cubicBezTo>
                    <a:pt x="3432" y="235"/>
                    <a:pt x="3432" y="235"/>
                    <a:pt x="3432" y="235"/>
                  </a:cubicBezTo>
                  <a:cubicBezTo>
                    <a:pt x="3444" y="233"/>
                    <a:pt x="3441" y="222"/>
                    <a:pt x="3438" y="209"/>
                  </a:cubicBezTo>
                  <a:cubicBezTo>
                    <a:pt x="3449" y="214"/>
                    <a:pt x="3455" y="226"/>
                    <a:pt x="3462" y="235"/>
                  </a:cubicBezTo>
                  <a:cubicBezTo>
                    <a:pt x="3465" y="236"/>
                    <a:pt x="3466" y="236"/>
                    <a:pt x="3467" y="235"/>
                  </a:cubicBezTo>
                  <a:cubicBezTo>
                    <a:pt x="3338" y="2"/>
                    <a:pt x="3338" y="2"/>
                    <a:pt x="3338" y="2"/>
                  </a:cubicBezTo>
                  <a:cubicBezTo>
                    <a:pt x="3323" y="10"/>
                    <a:pt x="3313" y="14"/>
                    <a:pt x="3309" y="15"/>
                  </a:cubicBezTo>
                  <a:cubicBezTo>
                    <a:pt x="3299" y="18"/>
                    <a:pt x="3307" y="11"/>
                    <a:pt x="33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7680" y="4320"/>
                    <a:pt x="7680" y="4320"/>
                    <a:pt x="7680" y="4320"/>
                  </a:cubicBezTo>
                  <a:cubicBezTo>
                    <a:pt x="7680" y="2825"/>
                    <a:pt x="7680" y="2825"/>
                    <a:pt x="7680" y="2825"/>
                  </a:cubicBezTo>
                  <a:cubicBezTo>
                    <a:pt x="7301" y="3041"/>
                    <a:pt x="6677" y="3403"/>
                    <a:pt x="6632" y="3420"/>
                  </a:cubicBezTo>
                  <a:cubicBezTo>
                    <a:pt x="6637" y="3410"/>
                    <a:pt x="6640" y="3414"/>
                    <a:pt x="6679" y="3389"/>
                  </a:cubicBezTo>
                  <a:close/>
                  <a:moveTo>
                    <a:pt x="5920" y="3802"/>
                  </a:moveTo>
                  <a:cubicBezTo>
                    <a:pt x="5912" y="3815"/>
                    <a:pt x="5897" y="3817"/>
                    <a:pt x="5853" y="3841"/>
                  </a:cubicBezTo>
                  <a:cubicBezTo>
                    <a:pt x="5878" y="3823"/>
                    <a:pt x="5892" y="3815"/>
                    <a:pt x="5920" y="3802"/>
                  </a:cubicBezTo>
                  <a:close/>
                  <a:moveTo>
                    <a:pt x="5835" y="3850"/>
                  </a:moveTo>
                  <a:cubicBezTo>
                    <a:pt x="5815" y="3865"/>
                    <a:pt x="5813" y="3866"/>
                    <a:pt x="5795" y="3871"/>
                  </a:cubicBezTo>
                  <a:cubicBezTo>
                    <a:pt x="5810" y="3859"/>
                    <a:pt x="5815" y="3856"/>
                    <a:pt x="5835" y="3850"/>
                  </a:cubicBezTo>
                  <a:close/>
                  <a:moveTo>
                    <a:pt x="5855" y="3767"/>
                  </a:moveTo>
                  <a:cubicBezTo>
                    <a:pt x="5857" y="3767"/>
                    <a:pt x="5859" y="3767"/>
                    <a:pt x="5860" y="3767"/>
                  </a:cubicBezTo>
                  <a:cubicBezTo>
                    <a:pt x="5860" y="3767"/>
                    <a:pt x="5861" y="3767"/>
                    <a:pt x="5862" y="3767"/>
                  </a:cubicBezTo>
                  <a:cubicBezTo>
                    <a:pt x="5862" y="3767"/>
                    <a:pt x="5862" y="3767"/>
                    <a:pt x="5863" y="3767"/>
                  </a:cubicBezTo>
                  <a:cubicBezTo>
                    <a:pt x="5902" y="3747"/>
                    <a:pt x="5895" y="3749"/>
                    <a:pt x="5900" y="3751"/>
                  </a:cubicBezTo>
                  <a:cubicBezTo>
                    <a:pt x="5890" y="3758"/>
                    <a:pt x="5880" y="3764"/>
                    <a:pt x="5869" y="3767"/>
                  </a:cubicBezTo>
                  <a:cubicBezTo>
                    <a:pt x="5867" y="3768"/>
                    <a:pt x="5865" y="3767"/>
                    <a:pt x="5863" y="3767"/>
                  </a:cubicBezTo>
                  <a:cubicBezTo>
                    <a:pt x="5862" y="3767"/>
                    <a:pt x="5862" y="3767"/>
                    <a:pt x="5861" y="3768"/>
                  </a:cubicBezTo>
                  <a:cubicBezTo>
                    <a:pt x="5861" y="3767"/>
                    <a:pt x="5861" y="3767"/>
                    <a:pt x="5861" y="3767"/>
                  </a:cubicBezTo>
                  <a:cubicBezTo>
                    <a:pt x="5861" y="3768"/>
                    <a:pt x="5861" y="3768"/>
                    <a:pt x="5860" y="3767"/>
                  </a:cubicBezTo>
                  <a:cubicBezTo>
                    <a:pt x="5857" y="3769"/>
                    <a:pt x="5855" y="3770"/>
                    <a:pt x="5853" y="3769"/>
                  </a:cubicBezTo>
                  <a:cubicBezTo>
                    <a:pt x="5853" y="3768"/>
                    <a:pt x="5854" y="3767"/>
                    <a:pt x="5855" y="3767"/>
                  </a:cubicBezTo>
                  <a:close/>
                  <a:moveTo>
                    <a:pt x="4239" y="1903"/>
                  </a:moveTo>
                  <a:cubicBezTo>
                    <a:pt x="4237" y="1903"/>
                    <a:pt x="4237" y="1903"/>
                    <a:pt x="4237" y="1903"/>
                  </a:cubicBezTo>
                  <a:cubicBezTo>
                    <a:pt x="4236" y="1898"/>
                    <a:pt x="4236" y="1898"/>
                    <a:pt x="4239" y="1903"/>
                  </a:cubicBezTo>
                  <a:close/>
                  <a:moveTo>
                    <a:pt x="3932" y="1360"/>
                  </a:moveTo>
                  <a:cubicBezTo>
                    <a:pt x="3932" y="1361"/>
                    <a:pt x="3933" y="1363"/>
                    <a:pt x="3933" y="1363"/>
                  </a:cubicBezTo>
                  <a:cubicBezTo>
                    <a:pt x="3931" y="1363"/>
                    <a:pt x="3931" y="1362"/>
                    <a:pt x="3932" y="1360"/>
                  </a:cubicBezTo>
                  <a:close/>
                  <a:moveTo>
                    <a:pt x="4115" y="1684"/>
                  </a:moveTo>
                  <a:cubicBezTo>
                    <a:pt x="4088" y="1647"/>
                    <a:pt x="4086" y="1626"/>
                    <a:pt x="4086" y="1620"/>
                  </a:cubicBezTo>
                  <a:cubicBezTo>
                    <a:pt x="4082" y="1618"/>
                    <a:pt x="4082" y="1619"/>
                    <a:pt x="4086" y="1619"/>
                  </a:cubicBezTo>
                  <a:cubicBezTo>
                    <a:pt x="4086" y="1619"/>
                    <a:pt x="4086" y="1619"/>
                    <a:pt x="4086" y="1619"/>
                  </a:cubicBezTo>
                  <a:cubicBezTo>
                    <a:pt x="4086" y="1619"/>
                    <a:pt x="4086" y="1619"/>
                    <a:pt x="4086" y="1619"/>
                  </a:cubicBezTo>
                  <a:cubicBezTo>
                    <a:pt x="4086" y="1620"/>
                    <a:pt x="4086" y="1620"/>
                    <a:pt x="4086" y="1620"/>
                  </a:cubicBezTo>
                  <a:cubicBezTo>
                    <a:pt x="4088" y="1622"/>
                    <a:pt x="4091" y="1622"/>
                    <a:pt x="4093" y="1625"/>
                  </a:cubicBezTo>
                  <a:cubicBezTo>
                    <a:pt x="4103" y="1641"/>
                    <a:pt x="4114" y="1658"/>
                    <a:pt x="4117" y="1677"/>
                  </a:cubicBezTo>
                  <a:cubicBezTo>
                    <a:pt x="4118" y="1679"/>
                    <a:pt x="4116" y="1681"/>
                    <a:pt x="4115" y="1684"/>
                  </a:cubicBezTo>
                  <a:close/>
                  <a:moveTo>
                    <a:pt x="3464" y="560"/>
                  </a:moveTo>
                  <a:cubicBezTo>
                    <a:pt x="3464" y="561"/>
                    <a:pt x="3464" y="561"/>
                    <a:pt x="3464" y="561"/>
                  </a:cubicBezTo>
                  <a:cubicBezTo>
                    <a:pt x="3461" y="560"/>
                    <a:pt x="3461" y="560"/>
                    <a:pt x="3464" y="560"/>
                  </a:cubicBezTo>
                  <a:close/>
                  <a:moveTo>
                    <a:pt x="3426" y="228"/>
                  </a:moveTo>
                  <a:cubicBezTo>
                    <a:pt x="3429" y="231"/>
                    <a:pt x="3430" y="233"/>
                    <a:pt x="3431" y="234"/>
                  </a:cubicBezTo>
                  <a:cubicBezTo>
                    <a:pt x="3427" y="234"/>
                    <a:pt x="3424" y="235"/>
                    <a:pt x="3423" y="230"/>
                  </a:cubicBezTo>
                  <a:cubicBezTo>
                    <a:pt x="3422" y="225"/>
                    <a:pt x="3423" y="224"/>
                    <a:pt x="3426" y="228"/>
                  </a:cubicBezTo>
                  <a:close/>
                  <a:moveTo>
                    <a:pt x="3364" y="149"/>
                  </a:moveTo>
                  <a:cubicBezTo>
                    <a:pt x="3361" y="146"/>
                    <a:pt x="3361" y="146"/>
                    <a:pt x="3361" y="146"/>
                  </a:cubicBezTo>
                  <a:cubicBezTo>
                    <a:pt x="3363" y="145"/>
                    <a:pt x="3362" y="144"/>
                    <a:pt x="3364" y="149"/>
                  </a:cubicBezTo>
                  <a:close/>
                  <a:moveTo>
                    <a:pt x="3265" y="258"/>
                  </a:moveTo>
                  <a:cubicBezTo>
                    <a:pt x="3264" y="254"/>
                    <a:pt x="3263" y="254"/>
                    <a:pt x="3266" y="258"/>
                  </a:cubicBezTo>
                  <a:lnTo>
                    <a:pt x="3265" y="258"/>
                  </a:lnTo>
                  <a:close/>
                  <a:moveTo>
                    <a:pt x="3295" y="280"/>
                  </a:moveTo>
                  <a:cubicBezTo>
                    <a:pt x="3281" y="257"/>
                    <a:pt x="3269" y="243"/>
                    <a:pt x="3281" y="241"/>
                  </a:cubicBezTo>
                  <a:cubicBezTo>
                    <a:pt x="3291" y="250"/>
                    <a:pt x="3296" y="263"/>
                    <a:pt x="3301" y="275"/>
                  </a:cubicBezTo>
                  <a:cubicBezTo>
                    <a:pt x="3304" y="279"/>
                    <a:pt x="3300" y="282"/>
                    <a:pt x="3295" y="280"/>
                  </a:cubicBezTo>
                  <a:close/>
                  <a:moveTo>
                    <a:pt x="3527" y="768"/>
                  </a:moveTo>
                  <a:cubicBezTo>
                    <a:pt x="3512" y="764"/>
                    <a:pt x="3510" y="761"/>
                    <a:pt x="3508" y="743"/>
                  </a:cubicBezTo>
                  <a:cubicBezTo>
                    <a:pt x="3512" y="743"/>
                    <a:pt x="3508" y="739"/>
                    <a:pt x="3527" y="768"/>
                  </a:cubicBezTo>
                  <a:close/>
                  <a:moveTo>
                    <a:pt x="3495" y="715"/>
                  </a:moveTo>
                  <a:cubicBezTo>
                    <a:pt x="3496" y="719"/>
                    <a:pt x="3496" y="719"/>
                    <a:pt x="3493" y="715"/>
                  </a:cubicBezTo>
                  <a:lnTo>
                    <a:pt x="3495" y="715"/>
                  </a:lnTo>
                  <a:close/>
                  <a:moveTo>
                    <a:pt x="3439" y="613"/>
                  </a:moveTo>
                  <a:cubicBezTo>
                    <a:pt x="3454" y="651"/>
                    <a:pt x="3468" y="656"/>
                    <a:pt x="3471" y="683"/>
                  </a:cubicBezTo>
                  <a:cubicBezTo>
                    <a:pt x="3469" y="684"/>
                    <a:pt x="3468" y="684"/>
                    <a:pt x="3468" y="684"/>
                  </a:cubicBezTo>
                  <a:cubicBezTo>
                    <a:pt x="3452" y="657"/>
                    <a:pt x="3434" y="631"/>
                    <a:pt x="3422" y="603"/>
                  </a:cubicBezTo>
                  <a:cubicBezTo>
                    <a:pt x="3427" y="593"/>
                    <a:pt x="3434" y="602"/>
                    <a:pt x="3439" y="613"/>
                  </a:cubicBezTo>
                  <a:close/>
                  <a:moveTo>
                    <a:pt x="3391" y="485"/>
                  </a:moveTo>
                  <a:cubicBezTo>
                    <a:pt x="3391" y="484"/>
                    <a:pt x="3386" y="479"/>
                    <a:pt x="3387" y="477"/>
                  </a:cubicBezTo>
                  <a:cubicBezTo>
                    <a:pt x="3387" y="475"/>
                    <a:pt x="3390" y="477"/>
                    <a:pt x="3391" y="485"/>
                  </a:cubicBezTo>
                  <a:close/>
                  <a:moveTo>
                    <a:pt x="3380" y="329"/>
                  </a:moveTo>
                  <a:cubicBezTo>
                    <a:pt x="3349" y="285"/>
                    <a:pt x="3349" y="285"/>
                    <a:pt x="3336" y="253"/>
                  </a:cubicBezTo>
                  <a:cubicBezTo>
                    <a:pt x="3355" y="276"/>
                    <a:pt x="3358" y="281"/>
                    <a:pt x="3380" y="329"/>
                  </a:cubicBezTo>
                  <a:close/>
                  <a:moveTo>
                    <a:pt x="3357" y="345"/>
                  </a:moveTo>
                  <a:cubicBezTo>
                    <a:pt x="3356" y="346"/>
                    <a:pt x="3356" y="347"/>
                    <a:pt x="3355" y="343"/>
                  </a:cubicBezTo>
                  <a:lnTo>
                    <a:pt x="3357" y="345"/>
                  </a:lnTo>
                  <a:close/>
                  <a:moveTo>
                    <a:pt x="3335" y="149"/>
                  </a:moveTo>
                  <a:cubicBezTo>
                    <a:pt x="3336" y="150"/>
                    <a:pt x="3335" y="152"/>
                    <a:pt x="3335" y="153"/>
                  </a:cubicBezTo>
                  <a:cubicBezTo>
                    <a:pt x="3334" y="153"/>
                    <a:pt x="3333" y="153"/>
                    <a:pt x="3332" y="153"/>
                  </a:cubicBezTo>
                  <a:cubicBezTo>
                    <a:pt x="3329" y="149"/>
                    <a:pt x="3332" y="142"/>
                    <a:pt x="3335" y="149"/>
                  </a:cubicBezTo>
                  <a:close/>
                  <a:moveTo>
                    <a:pt x="3315" y="310"/>
                  </a:moveTo>
                  <a:cubicBezTo>
                    <a:pt x="3308" y="303"/>
                    <a:pt x="3309" y="306"/>
                    <a:pt x="3310" y="297"/>
                  </a:cubicBezTo>
                  <a:cubicBezTo>
                    <a:pt x="3316" y="301"/>
                    <a:pt x="3316" y="299"/>
                    <a:pt x="3318" y="310"/>
                  </a:cubicBezTo>
                  <a:cubicBezTo>
                    <a:pt x="3319" y="310"/>
                    <a:pt x="3316" y="310"/>
                    <a:pt x="3315" y="310"/>
                  </a:cubicBezTo>
                  <a:close/>
                  <a:moveTo>
                    <a:pt x="3365" y="409"/>
                  </a:moveTo>
                  <a:cubicBezTo>
                    <a:pt x="3356" y="397"/>
                    <a:pt x="3331" y="359"/>
                    <a:pt x="3330" y="345"/>
                  </a:cubicBezTo>
                  <a:cubicBezTo>
                    <a:pt x="3337" y="347"/>
                    <a:pt x="3331" y="337"/>
                    <a:pt x="3371" y="401"/>
                  </a:cubicBezTo>
                  <a:cubicBezTo>
                    <a:pt x="3374" y="407"/>
                    <a:pt x="3370" y="416"/>
                    <a:pt x="3365" y="409"/>
                  </a:cubicBezTo>
                  <a:close/>
                  <a:moveTo>
                    <a:pt x="3423" y="658"/>
                  </a:moveTo>
                  <a:cubicBezTo>
                    <a:pt x="3423" y="675"/>
                    <a:pt x="3437" y="683"/>
                    <a:pt x="3432" y="694"/>
                  </a:cubicBezTo>
                  <a:cubicBezTo>
                    <a:pt x="3430" y="692"/>
                    <a:pt x="3427" y="689"/>
                    <a:pt x="3426" y="687"/>
                  </a:cubicBezTo>
                  <a:cubicBezTo>
                    <a:pt x="3353" y="562"/>
                    <a:pt x="3375" y="602"/>
                    <a:pt x="3392" y="592"/>
                  </a:cubicBezTo>
                  <a:cubicBezTo>
                    <a:pt x="3412" y="581"/>
                    <a:pt x="3441" y="670"/>
                    <a:pt x="3552" y="867"/>
                  </a:cubicBezTo>
                  <a:cubicBezTo>
                    <a:pt x="3560" y="881"/>
                    <a:pt x="3568" y="896"/>
                    <a:pt x="3574" y="913"/>
                  </a:cubicBezTo>
                  <a:cubicBezTo>
                    <a:pt x="3565" y="909"/>
                    <a:pt x="3586" y="942"/>
                    <a:pt x="3423" y="658"/>
                  </a:cubicBezTo>
                  <a:close/>
                  <a:moveTo>
                    <a:pt x="3594" y="942"/>
                  </a:moveTo>
                  <a:cubicBezTo>
                    <a:pt x="3593" y="941"/>
                    <a:pt x="3592" y="940"/>
                    <a:pt x="3591" y="939"/>
                  </a:cubicBezTo>
                  <a:cubicBezTo>
                    <a:pt x="3589" y="932"/>
                    <a:pt x="3595" y="935"/>
                    <a:pt x="3595" y="940"/>
                  </a:cubicBezTo>
                  <a:cubicBezTo>
                    <a:pt x="3595" y="941"/>
                    <a:pt x="3594" y="941"/>
                    <a:pt x="3594" y="942"/>
                  </a:cubicBezTo>
                  <a:close/>
                  <a:moveTo>
                    <a:pt x="3609" y="964"/>
                  </a:moveTo>
                  <a:cubicBezTo>
                    <a:pt x="3633" y="996"/>
                    <a:pt x="3626" y="984"/>
                    <a:pt x="3632" y="1006"/>
                  </a:cubicBezTo>
                  <a:cubicBezTo>
                    <a:pt x="3622" y="996"/>
                    <a:pt x="3606" y="976"/>
                    <a:pt x="3609" y="964"/>
                  </a:cubicBezTo>
                  <a:close/>
                  <a:moveTo>
                    <a:pt x="3683" y="1165"/>
                  </a:moveTo>
                  <a:cubicBezTo>
                    <a:pt x="3676" y="1149"/>
                    <a:pt x="3683" y="1143"/>
                    <a:pt x="3684" y="1140"/>
                  </a:cubicBezTo>
                  <a:cubicBezTo>
                    <a:pt x="3683" y="1139"/>
                    <a:pt x="3683" y="1139"/>
                    <a:pt x="3683" y="1139"/>
                  </a:cubicBezTo>
                  <a:cubicBezTo>
                    <a:pt x="3686" y="1136"/>
                    <a:pt x="3685" y="1136"/>
                    <a:pt x="3684" y="1139"/>
                  </a:cubicBezTo>
                  <a:cubicBezTo>
                    <a:pt x="3683" y="1139"/>
                    <a:pt x="3683" y="1139"/>
                    <a:pt x="3683" y="1139"/>
                  </a:cubicBezTo>
                  <a:cubicBezTo>
                    <a:pt x="3684" y="1139"/>
                    <a:pt x="3684" y="1139"/>
                    <a:pt x="3684" y="1140"/>
                  </a:cubicBezTo>
                  <a:cubicBezTo>
                    <a:pt x="3712" y="1192"/>
                    <a:pt x="3713" y="1188"/>
                    <a:pt x="3719" y="1224"/>
                  </a:cubicBezTo>
                  <a:cubicBezTo>
                    <a:pt x="3702" y="1206"/>
                    <a:pt x="3692" y="1186"/>
                    <a:pt x="3683" y="1165"/>
                  </a:cubicBezTo>
                  <a:close/>
                  <a:moveTo>
                    <a:pt x="3768" y="1163"/>
                  </a:moveTo>
                  <a:cubicBezTo>
                    <a:pt x="3773" y="1167"/>
                    <a:pt x="3772" y="1163"/>
                    <a:pt x="3775" y="1175"/>
                  </a:cubicBezTo>
                  <a:cubicBezTo>
                    <a:pt x="3767" y="1165"/>
                    <a:pt x="3769" y="1168"/>
                    <a:pt x="3768" y="1163"/>
                  </a:cubicBezTo>
                  <a:close/>
                  <a:moveTo>
                    <a:pt x="4176" y="1858"/>
                  </a:moveTo>
                  <a:cubicBezTo>
                    <a:pt x="4173" y="1856"/>
                    <a:pt x="4173" y="1856"/>
                    <a:pt x="4176" y="1856"/>
                  </a:cubicBezTo>
                  <a:cubicBezTo>
                    <a:pt x="4179" y="1858"/>
                    <a:pt x="4179" y="1858"/>
                    <a:pt x="4176" y="1858"/>
                  </a:cubicBezTo>
                  <a:close/>
                  <a:moveTo>
                    <a:pt x="4322" y="2138"/>
                  </a:moveTo>
                  <a:cubicBezTo>
                    <a:pt x="4327" y="2149"/>
                    <a:pt x="4336" y="2158"/>
                    <a:pt x="4339" y="2172"/>
                  </a:cubicBezTo>
                  <a:cubicBezTo>
                    <a:pt x="4325" y="2155"/>
                    <a:pt x="4323" y="2144"/>
                    <a:pt x="4322" y="2138"/>
                  </a:cubicBezTo>
                  <a:cubicBezTo>
                    <a:pt x="4321" y="2136"/>
                    <a:pt x="4320" y="2134"/>
                    <a:pt x="4319" y="2132"/>
                  </a:cubicBezTo>
                  <a:cubicBezTo>
                    <a:pt x="4321" y="2132"/>
                    <a:pt x="4321" y="2134"/>
                    <a:pt x="4322" y="2138"/>
                  </a:cubicBezTo>
                  <a:close/>
                  <a:moveTo>
                    <a:pt x="4292" y="2140"/>
                  </a:moveTo>
                  <a:cubicBezTo>
                    <a:pt x="4287" y="2129"/>
                    <a:pt x="4287" y="2129"/>
                    <a:pt x="4290" y="2114"/>
                  </a:cubicBezTo>
                  <a:cubicBezTo>
                    <a:pt x="4327" y="2145"/>
                    <a:pt x="4404" y="2396"/>
                    <a:pt x="4292" y="2140"/>
                  </a:cubicBezTo>
                  <a:close/>
                  <a:moveTo>
                    <a:pt x="4350" y="2193"/>
                  </a:moveTo>
                  <a:cubicBezTo>
                    <a:pt x="4358" y="2201"/>
                    <a:pt x="4356" y="2197"/>
                    <a:pt x="4358" y="2207"/>
                  </a:cubicBezTo>
                  <a:cubicBezTo>
                    <a:pt x="4350" y="2200"/>
                    <a:pt x="4352" y="2203"/>
                    <a:pt x="4350" y="2193"/>
                  </a:cubicBezTo>
                  <a:close/>
                  <a:moveTo>
                    <a:pt x="4387" y="2282"/>
                  </a:moveTo>
                  <a:cubicBezTo>
                    <a:pt x="4387" y="2282"/>
                    <a:pt x="4386" y="2281"/>
                    <a:pt x="4386" y="2281"/>
                  </a:cubicBezTo>
                  <a:cubicBezTo>
                    <a:pt x="4382" y="2278"/>
                    <a:pt x="4382" y="2279"/>
                    <a:pt x="4386" y="2280"/>
                  </a:cubicBezTo>
                  <a:cubicBezTo>
                    <a:pt x="4386" y="2281"/>
                    <a:pt x="4386" y="2281"/>
                    <a:pt x="4386" y="2281"/>
                  </a:cubicBezTo>
                  <a:cubicBezTo>
                    <a:pt x="4386" y="2279"/>
                    <a:pt x="4387" y="2280"/>
                    <a:pt x="4387" y="2282"/>
                  </a:cubicBezTo>
                  <a:cubicBezTo>
                    <a:pt x="4395" y="2286"/>
                    <a:pt x="4393" y="2285"/>
                    <a:pt x="4394" y="2289"/>
                  </a:cubicBezTo>
                  <a:cubicBezTo>
                    <a:pt x="4390" y="2289"/>
                    <a:pt x="4388" y="2284"/>
                    <a:pt x="4387" y="2282"/>
                  </a:cubicBezTo>
                  <a:close/>
                  <a:moveTo>
                    <a:pt x="4428" y="2394"/>
                  </a:moveTo>
                  <a:cubicBezTo>
                    <a:pt x="4436" y="2403"/>
                    <a:pt x="4434" y="2400"/>
                    <a:pt x="4435" y="2405"/>
                  </a:cubicBezTo>
                  <a:cubicBezTo>
                    <a:pt x="4429" y="2401"/>
                    <a:pt x="4431" y="2405"/>
                    <a:pt x="4428" y="2394"/>
                  </a:cubicBezTo>
                  <a:close/>
                  <a:moveTo>
                    <a:pt x="4450" y="2326"/>
                  </a:moveTo>
                  <a:cubicBezTo>
                    <a:pt x="4449" y="2325"/>
                    <a:pt x="4447" y="2324"/>
                    <a:pt x="4447" y="2324"/>
                  </a:cubicBezTo>
                  <a:cubicBezTo>
                    <a:pt x="4447" y="2321"/>
                    <a:pt x="4447" y="2319"/>
                    <a:pt x="4447" y="2318"/>
                  </a:cubicBezTo>
                  <a:cubicBezTo>
                    <a:pt x="4448" y="2321"/>
                    <a:pt x="4449" y="2323"/>
                    <a:pt x="4450" y="2326"/>
                  </a:cubicBezTo>
                  <a:close/>
                  <a:moveTo>
                    <a:pt x="4516" y="2526"/>
                  </a:moveTo>
                  <a:cubicBezTo>
                    <a:pt x="4494" y="2485"/>
                    <a:pt x="4485" y="2505"/>
                    <a:pt x="4446" y="2428"/>
                  </a:cubicBezTo>
                  <a:cubicBezTo>
                    <a:pt x="4478" y="2451"/>
                    <a:pt x="4478" y="2464"/>
                    <a:pt x="4501" y="2491"/>
                  </a:cubicBezTo>
                  <a:cubicBezTo>
                    <a:pt x="4510" y="2502"/>
                    <a:pt x="4515" y="2516"/>
                    <a:pt x="4524" y="2531"/>
                  </a:cubicBezTo>
                  <a:cubicBezTo>
                    <a:pt x="4520" y="2529"/>
                    <a:pt x="4517" y="2527"/>
                    <a:pt x="4516" y="2526"/>
                  </a:cubicBezTo>
                  <a:close/>
                  <a:moveTo>
                    <a:pt x="4690" y="2862"/>
                  </a:moveTo>
                  <a:cubicBezTo>
                    <a:pt x="4700" y="2876"/>
                    <a:pt x="4729" y="2927"/>
                    <a:pt x="4733" y="2941"/>
                  </a:cubicBezTo>
                  <a:cubicBezTo>
                    <a:pt x="4730" y="2940"/>
                    <a:pt x="4726" y="2941"/>
                    <a:pt x="4725" y="2939"/>
                  </a:cubicBezTo>
                  <a:cubicBezTo>
                    <a:pt x="4719" y="2932"/>
                    <a:pt x="4712" y="2924"/>
                    <a:pt x="4708" y="2916"/>
                  </a:cubicBezTo>
                  <a:cubicBezTo>
                    <a:pt x="4623" y="2770"/>
                    <a:pt x="4636" y="2792"/>
                    <a:pt x="4631" y="2775"/>
                  </a:cubicBezTo>
                  <a:cubicBezTo>
                    <a:pt x="4652" y="2799"/>
                    <a:pt x="4648" y="2803"/>
                    <a:pt x="4690" y="2862"/>
                  </a:cubicBezTo>
                  <a:close/>
                  <a:moveTo>
                    <a:pt x="4583" y="2574"/>
                  </a:moveTo>
                  <a:cubicBezTo>
                    <a:pt x="4583" y="2575"/>
                    <a:pt x="4583" y="2575"/>
                    <a:pt x="4583" y="2575"/>
                  </a:cubicBezTo>
                  <a:cubicBezTo>
                    <a:pt x="4580" y="2573"/>
                    <a:pt x="4580" y="2573"/>
                    <a:pt x="4583" y="2574"/>
                  </a:cubicBezTo>
                  <a:close/>
                  <a:moveTo>
                    <a:pt x="4813" y="3334"/>
                  </a:moveTo>
                  <a:cubicBezTo>
                    <a:pt x="4792" y="3330"/>
                    <a:pt x="4792" y="3283"/>
                    <a:pt x="4815" y="3327"/>
                  </a:cubicBezTo>
                  <a:cubicBezTo>
                    <a:pt x="4817" y="3331"/>
                    <a:pt x="4816" y="3333"/>
                    <a:pt x="4813" y="3334"/>
                  </a:cubicBezTo>
                  <a:close/>
                  <a:moveTo>
                    <a:pt x="4859" y="3379"/>
                  </a:moveTo>
                  <a:cubicBezTo>
                    <a:pt x="4845" y="3366"/>
                    <a:pt x="4865" y="3403"/>
                    <a:pt x="4700" y="3098"/>
                  </a:cubicBezTo>
                  <a:cubicBezTo>
                    <a:pt x="4645" y="2997"/>
                    <a:pt x="4862" y="3359"/>
                    <a:pt x="4859" y="3379"/>
                  </a:cubicBezTo>
                  <a:close/>
                  <a:moveTo>
                    <a:pt x="4717" y="3022"/>
                  </a:moveTo>
                  <a:cubicBezTo>
                    <a:pt x="4718" y="3019"/>
                    <a:pt x="4717" y="3019"/>
                    <a:pt x="4719" y="3022"/>
                  </a:cubicBezTo>
                  <a:lnTo>
                    <a:pt x="4717" y="3022"/>
                  </a:lnTo>
                  <a:close/>
                  <a:moveTo>
                    <a:pt x="4836" y="3292"/>
                  </a:moveTo>
                  <a:cubicBezTo>
                    <a:pt x="4839" y="3292"/>
                    <a:pt x="4838" y="3291"/>
                    <a:pt x="4840" y="3296"/>
                  </a:cubicBezTo>
                  <a:cubicBezTo>
                    <a:pt x="4836" y="3296"/>
                    <a:pt x="4837" y="3298"/>
                    <a:pt x="4836" y="3292"/>
                  </a:cubicBezTo>
                  <a:close/>
                  <a:moveTo>
                    <a:pt x="4855" y="3327"/>
                  </a:moveTo>
                  <a:cubicBezTo>
                    <a:pt x="4858" y="3327"/>
                    <a:pt x="4857" y="3326"/>
                    <a:pt x="4859" y="3332"/>
                  </a:cubicBezTo>
                  <a:cubicBezTo>
                    <a:pt x="4856" y="3331"/>
                    <a:pt x="4857" y="3333"/>
                    <a:pt x="4855" y="3327"/>
                  </a:cubicBezTo>
                  <a:close/>
                  <a:moveTo>
                    <a:pt x="4873" y="3356"/>
                  </a:moveTo>
                  <a:cubicBezTo>
                    <a:pt x="4879" y="3362"/>
                    <a:pt x="4883" y="3367"/>
                    <a:pt x="4883" y="3375"/>
                  </a:cubicBezTo>
                  <a:cubicBezTo>
                    <a:pt x="4876" y="3371"/>
                    <a:pt x="4872" y="3365"/>
                    <a:pt x="4873" y="3356"/>
                  </a:cubicBezTo>
                  <a:close/>
                  <a:moveTo>
                    <a:pt x="4904" y="3375"/>
                  </a:moveTo>
                  <a:cubicBezTo>
                    <a:pt x="4888" y="3350"/>
                    <a:pt x="4736" y="3072"/>
                    <a:pt x="4724" y="3047"/>
                  </a:cubicBezTo>
                  <a:cubicBezTo>
                    <a:pt x="4737" y="3040"/>
                    <a:pt x="4749" y="3079"/>
                    <a:pt x="4758" y="3088"/>
                  </a:cubicBezTo>
                  <a:cubicBezTo>
                    <a:pt x="4770" y="3100"/>
                    <a:pt x="4769" y="3126"/>
                    <a:pt x="4782" y="3142"/>
                  </a:cubicBezTo>
                  <a:cubicBezTo>
                    <a:pt x="4785" y="3146"/>
                    <a:pt x="4912" y="3379"/>
                    <a:pt x="4913" y="3379"/>
                  </a:cubicBezTo>
                  <a:cubicBezTo>
                    <a:pt x="4910" y="3379"/>
                    <a:pt x="4906" y="3379"/>
                    <a:pt x="4904" y="3375"/>
                  </a:cubicBezTo>
                  <a:close/>
                  <a:moveTo>
                    <a:pt x="4929" y="3374"/>
                  </a:moveTo>
                  <a:cubicBezTo>
                    <a:pt x="4666" y="2922"/>
                    <a:pt x="4721" y="2983"/>
                    <a:pt x="4690" y="2940"/>
                  </a:cubicBezTo>
                  <a:cubicBezTo>
                    <a:pt x="4676" y="2920"/>
                    <a:pt x="4593" y="2776"/>
                    <a:pt x="4574" y="2730"/>
                  </a:cubicBezTo>
                  <a:cubicBezTo>
                    <a:pt x="4584" y="2720"/>
                    <a:pt x="4577" y="2719"/>
                    <a:pt x="4604" y="2733"/>
                  </a:cubicBezTo>
                  <a:cubicBezTo>
                    <a:pt x="4604" y="2733"/>
                    <a:pt x="4604" y="2733"/>
                    <a:pt x="4605" y="2733"/>
                  </a:cubicBezTo>
                  <a:cubicBezTo>
                    <a:pt x="4592" y="2701"/>
                    <a:pt x="4623" y="2724"/>
                    <a:pt x="4605" y="2733"/>
                  </a:cubicBezTo>
                  <a:cubicBezTo>
                    <a:pt x="4605" y="2733"/>
                    <a:pt x="4605" y="2734"/>
                    <a:pt x="4605" y="2734"/>
                  </a:cubicBezTo>
                  <a:cubicBezTo>
                    <a:pt x="4604" y="2733"/>
                    <a:pt x="4604" y="2733"/>
                    <a:pt x="4604" y="2733"/>
                  </a:cubicBezTo>
                  <a:cubicBezTo>
                    <a:pt x="4604" y="2734"/>
                    <a:pt x="4605" y="2736"/>
                    <a:pt x="4609" y="2742"/>
                  </a:cubicBezTo>
                  <a:cubicBezTo>
                    <a:pt x="4609" y="2742"/>
                    <a:pt x="4609" y="2741"/>
                    <a:pt x="4609" y="2741"/>
                  </a:cubicBezTo>
                  <a:cubicBezTo>
                    <a:pt x="4614" y="2748"/>
                    <a:pt x="4613" y="2746"/>
                    <a:pt x="4609" y="2742"/>
                  </a:cubicBezTo>
                  <a:cubicBezTo>
                    <a:pt x="4609" y="2742"/>
                    <a:pt x="4609" y="2742"/>
                    <a:pt x="4609" y="2742"/>
                  </a:cubicBezTo>
                  <a:cubicBezTo>
                    <a:pt x="4591" y="2762"/>
                    <a:pt x="4603" y="2751"/>
                    <a:pt x="4720" y="2969"/>
                  </a:cubicBezTo>
                  <a:cubicBezTo>
                    <a:pt x="4736" y="3000"/>
                    <a:pt x="4754" y="3031"/>
                    <a:pt x="4776" y="3058"/>
                  </a:cubicBezTo>
                  <a:cubicBezTo>
                    <a:pt x="4790" y="3107"/>
                    <a:pt x="4776" y="3076"/>
                    <a:pt x="4853" y="3208"/>
                  </a:cubicBezTo>
                  <a:cubicBezTo>
                    <a:pt x="4890" y="3273"/>
                    <a:pt x="4869" y="3245"/>
                    <a:pt x="4927" y="3345"/>
                  </a:cubicBezTo>
                  <a:cubicBezTo>
                    <a:pt x="4955" y="3394"/>
                    <a:pt x="4945" y="3370"/>
                    <a:pt x="4958" y="3401"/>
                  </a:cubicBezTo>
                  <a:cubicBezTo>
                    <a:pt x="4949" y="3405"/>
                    <a:pt x="4941" y="3395"/>
                    <a:pt x="4929" y="3374"/>
                  </a:cubicBezTo>
                  <a:close/>
                  <a:moveTo>
                    <a:pt x="4998" y="3239"/>
                  </a:moveTo>
                  <a:cubicBezTo>
                    <a:pt x="4997" y="3237"/>
                    <a:pt x="4998" y="3235"/>
                    <a:pt x="4998" y="3232"/>
                  </a:cubicBezTo>
                  <a:cubicBezTo>
                    <a:pt x="4998" y="3231"/>
                    <a:pt x="4998" y="3231"/>
                    <a:pt x="4998" y="3231"/>
                  </a:cubicBezTo>
                  <a:cubicBezTo>
                    <a:pt x="4997" y="3230"/>
                    <a:pt x="4997" y="3230"/>
                    <a:pt x="4997" y="3230"/>
                  </a:cubicBezTo>
                  <a:cubicBezTo>
                    <a:pt x="4997" y="3230"/>
                    <a:pt x="4997" y="3229"/>
                    <a:pt x="4997" y="3229"/>
                  </a:cubicBezTo>
                  <a:cubicBezTo>
                    <a:pt x="4996" y="3226"/>
                    <a:pt x="4994" y="3223"/>
                    <a:pt x="4994" y="3222"/>
                  </a:cubicBezTo>
                  <a:cubicBezTo>
                    <a:pt x="4993" y="3222"/>
                    <a:pt x="4993" y="3222"/>
                    <a:pt x="4992" y="3222"/>
                  </a:cubicBezTo>
                  <a:cubicBezTo>
                    <a:pt x="4992" y="3221"/>
                    <a:pt x="4992" y="3221"/>
                    <a:pt x="4991" y="3220"/>
                  </a:cubicBezTo>
                  <a:cubicBezTo>
                    <a:pt x="4984" y="3217"/>
                    <a:pt x="4983" y="3216"/>
                    <a:pt x="4983" y="3205"/>
                  </a:cubicBezTo>
                  <a:cubicBezTo>
                    <a:pt x="4982" y="3204"/>
                    <a:pt x="4982" y="3203"/>
                    <a:pt x="4982" y="3203"/>
                  </a:cubicBezTo>
                  <a:cubicBezTo>
                    <a:pt x="4982" y="3203"/>
                    <a:pt x="4982" y="3203"/>
                    <a:pt x="4981" y="3203"/>
                  </a:cubicBezTo>
                  <a:cubicBezTo>
                    <a:pt x="4982" y="3203"/>
                    <a:pt x="4982" y="3202"/>
                    <a:pt x="4982" y="3202"/>
                  </a:cubicBezTo>
                  <a:cubicBezTo>
                    <a:pt x="4978" y="3198"/>
                    <a:pt x="4963" y="3185"/>
                    <a:pt x="4970" y="3183"/>
                  </a:cubicBezTo>
                  <a:cubicBezTo>
                    <a:pt x="4973" y="3182"/>
                    <a:pt x="4985" y="3190"/>
                    <a:pt x="4982" y="3202"/>
                  </a:cubicBezTo>
                  <a:cubicBezTo>
                    <a:pt x="4982" y="3203"/>
                    <a:pt x="4982" y="3203"/>
                    <a:pt x="4982" y="3203"/>
                  </a:cubicBezTo>
                  <a:cubicBezTo>
                    <a:pt x="4982" y="3203"/>
                    <a:pt x="4982" y="3203"/>
                    <a:pt x="4983" y="3204"/>
                  </a:cubicBezTo>
                  <a:cubicBezTo>
                    <a:pt x="4983" y="3204"/>
                    <a:pt x="4983" y="3205"/>
                    <a:pt x="4983" y="3205"/>
                  </a:cubicBezTo>
                  <a:cubicBezTo>
                    <a:pt x="4984" y="3207"/>
                    <a:pt x="4987" y="3212"/>
                    <a:pt x="4991" y="3220"/>
                  </a:cubicBezTo>
                  <a:cubicBezTo>
                    <a:pt x="4992" y="3220"/>
                    <a:pt x="4992" y="3220"/>
                    <a:pt x="4993" y="3220"/>
                  </a:cubicBezTo>
                  <a:cubicBezTo>
                    <a:pt x="4992" y="3221"/>
                    <a:pt x="4992" y="3221"/>
                    <a:pt x="4992" y="3221"/>
                  </a:cubicBezTo>
                  <a:cubicBezTo>
                    <a:pt x="4993" y="3221"/>
                    <a:pt x="4993" y="3221"/>
                    <a:pt x="4994" y="3222"/>
                  </a:cubicBezTo>
                  <a:cubicBezTo>
                    <a:pt x="4996" y="3223"/>
                    <a:pt x="4997" y="3226"/>
                    <a:pt x="4997" y="3229"/>
                  </a:cubicBezTo>
                  <a:cubicBezTo>
                    <a:pt x="4998" y="3229"/>
                    <a:pt x="4998" y="3230"/>
                    <a:pt x="4999" y="3231"/>
                  </a:cubicBezTo>
                  <a:cubicBezTo>
                    <a:pt x="4999" y="3231"/>
                    <a:pt x="4998" y="3232"/>
                    <a:pt x="4998" y="3232"/>
                  </a:cubicBezTo>
                  <a:cubicBezTo>
                    <a:pt x="5000" y="3237"/>
                    <a:pt x="5006" y="3248"/>
                    <a:pt x="5022" y="3281"/>
                  </a:cubicBezTo>
                  <a:cubicBezTo>
                    <a:pt x="5009" y="3264"/>
                    <a:pt x="5004" y="3251"/>
                    <a:pt x="4998" y="3239"/>
                  </a:cubicBezTo>
                  <a:close/>
                  <a:moveTo>
                    <a:pt x="5182" y="3387"/>
                  </a:moveTo>
                  <a:cubicBezTo>
                    <a:pt x="5181" y="3387"/>
                    <a:pt x="5180" y="3387"/>
                    <a:pt x="5179" y="3387"/>
                  </a:cubicBezTo>
                  <a:cubicBezTo>
                    <a:pt x="5175" y="3384"/>
                    <a:pt x="5173" y="3380"/>
                    <a:pt x="5173" y="3376"/>
                  </a:cubicBezTo>
                  <a:cubicBezTo>
                    <a:pt x="5172" y="3369"/>
                    <a:pt x="5183" y="3374"/>
                    <a:pt x="5182" y="3387"/>
                  </a:cubicBezTo>
                  <a:close/>
                  <a:moveTo>
                    <a:pt x="5308" y="3895"/>
                  </a:moveTo>
                  <a:cubicBezTo>
                    <a:pt x="5295" y="3886"/>
                    <a:pt x="5224" y="3743"/>
                    <a:pt x="5216" y="3720"/>
                  </a:cubicBezTo>
                  <a:cubicBezTo>
                    <a:pt x="5254" y="3784"/>
                    <a:pt x="5287" y="3838"/>
                    <a:pt x="5316" y="3895"/>
                  </a:cubicBezTo>
                  <a:cubicBezTo>
                    <a:pt x="5312" y="3895"/>
                    <a:pt x="5310" y="3896"/>
                    <a:pt x="5308" y="3895"/>
                  </a:cubicBezTo>
                  <a:close/>
                  <a:moveTo>
                    <a:pt x="5518" y="3842"/>
                  </a:moveTo>
                  <a:cubicBezTo>
                    <a:pt x="5527" y="3836"/>
                    <a:pt x="5530" y="3833"/>
                    <a:pt x="5532" y="3833"/>
                  </a:cubicBezTo>
                  <a:cubicBezTo>
                    <a:pt x="5538" y="3835"/>
                    <a:pt x="5522" y="3840"/>
                    <a:pt x="5518" y="3842"/>
                  </a:cubicBezTo>
                  <a:close/>
                  <a:moveTo>
                    <a:pt x="5595" y="3814"/>
                  </a:moveTo>
                  <a:cubicBezTo>
                    <a:pt x="5597" y="3812"/>
                    <a:pt x="5597" y="3812"/>
                    <a:pt x="5597" y="3812"/>
                  </a:cubicBezTo>
                  <a:cubicBezTo>
                    <a:pt x="5598" y="3814"/>
                    <a:pt x="5599" y="3813"/>
                    <a:pt x="5595" y="3814"/>
                  </a:cubicBezTo>
                  <a:close/>
                  <a:moveTo>
                    <a:pt x="5616" y="3840"/>
                  </a:moveTo>
                  <a:cubicBezTo>
                    <a:pt x="5614" y="3841"/>
                    <a:pt x="5612" y="3842"/>
                    <a:pt x="5609" y="3842"/>
                  </a:cubicBezTo>
                  <a:cubicBezTo>
                    <a:pt x="5610" y="3840"/>
                    <a:pt x="5610" y="3837"/>
                    <a:pt x="5611" y="3834"/>
                  </a:cubicBezTo>
                  <a:cubicBezTo>
                    <a:pt x="5613" y="3835"/>
                    <a:pt x="5616" y="3834"/>
                    <a:pt x="5617" y="3835"/>
                  </a:cubicBezTo>
                  <a:cubicBezTo>
                    <a:pt x="5617" y="3836"/>
                    <a:pt x="5617" y="3839"/>
                    <a:pt x="5616" y="3840"/>
                  </a:cubicBezTo>
                  <a:close/>
                  <a:moveTo>
                    <a:pt x="5721" y="3813"/>
                  </a:moveTo>
                  <a:cubicBezTo>
                    <a:pt x="5718" y="3815"/>
                    <a:pt x="5717" y="3815"/>
                    <a:pt x="5715" y="3814"/>
                  </a:cubicBezTo>
                  <a:cubicBezTo>
                    <a:pt x="5717" y="3811"/>
                    <a:pt x="5716" y="3812"/>
                    <a:pt x="5720" y="3811"/>
                  </a:cubicBezTo>
                  <a:cubicBezTo>
                    <a:pt x="5720" y="3812"/>
                    <a:pt x="5721" y="3812"/>
                    <a:pt x="5721" y="3813"/>
                  </a:cubicBezTo>
                  <a:close/>
                  <a:moveTo>
                    <a:pt x="5755" y="3765"/>
                  </a:moveTo>
                  <a:cubicBezTo>
                    <a:pt x="5742" y="3776"/>
                    <a:pt x="5743" y="3772"/>
                    <a:pt x="5734" y="3777"/>
                  </a:cubicBezTo>
                  <a:cubicBezTo>
                    <a:pt x="5724" y="3782"/>
                    <a:pt x="5733" y="3780"/>
                    <a:pt x="5713" y="3787"/>
                  </a:cubicBezTo>
                  <a:cubicBezTo>
                    <a:pt x="5714" y="3784"/>
                    <a:pt x="5715" y="3783"/>
                    <a:pt x="5716" y="3782"/>
                  </a:cubicBezTo>
                  <a:cubicBezTo>
                    <a:pt x="5757" y="3759"/>
                    <a:pt x="5751" y="3763"/>
                    <a:pt x="5755" y="3763"/>
                  </a:cubicBezTo>
                  <a:cubicBezTo>
                    <a:pt x="5755" y="3764"/>
                    <a:pt x="5755" y="3765"/>
                    <a:pt x="5755" y="3765"/>
                  </a:cubicBezTo>
                  <a:close/>
                  <a:moveTo>
                    <a:pt x="5822" y="3790"/>
                  </a:moveTo>
                  <a:cubicBezTo>
                    <a:pt x="5824" y="3789"/>
                    <a:pt x="5826" y="3789"/>
                    <a:pt x="5828" y="3789"/>
                  </a:cubicBezTo>
                  <a:cubicBezTo>
                    <a:pt x="5824" y="3794"/>
                    <a:pt x="5829" y="3791"/>
                    <a:pt x="5785" y="3814"/>
                  </a:cubicBezTo>
                  <a:cubicBezTo>
                    <a:pt x="5776" y="3810"/>
                    <a:pt x="5782" y="3808"/>
                    <a:pt x="5822" y="3790"/>
                  </a:cubicBezTo>
                  <a:close/>
                  <a:moveTo>
                    <a:pt x="5790" y="3917"/>
                  </a:moveTo>
                  <a:cubicBezTo>
                    <a:pt x="5799" y="3906"/>
                    <a:pt x="5810" y="3902"/>
                    <a:pt x="5820" y="3897"/>
                  </a:cubicBezTo>
                  <a:cubicBezTo>
                    <a:pt x="5841" y="3884"/>
                    <a:pt x="5862" y="3870"/>
                    <a:pt x="5887" y="3864"/>
                  </a:cubicBezTo>
                  <a:cubicBezTo>
                    <a:pt x="5854" y="3887"/>
                    <a:pt x="5844" y="3893"/>
                    <a:pt x="5790" y="3917"/>
                  </a:cubicBezTo>
                  <a:close/>
                  <a:moveTo>
                    <a:pt x="5929" y="3843"/>
                  </a:moveTo>
                  <a:cubicBezTo>
                    <a:pt x="5928" y="3843"/>
                    <a:pt x="5928" y="3842"/>
                    <a:pt x="5927" y="3842"/>
                  </a:cubicBezTo>
                  <a:cubicBezTo>
                    <a:pt x="5935" y="3835"/>
                    <a:pt x="5935" y="3842"/>
                    <a:pt x="5929" y="3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 dirty="0"/>
            </a:p>
          </p:txBody>
        </p:sp>
        <p:sp>
          <p:nvSpPr>
            <p:cNvPr id="80" name="Freeform 70"/>
            <p:cNvSpPr/>
            <p:nvPr userDrawn="1"/>
          </p:nvSpPr>
          <p:spPr bwMode="auto">
            <a:xfrm>
              <a:off x="4753" y="2563"/>
              <a:ext cx="34" cy="68"/>
            </a:xfrm>
            <a:custGeom>
              <a:avLst/>
              <a:rect l="l" t="t" r="r" b="b"/>
              <a:pathLst>
                <a:path w="34" h="68">
                  <a:moveTo>
                    <a:pt x="34" y="68"/>
                  </a:moveTo>
                  <a:cubicBezTo>
                    <a:pt x="34" y="62"/>
                    <a:pt x="33" y="56"/>
                    <a:pt x="33" y="5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7" y="23"/>
                    <a:pt x="13" y="15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0" y="2"/>
                    <a:pt x="1" y="6"/>
                  </a:cubicBezTo>
                  <a:cubicBezTo>
                    <a:pt x="7" y="35"/>
                    <a:pt x="4" y="30"/>
                    <a:pt x="27" y="64"/>
                  </a:cubicBezTo>
                  <a:cubicBezTo>
                    <a:pt x="29" y="66"/>
                    <a:pt x="32" y="67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1" name="Freeform 71"/>
            <p:cNvSpPr/>
            <p:nvPr userDrawn="1"/>
          </p:nvSpPr>
          <p:spPr bwMode="auto">
            <a:xfrm>
              <a:off x="5033" y="3058"/>
              <a:ext cx="59" cy="114"/>
            </a:xfrm>
            <a:custGeom>
              <a:avLst/>
              <a:rect l="l" t="t" r="r" b="b"/>
              <a:pathLst>
                <a:path w="60" h="114">
                  <a:moveTo>
                    <a:pt x="40" y="113"/>
                  </a:moveTo>
                  <a:cubicBezTo>
                    <a:pt x="46" y="113"/>
                    <a:pt x="52" y="114"/>
                    <a:pt x="58" y="114"/>
                  </a:cubicBezTo>
                  <a:cubicBezTo>
                    <a:pt x="59" y="112"/>
                    <a:pt x="60" y="110"/>
                    <a:pt x="60" y="1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6" y="20"/>
                    <a:pt x="6" y="29"/>
                  </a:cubicBezTo>
                  <a:cubicBezTo>
                    <a:pt x="4" y="34"/>
                    <a:pt x="2" y="38"/>
                    <a:pt x="0" y="42"/>
                  </a:cubicBezTo>
                  <a:cubicBezTo>
                    <a:pt x="11" y="69"/>
                    <a:pt x="18" y="82"/>
                    <a:pt x="40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2" name="Freeform 72"/>
            <p:cNvSpPr/>
            <p:nvPr userDrawn="1"/>
          </p:nvSpPr>
          <p:spPr bwMode="auto">
            <a:xfrm>
              <a:off x="6553" y="3267"/>
              <a:ext cx="47" cy="25"/>
            </a:xfrm>
            <a:custGeom>
              <a:avLst/>
              <a:rect l="l" t="t" r="r" b="b"/>
              <a:pathLst>
                <a:path w="47" h="25">
                  <a:moveTo>
                    <a:pt x="0" y="25"/>
                  </a:moveTo>
                  <a:cubicBezTo>
                    <a:pt x="18" y="21"/>
                    <a:pt x="26" y="17"/>
                    <a:pt x="47" y="0"/>
                  </a:cubicBezTo>
                  <a:cubicBezTo>
                    <a:pt x="20" y="8"/>
                    <a:pt x="13" y="12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  <p:sp>
        <p:nvSpPr>
          <p:cNvPr id="2" name="Заглавие 1"/>
          <p:cNvSpPr>
            <a:spLocks noGrp="1" noEditPoints="1"/>
          </p:cNvSpPr>
          <p:nvPr>
            <p:ph type="ctrTitle" hasCustomPrompt="1"/>
          </p:nvPr>
        </p:nvSpPr>
        <p:spPr>
          <a:xfrm>
            <a:off x="303876" y="3435153"/>
            <a:ext cx="6567291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303876" y="5914828"/>
            <a:ext cx="6567291" cy="492442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noProof="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87" name="Контейнер за дата 86"/>
          <p:cNvSpPr>
            <a:spLocks noGrp="1" noEditPoints="1"/>
          </p:cNvSpPr>
          <p:nvPr>
            <p:ph type="dt" sz="half" idx="10"/>
          </p:nvPr>
        </p:nvSpPr>
        <p:spPr>
          <a:xfrm>
            <a:off x="303876" y="545497"/>
            <a:ext cx="2743200" cy="365125"/>
          </a:xfrm>
        </p:spPr>
        <p:txBody>
          <a:bodyPr/>
          <a:lstStyle/>
          <a:p>
            <a:fld id="{16CE7582-3588-4CA6-9B61-E42A42866ABE}" type="datetimeFigureOut">
              <a:rPr lang="en-US" smtClean="0"/>
              <a:t>10/14/2024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контент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Групиране 139"/>
          <p:cNvGrpSpPr/>
          <p:nvPr/>
        </p:nvGrpSpPr>
        <p:grpSpPr>
          <a:xfrm>
            <a:off x="-96256" y="-36096"/>
            <a:ext cx="6088063" cy="5411788"/>
            <a:chOff x="-3085309" y="3148833"/>
            <a:chExt cx="6088063" cy="541178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4" name="Freeform 48"/>
            <p:cNvSpPr/>
            <p:nvPr userDrawn="1"/>
          </p:nvSpPr>
          <p:spPr bwMode="auto">
            <a:xfrm>
              <a:off x="1453354" y="6298433"/>
              <a:ext cx="1588" cy="3175"/>
            </a:xfrm>
            <a:custGeom>
              <a:avLst/>
              <a:rect l="l" t="t" r="r" b="b"/>
              <a:pathLst>
                <a:path w="1" h="3">
                  <a:moveTo>
                    <a:pt x="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5" name="Freeform 49"/>
            <p:cNvSpPr/>
            <p:nvPr userDrawn="1"/>
          </p:nvSpPr>
          <p:spPr bwMode="auto">
            <a:xfrm>
              <a:off x="1442241" y="6301608"/>
              <a:ext cx="11113" cy="9525"/>
            </a:xfrm>
            <a:custGeom>
              <a:avLst/>
              <a:rect l="l" t="t" r="r" b="b"/>
              <a:pathLst>
                <a:path w="8" h="7">
                  <a:moveTo>
                    <a:pt x="8" y="0"/>
                  </a:moveTo>
                  <a:cubicBezTo>
                    <a:pt x="7" y="2"/>
                    <a:pt x="5" y="7"/>
                    <a:pt x="1" y="7"/>
                  </a:cubicBezTo>
                  <a:cubicBezTo>
                    <a:pt x="2" y="3"/>
                    <a:pt x="0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6" name="Freeform 50"/>
            <p:cNvSpPr/>
            <p:nvPr userDrawn="1"/>
          </p:nvSpPr>
          <p:spPr bwMode="auto">
            <a:xfrm>
              <a:off x="1140616" y="6936608"/>
              <a:ext cx="6350" cy="9525"/>
            </a:xfrm>
            <a:custGeom>
              <a:avLst/>
              <a:rect l="l" t="t" r="r" b="b"/>
              <a:pathLst>
                <a:path w="5" h="7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0" y="7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7" name="Freeform 51"/>
            <p:cNvSpPr/>
            <p:nvPr userDrawn="1"/>
          </p:nvSpPr>
          <p:spPr bwMode="auto">
            <a:xfrm>
              <a:off x="1429541" y="6069833"/>
              <a:ext cx="161925" cy="388938"/>
            </a:xfrm>
            <a:custGeom>
              <a:avLst/>
              <a:rect l="l" t="t" r="r" b="b"/>
              <a:pathLst>
                <a:path w="117" h="282">
                  <a:moveTo>
                    <a:pt x="114" y="0"/>
                  </a:moveTo>
                  <a:cubicBezTo>
                    <a:pt x="117" y="15"/>
                    <a:pt x="117" y="15"/>
                    <a:pt x="112" y="26"/>
                  </a:cubicBezTo>
                  <a:cubicBezTo>
                    <a:pt x="0" y="282"/>
                    <a:pt x="77" y="31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8" name="Freeform 52"/>
            <p:cNvSpPr/>
            <p:nvPr userDrawn="1"/>
          </p:nvSpPr>
          <p:spPr bwMode="auto">
            <a:xfrm>
              <a:off x="1264441" y="6503221"/>
              <a:ext cx="107950" cy="142875"/>
            </a:xfrm>
            <a:custGeom>
              <a:avLst/>
              <a:rect l="l" t="t" r="r" b="b"/>
              <a:pathLst>
                <a:path w="78" h="103">
                  <a:moveTo>
                    <a:pt x="78" y="0"/>
                  </a:moveTo>
                  <a:cubicBezTo>
                    <a:pt x="39" y="77"/>
                    <a:pt x="30" y="57"/>
                    <a:pt x="8" y="98"/>
                  </a:cubicBezTo>
                  <a:cubicBezTo>
                    <a:pt x="7" y="99"/>
                    <a:pt x="4" y="101"/>
                    <a:pt x="0" y="103"/>
                  </a:cubicBezTo>
                  <a:cubicBezTo>
                    <a:pt x="9" y="88"/>
                    <a:pt x="14" y="74"/>
                    <a:pt x="23" y="63"/>
                  </a:cubicBezTo>
                  <a:cubicBezTo>
                    <a:pt x="46" y="36"/>
                    <a:pt x="46" y="23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9" name="Freeform 53"/>
            <p:cNvSpPr/>
            <p:nvPr userDrawn="1"/>
          </p:nvSpPr>
          <p:spPr bwMode="auto">
            <a:xfrm>
              <a:off x="1542254" y="6095233"/>
              <a:ext cx="4763" cy="7938"/>
            </a:xfrm>
            <a:custGeom>
              <a:avLst/>
              <a:rect l="l" t="t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0" name="Freeform 54"/>
            <p:cNvSpPr/>
            <p:nvPr userDrawn="1"/>
          </p:nvSpPr>
          <p:spPr bwMode="auto">
            <a:xfrm>
              <a:off x="1520029" y="6103171"/>
              <a:ext cx="22225" cy="46038"/>
            </a:xfrm>
            <a:custGeom>
              <a:avLst/>
              <a:rect l="l" t="t" r="r" b="b"/>
              <a:pathLst>
                <a:path w="17" h="34">
                  <a:moveTo>
                    <a:pt x="17" y="0"/>
                  </a:moveTo>
                  <a:cubicBezTo>
                    <a:pt x="16" y="6"/>
                    <a:pt x="14" y="17"/>
                    <a:pt x="0" y="34"/>
                  </a:cubicBezTo>
                  <a:cubicBezTo>
                    <a:pt x="3" y="20"/>
                    <a:pt x="12" y="1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1" name="Freeform 55"/>
            <p:cNvSpPr/>
            <p:nvPr userDrawn="1"/>
          </p:nvSpPr>
          <p:spPr bwMode="auto">
            <a:xfrm>
              <a:off x="1493041" y="6179371"/>
              <a:ext cx="11113" cy="19050"/>
            </a:xfrm>
            <a:custGeom>
              <a:avLst/>
              <a:rect l="l" t="t" r="r" b="b"/>
              <a:pathLst>
                <a:path w="8" h="14">
                  <a:moveTo>
                    <a:pt x="8" y="0"/>
                  </a:moveTo>
                  <a:cubicBezTo>
                    <a:pt x="6" y="10"/>
                    <a:pt x="8" y="7"/>
                    <a:pt x="0" y="14"/>
                  </a:cubicBezTo>
                  <a:cubicBezTo>
                    <a:pt x="2" y="4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2" name="Freeform 56"/>
            <p:cNvSpPr/>
            <p:nvPr userDrawn="1"/>
          </p:nvSpPr>
          <p:spPr bwMode="auto">
            <a:xfrm>
              <a:off x="1454941" y="6296846"/>
              <a:ext cx="4763" cy="3175"/>
            </a:xfrm>
            <a:custGeom>
              <a:avLst/>
              <a:rect l="l" t="t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4" y="1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3" name="Freeform 57"/>
            <p:cNvSpPr/>
            <p:nvPr userDrawn="1"/>
          </p:nvSpPr>
          <p:spPr bwMode="auto">
            <a:xfrm>
              <a:off x="1385091" y="6457183"/>
              <a:ext cx="11113" cy="14288"/>
            </a:xfrm>
            <a:custGeom>
              <a:avLst/>
              <a:rect l="l" t="t" r="r" b="b"/>
              <a:pathLst>
                <a:path w="8" h="11">
                  <a:moveTo>
                    <a:pt x="1" y="11"/>
                  </a:moveTo>
                  <a:cubicBezTo>
                    <a:pt x="2" y="6"/>
                    <a:pt x="0" y="9"/>
                    <a:pt x="8" y="0"/>
                  </a:cubicBezTo>
                  <a:cubicBezTo>
                    <a:pt x="5" y="11"/>
                    <a:pt x="7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4" name="Freeform 58"/>
            <p:cNvSpPr/>
            <p:nvPr userDrawn="1"/>
          </p:nvSpPr>
          <p:spPr bwMode="auto">
            <a:xfrm>
              <a:off x="794541" y="7289033"/>
              <a:ext cx="303213" cy="561975"/>
            </a:xfrm>
            <a:custGeom>
              <a:avLst/>
              <a:rect l="l" t="t" r="r" b="b"/>
              <a:pathLst>
                <a:path w="220" h="406">
                  <a:moveTo>
                    <a:pt x="165" y="101"/>
                  </a:moveTo>
                  <a:cubicBezTo>
                    <a:pt x="0" y="406"/>
                    <a:pt x="20" y="369"/>
                    <a:pt x="6" y="382"/>
                  </a:cubicBezTo>
                  <a:cubicBezTo>
                    <a:pt x="3" y="362"/>
                    <a:pt x="220" y="0"/>
                    <a:pt x="165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5" name="Freeform 59"/>
            <p:cNvSpPr/>
            <p:nvPr userDrawn="1"/>
          </p:nvSpPr>
          <p:spPr bwMode="auto">
            <a:xfrm>
              <a:off x="1127916" y="6881046"/>
              <a:ext cx="42863" cy="44450"/>
            </a:xfrm>
            <a:custGeom>
              <a:avLst/>
              <a:rect l="l" t="t" r="r" b="b"/>
              <a:pathLst>
                <a:path w="31" h="32">
                  <a:moveTo>
                    <a:pt x="18" y="32"/>
                  </a:moveTo>
                  <a:cubicBezTo>
                    <a:pt x="0" y="23"/>
                    <a:pt x="31" y="0"/>
                    <a:pt x="1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6" name="Freeform 60"/>
            <p:cNvSpPr/>
            <p:nvPr userDrawn="1"/>
          </p:nvSpPr>
          <p:spPr bwMode="auto">
            <a:xfrm>
              <a:off x="1153316" y="692549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7" name="Freeform 61"/>
            <p:cNvSpPr/>
            <p:nvPr userDrawn="1"/>
          </p:nvSpPr>
          <p:spPr bwMode="auto">
            <a:xfrm>
              <a:off x="769141" y="7785921"/>
              <a:ext cx="15875" cy="25400"/>
            </a:xfrm>
            <a:custGeom>
              <a:avLst/>
              <a:rect l="l" t="t" r="r" b="b"/>
              <a:pathLst>
                <a:path w="11" h="19">
                  <a:moveTo>
                    <a:pt x="0" y="19"/>
                  </a:moveTo>
                  <a:cubicBezTo>
                    <a:pt x="0" y="11"/>
                    <a:pt x="4" y="6"/>
                    <a:pt x="10" y="0"/>
                  </a:cubicBezTo>
                  <a:cubicBezTo>
                    <a:pt x="11" y="9"/>
                    <a:pt x="7" y="15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8" name="Freeform 62"/>
            <p:cNvSpPr/>
            <p:nvPr userDrawn="1"/>
          </p:nvSpPr>
          <p:spPr bwMode="auto">
            <a:xfrm>
              <a:off x="727866" y="7349358"/>
              <a:ext cx="260350" cy="468313"/>
            </a:xfrm>
            <a:custGeom>
              <a:avLst/>
              <a:rect l="l" t="t" r="r" b="b"/>
              <a:pathLst>
                <a:path w="189" h="339">
                  <a:moveTo>
                    <a:pt x="155" y="48"/>
                  </a:moveTo>
                  <a:cubicBezTo>
                    <a:pt x="164" y="39"/>
                    <a:pt x="176" y="0"/>
                    <a:pt x="189" y="7"/>
                  </a:cubicBezTo>
                  <a:cubicBezTo>
                    <a:pt x="177" y="32"/>
                    <a:pt x="25" y="310"/>
                    <a:pt x="9" y="335"/>
                  </a:cubicBezTo>
                  <a:cubicBezTo>
                    <a:pt x="7" y="339"/>
                    <a:pt x="3" y="339"/>
                    <a:pt x="0" y="339"/>
                  </a:cubicBezTo>
                  <a:cubicBezTo>
                    <a:pt x="1" y="339"/>
                    <a:pt x="128" y="106"/>
                    <a:pt x="131" y="102"/>
                  </a:cubicBezTo>
                  <a:cubicBezTo>
                    <a:pt x="144" y="86"/>
                    <a:pt x="143" y="60"/>
                    <a:pt x="1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9" name="Freeform 63"/>
            <p:cNvSpPr/>
            <p:nvPr userDrawn="1"/>
          </p:nvSpPr>
          <p:spPr bwMode="auto">
            <a:xfrm>
              <a:off x="802478" y="7744646"/>
              <a:ext cx="6350" cy="9525"/>
            </a:xfrm>
            <a:custGeom>
              <a:avLst/>
              <a:rect l="l" t="t" r="r" b="b"/>
              <a:pathLst>
                <a:path w="4" h="7">
                  <a:moveTo>
                    <a:pt x="4" y="1"/>
                  </a:moveTo>
                  <a:cubicBezTo>
                    <a:pt x="2" y="7"/>
                    <a:pt x="3" y="5"/>
                    <a:pt x="0" y="6"/>
                  </a:cubicBezTo>
                  <a:cubicBezTo>
                    <a:pt x="2" y="0"/>
                    <a:pt x="1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0" name="Freeform 64"/>
            <p:cNvSpPr/>
            <p:nvPr userDrawn="1"/>
          </p:nvSpPr>
          <p:spPr bwMode="auto">
            <a:xfrm>
              <a:off x="996153" y="7320783"/>
              <a:ext cx="3175" cy="3175"/>
            </a:xfrm>
            <a:custGeom>
              <a:avLst/>
              <a:rect l="l" t="t" r="r" b="b"/>
              <a:pathLst>
                <a:path w="2" h="3">
                  <a:moveTo>
                    <a:pt x="2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1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1" name="Freeform 65"/>
            <p:cNvSpPr/>
            <p:nvPr userDrawn="1"/>
          </p:nvSpPr>
          <p:spPr bwMode="auto">
            <a:xfrm>
              <a:off x="829466" y="7695433"/>
              <a:ext cx="4763" cy="9525"/>
            </a:xfrm>
            <a:custGeom>
              <a:avLst/>
              <a:rect l="l" t="t" r="r" b="b"/>
              <a:pathLst>
                <a:path w="4" h="7">
                  <a:moveTo>
                    <a:pt x="0" y="5"/>
                  </a:moveTo>
                  <a:cubicBezTo>
                    <a:pt x="2" y="0"/>
                    <a:pt x="1" y="1"/>
                    <a:pt x="4" y="1"/>
                  </a:cubicBezTo>
                  <a:cubicBezTo>
                    <a:pt x="3" y="7"/>
                    <a:pt x="4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2" name="Freeform 66"/>
            <p:cNvSpPr/>
            <p:nvPr userDrawn="1"/>
          </p:nvSpPr>
          <p:spPr bwMode="auto">
            <a:xfrm>
              <a:off x="861216" y="7684321"/>
              <a:ext cx="33338" cy="71438"/>
            </a:xfrm>
            <a:custGeom>
              <a:avLst/>
              <a:rect l="l" t="t" r="r" b="b"/>
              <a:pathLst>
                <a:path w="25" h="51">
                  <a:moveTo>
                    <a:pt x="4" y="51"/>
                  </a:moveTo>
                  <a:cubicBezTo>
                    <a:pt x="1" y="50"/>
                    <a:pt x="0" y="48"/>
                    <a:pt x="2" y="44"/>
                  </a:cubicBezTo>
                  <a:cubicBezTo>
                    <a:pt x="25" y="0"/>
                    <a:pt x="25" y="47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3" name="Freeform 67"/>
            <p:cNvSpPr/>
            <p:nvPr userDrawn="1"/>
          </p:nvSpPr>
          <p:spPr bwMode="auto">
            <a:xfrm>
              <a:off x="2715416" y="3967983"/>
              <a:ext cx="68263" cy="125413"/>
            </a:xfrm>
            <a:custGeom>
              <a:avLst/>
              <a:rect l="l" t="t" r="r" b="b"/>
              <a:pathLst>
                <a:path w="49" h="91">
                  <a:moveTo>
                    <a:pt x="32" y="20"/>
                  </a:moveTo>
                  <a:cubicBezTo>
                    <a:pt x="37" y="9"/>
                    <a:pt x="44" y="0"/>
                    <a:pt x="49" y="10"/>
                  </a:cubicBezTo>
                  <a:cubicBezTo>
                    <a:pt x="37" y="38"/>
                    <a:pt x="19" y="64"/>
                    <a:pt x="3" y="91"/>
                  </a:cubicBezTo>
                  <a:cubicBezTo>
                    <a:pt x="3" y="91"/>
                    <a:pt x="2" y="91"/>
                    <a:pt x="0" y="90"/>
                  </a:cubicBezTo>
                  <a:cubicBezTo>
                    <a:pt x="3" y="63"/>
                    <a:pt x="17" y="58"/>
                    <a:pt x="3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4" name="Freeform 68"/>
            <p:cNvSpPr/>
            <p:nvPr userDrawn="1"/>
          </p:nvSpPr>
          <p:spPr bwMode="auto">
            <a:xfrm>
              <a:off x="2840829" y="3498083"/>
              <a:ext cx="61913" cy="104775"/>
            </a:xfrm>
            <a:custGeom>
              <a:avLst/>
              <a:rect l="l" t="t" r="r" b="b"/>
              <a:pathLst>
                <a:path w="44" h="76">
                  <a:moveTo>
                    <a:pt x="44" y="0"/>
                  </a:moveTo>
                  <a:cubicBezTo>
                    <a:pt x="31" y="32"/>
                    <a:pt x="31" y="32"/>
                    <a:pt x="0" y="76"/>
                  </a:cubicBezTo>
                  <a:cubicBezTo>
                    <a:pt x="22" y="28"/>
                    <a:pt x="25" y="23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5" name="Freeform 69"/>
            <p:cNvSpPr/>
            <p:nvPr userDrawn="1"/>
          </p:nvSpPr>
          <p:spPr bwMode="auto">
            <a:xfrm>
              <a:off x="2556666" y="3925121"/>
              <a:ext cx="322263" cy="525463"/>
            </a:xfrm>
            <a:custGeom>
              <a:avLst/>
              <a:rect l="l" t="t" r="r" b="b"/>
              <a:pathLst>
                <a:path w="233" h="380">
                  <a:moveTo>
                    <a:pt x="194" y="30"/>
                  </a:moveTo>
                  <a:cubicBezTo>
                    <a:pt x="211" y="40"/>
                    <a:pt x="233" y="0"/>
                    <a:pt x="160" y="125"/>
                  </a:cubicBezTo>
                  <a:cubicBezTo>
                    <a:pt x="159" y="127"/>
                    <a:pt x="156" y="130"/>
                    <a:pt x="154" y="132"/>
                  </a:cubicBezTo>
                  <a:cubicBezTo>
                    <a:pt x="149" y="121"/>
                    <a:pt x="163" y="113"/>
                    <a:pt x="163" y="96"/>
                  </a:cubicBezTo>
                  <a:cubicBezTo>
                    <a:pt x="0" y="380"/>
                    <a:pt x="21" y="347"/>
                    <a:pt x="12" y="351"/>
                  </a:cubicBezTo>
                  <a:cubicBezTo>
                    <a:pt x="18" y="334"/>
                    <a:pt x="26" y="319"/>
                    <a:pt x="34" y="305"/>
                  </a:cubicBezTo>
                  <a:cubicBezTo>
                    <a:pt x="145" y="108"/>
                    <a:pt x="174" y="19"/>
                    <a:pt x="19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6" name="Freeform 70"/>
            <p:cNvSpPr/>
            <p:nvPr userDrawn="1"/>
          </p:nvSpPr>
          <p:spPr bwMode="auto">
            <a:xfrm>
              <a:off x="2826541" y="3804471"/>
              <a:ext cx="6350" cy="14288"/>
            </a:xfrm>
            <a:custGeom>
              <a:avLst/>
              <a:rect l="l" t="t" r="r" b="b"/>
              <a:pathLst>
                <a:path w="5" h="10">
                  <a:moveTo>
                    <a:pt x="4" y="2"/>
                  </a:moveTo>
                  <a:cubicBezTo>
                    <a:pt x="5" y="4"/>
                    <a:pt x="0" y="9"/>
                    <a:pt x="0" y="10"/>
                  </a:cubicBezTo>
                  <a:cubicBezTo>
                    <a:pt x="1" y="2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7" name="Freeform 71"/>
            <p:cNvSpPr/>
            <p:nvPr userDrawn="1"/>
          </p:nvSpPr>
          <p:spPr bwMode="auto">
            <a:xfrm>
              <a:off x="2872579" y="3623496"/>
              <a:ext cx="3175" cy="4763"/>
            </a:xfrm>
            <a:custGeom>
              <a:avLst/>
              <a:rect l="l" t="t" r="r" b="b"/>
              <a:pathLst>
                <a:path w="2" h="4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8" name="Freeform 72"/>
            <p:cNvSpPr/>
            <p:nvPr userDrawn="1"/>
          </p:nvSpPr>
          <p:spPr bwMode="auto">
            <a:xfrm>
              <a:off x="2945604" y="3482208"/>
              <a:ext cx="49213" cy="55563"/>
            </a:xfrm>
            <a:custGeom>
              <a:avLst/>
              <a:rect l="l" t="t" r="r" b="b"/>
              <a:pathLst>
                <a:path w="35" h="41">
                  <a:moveTo>
                    <a:pt x="23" y="0"/>
                  </a:moveTo>
                  <a:cubicBezTo>
                    <a:pt x="35" y="2"/>
                    <a:pt x="23" y="16"/>
                    <a:pt x="9" y="39"/>
                  </a:cubicBezTo>
                  <a:cubicBezTo>
                    <a:pt x="4" y="41"/>
                    <a:pt x="0" y="38"/>
                    <a:pt x="3" y="34"/>
                  </a:cubicBezTo>
                  <a:cubicBezTo>
                    <a:pt x="8" y="22"/>
                    <a:pt x="13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9" name="Freeform 73"/>
            <p:cNvSpPr/>
            <p:nvPr userDrawn="1"/>
          </p:nvSpPr>
          <p:spPr bwMode="auto">
            <a:xfrm>
              <a:off x="2997991" y="3499671"/>
              <a:ext cx="4763" cy="6350"/>
            </a:xfrm>
            <a:custGeom>
              <a:avLst/>
              <a:rect l="l" t="t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0"/>
                    <a:pt x="2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0" name="Freeform 74"/>
            <p:cNvSpPr/>
            <p:nvPr userDrawn="1"/>
          </p:nvSpPr>
          <p:spPr bwMode="auto">
            <a:xfrm>
              <a:off x="2926554" y="3559996"/>
              <a:ext cx="14288" cy="17463"/>
            </a:xfrm>
            <a:custGeom>
              <a:avLst/>
              <a:rect l="l" t="t" r="r" b="b"/>
              <a:pathLst>
                <a:path w="10" h="13">
                  <a:moveTo>
                    <a:pt x="8" y="0"/>
                  </a:moveTo>
                  <a:cubicBezTo>
                    <a:pt x="9" y="9"/>
                    <a:pt x="10" y="6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2" y="2"/>
                    <a:pt x="2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1" name="Freeform 75"/>
            <p:cNvSpPr/>
            <p:nvPr userDrawn="1"/>
          </p:nvSpPr>
          <p:spPr bwMode="auto">
            <a:xfrm>
              <a:off x="2850354" y="3613971"/>
              <a:ext cx="60325" cy="109538"/>
            </a:xfrm>
            <a:custGeom>
              <a:avLst/>
              <a:rect l="l" t="t" r="r" b="b"/>
              <a:pathLst>
                <a:path w="44" h="79">
                  <a:moveTo>
                    <a:pt x="44" y="8"/>
                  </a:moveTo>
                  <a:cubicBezTo>
                    <a:pt x="43" y="22"/>
                    <a:pt x="18" y="60"/>
                    <a:pt x="9" y="72"/>
                  </a:cubicBezTo>
                  <a:cubicBezTo>
                    <a:pt x="4" y="79"/>
                    <a:pt x="0" y="70"/>
                    <a:pt x="3" y="64"/>
                  </a:cubicBezTo>
                  <a:cubicBezTo>
                    <a:pt x="43" y="0"/>
                    <a:pt x="37" y="10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2" name="Freeform 76"/>
            <p:cNvSpPr/>
            <p:nvPr userDrawn="1"/>
          </p:nvSpPr>
          <p:spPr bwMode="auto">
            <a:xfrm>
              <a:off x="2682079" y="4136258"/>
              <a:ext cx="3175" cy="6350"/>
            </a:xfrm>
            <a:custGeom>
              <a:avLst/>
              <a:rect l="l" t="t" r="r" b="b"/>
              <a:pathLst>
                <a:path w="3" h="4">
                  <a:moveTo>
                    <a:pt x="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3" name="Freeform 77"/>
            <p:cNvSpPr/>
            <p:nvPr userDrawn="1"/>
          </p:nvSpPr>
          <p:spPr bwMode="auto">
            <a:xfrm>
              <a:off x="2420141" y="4718871"/>
              <a:ext cx="3175" cy="3175"/>
            </a:xfrm>
            <a:custGeom>
              <a:avLst/>
              <a:rect l="l" t="t" r="r" b="b"/>
              <a:pathLst>
                <a:path w="3" h="3"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1" y="0"/>
                    <a:pt x="0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4" name="Freeform 78"/>
            <p:cNvSpPr/>
            <p:nvPr userDrawn="1"/>
          </p:nvSpPr>
          <p:spPr bwMode="auto">
            <a:xfrm>
              <a:off x="1740691" y="5712646"/>
              <a:ext cx="7938" cy="3175"/>
            </a:xfrm>
            <a:custGeom>
              <a:avLst/>
              <a:rect l="l" t="t" r="r" b="b"/>
              <a:pathLst>
                <a:path w="6" h="2">
                  <a:moveTo>
                    <a:pt x="3" y="0"/>
                  </a:moveTo>
                  <a:cubicBezTo>
                    <a:pt x="6" y="0"/>
                    <a:pt x="6" y="0"/>
                    <a:pt x="3" y="2"/>
                  </a:cubicBezTo>
                  <a:cubicBezTo>
                    <a:pt x="0" y="2"/>
                    <a:pt x="0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5" name="Freeform 79"/>
            <p:cNvSpPr/>
            <p:nvPr userDrawn="1"/>
          </p:nvSpPr>
          <p:spPr bwMode="auto">
            <a:xfrm>
              <a:off x="2296316" y="4755383"/>
              <a:ext cx="11113" cy="17463"/>
            </a:xfrm>
            <a:custGeom>
              <a:avLst/>
              <a:rect l="l" t="t" r="r" b="b"/>
              <a:pathLst>
                <a:path w="8" h="12">
                  <a:moveTo>
                    <a:pt x="7" y="0"/>
                  </a:moveTo>
                  <a:cubicBezTo>
                    <a:pt x="6" y="5"/>
                    <a:pt x="8" y="2"/>
                    <a:pt x="0" y="12"/>
                  </a:cubicBezTo>
                  <a:cubicBezTo>
                    <a:pt x="3" y="0"/>
                    <a:pt x="2" y="4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6" name="Freeform 80"/>
            <p:cNvSpPr/>
            <p:nvPr userDrawn="1"/>
          </p:nvSpPr>
          <p:spPr bwMode="auto">
            <a:xfrm>
              <a:off x="2374104" y="4723633"/>
              <a:ext cx="58738" cy="115888"/>
            </a:xfrm>
            <a:custGeom>
              <a:avLst/>
              <a:rect l="l" t="t" r="r" b="b"/>
              <a:pathLst>
                <a:path w="43" h="84">
                  <a:moveTo>
                    <a:pt x="36" y="25"/>
                  </a:moveTo>
                  <a:cubicBezTo>
                    <a:pt x="27" y="46"/>
                    <a:pt x="17" y="66"/>
                    <a:pt x="0" y="84"/>
                  </a:cubicBezTo>
                  <a:cubicBezTo>
                    <a:pt x="6" y="48"/>
                    <a:pt x="7" y="52"/>
                    <a:pt x="35" y="0"/>
                  </a:cubicBezTo>
                  <a:cubicBezTo>
                    <a:pt x="36" y="3"/>
                    <a:pt x="43" y="9"/>
                    <a:pt x="3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7" name="Freeform 81"/>
            <p:cNvSpPr/>
            <p:nvPr userDrawn="1"/>
          </p:nvSpPr>
          <p:spPr bwMode="auto">
            <a:xfrm>
              <a:off x="2421729" y="472204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8" name="Freeform 82"/>
            <p:cNvSpPr/>
            <p:nvPr userDrawn="1"/>
          </p:nvSpPr>
          <p:spPr bwMode="auto">
            <a:xfrm>
              <a:off x="2639216" y="4169596"/>
              <a:ext cx="25400" cy="39688"/>
            </a:xfrm>
            <a:custGeom>
              <a:avLst/>
              <a:rect l="l" t="t" r="r" b="b"/>
              <a:pathLst>
                <a:path w="19" h="29">
                  <a:moveTo>
                    <a:pt x="19" y="4"/>
                  </a:moveTo>
                  <a:cubicBezTo>
                    <a:pt x="17" y="22"/>
                    <a:pt x="15" y="25"/>
                    <a:pt x="0" y="29"/>
                  </a:cubicBezTo>
                  <a:cubicBezTo>
                    <a:pt x="19" y="0"/>
                    <a:pt x="15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9" name="Freeform 83"/>
            <p:cNvSpPr/>
            <p:nvPr userDrawn="1"/>
          </p:nvSpPr>
          <p:spPr bwMode="auto">
            <a:xfrm>
              <a:off x="2545554" y="4436296"/>
              <a:ext cx="7938" cy="14288"/>
            </a:xfrm>
            <a:custGeom>
              <a:avLst/>
              <a:rect l="l" t="t" r="r" b="b"/>
              <a:pathLst>
                <a:path w="6" h="10">
                  <a:moveTo>
                    <a:pt x="4" y="7"/>
                  </a:moveTo>
                  <a:cubicBezTo>
                    <a:pt x="3" y="8"/>
                    <a:pt x="2" y="9"/>
                    <a:pt x="1" y="10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3"/>
                    <a:pt x="6" y="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0" name="Freeform 84"/>
            <p:cNvSpPr/>
            <p:nvPr userDrawn="1"/>
          </p:nvSpPr>
          <p:spPr bwMode="auto">
            <a:xfrm>
              <a:off x="2493166" y="4480746"/>
              <a:ext cx="36513" cy="58738"/>
            </a:xfrm>
            <a:custGeom>
              <a:avLst/>
              <a:rect l="l" t="t" r="r" b="b"/>
              <a:pathLst>
                <a:path w="27" h="42">
                  <a:moveTo>
                    <a:pt x="1" y="42"/>
                  </a:moveTo>
                  <a:cubicBezTo>
                    <a:pt x="7" y="20"/>
                    <a:pt x="0" y="32"/>
                    <a:pt x="24" y="0"/>
                  </a:cubicBezTo>
                  <a:cubicBezTo>
                    <a:pt x="27" y="12"/>
                    <a:pt x="11" y="32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1" name="Freeform 85"/>
            <p:cNvSpPr/>
            <p:nvPr userDrawn="1"/>
          </p:nvSpPr>
          <p:spPr bwMode="auto">
            <a:xfrm>
              <a:off x="2902741" y="3345683"/>
              <a:ext cx="9525" cy="14288"/>
            </a:xfrm>
            <a:custGeom>
              <a:avLst/>
              <a:rect l="l" t="t" r="r" b="b"/>
              <a:pathLst>
                <a:path w="7" h="11">
                  <a:moveTo>
                    <a:pt x="1" y="7"/>
                  </a:moveTo>
                  <a:cubicBezTo>
                    <a:pt x="4" y="0"/>
                    <a:pt x="7" y="7"/>
                    <a:pt x="4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2" name="Freeform 86"/>
            <p:cNvSpPr/>
            <p:nvPr userDrawn="1"/>
          </p:nvSpPr>
          <p:spPr bwMode="auto">
            <a:xfrm>
              <a:off x="2770979" y="3458396"/>
              <a:ext cx="12700" cy="15875"/>
            </a:xfrm>
            <a:custGeom>
              <a:avLst/>
              <a:rect l="l" t="t" r="r" b="b"/>
              <a:pathLst>
                <a:path w="9" h="11">
                  <a:moveTo>
                    <a:pt x="8" y="6"/>
                  </a:moveTo>
                  <a:cubicBezTo>
                    <a:pt x="7" y="11"/>
                    <a:pt x="4" y="10"/>
                    <a:pt x="0" y="10"/>
                  </a:cubicBezTo>
                  <a:cubicBezTo>
                    <a:pt x="1" y="9"/>
                    <a:pt x="2" y="7"/>
                    <a:pt x="5" y="4"/>
                  </a:cubicBezTo>
                  <a:cubicBezTo>
                    <a:pt x="8" y="0"/>
                    <a:pt x="9" y="1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3" name="Freeform 87"/>
            <p:cNvSpPr/>
            <p:nvPr userDrawn="1"/>
          </p:nvSpPr>
          <p:spPr bwMode="auto">
            <a:xfrm>
              <a:off x="-542134" y="8468546"/>
              <a:ext cx="55563" cy="28575"/>
            </a:xfrm>
            <a:custGeom>
              <a:avLst/>
              <a:rect l="l" t="t" r="r" b="b"/>
              <a:pathLst>
                <a:path w="40" h="21">
                  <a:moveTo>
                    <a:pt x="40" y="21"/>
                  </a:moveTo>
                  <a:cubicBezTo>
                    <a:pt x="22" y="16"/>
                    <a:pt x="20" y="15"/>
                    <a:pt x="0" y="0"/>
                  </a:cubicBezTo>
                  <a:cubicBezTo>
                    <a:pt x="20" y="6"/>
                    <a:pt x="25" y="9"/>
                    <a:pt x="4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4" name="Freeform 88"/>
            <p:cNvSpPr/>
            <p:nvPr userDrawn="1"/>
          </p:nvSpPr>
          <p:spPr bwMode="auto">
            <a:xfrm>
              <a:off x="-3085309" y="3148833"/>
              <a:ext cx="6000750" cy="5392738"/>
            </a:xfrm>
            <a:custGeom>
              <a:avLst/>
              <a:rect l="l" t="t" r="r" b="b"/>
              <a:pathLst>
                <a:path w="4354" h="3903">
                  <a:moveTo>
                    <a:pt x="4354" y="0"/>
                  </a:moveTo>
                  <a:cubicBezTo>
                    <a:pt x="4354" y="0"/>
                    <a:pt x="4342" y="2"/>
                    <a:pt x="4213" y="235"/>
                  </a:cubicBezTo>
                  <a:cubicBezTo>
                    <a:pt x="4214" y="236"/>
                    <a:pt x="4215" y="236"/>
                    <a:pt x="4218" y="235"/>
                  </a:cubicBezTo>
                  <a:cubicBezTo>
                    <a:pt x="4225" y="226"/>
                    <a:pt x="4231" y="214"/>
                    <a:pt x="4242" y="209"/>
                  </a:cubicBezTo>
                  <a:cubicBezTo>
                    <a:pt x="4239" y="222"/>
                    <a:pt x="4236" y="233"/>
                    <a:pt x="4248" y="235"/>
                  </a:cubicBezTo>
                  <a:cubicBezTo>
                    <a:pt x="4252" y="246"/>
                    <a:pt x="4247" y="243"/>
                    <a:pt x="4270" y="250"/>
                  </a:cubicBezTo>
                  <a:cubicBezTo>
                    <a:pt x="4254" y="298"/>
                    <a:pt x="4236" y="308"/>
                    <a:pt x="4236" y="321"/>
                  </a:cubicBezTo>
                  <a:cubicBezTo>
                    <a:pt x="4236" y="326"/>
                    <a:pt x="4243" y="324"/>
                    <a:pt x="4244" y="323"/>
                  </a:cubicBezTo>
                  <a:cubicBezTo>
                    <a:pt x="4256" y="312"/>
                    <a:pt x="4254" y="295"/>
                    <a:pt x="4262" y="283"/>
                  </a:cubicBezTo>
                  <a:cubicBezTo>
                    <a:pt x="4270" y="274"/>
                    <a:pt x="4277" y="266"/>
                    <a:pt x="4285" y="257"/>
                  </a:cubicBezTo>
                  <a:cubicBezTo>
                    <a:pt x="4292" y="249"/>
                    <a:pt x="4293" y="235"/>
                    <a:pt x="4304" y="230"/>
                  </a:cubicBezTo>
                  <a:cubicBezTo>
                    <a:pt x="4304" y="233"/>
                    <a:pt x="4305" y="236"/>
                    <a:pt x="4304" y="239"/>
                  </a:cubicBezTo>
                  <a:cubicBezTo>
                    <a:pt x="4253" y="349"/>
                    <a:pt x="4247" y="353"/>
                    <a:pt x="4217" y="411"/>
                  </a:cubicBezTo>
                  <a:cubicBezTo>
                    <a:pt x="4226" y="411"/>
                    <a:pt x="4225" y="411"/>
                    <a:pt x="4269" y="332"/>
                  </a:cubicBezTo>
                  <a:cubicBezTo>
                    <a:pt x="4334" y="216"/>
                    <a:pt x="4325" y="226"/>
                    <a:pt x="4337" y="232"/>
                  </a:cubicBezTo>
                  <a:cubicBezTo>
                    <a:pt x="4304" y="314"/>
                    <a:pt x="4256" y="381"/>
                    <a:pt x="4236" y="421"/>
                  </a:cubicBezTo>
                  <a:cubicBezTo>
                    <a:pt x="4234" y="425"/>
                    <a:pt x="4234" y="430"/>
                    <a:pt x="4233" y="436"/>
                  </a:cubicBezTo>
                  <a:cubicBezTo>
                    <a:pt x="4249" y="421"/>
                    <a:pt x="4237" y="438"/>
                    <a:pt x="4265" y="385"/>
                  </a:cubicBezTo>
                  <a:cubicBezTo>
                    <a:pt x="4285" y="345"/>
                    <a:pt x="4284" y="348"/>
                    <a:pt x="4290" y="348"/>
                  </a:cubicBezTo>
                  <a:cubicBezTo>
                    <a:pt x="4297" y="348"/>
                    <a:pt x="4266" y="401"/>
                    <a:pt x="4255" y="429"/>
                  </a:cubicBezTo>
                  <a:cubicBezTo>
                    <a:pt x="4249" y="445"/>
                    <a:pt x="4218" y="486"/>
                    <a:pt x="4205" y="514"/>
                  </a:cubicBezTo>
                  <a:cubicBezTo>
                    <a:pt x="4192" y="541"/>
                    <a:pt x="4197" y="544"/>
                    <a:pt x="4198" y="550"/>
                  </a:cubicBezTo>
                  <a:cubicBezTo>
                    <a:pt x="4209" y="536"/>
                    <a:pt x="4209" y="536"/>
                    <a:pt x="4219" y="537"/>
                  </a:cubicBezTo>
                  <a:cubicBezTo>
                    <a:pt x="4220" y="544"/>
                    <a:pt x="4211" y="554"/>
                    <a:pt x="4216" y="560"/>
                  </a:cubicBezTo>
                  <a:cubicBezTo>
                    <a:pt x="4214" y="577"/>
                    <a:pt x="4209" y="594"/>
                    <a:pt x="4211" y="610"/>
                  </a:cubicBezTo>
                  <a:cubicBezTo>
                    <a:pt x="4215" y="611"/>
                    <a:pt x="4219" y="608"/>
                    <a:pt x="4221" y="604"/>
                  </a:cubicBezTo>
                  <a:cubicBezTo>
                    <a:pt x="4227" y="588"/>
                    <a:pt x="4220" y="588"/>
                    <a:pt x="4235" y="574"/>
                  </a:cubicBezTo>
                  <a:cubicBezTo>
                    <a:pt x="4246" y="563"/>
                    <a:pt x="4246" y="576"/>
                    <a:pt x="4244" y="581"/>
                  </a:cubicBezTo>
                  <a:cubicBezTo>
                    <a:pt x="4231" y="610"/>
                    <a:pt x="4246" y="583"/>
                    <a:pt x="4138" y="780"/>
                  </a:cubicBezTo>
                  <a:cubicBezTo>
                    <a:pt x="4096" y="856"/>
                    <a:pt x="4121" y="825"/>
                    <a:pt x="4102" y="851"/>
                  </a:cubicBezTo>
                  <a:cubicBezTo>
                    <a:pt x="4075" y="891"/>
                    <a:pt x="4086" y="890"/>
                    <a:pt x="4029" y="960"/>
                  </a:cubicBezTo>
                  <a:cubicBezTo>
                    <a:pt x="3974" y="1080"/>
                    <a:pt x="4002" y="1020"/>
                    <a:pt x="3964" y="1092"/>
                  </a:cubicBezTo>
                  <a:cubicBezTo>
                    <a:pt x="3954" y="1109"/>
                    <a:pt x="3940" y="1123"/>
                    <a:pt x="3930" y="1141"/>
                  </a:cubicBezTo>
                  <a:cubicBezTo>
                    <a:pt x="3928" y="1145"/>
                    <a:pt x="3924" y="1142"/>
                    <a:pt x="3923" y="1137"/>
                  </a:cubicBezTo>
                  <a:cubicBezTo>
                    <a:pt x="3937" y="1110"/>
                    <a:pt x="3956" y="1084"/>
                    <a:pt x="3965" y="1053"/>
                  </a:cubicBezTo>
                  <a:cubicBezTo>
                    <a:pt x="3958" y="1056"/>
                    <a:pt x="3955" y="1062"/>
                    <a:pt x="3951" y="1068"/>
                  </a:cubicBezTo>
                  <a:cubicBezTo>
                    <a:pt x="3878" y="1197"/>
                    <a:pt x="3878" y="1192"/>
                    <a:pt x="3855" y="1247"/>
                  </a:cubicBezTo>
                  <a:cubicBezTo>
                    <a:pt x="3859" y="1258"/>
                    <a:pt x="3867" y="1257"/>
                    <a:pt x="3839" y="1305"/>
                  </a:cubicBezTo>
                  <a:cubicBezTo>
                    <a:pt x="3808" y="1357"/>
                    <a:pt x="3830" y="1326"/>
                    <a:pt x="3795" y="1395"/>
                  </a:cubicBezTo>
                  <a:cubicBezTo>
                    <a:pt x="3754" y="1475"/>
                    <a:pt x="3740" y="1524"/>
                    <a:pt x="3716" y="1562"/>
                  </a:cubicBezTo>
                  <a:cubicBezTo>
                    <a:pt x="3700" y="1586"/>
                    <a:pt x="3689" y="1611"/>
                    <a:pt x="3681" y="1637"/>
                  </a:cubicBezTo>
                  <a:cubicBezTo>
                    <a:pt x="3663" y="1652"/>
                    <a:pt x="3650" y="1667"/>
                    <a:pt x="3650" y="1691"/>
                  </a:cubicBezTo>
                  <a:cubicBezTo>
                    <a:pt x="3650" y="1699"/>
                    <a:pt x="3638" y="1719"/>
                    <a:pt x="3623" y="1744"/>
                  </a:cubicBezTo>
                  <a:cubicBezTo>
                    <a:pt x="3625" y="1729"/>
                    <a:pt x="3633" y="1720"/>
                    <a:pt x="3633" y="1710"/>
                  </a:cubicBezTo>
                  <a:cubicBezTo>
                    <a:pt x="3626" y="1714"/>
                    <a:pt x="3623" y="1724"/>
                    <a:pt x="3615" y="1725"/>
                  </a:cubicBezTo>
                  <a:cubicBezTo>
                    <a:pt x="3609" y="1710"/>
                    <a:pt x="3619" y="1697"/>
                    <a:pt x="3626" y="1675"/>
                  </a:cubicBezTo>
                  <a:cubicBezTo>
                    <a:pt x="3627" y="1673"/>
                    <a:pt x="3625" y="1670"/>
                    <a:pt x="3624" y="1668"/>
                  </a:cubicBezTo>
                  <a:cubicBezTo>
                    <a:pt x="3611" y="1680"/>
                    <a:pt x="3598" y="1692"/>
                    <a:pt x="3592" y="1710"/>
                  </a:cubicBezTo>
                  <a:cubicBezTo>
                    <a:pt x="3591" y="1714"/>
                    <a:pt x="3587" y="1718"/>
                    <a:pt x="3567" y="1738"/>
                  </a:cubicBezTo>
                  <a:cubicBezTo>
                    <a:pt x="3562" y="1769"/>
                    <a:pt x="3565" y="1760"/>
                    <a:pt x="3542" y="1801"/>
                  </a:cubicBezTo>
                  <a:cubicBezTo>
                    <a:pt x="3525" y="1810"/>
                    <a:pt x="3525" y="1810"/>
                    <a:pt x="3517" y="1796"/>
                  </a:cubicBezTo>
                  <a:cubicBezTo>
                    <a:pt x="3495" y="1813"/>
                    <a:pt x="3528" y="1831"/>
                    <a:pt x="3481" y="1843"/>
                  </a:cubicBezTo>
                  <a:cubicBezTo>
                    <a:pt x="3510" y="1781"/>
                    <a:pt x="3512" y="1779"/>
                    <a:pt x="3524" y="1753"/>
                  </a:cubicBezTo>
                  <a:cubicBezTo>
                    <a:pt x="3527" y="1746"/>
                    <a:pt x="3528" y="1738"/>
                    <a:pt x="3534" y="1731"/>
                  </a:cubicBezTo>
                  <a:cubicBezTo>
                    <a:pt x="3555" y="1703"/>
                    <a:pt x="3548" y="1707"/>
                    <a:pt x="3554" y="1707"/>
                  </a:cubicBezTo>
                  <a:cubicBezTo>
                    <a:pt x="3560" y="1716"/>
                    <a:pt x="3545" y="1728"/>
                    <a:pt x="3551" y="1738"/>
                  </a:cubicBezTo>
                  <a:cubicBezTo>
                    <a:pt x="3566" y="1720"/>
                    <a:pt x="3769" y="1344"/>
                    <a:pt x="3788" y="1321"/>
                  </a:cubicBezTo>
                  <a:cubicBezTo>
                    <a:pt x="3830" y="1269"/>
                    <a:pt x="3875" y="1168"/>
                    <a:pt x="3916" y="1099"/>
                  </a:cubicBezTo>
                  <a:cubicBezTo>
                    <a:pt x="3933" y="1068"/>
                    <a:pt x="3947" y="1036"/>
                    <a:pt x="3960" y="1003"/>
                  </a:cubicBezTo>
                  <a:cubicBezTo>
                    <a:pt x="3954" y="1001"/>
                    <a:pt x="3949" y="999"/>
                    <a:pt x="3943" y="998"/>
                  </a:cubicBezTo>
                  <a:cubicBezTo>
                    <a:pt x="3999" y="875"/>
                    <a:pt x="4003" y="892"/>
                    <a:pt x="4027" y="849"/>
                  </a:cubicBezTo>
                  <a:cubicBezTo>
                    <a:pt x="4047" y="814"/>
                    <a:pt x="4038" y="826"/>
                    <a:pt x="4052" y="814"/>
                  </a:cubicBezTo>
                  <a:cubicBezTo>
                    <a:pt x="4042" y="829"/>
                    <a:pt x="4043" y="845"/>
                    <a:pt x="4037" y="859"/>
                  </a:cubicBezTo>
                  <a:cubicBezTo>
                    <a:pt x="4035" y="863"/>
                    <a:pt x="4037" y="865"/>
                    <a:pt x="4042" y="862"/>
                  </a:cubicBezTo>
                  <a:cubicBezTo>
                    <a:pt x="4055" y="841"/>
                    <a:pt x="4067" y="818"/>
                    <a:pt x="4078" y="794"/>
                  </a:cubicBezTo>
                  <a:cubicBezTo>
                    <a:pt x="4075" y="789"/>
                    <a:pt x="4072" y="785"/>
                    <a:pt x="4070" y="782"/>
                  </a:cubicBezTo>
                  <a:cubicBezTo>
                    <a:pt x="4073" y="766"/>
                    <a:pt x="4084" y="756"/>
                    <a:pt x="4089" y="738"/>
                  </a:cubicBezTo>
                  <a:cubicBezTo>
                    <a:pt x="4067" y="768"/>
                    <a:pt x="4065" y="764"/>
                    <a:pt x="4054" y="778"/>
                  </a:cubicBezTo>
                  <a:cubicBezTo>
                    <a:pt x="4047" y="789"/>
                    <a:pt x="4041" y="801"/>
                    <a:pt x="4034" y="813"/>
                  </a:cubicBezTo>
                  <a:cubicBezTo>
                    <a:pt x="4022" y="832"/>
                    <a:pt x="4023" y="829"/>
                    <a:pt x="3986" y="844"/>
                  </a:cubicBezTo>
                  <a:cubicBezTo>
                    <a:pt x="3950" y="897"/>
                    <a:pt x="3946" y="911"/>
                    <a:pt x="3936" y="899"/>
                  </a:cubicBezTo>
                  <a:cubicBezTo>
                    <a:pt x="3933" y="894"/>
                    <a:pt x="3937" y="892"/>
                    <a:pt x="3958" y="856"/>
                  </a:cubicBezTo>
                  <a:cubicBezTo>
                    <a:pt x="3962" y="849"/>
                    <a:pt x="3963" y="838"/>
                    <a:pt x="3956" y="839"/>
                  </a:cubicBezTo>
                  <a:cubicBezTo>
                    <a:pt x="3945" y="845"/>
                    <a:pt x="3945" y="863"/>
                    <a:pt x="3931" y="868"/>
                  </a:cubicBezTo>
                  <a:cubicBezTo>
                    <a:pt x="3970" y="793"/>
                    <a:pt x="3965" y="803"/>
                    <a:pt x="3980" y="778"/>
                  </a:cubicBezTo>
                  <a:cubicBezTo>
                    <a:pt x="4017" y="746"/>
                    <a:pt x="4016" y="752"/>
                    <a:pt x="4025" y="709"/>
                  </a:cubicBezTo>
                  <a:cubicBezTo>
                    <a:pt x="4011" y="684"/>
                    <a:pt x="4059" y="633"/>
                    <a:pt x="4035" y="635"/>
                  </a:cubicBezTo>
                  <a:cubicBezTo>
                    <a:pt x="4008" y="670"/>
                    <a:pt x="3892" y="902"/>
                    <a:pt x="3853" y="955"/>
                  </a:cubicBezTo>
                  <a:cubicBezTo>
                    <a:pt x="3842" y="971"/>
                    <a:pt x="3830" y="995"/>
                    <a:pt x="3823" y="1017"/>
                  </a:cubicBezTo>
                  <a:cubicBezTo>
                    <a:pt x="3834" y="1016"/>
                    <a:pt x="3846" y="1005"/>
                    <a:pt x="3856" y="1010"/>
                  </a:cubicBezTo>
                  <a:cubicBezTo>
                    <a:pt x="3864" y="1021"/>
                    <a:pt x="3868" y="1036"/>
                    <a:pt x="3876" y="1045"/>
                  </a:cubicBezTo>
                  <a:cubicBezTo>
                    <a:pt x="3878" y="1117"/>
                    <a:pt x="3892" y="1061"/>
                    <a:pt x="3789" y="1270"/>
                  </a:cubicBezTo>
                  <a:cubicBezTo>
                    <a:pt x="3781" y="1286"/>
                    <a:pt x="3763" y="1315"/>
                    <a:pt x="3756" y="1342"/>
                  </a:cubicBezTo>
                  <a:cubicBezTo>
                    <a:pt x="3754" y="1350"/>
                    <a:pt x="3745" y="1360"/>
                    <a:pt x="3748" y="1359"/>
                  </a:cubicBezTo>
                  <a:cubicBezTo>
                    <a:pt x="3748" y="1360"/>
                    <a:pt x="3748" y="1360"/>
                    <a:pt x="3748" y="1360"/>
                  </a:cubicBezTo>
                  <a:cubicBezTo>
                    <a:pt x="3748" y="1360"/>
                    <a:pt x="3748" y="1360"/>
                    <a:pt x="3747" y="1360"/>
                  </a:cubicBezTo>
                  <a:cubicBezTo>
                    <a:pt x="3742" y="1362"/>
                    <a:pt x="3738" y="1367"/>
                    <a:pt x="3736" y="1373"/>
                  </a:cubicBezTo>
                  <a:cubicBezTo>
                    <a:pt x="3733" y="1380"/>
                    <a:pt x="3740" y="1381"/>
                    <a:pt x="3738" y="1390"/>
                  </a:cubicBezTo>
                  <a:cubicBezTo>
                    <a:pt x="3712" y="1440"/>
                    <a:pt x="3707" y="1453"/>
                    <a:pt x="3689" y="1467"/>
                  </a:cubicBezTo>
                  <a:cubicBezTo>
                    <a:pt x="3652" y="1497"/>
                    <a:pt x="3641" y="1549"/>
                    <a:pt x="3608" y="1588"/>
                  </a:cubicBezTo>
                  <a:cubicBezTo>
                    <a:pt x="3627" y="1539"/>
                    <a:pt x="3638" y="1534"/>
                    <a:pt x="3635" y="1518"/>
                  </a:cubicBezTo>
                  <a:cubicBezTo>
                    <a:pt x="3604" y="1572"/>
                    <a:pt x="3577" y="1628"/>
                    <a:pt x="3541" y="1682"/>
                  </a:cubicBezTo>
                  <a:cubicBezTo>
                    <a:pt x="3541" y="1703"/>
                    <a:pt x="3531" y="1724"/>
                    <a:pt x="3519" y="1745"/>
                  </a:cubicBezTo>
                  <a:cubicBezTo>
                    <a:pt x="3325" y="2075"/>
                    <a:pt x="3337" y="2047"/>
                    <a:pt x="3343" y="2066"/>
                  </a:cubicBezTo>
                  <a:cubicBezTo>
                    <a:pt x="3368" y="2029"/>
                    <a:pt x="3385" y="1995"/>
                    <a:pt x="3422" y="1958"/>
                  </a:cubicBezTo>
                  <a:cubicBezTo>
                    <a:pt x="3434" y="1946"/>
                    <a:pt x="3445" y="1916"/>
                    <a:pt x="3456" y="1920"/>
                  </a:cubicBezTo>
                  <a:cubicBezTo>
                    <a:pt x="3461" y="1923"/>
                    <a:pt x="3449" y="1939"/>
                    <a:pt x="3428" y="1968"/>
                  </a:cubicBezTo>
                  <a:cubicBezTo>
                    <a:pt x="3423" y="1986"/>
                    <a:pt x="3417" y="2004"/>
                    <a:pt x="3413" y="2021"/>
                  </a:cubicBezTo>
                  <a:cubicBezTo>
                    <a:pt x="3410" y="2039"/>
                    <a:pt x="3399" y="2054"/>
                    <a:pt x="3393" y="2071"/>
                  </a:cubicBezTo>
                  <a:cubicBezTo>
                    <a:pt x="3379" y="2089"/>
                    <a:pt x="3372" y="2111"/>
                    <a:pt x="3361" y="2131"/>
                  </a:cubicBezTo>
                  <a:cubicBezTo>
                    <a:pt x="3358" y="2127"/>
                    <a:pt x="3356" y="2123"/>
                    <a:pt x="3353" y="2118"/>
                  </a:cubicBezTo>
                  <a:cubicBezTo>
                    <a:pt x="3328" y="2151"/>
                    <a:pt x="3313" y="2188"/>
                    <a:pt x="3292" y="2222"/>
                  </a:cubicBezTo>
                  <a:cubicBezTo>
                    <a:pt x="3277" y="2232"/>
                    <a:pt x="3283" y="2228"/>
                    <a:pt x="3270" y="2239"/>
                  </a:cubicBezTo>
                  <a:cubicBezTo>
                    <a:pt x="3261" y="2261"/>
                    <a:pt x="3263" y="2283"/>
                    <a:pt x="3252" y="2305"/>
                  </a:cubicBezTo>
                  <a:cubicBezTo>
                    <a:pt x="3237" y="2313"/>
                    <a:pt x="3233" y="2315"/>
                    <a:pt x="3233" y="2315"/>
                  </a:cubicBezTo>
                  <a:cubicBezTo>
                    <a:pt x="3219" y="2321"/>
                    <a:pt x="3224" y="2332"/>
                    <a:pt x="3197" y="2365"/>
                  </a:cubicBezTo>
                  <a:cubicBezTo>
                    <a:pt x="3197" y="2385"/>
                    <a:pt x="3171" y="2423"/>
                    <a:pt x="3161" y="2441"/>
                  </a:cubicBezTo>
                  <a:cubicBezTo>
                    <a:pt x="3155" y="2445"/>
                    <a:pt x="3150" y="2448"/>
                    <a:pt x="3143" y="2452"/>
                  </a:cubicBezTo>
                  <a:cubicBezTo>
                    <a:pt x="3131" y="2473"/>
                    <a:pt x="3115" y="2495"/>
                    <a:pt x="3115" y="2521"/>
                  </a:cubicBezTo>
                  <a:cubicBezTo>
                    <a:pt x="3114" y="2530"/>
                    <a:pt x="3102" y="2551"/>
                    <a:pt x="3099" y="2557"/>
                  </a:cubicBezTo>
                  <a:cubicBezTo>
                    <a:pt x="3096" y="2563"/>
                    <a:pt x="3096" y="2571"/>
                    <a:pt x="3097" y="2574"/>
                  </a:cubicBezTo>
                  <a:cubicBezTo>
                    <a:pt x="3081" y="2610"/>
                    <a:pt x="3056" y="2618"/>
                    <a:pt x="3042" y="2665"/>
                  </a:cubicBezTo>
                  <a:cubicBezTo>
                    <a:pt x="3043" y="2671"/>
                    <a:pt x="3043" y="2675"/>
                    <a:pt x="3044" y="2679"/>
                  </a:cubicBezTo>
                  <a:cubicBezTo>
                    <a:pt x="3041" y="2689"/>
                    <a:pt x="3036" y="2699"/>
                    <a:pt x="3028" y="2704"/>
                  </a:cubicBezTo>
                  <a:cubicBezTo>
                    <a:pt x="3010" y="2713"/>
                    <a:pt x="2993" y="2745"/>
                    <a:pt x="2990" y="2765"/>
                  </a:cubicBezTo>
                  <a:cubicBezTo>
                    <a:pt x="2987" y="2786"/>
                    <a:pt x="2954" y="2815"/>
                    <a:pt x="2899" y="2912"/>
                  </a:cubicBezTo>
                  <a:cubicBezTo>
                    <a:pt x="2892" y="2906"/>
                    <a:pt x="2887" y="2899"/>
                    <a:pt x="2878" y="2900"/>
                  </a:cubicBezTo>
                  <a:cubicBezTo>
                    <a:pt x="2865" y="2907"/>
                    <a:pt x="2857" y="2920"/>
                    <a:pt x="2849" y="2933"/>
                  </a:cubicBezTo>
                  <a:cubicBezTo>
                    <a:pt x="2808" y="3008"/>
                    <a:pt x="2819" y="2973"/>
                    <a:pt x="2803" y="3003"/>
                  </a:cubicBezTo>
                  <a:cubicBezTo>
                    <a:pt x="2759" y="3081"/>
                    <a:pt x="2766" y="3065"/>
                    <a:pt x="2761" y="3097"/>
                  </a:cubicBezTo>
                  <a:cubicBezTo>
                    <a:pt x="2756" y="3097"/>
                    <a:pt x="2751" y="3097"/>
                    <a:pt x="2745" y="3098"/>
                  </a:cubicBezTo>
                  <a:cubicBezTo>
                    <a:pt x="2746" y="3074"/>
                    <a:pt x="2749" y="3081"/>
                    <a:pt x="2735" y="3066"/>
                  </a:cubicBezTo>
                  <a:cubicBezTo>
                    <a:pt x="2732" y="3068"/>
                    <a:pt x="2731" y="3068"/>
                    <a:pt x="2730" y="3069"/>
                  </a:cubicBezTo>
                  <a:cubicBezTo>
                    <a:pt x="2680" y="3139"/>
                    <a:pt x="2663" y="3163"/>
                    <a:pt x="2658" y="3170"/>
                  </a:cubicBezTo>
                  <a:cubicBezTo>
                    <a:pt x="2659" y="3177"/>
                    <a:pt x="2658" y="3184"/>
                    <a:pt x="2654" y="3192"/>
                  </a:cubicBezTo>
                  <a:cubicBezTo>
                    <a:pt x="2595" y="3299"/>
                    <a:pt x="2606" y="3278"/>
                    <a:pt x="2591" y="3298"/>
                  </a:cubicBezTo>
                  <a:cubicBezTo>
                    <a:pt x="2598" y="3261"/>
                    <a:pt x="2624" y="3235"/>
                    <a:pt x="2633" y="3205"/>
                  </a:cubicBezTo>
                  <a:cubicBezTo>
                    <a:pt x="2620" y="3228"/>
                    <a:pt x="2611" y="3244"/>
                    <a:pt x="2602" y="3261"/>
                  </a:cubicBezTo>
                  <a:cubicBezTo>
                    <a:pt x="2587" y="3272"/>
                    <a:pt x="2573" y="3285"/>
                    <a:pt x="2566" y="3305"/>
                  </a:cubicBezTo>
                  <a:cubicBezTo>
                    <a:pt x="2557" y="3329"/>
                    <a:pt x="2541" y="3338"/>
                    <a:pt x="2524" y="3352"/>
                  </a:cubicBezTo>
                  <a:cubicBezTo>
                    <a:pt x="2518" y="3357"/>
                    <a:pt x="2515" y="3356"/>
                    <a:pt x="2510" y="3346"/>
                  </a:cubicBezTo>
                  <a:cubicBezTo>
                    <a:pt x="2511" y="3337"/>
                    <a:pt x="2522" y="3330"/>
                    <a:pt x="2519" y="3320"/>
                  </a:cubicBezTo>
                  <a:cubicBezTo>
                    <a:pt x="2513" y="3319"/>
                    <a:pt x="2508" y="3317"/>
                    <a:pt x="2502" y="3316"/>
                  </a:cubicBezTo>
                  <a:cubicBezTo>
                    <a:pt x="2501" y="3318"/>
                    <a:pt x="2496" y="3325"/>
                    <a:pt x="2490" y="3334"/>
                  </a:cubicBezTo>
                  <a:cubicBezTo>
                    <a:pt x="2490" y="3334"/>
                    <a:pt x="2490" y="3334"/>
                    <a:pt x="2420" y="3459"/>
                  </a:cubicBezTo>
                  <a:cubicBezTo>
                    <a:pt x="2415" y="3474"/>
                    <a:pt x="2411" y="3487"/>
                    <a:pt x="2410" y="3498"/>
                  </a:cubicBezTo>
                  <a:cubicBezTo>
                    <a:pt x="2347" y="3604"/>
                    <a:pt x="2351" y="3594"/>
                    <a:pt x="2334" y="3630"/>
                  </a:cubicBezTo>
                  <a:cubicBezTo>
                    <a:pt x="2323" y="3654"/>
                    <a:pt x="2310" y="3679"/>
                    <a:pt x="2289" y="3695"/>
                  </a:cubicBezTo>
                  <a:cubicBezTo>
                    <a:pt x="2289" y="3695"/>
                    <a:pt x="2289" y="3695"/>
                    <a:pt x="2277" y="3717"/>
                  </a:cubicBezTo>
                  <a:cubicBezTo>
                    <a:pt x="2281" y="3715"/>
                    <a:pt x="2284" y="3717"/>
                    <a:pt x="2282" y="3720"/>
                  </a:cubicBezTo>
                  <a:cubicBezTo>
                    <a:pt x="2257" y="3780"/>
                    <a:pt x="2210" y="3844"/>
                    <a:pt x="2231" y="3801"/>
                  </a:cubicBezTo>
                  <a:cubicBezTo>
                    <a:pt x="2233" y="3798"/>
                    <a:pt x="2234" y="3795"/>
                    <a:pt x="2236" y="3791"/>
                  </a:cubicBezTo>
                  <a:cubicBezTo>
                    <a:pt x="2236" y="3791"/>
                    <a:pt x="2236" y="3791"/>
                    <a:pt x="2226" y="3808"/>
                  </a:cubicBezTo>
                  <a:cubicBezTo>
                    <a:pt x="2226" y="3808"/>
                    <a:pt x="2226" y="3808"/>
                    <a:pt x="2209" y="3798"/>
                  </a:cubicBezTo>
                  <a:cubicBezTo>
                    <a:pt x="2209" y="3801"/>
                    <a:pt x="2208" y="3804"/>
                    <a:pt x="2207" y="3811"/>
                  </a:cubicBezTo>
                  <a:cubicBezTo>
                    <a:pt x="2205" y="3810"/>
                    <a:pt x="2203" y="3809"/>
                    <a:pt x="2201" y="3808"/>
                  </a:cubicBezTo>
                  <a:cubicBezTo>
                    <a:pt x="2193" y="3819"/>
                    <a:pt x="2187" y="3825"/>
                    <a:pt x="2181" y="3824"/>
                  </a:cubicBezTo>
                  <a:cubicBezTo>
                    <a:pt x="2176" y="3820"/>
                    <a:pt x="2177" y="3810"/>
                    <a:pt x="2181" y="3798"/>
                  </a:cubicBezTo>
                  <a:cubicBezTo>
                    <a:pt x="2119" y="3765"/>
                    <a:pt x="2015" y="3699"/>
                    <a:pt x="2079" y="3777"/>
                  </a:cubicBezTo>
                  <a:cubicBezTo>
                    <a:pt x="2014" y="3751"/>
                    <a:pt x="1986" y="3714"/>
                    <a:pt x="1974" y="3727"/>
                  </a:cubicBezTo>
                  <a:cubicBezTo>
                    <a:pt x="1989" y="3737"/>
                    <a:pt x="2006" y="3744"/>
                    <a:pt x="2018" y="3757"/>
                  </a:cubicBezTo>
                  <a:cubicBezTo>
                    <a:pt x="2050" y="3790"/>
                    <a:pt x="2093" y="3782"/>
                    <a:pt x="2096" y="3807"/>
                  </a:cubicBezTo>
                  <a:cubicBezTo>
                    <a:pt x="2085" y="3806"/>
                    <a:pt x="2075" y="3802"/>
                    <a:pt x="2065" y="3798"/>
                  </a:cubicBezTo>
                  <a:cubicBezTo>
                    <a:pt x="2047" y="3778"/>
                    <a:pt x="2023" y="3766"/>
                    <a:pt x="1998" y="3760"/>
                  </a:cubicBezTo>
                  <a:cubicBezTo>
                    <a:pt x="1989" y="3764"/>
                    <a:pt x="1989" y="3774"/>
                    <a:pt x="1976" y="3773"/>
                  </a:cubicBezTo>
                  <a:cubicBezTo>
                    <a:pt x="1919" y="3749"/>
                    <a:pt x="1939" y="3759"/>
                    <a:pt x="1898" y="3728"/>
                  </a:cubicBezTo>
                  <a:cubicBezTo>
                    <a:pt x="1883" y="3726"/>
                    <a:pt x="1867" y="3723"/>
                    <a:pt x="1853" y="3715"/>
                  </a:cubicBezTo>
                  <a:cubicBezTo>
                    <a:pt x="1849" y="3713"/>
                    <a:pt x="1848" y="3715"/>
                    <a:pt x="1850" y="3718"/>
                  </a:cubicBezTo>
                  <a:cubicBezTo>
                    <a:pt x="1919" y="3761"/>
                    <a:pt x="1914" y="3753"/>
                    <a:pt x="1884" y="3748"/>
                  </a:cubicBezTo>
                  <a:cubicBezTo>
                    <a:pt x="1885" y="3750"/>
                    <a:pt x="1884" y="3751"/>
                    <a:pt x="1885" y="3752"/>
                  </a:cubicBezTo>
                  <a:cubicBezTo>
                    <a:pt x="1911" y="3782"/>
                    <a:pt x="1905" y="3774"/>
                    <a:pt x="1906" y="3782"/>
                  </a:cubicBezTo>
                  <a:cubicBezTo>
                    <a:pt x="1903" y="3782"/>
                    <a:pt x="1900" y="3782"/>
                    <a:pt x="1898" y="3781"/>
                  </a:cubicBezTo>
                  <a:cubicBezTo>
                    <a:pt x="1876" y="3771"/>
                    <a:pt x="1853" y="3763"/>
                    <a:pt x="1833" y="3748"/>
                  </a:cubicBezTo>
                  <a:cubicBezTo>
                    <a:pt x="1807" y="3730"/>
                    <a:pt x="1781" y="3717"/>
                    <a:pt x="1758" y="3709"/>
                  </a:cubicBezTo>
                  <a:cubicBezTo>
                    <a:pt x="1757" y="3709"/>
                    <a:pt x="1756" y="3710"/>
                    <a:pt x="1756" y="3711"/>
                  </a:cubicBezTo>
                  <a:cubicBezTo>
                    <a:pt x="1755" y="3723"/>
                    <a:pt x="1804" y="3774"/>
                    <a:pt x="1668" y="3693"/>
                  </a:cubicBezTo>
                  <a:cubicBezTo>
                    <a:pt x="1670" y="3692"/>
                    <a:pt x="1671" y="3690"/>
                    <a:pt x="1673" y="3688"/>
                  </a:cubicBezTo>
                  <a:cubicBezTo>
                    <a:pt x="1730" y="3713"/>
                    <a:pt x="1700" y="3702"/>
                    <a:pt x="1683" y="3683"/>
                  </a:cubicBezTo>
                  <a:cubicBezTo>
                    <a:pt x="1672" y="3671"/>
                    <a:pt x="1658" y="3664"/>
                    <a:pt x="1642" y="3658"/>
                  </a:cubicBezTo>
                  <a:cubicBezTo>
                    <a:pt x="1639" y="3657"/>
                    <a:pt x="1637" y="3658"/>
                    <a:pt x="1638" y="3661"/>
                  </a:cubicBezTo>
                  <a:cubicBezTo>
                    <a:pt x="1644" y="3666"/>
                    <a:pt x="1649" y="3671"/>
                    <a:pt x="1655" y="3675"/>
                  </a:cubicBezTo>
                  <a:cubicBezTo>
                    <a:pt x="1637" y="3670"/>
                    <a:pt x="1619" y="3665"/>
                    <a:pt x="1601" y="3661"/>
                  </a:cubicBezTo>
                  <a:cubicBezTo>
                    <a:pt x="1597" y="3659"/>
                    <a:pt x="1591" y="3664"/>
                    <a:pt x="1609" y="3674"/>
                  </a:cubicBezTo>
                  <a:cubicBezTo>
                    <a:pt x="1770" y="3761"/>
                    <a:pt x="1775" y="3766"/>
                    <a:pt x="1802" y="3773"/>
                  </a:cubicBezTo>
                  <a:cubicBezTo>
                    <a:pt x="1891" y="3831"/>
                    <a:pt x="1882" y="3820"/>
                    <a:pt x="1898" y="3833"/>
                  </a:cubicBezTo>
                  <a:cubicBezTo>
                    <a:pt x="1893" y="3835"/>
                    <a:pt x="1890" y="3837"/>
                    <a:pt x="1888" y="3837"/>
                  </a:cubicBezTo>
                  <a:cubicBezTo>
                    <a:pt x="1853" y="3826"/>
                    <a:pt x="1863" y="3819"/>
                    <a:pt x="1798" y="3789"/>
                  </a:cubicBezTo>
                  <a:cubicBezTo>
                    <a:pt x="1794" y="3787"/>
                    <a:pt x="1792" y="3790"/>
                    <a:pt x="1793" y="3794"/>
                  </a:cubicBezTo>
                  <a:cubicBezTo>
                    <a:pt x="1813" y="3809"/>
                    <a:pt x="1826" y="3814"/>
                    <a:pt x="1880" y="3845"/>
                  </a:cubicBezTo>
                  <a:cubicBezTo>
                    <a:pt x="1883" y="3846"/>
                    <a:pt x="1886" y="3848"/>
                    <a:pt x="1885" y="3852"/>
                  </a:cubicBezTo>
                  <a:cubicBezTo>
                    <a:pt x="1810" y="3819"/>
                    <a:pt x="1738" y="3767"/>
                    <a:pt x="1725" y="3776"/>
                  </a:cubicBezTo>
                  <a:cubicBezTo>
                    <a:pt x="1698" y="3796"/>
                    <a:pt x="1688" y="3783"/>
                    <a:pt x="1866" y="3878"/>
                  </a:cubicBezTo>
                  <a:cubicBezTo>
                    <a:pt x="1909" y="3901"/>
                    <a:pt x="1886" y="3903"/>
                    <a:pt x="1865" y="3893"/>
                  </a:cubicBezTo>
                  <a:cubicBezTo>
                    <a:pt x="1786" y="3854"/>
                    <a:pt x="1800" y="3848"/>
                    <a:pt x="1683" y="3789"/>
                  </a:cubicBezTo>
                  <a:cubicBezTo>
                    <a:pt x="1674" y="3794"/>
                    <a:pt x="1680" y="3798"/>
                    <a:pt x="1687" y="3809"/>
                  </a:cubicBezTo>
                  <a:cubicBezTo>
                    <a:pt x="1660" y="3797"/>
                    <a:pt x="1654" y="3795"/>
                    <a:pt x="1649" y="3792"/>
                  </a:cubicBezTo>
                  <a:cubicBezTo>
                    <a:pt x="1619" y="3769"/>
                    <a:pt x="1594" y="3763"/>
                    <a:pt x="1543" y="3732"/>
                  </a:cubicBezTo>
                  <a:cubicBezTo>
                    <a:pt x="1542" y="3731"/>
                    <a:pt x="1542" y="3729"/>
                    <a:pt x="1541" y="3727"/>
                  </a:cubicBezTo>
                  <a:cubicBezTo>
                    <a:pt x="1573" y="3736"/>
                    <a:pt x="1621" y="3775"/>
                    <a:pt x="1664" y="3786"/>
                  </a:cubicBezTo>
                  <a:cubicBezTo>
                    <a:pt x="1460" y="3660"/>
                    <a:pt x="1412" y="3647"/>
                    <a:pt x="1418" y="3638"/>
                  </a:cubicBezTo>
                  <a:cubicBezTo>
                    <a:pt x="1485" y="3673"/>
                    <a:pt x="1551" y="3707"/>
                    <a:pt x="1617" y="3742"/>
                  </a:cubicBezTo>
                  <a:cubicBezTo>
                    <a:pt x="1605" y="3727"/>
                    <a:pt x="1592" y="3715"/>
                    <a:pt x="1573" y="3709"/>
                  </a:cubicBezTo>
                  <a:cubicBezTo>
                    <a:pt x="1564" y="3706"/>
                    <a:pt x="1561" y="3700"/>
                    <a:pt x="1499" y="3666"/>
                  </a:cubicBezTo>
                  <a:cubicBezTo>
                    <a:pt x="1470" y="3651"/>
                    <a:pt x="1474" y="3651"/>
                    <a:pt x="1469" y="3631"/>
                  </a:cubicBezTo>
                  <a:cubicBezTo>
                    <a:pt x="1433" y="3605"/>
                    <a:pt x="1073" y="3421"/>
                    <a:pt x="1116" y="3430"/>
                  </a:cubicBezTo>
                  <a:cubicBezTo>
                    <a:pt x="1125" y="3432"/>
                    <a:pt x="1132" y="3441"/>
                    <a:pt x="1142" y="3440"/>
                  </a:cubicBezTo>
                  <a:cubicBezTo>
                    <a:pt x="1138" y="3431"/>
                    <a:pt x="1128" y="3431"/>
                    <a:pt x="1103" y="3416"/>
                  </a:cubicBezTo>
                  <a:cubicBezTo>
                    <a:pt x="1069" y="3412"/>
                    <a:pt x="1085" y="3418"/>
                    <a:pt x="983" y="3367"/>
                  </a:cubicBezTo>
                  <a:cubicBezTo>
                    <a:pt x="980" y="3368"/>
                    <a:pt x="977" y="3369"/>
                    <a:pt x="974" y="3370"/>
                  </a:cubicBezTo>
                  <a:cubicBezTo>
                    <a:pt x="981" y="3381"/>
                    <a:pt x="992" y="3383"/>
                    <a:pt x="1001" y="3389"/>
                  </a:cubicBezTo>
                  <a:cubicBezTo>
                    <a:pt x="1040" y="3414"/>
                    <a:pt x="1043" y="3410"/>
                    <a:pt x="1048" y="3420"/>
                  </a:cubicBezTo>
                  <a:cubicBezTo>
                    <a:pt x="1003" y="3403"/>
                    <a:pt x="379" y="3041"/>
                    <a:pt x="0" y="28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5" name="Freeform 89"/>
            <p:cNvSpPr/>
            <p:nvPr userDrawn="1"/>
          </p:nvSpPr>
          <p:spPr bwMode="auto">
            <a:xfrm>
              <a:off x="2724941" y="3921946"/>
              <a:ext cx="4763" cy="1588"/>
            </a:xfrm>
            <a:custGeom>
              <a:avLst/>
              <a:rect l="l" t="t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6" name="Freeform 90"/>
            <p:cNvSpPr/>
            <p:nvPr userDrawn="1"/>
          </p:nvSpPr>
          <p:spPr bwMode="auto">
            <a:xfrm>
              <a:off x="2769391" y="3472683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7" name="Freeform 91"/>
            <p:cNvSpPr/>
            <p:nvPr userDrawn="1"/>
          </p:nvSpPr>
          <p:spPr bwMode="auto">
            <a:xfrm>
              <a:off x="1366041" y="6352408"/>
              <a:ext cx="4763" cy="9525"/>
            </a:xfrm>
            <a:custGeom>
              <a:avLst/>
              <a:rect l="l" t="t" r="r" b="b"/>
              <a:pathLst>
                <a:path w="3" h="8">
                  <a:moveTo>
                    <a:pt x="0" y="8"/>
                  </a:moveTo>
                  <a:cubicBezTo>
                    <a:pt x="1" y="5"/>
                    <a:pt x="2" y="3"/>
                    <a:pt x="3" y="0"/>
                  </a:cubicBezTo>
                  <a:cubicBezTo>
                    <a:pt x="3" y="1"/>
                    <a:pt x="3" y="3"/>
                    <a:pt x="3" y="6"/>
                  </a:cubicBezTo>
                  <a:cubicBezTo>
                    <a:pt x="3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8" name="Freeform 92"/>
            <p:cNvSpPr/>
            <p:nvPr userDrawn="1"/>
          </p:nvSpPr>
          <p:spPr bwMode="auto">
            <a:xfrm>
              <a:off x="1183478" y="6703246"/>
              <a:ext cx="3175" cy="3175"/>
            </a:xfrm>
            <a:custGeom>
              <a:avLst/>
              <a:rect l="l" t="t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3" y="0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9" name="Freeform 93"/>
            <p:cNvSpPr/>
            <p:nvPr userDrawn="1"/>
          </p:nvSpPr>
          <p:spPr bwMode="auto">
            <a:xfrm>
              <a:off x="1370803" y="6347646"/>
              <a:ext cx="1588" cy="4763"/>
            </a:xfrm>
            <a:custGeom>
              <a:avLst/>
              <a:rect l="l" t="t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0" name="Freeform 94"/>
            <p:cNvSpPr/>
            <p:nvPr userDrawn="1"/>
          </p:nvSpPr>
          <p:spPr bwMode="auto">
            <a:xfrm>
              <a:off x="2078829" y="5028433"/>
              <a:ext cx="3175" cy="3175"/>
            </a:xfrm>
            <a:custGeom>
              <a:avLst/>
              <a:rect l="l" t="t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2" y="2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1" name="Freeform 95"/>
            <p:cNvSpPr/>
            <p:nvPr userDrawn="1"/>
          </p:nvSpPr>
          <p:spPr bwMode="auto">
            <a:xfrm>
              <a:off x="2863054" y="3347271"/>
              <a:ext cx="4763" cy="7938"/>
            </a:xfrm>
            <a:custGeom>
              <a:avLst/>
              <a:rect l="l" t="t" r="r" b="b"/>
              <a:pathLst>
                <a:path w="3" h="5">
                  <a:moveTo>
                    <a:pt x="3" y="2"/>
                  </a:moveTo>
                  <a:cubicBezTo>
                    <a:pt x="3" y="2"/>
                    <a:pt x="3" y="2"/>
                    <a:pt x="0" y="5"/>
                  </a:cubicBezTo>
                  <a:cubicBezTo>
                    <a:pt x="2" y="0"/>
                    <a:pt x="1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2" name="Freeform 96"/>
            <p:cNvSpPr/>
            <p:nvPr userDrawn="1"/>
          </p:nvSpPr>
          <p:spPr bwMode="auto">
            <a:xfrm>
              <a:off x="1867691" y="5384033"/>
              <a:ext cx="6350" cy="3175"/>
            </a:xfrm>
            <a:custGeom>
              <a:avLst/>
              <a:rect l="l" t="t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4" y="1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3" name="Freeform 97"/>
            <p:cNvSpPr/>
            <p:nvPr userDrawn="1"/>
          </p:nvSpPr>
          <p:spPr bwMode="auto">
            <a:xfrm>
              <a:off x="1658141" y="5771383"/>
              <a:ext cx="3175" cy="6350"/>
            </a:xfrm>
            <a:custGeom>
              <a:avLst/>
              <a:rect l="l" t="t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0" y="5"/>
                  </a:cubicBezTo>
                  <a:cubicBezTo>
                    <a:pt x="3" y="0"/>
                    <a:pt x="3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4" name="Freeform 98"/>
            <p:cNvSpPr/>
            <p:nvPr userDrawn="1"/>
          </p:nvSpPr>
          <p:spPr bwMode="auto">
            <a:xfrm>
              <a:off x="1824829" y="5387208"/>
              <a:ext cx="42863" cy="88900"/>
            </a:xfrm>
            <a:custGeom>
              <a:avLst/>
              <a:rect l="l" t="t" r="r" b="b"/>
              <a:pathLst>
                <a:path w="32" h="64">
                  <a:moveTo>
                    <a:pt x="1" y="57"/>
                  </a:moveTo>
                  <a:cubicBezTo>
                    <a:pt x="4" y="38"/>
                    <a:pt x="15" y="21"/>
                    <a:pt x="25" y="5"/>
                  </a:cubicBezTo>
                  <a:cubicBezTo>
                    <a:pt x="27" y="2"/>
                    <a:pt x="30" y="2"/>
                    <a:pt x="32" y="0"/>
                  </a:cubicBezTo>
                  <a:cubicBezTo>
                    <a:pt x="32" y="6"/>
                    <a:pt x="30" y="27"/>
                    <a:pt x="3" y="64"/>
                  </a:cubicBezTo>
                  <a:cubicBezTo>
                    <a:pt x="2" y="61"/>
                    <a:pt x="0" y="59"/>
                    <a:pt x="1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5" name="Freeform 99"/>
            <p:cNvSpPr/>
            <p:nvPr userDrawn="1"/>
          </p:nvSpPr>
          <p:spPr bwMode="auto">
            <a:xfrm>
              <a:off x="-680247" y="8447908"/>
              <a:ext cx="11113" cy="11113"/>
            </a:xfrm>
            <a:custGeom>
              <a:avLst/>
              <a:rect l="l" t="t" r="r" b="b"/>
              <a:pathLst>
                <a:path w="8" h="8">
                  <a:moveTo>
                    <a:pt x="8" y="7"/>
                  </a:moveTo>
                  <a:cubicBezTo>
                    <a:pt x="7" y="7"/>
                    <a:pt x="7" y="8"/>
                    <a:pt x="6" y="8"/>
                  </a:cubicBezTo>
                  <a:cubicBezTo>
                    <a:pt x="0" y="7"/>
                    <a:pt x="0" y="0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6" name="Freeform 100"/>
            <p:cNvSpPr/>
            <p:nvPr userDrawn="1"/>
          </p:nvSpPr>
          <p:spPr bwMode="auto">
            <a:xfrm>
              <a:off x="-580234" y="8354246"/>
              <a:ext cx="1588" cy="1588"/>
            </a:xfrm>
            <a:custGeom>
              <a:avLst/>
              <a:rect l="l" t="t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7" name="Freeform 101"/>
            <p:cNvSpPr/>
            <p:nvPr userDrawn="1"/>
          </p:nvSpPr>
          <p:spPr bwMode="auto">
            <a:xfrm>
              <a:off x="-577059" y="8354246"/>
              <a:ext cx="9525" cy="3175"/>
            </a:xfrm>
            <a:custGeom>
              <a:avLst/>
              <a:rect l="l" t="t" r="r" b="b"/>
              <a:pathLst>
                <a:path w="7" h="3">
                  <a:moveTo>
                    <a:pt x="7" y="2"/>
                  </a:moveTo>
                  <a:cubicBezTo>
                    <a:pt x="5" y="3"/>
                    <a:pt x="3" y="2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8" name="Freeform 102"/>
            <p:cNvSpPr/>
            <p:nvPr userDrawn="1"/>
          </p:nvSpPr>
          <p:spPr bwMode="auto">
            <a:xfrm>
              <a:off x="-578647" y="835424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9" name="Freeform 103"/>
            <p:cNvSpPr/>
            <p:nvPr userDrawn="1"/>
          </p:nvSpPr>
          <p:spPr bwMode="auto">
            <a:xfrm>
              <a:off x="-634209" y="8325671"/>
              <a:ext cx="53975" cy="30163"/>
            </a:xfrm>
            <a:custGeom>
              <a:avLst/>
              <a:rect l="l" t="t" r="r" b="b"/>
              <a:pathLst>
                <a:path w="39" h="21">
                  <a:moveTo>
                    <a:pt x="33" y="20"/>
                  </a:moveTo>
                  <a:cubicBezTo>
                    <a:pt x="22" y="17"/>
                    <a:pt x="12" y="11"/>
                    <a:pt x="2" y="4"/>
                  </a:cubicBezTo>
                  <a:cubicBezTo>
                    <a:pt x="7" y="2"/>
                    <a:pt x="0" y="0"/>
                    <a:pt x="39" y="20"/>
                  </a:cubicBezTo>
                  <a:cubicBezTo>
                    <a:pt x="37" y="20"/>
                    <a:pt x="35" y="21"/>
                    <a:pt x="3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0" name="Freeform 104"/>
            <p:cNvSpPr/>
            <p:nvPr userDrawn="1"/>
          </p:nvSpPr>
          <p:spPr bwMode="auto">
            <a:xfrm>
              <a:off x="-659609" y="8401871"/>
              <a:ext cx="92075" cy="53975"/>
            </a:xfrm>
            <a:custGeom>
              <a:avLst/>
              <a:rect l="l" t="t" r="r" b="b"/>
              <a:pathLst>
                <a:path w="67" h="39">
                  <a:moveTo>
                    <a:pt x="67" y="39"/>
                  </a:moveTo>
                  <a:cubicBezTo>
                    <a:pt x="23" y="15"/>
                    <a:pt x="8" y="13"/>
                    <a:pt x="0" y="0"/>
                  </a:cubicBezTo>
                  <a:cubicBezTo>
                    <a:pt x="28" y="13"/>
                    <a:pt x="42" y="21"/>
                    <a:pt x="67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1" name="Freeform 105"/>
            <p:cNvSpPr/>
            <p:nvPr userDrawn="1"/>
          </p:nvSpPr>
          <p:spPr bwMode="auto">
            <a:xfrm>
              <a:off x="610391" y="7609708"/>
              <a:ext cx="1588" cy="4763"/>
            </a:xfrm>
            <a:custGeom>
              <a:avLst/>
              <a:rect l="l" t="t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2" name="Freeform 106"/>
            <p:cNvSpPr/>
            <p:nvPr userDrawn="1"/>
          </p:nvSpPr>
          <p:spPr bwMode="auto">
            <a:xfrm>
              <a:off x="665953" y="6906446"/>
              <a:ext cx="530225" cy="947738"/>
            </a:xfrm>
            <a:custGeom>
              <a:avLst/>
              <a:rect l="l" t="t" r="r" b="b"/>
              <a:pathLst>
                <a:path w="384" h="686">
                  <a:moveTo>
                    <a:pt x="105" y="489"/>
                  </a:moveTo>
                  <a:cubicBezTo>
                    <a:pt x="182" y="357"/>
                    <a:pt x="168" y="388"/>
                    <a:pt x="182" y="339"/>
                  </a:cubicBezTo>
                  <a:cubicBezTo>
                    <a:pt x="204" y="312"/>
                    <a:pt x="222" y="281"/>
                    <a:pt x="238" y="250"/>
                  </a:cubicBezTo>
                  <a:cubicBezTo>
                    <a:pt x="355" y="32"/>
                    <a:pt x="367" y="43"/>
                    <a:pt x="349" y="23"/>
                  </a:cubicBezTo>
                  <a:cubicBezTo>
                    <a:pt x="353" y="17"/>
                    <a:pt x="354" y="15"/>
                    <a:pt x="354" y="14"/>
                  </a:cubicBezTo>
                  <a:cubicBezTo>
                    <a:pt x="381" y="0"/>
                    <a:pt x="374" y="1"/>
                    <a:pt x="384" y="11"/>
                  </a:cubicBezTo>
                  <a:cubicBezTo>
                    <a:pt x="365" y="57"/>
                    <a:pt x="282" y="201"/>
                    <a:pt x="268" y="221"/>
                  </a:cubicBezTo>
                  <a:cubicBezTo>
                    <a:pt x="237" y="264"/>
                    <a:pt x="292" y="203"/>
                    <a:pt x="29" y="655"/>
                  </a:cubicBezTo>
                  <a:cubicBezTo>
                    <a:pt x="17" y="676"/>
                    <a:pt x="9" y="686"/>
                    <a:pt x="0" y="682"/>
                  </a:cubicBezTo>
                  <a:cubicBezTo>
                    <a:pt x="13" y="651"/>
                    <a:pt x="3" y="675"/>
                    <a:pt x="31" y="626"/>
                  </a:cubicBezTo>
                  <a:cubicBezTo>
                    <a:pt x="89" y="526"/>
                    <a:pt x="68" y="554"/>
                    <a:pt x="105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3" name="Freeform 107"/>
            <p:cNvSpPr/>
            <p:nvPr userDrawn="1"/>
          </p:nvSpPr>
          <p:spPr bwMode="auto">
            <a:xfrm>
              <a:off x="616741" y="7598596"/>
              <a:ext cx="4763" cy="1588"/>
            </a:xfrm>
            <a:custGeom>
              <a:avLst/>
              <a:rect l="l" t="t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4" name="Freeform 108"/>
            <p:cNvSpPr/>
            <p:nvPr userDrawn="1"/>
          </p:nvSpPr>
          <p:spPr bwMode="auto">
            <a:xfrm>
              <a:off x="629441" y="7546208"/>
              <a:ext cx="30163" cy="26988"/>
            </a:xfrm>
            <a:custGeom>
              <a:avLst/>
              <a:rect l="l" t="t" r="r" b="b"/>
              <a:pathLst>
                <a:path w="22" h="20">
                  <a:moveTo>
                    <a:pt x="15" y="1"/>
                  </a:moveTo>
                  <a:cubicBezTo>
                    <a:pt x="22" y="3"/>
                    <a:pt x="7" y="16"/>
                    <a:pt x="3" y="20"/>
                  </a:cubicBezTo>
                  <a:cubicBezTo>
                    <a:pt x="0" y="8"/>
                    <a:pt x="12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5" name="Freeform 109"/>
            <p:cNvSpPr/>
            <p:nvPr userDrawn="1"/>
          </p:nvSpPr>
          <p:spPr bwMode="auto">
            <a:xfrm>
              <a:off x="611978" y="7600183"/>
              <a:ext cx="4763" cy="9525"/>
            </a:xfrm>
            <a:custGeom>
              <a:avLst/>
              <a:rect l="l" t="t" r="r" b="b"/>
              <a:pathLst>
                <a:path w="3" h="7">
                  <a:moveTo>
                    <a:pt x="3" y="0"/>
                  </a:moveTo>
                  <a:cubicBezTo>
                    <a:pt x="3" y="1"/>
                    <a:pt x="1" y="4"/>
                    <a:pt x="0" y="7"/>
                  </a:cubicBezTo>
                  <a:cubicBezTo>
                    <a:pt x="0" y="4"/>
                    <a:pt x="1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6" name="Freeform 110"/>
            <p:cNvSpPr/>
            <p:nvPr userDrawn="1"/>
          </p:nvSpPr>
          <p:spPr bwMode="auto">
            <a:xfrm>
              <a:off x="632616" y="7574783"/>
              <a:ext cx="0" cy="3175"/>
            </a:xfrm>
            <a:custGeom>
              <a:avLst/>
              <a:rect l="l" t="t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7" name="Freeform 111"/>
            <p:cNvSpPr/>
            <p:nvPr userDrawn="1"/>
          </p:nvSpPr>
          <p:spPr bwMode="auto">
            <a:xfrm>
              <a:off x="578641" y="7614471"/>
              <a:ext cx="33338" cy="68263"/>
            </a:xfrm>
            <a:custGeom>
              <a:avLst/>
              <a:rect l="l" t="t" r="r" b="b"/>
              <a:pathLst>
                <a:path w="25" h="49">
                  <a:moveTo>
                    <a:pt x="24" y="7"/>
                  </a:moveTo>
                  <a:cubicBezTo>
                    <a:pt x="18" y="19"/>
                    <a:pt x="13" y="32"/>
                    <a:pt x="0" y="49"/>
                  </a:cubicBezTo>
                  <a:cubicBezTo>
                    <a:pt x="16" y="16"/>
                    <a:pt x="22" y="5"/>
                    <a:pt x="24" y="0"/>
                  </a:cubicBezTo>
                  <a:cubicBezTo>
                    <a:pt x="24" y="3"/>
                    <a:pt x="25" y="5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8" name="Freeform 112"/>
            <p:cNvSpPr/>
            <p:nvPr userDrawn="1"/>
          </p:nvSpPr>
          <p:spPr bwMode="auto">
            <a:xfrm>
              <a:off x="977103" y="6976296"/>
              <a:ext cx="150813" cy="236538"/>
            </a:xfrm>
            <a:custGeom>
              <a:avLst/>
              <a:rect l="l" t="t" r="r" b="b"/>
              <a:pathLst>
                <a:path w="110" h="171">
                  <a:moveTo>
                    <a:pt x="0" y="171"/>
                  </a:moveTo>
                  <a:cubicBezTo>
                    <a:pt x="4" y="157"/>
                    <a:pt x="33" y="106"/>
                    <a:pt x="43" y="92"/>
                  </a:cubicBezTo>
                  <a:cubicBezTo>
                    <a:pt x="85" y="33"/>
                    <a:pt x="81" y="29"/>
                    <a:pt x="102" y="5"/>
                  </a:cubicBezTo>
                  <a:cubicBezTo>
                    <a:pt x="97" y="22"/>
                    <a:pt x="110" y="0"/>
                    <a:pt x="25" y="146"/>
                  </a:cubicBezTo>
                  <a:cubicBezTo>
                    <a:pt x="21" y="154"/>
                    <a:pt x="14" y="162"/>
                    <a:pt x="8" y="169"/>
                  </a:cubicBezTo>
                  <a:cubicBezTo>
                    <a:pt x="7" y="171"/>
                    <a:pt x="3" y="170"/>
                    <a:pt x="0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9" name="Freeform 113"/>
            <p:cNvSpPr/>
            <p:nvPr userDrawn="1"/>
          </p:nvSpPr>
          <p:spPr bwMode="auto">
            <a:xfrm>
              <a:off x="621503" y="7577958"/>
              <a:ext cx="11113" cy="20638"/>
            </a:xfrm>
            <a:custGeom>
              <a:avLst/>
              <a:rect l="l" t="t" r="r" b="b"/>
              <a:pathLst>
                <a:path w="8" h="15">
                  <a:moveTo>
                    <a:pt x="0" y="15"/>
                  </a:moveTo>
                  <a:cubicBezTo>
                    <a:pt x="4" y="7"/>
                    <a:pt x="7" y="2"/>
                    <a:pt x="8" y="0"/>
                  </a:cubicBezTo>
                  <a:cubicBezTo>
                    <a:pt x="8" y="11"/>
                    <a:pt x="7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0" name="Freeform 114"/>
            <p:cNvSpPr/>
            <p:nvPr userDrawn="1"/>
          </p:nvSpPr>
          <p:spPr bwMode="auto">
            <a:xfrm>
              <a:off x="632616" y="757319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1" name="Freeform 115"/>
            <p:cNvSpPr/>
            <p:nvPr userDrawn="1"/>
          </p:nvSpPr>
          <p:spPr bwMode="auto">
            <a:xfrm>
              <a:off x="-216697" y="8416158"/>
              <a:ext cx="4763" cy="3175"/>
            </a:xfrm>
            <a:custGeom>
              <a:avLst/>
              <a:rect l="l" t="t" r="r" b="b"/>
              <a:pathLst>
                <a:path w="4" h="2">
                  <a:moveTo>
                    <a:pt x="4" y="2"/>
                  </a:moveTo>
                  <a:cubicBezTo>
                    <a:pt x="0" y="1"/>
                    <a:pt x="1" y="2"/>
                    <a:pt x="2" y="0"/>
                  </a:cubicBezTo>
                  <a:cubicBezTo>
                    <a:pt x="2" y="0"/>
                    <a:pt x="2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2" name="Freeform 116"/>
            <p:cNvSpPr/>
            <p:nvPr userDrawn="1"/>
          </p:nvSpPr>
          <p:spPr bwMode="auto">
            <a:xfrm>
              <a:off x="-434184" y="8343133"/>
              <a:ext cx="60325" cy="38100"/>
            </a:xfrm>
            <a:custGeom>
              <a:avLst/>
              <a:rect l="l" t="t" r="r" b="b"/>
              <a:pathLst>
                <a:path w="44" h="28">
                  <a:moveTo>
                    <a:pt x="41" y="23"/>
                  </a:moveTo>
                  <a:cubicBezTo>
                    <a:pt x="42" y="24"/>
                    <a:pt x="43" y="25"/>
                    <a:pt x="44" y="28"/>
                  </a:cubicBezTo>
                  <a:cubicBezTo>
                    <a:pt x="24" y="21"/>
                    <a:pt x="33" y="23"/>
                    <a:pt x="23" y="18"/>
                  </a:cubicBezTo>
                  <a:cubicBezTo>
                    <a:pt x="14" y="13"/>
                    <a:pt x="15" y="17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6" y="4"/>
                    <a:pt x="0" y="0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3" name="Freeform 117"/>
            <p:cNvSpPr/>
            <p:nvPr userDrawn="1"/>
          </p:nvSpPr>
          <p:spPr bwMode="auto">
            <a:xfrm>
              <a:off x="356391" y="7803383"/>
              <a:ext cx="14288" cy="25400"/>
            </a:xfrm>
            <a:custGeom>
              <a:avLst/>
              <a:rect l="l" t="t" r="r" b="b"/>
              <a:pathLst>
                <a:path w="11" h="18">
                  <a:moveTo>
                    <a:pt x="10" y="7"/>
                  </a:moveTo>
                  <a:cubicBezTo>
                    <a:pt x="10" y="11"/>
                    <a:pt x="8" y="15"/>
                    <a:pt x="4" y="18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0" y="5"/>
                    <a:pt x="11" y="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4" name="Freeform 118"/>
            <p:cNvSpPr/>
            <p:nvPr userDrawn="1"/>
          </p:nvSpPr>
          <p:spPr bwMode="auto">
            <a:xfrm>
              <a:off x="-242097" y="8446321"/>
              <a:ext cx="11113" cy="11113"/>
            </a:xfrm>
            <a:custGeom>
              <a:avLst/>
              <a:rect l="l" t="t" r="r" b="b"/>
              <a:pathLst>
                <a:path w="8" h="8">
                  <a:moveTo>
                    <a:pt x="8" y="8"/>
                  </a:moveTo>
                  <a:cubicBezTo>
                    <a:pt x="5" y="8"/>
                    <a:pt x="3" y="7"/>
                    <a:pt x="1" y="6"/>
                  </a:cubicBezTo>
                  <a:cubicBezTo>
                    <a:pt x="0" y="5"/>
                    <a:pt x="0" y="2"/>
                    <a:pt x="0" y="1"/>
                  </a:cubicBezTo>
                  <a:cubicBezTo>
                    <a:pt x="1" y="0"/>
                    <a:pt x="4" y="1"/>
                    <a:pt x="6" y="0"/>
                  </a:cubicBezTo>
                  <a:cubicBezTo>
                    <a:pt x="7" y="3"/>
                    <a:pt x="7" y="6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5" name="Freeform 119"/>
            <p:cNvSpPr/>
            <p:nvPr userDrawn="1"/>
          </p:nvSpPr>
          <p:spPr bwMode="auto">
            <a:xfrm>
              <a:off x="-534197" y="8384408"/>
              <a:ext cx="73025" cy="34925"/>
            </a:xfrm>
            <a:custGeom>
              <a:avLst/>
              <a:rect l="l" t="t" r="r" b="b"/>
              <a:pathLst>
                <a:path w="53" h="25">
                  <a:moveTo>
                    <a:pt x="1" y="0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47" y="19"/>
                    <a:pt x="53" y="21"/>
                    <a:pt x="44" y="25"/>
                  </a:cubicBezTo>
                  <a:cubicBezTo>
                    <a:pt x="0" y="2"/>
                    <a:pt x="5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6" name="Freeform 120"/>
            <p:cNvSpPr/>
            <p:nvPr userDrawn="1"/>
          </p:nvSpPr>
          <p:spPr bwMode="auto">
            <a:xfrm>
              <a:off x="-384972" y="8414571"/>
              <a:ext cx="7938" cy="4763"/>
            </a:xfrm>
            <a:custGeom>
              <a:avLst/>
              <a:rect l="l" t="t" r="r" b="b"/>
              <a:pathLst>
                <a:path w="6" h="4">
                  <a:moveTo>
                    <a:pt x="6" y="3"/>
                  </a:moveTo>
                  <a:cubicBezTo>
                    <a:pt x="4" y="4"/>
                    <a:pt x="3" y="4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5" y="1"/>
                    <a:pt x="4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7" name="Freeform 121"/>
            <p:cNvSpPr/>
            <p:nvPr userDrawn="1"/>
          </p:nvSpPr>
          <p:spPr bwMode="auto">
            <a:xfrm>
              <a:off x="-613572" y="8487596"/>
              <a:ext cx="133350" cy="73025"/>
            </a:xfrm>
            <a:custGeom>
              <a:avLst/>
              <a:rect l="l" t="t" r="r" b="b"/>
              <a:pathLst>
                <a:path w="97" h="53">
                  <a:moveTo>
                    <a:pt x="97" y="53"/>
                  </a:moveTo>
                  <a:cubicBezTo>
                    <a:pt x="43" y="29"/>
                    <a:pt x="33" y="23"/>
                    <a:pt x="0" y="0"/>
                  </a:cubicBezTo>
                  <a:cubicBezTo>
                    <a:pt x="25" y="6"/>
                    <a:pt x="46" y="20"/>
                    <a:pt x="67" y="33"/>
                  </a:cubicBezTo>
                  <a:cubicBezTo>
                    <a:pt x="77" y="38"/>
                    <a:pt x="88" y="42"/>
                    <a:pt x="97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8" name="Freeform 122"/>
            <p:cNvSpPr/>
            <p:nvPr userDrawn="1"/>
          </p:nvSpPr>
          <p:spPr bwMode="auto">
            <a:xfrm>
              <a:off x="172241" y="8289158"/>
              <a:ext cx="138113" cy="242888"/>
            </a:xfrm>
            <a:custGeom>
              <a:avLst/>
              <a:rect l="l" t="t" r="r" b="b"/>
              <a:pathLst>
                <a:path w="100" h="176">
                  <a:moveTo>
                    <a:pt x="8" y="175"/>
                  </a:moveTo>
                  <a:cubicBezTo>
                    <a:pt x="6" y="176"/>
                    <a:pt x="4" y="175"/>
                    <a:pt x="0" y="175"/>
                  </a:cubicBezTo>
                  <a:cubicBezTo>
                    <a:pt x="29" y="118"/>
                    <a:pt x="62" y="64"/>
                    <a:pt x="100" y="0"/>
                  </a:cubicBezTo>
                  <a:cubicBezTo>
                    <a:pt x="92" y="23"/>
                    <a:pt x="21" y="166"/>
                    <a:pt x="8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9" name="Freeform 123"/>
            <p:cNvSpPr/>
            <p:nvPr userDrawn="1"/>
          </p:nvSpPr>
          <p:spPr bwMode="auto">
            <a:xfrm>
              <a:off x="-132559" y="8444733"/>
              <a:ext cx="26988" cy="12700"/>
            </a:xfrm>
            <a:custGeom>
              <a:avLst/>
              <a:rect l="l" t="t" r="r" b="b"/>
              <a:pathLst>
                <a:path w="20" h="9">
                  <a:moveTo>
                    <a:pt x="6" y="0"/>
                  </a:moveTo>
                  <a:cubicBezTo>
                    <a:pt x="8" y="0"/>
                    <a:pt x="11" y="3"/>
                    <a:pt x="20" y="9"/>
                  </a:cubicBezTo>
                  <a:cubicBezTo>
                    <a:pt x="16" y="7"/>
                    <a:pt x="0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  <p:sp>
        <p:nvSpPr>
          <p:cNvPr id="2" name="Заглавие 1"/>
          <p:cNvSpPr>
            <a:spLocks noGrp="1" noEditPoints="1"/>
          </p:cNvSpPr>
          <p:nvPr>
            <p:ph type="title" hasCustomPrompt="1"/>
          </p:nvPr>
        </p:nvSpPr>
        <p:spPr>
          <a:xfrm>
            <a:off x="435145" y="612085"/>
            <a:ext cx="5404262" cy="831706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8" name="Текстов контейнер 7"/>
          <p:cNvSpPr>
            <a:spLocks noGrp="1" noEditPoints="1"/>
          </p:cNvSpPr>
          <p:nvPr>
            <p:ph type="body" sz="quarter" idx="10" hasCustomPrompt="1"/>
          </p:nvPr>
        </p:nvSpPr>
        <p:spPr>
          <a:xfrm>
            <a:off x="435145" y="1539762"/>
            <a:ext cx="4212049" cy="831706"/>
          </a:xfrm>
        </p:spPr>
        <p:txBody>
          <a:bodyPr>
            <a:normAutofit/>
          </a:bodyPr>
          <a:lstStyle>
            <a:lvl1pPr marL="0" indent="0" algn="l">
              <a:buFont typeface="Arial" pitchFamily="34" charset="0" panose="020B0604020202020204"/>
              <a:buNone/>
              <a:defRPr sz="2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767880" y="1414211"/>
            <a:ext cx="8752497" cy="3981450"/>
          </a:xfrm>
          <a:custGeom>
            <a:avLst/>
            <a:rect l="l" t="t" r="r" b="b"/>
            <a:pathLst>
              <a:path w="3329" h="1844">
                <a:moveTo>
                  <a:pt x="697" y="145"/>
                </a:moveTo>
                <a:cubicBezTo>
                  <a:pt x="690" y="136"/>
                  <a:pt x="681" y="133"/>
                  <a:pt x="669" y="138"/>
                </a:cubicBezTo>
                <a:cubicBezTo>
                  <a:pt x="660" y="127"/>
                  <a:pt x="648" y="122"/>
                  <a:pt x="634" y="123"/>
                </a:cubicBezTo>
                <a:cubicBezTo>
                  <a:pt x="631" y="123"/>
                  <a:pt x="627" y="122"/>
                  <a:pt x="624" y="121"/>
                </a:cubicBezTo>
                <a:cubicBezTo>
                  <a:pt x="615" y="115"/>
                  <a:pt x="606" y="116"/>
                  <a:pt x="596" y="116"/>
                </a:cubicBezTo>
                <a:cubicBezTo>
                  <a:pt x="582" y="117"/>
                  <a:pt x="567" y="117"/>
                  <a:pt x="553" y="111"/>
                </a:cubicBezTo>
                <a:cubicBezTo>
                  <a:pt x="552" y="111"/>
                  <a:pt x="551" y="110"/>
                  <a:pt x="550" y="110"/>
                </a:cubicBezTo>
                <a:cubicBezTo>
                  <a:pt x="534" y="110"/>
                  <a:pt x="518" y="103"/>
                  <a:pt x="502" y="103"/>
                </a:cubicBezTo>
                <a:cubicBezTo>
                  <a:pt x="491" y="102"/>
                  <a:pt x="479" y="101"/>
                  <a:pt x="468" y="98"/>
                </a:cubicBezTo>
                <a:cubicBezTo>
                  <a:pt x="457" y="94"/>
                  <a:pt x="446" y="93"/>
                  <a:pt x="435" y="94"/>
                </a:cubicBezTo>
                <a:cubicBezTo>
                  <a:pt x="414" y="96"/>
                  <a:pt x="395" y="92"/>
                  <a:pt x="377" y="83"/>
                </a:cubicBezTo>
                <a:cubicBezTo>
                  <a:pt x="373" y="81"/>
                  <a:pt x="368" y="80"/>
                  <a:pt x="364" y="79"/>
                </a:cubicBezTo>
                <a:cubicBezTo>
                  <a:pt x="357" y="79"/>
                  <a:pt x="352" y="75"/>
                  <a:pt x="347" y="72"/>
                </a:cubicBezTo>
                <a:cubicBezTo>
                  <a:pt x="349" y="68"/>
                  <a:pt x="350" y="65"/>
                  <a:pt x="351" y="62"/>
                </a:cubicBezTo>
                <a:cubicBezTo>
                  <a:pt x="362" y="56"/>
                  <a:pt x="375" y="64"/>
                  <a:pt x="387" y="54"/>
                </a:cubicBezTo>
                <a:cubicBezTo>
                  <a:pt x="385" y="52"/>
                  <a:pt x="385" y="49"/>
                  <a:pt x="383" y="49"/>
                </a:cubicBezTo>
                <a:cubicBezTo>
                  <a:pt x="378" y="47"/>
                  <a:pt x="374" y="45"/>
                  <a:pt x="369" y="46"/>
                </a:cubicBezTo>
                <a:cubicBezTo>
                  <a:pt x="358" y="48"/>
                  <a:pt x="348" y="44"/>
                  <a:pt x="338" y="43"/>
                </a:cubicBezTo>
                <a:cubicBezTo>
                  <a:pt x="337" y="38"/>
                  <a:pt x="341" y="36"/>
                  <a:pt x="343" y="36"/>
                </a:cubicBezTo>
                <a:cubicBezTo>
                  <a:pt x="358" y="38"/>
                  <a:pt x="373" y="34"/>
                  <a:pt x="388" y="39"/>
                </a:cubicBezTo>
                <a:cubicBezTo>
                  <a:pt x="403" y="45"/>
                  <a:pt x="419" y="46"/>
                  <a:pt x="435" y="49"/>
                </a:cubicBezTo>
                <a:cubicBezTo>
                  <a:pt x="450" y="51"/>
                  <a:pt x="464" y="56"/>
                  <a:pt x="480" y="56"/>
                </a:cubicBezTo>
                <a:cubicBezTo>
                  <a:pt x="482" y="56"/>
                  <a:pt x="484" y="57"/>
                  <a:pt x="487" y="59"/>
                </a:cubicBezTo>
                <a:cubicBezTo>
                  <a:pt x="473" y="64"/>
                  <a:pt x="459" y="62"/>
                  <a:pt x="441" y="55"/>
                </a:cubicBezTo>
                <a:cubicBezTo>
                  <a:pt x="438" y="57"/>
                  <a:pt x="434" y="58"/>
                  <a:pt x="429" y="60"/>
                </a:cubicBezTo>
                <a:cubicBezTo>
                  <a:pt x="429" y="63"/>
                  <a:pt x="428" y="67"/>
                  <a:pt x="429" y="69"/>
                </a:cubicBezTo>
                <a:cubicBezTo>
                  <a:pt x="429" y="72"/>
                  <a:pt x="431" y="75"/>
                  <a:pt x="433" y="76"/>
                </a:cubicBezTo>
                <a:cubicBezTo>
                  <a:pt x="439" y="78"/>
                  <a:pt x="445" y="79"/>
                  <a:pt x="451" y="77"/>
                </a:cubicBezTo>
                <a:cubicBezTo>
                  <a:pt x="456" y="76"/>
                  <a:pt x="460" y="76"/>
                  <a:pt x="465" y="79"/>
                </a:cubicBezTo>
                <a:cubicBezTo>
                  <a:pt x="470" y="82"/>
                  <a:pt x="476" y="82"/>
                  <a:pt x="482" y="81"/>
                </a:cubicBezTo>
                <a:cubicBezTo>
                  <a:pt x="493" y="78"/>
                  <a:pt x="503" y="79"/>
                  <a:pt x="513" y="80"/>
                </a:cubicBezTo>
                <a:cubicBezTo>
                  <a:pt x="525" y="82"/>
                  <a:pt x="526" y="81"/>
                  <a:pt x="531" y="68"/>
                </a:cubicBezTo>
                <a:cubicBezTo>
                  <a:pt x="531" y="67"/>
                  <a:pt x="532" y="66"/>
                  <a:pt x="532" y="65"/>
                </a:cubicBezTo>
                <a:cubicBezTo>
                  <a:pt x="540" y="65"/>
                  <a:pt x="548" y="65"/>
                  <a:pt x="555" y="65"/>
                </a:cubicBezTo>
                <a:cubicBezTo>
                  <a:pt x="558" y="66"/>
                  <a:pt x="561" y="69"/>
                  <a:pt x="566" y="72"/>
                </a:cubicBezTo>
                <a:cubicBezTo>
                  <a:pt x="561" y="74"/>
                  <a:pt x="559" y="75"/>
                  <a:pt x="556" y="76"/>
                </a:cubicBezTo>
                <a:cubicBezTo>
                  <a:pt x="551" y="78"/>
                  <a:pt x="551" y="78"/>
                  <a:pt x="553" y="87"/>
                </a:cubicBezTo>
                <a:cubicBezTo>
                  <a:pt x="559" y="86"/>
                  <a:pt x="565" y="84"/>
                  <a:pt x="571" y="84"/>
                </a:cubicBezTo>
                <a:cubicBezTo>
                  <a:pt x="577" y="83"/>
                  <a:pt x="581" y="91"/>
                  <a:pt x="589" y="86"/>
                </a:cubicBezTo>
                <a:cubicBezTo>
                  <a:pt x="587" y="80"/>
                  <a:pt x="586" y="74"/>
                  <a:pt x="584" y="68"/>
                </a:cubicBezTo>
                <a:cubicBezTo>
                  <a:pt x="584" y="68"/>
                  <a:pt x="584" y="68"/>
                  <a:pt x="584" y="68"/>
                </a:cubicBezTo>
                <a:cubicBezTo>
                  <a:pt x="589" y="68"/>
                  <a:pt x="591" y="64"/>
                  <a:pt x="594" y="61"/>
                </a:cubicBezTo>
                <a:cubicBezTo>
                  <a:pt x="599" y="57"/>
                  <a:pt x="605" y="55"/>
                  <a:pt x="611" y="57"/>
                </a:cubicBezTo>
                <a:cubicBezTo>
                  <a:pt x="617" y="59"/>
                  <a:pt x="623" y="60"/>
                  <a:pt x="628" y="64"/>
                </a:cubicBezTo>
                <a:cubicBezTo>
                  <a:pt x="638" y="72"/>
                  <a:pt x="644" y="71"/>
                  <a:pt x="655" y="61"/>
                </a:cubicBezTo>
                <a:cubicBezTo>
                  <a:pt x="657" y="59"/>
                  <a:pt x="658" y="58"/>
                  <a:pt x="661" y="59"/>
                </a:cubicBezTo>
                <a:cubicBezTo>
                  <a:pt x="665" y="61"/>
                  <a:pt x="669" y="62"/>
                  <a:pt x="673" y="60"/>
                </a:cubicBezTo>
                <a:cubicBezTo>
                  <a:pt x="679" y="58"/>
                  <a:pt x="685" y="60"/>
                  <a:pt x="690" y="63"/>
                </a:cubicBezTo>
                <a:cubicBezTo>
                  <a:pt x="697" y="69"/>
                  <a:pt x="705" y="71"/>
                  <a:pt x="715" y="72"/>
                </a:cubicBezTo>
                <a:cubicBezTo>
                  <a:pt x="728" y="72"/>
                  <a:pt x="741" y="74"/>
                  <a:pt x="754" y="75"/>
                </a:cubicBezTo>
                <a:cubicBezTo>
                  <a:pt x="761" y="75"/>
                  <a:pt x="769" y="74"/>
                  <a:pt x="776" y="74"/>
                </a:cubicBezTo>
                <a:cubicBezTo>
                  <a:pt x="782" y="74"/>
                  <a:pt x="789" y="76"/>
                  <a:pt x="795" y="78"/>
                </a:cubicBezTo>
                <a:cubicBezTo>
                  <a:pt x="805" y="82"/>
                  <a:pt x="816" y="80"/>
                  <a:pt x="827" y="83"/>
                </a:cubicBezTo>
                <a:cubicBezTo>
                  <a:pt x="830" y="83"/>
                  <a:pt x="833" y="83"/>
                  <a:pt x="836" y="82"/>
                </a:cubicBezTo>
                <a:cubicBezTo>
                  <a:pt x="849" y="79"/>
                  <a:pt x="863" y="77"/>
                  <a:pt x="876" y="83"/>
                </a:cubicBezTo>
                <a:cubicBezTo>
                  <a:pt x="878" y="83"/>
                  <a:pt x="880" y="84"/>
                  <a:pt x="882" y="83"/>
                </a:cubicBezTo>
                <a:cubicBezTo>
                  <a:pt x="894" y="80"/>
                  <a:pt x="906" y="85"/>
                  <a:pt x="918" y="84"/>
                </a:cubicBezTo>
                <a:cubicBezTo>
                  <a:pt x="930" y="83"/>
                  <a:pt x="942" y="83"/>
                  <a:pt x="954" y="83"/>
                </a:cubicBezTo>
                <a:cubicBezTo>
                  <a:pt x="961" y="83"/>
                  <a:pt x="967" y="83"/>
                  <a:pt x="974" y="84"/>
                </a:cubicBezTo>
                <a:cubicBezTo>
                  <a:pt x="985" y="85"/>
                  <a:pt x="996" y="87"/>
                  <a:pt x="1008" y="88"/>
                </a:cubicBezTo>
                <a:cubicBezTo>
                  <a:pt x="1011" y="89"/>
                  <a:pt x="1015" y="90"/>
                  <a:pt x="1018" y="89"/>
                </a:cubicBezTo>
                <a:cubicBezTo>
                  <a:pt x="1035" y="82"/>
                  <a:pt x="1052" y="86"/>
                  <a:pt x="1068" y="87"/>
                </a:cubicBezTo>
                <a:cubicBezTo>
                  <a:pt x="1082" y="87"/>
                  <a:pt x="1095" y="86"/>
                  <a:pt x="1107" y="92"/>
                </a:cubicBezTo>
                <a:cubicBezTo>
                  <a:pt x="1121" y="88"/>
                  <a:pt x="1135" y="92"/>
                  <a:pt x="1148" y="91"/>
                </a:cubicBezTo>
                <a:cubicBezTo>
                  <a:pt x="1166" y="90"/>
                  <a:pt x="1185" y="90"/>
                  <a:pt x="1203" y="90"/>
                </a:cubicBezTo>
                <a:cubicBezTo>
                  <a:pt x="1212" y="90"/>
                  <a:pt x="1221" y="91"/>
                  <a:pt x="1229" y="93"/>
                </a:cubicBezTo>
                <a:cubicBezTo>
                  <a:pt x="1235" y="95"/>
                  <a:pt x="1240" y="95"/>
                  <a:pt x="1245" y="96"/>
                </a:cubicBezTo>
                <a:cubicBezTo>
                  <a:pt x="1253" y="96"/>
                  <a:pt x="1262" y="94"/>
                  <a:pt x="1269" y="100"/>
                </a:cubicBezTo>
                <a:cubicBezTo>
                  <a:pt x="1273" y="103"/>
                  <a:pt x="1280" y="102"/>
                  <a:pt x="1285" y="103"/>
                </a:cubicBezTo>
                <a:cubicBezTo>
                  <a:pt x="1285" y="103"/>
                  <a:pt x="1285" y="103"/>
                  <a:pt x="1285" y="104"/>
                </a:cubicBezTo>
                <a:cubicBezTo>
                  <a:pt x="1285" y="103"/>
                  <a:pt x="1285" y="103"/>
                  <a:pt x="1285" y="103"/>
                </a:cubicBezTo>
                <a:cubicBezTo>
                  <a:pt x="1292" y="102"/>
                  <a:pt x="1297" y="97"/>
                  <a:pt x="1303" y="95"/>
                </a:cubicBezTo>
                <a:cubicBezTo>
                  <a:pt x="1309" y="94"/>
                  <a:pt x="1316" y="97"/>
                  <a:pt x="1323" y="96"/>
                </a:cubicBezTo>
                <a:cubicBezTo>
                  <a:pt x="1337" y="93"/>
                  <a:pt x="1351" y="95"/>
                  <a:pt x="1366" y="94"/>
                </a:cubicBezTo>
                <a:cubicBezTo>
                  <a:pt x="1381" y="93"/>
                  <a:pt x="1397" y="95"/>
                  <a:pt x="1412" y="97"/>
                </a:cubicBezTo>
                <a:cubicBezTo>
                  <a:pt x="1416" y="93"/>
                  <a:pt x="1420" y="89"/>
                  <a:pt x="1424" y="85"/>
                </a:cubicBezTo>
                <a:cubicBezTo>
                  <a:pt x="1426" y="90"/>
                  <a:pt x="1427" y="95"/>
                  <a:pt x="1433" y="95"/>
                </a:cubicBezTo>
                <a:cubicBezTo>
                  <a:pt x="1436" y="95"/>
                  <a:pt x="1439" y="95"/>
                  <a:pt x="1442" y="94"/>
                </a:cubicBezTo>
                <a:cubicBezTo>
                  <a:pt x="1445" y="92"/>
                  <a:pt x="1448" y="88"/>
                  <a:pt x="1451" y="86"/>
                </a:cubicBezTo>
                <a:cubicBezTo>
                  <a:pt x="1460" y="87"/>
                  <a:pt x="1469" y="88"/>
                  <a:pt x="1479" y="90"/>
                </a:cubicBezTo>
                <a:cubicBezTo>
                  <a:pt x="1479" y="91"/>
                  <a:pt x="1481" y="94"/>
                  <a:pt x="1482" y="98"/>
                </a:cubicBezTo>
                <a:cubicBezTo>
                  <a:pt x="1486" y="96"/>
                  <a:pt x="1490" y="95"/>
                  <a:pt x="1494" y="93"/>
                </a:cubicBezTo>
                <a:cubicBezTo>
                  <a:pt x="1505" y="87"/>
                  <a:pt x="1516" y="87"/>
                  <a:pt x="1526" y="93"/>
                </a:cubicBezTo>
                <a:cubicBezTo>
                  <a:pt x="1526" y="95"/>
                  <a:pt x="1525" y="98"/>
                  <a:pt x="1524" y="101"/>
                </a:cubicBezTo>
                <a:cubicBezTo>
                  <a:pt x="1524" y="101"/>
                  <a:pt x="1525" y="102"/>
                  <a:pt x="1525" y="102"/>
                </a:cubicBezTo>
                <a:cubicBezTo>
                  <a:pt x="1524" y="102"/>
                  <a:pt x="1524" y="101"/>
                  <a:pt x="1524" y="101"/>
                </a:cubicBezTo>
                <a:cubicBezTo>
                  <a:pt x="1524" y="98"/>
                  <a:pt x="1525" y="95"/>
                  <a:pt x="1526" y="93"/>
                </a:cubicBezTo>
                <a:cubicBezTo>
                  <a:pt x="1527" y="90"/>
                  <a:pt x="1528" y="88"/>
                  <a:pt x="1529" y="85"/>
                </a:cubicBezTo>
                <a:cubicBezTo>
                  <a:pt x="1539" y="86"/>
                  <a:pt x="1549" y="86"/>
                  <a:pt x="1560" y="86"/>
                </a:cubicBezTo>
                <a:cubicBezTo>
                  <a:pt x="1575" y="87"/>
                  <a:pt x="1591" y="87"/>
                  <a:pt x="1606" y="85"/>
                </a:cubicBezTo>
                <a:cubicBezTo>
                  <a:pt x="1620" y="83"/>
                  <a:pt x="1633" y="86"/>
                  <a:pt x="1647" y="84"/>
                </a:cubicBezTo>
                <a:cubicBezTo>
                  <a:pt x="1657" y="83"/>
                  <a:pt x="1667" y="84"/>
                  <a:pt x="1678" y="84"/>
                </a:cubicBezTo>
                <a:cubicBezTo>
                  <a:pt x="1687" y="83"/>
                  <a:pt x="1697" y="83"/>
                  <a:pt x="1706" y="81"/>
                </a:cubicBezTo>
                <a:cubicBezTo>
                  <a:pt x="1716" y="79"/>
                  <a:pt x="1725" y="80"/>
                  <a:pt x="1735" y="81"/>
                </a:cubicBezTo>
                <a:cubicBezTo>
                  <a:pt x="1745" y="82"/>
                  <a:pt x="1754" y="84"/>
                  <a:pt x="1763" y="79"/>
                </a:cubicBezTo>
                <a:cubicBezTo>
                  <a:pt x="1764" y="79"/>
                  <a:pt x="1766" y="78"/>
                  <a:pt x="1767" y="79"/>
                </a:cubicBezTo>
                <a:cubicBezTo>
                  <a:pt x="1775" y="83"/>
                  <a:pt x="1782" y="78"/>
                  <a:pt x="1789" y="75"/>
                </a:cubicBezTo>
                <a:cubicBezTo>
                  <a:pt x="1795" y="72"/>
                  <a:pt x="1800" y="72"/>
                  <a:pt x="1804" y="75"/>
                </a:cubicBezTo>
                <a:cubicBezTo>
                  <a:pt x="1811" y="79"/>
                  <a:pt x="1817" y="80"/>
                  <a:pt x="1825" y="78"/>
                </a:cubicBezTo>
                <a:cubicBezTo>
                  <a:pt x="1828" y="77"/>
                  <a:pt x="1831" y="79"/>
                  <a:pt x="1834" y="79"/>
                </a:cubicBezTo>
                <a:cubicBezTo>
                  <a:pt x="1842" y="79"/>
                  <a:pt x="1850" y="82"/>
                  <a:pt x="1857" y="80"/>
                </a:cubicBezTo>
                <a:cubicBezTo>
                  <a:pt x="1882" y="76"/>
                  <a:pt x="1908" y="80"/>
                  <a:pt x="1933" y="74"/>
                </a:cubicBezTo>
                <a:cubicBezTo>
                  <a:pt x="1937" y="73"/>
                  <a:pt x="1943" y="74"/>
                  <a:pt x="1947" y="75"/>
                </a:cubicBezTo>
                <a:cubicBezTo>
                  <a:pt x="1960" y="78"/>
                  <a:pt x="1972" y="78"/>
                  <a:pt x="1985" y="76"/>
                </a:cubicBezTo>
                <a:cubicBezTo>
                  <a:pt x="2000" y="75"/>
                  <a:pt x="2015" y="76"/>
                  <a:pt x="2030" y="71"/>
                </a:cubicBezTo>
                <a:cubicBezTo>
                  <a:pt x="2031" y="70"/>
                  <a:pt x="2033" y="71"/>
                  <a:pt x="2035" y="71"/>
                </a:cubicBezTo>
                <a:cubicBezTo>
                  <a:pt x="2052" y="75"/>
                  <a:pt x="2068" y="70"/>
                  <a:pt x="2084" y="65"/>
                </a:cubicBezTo>
                <a:cubicBezTo>
                  <a:pt x="2085" y="62"/>
                  <a:pt x="2083" y="60"/>
                  <a:pt x="2081" y="60"/>
                </a:cubicBezTo>
                <a:cubicBezTo>
                  <a:pt x="2073" y="57"/>
                  <a:pt x="2065" y="54"/>
                  <a:pt x="2057" y="51"/>
                </a:cubicBezTo>
                <a:cubicBezTo>
                  <a:pt x="2058" y="52"/>
                  <a:pt x="2058" y="52"/>
                  <a:pt x="2058" y="52"/>
                </a:cubicBezTo>
                <a:cubicBezTo>
                  <a:pt x="2058" y="50"/>
                  <a:pt x="2059" y="46"/>
                  <a:pt x="2060" y="46"/>
                </a:cubicBezTo>
                <a:cubicBezTo>
                  <a:pt x="2065" y="44"/>
                  <a:pt x="2070" y="47"/>
                  <a:pt x="2075" y="43"/>
                </a:cubicBezTo>
                <a:cubicBezTo>
                  <a:pt x="2079" y="40"/>
                  <a:pt x="2083" y="39"/>
                  <a:pt x="2088" y="36"/>
                </a:cubicBezTo>
                <a:cubicBezTo>
                  <a:pt x="2088" y="34"/>
                  <a:pt x="2088" y="32"/>
                  <a:pt x="2088" y="29"/>
                </a:cubicBezTo>
                <a:cubicBezTo>
                  <a:pt x="2088" y="30"/>
                  <a:pt x="2088" y="30"/>
                  <a:pt x="2088" y="30"/>
                </a:cubicBezTo>
                <a:cubicBezTo>
                  <a:pt x="2093" y="31"/>
                  <a:pt x="2099" y="32"/>
                  <a:pt x="2104" y="33"/>
                </a:cubicBezTo>
                <a:cubicBezTo>
                  <a:pt x="2109" y="35"/>
                  <a:pt x="2115" y="37"/>
                  <a:pt x="2121" y="39"/>
                </a:cubicBezTo>
                <a:cubicBezTo>
                  <a:pt x="2120" y="40"/>
                  <a:pt x="2119" y="43"/>
                  <a:pt x="2118" y="43"/>
                </a:cubicBezTo>
                <a:cubicBezTo>
                  <a:pt x="2115" y="45"/>
                  <a:pt x="2111" y="46"/>
                  <a:pt x="2108" y="47"/>
                </a:cubicBezTo>
                <a:cubicBezTo>
                  <a:pt x="2103" y="49"/>
                  <a:pt x="2098" y="51"/>
                  <a:pt x="2096" y="57"/>
                </a:cubicBezTo>
                <a:cubicBezTo>
                  <a:pt x="2097" y="58"/>
                  <a:pt x="2098" y="59"/>
                  <a:pt x="2098" y="59"/>
                </a:cubicBezTo>
                <a:cubicBezTo>
                  <a:pt x="2107" y="59"/>
                  <a:pt x="2115" y="62"/>
                  <a:pt x="2122" y="66"/>
                </a:cubicBezTo>
                <a:cubicBezTo>
                  <a:pt x="2125" y="67"/>
                  <a:pt x="2130" y="68"/>
                  <a:pt x="2132" y="67"/>
                </a:cubicBezTo>
                <a:cubicBezTo>
                  <a:pt x="2141" y="62"/>
                  <a:pt x="2149" y="64"/>
                  <a:pt x="2157" y="65"/>
                </a:cubicBezTo>
                <a:cubicBezTo>
                  <a:pt x="2163" y="65"/>
                  <a:pt x="2168" y="65"/>
                  <a:pt x="2172" y="59"/>
                </a:cubicBezTo>
                <a:cubicBezTo>
                  <a:pt x="2168" y="50"/>
                  <a:pt x="2158" y="48"/>
                  <a:pt x="2150" y="43"/>
                </a:cubicBezTo>
                <a:cubicBezTo>
                  <a:pt x="2159" y="39"/>
                  <a:pt x="2165" y="33"/>
                  <a:pt x="2174" y="34"/>
                </a:cubicBezTo>
                <a:cubicBezTo>
                  <a:pt x="2181" y="35"/>
                  <a:pt x="2188" y="32"/>
                  <a:pt x="2196" y="31"/>
                </a:cubicBezTo>
                <a:cubicBezTo>
                  <a:pt x="2199" y="30"/>
                  <a:pt x="2202" y="28"/>
                  <a:pt x="2201" y="24"/>
                </a:cubicBezTo>
                <a:cubicBezTo>
                  <a:pt x="2200" y="22"/>
                  <a:pt x="2198" y="19"/>
                  <a:pt x="2196" y="18"/>
                </a:cubicBezTo>
                <a:cubicBezTo>
                  <a:pt x="2192" y="16"/>
                  <a:pt x="2188" y="16"/>
                  <a:pt x="2183" y="16"/>
                </a:cubicBezTo>
                <a:cubicBezTo>
                  <a:pt x="2178" y="15"/>
                  <a:pt x="2173" y="15"/>
                  <a:pt x="2167" y="14"/>
                </a:cubicBezTo>
                <a:cubicBezTo>
                  <a:pt x="2168" y="12"/>
                  <a:pt x="2169" y="10"/>
                  <a:pt x="2170" y="8"/>
                </a:cubicBezTo>
                <a:cubicBezTo>
                  <a:pt x="2174" y="9"/>
                  <a:pt x="2179" y="9"/>
                  <a:pt x="2184" y="10"/>
                </a:cubicBezTo>
                <a:cubicBezTo>
                  <a:pt x="2195" y="15"/>
                  <a:pt x="2206" y="9"/>
                  <a:pt x="2217" y="9"/>
                </a:cubicBezTo>
                <a:cubicBezTo>
                  <a:pt x="2222" y="9"/>
                  <a:pt x="2226" y="4"/>
                  <a:pt x="2231" y="1"/>
                </a:cubicBezTo>
                <a:cubicBezTo>
                  <a:pt x="2231" y="0"/>
                  <a:pt x="2231" y="0"/>
                  <a:pt x="2231" y="0"/>
                </a:cubicBezTo>
                <a:cubicBezTo>
                  <a:pt x="2233" y="7"/>
                  <a:pt x="2237" y="10"/>
                  <a:pt x="2243" y="13"/>
                </a:cubicBezTo>
                <a:cubicBezTo>
                  <a:pt x="2242" y="13"/>
                  <a:pt x="2242" y="13"/>
                  <a:pt x="2242" y="13"/>
                </a:cubicBezTo>
                <a:cubicBezTo>
                  <a:pt x="2241" y="14"/>
                  <a:pt x="2239" y="16"/>
                  <a:pt x="2237" y="17"/>
                </a:cubicBezTo>
                <a:cubicBezTo>
                  <a:pt x="2231" y="17"/>
                  <a:pt x="2225" y="17"/>
                  <a:pt x="2219" y="18"/>
                </a:cubicBezTo>
                <a:cubicBezTo>
                  <a:pt x="2216" y="19"/>
                  <a:pt x="2213" y="22"/>
                  <a:pt x="2210" y="23"/>
                </a:cubicBezTo>
                <a:cubicBezTo>
                  <a:pt x="2211" y="31"/>
                  <a:pt x="2216" y="33"/>
                  <a:pt x="2222" y="33"/>
                </a:cubicBezTo>
                <a:cubicBezTo>
                  <a:pt x="2229" y="33"/>
                  <a:pt x="2236" y="32"/>
                  <a:pt x="2244" y="32"/>
                </a:cubicBezTo>
                <a:cubicBezTo>
                  <a:pt x="2252" y="32"/>
                  <a:pt x="2260" y="33"/>
                  <a:pt x="2268" y="36"/>
                </a:cubicBezTo>
                <a:cubicBezTo>
                  <a:pt x="2268" y="41"/>
                  <a:pt x="2265" y="40"/>
                  <a:pt x="2263" y="40"/>
                </a:cubicBezTo>
                <a:cubicBezTo>
                  <a:pt x="2248" y="39"/>
                  <a:pt x="2233" y="42"/>
                  <a:pt x="2217" y="48"/>
                </a:cubicBezTo>
                <a:cubicBezTo>
                  <a:pt x="2217" y="51"/>
                  <a:pt x="2218" y="54"/>
                  <a:pt x="2218" y="56"/>
                </a:cubicBezTo>
                <a:cubicBezTo>
                  <a:pt x="2231" y="60"/>
                  <a:pt x="2242" y="61"/>
                  <a:pt x="2254" y="62"/>
                </a:cubicBezTo>
                <a:cubicBezTo>
                  <a:pt x="2275" y="63"/>
                  <a:pt x="2296" y="61"/>
                  <a:pt x="2317" y="60"/>
                </a:cubicBezTo>
                <a:cubicBezTo>
                  <a:pt x="2320" y="59"/>
                  <a:pt x="2324" y="59"/>
                  <a:pt x="2326" y="60"/>
                </a:cubicBezTo>
                <a:cubicBezTo>
                  <a:pt x="2335" y="68"/>
                  <a:pt x="2344" y="63"/>
                  <a:pt x="2353" y="59"/>
                </a:cubicBezTo>
                <a:cubicBezTo>
                  <a:pt x="2354" y="58"/>
                  <a:pt x="2356" y="57"/>
                  <a:pt x="2357" y="56"/>
                </a:cubicBezTo>
                <a:cubicBezTo>
                  <a:pt x="2363" y="52"/>
                  <a:pt x="2370" y="52"/>
                  <a:pt x="2376" y="52"/>
                </a:cubicBezTo>
                <a:cubicBezTo>
                  <a:pt x="2384" y="53"/>
                  <a:pt x="2388" y="49"/>
                  <a:pt x="2389" y="41"/>
                </a:cubicBezTo>
                <a:cubicBezTo>
                  <a:pt x="2407" y="38"/>
                  <a:pt x="2424" y="35"/>
                  <a:pt x="2441" y="32"/>
                </a:cubicBezTo>
                <a:cubicBezTo>
                  <a:pt x="2442" y="28"/>
                  <a:pt x="2440" y="26"/>
                  <a:pt x="2436" y="25"/>
                </a:cubicBezTo>
                <a:cubicBezTo>
                  <a:pt x="2433" y="24"/>
                  <a:pt x="2430" y="23"/>
                  <a:pt x="2427" y="24"/>
                </a:cubicBezTo>
                <a:cubicBezTo>
                  <a:pt x="2420" y="25"/>
                  <a:pt x="2415" y="21"/>
                  <a:pt x="2409" y="17"/>
                </a:cubicBezTo>
                <a:cubicBezTo>
                  <a:pt x="2409" y="18"/>
                  <a:pt x="2409" y="18"/>
                  <a:pt x="2409" y="18"/>
                </a:cubicBezTo>
                <a:cubicBezTo>
                  <a:pt x="2413" y="16"/>
                  <a:pt x="2417" y="13"/>
                  <a:pt x="2421" y="13"/>
                </a:cubicBezTo>
                <a:cubicBezTo>
                  <a:pt x="2435" y="12"/>
                  <a:pt x="2448" y="12"/>
                  <a:pt x="2462" y="11"/>
                </a:cubicBezTo>
                <a:cubicBezTo>
                  <a:pt x="2465" y="11"/>
                  <a:pt x="2467" y="12"/>
                  <a:pt x="2469" y="12"/>
                </a:cubicBezTo>
                <a:cubicBezTo>
                  <a:pt x="2472" y="20"/>
                  <a:pt x="2463" y="21"/>
                  <a:pt x="2461" y="27"/>
                </a:cubicBezTo>
                <a:cubicBezTo>
                  <a:pt x="2463" y="31"/>
                  <a:pt x="2465" y="36"/>
                  <a:pt x="2466" y="40"/>
                </a:cubicBezTo>
                <a:cubicBezTo>
                  <a:pt x="2475" y="45"/>
                  <a:pt x="2484" y="43"/>
                  <a:pt x="2494" y="43"/>
                </a:cubicBezTo>
                <a:cubicBezTo>
                  <a:pt x="2494" y="44"/>
                  <a:pt x="2496" y="45"/>
                  <a:pt x="2497" y="47"/>
                </a:cubicBezTo>
                <a:cubicBezTo>
                  <a:pt x="2501" y="51"/>
                  <a:pt x="2505" y="52"/>
                  <a:pt x="2509" y="49"/>
                </a:cubicBezTo>
                <a:cubicBezTo>
                  <a:pt x="2517" y="42"/>
                  <a:pt x="2526" y="44"/>
                  <a:pt x="2534" y="45"/>
                </a:cubicBezTo>
                <a:cubicBezTo>
                  <a:pt x="2551" y="48"/>
                  <a:pt x="2568" y="45"/>
                  <a:pt x="2585" y="47"/>
                </a:cubicBezTo>
                <a:cubicBezTo>
                  <a:pt x="2585" y="47"/>
                  <a:pt x="2586" y="47"/>
                  <a:pt x="2586" y="47"/>
                </a:cubicBezTo>
                <a:cubicBezTo>
                  <a:pt x="2600" y="39"/>
                  <a:pt x="2616" y="40"/>
                  <a:pt x="2630" y="36"/>
                </a:cubicBezTo>
                <a:cubicBezTo>
                  <a:pt x="2635" y="34"/>
                  <a:pt x="2636" y="33"/>
                  <a:pt x="2639" y="24"/>
                </a:cubicBezTo>
                <a:cubicBezTo>
                  <a:pt x="2631" y="23"/>
                  <a:pt x="2622" y="20"/>
                  <a:pt x="2613" y="22"/>
                </a:cubicBezTo>
                <a:cubicBezTo>
                  <a:pt x="2604" y="24"/>
                  <a:pt x="2594" y="24"/>
                  <a:pt x="2585" y="19"/>
                </a:cubicBezTo>
                <a:cubicBezTo>
                  <a:pt x="2582" y="17"/>
                  <a:pt x="2577" y="17"/>
                  <a:pt x="2573" y="17"/>
                </a:cubicBezTo>
                <a:cubicBezTo>
                  <a:pt x="2565" y="18"/>
                  <a:pt x="2556" y="19"/>
                  <a:pt x="2548" y="20"/>
                </a:cubicBezTo>
                <a:cubicBezTo>
                  <a:pt x="2542" y="21"/>
                  <a:pt x="2542" y="21"/>
                  <a:pt x="2534" y="13"/>
                </a:cubicBezTo>
                <a:cubicBezTo>
                  <a:pt x="2537" y="12"/>
                  <a:pt x="2540" y="10"/>
                  <a:pt x="2543" y="10"/>
                </a:cubicBezTo>
                <a:cubicBezTo>
                  <a:pt x="2553" y="10"/>
                  <a:pt x="2564" y="10"/>
                  <a:pt x="2575" y="8"/>
                </a:cubicBezTo>
                <a:cubicBezTo>
                  <a:pt x="2578" y="8"/>
                  <a:pt x="2581" y="8"/>
                  <a:pt x="2584" y="9"/>
                </a:cubicBezTo>
                <a:cubicBezTo>
                  <a:pt x="2595" y="11"/>
                  <a:pt x="2605" y="12"/>
                  <a:pt x="2615" y="6"/>
                </a:cubicBezTo>
                <a:cubicBezTo>
                  <a:pt x="2620" y="3"/>
                  <a:pt x="2626" y="5"/>
                  <a:pt x="2631" y="5"/>
                </a:cubicBezTo>
                <a:cubicBezTo>
                  <a:pt x="2635" y="6"/>
                  <a:pt x="2639" y="8"/>
                  <a:pt x="2643" y="7"/>
                </a:cubicBezTo>
                <a:cubicBezTo>
                  <a:pt x="2652" y="6"/>
                  <a:pt x="2660" y="9"/>
                  <a:pt x="2667" y="14"/>
                </a:cubicBezTo>
                <a:cubicBezTo>
                  <a:pt x="2669" y="21"/>
                  <a:pt x="2662" y="25"/>
                  <a:pt x="2661" y="32"/>
                </a:cubicBezTo>
                <a:cubicBezTo>
                  <a:pt x="2666" y="36"/>
                  <a:pt x="2670" y="41"/>
                  <a:pt x="2676" y="46"/>
                </a:cubicBezTo>
                <a:cubicBezTo>
                  <a:pt x="2680" y="50"/>
                  <a:pt x="2686" y="53"/>
                  <a:pt x="2691" y="56"/>
                </a:cubicBezTo>
                <a:cubicBezTo>
                  <a:pt x="2691" y="62"/>
                  <a:pt x="2686" y="62"/>
                  <a:pt x="2682" y="64"/>
                </a:cubicBezTo>
                <a:cubicBezTo>
                  <a:pt x="2679" y="66"/>
                  <a:pt x="2678" y="68"/>
                  <a:pt x="2678" y="72"/>
                </a:cubicBezTo>
                <a:cubicBezTo>
                  <a:pt x="2678" y="77"/>
                  <a:pt x="2682" y="77"/>
                  <a:pt x="2685" y="78"/>
                </a:cubicBezTo>
                <a:cubicBezTo>
                  <a:pt x="2686" y="78"/>
                  <a:pt x="2686" y="78"/>
                  <a:pt x="2687" y="79"/>
                </a:cubicBezTo>
                <a:cubicBezTo>
                  <a:pt x="2682" y="83"/>
                  <a:pt x="2677" y="87"/>
                  <a:pt x="2672" y="90"/>
                </a:cubicBezTo>
                <a:cubicBezTo>
                  <a:pt x="2673" y="96"/>
                  <a:pt x="2677" y="98"/>
                  <a:pt x="2681" y="98"/>
                </a:cubicBezTo>
                <a:cubicBezTo>
                  <a:pt x="2690" y="96"/>
                  <a:pt x="2696" y="101"/>
                  <a:pt x="2703" y="105"/>
                </a:cubicBezTo>
                <a:cubicBezTo>
                  <a:pt x="2708" y="108"/>
                  <a:pt x="2709" y="114"/>
                  <a:pt x="2703" y="116"/>
                </a:cubicBezTo>
                <a:cubicBezTo>
                  <a:pt x="2696" y="119"/>
                  <a:pt x="2696" y="123"/>
                  <a:pt x="2697" y="127"/>
                </a:cubicBezTo>
                <a:cubicBezTo>
                  <a:pt x="2698" y="131"/>
                  <a:pt x="2699" y="134"/>
                  <a:pt x="2700" y="137"/>
                </a:cubicBezTo>
                <a:cubicBezTo>
                  <a:pt x="2694" y="150"/>
                  <a:pt x="2683" y="148"/>
                  <a:pt x="2672" y="151"/>
                </a:cubicBezTo>
                <a:cubicBezTo>
                  <a:pt x="2671" y="153"/>
                  <a:pt x="2670" y="156"/>
                  <a:pt x="2669" y="159"/>
                </a:cubicBezTo>
                <a:cubicBezTo>
                  <a:pt x="2669" y="158"/>
                  <a:pt x="2669" y="158"/>
                  <a:pt x="2669" y="158"/>
                </a:cubicBezTo>
                <a:cubicBezTo>
                  <a:pt x="2672" y="161"/>
                  <a:pt x="2675" y="164"/>
                  <a:pt x="2679" y="166"/>
                </a:cubicBezTo>
                <a:cubicBezTo>
                  <a:pt x="2680" y="167"/>
                  <a:pt x="2682" y="167"/>
                  <a:pt x="2684" y="168"/>
                </a:cubicBezTo>
                <a:cubicBezTo>
                  <a:pt x="2686" y="175"/>
                  <a:pt x="2688" y="183"/>
                  <a:pt x="2689" y="190"/>
                </a:cubicBezTo>
                <a:cubicBezTo>
                  <a:pt x="2702" y="192"/>
                  <a:pt x="2702" y="192"/>
                  <a:pt x="2706" y="184"/>
                </a:cubicBezTo>
                <a:cubicBezTo>
                  <a:pt x="2711" y="183"/>
                  <a:pt x="2717" y="182"/>
                  <a:pt x="2723" y="181"/>
                </a:cubicBezTo>
                <a:cubicBezTo>
                  <a:pt x="2730" y="181"/>
                  <a:pt x="2736" y="181"/>
                  <a:pt x="2741" y="186"/>
                </a:cubicBezTo>
                <a:cubicBezTo>
                  <a:pt x="2744" y="190"/>
                  <a:pt x="2750" y="190"/>
                  <a:pt x="2754" y="192"/>
                </a:cubicBezTo>
                <a:cubicBezTo>
                  <a:pt x="2762" y="193"/>
                  <a:pt x="2769" y="195"/>
                  <a:pt x="2777" y="196"/>
                </a:cubicBezTo>
                <a:cubicBezTo>
                  <a:pt x="2779" y="200"/>
                  <a:pt x="2781" y="205"/>
                  <a:pt x="2783" y="209"/>
                </a:cubicBezTo>
                <a:cubicBezTo>
                  <a:pt x="2785" y="219"/>
                  <a:pt x="2784" y="219"/>
                  <a:pt x="2792" y="220"/>
                </a:cubicBezTo>
                <a:cubicBezTo>
                  <a:pt x="2804" y="222"/>
                  <a:pt x="2817" y="222"/>
                  <a:pt x="2828" y="228"/>
                </a:cubicBezTo>
                <a:cubicBezTo>
                  <a:pt x="2830" y="229"/>
                  <a:pt x="2831" y="230"/>
                  <a:pt x="2834" y="233"/>
                </a:cubicBezTo>
                <a:cubicBezTo>
                  <a:pt x="2826" y="232"/>
                  <a:pt x="2820" y="232"/>
                  <a:pt x="2814" y="232"/>
                </a:cubicBezTo>
                <a:cubicBezTo>
                  <a:pt x="2805" y="231"/>
                  <a:pt x="2796" y="231"/>
                  <a:pt x="2788" y="236"/>
                </a:cubicBezTo>
                <a:cubicBezTo>
                  <a:pt x="2783" y="238"/>
                  <a:pt x="2780" y="244"/>
                  <a:pt x="2782" y="248"/>
                </a:cubicBezTo>
                <a:cubicBezTo>
                  <a:pt x="2785" y="254"/>
                  <a:pt x="2784" y="262"/>
                  <a:pt x="2791" y="266"/>
                </a:cubicBezTo>
                <a:cubicBezTo>
                  <a:pt x="2791" y="267"/>
                  <a:pt x="2792" y="267"/>
                  <a:pt x="2792" y="268"/>
                </a:cubicBezTo>
                <a:cubicBezTo>
                  <a:pt x="2794" y="277"/>
                  <a:pt x="2799" y="284"/>
                  <a:pt x="2809" y="287"/>
                </a:cubicBezTo>
                <a:cubicBezTo>
                  <a:pt x="2817" y="289"/>
                  <a:pt x="2824" y="293"/>
                  <a:pt x="2833" y="291"/>
                </a:cubicBezTo>
                <a:cubicBezTo>
                  <a:pt x="2840" y="289"/>
                  <a:pt x="2846" y="291"/>
                  <a:pt x="2853" y="294"/>
                </a:cubicBezTo>
                <a:cubicBezTo>
                  <a:pt x="2854" y="303"/>
                  <a:pt x="2852" y="312"/>
                  <a:pt x="2857" y="320"/>
                </a:cubicBezTo>
                <a:cubicBezTo>
                  <a:pt x="2859" y="323"/>
                  <a:pt x="2856" y="328"/>
                  <a:pt x="2855" y="333"/>
                </a:cubicBezTo>
                <a:cubicBezTo>
                  <a:pt x="2863" y="338"/>
                  <a:pt x="2863" y="348"/>
                  <a:pt x="2867" y="356"/>
                </a:cubicBezTo>
                <a:cubicBezTo>
                  <a:pt x="2869" y="359"/>
                  <a:pt x="2870" y="363"/>
                  <a:pt x="2875" y="363"/>
                </a:cubicBezTo>
                <a:cubicBezTo>
                  <a:pt x="2878" y="357"/>
                  <a:pt x="2872" y="350"/>
                  <a:pt x="2876" y="344"/>
                </a:cubicBezTo>
                <a:cubicBezTo>
                  <a:pt x="2880" y="339"/>
                  <a:pt x="2884" y="333"/>
                  <a:pt x="2889" y="327"/>
                </a:cubicBezTo>
                <a:cubicBezTo>
                  <a:pt x="2899" y="330"/>
                  <a:pt x="2910" y="326"/>
                  <a:pt x="2920" y="331"/>
                </a:cubicBezTo>
                <a:cubicBezTo>
                  <a:pt x="2923" y="333"/>
                  <a:pt x="2927" y="334"/>
                  <a:pt x="2929" y="337"/>
                </a:cubicBezTo>
                <a:cubicBezTo>
                  <a:pt x="2933" y="343"/>
                  <a:pt x="2939" y="346"/>
                  <a:pt x="2946" y="349"/>
                </a:cubicBezTo>
                <a:cubicBezTo>
                  <a:pt x="2950" y="351"/>
                  <a:pt x="2954" y="352"/>
                  <a:pt x="2958" y="350"/>
                </a:cubicBezTo>
                <a:cubicBezTo>
                  <a:pt x="2968" y="344"/>
                  <a:pt x="2978" y="345"/>
                  <a:pt x="2988" y="348"/>
                </a:cubicBezTo>
                <a:cubicBezTo>
                  <a:pt x="3000" y="353"/>
                  <a:pt x="3011" y="351"/>
                  <a:pt x="3021" y="345"/>
                </a:cubicBezTo>
                <a:cubicBezTo>
                  <a:pt x="3033" y="349"/>
                  <a:pt x="3043" y="352"/>
                  <a:pt x="3054" y="356"/>
                </a:cubicBezTo>
                <a:cubicBezTo>
                  <a:pt x="3059" y="358"/>
                  <a:pt x="3064" y="358"/>
                  <a:pt x="3068" y="355"/>
                </a:cubicBezTo>
                <a:cubicBezTo>
                  <a:pt x="3077" y="349"/>
                  <a:pt x="3087" y="349"/>
                  <a:pt x="3098" y="349"/>
                </a:cubicBezTo>
                <a:cubicBezTo>
                  <a:pt x="3098" y="348"/>
                  <a:pt x="3098" y="348"/>
                  <a:pt x="3098" y="348"/>
                </a:cubicBezTo>
                <a:cubicBezTo>
                  <a:pt x="3093" y="352"/>
                  <a:pt x="3089" y="355"/>
                  <a:pt x="3085" y="359"/>
                </a:cubicBezTo>
                <a:cubicBezTo>
                  <a:pt x="3082" y="372"/>
                  <a:pt x="3082" y="372"/>
                  <a:pt x="3067" y="380"/>
                </a:cubicBezTo>
                <a:cubicBezTo>
                  <a:pt x="3058" y="374"/>
                  <a:pt x="3048" y="378"/>
                  <a:pt x="3038" y="379"/>
                </a:cubicBezTo>
                <a:cubicBezTo>
                  <a:pt x="3030" y="379"/>
                  <a:pt x="3024" y="380"/>
                  <a:pt x="3017" y="376"/>
                </a:cubicBezTo>
                <a:cubicBezTo>
                  <a:pt x="3008" y="372"/>
                  <a:pt x="2999" y="375"/>
                  <a:pt x="2990" y="376"/>
                </a:cubicBezTo>
                <a:cubicBezTo>
                  <a:pt x="2985" y="376"/>
                  <a:pt x="2982" y="381"/>
                  <a:pt x="2983" y="385"/>
                </a:cubicBezTo>
                <a:cubicBezTo>
                  <a:pt x="2985" y="390"/>
                  <a:pt x="2987" y="394"/>
                  <a:pt x="2989" y="398"/>
                </a:cubicBezTo>
                <a:cubicBezTo>
                  <a:pt x="2987" y="401"/>
                  <a:pt x="2985" y="402"/>
                  <a:pt x="2983" y="400"/>
                </a:cubicBezTo>
                <a:cubicBezTo>
                  <a:pt x="2978" y="395"/>
                  <a:pt x="2973" y="390"/>
                  <a:pt x="2968" y="384"/>
                </a:cubicBezTo>
                <a:cubicBezTo>
                  <a:pt x="2962" y="384"/>
                  <a:pt x="2956" y="384"/>
                  <a:pt x="2949" y="382"/>
                </a:cubicBezTo>
                <a:cubicBezTo>
                  <a:pt x="2941" y="380"/>
                  <a:pt x="2935" y="382"/>
                  <a:pt x="2932" y="390"/>
                </a:cubicBezTo>
                <a:cubicBezTo>
                  <a:pt x="2931" y="392"/>
                  <a:pt x="2929" y="393"/>
                  <a:pt x="2928" y="395"/>
                </a:cubicBezTo>
                <a:cubicBezTo>
                  <a:pt x="2923" y="394"/>
                  <a:pt x="2917" y="394"/>
                  <a:pt x="2912" y="393"/>
                </a:cubicBezTo>
                <a:cubicBezTo>
                  <a:pt x="2907" y="392"/>
                  <a:pt x="2903" y="391"/>
                  <a:pt x="2898" y="390"/>
                </a:cubicBezTo>
                <a:cubicBezTo>
                  <a:pt x="2891" y="394"/>
                  <a:pt x="2885" y="398"/>
                  <a:pt x="2877" y="402"/>
                </a:cubicBezTo>
                <a:cubicBezTo>
                  <a:pt x="2880" y="414"/>
                  <a:pt x="2892" y="419"/>
                  <a:pt x="2898" y="428"/>
                </a:cubicBezTo>
                <a:cubicBezTo>
                  <a:pt x="2905" y="437"/>
                  <a:pt x="2915" y="439"/>
                  <a:pt x="2926" y="443"/>
                </a:cubicBezTo>
                <a:cubicBezTo>
                  <a:pt x="2925" y="444"/>
                  <a:pt x="2925" y="444"/>
                  <a:pt x="2925" y="444"/>
                </a:cubicBezTo>
                <a:cubicBezTo>
                  <a:pt x="2925" y="443"/>
                  <a:pt x="2925" y="443"/>
                  <a:pt x="2925" y="443"/>
                </a:cubicBezTo>
                <a:cubicBezTo>
                  <a:pt x="2930" y="441"/>
                  <a:pt x="2935" y="438"/>
                  <a:pt x="2941" y="440"/>
                </a:cubicBezTo>
                <a:cubicBezTo>
                  <a:pt x="2941" y="440"/>
                  <a:pt x="2941" y="440"/>
                  <a:pt x="2941" y="440"/>
                </a:cubicBezTo>
                <a:cubicBezTo>
                  <a:pt x="2938" y="443"/>
                  <a:pt x="2936" y="447"/>
                  <a:pt x="2934" y="450"/>
                </a:cubicBezTo>
                <a:cubicBezTo>
                  <a:pt x="2932" y="454"/>
                  <a:pt x="2933" y="461"/>
                  <a:pt x="2937" y="463"/>
                </a:cubicBezTo>
                <a:cubicBezTo>
                  <a:pt x="2939" y="465"/>
                  <a:pt x="2942" y="465"/>
                  <a:pt x="2945" y="464"/>
                </a:cubicBezTo>
                <a:cubicBezTo>
                  <a:pt x="2949" y="463"/>
                  <a:pt x="2953" y="457"/>
                  <a:pt x="2952" y="453"/>
                </a:cubicBezTo>
                <a:cubicBezTo>
                  <a:pt x="2951" y="450"/>
                  <a:pt x="2948" y="447"/>
                  <a:pt x="2947" y="444"/>
                </a:cubicBezTo>
                <a:cubicBezTo>
                  <a:pt x="2947" y="445"/>
                  <a:pt x="2947" y="445"/>
                  <a:pt x="2947" y="445"/>
                </a:cubicBezTo>
                <a:cubicBezTo>
                  <a:pt x="2952" y="440"/>
                  <a:pt x="2957" y="435"/>
                  <a:pt x="2962" y="430"/>
                </a:cubicBezTo>
                <a:cubicBezTo>
                  <a:pt x="2968" y="432"/>
                  <a:pt x="2973" y="434"/>
                  <a:pt x="2976" y="441"/>
                </a:cubicBezTo>
                <a:cubicBezTo>
                  <a:pt x="2983" y="454"/>
                  <a:pt x="2994" y="461"/>
                  <a:pt x="3009" y="462"/>
                </a:cubicBezTo>
                <a:cubicBezTo>
                  <a:pt x="3016" y="462"/>
                  <a:pt x="3019" y="465"/>
                  <a:pt x="3020" y="471"/>
                </a:cubicBezTo>
                <a:cubicBezTo>
                  <a:pt x="3020" y="471"/>
                  <a:pt x="3020" y="471"/>
                  <a:pt x="3020" y="471"/>
                </a:cubicBezTo>
                <a:cubicBezTo>
                  <a:pt x="3010" y="474"/>
                  <a:pt x="3002" y="478"/>
                  <a:pt x="2998" y="488"/>
                </a:cubicBezTo>
                <a:cubicBezTo>
                  <a:pt x="2997" y="490"/>
                  <a:pt x="2995" y="491"/>
                  <a:pt x="2994" y="492"/>
                </a:cubicBezTo>
                <a:cubicBezTo>
                  <a:pt x="2990" y="492"/>
                  <a:pt x="2985" y="493"/>
                  <a:pt x="2984" y="487"/>
                </a:cubicBezTo>
                <a:cubicBezTo>
                  <a:pt x="2983" y="478"/>
                  <a:pt x="2979" y="474"/>
                  <a:pt x="2968" y="476"/>
                </a:cubicBezTo>
                <a:cubicBezTo>
                  <a:pt x="2967" y="481"/>
                  <a:pt x="2966" y="486"/>
                  <a:pt x="2964" y="492"/>
                </a:cubicBezTo>
                <a:cubicBezTo>
                  <a:pt x="2961" y="495"/>
                  <a:pt x="2957" y="498"/>
                  <a:pt x="2953" y="501"/>
                </a:cubicBezTo>
                <a:cubicBezTo>
                  <a:pt x="2953" y="501"/>
                  <a:pt x="2953" y="502"/>
                  <a:pt x="2953" y="503"/>
                </a:cubicBezTo>
                <a:cubicBezTo>
                  <a:pt x="2956" y="507"/>
                  <a:pt x="2967" y="513"/>
                  <a:pt x="2972" y="512"/>
                </a:cubicBezTo>
                <a:cubicBezTo>
                  <a:pt x="2979" y="511"/>
                  <a:pt x="2986" y="509"/>
                  <a:pt x="2994" y="507"/>
                </a:cubicBezTo>
                <a:cubicBezTo>
                  <a:pt x="2996" y="509"/>
                  <a:pt x="2999" y="510"/>
                  <a:pt x="3002" y="512"/>
                </a:cubicBezTo>
                <a:cubicBezTo>
                  <a:pt x="3007" y="516"/>
                  <a:pt x="3011" y="520"/>
                  <a:pt x="3018" y="515"/>
                </a:cubicBezTo>
                <a:cubicBezTo>
                  <a:pt x="3020" y="513"/>
                  <a:pt x="3024" y="515"/>
                  <a:pt x="3027" y="516"/>
                </a:cubicBezTo>
                <a:cubicBezTo>
                  <a:pt x="3030" y="517"/>
                  <a:pt x="3033" y="519"/>
                  <a:pt x="3036" y="520"/>
                </a:cubicBezTo>
                <a:cubicBezTo>
                  <a:pt x="3049" y="528"/>
                  <a:pt x="3061" y="532"/>
                  <a:pt x="3077" y="530"/>
                </a:cubicBezTo>
                <a:cubicBezTo>
                  <a:pt x="3086" y="528"/>
                  <a:pt x="3095" y="530"/>
                  <a:pt x="3104" y="530"/>
                </a:cubicBezTo>
                <a:cubicBezTo>
                  <a:pt x="3130" y="530"/>
                  <a:pt x="3157" y="529"/>
                  <a:pt x="3183" y="531"/>
                </a:cubicBezTo>
                <a:cubicBezTo>
                  <a:pt x="3189" y="531"/>
                  <a:pt x="3194" y="532"/>
                  <a:pt x="3199" y="534"/>
                </a:cubicBezTo>
                <a:cubicBezTo>
                  <a:pt x="3209" y="537"/>
                  <a:pt x="3219" y="538"/>
                  <a:pt x="3229" y="539"/>
                </a:cubicBezTo>
                <a:cubicBezTo>
                  <a:pt x="3236" y="539"/>
                  <a:pt x="3244" y="541"/>
                  <a:pt x="3250" y="543"/>
                </a:cubicBezTo>
                <a:cubicBezTo>
                  <a:pt x="3256" y="546"/>
                  <a:pt x="3262" y="548"/>
                  <a:pt x="3269" y="548"/>
                </a:cubicBezTo>
                <a:cubicBezTo>
                  <a:pt x="3275" y="549"/>
                  <a:pt x="3280" y="551"/>
                  <a:pt x="3286" y="552"/>
                </a:cubicBezTo>
                <a:cubicBezTo>
                  <a:pt x="3288" y="553"/>
                  <a:pt x="3290" y="554"/>
                  <a:pt x="3291" y="554"/>
                </a:cubicBezTo>
                <a:cubicBezTo>
                  <a:pt x="3297" y="554"/>
                  <a:pt x="3303" y="551"/>
                  <a:pt x="3307" y="555"/>
                </a:cubicBezTo>
                <a:cubicBezTo>
                  <a:pt x="3314" y="563"/>
                  <a:pt x="3325" y="568"/>
                  <a:pt x="3329" y="579"/>
                </a:cubicBezTo>
                <a:cubicBezTo>
                  <a:pt x="3327" y="583"/>
                  <a:pt x="3325" y="586"/>
                  <a:pt x="3323" y="590"/>
                </a:cubicBezTo>
                <a:cubicBezTo>
                  <a:pt x="3322" y="590"/>
                  <a:pt x="3320" y="591"/>
                  <a:pt x="3320" y="590"/>
                </a:cubicBezTo>
                <a:cubicBezTo>
                  <a:pt x="3314" y="588"/>
                  <a:pt x="3310" y="585"/>
                  <a:pt x="3306" y="580"/>
                </a:cubicBezTo>
                <a:cubicBezTo>
                  <a:pt x="3300" y="570"/>
                  <a:pt x="3289" y="565"/>
                  <a:pt x="3279" y="560"/>
                </a:cubicBezTo>
                <a:cubicBezTo>
                  <a:pt x="3263" y="553"/>
                  <a:pt x="3247" y="553"/>
                  <a:pt x="3229" y="558"/>
                </a:cubicBezTo>
                <a:cubicBezTo>
                  <a:pt x="3228" y="560"/>
                  <a:pt x="3227" y="562"/>
                  <a:pt x="3226" y="565"/>
                </a:cubicBezTo>
                <a:cubicBezTo>
                  <a:pt x="3217" y="563"/>
                  <a:pt x="3208" y="567"/>
                  <a:pt x="3199" y="562"/>
                </a:cubicBezTo>
                <a:cubicBezTo>
                  <a:pt x="3198" y="562"/>
                  <a:pt x="3195" y="563"/>
                  <a:pt x="3193" y="563"/>
                </a:cubicBezTo>
                <a:cubicBezTo>
                  <a:pt x="3181" y="566"/>
                  <a:pt x="3169" y="565"/>
                  <a:pt x="3158" y="560"/>
                </a:cubicBezTo>
                <a:cubicBezTo>
                  <a:pt x="3156" y="559"/>
                  <a:pt x="3153" y="558"/>
                  <a:pt x="3151" y="559"/>
                </a:cubicBezTo>
                <a:cubicBezTo>
                  <a:pt x="3140" y="562"/>
                  <a:pt x="3128" y="562"/>
                  <a:pt x="3117" y="560"/>
                </a:cubicBezTo>
                <a:cubicBezTo>
                  <a:pt x="3099" y="558"/>
                  <a:pt x="3082" y="561"/>
                  <a:pt x="3065" y="563"/>
                </a:cubicBezTo>
                <a:cubicBezTo>
                  <a:pt x="3053" y="564"/>
                  <a:pt x="3042" y="564"/>
                  <a:pt x="3031" y="563"/>
                </a:cubicBezTo>
                <a:cubicBezTo>
                  <a:pt x="3019" y="562"/>
                  <a:pt x="3008" y="556"/>
                  <a:pt x="2996" y="559"/>
                </a:cubicBezTo>
                <a:cubicBezTo>
                  <a:pt x="2989" y="552"/>
                  <a:pt x="2981" y="556"/>
                  <a:pt x="2973" y="555"/>
                </a:cubicBezTo>
                <a:cubicBezTo>
                  <a:pt x="2961" y="554"/>
                  <a:pt x="2937" y="561"/>
                  <a:pt x="2925" y="568"/>
                </a:cubicBezTo>
                <a:cubicBezTo>
                  <a:pt x="2921" y="570"/>
                  <a:pt x="2922" y="574"/>
                  <a:pt x="2920" y="576"/>
                </a:cubicBezTo>
                <a:cubicBezTo>
                  <a:pt x="2908" y="585"/>
                  <a:pt x="2906" y="601"/>
                  <a:pt x="2898" y="612"/>
                </a:cubicBezTo>
                <a:cubicBezTo>
                  <a:pt x="2895" y="616"/>
                  <a:pt x="2898" y="622"/>
                  <a:pt x="2904" y="622"/>
                </a:cubicBezTo>
                <a:cubicBezTo>
                  <a:pt x="2908" y="623"/>
                  <a:pt x="2913" y="622"/>
                  <a:pt x="2919" y="622"/>
                </a:cubicBezTo>
                <a:cubicBezTo>
                  <a:pt x="2919" y="626"/>
                  <a:pt x="2920" y="629"/>
                  <a:pt x="2920" y="633"/>
                </a:cubicBezTo>
                <a:cubicBezTo>
                  <a:pt x="2920" y="636"/>
                  <a:pt x="2921" y="640"/>
                  <a:pt x="2921" y="643"/>
                </a:cubicBezTo>
                <a:cubicBezTo>
                  <a:pt x="2918" y="650"/>
                  <a:pt x="2910" y="650"/>
                  <a:pt x="2904" y="655"/>
                </a:cubicBezTo>
                <a:cubicBezTo>
                  <a:pt x="2904" y="662"/>
                  <a:pt x="2911" y="664"/>
                  <a:pt x="2915" y="667"/>
                </a:cubicBezTo>
                <a:cubicBezTo>
                  <a:pt x="2915" y="667"/>
                  <a:pt x="2915" y="667"/>
                  <a:pt x="2915" y="667"/>
                </a:cubicBezTo>
                <a:cubicBezTo>
                  <a:pt x="2910" y="673"/>
                  <a:pt x="2902" y="668"/>
                  <a:pt x="2896" y="673"/>
                </a:cubicBezTo>
                <a:cubicBezTo>
                  <a:pt x="2894" y="681"/>
                  <a:pt x="2905" y="687"/>
                  <a:pt x="2899" y="697"/>
                </a:cubicBezTo>
                <a:cubicBezTo>
                  <a:pt x="2893" y="691"/>
                  <a:pt x="2885" y="695"/>
                  <a:pt x="2879" y="696"/>
                </a:cubicBezTo>
                <a:cubicBezTo>
                  <a:pt x="2873" y="697"/>
                  <a:pt x="2870" y="701"/>
                  <a:pt x="2871" y="706"/>
                </a:cubicBezTo>
                <a:cubicBezTo>
                  <a:pt x="2871" y="710"/>
                  <a:pt x="2872" y="713"/>
                  <a:pt x="2873" y="716"/>
                </a:cubicBezTo>
                <a:cubicBezTo>
                  <a:pt x="2870" y="721"/>
                  <a:pt x="2866" y="726"/>
                  <a:pt x="2864" y="731"/>
                </a:cubicBezTo>
                <a:cubicBezTo>
                  <a:pt x="2862" y="736"/>
                  <a:pt x="2865" y="741"/>
                  <a:pt x="2870" y="742"/>
                </a:cubicBezTo>
                <a:cubicBezTo>
                  <a:pt x="2877" y="743"/>
                  <a:pt x="2885" y="744"/>
                  <a:pt x="2893" y="744"/>
                </a:cubicBezTo>
                <a:cubicBezTo>
                  <a:pt x="2903" y="745"/>
                  <a:pt x="2906" y="743"/>
                  <a:pt x="2917" y="732"/>
                </a:cubicBezTo>
                <a:cubicBezTo>
                  <a:pt x="2925" y="742"/>
                  <a:pt x="2937" y="736"/>
                  <a:pt x="2947" y="737"/>
                </a:cubicBezTo>
                <a:cubicBezTo>
                  <a:pt x="2946" y="737"/>
                  <a:pt x="2946" y="737"/>
                  <a:pt x="2946" y="737"/>
                </a:cubicBezTo>
                <a:cubicBezTo>
                  <a:pt x="2951" y="739"/>
                  <a:pt x="2955" y="740"/>
                  <a:pt x="2959" y="742"/>
                </a:cubicBezTo>
                <a:cubicBezTo>
                  <a:pt x="2960" y="742"/>
                  <a:pt x="2961" y="744"/>
                  <a:pt x="2961" y="745"/>
                </a:cubicBezTo>
                <a:cubicBezTo>
                  <a:pt x="2960" y="747"/>
                  <a:pt x="2960" y="747"/>
                  <a:pt x="2959" y="747"/>
                </a:cubicBezTo>
                <a:cubicBezTo>
                  <a:pt x="2956" y="746"/>
                  <a:pt x="2953" y="745"/>
                  <a:pt x="2949" y="744"/>
                </a:cubicBezTo>
                <a:cubicBezTo>
                  <a:pt x="2946" y="746"/>
                  <a:pt x="2943" y="748"/>
                  <a:pt x="2941" y="751"/>
                </a:cubicBezTo>
                <a:cubicBezTo>
                  <a:pt x="2938" y="754"/>
                  <a:pt x="2936" y="757"/>
                  <a:pt x="2933" y="761"/>
                </a:cubicBezTo>
                <a:cubicBezTo>
                  <a:pt x="2926" y="770"/>
                  <a:pt x="2917" y="775"/>
                  <a:pt x="2905" y="772"/>
                </a:cubicBezTo>
                <a:cubicBezTo>
                  <a:pt x="2909" y="767"/>
                  <a:pt x="2909" y="761"/>
                  <a:pt x="2907" y="756"/>
                </a:cubicBezTo>
                <a:cubicBezTo>
                  <a:pt x="2906" y="753"/>
                  <a:pt x="2901" y="752"/>
                  <a:pt x="2900" y="755"/>
                </a:cubicBezTo>
                <a:cubicBezTo>
                  <a:pt x="2898" y="757"/>
                  <a:pt x="2897" y="760"/>
                  <a:pt x="2897" y="762"/>
                </a:cubicBezTo>
                <a:cubicBezTo>
                  <a:pt x="2897" y="768"/>
                  <a:pt x="2902" y="769"/>
                  <a:pt x="2906" y="772"/>
                </a:cubicBezTo>
                <a:cubicBezTo>
                  <a:pt x="2904" y="774"/>
                  <a:pt x="2901" y="776"/>
                  <a:pt x="2899" y="777"/>
                </a:cubicBezTo>
                <a:cubicBezTo>
                  <a:pt x="2896" y="779"/>
                  <a:pt x="2892" y="780"/>
                  <a:pt x="2889" y="782"/>
                </a:cubicBezTo>
                <a:cubicBezTo>
                  <a:pt x="2884" y="786"/>
                  <a:pt x="2885" y="791"/>
                  <a:pt x="2890" y="794"/>
                </a:cubicBezTo>
                <a:cubicBezTo>
                  <a:pt x="2896" y="798"/>
                  <a:pt x="2903" y="800"/>
                  <a:pt x="2910" y="796"/>
                </a:cubicBezTo>
                <a:cubicBezTo>
                  <a:pt x="2914" y="795"/>
                  <a:pt x="2917" y="793"/>
                  <a:pt x="2921" y="791"/>
                </a:cubicBezTo>
                <a:cubicBezTo>
                  <a:pt x="2927" y="797"/>
                  <a:pt x="2933" y="802"/>
                  <a:pt x="2943" y="796"/>
                </a:cubicBezTo>
                <a:cubicBezTo>
                  <a:pt x="2950" y="797"/>
                  <a:pt x="2958" y="797"/>
                  <a:pt x="2965" y="798"/>
                </a:cubicBezTo>
                <a:cubicBezTo>
                  <a:pt x="2973" y="800"/>
                  <a:pt x="2981" y="799"/>
                  <a:pt x="2989" y="796"/>
                </a:cubicBezTo>
                <a:cubicBezTo>
                  <a:pt x="3003" y="792"/>
                  <a:pt x="3017" y="792"/>
                  <a:pt x="3032" y="790"/>
                </a:cubicBezTo>
                <a:cubicBezTo>
                  <a:pt x="3038" y="789"/>
                  <a:pt x="3045" y="788"/>
                  <a:pt x="3051" y="787"/>
                </a:cubicBezTo>
                <a:cubicBezTo>
                  <a:pt x="3069" y="784"/>
                  <a:pt x="3087" y="782"/>
                  <a:pt x="3105" y="779"/>
                </a:cubicBezTo>
                <a:cubicBezTo>
                  <a:pt x="3108" y="778"/>
                  <a:pt x="3112" y="778"/>
                  <a:pt x="3115" y="776"/>
                </a:cubicBezTo>
                <a:cubicBezTo>
                  <a:pt x="3120" y="773"/>
                  <a:pt x="3125" y="773"/>
                  <a:pt x="3129" y="775"/>
                </a:cubicBezTo>
                <a:cubicBezTo>
                  <a:pt x="3141" y="778"/>
                  <a:pt x="3152" y="776"/>
                  <a:pt x="3163" y="773"/>
                </a:cubicBezTo>
                <a:cubicBezTo>
                  <a:pt x="3174" y="770"/>
                  <a:pt x="3185" y="771"/>
                  <a:pt x="3194" y="769"/>
                </a:cubicBezTo>
                <a:cubicBezTo>
                  <a:pt x="3200" y="775"/>
                  <a:pt x="3206" y="780"/>
                  <a:pt x="3211" y="786"/>
                </a:cubicBezTo>
                <a:cubicBezTo>
                  <a:pt x="3210" y="796"/>
                  <a:pt x="3204" y="804"/>
                  <a:pt x="3192" y="806"/>
                </a:cubicBezTo>
                <a:cubicBezTo>
                  <a:pt x="3185" y="808"/>
                  <a:pt x="3178" y="809"/>
                  <a:pt x="3171" y="809"/>
                </a:cubicBezTo>
                <a:cubicBezTo>
                  <a:pt x="3143" y="808"/>
                  <a:pt x="3116" y="814"/>
                  <a:pt x="3090" y="821"/>
                </a:cubicBezTo>
                <a:cubicBezTo>
                  <a:pt x="3077" y="824"/>
                  <a:pt x="3065" y="827"/>
                  <a:pt x="3053" y="828"/>
                </a:cubicBezTo>
                <a:cubicBezTo>
                  <a:pt x="3044" y="828"/>
                  <a:pt x="3035" y="831"/>
                  <a:pt x="3026" y="833"/>
                </a:cubicBezTo>
                <a:cubicBezTo>
                  <a:pt x="3021" y="834"/>
                  <a:pt x="3015" y="836"/>
                  <a:pt x="3010" y="836"/>
                </a:cubicBezTo>
                <a:cubicBezTo>
                  <a:pt x="2986" y="835"/>
                  <a:pt x="2963" y="840"/>
                  <a:pt x="2940" y="846"/>
                </a:cubicBezTo>
                <a:cubicBezTo>
                  <a:pt x="2932" y="847"/>
                  <a:pt x="2925" y="848"/>
                  <a:pt x="2917" y="847"/>
                </a:cubicBezTo>
                <a:cubicBezTo>
                  <a:pt x="2905" y="845"/>
                  <a:pt x="2894" y="848"/>
                  <a:pt x="2886" y="858"/>
                </a:cubicBezTo>
                <a:cubicBezTo>
                  <a:pt x="2886" y="865"/>
                  <a:pt x="2894" y="862"/>
                  <a:pt x="2897" y="866"/>
                </a:cubicBezTo>
                <a:cubicBezTo>
                  <a:pt x="2895" y="869"/>
                  <a:pt x="2894" y="872"/>
                  <a:pt x="2892" y="876"/>
                </a:cubicBezTo>
                <a:cubicBezTo>
                  <a:pt x="2897" y="879"/>
                  <a:pt x="2902" y="881"/>
                  <a:pt x="2906" y="884"/>
                </a:cubicBezTo>
                <a:cubicBezTo>
                  <a:pt x="2913" y="889"/>
                  <a:pt x="2921" y="888"/>
                  <a:pt x="2926" y="882"/>
                </a:cubicBezTo>
                <a:cubicBezTo>
                  <a:pt x="2932" y="875"/>
                  <a:pt x="2939" y="875"/>
                  <a:pt x="2946" y="876"/>
                </a:cubicBezTo>
                <a:cubicBezTo>
                  <a:pt x="2956" y="878"/>
                  <a:pt x="2966" y="877"/>
                  <a:pt x="2977" y="877"/>
                </a:cubicBezTo>
                <a:cubicBezTo>
                  <a:pt x="2989" y="876"/>
                  <a:pt x="3002" y="876"/>
                  <a:pt x="3014" y="878"/>
                </a:cubicBezTo>
                <a:cubicBezTo>
                  <a:pt x="3018" y="878"/>
                  <a:pt x="3022" y="879"/>
                  <a:pt x="3026" y="878"/>
                </a:cubicBezTo>
                <a:cubicBezTo>
                  <a:pt x="3034" y="876"/>
                  <a:pt x="3042" y="876"/>
                  <a:pt x="3050" y="875"/>
                </a:cubicBezTo>
                <a:cubicBezTo>
                  <a:pt x="3059" y="873"/>
                  <a:pt x="3068" y="871"/>
                  <a:pt x="3076" y="869"/>
                </a:cubicBezTo>
                <a:cubicBezTo>
                  <a:pt x="3092" y="865"/>
                  <a:pt x="3108" y="863"/>
                  <a:pt x="3125" y="864"/>
                </a:cubicBezTo>
                <a:cubicBezTo>
                  <a:pt x="3127" y="865"/>
                  <a:pt x="3129" y="865"/>
                  <a:pt x="3132" y="865"/>
                </a:cubicBezTo>
                <a:cubicBezTo>
                  <a:pt x="3156" y="860"/>
                  <a:pt x="3180" y="861"/>
                  <a:pt x="3204" y="855"/>
                </a:cubicBezTo>
                <a:cubicBezTo>
                  <a:pt x="3211" y="852"/>
                  <a:pt x="3220" y="852"/>
                  <a:pt x="3228" y="857"/>
                </a:cubicBezTo>
                <a:cubicBezTo>
                  <a:pt x="3233" y="861"/>
                  <a:pt x="3241" y="859"/>
                  <a:pt x="3249" y="860"/>
                </a:cubicBezTo>
                <a:cubicBezTo>
                  <a:pt x="3251" y="865"/>
                  <a:pt x="3244" y="865"/>
                  <a:pt x="3243" y="869"/>
                </a:cubicBezTo>
                <a:cubicBezTo>
                  <a:pt x="3242" y="873"/>
                  <a:pt x="3240" y="876"/>
                  <a:pt x="3238" y="880"/>
                </a:cubicBezTo>
                <a:cubicBezTo>
                  <a:pt x="3218" y="884"/>
                  <a:pt x="3198" y="888"/>
                  <a:pt x="3178" y="892"/>
                </a:cubicBezTo>
                <a:cubicBezTo>
                  <a:pt x="3175" y="893"/>
                  <a:pt x="3171" y="892"/>
                  <a:pt x="3169" y="894"/>
                </a:cubicBezTo>
                <a:cubicBezTo>
                  <a:pt x="3164" y="898"/>
                  <a:pt x="3159" y="897"/>
                  <a:pt x="3154" y="897"/>
                </a:cubicBezTo>
                <a:cubicBezTo>
                  <a:pt x="3145" y="898"/>
                  <a:pt x="3137" y="898"/>
                  <a:pt x="3129" y="903"/>
                </a:cubicBezTo>
                <a:cubicBezTo>
                  <a:pt x="3125" y="906"/>
                  <a:pt x="3119" y="907"/>
                  <a:pt x="3114" y="905"/>
                </a:cubicBezTo>
                <a:cubicBezTo>
                  <a:pt x="3110" y="905"/>
                  <a:pt x="3105" y="904"/>
                  <a:pt x="3101" y="906"/>
                </a:cubicBezTo>
                <a:cubicBezTo>
                  <a:pt x="3091" y="909"/>
                  <a:pt x="3081" y="903"/>
                  <a:pt x="3071" y="910"/>
                </a:cubicBezTo>
                <a:cubicBezTo>
                  <a:pt x="3063" y="916"/>
                  <a:pt x="3052" y="915"/>
                  <a:pt x="3043" y="916"/>
                </a:cubicBezTo>
                <a:cubicBezTo>
                  <a:pt x="3034" y="917"/>
                  <a:pt x="3026" y="917"/>
                  <a:pt x="3017" y="918"/>
                </a:cubicBezTo>
                <a:cubicBezTo>
                  <a:pt x="3007" y="919"/>
                  <a:pt x="2997" y="920"/>
                  <a:pt x="2987" y="923"/>
                </a:cubicBezTo>
                <a:cubicBezTo>
                  <a:pt x="2982" y="924"/>
                  <a:pt x="2977" y="924"/>
                  <a:pt x="2974" y="920"/>
                </a:cubicBezTo>
                <a:cubicBezTo>
                  <a:pt x="2970" y="916"/>
                  <a:pt x="2966" y="916"/>
                  <a:pt x="2961" y="916"/>
                </a:cubicBezTo>
                <a:cubicBezTo>
                  <a:pt x="2945" y="918"/>
                  <a:pt x="2930" y="919"/>
                  <a:pt x="2914" y="921"/>
                </a:cubicBezTo>
                <a:cubicBezTo>
                  <a:pt x="2908" y="921"/>
                  <a:pt x="2902" y="923"/>
                  <a:pt x="2896" y="923"/>
                </a:cubicBezTo>
                <a:cubicBezTo>
                  <a:pt x="2885" y="924"/>
                  <a:pt x="2875" y="927"/>
                  <a:pt x="2866" y="936"/>
                </a:cubicBezTo>
                <a:cubicBezTo>
                  <a:pt x="2864" y="938"/>
                  <a:pt x="2860" y="939"/>
                  <a:pt x="2857" y="941"/>
                </a:cubicBezTo>
                <a:cubicBezTo>
                  <a:pt x="2855" y="942"/>
                  <a:pt x="2853" y="945"/>
                  <a:pt x="2852" y="947"/>
                </a:cubicBezTo>
                <a:cubicBezTo>
                  <a:pt x="2853" y="949"/>
                  <a:pt x="2854" y="950"/>
                  <a:pt x="2855" y="951"/>
                </a:cubicBezTo>
                <a:cubicBezTo>
                  <a:pt x="2862" y="955"/>
                  <a:pt x="2871" y="954"/>
                  <a:pt x="2879" y="956"/>
                </a:cubicBezTo>
                <a:cubicBezTo>
                  <a:pt x="2887" y="959"/>
                  <a:pt x="2895" y="960"/>
                  <a:pt x="2904" y="959"/>
                </a:cubicBezTo>
                <a:cubicBezTo>
                  <a:pt x="2905" y="959"/>
                  <a:pt x="2908" y="958"/>
                  <a:pt x="2909" y="959"/>
                </a:cubicBezTo>
                <a:cubicBezTo>
                  <a:pt x="2918" y="964"/>
                  <a:pt x="2927" y="959"/>
                  <a:pt x="2935" y="957"/>
                </a:cubicBezTo>
                <a:cubicBezTo>
                  <a:pt x="2936" y="958"/>
                  <a:pt x="2938" y="958"/>
                  <a:pt x="2938" y="959"/>
                </a:cubicBezTo>
                <a:cubicBezTo>
                  <a:pt x="2947" y="969"/>
                  <a:pt x="2958" y="974"/>
                  <a:pt x="2970" y="977"/>
                </a:cubicBezTo>
                <a:cubicBezTo>
                  <a:pt x="2978" y="979"/>
                  <a:pt x="2985" y="980"/>
                  <a:pt x="2993" y="979"/>
                </a:cubicBezTo>
                <a:cubicBezTo>
                  <a:pt x="2999" y="978"/>
                  <a:pt x="3006" y="978"/>
                  <a:pt x="3013" y="978"/>
                </a:cubicBezTo>
                <a:cubicBezTo>
                  <a:pt x="3019" y="973"/>
                  <a:pt x="3018" y="966"/>
                  <a:pt x="3021" y="959"/>
                </a:cubicBezTo>
                <a:cubicBezTo>
                  <a:pt x="3041" y="961"/>
                  <a:pt x="3061" y="951"/>
                  <a:pt x="3081" y="953"/>
                </a:cubicBezTo>
                <a:cubicBezTo>
                  <a:pt x="3084" y="954"/>
                  <a:pt x="3088" y="952"/>
                  <a:pt x="3091" y="951"/>
                </a:cubicBezTo>
                <a:cubicBezTo>
                  <a:pt x="3097" y="949"/>
                  <a:pt x="3103" y="948"/>
                  <a:pt x="3109" y="949"/>
                </a:cubicBezTo>
                <a:cubicBezTo>
                  <a:pt x="3118" y="950"/>
                  <a:pt x="3126" y="947"/>
                  <a:pt x="3134" y="944"/>
                </a:cubicBezTo>
                <a:cubicBezTo>
                  <a:pt x="3141" y="942"/>
                  <a:pt x="3144" y="943"/>
                  <a:pt x="3155" y="949"/>
                </a:cubicBezTo>
                <a:cubicBezTo>
                  <a:pt x="3152" y="950"/>
                  <a:pt x="3150" y="951"/>
                  <a:pt x="3148" y="951"/>
                </a:cubicBezTo>
                <a:cubicBezTo>
                  <a:pt x="3136" y="953"/>
                  <a:pt x="3125" y="954"/>
                  <a:pt x="3113" y="956"/>
                </a:cubicBezTo>
                <a:cubicBezTo>
                  <a:pt x="3109" y="957"/>
                  <a:pt x="3103" y="957"/>
                  <a:pt x="3099" y="959"/>
                </a:cubicBezTo>
                <a:cubicBezTo>
                  <a:pt x="3090" y="965"/>
                  <a:pt x="3081" y="965"/>
                  <a:pt x="3071" y="964"/>
                </a:cubicBezTo>
                <a:cubicBezTo>
                  <a:pt x="3070" y="964"/>
                  <a:pt x="3067" y="964"/>
                  <a:pt x="3066" y="965"/>
                </a:cubicBezTo>
                <a:cubicBezTo>
                  <a:pt x="3064" y="967"/>
                  <a:pt x="3061" y="969"/>
                  <a:pt x="3060" y="972"/>
                </a:cubicBezTo>
                <a:cubicBezTo>
                  <a:pt x="3059" y="975"/>
                  <a:pt x="3064" y="978"/>
                  <a:pt x="3067" y="978"/>
                </a:cubicBezTo>
                <a:cubicBezTo>
                  <a:pt x="3069" y="978"/>
                  <a:pt x="3070" y="979"/>
                  <a:pt x="3071" y="978"/>
                </a:cubicBezTo>
                <a:cubicBezTo>
                  <a:pt x="3080" y="975"/>
                  <a:pt x="3089" y="977"/>
                  <a:pt x="3098" y="979"/>
                </a:cubicBezTo>
                <a:cubicBezTo>
                  <a:pt x="3098" y="980"/>
                  <a:pt x="3098" y="980"/>
                  <a:pt x="3098" y="980"/>
                </a:cubicBezTo>
                <a:cubicBezTo>
                  <a:pt x="3097" y="979"/>
                  <a:pt x="3097" y="979"/>
                  <a:pt x="3097" y="979"/>
                </a:cubicBezTo>
                <a:cubicBezTo>
                  <a:pt x="3102" y="979"/>
                  <a:pt x="3107" y="979"/>
                  <a:pt x="3111" y="979"/>
                </a:cubicBezTo>
                <a:cubicBezTo>
                  <a:pt x="3111" y="980"/>
                  <a:pt x="3111" y="980"/>
                  <a:pt x="3111" y="980"/>
                </a:cubicBezTo>
                <a:cubicBezTo>
                  <a:pt x="3111" y="979"/>
                  <a:pt x="3111" y="979"/>
                  <a:pt x="3111" y="979"/>
                </a:cubicBezTo>
                <a:cubicBezTo>
                  <a:pt x="3114" y="978"/>
                  <a:pt x="3116" y="976"/>
                  <a:pt x="3119" y="977"/>
                </a:cubicBezTo>
                <a:cubicBezTo>
                  <a:pt x="3125" y="977"/>
                  <a:pt x="3131" y="976"/>
                  <a:pt x="3136" y="974"/>
                </a:cubicBezTo>
                <a:cubicBezTo>
                  <a:pt x="3137" y="975"/>
                  <a:pt x="3137" y="975"/>
                  <a:pt x="3137" y="975"/>
                </a:cubicBezTo>
                <a:cubicBezTo>
                  <a:pt x="3137" y="974"/>
                  <a:pt x="3137" y="974"/>
                  <a:pt x="3137" y="974"/>
                </a:cubicBezTo>
                <a:cubicBezTo>
                  <a:pt x="3146" y="971"/>
                  <a:pt x="3156" y="967"/>
                  <a:pt x="3165" y="969"/>
                </a:cubicBezTo>
                <a:cubicBezTo>
                  <a:pt x="3180" y="974"/>
                  <a:pt x="3194" y="969"/>
                  <a:pt x="3209" y="968"/>
                </a:cubicBezTo>
                <a:cubicBezTo>
                  <a:pt x="3209" y="968"/>
                  <a:pt x="3209" y="968"/>
                  <a:pt x="3209" y="968"/>
                </a:cubicBezTo>
                <a:cubicBezTo>
                  <a:pt x="3202" y="976"/>
                  <a:pt x="3194" y="982"/>
                  <a:pt x="3183" y="983"/>
                </a:cubicBezTo>
                <a:cubicBezTo>
                  <a:pt x="3177" y="983"/>
                  <a:pt x="3171" y="985"/>
                  <a:pt x="3165" y="988"/>
                </a:cubicBezTo>
                <a:cubicBezTo>
                  <a:pt x="3159" y="991"/>
                  <a:pt x="3153" y="992"/>
                  <a:pt x="3148" y="990"/>
                </a:cubicBezTo>
                <a:cubicBezTo>
                  <a:pt x="3140" y="987"/>
                  <a:pt x="3132" y="988"/>
                  <a:pt x="3125" y="989"/>
                </a:cubicBezTo>
                <a:cubicBezTo>
                  <a:pt x="3113" y="990"/>
                  <a:pt x="3102" y="993"/>
                  <a:pt x="3091" y="989"/>
                </a:cubicBezTo>
                <a:cubicBezTo>
                  <a:pt x="3090" y="989"/>
                  <a:pt x="3090" y="989"/>
                  <a:pt x="3089" y="989"/>
                </a:cubicBezTo>
                <a:cubicBezTo>
                  <a:pt x="3074" y="993"/>
                  <a:pt x="3058" y="994"/>
                  <a:pt x="3045" y="1005"/>
                </a:cubicBezTo>
                <a:cubicBezTo>
                  <a:pt x="3044" y="1006"/>
                  <a:pt x="3044" y="1008"/>
                  <a:pt x="3043" y="1010"/>
                </a:cubicBezTo>
                <a:cubicBezTo>
                  <a:pt x="3042" y="1009"/>
                  <a:pt x="3042" y="1009"/>
                  <a:pt x="3042" y="1009"/>
                </a:cubicBezTo>
                <a:cubicBezTo>
                  <a:pt x="3043" y="1009"/>
                  <a:pt x="3043" y="1009"/>
                  <a:pt x="3043" y="1009"/>
                </a:cubicBezTo>
                <a:cubicBezTo>
                  <a:pt x="3043" y="1011"/>
                  <a:pt x="3043" y="1014"/>
                  <a:pt x="3042" y="1014"/>
                </a:cubicBezTo>
                <a:cubicBezTo>
                  <a:pt x="3033" y="1021"/>
                  <a:pt x="3036" y="1030"/>
                  <a:pt x="3039" y="1037"/>
                </a:cubicBezTo>
                <a:cubicBezTo>
                  <a:pt x="3043" y="1044"/>
                  <a:pt x="3050" y="1048"/>
                  <a:pt x="3059" y="1044"/>
                </a:cubicBezTo>
                <a:cubicBezTo>
                  <a:pt x="3067" y="1053"/>
                  <a:pt x="3075" y="1061"/>
                  <a:pt x="3090" y="1060"/>
                </a:cubicBezTo>
                <a:cubicBezTo>
                  <a:pt x="3087" y="1064"/>
                  <a:pt x="3085" y="1066"/>
                  <a:pt x="3083" y="1069"/>
                </a:cubicBezTo>
                <a:cubicBezTo>
                  <a:pt x="3080" y="1076"/>
                  <a:pt x="3080" y="1077"/>
                  <a:pt x="3088" y="1084"/>
                </a:cubicBezTo>
                <a:cubicBezTo>
                  <a:pt x="3088" y="1083"/>
                  <a:pt x="3088" y="1083"/>
                  <a:pt x="3088" y="1083"/>
                </a:cubicBezTo>
                <a:cubicBezTo>
                  <a:pt x="3082" y="1089"/>
                  <a:pt x="3077" y="1095"/>
                  <a:pt x="3082" y="1104"/>
                </a:cubicBezTo>
                <a:cubicBezTo>
                  <a:pt x="3085" y="1108"/>
                  <a:pt x="3080" y="1112"/>
                  <a:pt x="3080" y="1116"/>
                </a:cubicBezTo>
                <a:cubicBezTo>
                  <a:pt x="3080" y="1119"/>
                  <a:pt x="3081" y="1122"/>
                  <a:pt x="3083" y="1124"/>
                </a:cubicBezTo>
                <a:cubicBezTo>
                  <a:pt x="3085" y="1125"/>
                  <a:pt x="3089" y="1125"/>
                  <a:pt x="3091" y="1124"/>
                </a:cubicBezTo>
                <a:cubicBezTo>
                  <a:pt x="3096" y="1121"/>
                  <a:pt x="3100" y="1117"/>
                  <a:pt x="3104" y="1114"/>
                </a:cubicBezTo>
                <a:cubicBezTo>
                  <a:pt x="3110" y="1116"/>
                  <a:pt x="3112" y="1121"/>
                  <a:pt x="3113" y="1126"/>
                </a:cubicBezTo>
                <a:cubicBezTo>
                  <a:pt x="3110" y="1133"/>
                  <a:pt x="3106" y="1137"/>
                  <a:pt x="3098" y="1137"/>
                </a:cubicBezTo>
                <a:cubicBezTo>
                  <a:pt x="3094" y="1137"/>
                  <a:pt x="3089" y="1137"/>
                  <a:pt x="3085" y="1138"/>
                </a:cubicBezTo>
                <a:cubicBezTo>
                  <a:pt x="3077" y="1141"/>
                  <a:pt x="3074" y="1147"/>
                  <a:pt x="3076" y="1155"/>
                </a:cubicBezTo>
                <a:cubicBezTo>
                  <a:pt x="3077" y="1159"/>
                  <a:pt x="3079" y="1162"/>
                  <a:pt x="3079" y="1166"/>
                </a:cubicBezTo>
                <a:cubicBezTo>
                  <a:pt x="3079" y="1168"/>
                  <a:pt x="3078" y="1172"/>
                  <a:pt x="3076" y="1174"/>
                </a:cubicBezTo>
                <a:cubicBezTo>
                  <a:pt x="3075" y="1175"/>
                  <a:pt x="3072" y="1175"/>
                  <a:pt x="3069" y="1176"/>
                </a:cubicBezTo>
                <a:cubicBezTo>
                  <a:pt x="3068" y="1180"/>
                  <a:pt x="3067" y="1185"/>
                  <a:pt x="3065" y="1190"/>
                </a:cubicBezTo>
                <a:cubicBezTo>
                  <a:pt x="3064" y="1191"/>
                  <a:pt x="3062" y="1192"/>
                  <a:pt x="3061" y="1193"/>
                </a:cubicBezTo>
                <a:cubicBezTo>
                  <a:pt x="3057" y="1193"/>
                  <a:pt x="3053" y="1194"/>
                  <a:pt x="3050" y="1193"/>
                </a:cubicBezTo>
                <a:cubicBezTo>
                  <a:pt x="3042" y="1191"/>
                  <a:pt x="3036" y="1193"/>
                  <a:pt x="3029" y="1195"/>
                </a:cubicBezTo>
                <a:cubicBezTo>
                  <a:pt x="3029" y="1195"/>
                  <a:pt x="3029" y="1195"/>
                  <a:pt x="3029" y="1195"/>
                </a:cubicBezTo>
                <a:cubicBezTo>
                  <a:pt x="3028" y="1195"/>
                  <a:pt x="3027" y="1194"/>
                  <a:pt x="3026" y="1194"/>
                </a:cubicBezTo>
                <a:cubicBezTo>
                  <a:pt x="3025" y="1194"/>
                  <a:pt x="3024" y="1195"/>
                  <a:pt x="3024" y="1195"/>
                </a:cubicBezTo>
                <a:cubicBezTo>
                  <a:pt x="3024" y="1196"/>
                  <a:pt x="3024" y="1196"/>
                  <a:pt x="3024" y="1197"/>
                </a:cubicBezTo>
                <a:cubicBezTo>
                  <a:pt x="3025" y="1197"/>
                  <a:pt x="3026" y="1198"/>
                  <a:pt x="3027" y="1199"/>
                </a:cubicBezTo>
                <a:cubicBezTo>
                  <a:pt x="3027" y="1199"/>
                  <a:pt x="3027" y="1199"/>
                  <a:pt x="3027" y="1199"/>
                </a:cubicBezTo>
                <a:cubicBezTo>
                  <a:pt x="3022" y="1203"/>
                  <a:pt x="3024" y="1208"/>
                  <a:pt x="3027" y="1212"/>
                </a:cubicBezTo>
                <a:cubicBezTo>
                  <a:pt x="3036" y="1215"/>
                  <a:pt x="3046" y="1204"/>
                  <a:pt x="3054" y="1214"/>
                </a:cubicBezTo>
                <a:cubicBezTo>
                  <a:pt x="3052" y="1218"/>
                  <a:pt x="3048" y="1216"/>
                  <a:pt x="3045" y="1217"/>
                </a:cubicBezTo>
                <a:cubicBezTo>
                  <a:pt x="3043" y="1219"/>
                  <a:pt x="3039" y="1218"/>
                  <a:pt x="3037" y="1219"/>
                </a:cubicBezTo>
                <a:cubicBezTo>
                  <a:pt x="3027" y="1219"/>
                  <a:pt x="3017" y="1220"/>
                  <a:pt x="3008" y="1221"/>
                </a:cubicBezTo>
                <a:cubicBezTo>
                  <a:pt x="2998" y="1222"/>
                  <a:pt x="2989" y="1224"/>
                  <a:pt x="2983" y="1235"/>
                </a:cubicBezTo>
                <a:cubicBezTo>
                  <a:pt x="2970" y="1231"/>
                  <a:pt x="2957" y="1233"/>
                  <a:pt x="2945" y="1235"/>
                </a:cubicBezTo>
                <a:cubicBezTo>
                  <a:pt x="2936" y="1236"/>
                  <a:pt x="2928" y="1239"/>
                  <a:pt x="2923" y="1247"/>
                </a:cubicBezTo>
                <a:cubicBezTo>
                  <a:pt x="2922" y="1249"/>
                  <a:pt x="2922" y="1252"/>
                  <a:pt x="2922" y="1254"/>
                </a:cubicBezTo>
                <a:cubicBezTo>
                  <a:pt x="2923" y="1257"/>
                  <a:pt x="2925" y="1259"/>
                  <a:pt x="2929" y="1259"/>
                </a:cubicBezTo>
                <a:cubicBezTo>
                  <a:pt x="2933" y="1258"/>
                  <a:pt x="2937" y="1258"/>
                  <a:pt x="2942" y="1257"/>
                </a:cubicBezTo>
                <a:cubicBezTo>
                  <a:pt x="2942" y="1262"/>
                  <a:pt x="2943" y="1266"/>
                  <a:pt x="2944" y="1272"/>
                </a:cubicBezTo>
                <a:cubicBezTo>
                  <a:pt x="2940" y="1273"/>
                  <a:pt x="2937" y="1276"/>
                  <a:pt x="2933" y="1277"/>
                </a:cubicBezTo>
                <a:cubicBezTo>
                  <a:pt x="2923" y="1279"/>
                  <a:pt x="2921" y="1277"/>
                  <a:pt x="2920" y="1266"/>
                </a:cubicBezTo>
                <a:cubicBezTo>
                  <a:pt x="2920" y="1264"/>
                  <a:pt x="2919" y="1263"/>
                  <a:pt x="2918" y="1260"/>
                </a:cubicBezTo>
                <a:cubicBezTo>
                  <a:pt x="2912" y="1263"/>
                  <a:pt x="2907" y="1266"/>
                  <a:pt x="2902" y="1269"/>
                </a:cubicBezTo>
                <a:cubicBezTo>
                  <a:pt x="2900" y="1270"/>
                  <a:pt x="2898" y="1273"/>
                  <a:pt x="2896" y="1273"/>
                </a:cubicBezTo>
                <a:cubicBezTo>
                  <a:pt x="2885" y="1273"/>
                  <a:pt x="2882" y="1281"/>
                  <a:pt x="2876" y="1287"/>
                </a:cubicBezTo>
                <a:cubicBezTo>
                  <a:pt x="2876" y="1292"/>
                  <a:pt x="2878" y="1295"/>
                  <a:pt x="2883" y="1296"/>
                </a:cubicBezTo>
                <a:cubicBezTo>
                  <a:pt x="2885" y="1296"/>
                  <a:pt x="2886" y="1297"/>
                  <a:pt x="2888" y="1297"/>
                </a:cubicBezTo>
                <a:cubicBezTo>
                  <a:pt x="2902" y="1294"/>
                  <a:pt x="2916" y="1298"/>
                  <a:pt x="2929" y="1291"/>
                </a:cubicBezTo>
                <a:cubicBezTo>
                  <a:pt x="2930" y="1291"/>
                  <a:pt x="2932" y="1292"/>
                  <a:pt x="2933" y="1292"/>
                </a:cubicBezTo>
                <a:cubicBezTo>
                  <a:pt x="2933" y="1291"/>
                  <a:pt x="2933" y="1291"/>
                  <a:pt x="2933" y="1291"/>
                </a:cubicBezTo>
                <a:cubicBezTo>
                  <a:pt x="2930" y="1298"/>
                  <a:pt x="2927" y="1304"/>
                  <a:pt x="2920" y="1307"/>
                </a:cubicBezTo>
                <a:cubicBezTo>
                  <a:pt x="2915" y="1306"/>
                  <a:pt x="2910" y="1305"/>
                  <a:pt x="2904" y="1305"/>
                </a:cubicBezTo>
                <a:cubicBezTo>
                  <a:pt x="2898" y="1305"/>
                  <a:pt x="2891" y="1306"/>
                  <a:pt x="2885" y="1310"/>
                </a:cubicBezTo>
                <a:cubicBezTo>
                  <a:pt x="2883" y="1312"/>
                  <a:pt x="2880" y="1315"/>
                  <a:pt x="2878" y="1315"/>
                </a:cubicBezTo>
                <a:cubicBezTo>
                  <a:pt x="2861" y="1316"/>
                  <a:pt x="2846" y="1325"/>
                  <a:pt x="2829" y="1326"/>
                </a:cubicBezTo>
                <a:cubicBezTo>
                  <a:pt x="2824" y="1332"/>
                  <a:pt x="2819" y="1338"/>
                  <a:pt x="2821" y="1346"/>
                </a:cubicBezTo>
                <a:cubicBezTo>
                  <a:pt x="2827" y="1353"/>
                  <a:pt x="2835" y="1350"/>
                  <a:pt x="2842" y="1348"/>
                </a:cubicBezTo>
                <a:cubicBezTo>
                  <a:pt x="2843" y="1349"/>
                  <a:pt x="2843" y="1349"/>
                  <a:pt x="2843" y="1349"/>
                </a:cubicBezTo>
                <a:cubicBezTo>
                  <a:pt x="2843" y="1347"/>
                  <a:pt x="2843" y="1347"/>
                  <a:pt x="2843" y="1347"/>
                </a:cubicBezTo>
                <a:cubicBezTo>
                  <a:pt x="2853" y="1351"/>
                  <a:pt x="2862" y="1355"/>
                  <a:pt x="2872" y="1359"/>
                </a:cubicBezTo>
                <a:cubicBezTo>
                  <a:pt x="2868" y="1363"/>
                  <a:pt x="2865" y="1365"/>
                  <a:pt x="2862" y="1369"/>
                </a:cubicBezTo>
                <a:cubicBezTo>
                  <a:pt x="2860" y="1372"/>
                  <a:pt x="2860" y="1376"/>
                  <a:pt x="2864" y="1378"/>
                </a:cubicBezTo>
                <a:cubicBezTo>
                  <a:pt x="2872" y="1384"/>
                  <a:pt x="2887" y="1385"/>
                  <a:pt x="2892" y="1370"/>
                </a:cubicBezTo>
                <a:cubicBezTo>
                  <a:pt x="2895" y="1364"/>
                  <a:pt x="2898" y="1362"/>
                  <a:pt x="2905" y="1361"/>
                </a:cubicBezTo>
                <a:cubicBezTo>
                  <a:pt x="2903" y="1365"/>
                  <a:pt x="2902" y="1369"/>
                  <a:pt x="2900" y="1373"/>
                </a:cubicBezTo>
                <a:cubicBezTo>
                  <a:pt x="2905" y="1378"/>
                  <a:pt x="2910" y="1383"/>
                  <a:pt x="2915" y="1389"/>
                </a:cubicBezTo>
                <a:cubicBezTo>
                  <a:pt x="2913" y="1390"/>
                  <a:pt x="2911" y="1392"/>
                  <a:pt x="2909" y="1393"/>
                </a:cubicBezTo>
                <a:cubicBezTo>
                  <a:pt x="2904" y="1395"/>
                  <a:pt x="2899" y="1397"/>
                  <a:pt x="2894" y="1397"/>
                </a:cubicBezTo>
                <a:cubicBezTo>
                  <a:pt x="2889" y="1397"/>
                  <a:pt x="2887" y="1401"/>
                  <a:pt x="2884" y="1402"/>
                </a:cubicBezTo>
                <a:cubicBezTo>
                  <a:pt x="2880" y="1405"/>
                  <a:pt x="2881" y="1408"/>
                  <a:pt x="2882" y="1412"/>
                </a:cubicBezTo>
                <a:cubicBezTo>
                  <a:pt x="2883" y="1414"/>
                  <a:pt x="2882" y="1417"/>
                  <a:pt x="2881" y="1419"/>
                </a:cubicBezTo>
                <a:cubicBezTo>
                  <a:pt x="2877" y="1425"/>
                  <a:pt x="2878" y="1432"/>
                  <a:pt x="2880" y="1439"/>
                </a:cubicBezTo>
                <a:cubicBezTo>
                  <a:pt x="2887" y="1441"/>
                  <a:pt x="2894" y="1444"/>
                  <a:pt x="2901" y="1443"/>
                </a:cubicBezTo>
                <a:cubicBezTo>
                  <a:pt x="2908" y="1443"/>
                  <a:pt x="2916" y="1442"/>
                  <a:pt x="2923" y="1441"/>
                </a:cubicBezTo>
                <a:cubicBezTo>
                  <a:pt x="2930" y="1448"/>
                  <a:pt x="2926" y="1454"/>
                  <a:pt x="2921" y="1462"/>
                </a:cubicBezTo>
                <a:cubicBezTo>
                  <a:pt x="2914" y="1459"/>
                  <a:pt x="2906" y="1457"/>
                  <a:pt x="2898" y="1454"/>
                </a:cubicBezTo>
                <a:cubicBezTo>
                  <a:pt x="2896" y="1458"/>
                  <a:pt x="2896" y="1461"/>
                  <a:pt x="2894" y="1463"/>
                </a:cubicBezTo>
                <a:cubicBezTo>
                  <a:pt x="2892" y="1465"/>
                  <a:pt x="2889" y="1467"/>
                  <a:pt x="2886" y="1468"/>
                </a:cubicBezTo>
                <a:cubicBezTo>
                  <a:pt x="2884" y="1468"/>
                  <a:pt x="2881" y="1467"/>
                  <a:pt x="2878" y="1466"/>
                </a:cubicBezTo>
                <a:cubicBezTo>
                  <a:pt x="2868" y="1465"/>
                  <a:pt x="2868" y="1465"/>
                  <a:pt x="2858" y="1476"/>
                </a:cubicBezTo>
                <a:cubicBezTo>
                  <a:pt x="2862" y="1486"/>
                  <a:pt x="2874" y="1478"/>
                  <a:pt x="2880" y="1485"/>
                </a:cubicBezTo>
                <a:cubicBezTo>
                  <a:pt x="2880" y="1493"/>
                  <a:pt x="2870" y="1495"/>
                  <a:pt x="2868" y="1503"/>
                </a:cubicBezTo>
                <a:cubicBezTo>
                  <a:pt x="2863" y="1501"/>
                  <a:pt x="2859" y="1499"/>
                  <a:pt x="2856" y="1498"/>
                </a:cubicBezTo>
                <a:cubicBezTo>
                  <a:pt x="2846" y="1494"/>
                  <a:pt x="2837" y="1499"/>
                  <a:pt x="2835" y="1509"/>
                </a:cubicBezTo>
                <a:cubicBezTo>
                  <a:pt x="2835" y="1512"/>
                  <a:pt x="2835" y="1514"/>
                  <a:pt x="2835" y="1516"/>
                </a:cubicBezTo>
                <a:cubicBezTo>
                  <a:pt x="2837" y="1525"/>
                  <a:pt x="2835" y="1533"/>
                  <a:pt x="2833" y="1542"/>
                </a:cubicBezTo>
                <a:cubicBezTo>
                  <a:pt x="2837" y="1543"/>
                  <a:pt x="2841" y="1545"/>
                  <a:pt x="2844" y="1545"/>
                </a:cubicBezTo>
                <a:cubicBezTo>
                  <a:pt x="2850" y="1544"/>
                  <a:pt x="2857" y="1543"/>
                  <a:pt x="2863" y="1540"/>
                </a:cubicBezTo>
                <a:cubicBezTo>
                  <a:pt x="2878" y="1534"/>
                  <a:pt x="2893" y="1531"/>
                  <a:pt x="2908" y="1535"/>
                </a:cubicBezTo>
                <a:cubicBezTo>
                  <a:pt x="2916" y="1532"/>
                  <a:pt x="2916" y="1525"/>
                  <a:pt x="2920" y="1519"/>
                </a:cubicBezTo>
                <a:cubicBezTo>
                  <a:pt x="2924" y="1518"/>
                  <a:pt x="2929" y="1516"/>
                  <a:pt x="2933" y="1515"/>
                </a:cubicBezTo>
                <a:cubicBezTo>
                  <a:pt x="2935" y="1516"/>
                  <a:pt x="2936" y="1516"/>
                  <a:pt x="2936" y="1516"/>
                </a:cubicBezTo>
                <a:cubicBezTo>
                  <a:pt x="2959" y="1536"/>
                  <a:pt x="2954" y="1529"/>
                  <a:pt x="2980" y="1527"/>
                </a:cubicBezTo>
                <a:cubicBezTo>
                  <a:pt x="2986" y="1523"/>
                  <a:pt x="2993" y="1528"/>
                  <a:pt x="2999" y="1526"/>
                </a:cubicBezTo>
                <a:cubicBezTo>
                  <a:pt x="3006" y="1524"/>
                  <a:pt x="3012" y="1521"/>
                  <a:pt x="3018" y="1520"/>
                </a:cubicBezTo>
                <a:cubicBezTo>
                  <a:pt x="3030" y="1519"/>
                  <a:pt x="3041" y="1516"/>
                  <a:pt x="3053" y="1520"/>
                </a:cubicBezTo>
                <a:cubicBezTo>
                  <a:pt x="3052" y="1532"/>
                  <a:pt x="3059" y="1542"/>
                  <a:pt x="3058" y="1555"/>
                </a:cubicBezTo>
                <a:cubicBezTo>
                  <a:pt x="3043" y="1561"/>
                  <a:pt x="3028" y="1568"/>
                  <a:pt x="3011" y="1560"/>
                </a:cubicBezTo>
                <a:cubicBezTo>
                  <a:pt x="3006" y="1558"/>
                  <a:pt x="3002" y="1558"/>
                  <a:pt x="2997" y="1561"/>
                </a:cubicBezTo>
                <a:cubicBezTo>
                  <a:pt x="2995" y="1562"/>
                  <a:pt x="2992" y="1562"/>
                  <a:pt x="2990" y="1563"/>
                </a:cubicBezTo>
                <a:cubicBezTo>
                  <a:pt x="2973" y="1575"/>
                  <a:pt x="2954" y="1577"/>
                  <a:pt x="2934" y="1579"/>
                </a:cubicBezTo>
                <a:cubicBezTo>
                  <a:pt x="2931" y="1579"/>
                  <a:pt x="2927" y="1578"/>
                  <a:pt x="2924" y="1578"/>
                </a:cubicBezTo>
                <a:cubicBezTo>
                  <a:pt x="2918" y="1578"/>
                  <a:pt x="2912" y="1578"/>
                  <a:pt x="2907" y="1578"/>
                </a:cubicBezTo>
                <a:cubicBezTo>
                  <a:pt x="2889" y="1599"/>
                  <a:pt x="2866" y="1599"/>
                  <a:pt x="2841" y="1600"/>
                </a:cubicBezTo>
                <a:cubicBezTo>
                  <a:pt x="2839" y="1602"/>
                  <a:pt x="2836" y="1606"/>
                  <a:pt x="2833" y="1609"/>
                </a:cubicBezTo>
                <a:cubicBezTo>
                  <a:pt x="2830" y="1612"/>
                  <a:pt x="2826" y="1613"/>
                  <a:pt x="2822" y="1616"/>
                </a:cubicBezTo>
                <a:cubicBezTo>
                  <a:pt x="2822" y="1619"/>
                  <a:pt x="2823" y="1623"/>
                  <a:pt x="2823" y="1625"/>
                </a:cubicBezTo>
                <a:cubicBezTo>
                  <a:pt x="2829" y="1629"/>
                  <a:pt x="2833" y="1632"/>
                  <a:pt x="2838" y="1635"/>
                </a:cubicBezTo>
                <a:cubicBezTo>
                  <a:pt x="2832" y="1640"/>
                  <a:pt x="2825" y="1642"/>
                  <a:pt x="2818" y="1644"/>
                </a:cubicBezTo>
                <a:cubicBezTo>
                  <a:pt x="2812" y="1645"/>
                  <a:pt x="2805" y="1647"/>
                  <a:pt x="2799" y="1648"/>
                </a:cubicBezTo>
                <a:cubicBezTo>
                  <a:pt x="2795" y="1649"/>
                  <a:pt x="2795" y="1649"/>
                  <a:pt x="2787" y="1643"/>
                </a:cubicBezTo>
                <a:cubicBezTo>
                  <a:pt x="2788" y="1639"/>
                  <a:pt x="2790" y="1636"/>
                  <a:pt x="2791" y="1632"/>
                </a:cubicBezTo>
                <a:cubicBezTo>
                  <a:pt x="2786" y="1627"/>
                  <a:pt x="2780" y="1628"/>
                  <a:pt x="2775" y="1630"/>
                </a:cubicBezTo>
                <a:cubicBezTo>
                  <a:pt x="2770" y="1632"/>
                  <a:pt x="2765" y="1633"/>
                  <a:pt x="2760" y="1630"/>
                </a:cubicBezTo>
                <a:cubicBezTo>
                  <a:pt x="2755" y="1627"/>
                  <a:pt x="2749" y="1628"/>
                  <a:pt x="2744" y="1631"/>
                </a:cubicBezTo>
                <a:cubicBezTo>
                  <a:pt x="2739" y="1633"/>
                  <a:pt x="2735" y="1636"/>
                  <a:pt x="2730" y="1639"/>
                </a:cubicBezTo>
                <a:cubicBezTo>
                  <a:pt x="2734" y="1646"/>
                  <a:pt x="2740" y="1649"/>
                  <a:pt x="2747" y="1648"/>
                </a:cubicBezTo>
                <a:cubicBezTo>
                  <a:pt x="2750" y="1648"/>
                  <a:pt x="2754" y="1647"/>
                  <a:pt x="2758" y="1647"/>
                </a:cubicBezTo>
                <a:cubicBezTo>
                  <a:pt x="2763" y="1645"/>
                  <a:pt x="2768" y="1646"/>
                  <a:pt x="2771" y="1650"/>
                </a:cubicBezTo>
                <a:cubicBezTo>
                  <a:pt x="2775" y="1657"/>
                  <a:pt x="2782" y="1659"/>
                  <a:pt x="2790" y="1657"/>
                </a:cubicBezTo>
                <a:cubicBezTo>
                  <a:pt x="2801" y="1666"/>
                  <a:pt x="2811" y="1678"/>
                  <a:pt x="2829" y="1681"/>
                </a:cubicBezTo>
                <a:cubicBezTo>
                  <a:pt x="2817" y="1687"/>
                  <a:pt x="2809" y="1682"/>
                  <a:pt x="2800" y="1684"/>
                </a:cubicBezTo>
                <a:cubicBezTo>
                  <a:pt x="2791" y="1685"/>
                  <a:pt x="2783" y="1677"/>
                  <a:pt x="2773" y="1685"/>
                </a:cubicBezTo>
                <a:cubicBezTo>
                  <a:pt x="2778" y="1692"/>
                  <a:pt x="2784" y="1696"/>
                  <a:pt x="2791" y="1696"/>
                </a:cubicBezTo>
                <a:cubicBezTo>
                  <a:pt x="2801" y="1696"/>
                  <a:pt x="2808" y="1699"/>
                  <a:pt x="2809" y="1709"/>
                </a:cubicBezTo>
                <a:cubicBezTo>
                  <a:pt x="2809" y="1718"/>
                  <a:pt x="2807" y="1727"/>
                  <a:pt x="2797" y="1732"/>
                </a:cubicBezTo>
                <a:cubicBezTo>
                  <a:pt x="2796" y="1733"/>
                  <a:pt x="2795" y="1734"/>
                  <a:pt x="2794" y="1734"/>
                </a:cubicBezTo>
                <a:cubicBezTo>
                  <a:pt x="2798" y="1747"/>
                  <a:pt x="2797" y="1751"/>
                  <a:pt x="2789" y="1760"/>
                </a:cubicBezTo>
                <a:cubicBezTo>
                  <a:pt x="2785" y="1764"/>
                  <a:pt x="2781" y="1767"/>
                  <a:pt x="2778" y="1770"/>
                </a:cubicBezTo>
                <a:cubicBezTo>
                  <a:pt x="2775" y="1773"/>
                  <a:pt x="2773" y="1775"/>
                  <a:pt x="2770" y="1778"/>
                </a:cubicBezTo>
                <a:cubicBezTo>
                  <a:pt x="2769" y="1779"/>
                  <a:pt x="2768" y="1781"/>
                  <a:pt x="2767" y="1784"/>
                </a:cubicBezTo>
                <a:cubicBezTo>
                  <a:pt x="2770" y="1787"/>
                  <a:pt x="2772" y="1790"/>
                  <a:pt x="2775" y="1792"/>
                </a:cubicBezTo>
                <a:cubicBezTo>
                  <a:pt x="2778" y="1794"/>
                  <a:pt x="2781" y="1796"/>
                  <a:pt x="2784" y="1798"/>
                </a:cubicBezTo>
                <a:cubicBezTo>
                  <a:pt x="2784" y="1803"/>
                  <a:pt x="2781" y="1806"/>
                  <a:pt x="2777" y="1806"/>
                </a:cubicBezTo>
                <a:cubicBezTo>
                  <a:pt x="2771" y="1807"/>
                  <a:pt x="2766" y="1807"/>
                  <a:pt x="2760" y="1809"/>
                </a:cubicBezTo>
                <a:cubicBezTo>
                  <a:pt x="2756" y="1810"/>
                  <a:pt x="2752" y="1813"/>
                  <a:pt x="2747" y="1815"/>
                </a:cubicBezTo>
                <a:cubicBezTo>
                  <a:pt x="2745" y="1814"/>
                  <a:pt x="2742" y="1813"/>
                  <a:pt x="2740" y="1811"/>
                </a:cubicBezTo>
                <a:cubicBezTo>
                  <a:pt x="2734" y="1806"/>
                  <a:pt x="2726" y="1805"/>
                  <a:pt x="2719" y="1810"/>
                </a:cubicBezTo>
                <a:cubicBezTo>
                  <a:pt x="2712" y="1813"/>
                  <a:pt x="2706" y="1814"/>
                  <a:pt x="2699" y="1813"/>
                </a:cubicBezTo>
                <a:cubicBezTo>
                  <a:pt x="2690" y="1813"/>
                  <a:pt x="2680" y="1814"/>
                  <a:pt x="2670" y="1815"/>
                </a:cubicBezTo>
                <a:cubicBezTo>
                  <a:pt x="2668" y="1815"/>
                  <a:pt x="2666" y="1814"/>
                  <a:pt x="2662" y="1814"/>
                </a:cubicBezTo>
                <a:cubicBezTo>
                  <a:pt x="2671" y="1806"/>
                  <a:pt x="2680" y="1810"/>
                  <a:pt x="2689" y="1808"/>
                </a:cubicBezTo>
                <a:cubicBezTo>
                  <a:pt x="2689" y="1806"/>
                  <a:pt x="2690" y="1803"/>
                  <a:pt x="2690" y="1800"/>
                </a:cubicBezTo>
                <a:cubicBezTo>
                  <a:pt x="2684" y="1796"/>
                  <a:pt x="2678" y="1796"/>
                  <a:pt x="2671" y="1796"/>
                </a:cubicBezTo>
                <a:cubicBezTo>
                  <a:pt x="2661" y="1796"/>
                  <a:pt x="2650" y="1795"/>
                  <a:pt x="2640" y="1795"/>
                </a:cubicBezTo>
                <a:cubicBezTo>
                  <a:pt x="2635" y="1795"/>
                  <a:pt x="2629" y="1796"/>
                  <a:pt x="2624" y="1796"/>
                </a:cubicBezTo>
                <a:cubicBezTo>
                  <a:pt x="2616" y="1796"/>
                  <a:pt x="2608" y="1797"/>
                  <a:pt x="2600" y="1797"/>
                </a:cubicBezTo>
                <a:cubicBezTo>
                  <a:pt x="2598" y="1797"/>
                  <a:pt x="2596" y="1795"/>
                  <a:pt x="2593" y="1793"/>
                </a:cubicBezTo>
                <a:cubicBezTo>
                  <a:pt x="2598" y="1786"/>
                  <a:pt x="2604" y="1785"/>
                  <a:pt x="2610" y="1787"/>
                </a:cubicBezTo>
                <a:cubicBezTo>
                  <a:pt x="2618" y="1790"/>
                  <a:pt x="2626" y="1787"/>
                  <a:pt x="2633" y="1786"/>
                </a:cubicBezTo>
                <a:cubicBezTo>
                  <a:pt x="2642" y="1784"/>
                  <a:pt x="2651" y="1783"/>
                  <a:pt x="2660" y="1782"/>
                </a:cubicBezTo>
                <a:cubicBezTo>
                  <a:pt x="2664" y="1778"/>
                  <a:pt x="2663" y="1773"/>
                  <a:pt x="2662" y="1768"/>
                </a:cubicBezTo>
                <a:cubicBezTo>
                  <a:pt x="2661" y="1763"/>
                  <a:pt x="2658" y="1760"/>
                  <a:pt x="2653" y="1762"/>
                </a:cubicBezTo>
                <a:cubicBezTo>
                  <a:pt x="2643" y="1766"/>
                  <a:pt x="2632" y="1764"/>
                  <a:pt x="2623" y="1771"/>
                </a:cubicBezTo>
                <a:cubicBezTo>
                  <a:pt x="2621" y="1773"/>
                  <a:pt x="2616" y="1774"/>
                  <a:pt x="2613" y="1773"/>
                </a:cubicBezTo>
                <a:cubicBezTo>
                  <a:pt x="2604" y="1771"/>
                  <a:pt x="2595" y="1774"/>
                  <a:pt x="2586" y="1775"/>
                </a:cubicBezTo>
                <a:cubicBezTo>
                  <a:pt x="2560" y="1775"/>
                  <a:pt x="2533" y="1777"/>
                  <a:pt x="2507" y="1780"/>
                </a:cubicBezTo>
                <a:cubicBezTo>
                  <a:pt x="2493" y="1782"/>
                  <a:pt x="2479" y="1783"/>
                  <a:pt x="2465" y="1784"/>
                </a:cubicBezTo>
                <a:cubicBezTo>
                  <a:pt x="2461" y="1785"/>
                  <a:pt x="2457" y="1786"/>
                  <a:pt x="2454" y="1789"/>
                </a:cubicBezTo>
                <a:cubicBezTo>
                  <a:pt x="2451" y="1792"/>
                  <a:pt x="2446" y="1793"/>
                  <a:pt x="2442" y="1795"/>
                </a:cubicBezTo>
                <a:cubicBezTo>
                  <a:pt x="2439" y="1796"/>
                  <a:pt x="2436" y="1798"/>
                  <a:pt x="2433" y="1800"/>
                </a:cubicBezTo>
                <a:cubicBezTo>
                  <a:pt x="2434" y="1804"/>
                  <a:pt x="2436" y="1807"/>
                  <a:pt x="2436" y="1810"/>
                </a:cubicBezTo>
                <a:cubicBezTo>
                  <a:pt x="2436" y="1813"/>
                  <a:pt x="2435" y="1817"/>
                  <a:pt x="2434" y="1821"/>
                </a:cubicBezTo>
                <a:cubicBezTo>
                  <a:pt x="2441" y="1823"/>
                  <a:pt x="2446" y="1826"/>
                  <a:pt x="2453" y="1828"/>
                </a:cubicBezTo>
                <a:cubicBezTo>
                  <a:pt x="2430" y="1836"/>
                  <a:pt x="2407" y="1836"/>
                  <a:pt x="2384" y="1842"/>
                </a:cubicBezTo>
                <a:cubicBezTo>
                  <a:pt x="2382" y="1839"/>
                  <a:pt x="2380" y="1836"/>
                  <a:pt x="2378" y="1833"/>
                </a:cubicBezTo>
                <a:cubicBezTo>
                  <a:pt x="2376" y="1828"/>
                  <a:pt x="2373" y="1827"/>
                  <a:pt x="2368" y="1828"/>
                </a:cubicBezTo>
                <a:cubicBezTo>
                  <a:pt x="2357" y="1831"/>
                  <a:pt x="2347" y="1833"/>
                  <a:pt x="2336" y="1836"/>
                </a:cubicBezTo>
                <a:cubicBezTo>
                  <a:pt x="2331" y="1837"/>
                  <a:pt x="2326" y="1837"/>
                  <a:pt x="2321" y="1838"/>
                </a:cubicBezTo>
                <a:cubicBezTo>
                  <a:pt x="2304" y="1838"/>
                  <a:pt x="2286" y="1841"/>
                  <a:pt x="2269" y="1839"/>
                </a:cubicBezTo>
                <a:cubicBezTo>
                  <a:pt x="2267" y="1839"/>
                  <a:pt x="2265" y="1839"/>
                  <a:pt x="2263" y="1839"/>
                </a:cubicBezTo>
                <a:cubicBezTo>
                  <a:pt x="2242" y="1844"/>
                  <a:pt x="2220" y="1839"/>
                  <a:pt x="2199" y="1839"/>
                </a:cubicBezTo>
                <a:cubicBezTo>
                  <a:pt x="2198" y="1839"/>
                  <a:pt x="2198" y="1838"/>
                  <a:pt x="2197" y="1837"/>
                </a:cubicBezTo>
                <a:cubicBezTo>
                  <a:pt x="2210" y="1830"/>
                  <a:pt x="2224" y="1829"/>
                  <a:pt x="2238" y="1830"/>
                </a:cubicBezTo>
                <a:cubicBezTo>
                  <a:pt x="2243" y="1830"/>
                  <a:pt x="2248" y="1831"/>
                  <a:pt x="2254" y="1829"/>
                </a:cubicBezTo>
                <a:cubicBezTo>
                  <a:pt x="2256" y="1828"/>
                  <a:pt x="2260" y="1829"/>
                  <a:pt x="2262" y="1830"/>
                </a:cubicBezTo>
                <a:cubicBezTo>
                  <a:pt x="2267" y="1830"/>
                  <a:pt x="2271" y="1833"/>
                  <a:pt x="2275" y="1832"/>
                </a:cubicBezTo>
                <a:cubicBezTo>
                  <a:pt x="2286" y="1828"/>
                  <a:pt x="2297" y="1830"/>
                  <a:pt x="2309" y="1830"/>
                </a:cubicBezTo>
                <a:cubicBezTo>
                  <a:pt x="2310" y="1830"/>
                  <a:pt x="2313" y="1830"/>
                  <a:pt x="2314" y="1829"/>
                </a:cubicBezTo>
                <a:cubicBezTo>
                  <a:pt x="2320" y="1820"/>
                  <a:pt x="2331" y="1820"/>
                  <a:pt x="2338" y="1814"/>
                </a:cubicBezTo>
                <a:cubicBezTo>
                  <a:pt x="2338" y="1813"/>
                  <a:pt x="2338" y="1813"/>
                  <a:pt x="2339" y="1811"/>
                </a:cubicBezTo>
                <a:cubicBezTo>
                  <a:pt x="2330" y="1808"/>
                  <a:pt x="2322" y="1804"/>
                  <a:pt x="2313" y="1801"/>
                </a:cubicBezTo>
                <a:cubicBezTo>
                  <a:pt x="2304" y="1799"/>
                  <a:pt x="2296" y="1802"/>
                  <a:pt x="2288" y="1806"/>
                </a:cubicBezTo>
                <a:cubicBezTo>
                  <a:pt x="2288" y="1805"/>
                  <a:pt x="2288" y="1805"/>
                  <a:pt x="2288" y="1805"/>
                </a:cubicBezTo>
                <a:cubicBezTo>
                  <a:pt x="2288" y="1806"/>
                  <a:pt x="2288" y="1806"/>
                  <a:pt x="2288" y="1806"/>
                </a:cubicBezTo>
                <a:cubicBezTo>
                  <a:pt x="2283" y="1808"/>
                  <a:pt x="2278" y="1808"/>
                  <a:pt x="2273" y="1804"/>
                </a:cubicBezTo>
                <a:cubicBezTo>
                  <a:pt x="2268" y="1799"/>
                  <a:pt x="2262" y="1799"/>
                  <a:pt x="2255" y="1799"/>
                </a:cubicBezTo>
                <a:cubicBezTo>
                  <a:pt x="2230" y="1798"/>
                  <a:pt x="2206" y="1805"/>
                  <a:pt x="2181" y="1806"/>
                </a:cubicBezTo>
                <a:cubicBezTo>
                  <a:pt x="2173" y="1806"/>
                  <a:pt x="2165" y="1807"/>
                  <a:pt x="2158" y="1804"/>
                </a:cubicBezTo>
                <a:cubicBezTo>
                  <a:pt x="2147" y="1800"/>
                  <a:pt x="2135" y="1803"/>
                  <a:pt x="2124" y="1803"/>
                </a:cubicBezTo>
                <a:cubicBezTo>
                  <a:pt x="2114" y="1804"/>
                  <a:pt x="2106" y="1804"/>
                  <a:pt x="2097" y="1801"/>
                </a:cubicBezTo>
                <a:cubicBezTo>
                  <a:pt x="2090" y="1799"/>
                  <a:pt x="2083" y="1799"/>
                  <a:pt x="2076" y="1801"/>
                </a:cubicBezTo>
                <a:cubicBezTo>
                  <a:pt x="2071" y="1802"/>
                  <a:pt x="2067" y="1805"/>
                  <a:pt x="2062" y="1801"/>
                </a:cubicBezTo>
                <a:cubicBezTo>
                  <a:pt x="2058" y="1805"/>
                  <a:pt x="2053" y="1803"/>
                  <a:pt x="2048" y="1803"/>
                </a:cubicBezTo>
                <a:cubicBezTo>
                  <a:pt x="2044" y="1803"/>
                  <a:pt x="2039" y="1803"/>
                  <a:pt x="2034" y="1802"/>
                </a:cubicBezTo>
                <a:cubicBezTo>
                  <a:pt x="2030" y="1802"/>
                  <a:pt x="2028" y="1802"/>
                  <a:pt x="2025" y="1806"/>
                </a:cubicBezTo>
                <a:cubicBezTo>
                  <a:pt x="2024" y="1808"/>
                  <a:pt x="2018" y="1806"/>
                  <a:pt x="2015" y="1806"/>
                </a:cubicBezTo>
                <a:cubicBezTo>
                  <a:pt x="2015" y="1807"/>
                  <a:pt x="2015" y="1807"/>
                  <a:pt x="2015" y="1807"/>
                </a:cubicBezTo>
                <a:cubicBezTo>
                  <a:pt x="2014" y="1806"/>
                  <a:pt x="2013" y="1805"/>
                  <a:pt x="2011" y="1805"/>
                </a:cubicBezTo>
                <a:cubicBezTo>
                  <a:pt x="2012" y="1805"/>
                  <a:pt x="2012" y="1805"/>
                  <a:pt x="2012" y="1805"/>
                </a:cubicBezTo>
                <a:cubicBezTo>
                  <a:pt x="2011" y="1806"/>
                  <a:pt x="2010" y="1807"/>
                  <a:pt x="2009" y="1808"/>
                </a:cubicBezTo>
                <a:cubicBezTo>
                  <a:pt x="2009" y="1808"/>
                  <a:pt x="2009" y="1808"/>
                  <a:pt x="2009" y="1808"/>
                </a:cubicBezTo>
                <a:cubicBezTo>
                  <a:pt x="2005" y="1808"/>
                  <a:pt x="2001" y="1808"/>
                  <a:pt x="1996" y="1808"/>
                </a:cubicBezTo>
                <a:cubicBezTo>
                  <a:pt x="1997" y="1808"/>
                  <a:pt x="1997" y="1807"/>
                  <a:pt x="1997" y="1807"/>
                </a:cubicBezTo>
                <a:cubicBezTo>
                  <a:pt x="1997" y="1807"/>
                  <a:pt x="1997" y="1808"/>
                  <a:pt x="1997" y="1808"/>
                </a:cubicBezTo>
                <a:cubicBezTo>
                  <a:pt x="1994" y="1809"/>
                  <a:pt x="1991" y="1811"/>
                  <a:pt x="1988" y="1811"/>
                </a:cubicBezTo>
                <a:cubicBezTo>
                  <a:pt x="1985" y="1812"/>
                  <a:pt x="1982" y="1812"/>
                  <a:pt x="1981" y="1808"/>
                </a:cubicBezTo>
                <a:cubicBezTo>
                  <a:pt x="1980" y="1806"/>
                  <a:pt x="1978" y="1804"/>
                  <a:pt x="1975" y="1805"/>
                </a:cubicBezTo>
                <a:cubicBezTo>
                  <a:pt x="1959" y="1808"/>
                  <a:pt x="1942" y="1804"/>
                  <a:pt x="1925" y="1807"/>
                </a:cubicBezTo>
                <a:cubicBezTo>
                  <a:pt x="1919" y="1808"/>
                  <a:pt x="1911" y="1807"/>
                  <a:pt x="1904" y="1804"/>
                </a:cubicBezTo>
                <a:cubicBezTo>
                  <a:pt x="1896" y="1802"/>
                  <a:pt x="1886" y="1802"/>
                  <a:pt x="1878" y="1803"/>
                </a:cubicBezTo>
                <a:cubicBezTo>
                  <a:pt x="1858" y="1804"/>
                  <a:pt x="1838" y="1806"/>
                  <a:pt x="1818" y="1807"/>
                </a:cubicBezTo>
                <a:cubicBezTo>
                  <a:pt x="1812" y="1808"/>
                  <a:pt x="1805" y="1809"/>
                  <a:pt x="1800" y="1808"/>
                </a:cubicBezTo>
                <a:cubicBezTo>
                  <a:pt x="1787" y="1806"/>
                  <a:pt x="1774" y="1808"/>
                  <a:pt x="1762" y="1809"/>
                </a:cubicBezTo>
                <a:cubicBezTo>
                  <a:pt x="1751" y="1809"/>
                  <a:pt x="1741" y="1809"/>
                  <a:pt x="1731" y="1810"/>
                </a:cubicBezTo>
                <a:cubicBezTo>
                  <a:pt x="1694" y="1811"/>
                  <a:pt x="1657" y="1812"/>
                  <a:pt x="1620" y="1813"/>
                </a:cubicBezTo>
                <a:cubicBezTo>
                  <a:pt x="1607" y="1813"/>
                  <a:pt x="1594" y="1812"/>
                  <a:pt x="1581" y="1811"/>
                </a:cubicBezTo>
                <a:cubicBezTo>
                  <a:pt x="1570" y="1811"/>
                  <a:pt x="1559" y="1811"/>
                  <a:pt x="1548" y="1812"/>
                </a:cubicBezTo>
                <a:cubicBezTo>
                  <a:pt x="1539" y="1813"/>
                  <a:pt x="1530" y="1811"/>
                  <a:pt x="1521" y="1810"/>
                </a:cubicBezTo>
                <a:cubicBezTo>
                  <a:pt x="1516" y="1803"/>
                  <a:pt x="1507" y="1805"/>
                  <a:pt x="1501" y="1801"/>
                </a:cubicBezTo>
                <a:cubicBezTo>
                  <a:pt x="1499" y="1800"/>
                  <a:pt x="1498" y="1799"/>
                  <a:pt x="1496" y="1798"/>
                </a:cubicBezTo>
                <a:cubicBezTo>
                  <a:pt x="1483" y="1798"/>
                  <a:pt x="1471" y="1795"/>
                  <a:pt x="1459" y="1792"/>
                </a:cubicBezTo>
                <a:cubicBezTo>
                  <a:pt x="1448" y="1790"/>
                  <a:pt x="1435" y="1791"/>
                  <a:pt x="1423" y="1792"/>
                </a:cubicBezTo>
                <a:cubicBezTo>
                  <a:pt x="1411" y="1792"/>
                  <a:pt x="1399" y="1793"/>
                  <a:pt x="1387" y="1793"/>
                </a:cubicBezTo>
                <a:cubicBezTo>
                  <a:pt x="1380" y="1792"/>
                  <a:pt x="1373" y="1792"/>
                  <a:pt x="1365" y="1793"/>
                </a:cubicBezTo>
                <a:cubicBezTo>
                  <a:pt x="1359" y="1794"/>
                  <a:pt x="1352" y="1794"/>
                  <a:pt x="1345" y="1794"/>
                </a:cubicBezTo>
                <a:cubicBezTo>
                  <a:pt x="1344" y="1794"/>
                  <a:pt x="1341" y="1795"/>
                  <a:pt x="1340" y="1794"/>
                </a:cubicBezTo>
                <a:cubicBezTo>
                  <a:pt x="1331" y="1787"/>
                  <a:pt x="1321" y="1790"/>
                  <a:pt x="1311" y="1790"/>
                </a:cubicBezTo>
                <a:cubicBezTo>
                  <a:pt x="1297" y="1790"/>
                  <a:pt x="1283" y="1788"/>
                  <a:pt x="1269" y="1788"/>
                </a:cubicBezTo>
                <a:cubicBezTo>
                  <a:pt x="1260" y="1788"/>
                  <a:pt x="1251" y="1789"/>
                  <a:pt x="1242" y="1789"/>
                </a:cubicBezTo>
                <a:cubicBezTo>
                  <a:pt x="1239" y="1789"/>
                  <a:pt x="1235" y="1790"/>
                  <a:pt x="1231" y="1789"/>
                </a:cubicBezTo>
                <a:cubicBezTo>
                  <a:pt x="1218" y="1783"/>
                  <a:pt x="1204" y="1784"/>
                  <a:pt x="1191" y="1785"/>
                </a:cubicBezTo>
                <a:cubicBezTo>
                  <a:pt x="1175" y="1786"/>
                  <a:pt x="1160" y="1783"/>
                  <a:pt x="1144" y="1781"/>
                </a:cubicBezTo>
                <a:cubicBezTo>
                  <a:pt x="1135" y="1780"/>
                  <a:pt x="1126" y="1780"/>
                  <a:pt x="1117" y="1783"/>
                </a:cubicBezTo>
                <a:cubicBezTo>
                  <a:pt x="1109" y="1785"/>
                  <a:pt x="1099" y="1787"/>
                  <a:pt x="1091" y="1785"/>
                </a:cubicBezTo>
                <a:cubicBezTo>
                  <a:pt x="1075" y="1781"/>
                  <a:pt x="1061" y="1785"/>
                  <a:pt x="1046" y="1786"/>
                </a:cubicBezTo>
                <a:cubicBezTo>
                  <a:pt x="1040" y="1786"/>
                  <a:pt x="1034" y="1786"/>
                  <a:pt x="1028" y="1786"/>
                </a:cubicBezTo>
                <a:cubicBezTo>
                  <a:pt x="1016" y="1784"/>
                  <a:pt x="1004" y="1784"/>
                  <a:pt x="992" y="1784"/>
                </a:cubicBezTo>
                <a:cubicBezTo>
                  <a:pt x="981" y="1784"/>
                  <a:pt x="970" y="1784"/>
                  <a:pt x="959" y="1785"/>
                </a:cubicBezTo>
                <a:cubicBezTo>
                  <a:pt x="957" y="1793"/>
                  <a:pt x="957" y="1793"/>
                  <a:pt x="965" y="1795"/>
                </a:cubicBezTo>
                <a:cubicBezTo>
                  <a:pt x="965" y="1795"/>
                  <a:pt x="965" y="1795"/>
                  <a:pt x="965" y="1795"/>
                </a:cubicBezTo>
                <a:cubicBezTo>
                  <a:pt x="985" y="1800"/>
                  <a:pt x="1006" y="1803"/>
                  <a:pt x="1027" y="1802"/>
                </a:cubicBezTo>
                <a:cubicBezTo>
                  <a:pt x="1030" y="1802"/>
                  <a:pt x="1034" y="1802"/>
                  <a:pt x="1036" y="1803"/>
                </a:cubicBezTo>
                <a:cubicBezTo>
                  <a:pt x="1049" y="1808"/>
                  <a:pt x="1062" y="1806"/>
                  <a:pt x="1075" y="1808"/>
                </a:cubicBezTo>
                <a:cubicBezTo>
                  <a:pt x="1076" y="1808"/>
                  <a:pt x="1078" y="1807"/>
                  <a:pt x="1079" y="1807"/>
                </a:cubicBezTo>
                <a:cubicBezTo>
                  <a:pt x="1091" y="1813"/>
                  <a:pt x="1104" y="1810"/>
                  <a:pt x="1116" y="1810"/>
                </a:cubicBezTo>
                <a:cubicBezTo>
                  <a:pt x="1118" y="1810"/>
                  <a:pt x="1120" y="1812"/>
                  <a:pt x="1123" y="1814"/>
                </a:cubicBezTo>
                <a:cubicBezTo>
                  <a:pt x="1116" y="1820"/>
                  <a:pt x="1109" y="1821"/>
                  <a:pt x="1102" y="1820"/>
                </a:cubicBezTo>
                <a:cubicBezTo>
                  <a:pt x="1097" y="1820"/>
                  <a:pt x="1092" y="1819"/>
                  <a:pt x="1087" y="1818"/>
                </a:cubicBezTo>
                <a:cubicBezTo>
                  <a:pt x="1085" y="1817"/>
                  <a:pt x="1083" y="1816"/>
                  <a:pt x="1081" y="1816"/>
                </a:cubicBezTo>
                <a:cubicBezTo>
                  <a:pt x="1074" y="1816"/>
                  <a:pt x="1067" y="1819"/>
                  <a:pt x="1061" y="1818"/>
                </a:cubicBezTo>
                <a:cubicBezTo>
                  <a:pt x="1055" y="1816"/>
                  <a:pt x="1049" y="1813"/>
                  <a:pt x="1042" y="1813"/>
                </a:cubicBezTo>
                <a:cubicBezTo>
                  <a:pt x="1026" y="1812"/>
                  <a:pt x="1010" y="1811"/>
                  <a:pt x="994" y="1810"/>
                </a:cubicBezTo>
                <a:cubicBezTo>
                  <a:pt x="990" y="1810"/>
                  <a:pt x="986" y="1810"/>
                  <a:pt x="983" y="1810"/>
                </a:cubicBezTo>
                <a:cubicBezTo>
                  <a:pt x="977" y="1808"/>
                  <a:pt x="971" y="1809"/>
                  <a:pt x="965" y="1812"/>
                </a:cubicBezTo>
                <a:cubicBezTo>
                  <a:pt x="951" y="1819"/>
                  <a:pt x="950" y="1818"/>
                  <a:pt x="939" y="1806"/>
                </a:cubicBezTo>
                <a:cubicBezTo>
                  <a:pt x="935" y="1806"/>
                  <a:pt x="931" y="1806"/>
                  <a:pt x="927" y="1806"/>
                </a:cubicBezTo>
                <a:cubicBezTo>
                  <a:pt x="928" y="1807"/>
                  <a:pt x="928" y="1807"/>
                  <a:pt x="928" y="1807"/>
                </a:cubicBezTo>
                <a:cubicBezTo>
                  <a:pt x="927" y="1805"/>
                  <a:pt x="927" y="1803"/>
                  <a:pt x="927" y="1800"/>
                </a:cubicBezTo>
                <a:cubicBezTo>
                  <a:pt x="917" y="1799"/>
                  <a:pt x="907" y="1794"/>
                  <a:pt x="896" y="1794"/>
                </a:cubicBezTo>
                <a:cubicBezTo>
                  <a:pt x="892" y="1794"/>
                  <a:pt x="887" y="1793"/>
                  <a:pt x="882" y="1793"/>
                </a:cubicBezTo>
                <a:cubicBezTo>
                  <a:pt x="878" y="1792"/>
                  <a:pt x="875" y="1792"/>
                  <a:pt x="871" y="1792"/>
                </a:cubicBezTo>
                <a:cubicBezTo>
                  <a:pt x="867" y="1793"/>
                  <a:pt x="864" y="1797"/>
                  <a:pt x="859" y="1796"/>
                </a:cubicBezTo>
                <a:cubicBezTo>
                  <a:pt x="850" y="1792"/>
                  <a:pt x="840" y="1794"/>
                  <a:pt x="831" y="1790"/>
                </a:cubicBezTo>
                <a:cubicBezTo>
                  <a:pt x="817" y="1782"/>
                  <a:pt x="801" y="1780"/>
                  <a:pt x="783" y="1785"/>
                </a:cubicBezTo>
                <a:cubicBezTo>
                  <a:pt x="776" y="1780"/>
                  <a:pt x="768" y="1777"/>
                  <a:pt x="758" y="1778"/>
                </a:cubicBezTo>
                <a:cubicBezTo>
                  <a:pt x="754" y="1779"/>
                  <a:pt x="749" y="1779"/>
                  <a:pt x="746" y="1777"/>
                </a:cubicBezTo>
                <a:cubicBezTo>
                  <a:pt x="740" y="1771"/>
                  <a:pt x="733" y="1772"/>
                  <a:pt x="726" y="1771"/>
                </a:cubicBezTo>
                <a:cubicBezTo>
                  <a:pt x="719" y="1769"/>
                  <a:pt x="712" y="1767"/>
                  <a:pt x="705" y="1772"/>
                </a:cubicBezTo>
                <a:cubicBezTo>
                  <a:pt x="700" y="1775"/>
                  <a:pt x="694" y="1773"/>
                  <a:pt x="689" y="1771"/>
                </a:cubicBezTo>
                <a:cubicBezTo>
                  <a:pt x="685" y="1769"/>
                  <a:pt x="681" y="1767"/>
                  <a:pt x="676" y="1768"/>
                </a:cubicBezTo>
                <a:cubicBezTo>
                  <a:pt x="666" y="1771"/>
                  <a:pt x="666" y="1770"/>
                  <a:pt x="656" y="1762"/>
                </a:cubicBezTo>
                <a:cubicBezTo>
                  <a:pt x="662" y="1759"/>
                  <a:pt x="669" y="1756"/>
                  <a:pt x="675" y="1752"/>
                </a:cubicBezTo>
                <a:cubicBezTo>
                  <a:pt x="679" y="1750"/>
                  <a:pt x="680" y="1744"/>
                  <a:pt x="676" y="1742"/>
                </a:cubicBezTo>
                <a:cubicBezTo>
                  <a:pt x="670" y="1739"/>
                  <a:pt x="665" y="1737"/>
                  <a:pt x="659" y="1735"/>
                </a:cubicBezTo>
                <a:cubicBezTo>
                  <a:pt x="651" y="1733"/>
                  <a:pt x="644" y="1732"/>
                  <a:pt x="636" y="1731"/>
                </a:cubicBezTo>
                <a:cubicBezTo>
                  <a:pt x="628" y="1731"/>
                  <a:pt x="619" y="1731"/>
                  <a:pt x="609" y="1731"/>
                </a:cubicBezTo>
                <a:cubicBezTo>
                  <a:pt x="608" y="1726"/>
                  <a:pt x="606" y="1720"/>
                  <a:pt x="604" y="1714"/>
                </a:cubicBezTo>
                <a:cubicBezTo>
                  <a:pt x="597" y="1711"/>
                  <a:pt x="588" y="1712"/>
                  <a:pt x="580" y="1712"/>
                </a:cubicBezTo>
                <a:cubicBezTo>
                  <a:pt x="572" y="1713"/>
                  <a:pt x="571" y="1717"/>
                  <a:pt x="575" y="1725"/>
                </a:cubicBezTo>
                <a:cubicBezTo>
                  <a:pt x="575" y="1726"/>
                  <a:pt x="575" y="1727"/>
                  <a:pt x="576" y="1728"/>
                </a:cubicBezTo>
                <a:cubicBezTo>
                  <a:pt x="573" y="1732"/>
                  <a:pt x="566" y="1734"/>
                  <a:pt x="572" y="1742"/>
                </a:cubicBezTo>
                <a:cubicBezTo>
                  <a:pt x="579" y="1742"/>
                  <a:pt x="587" y="1744"/>
                  <a:pt x="594" y="1748"/>
                </a:cubicBezTo>
                <a:cubicBezTo>
                  <a:pt x="599" y="1751"/>
                  <a:pt x="606" y="1751"/>
                  <a:pt x="612" y="1751"/>
                </a:cubicBezTo>
                <a:cubicBezTo>
                  <a:pt x="616" y="1752"/>
                  <a:pt x="620" y="1752"/>
                  <a:pt x="623" y="1757"/>
                </a:cubicBezTo>
                <a:cubicBezTo>
                  <a:pt x="611" y="1760"/>
                  <a:pt x="600" y="1754"/>
                  <a:pt x="588" y="1756"/>
                </a:cubicBezTo>
                <a:cubicBezTo>
                  <a:pt x="586" y="1759"/>
                  <a:pt x="583" y="1762"/>
                  <a:pt x="581" y="1765"/>
                </a:cubicBezTo>
                <a:cubicBezTo>
                  <a:pt x="573" y="1764"/>
                  <a:pt x="565" y="1764"/>
                  <a:pt x="557" y="1762"/>
                </a:cubicBezTo>
                <a:cubicBezTo>
                  <a:pt x="548" y="1759"/>
                  <a:pt x="540" y="1758"/>
                  <a:pt x="534" y="1766"/>
                </a:cubicBezTo>
                <a:cubicBezTo>
                  <a:pt x="525" y="1764"/>
                  <a:pt x="525" y="1756"/>
                  <a:pt x="522" y="1752"/>
                </a:cubicBezTo>
                <a:cubicBezTo>
                  <a:pt x="492" y="1754"/>
                  <a:pt x="464" y="1752"/>
                  <a:pt x="439" y="1735"/>
                </a:cubicBezTo>
                <a:cubicBezTo>
                  <a:pt x="438" y="1731"/>
                  <a:pt x="437" y="1726"/>
                  <a:pt x="435" y="1722"/>
                </a:cubicBezTo>
                <a:cubicBezTo>
                  <a:pt x="437" y="1719"/>
                  <a:pt x="438" y="1715"/>
                  <a:pt x="439" y="1712"/>
                </a:cubicBezTo>
                <a:cubicBezTo>
                  <a:pt x="441" y="1706"/>
                  <a:pt x="445" y="1703"/>
                  <a:pt x="451" y="1702"/>
                </a:cubicBezTo>
                <a:cubicBezTo>
                  <a:pt x="458" y="1702"/>
                  <a:pt x="464" y="1700"/>
                  <a:pt x="471" y="1699"/>
                </a:cubicBezTo>
                <a:cubicBezTo>
                  <a:pt x="473" y="1703"/>
                  <a:pt x="473" y="1707"/>
                  <a:pt x="475" y="1709"/>
                </a:cubicBezTo>
                <a:cubicBezTo>
                  <a:pt x="477" y="1711"/>
                  <a:pt x="482" y="1712"/>
                  <a:pt x="485" y="1714"/>
                </a:cubicBezTo>
                <a:cubicBezTo>
                  <a:pt x="495" y="1720"/>
                  <a:pt x="508" y="1720"/>
                  <a:pt x="520" y="1725"/>
                </a:cubicBezTo>
                <a:cubicBezTo>
                  <a:pt x="531" y="1729"/>
                  <a:pt x="542" y="1725"/>
                  <a:pt x="553" y="1719"/>
                </a:cubicBezTo>
                <a:cubicBezTo>
                  <a:pt x="554" y="1719"/>
                  <a:pt x="553" y="1717"/>
                  <a:pt x="554" y="1716"/>
                </a:cubicBezTo>
                <a:cubicBezTo>
                  <a:pt x="544" y="1713"/>
                  <a:pt x="535" y="1711"/>
                  <a:pt x="525" y="1708"/>
                </a:cubicBezTo>
                <a:cubicBezTo>
                  <a:pt x="523" y="1695"/>
                  <a:pt x="516" y="1690"/>
                  <a:pt x="504" y="1691"/>
                </a:cubicBezTo>
                <a:cubicBezTo>
                  <a:pt x="494" y="1692"/>
                  <a:pt x="485" y="1690"/>
                  <a:pt x="476" y="1685"/>
                </a:cubicBezTo>
                <a:cubicBezTo>
                  <a:pt x="470" y="1681"/>
                  <a:pt x="463" y="1679"/>
                  <a:pt x="452" y="1685"/>
                </a:cubicBezTo>
                <a:cubicBezTo>
                  <a:pt x="456" y="1679"/>
                  <a:pt x="456" y="1676"/>
                  <a:pt x="458" y="1675"/>
                </a:cubicBezTo>
                <a:cubicBezTo>
                  <a:pt x="460" y="1674"/>
                  <a:pt x="463" y="1675"/>
                  <a:pt x="465" y="1675"/>
                </a:cubicBezTo>
                <a:cubicBezTo>
                  <a:pt x="465" y="1672"/>
                  <a:pt x="465" y="1669"/>
                  <a:pt x="465" y="1666"/>
                </a:cubicBezTo>
                <a:cubicBezTo>
                  <a:pt x="465" y="1664"/>
                  <a:pt x="465" y="1662"/>
                  <a:pt x="465" y="1661"/>
                </a:cubicBezTo>
                <a:cubicBezTo>
                  <a:pt x="462" y="1659"/>
                  <a:pt x="460" y="1658"/>
                  <a:pt x="458" y="1657"/>
                </a:cubicBezTo>
                <a:cubicBezTo>
                  <a:pt x="443" y="1650"/>
                  <a:pt x="428" y="1643"/>
                  <a:pt x="414" y="1634"/>
                </a:cubicBezTo>
                <a:cubicBezTo>
                  <a:pt x="407" y="1629"/>
                  <a:pt x="399" y="1628"/>
                  <a:pt x="391" y="1630"/>
                </a:cubicBezTo>
                <a:cubicBezTo>
                  <a:pt x="387" y="1635"/>
                  <a:pt x="390" y="1639"/>
                  <a:pt x="392" y="1642"/>
                </a:cubicBezTo>
                <a:cubicBezTo>
                  <a:pt x="396" y="1647"/>
                  <a:pt x="401" y="1653"/>
                  <a:pt x="406" y="1658"/>
                </a:cubicBezTo>
                <a:cubicBezTo>
                  <a:pt x="398" y="1665"/>
                  <a:pt x="390" y="1671"/>
                  <a:pt x="382" y="1679"/>
                </a:cubicBezTo>
                <a:cubicBezTo>
                  <a:pt x="380" y="1677"/>
                  <a:pt x="378" y="1675"/>
                  <a:pt x="376" y="1674"/>
                </a:cubicBezTo>
                <a:cubicBezTo>
                  <a:pt x="371" y="1670"/>
                  <a:pt x="366" y="1665"/>
                  <a:pt x="360" y="1663"/>
                </a:cubicBezTo>
                <a:cubicBezTo>
                  <a:pt x="351" y="1660"/>
                  <a:pt x="345" y="1655"/>
                  <a:pt x="343" y="1646"/>
                </a:cubicBezTo>
                <a:cubicBezTo>
                  <a:pt x="342" y="1644"/>
                  <a:pt x="340" y="1641"/>
                  <a:pt x="338" y="1638"/>
                </a:cubicBezTo>
                <a:cubicBezTo>
                  <a:pt x="342" y="1634"/>
                  <a:pt x="346" y="1631"/>
                  <a:pt x="350" y="1627"/>
                </a:cubicBezTo>
                <a:cubicBezTo>
                  <a:pt x="349" y="1625"/>
                  <a:pt x="349" y="1624"/>
                  <a:pt x="349" y="1623"/>
                </a:cubicBezTo>
                <a:cubicBezTo>
                  <a:pt x="345" y="1619"/>
                  <a:pt x="341" y="1616"/>
                  <a:pt x="338" y="1612"/>
                </a:cubicBezTo>
                <a:cubicBezTo>
                  <a:pt x="335" y="1609"/>
                  <a:pt x="331" y="1608"/>
                  <a:pt x="330" y="1605"/>
                </a:cubicBezTo>
                <a:cubicBezTo>
                  <a:pt x="324" y="1596"/>
                  <a:pt x="316" y="1591"/>
                  <a:pt x="305" y="1589"/>
                </a:cubicBezTo>
                <a:cubicBezTo>
                  <a:pt x="303" y="1574"/>
                  <a:pt x="294" y="1559"/>
                  <a:pt x="308" y="1545"/>
                </a:cubicBezTo>
                <a:cubicBezTo>
                  <a:pt x="301" y="1534"/>
                  <a:pt x="294" y="1525"/>
                  <a:pt x="297" y="1512"/>
                </a:cubicBezTo>
                <a:cubicBezTo>
                  <a:pt x="299" y="1506"/>
                  <a:pt x="297" y="1498"/>
                  <a:pt x="293" y="1495"/>
                </a:cubicBezTo>
                <a:cubicBezTo>
                  <a:pt x="284" y="1485"/>
                  <a:pt x="286" y="1474"/>
                  <a:pt x="288" y="1463"/>
                </a:cubicBezTo>
                <a:cubicBezTo>
                  <a:pt x="288" y="1462"/>
                  <a:pt x="289" y="1461"/>
                  <a:pt x="289" y="1459"/>
                </a:cubicBezTo>
                <a:cubicBezTo>
                  <a:pt x="293" y="1460"/>
                  <a:pt x="298" y="1459"/>
                  <a:pt x="301" y="1460"/>
                </a:cubicBezTo>
                <a:cubicBezTo>
                  <a:pt x="312" y="1464"/>
                  <a:pt x="321" y="1462"/>
                  <a:pt x="330" y="1457"/>
                </a:cubicBezTo>
                <a:cubicBezTo>
                  <a:pt x="336" y="1447"/>
                  <a:pt x="341" y="1438"/>
                  <a:pt x="333" y="1427"/>
                </a:cubicBezTo>
                <a:cubicBezTo>
                  <a:pt x="327" y="1426"/>
                  <a:pt x="320" y="1424"/>
                  <a:pt x="313" y="1421"/>
                </a:cubicBezTo>
                <a:cubicBezTo>
                  <a:pt x="310" y="1420"/>
                  <a:pt x="307" y="1417"/>
                  <a:pt x="305" y="1415"/>
                </a:cubicBezTo>
                <a:cubicBezTo>
                  <a:pt x="304" y="1412"/>
                  <a:pt x="306" y="1409"/>
                  <a:pt x="307" y="1405"/>
                </a:cubicBezTo>
                <a:cubicBezTo>
                  <a:pt x="301" y="1400"/>
                  <a:pt x="295" y="1397"/>
                  <a:pt x="286" y="1397"/>
                </a:cubicBezTo>
                <a:cubicBezTo>
                  <a:pt x="279" y="1397"/>
                  <a:pt x="273" y="1396"/>
                  <a:pt x="268" y="1390"/>
                </a:cubicBezTo>
                <a:cubicBezTo>
                  <a:pt x="260" y="1381"/>
                  <a:pt x="249" y="1379"/>
                  <a:pt x="238" y="1378"/>
                </a:cubicBezTo>
                <a:cubicBezTo>
                  <a:pt x="220" y="1376"/>
                  <a:pt x="201" y="1376"/>
                  <a:pt x="184" y="1370"/>
                </a:cubicBezTo>
                <a:cubicBezTo>
                  <a:pt x="179" y="1369"/>
                  <a:pt x="173" y="1369"/>
                  <a:pt x="168" y="1370"/>
                </a:cubicBezTo>
                <a:cubicBezTo>
                  <a:pt x="141" y="1372"/>
                  <a:pt x="115" y="1367"/>
                  <a:pt x="90" y="1361"/>
                </a:cubicBezTo>
                <a:cubicBezTo>
                  <a:pt x="80" y="1359"/>
                  <a:pt x="71" y="1363"/>
                  <a:pt x="63" y="1361"/>
                </a:cubicBezTo>
                <a:cubicBezTo>
                  <a:pt x="54" y="1358"/>
                  <a:pt x="45" y="1357"/>
                  <a:pt x="36" y="1359"/>
                </a:cubicBezTo>
                <a:cubicBezTo>
                  <a:pt x="33" y="1359"/>
                  <a:pt x="30" y="1359"/>
                  <a:pt x="27" y="1358"/>
                </a:cubicBezTo>
                <a:cubicBezTo>
                  <a:pt x="18" y="1357"/>
                  <a:pt x="10" y="1355"/>
                  <a:pt x="0" y="1354"/>
                </a:cubicBezTo>
                <a:cubicBezTo>
                  <a:pt x="1" y="1350"/>
                  <a:pt x="5" y="1350"/>
                  <a:pt x="7" y="1350"/>
                </a:cubicBezTo>
                <a:cubicBezTo>
                  <a:pt x="14" y="1350"/>
                  <a:pt x="21" y="1350"/>
                  <a:pt x="28" y="1350"/>
                </a:cubicBezTo>
                <a:cubicBezTo>
                  <a:pt x="31" y="1350"/>
                  <a:pt x="33" y="1349"/>
                  <a:pt x="35" y="1348"/>
                </a:cubicBezTo>
                <a:cubicBezTo>
                  <a:pt x="45" y="1340"/>
                  <a:pt x="56" y="1338"/>
                  <a:pt x="67" y="1338"/>
                </a:cubicBezTo>
                <a:cubicBezTo>
                  <a:pt x="75" y="1337"/>
                  <a:pt x="83" y="1337"/>
                  <a:pt x="91" y="1337"/>
                </a:cubicBezTo>
                <a:cubicBezTo>
                  <a:pt x="94" y="1336"/>
                  <a:pt x="97" y="1336"/>
                  <a:pt x="98" y="1332"/>
                </a:cubicBezTo>
                <a:cubicBezTo>
                  <a:pt x="99" y="1328"/>
                  <a:pt x="97" y="1325"/>
                  <a:pt x="94" y="1323"/>
                </a:cubicBezTo>
                <a:cubicBezTo>
                  <a:pt x="93" y="1322"/>
                  <a:pt x="91" y="1322"/>
                  <a:pt x="89" y="1321"/>
                </a:cubicBezTo>
                <a:cubicBezTo>
                  <a:pt x="81" y="1320"/>
                  <a:pt x="73" y="1317"/>
                  <a:pt x="64" y="1317"/>
                </a:cubicBezTo>
                <a:cubicBezTo>
                  <a:pt x="52" y="1316"/>
                  <a:pt x="41" y="1312"/>
                  <a:pt x="28" y="1314"/>
                </a:cubicBezTo>
                <a:cubicBezTo>
                  <a:pt x="27" y="1315"/>
                  <a:pt x="25" y="1313"/>
                  <a:pt x="23" y="1313"/>
                </a:cubicBezTo>
                <a:cubicBezTo>
                  <a:pt x="21" y="1311"/>
                  <a:pt x="19" y="1310"/>
                  <a:pt x="15" y="1307"/>
                </a:cubicBezTo>
                <a:cubicBezTo>
                  <a:pt x="18" y="1305"/>
                  <a:pt x="20" y="1303"/>
                  <a:pt x="22" y="1303"/>
                </a:cubicBezTo>
                <a:cubicBezTo>
                  <a:pt x="26" y="1302"/>
                  <a:pt x="29" y="1302"/>
                  <a:pt x="33" y="1302"/>
                </a:cubicBezTo>
                <a:cubicBezTo>
                  <a:pt x="52" y="1302"/>
                  <a:pt x="72" y="1302"/>
                  <a:pt x="91" y="1304"/>
                </a:cubicBezTo>
                <a:cubicBezTo>
                  <a:pt x="105" y="1306"/>
                  <a:pt x="119" y="1305"/>
                  <a:pt x="133" y="1305"/>
                </a:cubicBezTo>
                <a:cubicBezTo>
                  <a:pt x="148" y="1305"/>
                  <a:pt x="162" y="1305"/>
                  <a:pt x="177" y="1304"/>
                </a:cubicBezTo>
                <a:cubicBezTo>
                  <a:pt x="182" y="1304"/>
                  <a:pt x="188" y="1303"/>
                  <a:pt x="193" y="1302"/>
                </a:cubicBezTo>
                <a:cubicBezTo>
                  <a:pt x="197" y="1300"/>
                  <a:pt x="200" y="1295"/>
                  <a:pt x="200" y="1290"/>
                </a:cubicBezTo>
                <a:cubicBezTo>
                  <a:pt x="199" y="1285"/>
                  <a:pt x="198" y="1281"/>
                  <a:pt x="197" y="1276"/>
                </a:cubicBezTo>
                <a:cubicBezTo>
                  <a:pt x="203" y="1273"/>
                  <a:pt x="205" y="1269"/>
                  <a:pt x="202" y="1264"/>
                </a:cubicBezTo>
                <a:cubicBezTo>
                  <a:pt x="197" y="1254"/>
                  <a:pt x="200" y="1241"/>
                  <a:pt x="193" y="1232"/>
                </a:cubicBezTo>
                <a:cubicBezTo>
                  <a:pt x="192" y="1231"/>
                  <a:pt x="192" y="1229"/>
                  <a:pt x="192" y="1228"/>
                </a:cubicBezTo>
                <a:cubicBezTo>
                  <a:pt x="193" y="1221"/>
                  <a:pt x="195" y="1215"/>
                  <a:pt x="197" y="1208"/>
                </a:cubicBezTo>
                <a:cubicBezTo>
                  <a:pt x="203" y="1207"/>
                  <a:pt x="205" y="1211"/>
                  <a:pt x="206" y="1214"/>
                </a:cubicBezTo>
                <a:cubicBezTo>
                  <a:pt x="210" y="1223"/>
                  <a:pt x="218" y="1228"/>
                  <a:pt x="228" y="1231"/>
                </a:cubicBezTo>
                <a:cubicBezTo>
                  <a:pt x="229" y="1231"/>
                  <a:pt x="230" y="1232"/>
                  <a:pt x="231" y="1233"/>
                </a:cubicBezTo>
                <a:cubicBezTo>
                  <a:pt x="229" y="1237"/>
                  <a:pt x="228" y="1240"/>
                  <a:pt x="226" y="1245"/>
                </a:cubicBezTo>
                <a:cubicBezTo>
                  <a:pt x="227" y="1246"/>
                  <a:pt x="229" y="1248"/>
                  <a:pt x="231" y="1250"/>
                </a:cubicBezTo>
                <a:cubicBezTo>
                  <a:pt x="233" y="1252"/>
                  <a:pt x="235" y="1254"/>
                  <a:pt x="237" y="1255"/>
                </a:cubicBezTo>
                <a:cubicBezTo>
                  <a:pt x="247" y="1257"/>
                  <a:pt x="257" y="1260"/>
                  <a:pt x="268" y="1263"/>
                </a:cubicBezTo>
                <a:cubicBezTo>
                  <a:pt x="273" y="1264"/>
                  <a:pt x="278" y="1266"/>
                  <a:pt x="282" y="1268"/>
                </a:cubicBezTo>
                <a:cubicBezTo>
                  <a:pt x="291" y="1274"/>
                  <a:pt x="301" y="1275"/>
                  <a:pt x="310" y="1270"/>
                </a:cubicBezTo>
                <a:cubicBezTo>
                  <a:pt x="322" y="1265"/>
                  <a:pt x="335" y="1265"/>
                  <a:pt x="346" y="1257"/>
                </a:cubicBezTo>
                <a:cubicBezTo>
                  <a:pt x="348" y="1255"/>
                  <a:pt x="353" y="1258"/>
                  <a:pt x="355" y="1253"/>
                </a:cubicBezTo>
                <a:cubicBezTo>
                  <a:pt x="343" y="1246"/>
                  <a:pt x="343" y="1246"/>
                  <a:pt x="331" y="1244"/>
                </a:cubicBezTo>
                <a:cubicBezTo>
                  <a:pt x="313" y="1242"/>
                  <a:pt x="296" y="1241"/>
                  <a:pt x="279" y="1240"/>
                </a:cubicBezTo>
                <a:cubicBezTo>
                  <a:pt x="275" y="1239"/>
                  <a:pt x="272" y="1237"/>
                  <a:pt x="269" y="1236"/>
                </a:cubicBezTo>
                <a:cubicBezTo>
                  <a:pt x="272" y="1230"/>
                  <a:pt x="276" y="1231"/>
                  <a:pt x="279" y="1232"/>
                </a:cubicBezTo>
                <a:cubicBezTo>
                  <a:pt x="292" y="1233"/>
                  <a:pt x="304" y="1234"/>
                  <a:pt x="317" y="1235"/>
                </a:cubicBezTo>
                <a:cubicBezTo>
                  <a:pt x="331" y="1236"/>
                  <a:pt x="345" y="1234"/>
                  <a:pt x="360" y="1230"/>
                </a:cubicBezTo>
                <a:cubicBezTo>
                  <a:pt x="367" y="1229"/>
                  <a:pt x="374" y="1228"/>
                  <a:pt x="381" y="1230"/>
                </a:cubicBezTo>
                <a:cubicBezTo>
                  <a:pt x="389" y="1232"/>
                  <a:pt x="396" y="1225"/>
                  <a:pt x="395" y="1217"/>
                </a:cubicBezTo>
                <a:cubicBezTo>
                  <a:pt x="395" y="1213"/>
                  <a:pt x="393" y="1209"/>
                  <a:pt x="391" y="1206"/>
                </a:cubicBezTo>
                <a:cubicBezTo>
                  <a:pt x="388" y="1201"/>
                  <a:pt x="383" y="1198"/>
                  <a:pt x="379" y="1194"/>
                </a:cubicBezTo>
                <a:cubicBezTo>
                  <a:pt x="377" y="1193"/>
                  <a:pt x="374" y="1191"/>
                  <a:pt x="371" y="1192"/>
                </a:cubicBezTo>
                <a:cubicBezTo>
                  <a:pt x="348" y="1195"/>
                  <a:pt x="326" y="1190"/>
                  <a:pt x="305" y="1185"/>
                </a:cubicBezTo>
                <a:cubicBezTo>
                  <a:pt x="297" y="1183"/>
                  <a:pt x="289" y="1182"/>
                  <a:pt x="281" y="1181"/>
                </a:cubicBezTo>
                <a:cubicBezTo>
                  <a:pt x="280" y="1170"/>
                  <a:pt x="293" y="1164"/>
                  <a:pt x="291" y="1151"/>
                </a:cubicBezTo>
                <a:cubicBezTo>
                  <a:pt x="288" y="1150"/>
                  <a:pt x="285" y="1148"/>
                  <a:pt x="282" y="1147"/>
                </a:cubicBezTo>
                <a:cubicBezTo>
                  <a:pt x="275" y="1144"/>
                  <a:pt x="268" y="1141"/>
                  <a:pt x="267" y="1131"/>
                </a:cubicBezTo>
                <a:cubicBezTo>
                  <a:pt x="267" y="1129"/>
                  <a:pt x="264" y="1126"/>
                  <a:pt x="262" y="1124"/>
                </a:cubicBezTo>
                <a:cubicBezTo>
                  <a:pt x="259" y="1122"/>
                  <a:pt x="255" y="1120"/>
                  <a:pt x="251" y="1117"/>
                </a:cubicBezTo>
                <a:cubicBezTo>
                  <a:pt x="251" y="1113"/>
                  <a:pt x="250" y="1109"/>
                  <a:pt x="250" y="1105"/>
                </a:cubicBezTo>
                <a:cubicBezTo>
                  <a:pt x="250" y="1097"/>
                  <a:pt x="246" y="1091"/>
                  <a:pt x="238" y="1089"/>
                </a:cubicBezTo>
                <a:cubicBezTo>
                  <a:pt x="233" y="1088"/>
                  <a:pt x="228" y="1084"/>
                  <a:pt x="223" y="1089"/>
                </a:cubicBezTo>
                <a:cubicBezTo>
                  <a:pt x="218" y="1094"/>
                  <a:pt x="222" y="1098"/>
                  <a:pt x="223" y="1103"/>
                </a:cubicBezTo>
                <a:cubicBezTo>
                  <a:pt x="223" y="1104"/>
                  <a:pt x="223" y="1104"/>
                  <a:pt x="223" y="1105"/>
                </a:cubicBezTo>
                <a:cubicBezTo>
                  <a:pt x="216" y="1106"/>
                  <a:pt x="211" y="1104"/>
                  <a:pt x="205" y="1102"/>
                </a:cubicBezTo>
                <a:cubicBezTo>
                  <a:pt x="199" y="1100"/>
                  <a:pt x="194" y="1101"/>
                  <a:pt x="189" y="1105"/>
                </a:cubicBezTo>
                <a:cubicBezTo>
                  <a:pt x="184" y="1110"/>
                  <a:pt x="180" y="1114"/>
                  <a:pt x="174" y="1120"/>
                </a:cubicBezTo>
                <a:cubicBezTo>
                  <a:pt x="173" y="1117"/>
                  <a:pt x="172" y="1115"/>
                  <a:pt x="170" y="1112"/>
                </a:cubicBezTo>
                <a:cubicBezTo>
                  <a:pt x="179" y="1103"/>
                  <a:pt x="187" y="1095"/>
                  <a:pt x="196" y="1087"/>
                </a:cubicBezTo>
                <a:cubicBezTo>
                  <a:pt x="202" y="1082"/>
                  <a:pt x="208" y="1080"/>
                  <a:pt x="215" y="1085"/>
                </a:cubicBezTo>
                <a:cubicBezTo>
                  <a:pt x="216" y="1086"/>
                  <a:pt x="218" y="1086"/>
                  <a:pt x="220" y="1086"/>
                </a:cubicBezTo>
                <a:cubicBezTo>
                  <a:pt x="220" y="1084"/>
                  <a:pt x="221" y="1082"/>
                  <a:pt x="222" y="1079"/>
                </a:cubicBezTo>
                <a:cubicBezTo>
                  <a:pt x="231" y="1078"/>
                  <a:pt x="242" y="1077"/>
                  <a:pt x="253" y="1075"/>
                </a:cubicBezTo>
                <a:cubicBezTo>
                  <a:pt x="256" y="1070"/>
                  <a:pt x="251" y="1063"/>
                  <a:pt x="258" y="1058"/>
                </a:cubicBezTo>
                <a:cubicBezTo>
                  <a:pt x="272" y="1060"/>
                  <a:pt x="288" y="1063"/>
                  <a:pt x="303" y="1066"/>
                </a:cubicBezTo>
                <a:cubicBezTo>
                  <a:pt x="308" y="1067"/>
                  <a:pt x="313" y="1067"/>
                  <a:pt x="317" y="1062"/>
                </a:cubicBezTo>
                <a:cubicBezTo>
                  <a:pt x="317" y="1058"/>
                  <a:pt x="313" y="1056"/>
                  <a:pt x="309" y="1055"/>
                </a:cubicBezTo>
                <a:cubicBezTo>
                  <a:pt x="301" y="1052"/>
                  <a:pt x="292" y="1050"/>
                  <a:pt x="283" y="1047"/>
                </a:cubicBezTo>
                <a:cubicBezTo>
                  <a:pt x="281" y="1046"/>
                  <a:pt x="277" y="1044"/>
                  <a:pt x="276" y="1042"/>
                </a:cubicBezTo>
                <a:cubicBezTo>
                  <a:pt x="274" y="1031"/>
                  <a:pt x="264" y="1030"/>
                  <a:pt x="256" y="1028"/>
                </a:cubicBezTo>
                <a:cubicBezTo>
                  <a:pt x="245" y="1025"/>
                  <a:pt x="236" y="1019"/>
                  <a:pt x="227" y="1013"/>
                </a:cubicBezTo>
                <a:cubicBezTo>
                  <a:pt x="225" y="1012"/>
                  <a:pt x="223" y="1010"/>
                  <a:pt x="222" y="1008"/>
                </a:cubicBezTo>
                <a:cubicBezTo>
                  <a:pt x="220" y="1000"/>
                  <a:pt x="212" y="997"/>
                  <a:pt x="208" y="991"/>
                </a:cubicBezTo>
                <a:cubicBezTo>
                  <a:pt x="207" y="991"/>
                  <a:pt x="207" y="991"/>
                  <a:pt x="207" y="991"/>
                </a:cubicBezTo>
                <a:cubicBezTo>
                  <a:pt x="217" y="989"/>
                  <a:pt x="227" y="986"/>
                  <a:pt x="238" y="986"/>
                </a:cubicBezTo>
                <a:cubicBezTo>
                  <a:pt x="247" y="986"/>
                  <a:pt x="253" y="982"/>
                  <a:pt x="258" y="972"/>
                </a:cubicBezTo>
                <a:cubicBezTo>
                  <a:pt x="250" y="966"/>
                  <a:pt x="242" y="961"/>
                  <a:pt x="234" y="955"/>
                </a:cubicBezTo>
                <a:cubicBezTo>
                  <a:pt x="237" y="950"/>
                  <a:pt x="240" y="951"/>
                  <a:pt x="243" y="951"/>
                </a:cubicBezTo>
                <a:cubicBezTo>
                  <a:pt x="258" y="957"/>
                  <a:pt x="276" y="957"/>
                  <a:pt x="288" y="972"/>
                </a:cubicBezTo>
                <a:cubicBezTo>
                  <a:pt x="293" y="971"/>
                  <a:pt x="297" y="970"/>
                  <a:pt x="302" y="969"/>
                </a:cubicBezTo>
                <a:cubicBezTo>
                  <a:pt x="303" y="957"/>
                  <a:pt x="296" y="950"/>
                  <a:pt x="290" y="942"/>
                </a:cubicBezTo>
                <a:cubicBezTo>
                  <a:pt x="286" y="936"/>
                  <a:pt x="277" y="933"/>
                  <a:pt x="270" y="933"/>
                </a:cubicBezTo>
                <a:cubicBezTo>
                  <a:pt x="253" y="932"/>
                  <a:pt x="238" y="928"/>
                  <a:pt x="222" y="926"/>
                </a:cubicBezTo>
                <a:cubicBezTo>
                  <a:pt x="208" y="924"/>
                  <a:pt x="194" y="923"/>
                  <a:pt x="181" y="921"/>
                </a:cubicBezTo>
                <a:cubicBezTo>
                  <a:pt x="162" y="917"/>
                  <a:pt x="144" y="914"/>
                  <a:pt x="125" y="913"/>
                </a:cubicBezTo>
                <a:cubicBezTo>
                  <a:pt x="118" y="912"/>
                  <a:pt x="110" y="910"/>
                  <a:pt x="102" y="904"/>
                </a:cubicBezTo>
                <a:cubicBezTo>
                  <a:pt x="107" y="902"/>
                  <a:pt x="109" y="901"/>
                  <a:pt x="112" y="901"/>
                </a:cubicBezTo>
                <a:cubicBezTo>
                  <a:pt x="127" y="902"/>
                  <a:pt x="143" y="903"/>
                  <a:pt x="159" y="904"/>
                </a:cubicBezTo>
                <a:cubicBezTo>
                  <a:pt x="176" y="906"/>
                  <a:pt x="193" y="907"/>
                  <a:pt x="211" y="906"/>
                </a:cubicBezTo>
                <a:cubicBezTo>
                  <a:pt x="216" y="905"/>
                  <a:pt x="223" y="906"/>
                  <a:pt x="225" y="898"/>
                </a:cubicBezTo>
                <a:cubicBezTo>
                  <a:pt x="226" y="896"/>
                  <a:pt x="231" y="894"/>
                  <a:pt x="233" y="895"/>
                </a:cubicBezTo>
                <a:cubicBezTo>
                  <a:pt x="248" y="899"/>
                  <a:pt x="264" y="894"/>
                  <a:pt x="278" y="901"/>
                </a:cubicBezTo>
                <a:cubicBezTo>
                  <a:pt x="278" y="901"/>
                  <a:pt x="279" y="901"/>
                  <a:pt x="279" y="901"/>
                </a:cubicBezTo>
                <a:cubicBezTo>
                  <a:pt x="291" y="897"/>
                  <a:pt x="303" y="902"/>
                  <a:pt x="315" y="900"/>
                </a:cubicBezTo>
                <a:cubicBezTo>
                  <a:pt x="320" y="899"/>
                  <a:pt x="325" y="897"/>
                  <a:pt x="329" y="896"/>
                </a:cubicBezTo>
                <a:cubicBezTo>
                  <a:pt x="334" y="895"/>
                  <a:pt x="339" y="894"/>
                  <a:pt x="343" y="892"/>
                </a:cubicBezTo>
                <a:cubicBezTo>
                  <a:pt x="346" y="892"/>
                  <a:pt x="350" y="891"/>
                  <a:pt x="351" y="889"/>
                </a:cubicBezTo>
                <a:cubicBezTo>
                  <a:pt x="353" y="887"/>
                  <a:pt x="353" y="883"/>
                  <a:pt x="354" y="878"/>
                </a:cubicBezTo>
                <a:cubicBezTo>
                  <a:pt x="342" y="873"/>
                  <a:pt x="329" y="872"/>
                  <a:pt x="316" y="870"/>
                </a:cubicBezTo>
                <a:cubicBezTo>
                  <a:pt x="314" y="873"/>
                  <a:pt x="314" y="876"/>
                  <a:pt x="313" y="878"/>
                </a:cubicBezTo>
                <a:cubicBezTo>
                  <a:pt x="310" y="883"/>
                  <a:pt x="306" y="884"/>
                  <a:pt x="303" y="881"/>
                </a:cubicBezTo>
                <a:cubicBezTo>
                  <a:pt x="298" y="878"/>
                  <a:pt x="295" y="874"/>
                  <a:pt x="290" y="870"/>
                </a:cubicBezTo>
                <a:cubicBezTo>
                  <a:pt x="291" y="866"/>
                  <a:pt x="292" y="862"/>
                  <a:pt x="292" y="858"/>
                </a:cubicBezTo>
                <a:cubicBezTo>
                  <a:pt x="292" y="854"/>
                  <a:pt x="290" y="850"/>
                  <a:pt x="289" y="846"/>
                </a:cubicBezTo>
                <a:cubicBezTo>
                  <a:pt x="307" y="842"/>
                  <a:pt x="323" y="844"/>
                  <a:pt x="341" y="844"/>
                </a:cubicBezTo>
                <a:cubicBezTo>
                  <a:pt x="341" y="840"/>
                  <a:pt x="340" y="836"/>
                  <a:pt x="340" y="833"/>
                </a:cubicBezTo>
                <a:cubicBezTo>
                  <a:pt x="333" y="829"/>
                  <a:pt x="323" y="832"/>
                  <a:pt x="319" y="822"/>
                </a:cubicBezTo>
                <a:cubicBezTo>
                  <a:pt x="331" y="818"/>
                  <a:pt x="343" y="813"/>
                  <a:pt x="356" y="815"/>
                </a:cubicBezTo>
                <a:cubicBezTo>
                  <a:pt x="367" y="817"/>
                  <a:pt x="378" y="814"/>
                  <a:pt x="389" y="818"/>
                </a:cubicBezTo>
                <a:cubicBezTo>
                  <a:pt x="390" y="818"/>
                  <a:pt x="392" y="818"/>
                  <a:pt x="393" y="817"/>
                </a:cubicBezTo>
                <a:cubicBezTo>
                  <a:pt x="403" y="813"/>
                  <a:pt x="413" y="814"/>
                  <a:pt x="423" y="815"/>
                </a:cubicBezTo>
                <a:cubicBezTo>
                  <a:pt x="428" y="809"/>
                  <a:pt x="428" y="809"/>
                  <a:pt x="431" y="795"/>
                </a:cubicBezTo>
                <a:cubicBezTo>
                  <a:pt x="440" y="794"/>
                  <a:pt x="449" y="793"/>
                  <a:pt x="458" y="792"/>
                </a:cubicBezTo>
                <a:cubicBezTo>
                  <a:pt x="462" y="789"/>
                  <a:pt x="462" y="785"/>
                  <a:pt x="463" y="780"/>
                </a:cubicBezTo>
                <a:cubicBezTo>
                  <a:pt x="453" y="768"/>
                  <a:pt x="439" y="760"/>
                  <a:pt x="423" y="756"/>
                </a:cubicBezTo>
                <a:cubicBezTo>
                  <a:pt x="404" y="752"/>
                  <a:pt x="385" y="750"/>
                  <a:pt x="366" y="747"/>
                </a:cubicBezTo>
                <a:cubicBezTo>
                  <a:pt x="361" y="747"/>
                  <a:pt x="356" y="746"/>
                  <a:pt x="352" y="746"/>
                </a:cubicBezTo>
                <a:cubicBezTo>
                  <a:pt x="342" y="745"/>
                  <a:pt x="332" y="744"/>
                  <a:pt x="323" y="743"/>
                </a:cubicBezTo>
                <a:cubicBezTo>
                  <a:pt x="312" y="743"/>
                  <a:pt x="301" y="742"/>
                  <a:pt x="292" y="736"/>
                </a:cubicBezTo>
                <a:cubicBezTo>
                  <a:pt x="288" y="734"/>
                  <a:pt x="284" y="734"/>
                  <a:pt x="280" y="733"/>
                </a:cubicBezTo>
                <a:cubicBezTo>
                  <a:pt x="276" y="732"/>
                  <a:pt x="273" y="732"/>
                  <a:pt x="269" y="730"/>
                </a:cubicBezTo>
                <a:cubicBezTo>
                  <a:pt x="265" y="728"/>
                  <a:pt x="262" y="723"/>
                  <a:pt x="265" y="722"/>
                </a:cubicBezTo>
                <a:cubicBezTo>
                  <a:pt x="267" y="721"/>
                  <a:pt x="270" y="721"/>
                  <a:pt x="273" y="722"/>
                </a:cubicBezTo>
                <a:cubicBezTo>
                  <a:pt x="290" y="725"/>
                  <a:pt x="294" y="725"/>
                  <a:pt x="309" y="714"/>
                </a:cubicBezTo>
                <a:cubicBezTo>
                  <a:pt x="313" y="719"/>
                  <a:pt x="318" y="724"/>
                  <a:pt x="322" y="728"/>
                </a:cubicBezTo>
                <a:cubicBezTo>
                  <a:pt x="329" y="728"/>
                  <a:pt x="333" y="725"/>
                  <a:pt x="337" y="721"/>
                </a:cubicBezTo>
                <a:cubicBezTo>
                  <a:pt x="340" y="717"/>
                  <a:pt x="344" y="716"/>
                  <a:pt x="348" y="716"/>
                </a:cubicBezTo>
                <a:cubicBezTo>
                  <a:pt x="354" y="717"/>
                  <a:pt x="361" y="717"/>
                  <a:pt x="367" y="716"/>
                </a:cubicBezTo>
                <a:cubicBezTo>
                  <a:pt x="374" y="715"/>
                  <a:pt x="382" y="713"/>
                  <a:pt x="390" y="713"/>
                </a:cubicBezTo>
                <a:cubicBezTo>
                  <a:pt x="397" y="712"/>
                  <a:pt x="405" y="714"/>
                  <a:pt x="413" y="714"/>
                </a:cubicBezTo>
                <a:cubicBezTo>
                  <a:pt x="420" y="713"/>
                  <a:pt x="427" y="712"/>
                  <a:pt x="435" y="711"/>
                </a:cubicBezTo>
                <a:cubicBezTo>
                  <a:pt x="438" y="710"/>
                  <a:pt x="442" y="710"/>
                  <a:pt x="445" y="710"/>
                </a:cubicBezTo>
                <a:cubicBezTo>
                  <a:pt x="450" y="711"/>
                  <a:pt x="452" y="708"/>
                  <a:pt x="454" y="704"/>
                </a:cubicBezTo>
                <a:cubicBezTo>
                  <a:pt x="452" y="694"/>
                  <a:pt x="440" y="693"/>
                  <a:pt x="433" y="687"/>
                </a:cubicBezTo>
                <a:cubicBezTo>
                  <a:pt x="434" y="683"/>
                  <a:pt x="439" y="684"/>
                  <a:pt x="441" y="681"/>
                </a:cubicBezTo>
                <a:cubicBezTo>
                  <a:pt x="444" y="679"/>
                  <a:pt x="446" y="676"/>
                  <a:pt x="449" y="673"/>
                </a:cubicBezTo>
                <a:cubicBezTo>
                  <a:pt x="444" y="669"/>
                  <a:pt x="441" y="666"/>
                  <a:pt x="436" y="661"/>
                </a:cubicBezTo>
                <a:cubicBezTo>
                  <a:pt x="441" y="658"/>
                  <a:pt x="445" y="656"/>
                  <a:pt x="449" y="653"/>
                </a:cubicBezTo>
                <a:cubicBezTo>
                  <a:pt x="449" y="652"/>
                  <a:pt x="450" y="650"/>
                  <a:pt x="450" y="649"/>
                </a:cubicBezTo>
                <a:cubicBezTo>
                  <a:pt x="448" y="643"/>
                  <a:pt x="444" y="641"/>
                  <a:pt x="439" y="640"/>
                </a:cubicBezTo>
                <a:cubicBezTo>
                  <a:pt x="432" y="639"/>
                  <a:pt x="425" y="638"/>
                  <a:pt x="417" y="637"/>
                </a:cubicBezTo>
                <a:cubicBezTo>
                  <a:pt x="413" y="629"/>
                  <a:pt x="409" y="622"/>
                  <a:pt x="404" y="613"/>
                </a:cubicBezTo>
                <a:cubicBezTo>
                  <a:pt x="426" y="609"/>
                  <a:pt x="448" y="612"/>
                  <a:pt x="471" y="608"/>
                </a:cubicBezTo>
                <a:cubicBezTo>
                  <a:pt x="482" y="596"/>
                  <a:pt x="482" y="596"/>
                  <a:pt x="476" y="583"/>
                </a:cubicBezTo>
                <a:cubicBezTo>
                  <a:pt x="477" y="584"/>
                  <a:pt x="477" y="584"/>
                  <a:pt x="477" y="584"/>
                </a:cubicBezTo>
                <a:cubicBezTo>
                  <a:pt x="480" y="583"/>
                  <a:pt x="484" y="582"/>
                  <a:pt x="487" y="583"/>
                </a:cubicBezTo>
                <a:cubicBezTo>
                  <a:pt x="494" y="586"/>
                  <a:pt x="501" y="585"/>
                  <a:pt x="508" y="583"/>
                </a:cubicBezTo>
                <a:cubicBezTo>
                  <a:pt x="514" y="583"/>
                  <a:pt x="517" y="577"/>
                  <a:pt x="514" y="571"/>
                </a:cubicBezTo>
                <a:cubicBezTo>
                  <a:pt x="513" y="568"/>
                  <a:pt x="511" y="566"/>
                  <a:pt x="510" y="563"/>
                </a:cubicBezTo>
                <a:cubicBezTo>
                  <a:pt x="519" y="556"/>
                  <a:pt x="527" y="549"/>
                  <a:pt x="536" y="543"/>
                </a:cubicBezTo>
                <a:cubicBezTo>
                  <a:pt x="536" y="536"/>
                  <a:pt x="536" y="529"/>
                  <a:pt x="536" y="524"/>
                </a:cubicBezTo>
                <a:cubicBezTo>
                  <a:pt x="539" y="519"/>
                  <a:pt x="543" y="521"/>
                  <a:pt x="546" y="520"/>
                </a:cubicBezTo>
                <a:cubicBezTo>
                  <a:pt x="555" y="517"/>
                  <a:pt x="557" y="510"/>
                  <a:pt x="551" y="503"/>
                </a:cubicBezTo>
                <a:cubicBezTo>
                  <a:pt x="548" y="500"/>
                  <a:pt x="545" y="498"/>
                  <a:pt x="541" y="495"/>
                </a:cubicBezTo>
                <a:cubicBezTo>
                  <a:pt x="542" y="493"/>
                  <a:pt x="543" y="491"/>
                  <a:pt x="545" y="489"/>
                </a:cubicBezTo>
                <a:cubicBezTo>
                  <a:pt x="546" y="487"/>
                  <a:pt x="547" y="485"/>
                  <a:pt x="548" y="483"/>
                </a:cubicBezTo>
                <a:cubicBezTo>
                  <a:pt x="547" y="481"/>
                  <a:pt x="546" y="479"/>
                  <a:pt x="545" y="478"/>
                </a:cubicBezTo>
                <a:cubicBezTo>
                  <a:pt x="533" y="472"/>
                  <a:pt x="521" y="466"/>
                  <a:pt x="508" y="461"/>
                </a:cubicBezTo>
                <a:cubicBezTo>
                  <a:pt x="506" y="460"/>
                  <a:pt x="502" y="458"/>
                  <a:pt x="500" y="459"/>
                </a:cubicBezTo>
                <a:cubicBezTo>
                  <a:pt x="489" y="459"/>
                  <a:pt x="481" y="455"/>
                  <a:pt x="472" y="451"/>
                </a:cubicBezTo>
                <a:cubicBezTo>
                  <a:pt x="458" y="446"/>
                  <a:pt x="446" y="438"/>
                  <a:pt x="432" y="433"/>
                </a:cubicBezTo>
                <a:cubicBezTo>
                  <a:pt x="425" y="431"/>
                  <a:pt x="419" y="431"/>
                  <a:pt x="412" y="432"/>
                </a:cubicBezTo>
                <a:cubicBezTo>
                  <a:pt x="405" y="434"/>
                  <a:pt x="398" y="435"/>
                  <a:pt x="391" y="437"/>
                </a:cubicBezTo>
                <a:cubicBezTo>
                  <a:pt x="388" y="437"/>
                  <a:pt x="385" y="437"/>
                  <a:pt x="381" y="437"/>
                </a:cubicBezTo>
                <a:cubicBezTo>
                  <a:pt x="380" y="430"/>
                  <a:pt x="382" y="423"/>
                  <a:pt x="376" y="418"/>
                </a:cubicBezTo>
                <a:cubicBezTo>
                  <a:pt x="372" y="414"/>
                  <a:pt x="368" y="411"/>
                  <a:pt x="362" y="414"/>
                </a:cubicBezTo>
                <a:cubicBezTo>
                  <a:pt x="353" y="419"/>
                  <a:pt x="343" y="418"/>
                  <a:pt x="334" y="415"/>
                </a:cubicBezTo>
                <a:cubicBezTo>
                  <a:pt x="330" y="414"/>
                  <a:pt x="327" y="414"/>
                  <a:pt x="323" y="413"/>
                </a:cubicBezTo>
                <a:cubicBezTo>
                  <a:pt x="320" y="412"/>
                  <a:pt x="317" y="411"/>
                  <a:pt x="313" y="409"/>
                </a:cubicBezTo>
                <a:cubicBezTo>
                  <a:pt x="311" y="412"/>
                  <a:pt x="309" y="414"/>
                  <a:pt x="307" y="417"/>
                </a:cubicBezTo>
                <a:cubicBezTo>
                  <a:pt x="308" y="419"/>
                  <a:pt x="309" y="420"/>
                  <a:pt x="310" y="421"/>
                </a:cubicBezTo>
                <a:cubicBezTo>
                  <a:pt x="317" y="428"/>
                  <a:pt x="317" y="429"/>
                  <a:pt x="312" y="436"/>
                </a:cubicBezTo>
                <a:cubicBezTo>
                  <a:pt x="309" y="439"/>
                  <a:pt x="306" y="443"/>
                  <a:pt x="303" y="447"/>
                </a:cubicBezTo>
                <a:cubicBezTo>
                  <a:pt x="311" y="455"/>
                  <a:pt x="322" y="458"/>
                  <a:pt x="333" y="458"/>
                </a:cubicBezTo>
                <a:cubicBezTo>
                  <a:pt x="347" y="458"/>
                  <a:pt x="347" y="458"/>
                  <a:pt x="359" y="468"/>
                </a:cubicBezTo>
                <a:cubicBezTo>
                  <a:pt x="357" y="469"/>
                  <a:pt x="355" y="471"/>
                  <a:pt x="354" y="470"/>
                </a:cubicBezTo>
                <a:cubicBezTo>
                  <a:pt x="351" y="469"/>
                  <a:pt x="349" y="467"/>
                  <a:pt x="346" y="466"/>
                </a:cubicBezTo>
                <a:cubicBezTo>
                  <a:pt x="342" y="464"/>
                  <a:pt x="337" y="463"/>
                  <a:pt x="332" y="466"/>
                </a:cubicBezTo>
                <a:cubicBezTo>
                  <a:pt x="330" y="468"/>
                  <a:pt x="327" y="469"/>
                  <a:pt x="324" y="470"/>
                </a:cubicBezTo>
                <a:cubicBezTo>
                  <a:pt x="320" y="471"/>
                  <a:pt x="316" y="471"/>
                  <a:pt x="312" y="470"/>
                </a:cubicBezTo>
                <a:cubicBezTo>
                  <a:pt x="302" y="467"/>
                  <a:pt x="291" y="465"/>
                  <a:pt x="280" y="464"/>
                </a:cubicBezTo>
                <a:cubicBezTo>
                  <a:pt x="263" y="463"/>
                  <a:pt x="246" y="458"/>
                  <a:pt x="230" y="451"/>
                </a:cubicBezTo>
                <a:cubicBezTo>
                  <a:pt x="226" y="449"/>
                  <a:pt x="222" y="447"/>
                  <a:pt x="219" y="440"/>
                </a:cubicBezTo>
                <a:cubicBezTo>
                  <a:pt x="226" y="437"/>
                  <a:pt x="231" y="432"/>
                  <a:pt x="238" y="431"/>
                </a:cubicBezTo>
                <a:cubicBezTo>
                  <a:pt x="245" y="429"/>
                  <a:pt x="252" y="431"/>
                  <a:pt x="260" y="426"/>
                </a:cubicBezTo>
                <a:cubicBezTo>
                  <a:pt x="260" y="423"/>
                  <a:pt x="261" y="420"/>
                  <a:pt x="261" y="416"/>
                </a:cubicBezTo>
                <a:cubicBezTo>
                  <a:pt x="260" y="415"/>
                  <a:pt x="259" y="413"/>
                  <a:pt x="257" y="413"/>
                </a:cubicBezTo>
                <a:cubicBezTo>
                  <a:pt x="253" y="411"/>
                  <a:pt x="248" y="409"/>
                  <a:pt x="244" y="407"/>
                </a:cubicBezTo>
                <a:cubicBezTo>
                  <a:pt x="240" y="404"/>
                  <a:pt x="237" y="401"/>
                  <a:pt x="234" y="398"/>
                </a:cubicBezTo>
                <a:cubicBezTo>
                  <a:pt x="236" y="393"/>
                  <a:pt x="239" y="394"/>
                  <a:pt x="242" y="394"/>
                </a:cubicBezTo>
                <a:cubicBezTo>
                  <a:pt x="253" y="395"/>
                  <a:pt x="263" y="396"/>
                  <a:pt x="274" y="397"/>
                </a:cubicBezTo>
                <a:cubicBezTo>
                  <a:pt x="276" y="397"/>
                  <a:pt x="279" y="397"/>
                  <a:pt x="282" y="397"/>
                </a:cubicBezTo>
                <a:cubicBezTo>
                  <a:pt x="284" y="391"/>
                  <a:pt x="282" y="386"/>
                  <a:pt x="279" y="381"/>
                </a:cubicBezTo>
                <a:cubicBezTo>
                  <a:pt x="277" y="377"/>
                  <a:pt x="274" y="373"/>
                  <a:pt x="273" y="368"/>
                </a:cubicBezTo>
                <a:cubicBezTo>
                  <a:pt x="272" y="358"/>
                  <a:pt x="266" y="352"/>
                  <a:pt x="257" y="349"/>
                </a:cubicBezTo>
                <a:cubicBezTo>
                  <a:pt x="256" y="348"/>
                  <a:pt x="256" y="347"/>
                  <a:pt x="255" y="346"/>
                </a:cubicBezTo>
                <a:cubicBezTo>
                  <a:pt x="254" y="341"/>
                  <a:pt x="258" y="337"/>
                  <a:pt x="263" y="336"/>
                </a:cubicBezTo>
                <a:cubicBezTo>
                  <a:pt x="270" y="335"/>
                  <a:pt x="276" y="336"/>
                  <a:pt x="283" y="335"/>
                </a:cubicBezTo>
                <a:cubicBezTo>
                  <a:pt x="286" y="335"/>
                  <a:pt x="291" y="334"/>
                  <a:pt x="291" y="332"/>
                </a:cubicBezTo>
                <a:cubicBezTo>
                  <a:pt x="295" y="323"/>
                  <a:pt x="304" y="323"/>
                  <a:pt x="311" y="321"/>
                </a:cubicBezTo>
                <a:cubicBezTo>
                  <a:pt x="314" y="323"/>
                  <a:pt x="316" y="325"/>
                  <a:pt x="319" y="327"/>
                </a:cubicBezTo>
                <a:cubicBezTo>
                  <a:pt x="324" y="331"/>
                  <a:pt x="329" y="333"/>
                  <a:pt x="336" y="332"/>
                </a:cubicBezTo>
                <a:cubicBezTo>
                  <a:pt x="352" y="329"/>
                  <a:pt x="367" y="331"/>
                  <a:pt x="381" y="338"/>
                </a:cubicBezTo>
                <a:cubicBezTo>
                  <a:pt x="382" y="339"/>
                  <a:pt x="385" y="338"/>
                  <a:pt x="387" y="338"/>
                </a:cubicBezTo>
                <a:cubicBezTo>
                  <a:pt x="388" y="334"/>
                  <a:pt x="389" y="331"/>
                  <a:pt x="389" y="327"/>
                </a:cubicBezTo>
                <a:cubicBezTo>
                  <a:pt x="388" y="326"/>
                  <a:pt x="387" y="324"/>
                  <a:pt x="385" y="324"/>
                </a:cubicBezTo>
                <a:cubicBezTo>
                  <a:pt x="383" y="322"/>
                  <a:pt x="381" y="322"/>
                  <a:pt x="379" y="321"/>
                </a:cubicBezTo>
                <a:cubicBezTo>
                  <a:pt x="372" y="318"/>
                  <a:pt x="363" y="317"/>
                  <a:pt x="357" y="313"/>
                </a:cubicBezTo>
                <a:cubicBezTo>
                  <a:pt x="342" y="304"/>
                  <a:pt x="324" y="303"/>
                  <a:pt x="308" y="299"/>
                </a:cubicBezTo>
                <a:cubicBezTo>
                  <a:pt x="296" y="297"/>
                  <a:pt x="284" y="292"/>
                  <a:pt x="275" y="280"/>
                </a:cubicBezTo>
                <a:cubicBezTo>
                  <a:pt x="278" y="279"/>
                  <a:pt x="280" y="278"/>
                  <a:pt x="282" y="277"/>
                </a:cubicBezTo>
                <a:cubicBezTo>
                  <a:pt x="284" y="277"/>
                  <a:pt x="286" y="276"/>
                  <a:pt x="288" y="275"/>
                </a:cubicBezTo>
                <a:cubicBezTo>
                  <a:pt x="287" y="271"/>
                  <a:pt x="286" y="268"/>
                  <a:pt x="285" y="263"/>
                </a:cubicBezTo>
                <a:cubicBezTo>
                  <a:pt x="288" y="263"/>
                  <a:pt x="291" y="264"/>
                  <a:pt x="294" y="263"/>
                </a:cubicBezTo>
                <a:cubicBezTo>
                  <a:pt x="296" y="263"/>
                  <a:pt x="298" y="261"/>
                  <a:pt x="298" y="260"/>
                </a:cubicBezTo>
                <a:cubicBezTo>
                  <a:pt x="298" y="258"/>
                  <a:pt x="296" y="256"/>
                  <a:pt x="295" y="256"/>
                </a:cubicBezTo>
                <a:cubicBezTo>
                  <a:pt x="287" y="253"/>
                  <a:pt x="279" y="252"/>
                  <a:pt x="272" y="245"/>
                </a:cubicBezTo>
                <a:cubicBezTo>
                  <a:pt x="273" y="239"/>
                  <a:pt x="276" y="236"/>
                  <a:pt x="283" y="236"/>
                </a:cubicBezTo>
                <a:cubicBezTo>
                  <a:pt x="294" y="237"/>
                  <a:pt x="305" y="236"/>
                  <a:pt x="313" y="227"/>
                </a:cubicBezTo>
                <a:cubicBezTo>
                  <a:pt x="315" y="225"/>
                  <a:pt x="319" y="225"/>
                  <a:pt x="322" y="225"/>
                </a:cubicBezTo>
                <a:cubicBezTo>
                  <a:pt x="327" y="224"/>
                  <a:pt x="333" y="225"/>
                  <a:pt x="338" y="225"/>
                </a:cubicBezTo>
                <a:cubicBezTo>
                  <a:pt x="342" y="215"/>
                  <a:pt x="342" y="215"/>
                  <a:pt x="356" y="213"/>
                </a:cubicBezTo>
                <a:cubicBezTo>
                  <a:pt x="360" y="208"/>
                  <a:pt x="363" y="200"/>
                  <a:pt x="372" y="197"/>
                </a:cubicBezTo>
                <a:cubicBezTo>
                  <a:pt x="378" y="200"/>
                  <a:pt x="378" y="214"/>
                  <a:pt x="391" y="210"/>
                </a:cubicBezTo>
                <a:cubicBezTo>
                  <a:pt x="394" y="207"/>
                  <a:pt x="395" y="202"/>
                  <a:pt x="396" y="198"/>
                </a:cubicBezTo>
                <a:cubicBezTo>
                  <a:pt x="396" y="196"/>
                  <a:pt x="395" y="192"/>
                  <a:pt x="394" y="191"/>
                </a:cubicBezTo>
                <a:cubicBezTo>
                  <a:pt x="387" y="185"/>
                  <a:pt x="380" y="178"/>
                  <a:pt x="372" y="173"/>
                </a:cubicBezTo>
                <a:cubicBezTo>
                  <a:pt x="364" y="166"/>
                  <a:pt x="354" y="165"/>
                  <a:pt x="344" y="162"/>
                </a:cubicBezTo>
                <a:cubicBezTo>
                  <a:pt x="346" y="156"/>
                  <a:pt x="348" y="151"/>
                  <a:pt x="350" y="144"/>
                </a:cubicBezTo>
                <a:cubicBezTo>
                  <a:pt x="347" y="141"/>
                  <a:pt x="345" y="137"/>
                  <a:pt x="343" y="133"/>
                </a:cubicBezTo>
                <a:cubicBezTo>
                  <a:pt x="343" y="132"/>
                  <a:pt x="343" y="131"/>
                  <a:pt x="344" y="131"/>
                </a:cubicBezTo>
                <a:cubicBezTo>
                  <a:pt x="354" y="128"/>
                  <a:pt x="360" y="114"/>
                  <a:pt x="373" y="122"/>
                </a:cubicBezTo>
                <a:cubicBezTo>
                  <a:pt x="375" y="126"/>
                  <a:pt x="376" y="131"/>
                  <a:pt x="380" y="133"/>
                </a:cubicBezTo>
                <a:cubicBezTo>
                  <a:pt x="382" y="135"/>
                  <a:pt x="386" y="133"/>
                  <a:pt x="390" y="133"/>
                </a:cubicBezTo>
                <a:cubicBezTo>
                  <a:pt x="391" y="133"/>
                  <a:pt x="393" y="132"/>
                  <a:pt x="395" y="132"/>
                </a:cubicBezTo>
                <a:cubicBezTo>
                  <a:pt x="394" y="129"/>
                  <a:pt x="392" y="129"/>
                  <a:pt x="389" y="130"/>
                </a:cubicBezTo>
                <a:cubicBezTo>
                  <a:pt x="387" y="129"/>
                  <a:pt x="385" y="128"/>
                  <a:pt x="383" y="126"/>
                </a:cubicBezTo>
                <a:cubicBezTo>
                  <a:pt x="391" y="123"/>
                  <a:pt x="392" y="122"/>
                  <a:pt x="394" y="123"/>
                </a:cubicBezTo>
                <a:cubicBezTo>
                  <a:pt x="405" y="129"/>
                  <a:pt x="417" y="128"/>
                  <a:pt x="428" y="124"/>
                </a:cubicBezTo>
                <a:cubicBezTo>
                  <a:pt x="451" y="118"/>
                  <a:pt x="472" y="123"/>
                  <a:pt x="493" y="130"/>
                </a:cubicBezTo>
                <a:cubicBezTo>
                  <a:pt x="498" y="132"/>
                  <a:pt x="502" y="134"/>
                  <a:pt x="507" y="133"/>
                </a:cubicBezTo>
                <a:cubicBezTo>
                  <a:pt x="508" y="132"/>
                  <a:pt x="510" y="132"/>
                  <a:pt x="511" y="133"/>
                </a:cubicBezTo>
                <a:cubicBezTo>
                  <a:pt x="521" y="141"/>
                  <a:pt x="534" y="136"/>
                  <a:pt x="545" y="138"/>
                </a:cubicBezTo>
                <a:cubicBezTo>
                  <a:pt x="550" y="140"/>
                  <a:pt x="556" y="142"/>
                  <a:pt x="560" y="135"/>
                </a:cubicBezTo>
                <a:cubicBezTo>
                  <a:pt x="567" y="135"/>
                  <a:pt x="574" y="132"/>
                  <a:pt x="580" y="138"/>
                </a:cubicBezTo>
                <a:cubicBezTo>
                  <a:pt x="584" y="141"/>
                  <a:pt x="588" y="143"/>
                  <a:pt x="593" y="142"/>
                </a:cubicBezTo>
                <a:cubicBezTo>
                  <a:pt x="595" y="142"/>
                  <a:pt x="598" y="143"/>
                  <a:pt x="599" y="144"/>
                </a:cubicBezTo>
                <a:cubicBezTo>
                  <a:pt x="611" y="152"/>
                  <a:pt x="623" y="154"/>
                  <a:pt x="637" y="148"/>
                </a:cubicBezTo>
                <a:cubicBezTo>
                  <a:pt x="645" y="145"/>
                  <a:pt x="653" y="141"/>
                  <a:pt x="660" y="138"/>
                </a:cubicBezTo>
                <a:cubicBezTo>
                  <a:pt x="669" y="140"/>
                  <a:pt x="671" y="148"/>
                  <a:pt x="673" y="155"/>
                </a:cubicBezTo>
                <a:cubicBezTo>
                  <a:pt x="684" y="158"/>
                  <a:pt x="692" y="153"/>
                  <a:pt x="697" y="144"/>
                </a:cubicBezTo>
                <a:cubicBezTo>
                  <a:pt x="710" y="146"/>
                  <a:pt x="723" y="149"/>
                  <a:pt x="730" y="160"/>
                </a:cubicBezTo>
                <a:cubicBezTo>
                  <a:pt x="746" y="163"/>
                  <a:pt x="761" y="159"/>
                  <a:pt x="776" y="157"/>
                </a:cubicBezTo>
                <a:cubicBezTo>
                  <a:pt x="783" y="157"/>
                  <a:pt x="784" y="153"/>
                  <a:pt x="784" y="148"/>
                </a:cubicBezTo>
                <a:cubicBezTo>
                  <a:pt x="780" y="145"/>
                  <a:pt x="778" y="142"/>
                  <a:pt x="774" y="141"/>
                </a:cubicBezTo>
                <a:cubicBezTo>
                  <a:pt x="767" y="138"/>
                  <a:pt x="765" y="131"/>
                  <a:pt x="759" y="129"/>
                </a:cubicBezTo>
                <a:cubicBezTo>
                  <a:pt x="754" y="116"/>
                  <a:pt x="744" y="115"/>
                  <a:pt x="732" y="118"/>
                </a:cubicBezTo>
                <a:cubicBezTo>
                  <a:pt x="729" y="120"/>
                  <a:pt x="725" y="119"/>
                  <a:pt x="721" y="120"/>
                </a:cubicBezTo>
                <a:cubicBezTo>
                  <a:pt x="719" y="121"/>
                  <a:pt x="716" y="123"/>
                  <a:pt x="714" y="125"/>
                </a:cubicBezTo>
                <a:cubicBezTo>
                  <a:pt x="708" y="131"/>
                  <a:pt x="703" y="138"/>
                  <a:pt x="697" y="145"/>
                </a:cubicBezTo>
                <a:close/>
                <a:moveTo>
                  <a:pt x="2645" y="1652"/>
                </a:moveTo>
                <a:cubicBezTo>
                  <a:pt x="2646" y="1652"/>
                  <a:pt x="2647" y="1651"/>
                  <a:pt x="2648" y="1651"/>
                </a:cubicBezTo>
                <a:cubicBezTo>
                  <a:pt x="2647" y="1651"/>
                  <a:pt x="2646" y="1651"/>
                  <a:pt x="2645" y="1650"/>
                </a:cubicBezTo>
                <a:cubicBezTo>
                  <a:pt x="2644" y="1651"/>
                  <a:pt x="2643" y="1651"/>
                  <a:pt x="2643" y="1652"/>
                </a:cubicBezTo>
                <a:cubicBezTo>
                  <a:pt x="2643" y="1652"/>
                  <a:pt x="2644" y="1652"/>
                  <a:pt x="2645" y="1652"/>
                </a:cubicBezTo>
                <a:close/>
                <a:moveTo>
                  <a:pt x="2609" y="1677"/>
                </a:moveTo>
                <a:cubicBezTo>
                  <a:pt x="2609" y="1677"/>
                  <a:pt x="2609" y="1678"/>
                  <a:pt x="2609" y="1678"/>
                </a:cubicBezTo>
                <a:cubicBezTo>
                  <a:pt x="2609" y="1678"/>
                  <a:pt x="2609" y="1677"/>
                  <a:pt x="2609" y="1677"/>
                </a:cubicBezTo>
                <a:cubicBezTo>
                  <a:pt x="2615" y="1673"/>
                  <a:pt x="2620" y="1670"/>
                  <a:pt x="2624" y="1666"/>
                </a:cubicBezTo>
                <a:cubicBezTo>
                  <a:pt x="2621" y="1658"/>
                  <a:pt x="2614" y="1658"/>
                  <a:pt x="2609" y="1658"/>
                </a:cubicBezTo>
                <a:cubicBezTo>
                  <a:pt x="2603" y="1658"/>
                  <a:pt x="2598" y="1660"/>
                  <a:pt x="2595" y="1666"/>
                </a:cubicBezTo>
                <a:cubicBezTo>
                  <a:pt x="2598" y="1672"/>
                  <a:pt x="2605" y="1673"/>
                  <a:pt x="2609" y="1677"/>
                </a:cubicBezTo>
                <a:close/>
                <a:moveTo>
                  <a:pt x="2581" y="62"/>
                </a:moveTo>
                <a:cubicBezTo>
                  <a:pt x="2592" y="66"/>
                  <a:pt x="2604" y="68"/>
                  <a:pt x="2616" y="67"/>
                </a:cubicBezTo>
                <a:cubicBezTo>
                  <a:pt x="2621" y="66"/>
                  <a:pt x="2627" y="65"/>
                  <a:pt x="2632" y="66"/>
                </a:cubicBezTo>
                <a:cubicBezTo>
                  <a:pt x="2638" y="67"/>
                  <a:pt x="2643" y="70"/>
                  <a:pt x="2649" y="71"/>
                </a:cubicBezTo>
                <a:cubicBezTo>
                  <a:pt x="2649" y="68"/>
                  <a:pt x="2650" y="65"/>
                  <a:pt x="2650" y="62"/>
                </a:cubicBezTo>
                <a:cubicBezTo>
                  <a:pt x="2644" y="59"/>
                  <a:pt x="2637" y="56"/>
                  <a:pt x="2631" y="53"/>
                </a:cubicBezTo>
                <a:cubicBezTo>
                  <a:pt x="2621" y="50"/>
                  <a:pt x="2611" y="54"/>
                  <a:pt x="2600" y="55"/>
                </a:cubicBezTo>
                <a:cubicBezTo>
                  <a:pt x="2593" y="55"/>
                  <a:pt x="2586" y="58"/>
                  <a:pt x="2581" y="63"/>
                </a:cubicBezTo>
                <a:cubicBezTo>
                  <a:pt x="2577" y="65"/>
                  <a:pt x="2574" y="67"/>
                  <a:pt x="2570" y="70"/>
                </a:cubicBezTo>
                <a:cubicBezTo>
                  <a:pt x="2570" y="70"/>
                  <a:pt x="2570" y="72"/>
                  <a:pt x="2570" y="73"/>
                </a:cubicBezTo>
                <a:cubicBezTo>
                  <a:pt x="2570" y="73"/>
                  <a:pt x="2571" y="74"/>
                  <a:pt x="2572" y="74"/>
                </a:cubicBezTo>
                <a:cubicBezTo>
                  <a:pt x="2575" y="75"/>
                  <a:pt x="2579" y="73"/>
                  <a:pt x="2580" y="69"/>
                </a:cubicBezTo>
                <a:cubicBezTo>
                  <a:pt x="2581" y="67"/>
                  <a:pt x="2580" y="65"/>
                  <a:pt x="2581" y="62"/>
                </a:cubicBezTo>
                <a:close/>
                <a:moveTo>
                  <a:pt x="560" y="332"/>
                </a:moveTo>
                <a:cubicBezTo>
                  <a:pt x="560" y="334"/>
                  <a:pt x="560" y="334"/>
                  <a:pt x="560" y="334"/>
                </a:cubicBezTo>
                <a:cubicBezTo>
                  <a:pt x="554" y="333"/>
                  <a:pt x="547" y="334"/>
                  <a:pt x="541" y="332"/>
                </a:cubicBezTo>
                <a:cubicBezTo>
                  <a:pt x="530" y="328"/>
                  <a:pt x="520" y="331"/>
                  <a:pt x="509" y="331"/>
                </a:cubicBezTo>
                <a:cubicBezTo>
                  <a:pt x="502" y="331"/>
                  <a:pt x="500" y="335"/>
                  <a:pt x="499" y="346"/>
                </a:cubicBezTo>
                <a:cubicBezTo>
                  <a:pt x="509" y="348"/>
                  <a:pt x="520" y="351"/>
                  <a:pt x="530" y="353"/>
                </a:cubicBezTo>
                <a:cubicBezTo>
                  <a:pt x="542" y="355"/>
                  <a:pt x="552" y="359"/>
                  <a:pt x="557" y="371"/>
                </a:cubicBezTo>
                <a:cubicBezTo>
                  <a:pt x="558" y="371"/>
                  <a:pt x="560" y="371"/>
                  <a:pt x="562" y="372"/>
                </a:cubicBezTo>
                <a:cubicBezTo>
                  <a:pt x="564" y="368"/>
                  <a:pt x="567" y="364"/>
                  <a:pt x="570" y="359"/>
                </a:cubicBezTo>
                <a:cubicBezTo>
                  <a:pt x="577" y="358"/>
                  <a:pt x="585" y="359"/>
                  <a:pt x="593" y="357"/>
                </a:cubicBezTo>
                <a:cubicBezTo>
                  <a:pt x="602" y="354"/>
                  <a:pt x="608" y="364"/>
                  <a:pt x="617" y="358"/>
                </a:cubicBezTo>
                <a:cubicBezTo>
                  <a:pt x="620" y="349"/>
                  <a:pt x="620" y="349"/>
                  <a:pt x="607" y="339"/>
                </a:cubicBezTo>
                <a:cubicBezTo>
                  <a:pt x="609" y="337"/>
                  <a:pt x="610" y="334"/>
                  <a:pt x="612" y="334"/>
                </a:cubicBezTo>
                <a:cubicBezTo>
                  <a:pt x="615" y="333"/>
                  <a:pt x="618" y="334"/>
                  <a:pt x="621" y="334"/>
                </a:cubicBezTo>
                <a:cubicBezTo>
                  <a:pt x="626" y="334"/>
                  <a:pt x="629" y="327"/>
                  <a:pt x="626" y="323"/>
                </a:cubicBezTo>
                <a:cubicBezTo>
                  <a:pt x="623" y="319"/>
                  <a:pt x="620" y="316"/>
                  <a:pt x="614" y="316"/>
                </a:cubicBezTo>
                <a:cubicBezTo>
                  <a:pt x="610" y="316"/>
                  <a:pt x="605" y="317"/>
                  <a:pt x="600" y="318"/>
                </a:cubicBezTo>
                <a:cubicBezTo>
                  <a:pt x="592" y="320"/>
                  <a:pt x="585" y="320"/>
                  <a:pt x="577" y="318"/>
                </a:cubicBezTo>
                <a:cubicBezTo>
                  <a:pt x="570" y="316"/>
                  <a:pt x="562" y="317"/>
                  <a:pt x="555" y="317"/>
                </a:cubicBezTo>
                <a:cubicBezTo>
                  <a:pt x="552" y="325"/>
                  <a:pt x="558" y="328"/>
                  <a:pt x="560" y="332"/>
                </a:cubicBezTo>
                <a:close/>
                <a:moveTo>
                  <a:pt x="2588" y="704"/>
                </a:moveTo>
                <a:cubicBezTo>
                  <a:pt x="2588" y="704"/>
                  <a:pt x="2588" y="704"/>
                  <a:pt x="2588" y="704"/>
                </a:cubicBezTo>
                <a:cubicBezTo>
                  <a:pt x="2585" y="706"/>
                  <a:pt x="2583" y="708"/>
                  <a:pt x="2580" y="706"/>
                </a:cubicBezTo>
                <a:cubicBezTo>
                  <a:pt x="2570" y="704"/>
                  <a:pt x="2563" y="708"/>
                  <a:pt x="2554" y="715"/>
                </a:cubicBezTo>
                <a:cubicBezTo>
                  <a:pt x="2557" y="717"/>
                  <a:pt x="2558" y="720"/>
                  <a:pt x="2560" y="720"/>
                </a:cubicBezTo>
                <a:cubicBezTo>
                  <a:pt x="2563" y="721"/>
                  <a:pt x="2567" y="722"/>
                  <a:pt x="2570" y="721"/>
                </a:cubicBezTo>
                <a:cubicBezTo>
                  <a:pt x="2587" y="718"/>
                  <a:pt x="2604" y="716"/>
                  <a:pt x="2620" y="718"/>
                </a:cubicBezTo>
                <a:cubicBezTo>
                  <a:pt x="2623" y="719"/>
                  <a:pt x="2625" y="718"/>
                  <a:pt x="2628" y="718"/>
                </a:cubicBezTo>
                <a:cubicBezTo>
                  <a:pt x="2640" y="715"/>
                  <a:pt x="2653" y="713"/>
                  <a:pt x="2665" y="709"/>
                </a:cubicBezTo>
                <a:cubicBezTo>
                  <a:pt x="2675" y="706"/>
                  <a:pt x="2684" y="705"/>
                  <a:pt x="2693" y="709"/>
                </a:cubicBezTo>
                <a:cubicBezTo>
                  <a:pt x="2699" y="711"/>
                  <a:pt x="2704" y="711"/>
                  <a:pt x="2709" y="709"/>
                </a:cubicBezTo>
                <a:cubicBezTo>
                  <a:pt x="2717" y="705"/>
                  <a:pt x="2725" y="704"/>
                  <a:pt x="2733" y="708"/>
                </a:cubicBezTo>
                <a:cubicBezTo>
                  <a:pt x="2736" y="721"/>
                  <a:pt x="2736" y="721"/>
                  <a:pt x="2748" y="726"/>
                </a:cubicBezTo>
                <a:cubicBezTo>
                  <a:pt x="2758" y="730"/>
                  <a:pt x="2766" y="728"/>
                  <a:pt x="2770" y="717"/>
                </a:cubicBezTo>
                <a:cubicBezTo>
                  <a:pt x="2771" y="715"/>
                  <a:pt x="2771" y="713"/>
                  <a:pt x="2771" y="712"/>
                </a:cubicBezTo>
                <a:cubicBezTo>
                  <a:pt x="2766" y="707"/>
                  <a:pt x="2761" y="702"/>
                  <a:pt x="2756" y="696"/>
                </a:cubicBezTo>
                <a:cubicBezTo>
                  <a:pt x="2752" y="690"/>
                  <a:pt x="2746" y="688"/>
                  <a:pt x="2739" y="690"/>
                </a:cubicBezTo>
                <a:cubicBezTo>
                  <a:pt x="2733" y="692"/>
                  <a:pt x="2728" y="695"/>
                  <a:pt x="2722" y="690"/>
                </a:cubicBezTo>
                <a:cubicBezTo>
                  <a:pt x="2720" y="689"/>
                  <a:pt x="2716" y="690"/>
                  <a:pt x="2713" y="691"/>
                </a:cubicBezTo>
                <a:cubicBezTo>
                  <a:pt x="2690" y="698"/>
                  <a:pt x="2667" y="698"/>
                  <a:pt x="2643" y="697"/>
                </a:cubicBezTo>
                <a:cubicBezTo>
                  <a:pt x="2640" y="686"/>
                  <a:pt x="2633" y="681"/>
                  <a:pt x="2621" y="685"/>
                </a:cubicBezTo>
                <a:cubicBezTo>
                  <a:pt x="2620" y="686"/>
                  <a:pt x="2618" y="686"/>
                  <a:pt x="2616" y="686"/>
                </a:cubicBezTo>
                <a:cubicBezTo>
                  <a:pt x="2607" y="683"/>
                  <a:pt x="2599" y="688"/>
                  <a:pt x="2591" y="689"/>
                </a:cubicBezTo>
                <a:cubicBezTo>
                  <a:pt x="2588" y="689"/>
                  <a:pt x="2584" y="693"/>
                  <a:pt x="2580" y="695"/>
                </a:cubicBezTo>
                <a:cubicBezTo>
                  <a:pt x="2583" y="699"/>
                  <a:pt x="2585" y="701"/>
                  <a:pt x="2588" y="704"/>
                </a:cubicBezTo>
                <a:close/>
                <a:moveTo>
                  <a:pt x="2571" y="1537"/>
                </a:moveTo>
                <a:cubicBezTo>
                  <a:pt x="2571" y="1537"/>
                  <a:pt x="2571" y="1537"/>
                  <a:pt x="2571" y="1537"/>
                </a:cubicBezTo>
                <a:cubicBezTo>
                  <a:pt x="2569" y="1541"/>
                  <a:pt x="2566" y="1545"/>
                  <a:pt x="2563" y="1549"/>
                </a:cubicBezTo>
                <a:cubicBezTo>
                  <a:pt x="2561" y="1552"/>
                  <a:pt x="2557" y="1555"/>
                  <a:pt x="2553" y="1559"/>
                </a:cubicBezTo>
                <a:cubicBezTo>
                  <a:pt x="2564" y="1562"/>
                  <a:pt x="2573" y="1559"/>
                  <a:pt x="2582" y="1557"/>
                </a:cubicBezTo>
                <a:cubicBezTo>
                  <a:pt x="2588" y="1560"/>
                  <a:pt x="2593" y="1562"/>
                  <a:pt x="2598" y="1565"/>
                </a:cubicBezTo>
                <a:cubicBezTo>
                  <a:pt x="2610" y="1557"/>
                  <a:pt x="2621" y="1551"/>
                  <a:pt x="2634" y="1556"/>
                </a:cubicBezTo>
                <a:cubicBezTo>
                  <a:pt x="2640" y="1558"/>
                  <a:pt x="2645" y="1556"/>
                  <a:pt x="2649" y="1551"/>
                </a:cubicBezTo>
                <a:cubicBezTo>
                  <a:pt x="2652" y="1549"/>
                  <a:pt x="2655" y="1547"/>
                  <a:pt x="2658" y="1544"/>
                </a:cubicBezTo>
                <a:cubicBezTo>
                  <a:pt x="2657" y="1544"/>
                  <a:pt x="2657" y="1544"/>
                  <a:pt x="2657" y="1544"/>
                </a:cubicBezTo>
                <a:cubicBezTo>
                  <a:pt x="2663" y="1545"/>
                  <a:pt x="2668" y="1547"/>
                  <a:pt x="2674" y="1547"/>
                </a:cubicBezTo>
                <a:cubicBezTo>
                  <a:pt x="2682" y="1548"/>
                  <a:pt x="2689" y="1545"/>
                  <a:pt x="2693" y="1538"/>
                </a:cubicBezTo>
                <a:cubicBezTo>
                  <a:pt x="2695" y="1534"/>
                  <a:pt x="2698" y="1529"/>
                  <a:pt x="2701" y="1525"/>
                </a:cubicBezTo>
                <a:cubicBezTo>
                  <a:pt x="2705" y="1520"/>
                  <a:pt x="2700" y="1517"/>
                  <a:pt x="2700" y="1512"/>
                </a:cubicBezTo>
                <a:cubicBezTo>
                  <a:pt x="2708" y="1509"/>
                  <a:pt x="2715" y="1505"/>
                  <a:pt x="2724" y="1508"/>
                </a:cubicBezTo>
                <a:cubicBezTo>
                  <a:pt x="2730" y="1510"/>
                  <a:pt x="2733" y="1505"/>
                  <a:pt x="2736" y="1502"/>
                </a:cubicBezTo>
                <a:cubicBezTo>
                  <a:pt x="2738" y="1501"/>
                  <a:pt x="2738" y="1497"/>
                  <a:pt x="2739" y="1494"/>
                </a:cubicBezTo>
                <a:cubicBezTo>
                  <a:pt x="2735" y="1493"/>
                  <a:pt x="2732" y="1492"/>
                  <a:pt x="2729" y="1492"/>
                </a:cubicBezTo>
                <a:cubicBezTo>
                  <a:pt x="2726" y="1492"/>
                  <a:pt x="2723" y="1492"/>
                  <a:pt x="2720" y="1492"/>
                </a:cubicBezTo>
                <a:cubicBezTo>
                  <a:pt x="2704" y="1493"/>
                  <a:pt x="2689" y="1496"/>
                  <a:pt x="2673" y="1500"/>
                </a:cubicBezTo>
                <a:cubicBezTo>
                  <a:pt x="2662" y="1502"/>
                  <a:pt x="2651" y="1504"/>
                  <a:pt x="2639" y="1506"/>
                </a:cubicBezTo>
                <a:cubicBezTo>
                  <a:pt x="2630" y="1507"/>
                  <a:pt x="2621" y="1505"/>
                  <a:pt x="2613" y="1511"/>
                </a:cubicBezTo>
                <a:cubicBezTo>
                  <a:pt x="2611" y="1512"/>
                  <a:pt x="2608" y="1511"/>
                  <a:pt x="2606" y="1512"/>
                </a:cubicBezTo>
                <a:cubicBezTo>
                  <a:pt x="2603" y="1512"/>
                  <a:pt x="2600" y="1511"/>
                  <a:pt x="2597" y="1512"/>
                </a:cubicBezTo>
                <a:cubicBezTo>
                  <a:pt x="2578" y="1515"/>
                  <a:pt x="2559" y="1519"/>
                  <a:pt x="2539" y="1522"/>
                </a:cubicBezTo>
                <a:cubicBezTo>
                  <a:pt x="2539" y="1525"/>
                  <a:pt x="2540" y="1529"/>
                  <a:pt x="2541" y="1529"/>
                </a:cubicBezTo>
                <a:cubicBezTo>
                  <a:pt x="2548" y="1531"/>
                  <a:pt x="2556" y="1533"/>
                  <a:pt x="2563" y="1534"/>
                </a:cubicBezTo>
                <a:cubicBezTo>
                  <a:pt x="2567" y="1534"/>
                  <a:pt x="2569" y="1535"/>
                  <a:pt x="2571" y="1537"/>
                </a:cubicBezTo>
                <a:close/>
                <a:moveTo>
                  <a:pt x="422" y="1513"/>
                </a:moveTo>
                <a:cubicBezTo>
                  <a:pt x="418" y="1517"/>
                  <a:pt x="416" y="1521"/>
                  <a:pt x="413" y="1524"/>
                </a:cubicBezTo>
                <a:cubicBezTo>
                  <a:pt x="418" y="1536"/>
                  <a:pt x="425" y="1544"/>
                  <a:pt x="438" y="1546"/>
                </a:cubicBezTo>
                <a:cubicBezTo>
                  <a:pt x="452" y="1547"/>
                  <a:pt x="466" y="1550"/>
                  <a:pt x="481" y="1548"/>
                </a:cubicBezTo>
                <a:cubicBezTo>
                  <a:pt x="482" y="1548"/>
                  <a:pt x="483" y="1547"/>
                  <a:pt x="484" y="1546"/>
                </a:cubicBezTo>
                <a:cubicBezTo>
                  <a:pt x="485" y="1543"/>
                  <a:pt x="486" y="1541"/>
                  <a:pt x="487" y="1538"/>
                </a:cubicBezTo>
                <a:cubicBezTo>
                  <a:pt x="484" y="1535"/>
                  <a:pt x="482" y="1532"/>
                  <a:pt x="480" y="1529"/>
                </a:cubicBezTo>
                <a:cubicBezTo>
                  <a:pt x="487" y="1524"/>
                  <a:pt x="493" y="1519"/>
                  <a:pt x="499" y="1513"/>
                </a:cubicBezTo>
                <a:cubicBezTo>
                  <a:pt x="503" y="1510"/>
                  <a:pt x="504" y="1505"/>
                  <a:pt x="499" y="1500"/>
                </a:cubicBezTo>
                <a:cubicBezTo>
                  <a:pt x="494" y="1500"/>
                  <a:pt x="488" y="1500"/>
                  <a:pt x="482" y="1500"/>
                </a:cubicBezTo>
                <a:cubicBezTo>
                  <a:pt x="471" y="1501"/>
                  <a:pt x="470" y="1501"/>
                  <a:pt x="466" y="1489"/>
                </a:cubicBezTo>
                <a:cubicBezTo>
                  <a:pt x="468" y="1486"/>
                  <a:pt x="470" y="1483"/>
                  <a:pt x="472" y="1480"/>
                </a:cubicBezTo>
                <a:cubicBezTo>
                  <a:pt x="455" y="1474"/>
                  <a:pt x="439" y="1467"/>
                  <a:pt x="421" y="1470"/>
                </a:cubicBezTo>
                <a:cubicBezTo>
                  <a:pt x="420" y="1464"/>
                  <a:pt x="421" y="1458"/>
                  <a:pt x="419" y="1453"/>
                </a:cubicBezTo>
                <a:cubicBezTo>
                  <a:pt x="414" y="1437"/>
                  <a:pt x="389" y="1424"/>
                  <a:pt x="373" y="1428"/>
                </a:cubicBezTo>
                <a:cubicBezTo>
                  <a:pt x="366" y="1429"/>
                  <a:pt x="362" y="1432"/>
                  <a:pt x="360" y="1439"/>
                </a:cubicBezTo>
                <a:cubicBezTo>
                  <a:pt x="363" y="1444"/>
                  <a:pt x="366" y="1451"/>
                  <a:pt x="370" y="1455"/>
                </a:cubicBezTo>
                <a:cubicBezTo>
                  <a:pt x="376" y="1459"/>
                  <a:pt x="383" y="1461"/>
                  <a:pt x="390" y="1464"/>
                </a:cubicBezTo>
                <a:cubicBezTo>
                  <a:pt x="381" y="1471"/>
                  <a:pt x="369" y="1461"/>
                  <a:pt x="363" y="1472"/>
                </a:cubicBezTo>
                <a:cubicBezTo>
                  <a:pt x="368" y="1482"/>
                  <a:pt x="368" y="1482"/>
                  <a:pt x="377" y="1484"/>
                </a:cubicBezTo>
                <a:cubicBezTo>
                  <a:pt x="387" y="1486"/>
                  <a:pt x="397" y="1488"/>
                  <a:pt x="407" y="1493"/>
                </a:cubicBezTo>
                <a:cubicBezTo>
                  <a:pt x="405" y="1507"/>
                  <a:pt x="407" y="1508"/>
                  <a:pt x="422" y="1513"/>
                </a:cubicBezTo>
                <a:close/>
                <a:moveTo>
                  <a:pt x="425" y="425"/>
                </a:moveTo>
                <a:cubicBezTo>
                  <a:pt x="436" y="426"/>
                  <a:pt x="445" y="432"/>
                  <a:pt x="455" y="427"/>
                </a:cubicBezTo>
                <a:cubicBezTo>
                  <a:pt x="456" y="426"/>
                  <a:pt x="457" y="426"/>
                  <a:pt x="459" y="427"/>
                </a:cubicBezTo>
                <a:cubicBezTo>
                  <a:pt x="469" y="428"/>
                  <a:pt x="480" y="430"/>
                  <a:pt x="490" y="432"/>
                </a:cubicBezTo>
                <a:cubicBezTo>
                  <a:pt x="496" y="433"/>
                  <a:pt x="501" y="432"/>
                  <a:pt x="507" y="432"/>
                </a:cubicBezTo>
                <a:cubicBezTo>
                  <a:pt x="511" y="433"/>
                  <a:pt x="513" y="430"/>
                  <a:pt x="515" y="427"/>
                </a:cubicBezTo>
                <a:cubicBezTo>
                  <a:pt x="516" y="426"/>
                  <a:pt x="518" y="426"/>
                  <a:pt x="520" y="426"/>
                </a:cubicBezTo>
                <a:cubicBezTo>
                  <a:pt x="523" y="428"/>
                  <a:pt x="526" y="431"/>
                  <a:pt x="530" y="435"/>
                </a:cubicBezTo>
                <a:cubicBezTo>
                  <a:pt x="534" y="433"/>
                  <a:pt x="537" y="432"/>
                  <a:pt x="540" y="430"/>
                </a:cubicBezTo>
                <a:cubicBezTo>
                  <a:pt x="544" y="433"/>
                  <a:pt x="547" y="436"/>
                  <a:pt x="551" y="438"/>
                </a:cubicBezTo>
                <a:cubicBezTo>
                  <a:pt x="555" y="439"/>
                  <a:pt x="559" y="441"/>
                  <a:pt x="563" y="441"/>
                </a:cubicBezTo>
                <a:cubicBezTo>
                  <a:pt x="566" y="441"/>
                  <a:pt x="569" y="438"/>
                  <a:pt x="573" y="437"/>
                </a:cubicBezTo>
                <a:cubicBezTo>
                  <a:pt x="582" y="436"/>
                  <a:pt x="592" y="435"/>
                  <a:pt x="601" y="440"/>
                </a:cubicBezTo>
                <a:cubicBezTo>
                  <a:pt x="607" y="443"/>
                  <a:pt x="614" y="445"/>
                  <a:pt x="620" y="448"/>
                </a:cubicBezTo>
                <a:cubicBezTo>
                  <a:pt x="627" y="443"/>
                  <a:pt x="632" y="439"/>
                  <a:pt x="637" y="435"/>
                </a:cubicBezTo>
                <a:cubicBezTo>
                  <a:pt x="642" y="430"/>
                  <a:pt x="641" y="421"/>
                  <a:pt x="635" y="420"/>
                </a:cubicBezTo>
                <a:cubicBezTo>
                  <a:pt x="627" y="418"/>
                  <a:pt x="621" y="413"/>
                  <a:pt x="612" y="414"/>
                </a:cubicBezTo>
                <a:cubicBezTo>
                  <a:pt x="606" y="415"/>
                  <a:pt x="599" y="414"/>
                  <a:pt x="594" y="413"/>
                </a:cubicBezTo>
                <a:cubicBezTo>
                  <a:pt x="586" y="412"/>
                  <a:pt x="579" y="414"/>
                  <a:pt x="572" y="413"/>
                </a:cubicBezTo>
                <a:cubicBezTo>
                  <a:pt x="565" y="413"/>
                  <a:pt x="558" y="410"/>
                  <a:pt x="552" y="408"/>
                </a:cubicBezTo>
                <a:cubicBezTo>
                  <a:pt x="548" y="407"/>
                  <a:pt x="544" y="408"/>
                  <a:pt x="541" y="408"/>
                </a:cubicBezTo>
                <a:cubicBezTo>
                  <a:pt x="532" y="410"/>
                  <a:pt x="524" y="409"/>
                  <a:pt x="516" y="406"/>
                </a:cubicBezTo>
                <a:cubicBezTo>
                  <a:pt x="509" y="404"/>
                  <a:pt x="503" y="403"/>
                  <a:pt x="496" y="405"/>
                </a:cubicBezTo>
                <a:cubicBezTo>
                  <a:pt x="487" y="407"/>
                  <a:pt x="479" y="401"/>
                  <a:pt x="470" y="404"/>
                </a:cubicBezTo>
                <a:cubicBezTo>
                  <a:pt x="468" y="404"/>
                  <a:pt x="466" y="403"/>
                  <a:pt x="465" y="403"/>
                </a:cubicBezTo>
                <a:cubicBezTo>
                  <a:pt x="451" y="401"/>
                  <a:pt x="437" y="399"/>
                  <a:pt x="424" y="397"/>
                </a:cubicBezTo>
                <a:cubicBezTo>
                  <a:pt x="417" y="396"/>
                  <a:pt x="412" y="398"/>
                  <a:pt x="409" y="404"/>
                </a:cubicBezTo>
                <a:cubicBezTo>
                  <a:pt x="414" y="411"/>
                  <a:pt x="419" y="417"/>
                  <a:pt x="425" y="425"/>
                </a:cubicBezTo>
                <a:close/>
                <a:moveTo>
                  <a:pt x="900" y="164"/>
                </a:moveTo>
                <a:cubicBezTo>
                  <a:pt x="903" y="155"/>
                  <a:pt x="905" y="147"/>
                  <a:pt x="908" y="140"/>
                </a:cubicBezTo>
                <a:cubicBezTo>
                  <a:pt x="899" y="134"/>
                  <a:pt x="890" y="132"/>
                  <a:pt x="880" y="131"/>
                </a:cubicBezTo>
                <a:cubicBezTo>
                  <a:pt x="870" y="131"/>
                  <a:pt x="859" y="128"/>
                  <a:pt x="849" y="125"/>
                </a:cubicBezTo>
                <a:cubicBezTo>
                  <a:pt x="837" y="121"/>
                  <a:pt x="827" y="121"/>
                  <a:pt x="816" y="127"/>
                </a:cubicBezTo>
                <a:cubicBezTo>
                  <a:pt x="811" y="129"/>
                  <a:pt x="807" y="130"/>
                  <a:pt x="802" y="132"/>
                </a:cubicBezTo>
                <a:cubicBezTo>
                  <a:pt x="801" y="138"/>
                  <a:pt x="800" y="144"/>
                  <a:pt x="799" y="149"/>
                </a:cubicBezTo>
                <a:cubicBezTo>
                  <a:pt x="802" y="153"/>
                  <a:pt x="805" y="157"/>
                  <a:pt x="808" y="161"/>
                </a:cubicBezTo>
                <a:cubicBezTo>
                  <a:pt x="810" y="163"/>
                  <a:pt x="812" y="165"/>
                  <a:pt x="815" y="166"/>
                </a:cubicBezTo>
                <a:cubicBezTo>
                  <a:pt x="825" y="169"/>
                  <a:pt x="835" y="175"/>
                  <a:pt x="845" y="175"/>
                </a:cubicBezTo>
                <a:cubicBezTo>
                  <a:pt x="864" y="176"/>
                  <a:pt x="884" y="175"/>
                  <a:pt x="900" y="164"/>
                </a:cubicBezTo>
                <a:close/>
                <a:moveTo>
                  <a:pt x="2466" y="55"/>
                </a:moveTo>
                <a:cubicBezTo>
                  <a:pt x="2456" y="50"/>
                  <a:pt x="2447" y="49"/>
                  <a:pt x="2437" y="51"/>
                </a:cubicBezTo>
                <a:cubicBezTo>
                  <a:pt x="2431" y="53"/>
                  <a:pt x="2424" y="54"/>
                  <a:pt x="2418" y="55"/>
                </a:cubicBezTo>
                <a:cubicBezTo>
                  <a:pt x="2407" y="56"/>
                  <a:pt x="2396" y="56"/>
                  <a:pt x="2385" y="58"/>
                </a:cubicBezTo>
                <a:cubicBezTo>
                  <a:pt x="2383" y="58"/>
                  <a:pt x="2380" y="60"/>
                  <a:pt x="2379" y="63"/>
                </a:cubicBezTo>
                <a:cubicBezTo>
                  <a:pt x="2377" y="66"/>
                  <a:pt x="2380" y="68"/>
                  <a:pt x="2383" y="69"/>
                </a:cubicBezTo>
                <a:cubicBezTo>
                  <a:pt x="2386" y="70"/>
                  <a:pt x="2390" y="71"/>
                  <a:pt x="2393" y="73"/>
                </a:cubicBezTo>
                <a:cubicBezTo>
                  <a:pt x="2402" y="79"/>
                  <a:pt x="2411" y="80"/>
                  <a:pt x="2422" y="80"/>
                </a:cubicBezTo>
                <a:cubicBezTo>
                  <a:pt x="2436" y="80"/>
                  <a:pt x="2449" y="75"/>
                  <a:pt x="2463" y="76"/>
                </a:cubicBezTo>
                <a:cubicBezTo>
                  <a:pt x="2471" y="76"/>
                  <a:pt x="2474" y="71"/>
                  <a:pt x="2471" y="64"/>
                </a:cubicBezTo>
                <a:cubicBezTo>
                  <a:pt x="2470" y="60"/>
                  <a:pt x="2468" y="58"/>
                  <a:pt x="2466" y="55"/>
                </a:cubicBezTo>
                <a:close/>
                <a:moveTo>
                  <a:pt x="2659" y="1419"/>
                </a:moveTo>
                <a:cubicBezTo>
                  <a:pt x="2662" y="1425"/>
                  <a:pt x="2666" y="1425"/>
                  <a:pt x="2671" y="1425"/>
                </a:cubicBezTo>
                <a:cubicBezTo>
                  <a:pt x="2692" y="1422"/>
                  <a:pt x="2714" y="1419"/>
                  <a:pt x="2735" y="1415"/>
                </a:cubicBezTo>
                <a:cubicBezTo>
                  <a:pt x="2743" y="1414"/>
                  <a:pt x="2750" y="1411"/>
                  <a:pt x="2758" y="1408"/>
                </a:cubicBezTo>
                <a:cubicBezTo>
                  <a:pt x="2760" y="1407"/>
                  <a:pt x="2762" y="1403"/>
                  <a:pt x="2761" y="1400"/>
                </a:cubicBezTo>
                <a:cubicBezTo>
                  <a:pt x="2760" y="1399"/>
                  <a:pt x="2757" y="1397"/>
                  <a:pt x="2755" y="1397"/>
                </a:cubicBezTo>
                <a:cubicBezTo>
                  <a:pt x="2743" y="1398"/>
                  <a:pt x="2732" y="1399"/>
                  <a:pt x="2721" y="1398"/>
                </a:cubicBezTo>
                <a:cubicBezTo>
                  <a:pt x="2715" y="1397"/>
                  <a:pt x="2710" y="1398"/>
                  <a:pt x="2705" y="1398"/>
                </a:cubicBezTo>
                <a:cubicBezTo>
                  <a:pt x="2698" y="1398"/>
                  <a:pt x="2693" y="1400"/>
                  <a:pt x="2691" y="1408"/>
                </a:cubicBezTo>
                <a:cubicBezTo>
                  <a:pt x="2691" y="1409"/>
                  <a:pt x="2689" y="1410"/>
                  <a:pt x="2688" y="1411"/>
                </a:cubicBezTo>
                <a:cubicBezTo>
                  <a:pt x="2678" y="1414"/>
                  <a:pt x="2669" y="1416"/>
                  <a:pt x="2659" y="1419"/>
                </a:cubicBezTo>
                <a:close/>
                <a:moveTo>
                  <a:pt x="590" y="1636"/>
                </a:moveTo>
                <a:cubicBezTo>
                  <a:pt x="590" y="1633"/>
                  <a:pt x="590" y="1630"/>
                  <a:pt x="589" y="1629"/>
                </a:cubicBezTo>
                <a:cubicBezTo>
                  <a:pt x="587" y="1626"/>
                  <a:pt x="585" y="1623"/>
                  <a:pt x="582" y="1621"/>
                </a:cubicBezTo>
                <a:cubicBezTo>
                  <a:pt x="575" y="1618"/>
                  <a:pt x="568" y="1616"/>
                  <a:pt x="562" y="1614"/>
                </a:cubicBezTo>
                <a:cubicBezTo>
                  <a:pt x="555" y="1611"/>
                  <a:pt x="549" y="1608"/>
                  <a:pt x="542" y="1606"/>
                </a:cubicBezTo>
                <a:cubicBezTo>
                  <a:pt x="534" y="1604"/>
                  <a:pt x="526" y="1604"/>
                  <a:pt x="517" y="1607"/>
                </a:cubicBezTo>
                <a:cubicBezTo>
                  <a:pt x="516" y="1607"/>
                  <a:pt x="514" y="1610"/>
                  <a:pt x="513" y="1612"/>
                </a:cubicBezTo>
                <a:cubicBezTo>
                  <a:pt x="513" y="1614"/>
                  <a:pt x="515" y="1617"/>
                  <a:pt x="516" y="1618"/>
                </a:cubicBezTo>
                <a:cubicBezTo>
                  <a:pt x="518" y="1620"/>
                  <a:pt x="522" y="1620"/>
                  <a:pt x="524" y="1621"/>
                </a:cubicBezTo>
                <a:cubicBezTo>
                  <a:pt x="536" y="1625"/>
                  <a:pt x="548" y="1628"/>
                  <a:pt x="559" y="1635"/>
                </a:cubicBezTo>
                <a:cubicBezTo>
                  <a:pt x="565" y="1639"/>
                  <a:pt x="574" y="1639"/>
                  <a:pt x="582" y="1639"/>
                </a:cubicBezTo>
                <a:cubicBezTo>
                  <a:pt x="584" y="1640"/>
                  <a:pt x="587" y="1637"/>
                  <a:pt x="590" y="1636"/>
                </a:cubicBezTo>
                <a:close/>
                <a:moveTo>
                  <a:pt x="179" y="1339"/>
                </a:moveTo>
                <a:cubicBezTo>
                  <a:pt x="178" y="1336"/>
                  <a:pt x="178" y="1335"/>
                  <a:pt x="177" y="1334"/>
                </a:cubicBezTo>
                <a:cubicBezTo>
                  <a:pt x="164" y="1326"/>
                  <a:pt x="149" y="1327"/>
                  <a:pt x="134" y="1326"/>
                </a:cubicBezTo>
                <a:cubicBezTo>
                  <a:pt x="124" y="1325"/>
                  <a:pt x="115" y="1327"/>
                  <a:pt x="105" y="1330"/>
                </a:cubicBezTo>
                <a:cubicBezTo>
                  <a:pt x="105" y="1338"/>
                  <a:pt x="110" y="1342"/>
                  <a:pt x="116" y="1343"/>
                </a:cubicBezTo>
                <a:cubicBezTo>
                  <a:pt x="130" y="1345"/>
                  <a:pt x="144" y="1347"/>
                  <a:pt x="158" y="1343"/>
                </a:cubicBezTo>
                <a:cubicBezTo>
                  <a:pt x="161" y="1342"/>
                  <a:pt x="164" y="1343"/>
                  <a:pt x="167" y="1342"/>
                </a:cubicBezTo>
                <a:cubicBezTo>
                  <a:pt x="171" y="1342"/>
                  <a:pt x="174" y="1341"/>
                  <a:pt x="179" y="1339"/>
                </a:cubicBezTo>
                <a:close/>
                <a:moveTo>
                  <a:pt x="2715" y="1285"/>
                </a:moveTo>
                <a:cubicBezTo>
                  <a:pt x="2711" y="1281"/>
                  <a:pt x="2707" y="1278"/>
                  <a:pt x="2702" y="1278"/>
                </a:cubicBezTo>
                <a:cubicBezTo>
                  <a:pt x="2694" y="1279"/>
                  <a:pt x="2687" y="1278"/>
                  <a:pt x="2681" y="1283"/>
                </a:cubicBezTo>
                <a:cubicBezTo>
                  <a:pt x="2674" y="1289"/>
                  <a:pt x="2666" y="1294"/>
                  <a:pt x="2659" y="1299"/>
                </a:cubicBezTo>
                <a:cubicBezTo>
                  <a:pt x="2664" y="1306"/>
                  <a:pt x="2669" y="1308"/>
                  <a:pt x="2676" y="1304"/>
                </a:cubicBezTo>
                <a:cubicBezTo>
                  <a:pt x="2680" y="1302"/>
                  <a:pt x="2684" y="1300"/>
                  <a:pt x="2686" y="1298"/>
                </a:cubicBezTo>
                <a:cubicBezTo>
                  <a:pt x="2707" y="1302"/>
                  <a:pt x="2707" y="1302"/>
                  <a:pt x="2715" y="1285"/>
                </a:cubicBezTo>
                <a:close/>
                <a:moveTo>
                  <a:pt x="507" y="266"/>
                </a:moveTo>
                <a:cubicBezTo>
                  <a:pt x="497" y="260"/>
                  <a:pt x="492" y="251"/>
                  <a:pt x="482" y="251"/>
                </a:cubicBezTo>
                <a:cubicBezTo>
                  <a:pt x="470" y="250"/>
                  <a:pt x="457" y="250"/>
                  <a:pt x="445" y="250"/>
                </a:cubicBezTo>
                <a:cubicBezTo>
                  <a:pt x="444" y="250"/>
                  <a:pt x="442" y="254"/>
                  <a:pt x="443" y="256"/>
                </a:cubicBezTo>
                <a:cubicBezTo>
                  <a:pt x="443" y="257"/>
                  <a:pt x="446" y="259"/>
                  <a:pt x="448" y="260"/>
                </a:cubicBezTo>
                <a:cubicBezTo>
                  <a:pt x="459" y="263"/>
                  <a:pt x="469" y="266"/>
                  <a:pt x="480" y="270"/>
                </a:cubicBezTo>
                <a:cubicBezTo>
                  <a:pt x="482" y="270"/>
                  <a:pt x="484" y="270"/>
                  <a:pt x="485" y="270"/>
                </a:cubicBezTo>
                <a:cubicBezTo>
                  <a:pt x="491" y="269"/>
                  <a:pt x="497" y="268"/>
                  <a:pt x="507" y="266"/>
                </a:cubicBezTo>
                <a:close/>
                <a:moveTo>
                  <a:pt x="2909" y="977"/>
                </a:moveTo>
                <a:cubicBezTo>
                  <a:pt x="2901" y="975"/>
                  <a:pt x="2896" y="975"/>
                  <a:pt x="2891" y="972"/>
                </a:cubicBezTo>
                <a:cubicBezTo>
                  <a:pt x="2883" y="967"/>
                  <a:pt x="2874" y="966"/>
                  <a:pt x="2864" y="970"/>
                </a:cubicBezTo>
                <a:cubicBezTo>
                  <a:pt x="2862" y="973"/>
                  <a:pt x="2859" y="976"/>
                  <a:pt x="2857" y="980"/>
                </a:cubicBezTo>
                <a:cubicBezTo>
                  <a:pt x="2865" y="984"/>
                  <a:pt x="2872" y="987"/>
                  <a:pt x="2880" y="990"/>
                </a:cubicBezTo>
                <a:cubicBezTo>
                  <a:pt x="2888" y="992"/>
                  <a:pt x="2896" y="992"/>
                  <a:pt x="2902" y="985"/>
                </a:cubicBezTo>
                <a:cubicBezTo>
                  <a:pt x="2903" y="983"/>
                  <a:pt x="2905" y="981"/>
                  <a:pt x="2909" y="977"/>
                </a:cubicBezTo>
                <a:close/>
                <a:moveTo>
                  <a:pt x="2825" y="606"/>
                </a:moveTo>
                <a:cubicBezTo>
                  <a:pt x="2819" y="604"/>
                  <a:pt x="2813" y="602"/>
                  <a:pt x="2807" y="600"/>
                </a:cubicBezTo>
                <a:cubicBezTo>
                  <a:pt x="2805" y="599"/>
                  <a:pt x="2802" y="600"/>
                  <a:pt x="2800" y="600"/>
                </a:cubicBezTo>
                <a:cubicBezTo>
                  <a:pt x="2794" y="601"/>
                  <a:pt x="2789" y="605"/>
                  <a:pt x="2786" y="611"/>
                </a:cubicBezTo>
                <a:cubicBezTo>
                  <a:pt x="2785" y="612"/>
                  <a:pt x="2786" y="614"/>
                  <a:pt x="2786" y="616"/>
                </a:cubicBezTo>
                <a:cubicBezTo>
                  <a:pt x="2791" y="618"/>
                  <a:pt x="2796" y="620"/>
                  <a:pt x="2801" y="622"/>
                </a:cubicBezTo>
                <a:cubicBezTo>
                  <a:pt x="2820" y="628"/>
                  <a:pt x="2822" y="627"/>
                  <a:pt x="2825" y="606"/>
                </a:cubicBezTo>
                <a:close/>
                <a:moveTo>
                  <a:pt x="2729" y="1731"/>
                </a:moveTo>
                <a:cubicBezTo>
                  <a:pt x="2716" y="1724"/>
                  <a:pt x="2700" y="1732"/>
                  <a:pt x="2696" y="1747"/>
                </a:cubicBezTo>
                <a:cubicBezTo>
                  <a:pt x="2695" y="1749"/>
                  <a:pt x="2695" y="1751"/>
                  <a:pt x="2696" y="1752"/>
                </a:cubicBezTo>
                <a:cubicBezTo>
                  <a:pt x="2697" y="1753"/>
                  <a:pt x="2700" y="1754"/>
                  <a:pt x="2701" y="1753"/>
                </a:cubicBezTo>
                <a:cubicBezTo>
                  <a:pt x="2707" y="1749"/>
                  <a:pt x="2713" y="1749"/>
                  <a:pt x="2720" y="1751"/>
                </a:cubicBezTo>
                <a:cubicBezTo>
                  <a:pt x="2722" y="1752"/>
                  <a:pt x="2726" y="1750"/>
                  <a:pt x="2728" y="1749"/>
                </a:cubicBezTo>
                <a:cubicBezTo>
                  <a:pt x="2732" y="1747"/>
                  <a:pt x="2733" y="1744"/>
                  <a:pt x="2732" y="1740"/>
                </a:cubicBezTo>
                <a:cubicBezTo>
                  <a:pt x="2731" y="1737"/>
                  <a:pt x="2730" y="1734"/>
                  <a:pt x="2729" y="1731"/>
                </a:cubicBezTo>
                <a:close/>
                <a:moveTo>
                  <a:pt x="2821" y="872"/>
                </a:moveTo>
                <a:cubicBezTo>
                  <a:pt x="2822" y="877"/>
                  <a:pt x="2816" y="879"/>
                  <a:pt x="2818" y="884"/>
                </a:cubicBezTo>
                <a:cubicBezTo>
                  <a:pt x="2821" y="889"/>
                  <a:pt x="2826" y="890"/>
                  <a:pt x="2830" y="891"/>
                </a:cubicBezTo>
                <a:cubicBezTo>
                  <a:pt x="2835" y="892"/>
                  <a:pt x="2840" y="890"/>
                  <a:pt x="2844" y="890"/>
                </a:cubicBezTo>
                <a:cubicBezTo>
                  <a:pt x="2853" y="890"/>
                  <a:pt x="2856" y="886"/>
                  <a:pt x="2857" y="878"/>
                </a:cubicBezTo>
                <a:cubicBezTo>
                  <a:pt x="2847" y="871"/>
                  <a:pt x="2836" y="868"/>
                  <a:pt x="2821" y="872"/>
                </a:cubicBezTo>
                <a:close/>
                <a:moveTo>
                  <a:pt x="2728" y="578"/>
                </a:moveTo>
                <a:cubicBezTo>
                  <a:pt x="2730" y="585"/>
                  <a:pt x="2736" y="586"/>
                  <a:pt x="2742" y="586"/>
                </a:cubicBezTo>
                <a:cubicBezTo>
                  <a:pt x="2751" y="586"/>
                  <a:pt x="2760" y="585"/>
                  <a:pt x="2769" y="585"/>
                </a:cubicBezTo>
                <a:cubicBezTo>
                  <a:pt x="2773" y="584"/>
                  <a:pt x="2775" y="582"/>
                  <a:pt x="2775" y="579"/>
                </a:cubicBezTo>
                <a:cubicBezTo>
                  <a:pt x="2775" y="577"/>
                  <a:pt x="2773" y="575"/>
                  <a:pt x="2771" y="574"/>
                </a:cubicBezTo>
                <a:cubicBezTo>
                  <a:pt x="2770" y="573"/>
                  <a:pt x="2768" y="572"/>
                  <a:pt x="2766" y="572"/>
                </a:cubicBezTo>
                <a:cubicBezTo>
                  <a:pt x="2755" y="572"/>
                  <a:pt x="2745" y="572"/>
                  <a:pt x="2734" y="571"/>
                </a:cubicBezTo>
                <a:cubicBezTo>
                  <a:pt x="2732" y="573"/>
                  <a:pt x="2730" y="575"/>
                  <a:pt x="2728" y="578"/>
                </a:cubicBezTo>
                <a:close/>
                <a:moveTo>
                  <a:pt x="491" y="1616"/>
                </a:moveTo>
                <a:cubicBezTo>
                  <a:pt x="494" y="1616"/>
                  <a:pt x="498" y="1615"/>
                  <a:pt x="502" y="1615"/>
                </a:cubicBezTo>
                <a:cubicBezTo>
                  <a:pt x="503" y="1610"/>
                  <a:pt x="503" y="1607"/>
                  <a:pt x="504" y="1603"/>
                </a:cubicBezTo>
                <a:cubicBezTo>
                  <a:pt x="500" y="1600"/>
                  <a:pt x="496" y="1597"/>
                  <a:pt x="491" y="1594"/>
                </a:cubicBezTo>
                <a:cubicBezTo>
                  <a:pt x="484" y="1589"/>
                  <a:pt x="477" y="1592"/>
                  <a:pt x="471" y="1596"/>
                </a:cubicBezTo>
                <a:cubicBezTo>
                  <a:pt x="470" y="1597"/>
                  <a:pt x="470" y="1600"/>
                  <a:pt x="469" y="1602"/>
                </a:cubicBezTo>
                <a:cubicBezTo>
                  <a:pt x="476" y="1607"/>
                  <a:pt x="483" y="1611"/>
                  <a:pt x="491" y="1616"/>
                </a:cubicBezTo>
                <a:close/>
                <a:moveTo>
                  <a:pt x="2766" y="895"/>
                </a:moveTo>
                <a:cubicBezTo>
                  <a:pt x="2780" y="904"/>
                  <a:pt x="2786" y="899"/>
                  <a:pt x="2804" y="892"/>
                </a:cubicBezTo>
                <a:cubicBezTo>
                  <a:pt x="2807" y="891"/>
                  <a:pt x="2809" y="889"/>
                  <a:pt x="2807" y="885"/>
                </a:cubicBezTo>
                <a:cubicBezTo>
                  <a:pt x="2799" y="883"/>
                  <a:pt x="2790" y="881"/>
                  <a:pt x="2780" y="882"/>
                </a:cubicBezTo>
                <a:cubicBezTo>
                  <a:pt x="2773" y="883"/>
                  <a:pt x="2768" y="886"/>
                  <a:pt x="2766" y="895"/>
                </a:cubicBezTo>
                <a:close/>
                <a:moveTo>
                  <a:pt x="2856" y="968"/>
                </a:moveTo>
                <a:cubicBezTo>
                  <a:pt x="2857" y="962"/>
                  <a:pt x="2857" y="957"/>
                  <a:pt x="2851" y="955"/>
                </a:cubicBezTo>
                <a:cubicBezTo>
                  <a:pt x="2843" y="953"/>
                  <a:pt x="2836" y="954"/>
                  <a:pt x="2829" y="960"/>
                </a:cubicBezTo>
                <a:cubicBezTo>
                  <a:pt x="2827" y="962"/>
                  <a:pt x="2827" y="966"/>
                  <a:pt x="2829" y="968"/>
                </a:cubicBezTo>
                <a:cubicBezTo>
                  <a:pt x="2838" y="973"/>
                  <a:pt x="2847" y="976"/>
                  <a:pt x="2856" y="968"/>
                </a:cubicBezTo>
                <a:close/>
                <a:moveTo>
                  <a:pt x="2703" y="767"/>
                </a:moveTo>
                <a:cubicBezTo>
                  <a:pt x="2702" y="764"/>
                  <a:pt x="2702" y="762"/>
                  <a:pt x="2700" y="761"/>
                </a:cubicBezTo>
                <a:cubicBezTo>
                  <a:pt x="2690" y="754"/>
                  <a:pt x="2679" y="758"/>
                  <a:pt x="2668" y="762"/>
                </a:cubicBezTo>
                <a:cubicBezTo>
                  <a:pt x="2667" y="762"/>
                  <a:pt x="2666" y="765"/>
                  <a:pt x="2666" y="766"/>
                </a:cubicBezTo>
                <a:cubicBezTo>
                  <a:pt x="2666" y="767"/>
                  <a:pt x="2668" y="769"/>
                  <a:pt x="2669" y="770"/>
                </a:cubicBezTo>
                <a:cubicBezTo>
                  <a:pt x="2678" y="770"/>
                  <a:pt x="2687" y="770"/>
                  <a:pt x="2696" y="770"/>
                </a:cubicBezTo>
                <a:cubicBezTo>
                  <a:pt x="2698" y="770"/>
                  <a:pt x="2700" y="768"/>
                  <a:pt x="2703" y="767"/>
                </a:cubicBezTo>
                <a:close/>
                <a:moveTo>
                  <a:pt x="2796" y="1506"/>
                </a:moveTo>
                <a:cubicBezTo>
                  <a:pt x="2801" y="1512"/>
                  <a:pt x="2806" y="1513"/>
                  <a:pt x="2810" y="1512"/>
                </a:cubicBezTo>
                <a:cubicBezTo>
                  <a:pt x="2816" y="1510"/>
                  <a:pt x="2822" y="1507"/>
                  <a:pt x="2827" y="1504"/>
                </a:cubicBezTo>
                <a:cubicBezTo>
                  <a:pt x="2830" y="1503"/>
                  <a:pt x="2829" y="1498"/>
                  <a:pt x="2826" y="1497"/>
                </a:cubicBezTo>
                <a:cubicBezTo>
                  <a:pt x="2825" y="1496"/>
                  <a:pt x="2823" y="1494"/>
                  <a:pt x="2822" y="1495"/>
                </a:cubicBezTo>
                <a:cubicBezTo>
                  <a:pt x="2815" y="1496"/>
                  <a:pt x="2808" y="1497"/>
                  <a:pt x="2802" y="1499"/>
                </a:cubicBezTo>
                <a:cubicBezTo>
                  <a:pt x="2800" y="1499"/>
                  <a:pt x="2798" y="1503"/>
                  <a:pt x="2796" y="1506"/>
                </a:cubicBezTo>
                <a:close/>
                <a:moveTo>
                  <a:pt x="512" y="218"/>
                </a:moveTo>
                <a:cubicBezTo>
                  <a:pt x="514" y="221"/>
                  <a:pt x="515" y="223"/>
                  <a:pt x="515" y="225"/>
                </a:cubicBezTo>
                <a:cubicBezTo>
                  <a:pt x="515" y="226"/>
                  <a:pt x="513" y="227"/>
                  <a:pt x="511" y="228"/>
                </a:cubicBezTo>
                <a:cubicBezTo>
                  <a:pt x="511" y="229"/>
                  <a:pt x="512" y="229"/>
                  <a:pt x="512" y="230"/>
                </a:cubicBezTo>
                <a:cubicBezTo>
                  <a:pt x="517" y="229"/>
                  <a:pt x="522" y="228"/>
                  <a:pt x="527" y="227"/>
                </a:cubicBezTo>
                <a:cubicBezTo>
                  <a:pt x="532" y="231"/>
                  <a:pt x="532" y="231"/>
                  <a:pt x="536" y="226"/>
                </a:cubicBezTo>
                <a:cubicBezTo>
                  <a:pt x="538" y="224"/>
                  <a:pt x="540" y="222"/>
                  <a:pt x="542" y="219"/>
                </a:cubicBezTo>
                <a:cubicBezTo>
                  <a:pt x="538" y="216"/>
                  <a:pt x="534" y="214"/>
                  <a:pt x="531" y="212"/>
                </a:cubicBezTo>
                <a:cubicBezTo>
                  <a:pt x="524" y="214"/>
                  <a:pt x="519" y="216"/>
                  <a:pt x="512" y="218"/>
                </a:cubicBezTo>
                <a:close/>
                <a:moveTo>
                  <a:pt x="583" y="99"/>
                </a:moveTo>
                <a:cubicBezTo>
                  <a:pt x="592" y="106"/>
                  <a:pt x="601" y="107"/>
                  <a:pt x="611" y="106"/>
                </a:cubicBezTo>
                <a:cubicBezTo>
                  <a:pt x="613" y="105"/>
                  <a:pt x="616" y="103"/>
                  <a:pt x="616" y="101"/>
                </a:cubicBezTo>
                <a:cubicBezTo>
                  <a:pt x="616" y="99"/>
                  <a:pt x="614" y="94"/>
                  <a:pt x="612" y="94"/>
                </a:cubicBezTo>
                <a:cubicBezTo>
                  <a:pt x="603" y="90"/>
                  <a:pt x="593" y="91"/>
                  <a:pt x="583" y="99"/>
                </a:cubicBezTo>
                <a:close/>
                <a:moveTo>
                  <a:pt x="2689" y="1645"/>
                </a:moveTo>
                <a:cubicBezTo>
                  <a:pt x="2684" y="1646"/>
                  <a:pt x="2680" y="1647"/>
                  <a:pt x="2676" y="1648"/>
                </a:cubicBezTo>
                <a:cubicBezTo>
                  <a:pt x="2674" y="1649"/>
                  <a:pt x="2673" y="1651"/>
                  <a:pt x="2671" y="1652"/>
                </a:cubicBezTo>
                <a:cubicBezTo>
                  <a:pt x="2674" y="1655"/>
                  <a:pt x="2675" y="1657"/>
                  <a:pt x="2678" y="1659"/>
                </a:cubicBezTo>
                <a:cubicBezTo>
                  <a:pt x="2680" y="1660"/>
                  <a:pt x="2682" y="1662"/>
                  <a:pt x="2684" y="1662"/>
                </a:cubicBezTo>
                <a:cubicBezTo>
                  <a:pt x="2687" y="1663"/>
                  <a:pt x="2690" y="1663"/>
                  <a:pt x="2692" y="1662"/>
                </a:cubicBezTo>
                <a:cubicBezTo>
                  <a:pt x="2696" y="1662"/>
                  <a:pt x="2698" y="1657"/>
                  <a:pt x="2696" y="1654"/>
                </a:cubicBezTo>
                <a:cubicBezTo>
                  <a:pt x="2695" y="1651"/>
                  <a:pt x="2692" y="1648"/>
                  <a:pt x="2689" y="1645"/>
                </a:cubicBezTo>
                <a:close/>
                <a:moveTo>
                  <a:pt x="2726" y="421"/>
                </a:moveTo>
                <a:cubicBezTo>
                  <a:pt x="2731" y="424"/>
                  <a:pt x="2735" y="426"/>
                  <a:pt x="2740" y="428"/>
                </a:cubicBezTo>
                <a:cubicBezTo>
                  <a:pt x="2743" y="430"/>
                  <a:pt x="2747" y="428"/>
                  <a:pt x="2748" y="424"/>
                </a:cubicBezTo>
                <a:cubicBezTo>
                  <a:pt x="2748" y="422"/>
                  <a:pt x="2748" y="419"/>
                  <a:pt x="2748" y="417"/>
                </a:cubicBezTo>
                <a:cubicBezTo>
                  <a:pt x="2746" y="412"/>
                  <a:pt x="2742" y="409"/>
                  <a:pt x="2737" y="409"/>
                </a:cubicBezTo>
                <a:cubicBezTo>
                  <a:pt x="2731" y="409"/>
                  <a:pt x="2727" y="413"/>
                  <a:pt x="2726" y="421"/>
                </a:cubicBezTo>
                <a:close/>
                <a:moveTo>
                  <a:pt x="2541" y="714"/>
                </a:moveTo>
                <a:cubicBezTo>
                  <a:pt x="2536" y="713"/>
                  <a:pt x="2532" y="710"/>
                  <a:pt x="2529" y="711"/>
                </a:cubicBezTo>
                <a:cubicBezTo>
                  <a:pt x="2524" y="712"/>
                  <a:pt x="2519" y="715"/>
                  <a:pt x="2515" y="718"/>
                </a:cubicBezTo>
                <a:cubicBezTo>
                  <a:pt x="2513" y="719"/>
                  <a:pt x="2514" y="724"/>
                  <a:pt x="2514" y="726"/>
                </a:cubicBezTo>
                <a:cubicBezTo>
                  <a:pt x="2515" y="729"/>
                  <a:pt x="2518" y="730"/>
                  <a:pt x="2520" y="728"/>
                </a:cubicBezTo>
                <a:cubicBezTo>
                  <a:pt x="2523" y="726"/>
                  <a:pt x="2525" y="726"/>
                  <a:pt x="2528" y="727"/>
                </a:cubicBezTo>
                <a:cubicBezTo>
                  <a:pt x="2536" y="727"/>
                  <a:pt x="2539" y="722"/>
                  <a:pt x="2541" y="714"/>
                </a:cubicBezTo>
                <a:close/>
                <a:moveTo>
                  <a:pt x="470" y="235"/>
                </a:moveTo>
                <a:cubicBezTo>
                  <a:pt x="471" y="230"/>
                  <a:pt x="470" y="224"/>
                  <a:pt x="465" y="221"/>
                </a:cubicBezTo>
                <a:cubicBezTo>
                  <a:pt x="461" y="219"/>
                  <a:pt x="459" y="215"/>
                  <a:pt x="454" y="217"/>
                </a:cubicBezTo>
                <a:cubicBezTo>
                  <a:pt x="448" y="220"/>
                  <a:pt x="450" y="225"/>
                  <a:pt x="450" y="230"/>
                </a:cubicBezTo>
                <a:cubicBezTo>
                  <a:pt x="450" y="231"/>
                  <a:pt x="451" y="232"/>
                  <a:pt x="452" y="233"/>
                </a:cubicBezTo>
                <a:cubicBezTo>
                  <a:pt x="457" y="235"/>
                  <a:pt x="463" y="239"/>
                  <a:pt x="470" y="235"/>
                </a:cubicBezTo>
                <a:close/>
                <a:moveTo>
                  <a:pt x="2773" y="616"/>
                </a:moveTo>
                <a:cubicBezTo>
                  <a:pt x="2769" y="613"/>
                  <a:pt x="2767" y="611"/>
                  <a:pt x="2764" y="609"/>
                </a:cubicBezTo>
                <a:cubicBezTo>
                  <a:pt x="2759" y="607"/>
                  <a:pt x="2756" y="610"/>
                  <a:pt x="2753" y="614"/>
                </a:cubicBezTo>
                <a:cubicBezTo>
                  <a:pt x="2752" y="615"/>
                  <a:pt x="2751" y="618"/>
                  <a:pt x="2752" y="620"/>
                </a:cubicBezTo>
                <a:cubicBezTo>
                  <a:pt x="2753" y="623"/>
                  <a:pt x="2759" y="626"/>
                  <a:pt x="2762" y="624"/>
                </a:cubicBezTo>
                <a:cubicBezTo>
                  <a:pt x="2766" y="622"/>
                  <a:pt x="2769" y="619"/>
                  <a:pt x="2773" y="616"/>
                </a:cubicBezTo>
                <a:close/>
                <a:moveTo>
                  <a:pt x="2554" y="1756"/>
                </a:moveTo>
                <a:cubicBezTo>
                  <a:pt x="2566" y="1764"/>
                  <a:pt x="2574" y="1763"/>
                  <a:pt x="2583" y="1759"/>
                </a:cubicBezTo>
                <a:cubicBezTo>
                  <a:pt x="2584" y="1759"/>
                  <a:pt x="2585" y="1756"/>
                  <a:pt x="2586" y="1753"/>
                </a:cubicBezTo>
                <a:cubicBezTo>
                  <a:pt x="2586" y="1751"/>
                  <a:pt x="2584" y="1749"/>
                  <a:pt x="2581" y="1749"/>
                </a:cubicBezTo>
                <a:cubicBezTo>
                  <a:pt x="2573" y="1751"/>
                  <a:pt x="2566" y="1753"/>
                  <a:pt x="2554" y="1756"/>
                </a:cubicBezTo>
                <a:close/>
                <a:moveTo>
                  <a:pt x="2479" y="732"/>
                </a:moveTo>
                <a:cubicBezTo>
                  <a:pt x="2480" y="734"/>
                  <a:pt x="2480" y="737"/>
                  <a:pt x="2481" y="738"/>
                </a:cubicBezTo>
                <a:cubicBezTo>
                  <a:pt x="2485" y="739"/>
                  <a:pt x="2488" y="740"/>
                  <a:pt x="2492" y="740"/>
                </a:cubicBezTo>
                <a:cubicBezTo>
                  <a:pt x="2495" y="740"/>
                  <a:pt x="2498" y="736"/>
                  <a:pt x="2498" y="732"/>
                </a:cubicBezTo>
                <a:cubicBezTo>
                  <a:pt x="2498" y="729"/>
                  <a:pt x="2496" y="727"/>
                  <a:pt x="2493" y="726"/>
                </a:cubicBezTo>
                <a:cubicBezTo>
                  <a:pt x="2487" y="725"/>
                  <a:pt x="2483" y="728"/>
                  <a:pt x="2479" y="732"/>
                </a:cubicBezTo>
                <a:close/>
                <a:moveTo>
                  <a:pt x="2633" y="739"/>
                </a:moveTo>
                <a:cubicBezTo>
                  <a:pt x="2635" y="737"/>
                  <a:pt x="2634" y="733"/>
                  <a:pt x="2631" y="732"/>
                </a:cubicBezTo>
                <a:cubicBezTo>
                  <a:pt x="2624" y="730"/>
                  <a:pt x="2619" y="733"/>
                  <a:pt x="2614" y="737"/>
                </a:cubicBezTo>
                <a:cubicBezTo>
                  <a:pt x="2614" y="737"/>
                  <a:pt x="2614" y="740"/>
                  <a:pt x="2614" y="741"/>
                </a:cubicBezTo>
                <a:cubicBezTo>
                  <a:pt x="2619" y="746"/>
                  <a:pt x="2628" y="745"/>
                  <a:pt x="2633" y="739"/>
                </a:cubicBezTo>
                <a:close/>
                <a:moveTo>
                  <a:pt x="374" y="1498"/>
                </a:moveTo>
                <a:cubicBezTo>
                  <a:pt x="374" y="1501"/>
                  <a:pt x="373" y="1504"/>
                  <a:pt x="374" y="1505"/>
                </a:cubicBezTo>
                <a:cubicBezTo>
                  <a:pt x="376" y="1508"/>
                  <a:pt x="379" y="1510"/>
                  <a:pt x="382" y="1511"/>
                </a:cubicBezTo>
                <a:cubicBezTo>
                  <a:pt x="389" y="1512"/>
                  <a:pt x="392" y="1509"/>
                  <a:pt x="395" y="1502"/>
                </a:cubicBezTo>
                <a:cubicBezTo>
                  <a:pt x="388" y="1499"/>
                  <a:pt x="382" y="1497"/>
                  <a:pt x="374" y="1498"/>
                </a:cubicBezTo>
                <a:close/>
                <a:moveTo>
                  <a:pt x="332" y="1591"/>
                </a:moveTo>
                <a:cubicBezTo>
                  <a:pt x="335" y="1585"/>
                  <a:pt x="332" y="1583"/>
                  <a:pt x="330" y="1580"/>
                </a:cubicBezTo>
                <a:cubicBezTo>
                  <a:pt x="328" y="1578"/>
                  <a:pt x="326" y="1577"/>
                  <a:pt x="322" y="1579"/>
                </a:cubicBezTo>
                <a:cubicBezTo>
                  <a:pt x="321" y="1579"/>
                  <a:pt x="318" y="1577"/>
                  <a:pt x="317" y="1578"/>
                </a:cubicBezTo>
                <a:cubicBezTo>
                  <a:pt x="314" y="1579"/>
                  <a:pt x="312" y="1582"/>
                  <a:pt x="314" y="1585"/>
                </a:cubicBezTo>
                <a:cubicBezTo>
                  <a:pt x="319" y="1587"/>
                  <a:pt x="325" y="1589"/>
                  <a:pt x="332" y="1591"/>
                </a:cubicBezTo>
                <a:close/>
                <a:moveTo>
                  <a:pt x="2577" y="1738"/>
                </a:moveTo>
                <a:cubicBezTo>
                  <a:pt x="2583" y="1744"/>
                  <a:pt x="2589" y="1744"/>
                  <a:pt x="2595" y="1742"/>
                </a:cubicBezTo>
                <a:cubicBezTo>
                  <a:pt x="2598" y="1741"/>
                  <a:pt x="2602" y="1740"/>
                  <a:pt x="2602" y="1735"/>
                </a:cubicBezTo>
                <a:cubicBezTo>
                  <a:pt x="2591" y="1732"/>
                  <a:pt x="2591" y="1732"/>
                  <a:pt x="2577" y="1738"/>
                </a:cubicBezTo>
                <a:close/>
                <a:moveTo>
                  <a:pt x="2579" y="1417"/>
                </a:moveTo>
                <a:cubicBezTo>
                  <a:pt x="2583" y="1428"/>
                  <a:pt x="2585" y="1430"/>
                  <a:pt x="2592" y="1427"/>
                </a:cubicBezTo>
                <a:cubicBezTo>
                  <a:pt x="2596" y="1426"/>
                  <a:pt x="2597" y="1421"/>
                  <a:pt x="2594" y="1418"/>
                </a:cubicBezTo>
                <a:cubicBezTo>
                  <a:pt x="2590" y="1415"/>
                  <a:pt x="2585" y="1415"/>
                  <a:pt x="2579" y="1417"/>
                </a:cubicBezTo>
                <a:close/>
                <a:moveTo>
                  <a:pt x="2682" y="807"/>
                </a:moveTo>
                <a:cubicBezTo>
                  <a:pt x="2673" y="800"/>
                  <a:pt x="2668" y="800"/>
                  <a:pt x="2661" y="806"/>
                </a:cubicBezTo>
                <a:cubicBezTo>
                  <a:pt x="2660" y="807"/>
                  <a:pt x="2659" y="810"/>
                  <a:pt x="2660" y="810"/>
                </a:cubicBezTo>
                <a:cubicBezTo>
                  <a:pt x="2661" y="812"/>
                  <a:pt x="2664" y="813"/>
                  <a:pt x="2665" y="813"/>
                </a:cubicBezTo>
                <a:cubicBezTo>
                  <a:pt x="2671" y="811"/>
                  <a:pt x="2676" y="809"/>
                  <a:pt x="2682" y="807"/>
                </a:cubicBezTo>
                <a:close/>
                <a:moveTo>
                  <a:pt x="2780" y="1721"/>
                </a:moveTo>
                <a:cubicBezTo>
                  <a:pt x="2786" y="1724"/>
                  <a:pt x="2792" y="1722"/>
                  <a:pt x="2796" y="1716"/>
                </a:cubicBezTo>
                <a:cubicBezTo>
                  <a:pt x="2797" y="1714"/>
                  <a:pt x="2794" y="1710"/>
                  <a:pt x="2791" y="1710"/>
                </a:cubicBezTo>
                <a:cubicBezTo>
                  <a:pt x="2786" y="1709"/>
                  <a:pt x="2782" y="1712"/>
                  <a:pt x="2779" y="1716"/>
                </a:cubicBezTo>
                <a:cubicBezTo>
                  <a:pt x="2778" y="1717"/>
                  <a:pt x="2779" y="1720"/>
                  <a:pt x="2780" y="1721"/>
                </a:cubicBezTo>
                <a:close/>
                <a:moveTo>
                  <a:pt x="521" y="1691"/>
                </a:moveTo>
                <a:cubicBezTo>
                  <a:pt x="527" y="1690"/>
                  <a:pt x="529" y="1687"/>
                  <a:pt x="529" y="1682"/>
                </a:cubicBezTo>
                <a:cubicBezTo>
                  <a:pt x="528" y="1677"/>
                  <a:pt x="524" y="1677"/>
                  <a:pt x="520" y="1678"/>
                </a:cubicBezTo>
                <a:cubicBezTo>
                  <a:pt x="519" y="1678"/>
                  <a:pt x="517" y="1679"/>
                  <a:pt x="515" y="1680"/>
                </a:cubicBezTo>
                <a:cubicBezTo>
                  <a:pt x="517" y="1684"/>
                  <a:pt x="519" y="1688"/>
                  <a:pt x="521" y="1691"/>
                </a:cubicBezTo>
                <a:close/>
                <a:moveTo>
                  <a:pt x="425" y="342"/>
                </a:moveTo>
                <a:cubicBezTo>
                  <a:pt x="422" y="338"/>
                  <a:pt x="420" y="336"/>
                  <a:pt x="418" y="334"/>
                </a:cubicBezTo>
                <a:cubicBezTo>
                  <a:pt x="415" y="332"/>
                  <a:pt x="412" y="333"/>
                  <a:pt x="410" y="335"/>
                </a:cubicBezTo>
                <a:cubicBezTo>
                  <a:pt x="409" y="336"/>
                  <a:pt x="407" y="338"/>
                  <a:pt x="407" y="339"/>
                </a:cubicBezTo>
                <a:cubicBezTo>
                  <a:pt x="408" y="343"/>
                  <a:pt x="411" y="344"/>
                  <a:pt x="414" y="344"/>
                </a:cubicBezTo>
                <a:cubicBezTo>
                  <a:pt x="417" y="344"/>
                  <a:pt x="420" y="343"/>
                  <a:pt x="425" y="342"/>
                </a:cubicBezTo>
                <a:close/>
                <a:moveTo>
                  <a:pt x="2895" y="570"/>
                </a:moveTo>
                <a:cubicBezTo>
                  <a:pt x="2891" y="567"/>
                  <a:pt x="2886" y="568"/>
                  <a:pt x="2884" y="572"/>
                </a:cubicBezTo>
                <a:cubicBezTo>
                  <a:pt x="2883" y="573"/>
                  <a:pt x="2884" y="575"/>
                  <a:pt x="2885" y="576"/>
                </a:cubicBezTo>
                <a:cubicBezTo>
                  <a:pt x="2887" y="579"/>
                  <a:pt x="2893" y="578"/>
                  <a:pt x="2895" y="574"/>
                </a:cubicBezTo>
                <a:cubicBezTo>
                  <a:pt x="2896" y="573"/>
                  <a:pt x="2895" y="571"/>
                  <a:pt x="2895" y="570"/>
                </a:cubicBezTo>
                <a:close/>
                <a:moveTo>
                  <a:pt x="2741" y="1291"/>
                </a:moveTo>
                <a:cubicBezTo>
                  <a:pt x="2740" y="1285"/>
                  <a:pt x="2737" y="1283"/>
                  <a:pt x="2732" y="1285"/>
                </a:cubicBezTo>
                <a:cubicBezTo>
                  <a:pt x="2729" y="1285"/>
                  <a:pt x="2727" y="1287"/>
                  <a:pt x="2728" y="1290"/>
                </a:cubicBezTo>
                <a:cubicBezTo>
                  <a:pt x="2728" y="1292"/>
                  <a:pt x="2730" y="1294"/>
                  <a:pt x="2732" y="1294"/>
                </a:cubicBezTo>
                <a:cubicBezTo>
                  <a:pt x="2735" y="1294"/>
                  <a:pt x="2738" y="1292"/>
                  <a:pt x="2741" y="1291"/>
                </a:cubicBezTo>
                <a:close/>
                <a:moveTo>
                  <a:pt x="353" y="400"/>
                </a:moveTo>
                <a:cubicBezTo>
                  <a:pt x="353" y="399"/>
                  <a:pt x="354" y="398"/>
                  <a:pt x="353" y="397"/>
                </a:cubicBezTo>
                <a:cubicBezTo>
                  <a:pt x="352" y="396"/>
                  <a:pt x="350" y="395"/>
                  <a:pt x="349" y="394"/>
                </a:cubicBezTo>
                <a:cubicBezTo>
                  <a:pt x="346" y="393"/>
                  <a:pt x="344" y="391"/>
                  <a:pt x="341" y="395"/>
                </a:cubicBezTo>
                <a:cubicBezTo>
                  <a:pt x="341" y="395"/>
                  <a:pt x="340" y="397"/>
                  <a:pt x="340" y="398"/>
                </a:cubicBezTo>
                <a:cubicBezTo>
                  <a:pt x="342" y="399"/>
                  <a:pt x="345" y="401"/>
                  <a:pt x="347" y="402"/>
                </a:cubicBezTo>
                <a:cubicBezTo>
                  <a:pt x="348" y="403"/>
                  <a:pt x="349" y="402"/>
                  <a:pt x="351" y="402"/>
                </a:cubicBezTo>
                <a:cubicBezTo>
                  <a:pt x="352" y="402"/>
                  <a:pt x="352" y="401"/>
                  <a:pt x="353" y="400"/>
                </a:cubicBezTo>
                <a:close/>
                <a:moveTo>
                  <a:pt x="2638" y="1667"/>
                </a:moveTo>
                <a:cubicBezTo>
                  <a:pt x="2644" y="1668"/>
                  <a:pt x="2649" y="1669"/>
                  <a:pt x="2652" y="1664"/>
                </a:cubicBezTo>
                <a:cubicBezTo>
                  <a:pt x="2645" y="1658"/>
                  <a:pt x="2645" y="1658"/>
                  <a:pt x="2638" y="1667"/>
                </a:cubicBezTo>
                <a:close/>
                <a:moveTo>
                  <a:pt x="2484" y="77"/>
                </a:moveTo>
                <a:cubicBezTo>
                  <a:pt x="2488" y="74"/>
                  <a:pt x="2491" y="72"/>
                  <a:pt x="2493" y="70"/>
                </a:cubicBezTo>
                <a:cubicBezTo>
                  <a:pt x="2490" y="65"/>
                  <a:pt x="2486" y="66"/>
                  <a:pt x="2481" y="67"/>
                </a:cubicBezTo>
                <a:cubicBezTo>
                  <a:pt x="2482" y="70"/>
                  <a:pt x="2483" y="73"/>
                  <a:pt x="2484" y="77"/>
                </a:cubicBezTo>
                <a:close/>
                <a:moveTo>
                  <a:pt x="2873" y="769"/>
                </a:moveTo>
                <a:cubicBezTo>
                  <a:pt x="2874" y="770"/>
                  <a:pt x="2875" y="771"/>
                  <a:pt x="2875" y="772"/>
                </a:cubicBezTo>
                <a:cubicBezTo>
                  <a:pt x="2877" y="772"/>
                  <a:pt x="2878" y="770"/>
                  <a:pt x="2880" y="770"/>
                </a:cubicBezTo>
                <a:cubicBezTo>
                  <a:pt x="2883" y="770"/>
                  <a:pt x="2886" y="770"/>
                  <a:pt x="2887" y="766"/>
                </a:cubicBezTo>
                <a:cubicBezTo>
                  <a:pt x="2887" y="765"/>
                  <a:pt x="2886" y="763"/>
                  <a:pt x="2885" y="763"/>
                </a:cubicBezTo>
                <a:cubicBezTo>
                  <a:pt x="2883" y="763"/>
                  <a:pt x="2880" y="763"/>
                  <a:pt x="2877" y="763"/>
                </a:cubicBezTo>
                <a:cubicBezTo>
                  <a:pt x="2875" y="764"/>
                  <a:pt x="2874" y="767"/>
                  <a:pt x="2873" y="769"/>
                </a:cubicBezTo>
                <a:close/>
                <a:moveTo>
                  <a:pt x="1745" y="1790"/>
                </a:moveTo>
                <a:cubicBezTo>
                  <a:pt x="1747" y="1794"/>
                  <a:pt x="1750" y="1796"/>
                  <a:pt x="1753" y="1794"/>
                </a:cubicBezTo>
                <a:cubicBezTo>
                  <a:pt x="1756" y="1794"/>
                  <a:pt x="1759" y="1793"/>
                  <a:pt x="1759" y="1789"/>
                </a:cubicBezTo>
                <a:cubicBezTo>
                  <a:pt x="1754" y="1787"/>
                  <a:pt x="1749" y="1786"/>
                  <a:pt x="1745" y="1790"/>
                </a:cubicBezTo>
                <a:close/>
                <a:moveTo>
                  <a:pt x="404" y="134"/>
                </a:moveTo>
                <a:cubicBezTo>
                  <a:pt x="407" y="141"/>
                  <a:pt x="412" y="138"/>
                  <a:pt x="418" y="138"/>
                </a:cubicBezTo>
                <a:cubicBezTo>
                  <a:pt x="414" y="134"/>
                  <a:pt x="410" y="133"/>
                  <a:pt x="404" y="134"/>
                </a:cubicBezTo>
                <a:close/>
                <a:moveTo>
                  <a:pt x="2540" y="1691"/>
                </a:moveTo>
                <a:cubicBezTo>
                  <a:pt x="2540" y="1692"/>
                  <a:pt x="2540" y="1693"/>
                  <a:pt x="2541" y="1694"/>
                </a:cubicBezTo>
                <a:cubicBezTo>
                  <a:pt x="2543" y="1696"/>
                  <a:pt x="2546" y="1697"/>
                  <a:pt x="2549" y="1694"/>
                </a:cubicBezTo>
                <a:cubicBezTo>
                  <a:pt x="2549" y="1694"/>
                  <a:pt x="2550" y="1691"/>
                  <a:pt x="2549" y="1690"/>
                </a:cubicBezTo>
                <a:cubicBezTo>
                  <a:pt x="2547" y="1688"/>
                  <a:pt x="2544" y="1688"/>
                  <a:pt x="2541" y="1690"/>
                </a:cubicBezTo>
                <a:cubicBezTo>
                  <a:pt x="2541" y="1690"/>
                  <a:pt x="2540" y="1690"/>
                  <a:pt x="2540" y="1691"/>
                </a:cubicBezTo>
                <a:close/>
                <a:moveTo>
                  <a:pt x="282" y="447"/>
                </a:moveTo>
                <a:cubicBezTo>
                  <a:pt x="281" y="445"/>
                  <a:pt x="281" y="443"/>
                  <a:pt x="280" y="443"/>
                </a:cubicBezTo>
                <a:cubicBezTo>
                  <a:pt x="279" y="443"/>
                  <a:pt x="278" y="443"/>
                  <a:pt x="277" y="443"/>
                </a:cubicBezTo>
                <a:cubicBezTo>
                  <a:pt x="277" y="443"/>
                  <a:pt x="276" y="446"/>
                  <a:pt x="277" y="446"/>
                </a:cubicBezTo>
                <a:cubicBezTo>
                  <a:pt x="278" y="446"/>
                  <a:pt x="280" y="446"/>
                  <a:pt x="282" y="447"/>
                </a:cubicBezTo>
                <a:close/>
                <a:moveTo>
                  <a:pt x="391" y="408"/>
                </a:moveTo>
                <a:cubicBezTo>
                  <a:pt x="393" y="407"/>
                  <a:pt x="394" y="407"/>
                  <a:pt x="396" y="406"/>
                </a:cubicBezTo>
                <a:cubicBezTo>
                  <a:pt x="396" y="406"/>
                  <a:pt x="395" y="404"/>
                  <a:pt x="395" y="404"/>
                </a:cubicBezTo>
                <a:cubicBezTo>
                  <a:pt x="393" y="403"/>
                  <a:pt x="392" y="403"/>
                  <a:pt x="390" y="403"/>
                </a:cubicBezTo>
                <a:cubicBezTo>
                  <a:pt x="390" y="405"/>
                  <a:pt x="391" y="406"/>
                  <a:pt x="391" y="408"/>
                </a:cubicBezTo>
                <a:close/>
                <a:moveTo>
                  <a:pt x="2636" y="623"/>
                </a:moveTo>
                <a:cubicBezTo>
                  <a:pt x="2632" y="625"/>
                  <a:pt x="2629" y="625"/>
                  <a:pt x="2628" y="627"/>
                </a:cubicBezTo>
                <a:cubicBezTo>
                  <a:pt x="2627" y="627"/>
                  <a:pt x="2627" y="630"/>
                  <a:pt x="2627" y="631"/>
                </a:cubicBezTo>
                <a:cubicBezTo>
                  <a:pt x="2629" y="631"/>
                  <a:pt x="2631" y="632"/>
                  <a:pt x="2632" y="631"/>
                </a:cubicBezTo>
                <a:cubicBezTo>
                  <a:pt x="2633" y="630"/>
                  <a:pt x="2634" y="628"/>
                  <a:pt x="2636" y="623"/>
                </a:cubicBezTo>
                <a:close/>
                <a:moveTo>
                  <a:pt x="429" y="1589"/>
                </a:moveTo>
                <a:cubicBezTo>
                  <a:pt x="429" y="1588"/>
                  <a:pt x="429" y="1587"/>
                  <a:pt x="430" y="1586"/>
                </a:cubicBezTo>
                <a:cubicBezTo>
                  <a:pt x="429" y="1586"/>
                  <a:pt x="427" y="1586"/>
                  <a:pt x="427" y="1586"/>
                </a:cubicBezTo>
                <a:cubicBezTo>
                  <a:pt x="426" y="1588"/>
                  <a:pt x="426" y="1589"/>
                  <a:pt x="426" y="1590"/>
                </a:cubicBezTo>
                <a:cubicBezTo>
                  <a:pt x="427" y="1590"/>
                  <a:pt x="428" y="1590"/>
                  <a:pt x="429" y="1589"/>
                </a:cubicBezTo>
                <a:close/>
                <a:moveTo>
                  <a:pt x="2788" y="671"/>
                </a:moveTo>
                <a:cubicBezTo>
                  <a:pt x="2787" y="669"/>
                  <a:pt x="2787" y="667"/>
                  <a:pt x="2786" y="667"/>
                </a:cubicBezTo>
                <a:cubicBezTo>
                  <a:pt x="2785" y="667"/>
                  <a:pt x="2783" y="667"/>
                  <a:pt x="2782" y="667"/>
                </a:cubicBezTo>
                <a:cubicBezTo>
                  <a:pt x="2781" y="668"/>
                  <a:pt x="2780" y="670"/>
                  <a:pt x="2783" y="671"/>
                </a:cubicBezTo>
                <a:cubicBezTo>
                  <a:pt x="2784" y="671"/>
                  <a:pt x="2786" y="671"/>
                  <a:pt x="2788" y="671"/>
                </a:cubicBezTo>
                <a:close/>
                <a:moveTo>
                  <a:pt x="2546" y="1618"/>
                </a:moveTo>
                <a:cubicBezTo>
                  <a:pt x="2546" y="1617"/>
                  <a:pt x="2546" y="1616"/>
                  <a:pt x="2546" y="1615"/>
                </a:cubicBezTo>
                <a:cubicBezTo>
                  <a:pt x="2545" y="1615"/>
                  <a:pt x="2544" y="1614"/>
                  <a:pt x="2543" y="1615"/>
                </a:cubicBezTo>
                <a:cubicBezTo>
                  <a:pt x="2543" y="1616"/>
                  <a:pt x="2543" y="1617"/>
                  <a:pt x="2543" y="1618"/>
                </a:cubicBezTo>
                <a:cubicBezTo>
                  <a:pt x="2544" y="1618"/>
                  <a:pt x="2545" y="1618"/>
                  <a:pt x="2546" y="1618"/>
                </a:cubicBezTo>
                <a:close/>
                <a:moveTo>
                  <a:pt x="423" y="1577"/>
                </a:moveTo>
                <a:cubicBezTo>
                  <a:pt x="423" y="1577"/>
                  <a:pt x="424" y="1577"/>
                  <a:pt x="424" y="1577"/>
                </a:cubicBezTo>
                <a:cubicBezTo>
                  <a:pt x="424" y="1576"/>
                  <a:pt x="424" y="1575"/>
                  <a:pt x="424" y="1575"/>
                </a:cubicBezTo>
                <a:cubicBezTo>
                  <a:pt x="424" y="1575"/>
                  <a:pt x="423" y="1575"/>
                  <a:pt x="423" y="1575"/>
                </a:cubicBezTo>
                <a:cubicBezTo>
                  <a:pt x="423" y="1576"/>
                  <a:pt x="423" y="1576"/>
                  <a:pt x="423" y="1577"/>
                </a:cubicBezTo>
                <a:close/>
                <a:moveTo>
                  <a:pt x="2915" y="567"/>
                </a:moveTo>
                <a:cubicBezTo>
                  <a:pt x="2914" y="567"/>
                  <a:pt x="2914" y="567"/>
                  <a:pt x="2914" y="567"/>
                </a:cubicBezTo>
                <a:cubicBezTo>
                  <a:pt x="2915" y="568"/>
                  <a:pt x="2915" y="568"/>
                  <a:pt x="2915" y="568"/>
                </a:cubicBezTo>
                <a:lnTo>
                  <a:pt x="2915" y="567"/>
                </a:lnTo>
                <a:close/>
                <a:moveTo>
                  <a:pt x="477" y="351"/>
                </a:moveTo>
                <a:cubicBezTo>
                  <a:pt x="477" y="352"/>
                  <a:pt x="477" y="352"/>
                  <a:pt x="477" y="352"/>
                </a:cubicBezTo>
                <a:cubicBezTo>
                  <a:pt x="477" y="352"/>
                  <a:pt x="478" y="351"/>
                  <a:pt x="478" y="351"/>
                </a:cubicBezTo>
                <a:cubicBezTo>
                  <a:pt x="477" y="351"/>
                  <a:pt x="477" y="351"/>
                  <a:pt x="477" y="351"/>
                </a:cubicBezTo>
                <a:close/>
                <a:moveTo>
                  <a:pt x="848" y="109"/>
                </a:moveTo>
                <a:cubicBezTo>
                  <a:pt x="848" y="108"/>
                  <a:pt x="847" y="107"/>
                  <a:pt x="847" y="106"/>
                </a:cubicBezTo>
                <a:cubicBezTo>
                  <a:pt x="847" y="106"/>
                  <a:pt x="845" y="106"/>
                  <a:pt x="845" y="106"/>
                </a:cubicBezTo>
                <a:cubicBezTo>
                  <a:pt x="845" y="107"/>
                  <a:pt x="845" y="108"/>
                  <a:pt x="845" y="108"/>
                </a:cubicBezTo>
                <a:cubicBezTo>
                  <a:pt x="846" y="109"/>
                  <a:pt x="847" y="109"/>
                  <a:pt x="848" y="109"/>
                </a:cubicBezTo>
                <a:close/>
                <a:moveTo>
                  <a:pt x="454" y="350"/>
                </a:moveTo>
                <a:cubicBezTo>
                  <a:pt x="454" y="349"/>
                  <a:pt x="454" y="349"/>
                  <a:pt x="454" y="348"/>
                </a:cubicBezTo>
                <a:cubicBezTo>
                  <a:pt x="454" y="348"/>
                  <a:pt x="453" y="348"/>
                  <a:pt x="452" y="348"/>
                </a:cubicBezTo>
                <a:cubicBezTo>
                  <a:pt x="453" y="349"/>
                  <a:pt x="453" y="349"/>
                  <a:pt x="453" y="350"/>
                </a:cubicBezTo>
                <a:cubicBezTo>
                  <a:pt x="453" y="350"/>
                  <a:pt x="454" y="350"/>
                  <a:pt x="454" y="350"/>
                </a:cubicBezTo>
                <a:close/>
                <a:moveTo>
                  <a:pt x="444" y="348"/>
                </a:moveTo>
                <a:cubicBezTo>
                  <a:pt x="443" y="347"/>
                  <a:pt x="443" y="346"/>
                  <a:pt x="443" y="346"/>
                </a:cubicBezTo>
                <a:cubicBezTo>
                  <a:pt x="442" y="346"/>
                  <a:pt x="442" y="347"/>
                  <a:pt x="442" y="347"/>
                </a:cubicBezTo>
                <a:cubicBezTo>
                  <a:pt x="443" y="347"/>
                  <a:pt x="443" y="347"/>
                  <a:pt x="444" y="348"/>
                </a:cubicBezTo>
                <a:close/>
                <a:moveTo>
                  <a:pt x="2610" y="631"/>
                </a:moveTo>
                <a:cubicBezTo>
                  <a:pt x="2609" y="630"/>
                  <a:pt x="2609" y="629"/>
                  <a:pt x="2608" y="629"/>
                </a:cubicBezTo>
                <a:cubicBezTo>
                  <a:pt x="2608" y="629"/>
                  <a:pt x="2607" y="629"/>
                  <a:pt x="2607" y="629"/>
                </a:cubicBezTo>
                <a:cubicBezTo>
                  <a:pt x="2607" y="630"/>
                  <a:pt x="2607" y="631"/>
                  <a:pt x="2607" y="632"/>
                </a:cubicBezTo>
                <a:cubicBezTo>
                  <a:pt x="2608" y="631"/>
                  <a:pt x="2609" y="631"/>
                  <a:pt x="2610" y="631"/>
                </a:cubicBezTo>
                <a:close/>
                <a:moveTo>
                  <a:pt x="2662" y="70"/>
                </a:moveTo>
                <a:cubicBezTo>
                  <a:pt x="2662" y="70"/>
                  <a:pt x="2663" y="70"/>
                  <a:pt x="2663" y="69"/>
                </a:cubicBezTo>
                <a:cubicBezTo>
                  <a:pt x="2663" y="69"/>
                  <a:pt x="2663" y="69"/>
                  <a:pt x="2662" y="69"/>
                </a:cubicBezTo>
                <a:cubicBezTo>
                  <a:pt x="2662" y="69"/>
                  <a:pt x="2662" y="69"/>
                  <a:pt x="2661" y="69"/>
                </a:cubicBezTo>
                <a:cubicBezTo>
                  <a:pt x="2661" y="69"/>
                  <a:pt x="2662" y="70"/>
                  <a:pt x="2662" y="70"/>
                </a:cubicBezTo>
                <a:close/>
                <a:moveTo>
                  <a:pt x="838" y="115"/>
                </a:moveTo>
                <a:cubicBezTo>
                  <a:pt x="838" y="114"/>
                  <a:pt x="838" y="114"/>
                  <a:pt x="838" y="113"/>
                </a:cubicBezTo>
                <a:cubicBezTo>
                  <a:pt x="837" y="113"/>
                  <a:pt x="837" y="113"/>
                  <a:pt x="836" y="114"/>
                </a:cubicBezTo>
                <a:cubicBezTo>
                  <a:pt x="836" y="114"/>
                  <a:pt x="837" y="115"/>
                  <a:pt x="837" y="115"/>
                </a:cubicBezTo>
                <a:cubicBezTo>
                  <a:pt x="837" y="115"/>
                  <a:pt x="838" y="115"/>
                  <a:pt x="838" y="115"/>
                </a:cubicBezTo>
                <a:close/>
                <a:moveTo>
                  <a:pt x="791" y="156"/>
                </a:moveTo>
                <a:cubicBezTo>
                  <a:pt x="792" y="156"/>
                  <a:pt x="792" y="156"/>
                  <a:pt x="792" y="156"/>
                </a:cubicBezTo>
                <a:cubicBezTo>
                  <a:pt x="791" y="155"/>
                  <a:pt x="791" y="155"/>
                  <a:pt x="791" y="155"/>
                </a:cubicBezTo>
                <a:lnTo>
                  <a:pt x="791" y="15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Заглавие 1"/>
          <p:cNvSpPr>
            <a:spLocks noGrp="1" noEditPoints="1"/>
          </p:cNvSpPr>
          <p:nvPr>
            <p:ph type="title" hasCustomPrompt="1"/>
          </p:nvPr>
        </p:nvSpPr>
        <p:spPr>
          <a:xfrm>
            <a:off x="2094679" y="2681514"/>
            <a:ext cx="8002642" cy="831706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8" name="Текстов контейнер 7"/>
          <p:cNvSpPr>
            <a:spLocks noGrp="1" noEditPoints="1"/>
          </p:cNvSpPr>
          <p:nvPr>
            <p:ph type="body" sz="quarter" idx="10" hasCustomPrompt="1"/>
          </p:nvPr>
        </p:nvSpPr>
        <p:spPr>
          <a:xfrm>
            <a:off x="2094679" y="3609191"/>
            <a:ext cx="8002642" cy="831706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 panose="020B0604020202020204"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с подписью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иране 43"/>
          <p:cNvGrpSpPr/>
          <p:nvPr/>
        </p:nvGrpSpPr>
        <p:grpSpPr>
          <a:xfrm>
            <a:off x="-96256" y="-36096"/>
            <a:ext cx="6088063" cy="5411788"/>
            <a:chOff x="-3085309" y="3148833"/>
            <a:chExt cx="6088063" cy="541178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5" name="Freeform 48"/>
            <p:cNvSpPr/>
            <p:nvPr userDrawn="1"/>
          </p:nvSpPr>
          <p:spPr bwMode="auto">
            <a:xfrm>
              <a:off x="1453354" y="6298433"/>
              <a:ext cx="1588" cy="3175"/>
            </a:xfrm>
            <a:custGeom>
              <a:avLst/>
              <a:rect l="l" t="t" r="r" b="b"/>
              <a:pathLst>
                <a:path w="1" h="3">
                  <a:moveTo>
                    <a:pt x="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6" name="Freeform 49"/>
            <p:cNvSpPr/>
            <p:nvPr userDrawn="1"/>
          </p:nvSpPr>
          <p:spPr bwMode="auto">
            <a:xfrm>
              <a:off x="1442241" y="6301608"/>
              <a:ext cx="11113" cy="9525"/>
            </a:xfrm>
            <a:custGeom>
              <a:avLst/>
              <a:rect l="l" t="t" r="r" b="b"/>
              <a:pathLst>
                <a:path w="8" h="7">
                  <a:moveTo>
                    <a:pt x="8" y="0"/>
                  </a:moveTo>
                  <a:cubicBezTo>
                    <a:pt x="7" y="2"/>
                    <a:pt x="5" y="7"/>
                    <a:pt x="1" y="7"/>
                  </a:cubicBezTo>
                  <a:cubicBezTo>
                    <a:pt x="2" y="3"/>
                    <a:pt x="0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7" name="Freeform 50"/>
            <p:cNvSpPr/>
            <p:nvPr userDrawn="1"/>
          </p:nvSpPr>
          <p:spPr bwMode="auto">
            <a:xfrm>
              <a:off x="1140616" y="6936608"/>
              <a:ext cx="6350" cy="9525"/>
            </a:xfrm>
            <a:custGeom>
              <a:avLst/>
              <a:rect l="l" t="t" r="r" b="b"/>
              <a:pathLst>
                <a:path w="5" h="7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5"/>
                    <a:pt x="0" y="7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8" name="Freeform 51"/>
            <p:cNvSpPr/>
            <p:nvPr userDrawn="1"/>
          </p:nvSpPr>
          <p:spPr bwMode="auto">
            <a:xfrm>
              <a:off x="1429541" y="6069833"/>
              <a:ext cx="161925" cy="388938"/>
            </a:xfrm>
            <a:custGeom>
              <a:avLst/>
              <a:rect l="l" t="t" r="r" b="b"/>
              <a:pathLst>
                <a:path w="117" h="282">
                  <a:moveTo>
                    <a:pt x="114" y="0"/>
                  </a:moveTo>
                  <a:cubicBezTo>
                    <a:pt x="117" y="15"/>
                    <a:pt x="117" y="15"/>
                    <a:pt x="112" y="26"/>
                  </a:cubicBezTo>
                  <a:cubicBezTo>
                    <a:pt x="0" y="282"/>
                    <a:pt x="77" y="31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9" name="Freeform 52"/>
            <p:cNvSpPr/>
            <p:nvPr userDrawn="1"/>
          </p:nvSpPr>
          <p:spPr bwMode="auto">
            <a:xfrm>
              <a:off x="1264441" y="6503221"/>
              <a:ext cx="107950" cy="142875"/>
            </a:xfrm>
            <a:custGeom>
              <a:avLst/>
              <a:rect l="l" t="t" r="r" b="b"/>
              <a:pathLst>
                <a:path w="78" h="103">
                  <a:moveTo>
                    <a:pt x="78" y="0"/>
                  </a:moveTo>
                  <a:cubicBezTo>
                    <a:pt x="39" y="77"/>
                    <a:pt x="30" y="57"/>
                    <a:pt x="8" y="98"/>
                  </a:cubicBezTo>
                  <a:cubicBezTo>
                    <a:pt x="7" y="99"/>
                    <a:pt x="4" y="101"/>
                    <a:pt x="0" y="103"/>
                  </a:cubicBezTo>
                  <a:cubicBezTo>
                    <a:pt x="9" y="88"/>
                    <a:pt x="14" y="74"/>
                    <a:pt x="23" y="63"/>
                  </a:cubicBezTo>
                  <a:cubicBezTo>
                    <a:pt x="46" y="36"/>
                    <a:pt x="46" y="23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0" name="Freeform 53"/>
            <p:cNvSpPr/>
            <p:nvPr userDrawn="1"/>
          </p:nvSpPr>
          <p:spPr bwMode="auto">
            <a:xfrm>
              <a:off x="1542254" y="6095233"/>
              <a:ext cx="4763" cy="7938"/>
            </a:xfrm>
            <a:custGeom>
              <a:avLst/>
              <a:rect l="l" t="t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1" name="Freeform 54"/>
            <p:cNvSpPr/>
            <p:nvPr userDrawn="1"/>
          </p:nvSpPr>
          <p:spPr bwMode="auto">
            <a:xfrm>
              <a:off x="1520029" y="6103171"/>
              <a:ext cx="22225" cy="46038"/>
            </a:xfrm>
            <a:custGeom>
              <a:avLst/>
              <a:rect l="l" t="t" r="r" b="b"/>
              <a:pathLst>
                <a:path w="17" h="34">
                  <a:moveTo>
                    <a:pt x="17" y="0"/>
                  </a:moveTo>
                  <a:cubicBezTo>
                    <a:pt x="16" y="6"/>
                    <a:pt x="14" y="17"/>
                    <a:pt x="0" y="34"/>
                  </a:cubicBezTo>
                  <a:cubicBezTo>
                    <a:pt x="3" y="20"/>
                    <a:pt x="12" y="11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2" name="Freeform 55"/>
            <p:cNvSpPr/>
            <p:nvPr userDrawn="1"/>
          </p:nvSpPr>
          <p:spPr bwMode="auto">
            <a:xfrm>
              <a:off x="1493041" y="6179371"/>
              <a:ext cx="11113" cy="19050"/>
            </a:xfrm>
            <a:custGeom>
              <a:avLst/>
              <a:rect l="l" t="t" r="r" b="b"/>
              <a:pathLst>
                <a:path w="8" h="14">
                  <a:moveTo>
                    <a:pt x="8" y="0"/>
                  </a:moveTo>
                  <a:cubicBezTo>
                    <a:pt x="6" y="10"/>
                    <a:pt x="8" y="7"/>
                    <a:pt x="0" y="14"/>
                  </a:cubicBezTo>
                  <a:cubicBezTo>
                    <a:pt x="2" y="4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3" name="Freeform 56"/>
            <p:cNvSpPr/>
            <p:nvPr userDrawn="1"/>
          </p:nvSpPr>
          <p:spPr bwMode="auto">
            <a:xfrm>
              <a:off x="1454941" y="6296846"/>
              <a:ext cx="4763" cy="3175"/>
            </a:xfrm>
            <a:custGeom>
              <a:avLst/>
              <a:rect l="l" t="t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4" y="1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4" name="Freeform 57"/>
            <p:cNvSpPr/>
            <p:nvPr userDrawn="1"/>
          </p:nvSpPr>
          <p:spPr bwMode="auto">
            <a:xfrm>
              <a:off x="1385091" y="6457183"/>
              <a:ext cx="11113" cy="14288"/>
            </a:xfrm>
            <a:custGeom>
              <a:avLst/>
              <a:rect l="l" t="t" r="r" b="b"/>
              <a:pathLst>
                <a:path w="8" h="11">
                  <a:moveTo>
                    <a:pt x="1" y="11"/>
                  </a:moveTo>
                  <a:cubicBezTo>
                    <a:pt x="2" y="6"/>
                    <a:pt x="0" y="9"/>
                    <a:pt x="8" y="0"/>
                  </a:cubicBezTo>
                  <a:cubicBezTo>
                    <a:pt x="5" y="11"/>
                    <a:pt x="7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5" name="Freeform 58"/>
            <p:cNvSpPr/>
            <p:nvPr userDrawn="1"/>
          </p:nvSpPr>
          <p:spPr bwMode="auto">
            <a:xfrm>
              <a:off x="794541" y="7289033"/>
              <a:ext cx="303213" cy="561975"/>
            </a:xfrm>
            <a:custGeom>
              <a:avLst/>
              <a:rect l="l" t="t" r="r" b="b"/>
              <a:pathLst>
                <a:path w="220" h="406">
                  <a:moveTo>
                    <a:pt x="165" y="101"/>
                  </a:moveTo>
                  <a:cubicBezTo>
                    <a:pt x="0" y="406"/>
                    <a:pt x="20" y="369"/>
                    <a:pt x="6" y="382"/>
                  </a:cubicBezTo>
                  <a:cubicBezTo>
                    <a:pt x="3" y="362"/>
                    <a:pt x="220" y="0"/>
                    <a:pt x="165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6" name="Freeform 59"/>
            <p:cNvSpPr/>
            <p:nvPr userDrawn="1"/>
          </p:nvSpPr>
          <p:spPr bwMode="auto">
            <a:xfrm>
              <a:off x="1127916" y="6881046"/>
              <a:ext cx="42863" cy="44450"/>
            </a:xfrm>
            <a:custGeom>
              <a:avLst/>
              <a:rect l="l" t="t" r="r" b="b"/>
              <a:pathLst>
                <a:path w="31" h="32">
                  <a:moveTo>
                    <a:pt x="18" y="32"/>
                  </a:moveTo>
                  <a:cubicBezTo>
                    <a:pt x="0" y="23"/>
                    <a:pt x="31" y="0"/>
                    <a:pt x="1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7" name="Freeform 60"/>
            <p:cNvSpPr/>
            <p:nvPr userDrawn="1"/>
          </p:nvSpPr>
          <p:spPr bwMode="auto">
            <a:xfrm>
              <a:off x="1153316" y="692549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8" name="Freeform 61"/>
            <p:cNvSpPr/>
            <p:nvPr userDrawn="1"/>
          </p:nvSpPr>
          <p:spPr bwMode="auto">
            <a:xfrm>
              <a:off x="769141" y="7785921"/>
              <a:ext cx="15875" cy="25400"/>
            </a:xfrm>
            <a:custGeom>
              <a:avLst/>
              <a:rect l="l" t="t" r="r" b="b"/>
              <a:pathLst>
                <a:path w="11" h="19">
                  <a:moveTo>
                    <a:pt x="0" y="19"/>
                  </a:moveTo>
                  <a:cubicBezTo>
                    <a:pt x="0" y="11"/>
                    <a:pt x="4" y="6"/>
                    <a:pt x="10" y="0"/>
                  </a:cubicBezTo>
                  <a:cubicBezTo>
                    <a:pt x="11" y="9"/>
                    <a:pt x="7" y="15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9" name="Freeform 62"/>
            <p:cNvSpPr/>
            <p:nvPr userDrawn="1"/>
          </p:nvSpPr>
          <p:spPr bwMode="auto">
            <a:xfrm>
              <a:off x="727866" y="7349358"/>
              <a:ext cx="260350" cy="468313"/>
            </a:xfrm>
            <a:custGeom>
              <a:avLst/>
              <a:rect l="l" t="t" r="r" b="b"/>
              <a:pathLst>
                <a:path w="189" h="339">
                  <a:moveTo>
                    <a:pt x="155" y="48"/>
                  </a:moveTo>
                  <a:cubicBezTo>
                    <a:pt x="164" y="39"/>
                    <a:pt x="176" y="0"/>
                    <a:pt x="189" y="7"/>
                  </a:cubicBezTo>
                  <a:cubicBezTo>
                    <a:pt x="177" y="32"/>
                    <a:pt x="25" y="310"/>
                    <a:pt x="9" y="335"/>
                  </a:cubicBezTo>
                  <a:cubicBezTo>
                    <a:pt x="7" y="339"/>
                    <a:pt x="3" y="339"/>
                    <a:pt x="0" y="339"/>
                  </a:cubicBezTo>
                  <a:cubicBezTo>
                    <a:pt x="1" y="339"/>
                    <a:pt x="128" y="106"/>
                    <a:pt x="131" y="102"/>
                  </a:cubicBezTo>
                  <a:cubicBezTo>
                    <a:pt x="144" y="86"/>
                    <a:pt x="143" y="60"/>
                    <a:pt x="1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0" name="Freeform 63"/>
            <p:cNvSpPr/>
            <p:nvPr userDrawn="1"/>
          </p:nvSpPr>
          <p:spPr bwMode="auto">
            <a:xfrm>
              <a:off x="802478" y="7744646"/>
              <a:ext cx="6350" cy="9525"/>
            </a:xfrm>
            <a:custGeom>
              <a:avLst/>
              <a:rect l="l" t="t" r="r" b="b"/>
              <a:pathLst>
                <a:path w="4" h="7">
                  <a:moveTo>
                    <a:pt x="4" y="1"/>
                  </a:moveTo>
                  <a:cubicBezTo>
                    <a:pt x="2" y="7"/>
                    <a:pt x="3" y="5"/>
                    <a:pt x="0" y="6"/>
                  </a:cubicBezTo>
                  <a:cubicBezTo>
                    <a:pt x="2" y="0"/>
                    <a:pt x="1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1" name="Freeform 64"/>
            <p:cNvSpPr/>
            <p:nvPr userDrawn="1"/>
          </p:nvSpPr>
          <p:spPr bwMode="auto">
            <a:xfrm>
              <a:off x="996153" y="7320783"/>
              <a:ext cx="3175" cy="3175"/>
            </a:xfrm>
            <a:custGeom>
              <a:avLst/>
              <a:rect l="l" t="t" r="r" b="b"/>
              <a:pathLst>
                <a:path w="2" h="3">
                  <a:moveTo>
                    <a:pt x="2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1" y="0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2" name="Freeform 65"/>
            <p:cNvSpPr/>
            <p:nvPr userDrawn="1"/>
          </p:nvSpPr>
          <p:spPr bwMode="auto">
            <a:xfrm>
              <a:off x="829466" y="7695433"/>
              <a:ext cx="4763" cy="9525"/>
            </a:xfrm>
            <a:custGeom>
              <a:avLst/>
              <a:rect l="l" t="t" r="r" b="b"/>
              <a:pathLst>
                <a:path w="4" h="7">
                  <a:moveTo>
                    <a:pt x="0" y="5"/>
                  </a:moveTo>
                  <a:cubicBezTo>
                    <a:pt x="2" y="0"/>
                    <a:pt x="1" y="1"/>
                    <a:pt x="4" y="1"/>
                  </a:cubicBezTo>
                  <a:cubicBezTo>
                    <a:pt x="3" y="7"/>
                    <a:pt x="4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3" name="Freeform 66"/>
            <p:cNvSpPr/>
            <p:nvPr userDrawn="1"/>
          </p:nvSpPr>
          <p:spPr bwMode="auto">
            <a:xfrm>
              <a:off x="861216" y="7684321"/>
              <a:ext cx="33338" cy="71438"/>
            </a:xfrm>
            <a:custGeom>
              <a:avLst/>
              <a:rect l="l" t="t" r="r" b="b"/>
              <a:pathLst>
                <a:path w="25" h="51">
                  <a:moveTo>
                    <a:pt x="4" y="51"/>
                  </a:moveTo>
                  <a:cubicBezTo>
                    <a:pt x="1" y="50"/>
                    <a:pt x="0" y="48"/>
                    <a:pt x="2" y="44"/>
                  </a:cubicBezTo>
                  <a:cubicBezTo>
                    <a:pt x="25" y="0"/>
                    <a:pt x="25" y="47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4" name="Freeform 67"/>
            <p:cNvSpPr/>
            <p:nvPr userDrawn="1"/>
          </p:nvSpPr>
          <p:spPr bwMode="auto">
            <a:xfrm>
              <a:off x="2715416" y="3967983"/>
              <a:ext cx="68263" cy="125413"/>
            </a:xfrm>
            <a:custGeom>
              <a:avLst/>
              <a:rect l="l" t="t" r="r" b="b"/>
              <a:pathLst>
                <a:path w="49" h="91">
                  <a:moveTo>
                    <a:pt x="32" y="20"/>
                  </a:moveTo>
                  <a:cubicBezTo>
                    <a:pt x="37" y="9"/>
                    <a:pt x="44" y="0"/>
                    <a:pt x="49" y="10"/>
                  </a:cubicBezTo>
                  <a:cubicBezTo>
                    <a:pt x="37" y="38"/>
                    <a:pt x="19" y="64"/>
                    <a:pt x="3" y="91"/>
                  </a:cubicBezTo>
                  <a:cubicBezTo>
                    <a:pt x="3" y="91"/>
                    <a:pt x="2" y="91"/>
                    <a:pt x="0" y="90"/>
                  </a:cubicBezTo>
                  <a:cubicBezTo>
                    <a:pt x="3" y="63"/>
                    <a:pt x="17" y="58"/>
                    <a:pt x="3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5" name="Freeform 68"/>
            <p:cNvSpPr/>
            <p:nvPr userDrawn="1"/>
          </p:nvSpPr>
          <p:spPr bwMode="auto">
            <a:xfrm>
              <a:off x="2840829" y="3498083"/>
              <a:ext cx="61913" cy="104775"/>
            </a:xfrm>
            <a:custGeom>
              <a:avLst/>
              <a:rect l="l" t="t" r="r" b="b"/>
              <a:pathLst>
                <a:path w="44" h="76">
                  <a:moveTo>
                    <a:pt x="44" y="0"/>
                  </a:moveTo>
                  <a:cubicBezTo>
                    <a:pt x="31" y="32"/>
                    <a:pt x="31" y="32"/>
                    <a:pt x="0" y="76"/>
                  </a:cubicBezTo>
                  <a:cubicBezTo>
                    <a:pt x="22" y="28"/>
                    <a:pt x="25" y="23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6" name="Freeform 69"/>
            <p:cNvSpPr/>
            <p:nvPr userDrawn="1"/>
          </p:nvSpPr>
          <p:spPr bwMode="auto">
            <a:xfrm>
              <a:off x="2556666" y="3925121"/>
              <a:ext cx="322263" cy="525463"/>
            </a:xfrm>
            <a:custGeom>
              <a:avLst/>
              <a:rect l="l" t="t" r="r" b="b"/>
              <a:pathLst>
                <a:path w="233" h="380">
                  <a:moveTo>
                    <a:pt x="194" y="30"/>
                  </a:moveTo>
                  <a:cubicBezTo>
                    <a:pt x="211" y="40"/>
                    <a:pt x="233" y="0"/>
                    <a:pt x="160" y="125"/>
                  </a:cubicBezTo>
                  <a:cubicBezTo>
                    <a:pt x="159" y="127"/>
                    <a:pt x="156" y="130"/>
                    <a:pt x="154" y="132"/>
                  </a:cubicBezTo>
                  <a:cubicBezTo>
                    <a:pt x="149" y="121"/>
                    <a:pt x="163" y="113"/>
                    <a:pt x="163" y="96"/>
                  </a:cubicBezTo>
                  <a:cubicBezTo>
                    <a:pt x="0" y="380"/>
                    <a:pt x="21" y="347"/>
                    <a:pt x="12" y="351"/>
                  </a:cubicBezTo>
                  <a:cubicBezTo>
                    <a:pt x="18" y="334"/>
                    <a:pt x="26" y="319"/>
                    <a:pt x="34" y="305"/>
                  </a:cubicBezTo>
                  <a:cubicBezTo>
                    <a:pt x="145" y="108"/>
                    <a:pt x="174" y="19"/>
                    <a:pt x="19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7" name="Freeform 70"/>
            <p:cNvSpPr/>
            <p:nvPr userDrawn="1"/>
          </p:nvSpPr>
          <p:spPr bwMode="auto">
            <a:xfrm>
              <a:off x="2826541" y="3804471"/>
              <a:ext cx="6350" cy="14288"/>
            </a:xfrm>
            <a:custGeom>
              <a:avLst/>
              <a:rect l="l" t="t" r="r" b="b"/>
              <a:pathLst>
                <a:path w="5" h="10">
                  <a:moveTo>
                    <a:pt x="4" y="2"/>
                  </a:moveTo>
                  <a:cubicBezTo>
                    <a:pt x="5" y="4"/>
                    <a:pt x="0" y="9"/>
                    <a:pt x="0" y="10"/>
                  </a:cubicBezTo>
                  <a:cubicBezTo>
                    <a:pt x="1" y="2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8" name="Freeform 71"/>
            <p:cNvSpPr/>
            <p:nvPr userDrawn="1"/>
          </p:nvSpPr>
          <p:spPr bwMode="auto">
            <a:xfrm>
              <a:off x="2872579" y="3623496"/>
              <a:ext cx="3175" cy="4763"/>
            </a:xfrm>
            <a:custGeom>
              <a:avLst/>
              <a:rect l="l" t="t" r="r" b="b"/>
              <a:pathLst>
                <a:path w="2" h="4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9" name="Freeform 72"/>
            <p:cNvSpPr/>
            <p:nvPr userDrawn="1"/>
          </p:nvSpPr>
          <p:spPr bwMode="auto">
            <a:xfrm>
              <a:off x="2945604" y="3482208"/>
              <a:ext cx="49213" cy="55563"/>
            </a:xfrm>
            <a:custGeom>
              <a:avLst/>
              <a:rect l="l" t="t" r="r" b="b"/>
              <a:pathLst>
                <a:path w="35" h="41">
                  <a:moveTo>
                    <a:pt x="23" y="0"/>
                  </a:moveTo>
                  <a:cubicBezTo>
                    <a:pt x="35" y="2"/>
                    <a:pt x="23" y="16"/>
                    <a:pt x="9" y="39"/>
                  </a:cubicBezTo>
                  <a:cubicBezTo>
                    <a:pt x="4" y="41"/>
                    <a:pt x="0" y="38"/>
                    <a:pt x="3" y="34"/>
                  </a:cubicBezTo>
                  <a:cubicBezTo>
                    <a:pt x="8" y="22"/>
                    <a:pt x="13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0" name="Freeform 73"/>
            <p:cNvSpPr/>
            <p:nvPr userDrawn="1"/>
          </p:nvSpPr>
          <p:spPr bwMode="auto">
            <a:xfrm>
              <a:off x="2997991" y="3499671"/>
              <a:ext cx="4763" cy="6350"/>
            </a:xfrm>
            <a:custGeom>
              <a:avLst/>
              <a:rect l="l" t="t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0"/>
                    <a:pt x="2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1" name="Freeform 74"/>
            <p:cNvSpPr/>
            <p:nvPr userDrawn="1"/>
          </p:nvSpPr>
          <p:spPr bwMode="auto">
            <a:xfrm>
              <a:off x="2926554" y="3559996"/>
              <a:ext cx="14288" cy="17463"/>
            </a:xfrm>
            <a:custGeom>
              <a:avLst/>
              <a:rect l="l" t="t" r="r" b="b"/>
              <a:pathLst>
                <a:path w="10" h="13">
                  <a:moveTo>
                    <a:pt x="8" y="0"/>
                  </a:moveTo>
                  <a:cubicBezTo>
                    <a:pt x="9" y="9"/>
                    <a:pt x="10" y="6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ubicBezTo>
                    <a:pt x="2" y="2"/>
                    <a:pt x="2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2" name="Freeform 75"/>
            <p:cNvSpPr/>
            <p:nvPr userDrawn="1"/>
          </p:nvSpPr>
          <p:spPr bwMode="auto">
            <a:xfrm>
              <a:off x="2850354" y="3613971"/>
              <a:ext cx="60325" cy="109538"/>
            </a:xfrm>
            <a:custGeom>
              <a:avLst/>
              <a:rect l="l" t="t" r="r" b="b"/>
              <a:pathLst>
                <a:path w="44" h="79">
                  <a:moveTo>
                    <a:pt x="44" y="8"/>
                  </a:moveTo>
                  <a:cubicBezTo>
                    <a:pt x="43" y="22"/>
                    <a:pt x="18" y="60"/>
                    <a:pt x="9" y="72"/>
                  </a:cubicBezTo>
                  <a:cubicBezTo>
                    <a:pt x="4" y="79"/>
                    <a:pt x="0" y="70"/>
                    <a:pt x="3" y="64"/>
                  </a:cubicBezTo>
                  <a:cubicBezTo>
                    <a:pt x="43" y="0"/>
                    <a:pt x="37" y="10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3" name="Freeform 76"/>
            <p:cNvSpPr/>
            <p:nvPr userDrawn="1"/>
          </p:nvSpPr>
          <p:spPr bwMode="auto">
            <a:xfrm>
              <a:off x="2682079" y="4136258"/>
              <a:ext cx="3175" cy="6350"/>
            </a:xfrm>
            <a:custGeom>
              <a:avLst/>
              <a:rect l="l" t="t" r="r" b="b"/>
              <a:pathLst>
                <a:path w="3" h="4">
                  <a:moveTo>
                    <a:pt x="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4" name="Freeform 77"/>
            <p:cNvSpPr/>
            <p:nvPr userDrawn="1"/>
          </p:nvSpPr>
          <p:spPr bwMode="auto">
            <a:xfrm>
              <a:off x="2420141" y="4718871"/>
              <a:ext cx="3175" cy="3175"/>
            </a:xfrm>
            <a:custGeom>
              <a:avLst/>
              <a:rect l="l" t="t" r="r" b="b"/>
              <a:pathLst>
                <a:path w="3" h="3"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1" y="0"/>
                    <a:pt x="0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5" name="Freeform 78"/>
            <p:cNvSpPr/>
            <p:nvPr userDrawn="1"/>
          </p:nvSpPr>
          <p:spPr bwMode="auto">
            <a:xfrm>
              <a:off x="1740691" y="5712646"/>
              <a:ext cx="7938" cy="3175"/>
            </a:xfrm>
            <a:custGeom>
              <a:avLst/>
              <a:rect l="l" t="t" r="r" b="b"/>
              <a:pathLst>
                <a:path w="6" h="2">
                  <a:moveTo>
                    <a:pt x="3" y="0"/>
                  </a:moveTo>
                  <a:cubicBezTo>
                    <a:pt x="6" y="0"/>
                    <a:pt x="6" y="0"/>
                    <a:pt x="3" y="2"/>
                  </a:cubicBezTo>
                  <a:cubicBezTo>
                    <a:pt x="0" y="2"/>
                    <a:pt x="0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6" name="Freeform 79"/>
            <p:cNvSpPr/>
            <p:nvPr userDrawn="1"/>
          </p:nvSpPr>
          <p:spPr bwMode="auto">
            <a:xfrm>
              <a:off x="2296316" y="4755383"/>
              <a:ext cx="11113" cy="17463"/>
            </a:xfrm>
            <a:custGeom>
              <a:avLst/>
              <a:rect l="l" t="t" r="r" b="b"/>
              <a:pathLst>
                <a:path w="8" h="12">
                  <a:moveTo>
                    <a:pt x="7" y="0"/>
                  </a:moveTo>
                  <a:cubicBezTo>
                    <a:pt x="6" y="5"/>
                    <a:pt x="8" y="2"/>
                    <a:pt x="0" y="12"/>
                  </a:cubicBezTo>
                  <a:cubicBezTo>
                    <a:pt x="3" y="0"/>
                    <a:pt x="2" y="4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7" name="Freeform 80"/>
            <p:cNvSpPr/>
            <p:nvPr userDrawn="1"/>
          </p:nvSpPr>
          <p:spPr bwMode="auto">
            <a:xfrm>
              <a:off x="2374104" y="4723633"/>
              <a:ext cx="58738" cy="115888"/>
            </a:xfrm>
            <a:custGeom>
              <a:avLst/>
              <a:rect l="l" t="t" r="r" b="b"/>
              <a:pathLst>
                <a:path w="43" h="84">
                  <a:moveTo>
                    <a:pt x="36" y="25"/>
                  </a:moveTo>
                  <a:cubicBezTo>
                    <a:pt x="27" y="46"/>
                    <a:pt x="17" y="66"/>
                    <a:pt x="0" y="84"/>
                  </a:cubicBezTo>
                  <a:cubicBezTo>
                    <a:pt x="6" y="48"/>
                    <a:pt x="7" y="52"/>
                    <a:pt x="35" y="0"/>
                  </a:cubicBezTo>
                  <a:cubicBezTo>
                    <a:pt x="36" y="3"/>
                    <a:pt x="43" y="9"/>
                    <a:pt x="3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8" name="Freeform 81"/>
            <p:cNvSpPr/>
            <p:nvPr userDrawn="1"/>
          </p:nvSpPr>
          <p:spPr bwMode="auto">
            <a:xfrm>
              <a:off x="2421729" y="472204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9" name="Freeform 82"/>
            <p:cNvSpPr/>
            <p:nvPr userDrawn="1"/>
          </p:nvSpPr>
          <p:spPr bwMode="auto">
            <a:xfrm>
              <a:off x="2639216" y="4169596"/>
              <a:ext cx="25400" cy="39688"/>
            </a:xfrm>
            <a:custGeom>
              <a:avLst/>
              <a:rect l="l" t="t" r="r" b="b"/>
              <a:pathLst>
                <a:path w="19" h="29">
                  <a:moveTo>
                    <a:pt x="19" y="4"/>
                  </a:moveTo>
                  <a:cubicBezTo>
                    <a:pt x="17" y="22"/>
                    <a:pt x="15" y="25"/>
                    <a:pt x="0" y="29"/>
                  </a:cubicBezTo>
                  <a:cubicBezTo>
                    <a:pt x="19" y="0"/>
                    <a:pt x="15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0" name="Freeform 83"/>
            <p:cNvSpPr/>
            <p:nvPr userDrawn="1"/>
          </p:nvSpPr>
          <p:spPr bwMode="auto">
            <a:xfrm>
              <a:off x="2545554" y="4436296"/>
              <a:ext cx="7938" cy="14288"/>
            </a:xfrm>
            <a:custGeom>
              <a:avLst/>
              <a:rect l="l" t="t" r="r" b="b"/>
              <a:pathLst>
                <a:path w="6" h="10">
                  <a:moveTo>
                    <a:pt x="4" y="7"/>
                  </a:moveTo>
                  <a:cubicBezTo>
                    <a:pt x="3" y="8"/>
                    <a:pt x="2" y="9"/>
                    <a:pt x="1" y="10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3"/>
                    <a:pt x="6" y="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1" name="Freeform 84"/>
            <p:cNvSpPr/>
            <p:nvPr userDrawn="1"/>
          </p:nvSpPr>
          <p:spPr bwMode="auto">
            <a:xfrm>
              <a:off x="2493166" y="4480746"/>
              <a:ext cx="36513" cy="58738"/>
            </a:xfrm>
            <a:custGeom>
              <a:avLst/>
              <a:rect l="l" t="t" r="r" b="b"/>
              <a:pathLst>
                <a:path w="27" h="42">
                  <a:moveTo>
                    <a:pt x="1" y="42"/>
                  </a:moveTo>
                  <a:cubicBezTo>
                    <a:pt x="7" y="20"/>
                    <a:pt x="0" y="32"/>
                    <a:pt x="24" y="0"/>
                  </a:cubicBezTo>
                  <a:cubicBezTo>
                    <a:pt x="27" y="12"/>
                    <a:pt x="11" y="32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2" name="Freeform 85"/>
            <p:cNvSpPr/>
            <p:nvPr userDrawn="1"/>
          </p:nvSpPr>
          <p:spPr bwMode="auto">
            <a:xfrm>
              <a:off x="2902741" y="3345683"/>
              <a:ext cx="9525" cy="14288"/>
            </a:xfrm>
            <a:custGeom>
              <a:avLst/>
              <a:rect l="l" t="t" r="r" b="b"/>
              <a:pathLst>
                <a:path w="7" h="11">
                  <a:moveTo>
                    <a:pt x="1" y="7"/>
                  </a:moveTo>
                  <a:cubicBezTo>
                    <a:pt x="4" y="0"/>
                    <a:pt x="7" y="7"/>
                    <a:pt x="4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3" name="Freeform 86"/>
            <p:cNvSpPr/>
            <p:nvPr userDrawn="1"/>
          </p:nvSpPr>
          <p:spPr bwMode="auto">
            <a:xfrm>
              <a:off x="2770979" y="3458396"/>
              <a:ext cx="12700" cy="15875"/>
            </a:xfrm>
            <a:custGeom>
              <a:avLst/>
              <a:rect l="l" t="t" r="r" b="b"/>
              <a:pathLst>
                <a:path w="9" h="11">
                  <a:moveTo>
                    <a:pt x="8" y="6"/>
                  </a:moveTo>
                  <a:cubicBezTo>
                    <a:pt x="7" y="11"/>
                    <a:pt x="4" y="10"/>
                    <a:pt x="0" y="10"/>
                  </a:cubicBezTo>
                  <a:cubicBezTo>
                    <a:pt x="1" y="9"/>
                    <a:pt x="2" y="7"/>
                    <a:pt x="5" y="4"/>
                  </a:cubicBezTo>
                  <a:cubicBezTo>
                    <a:pt x="8" y="0"/>
                    <a:pt x="9" y="1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4" name="Freeform 87"/>
            <p:cNvSpPr/>
            <p:nvPr userDrawn="1"/>
          </p:nvSpPr>
          <p:spPr bwMode="auto">
            <a:xfrm>
              <a:off x="-542134" y="8468546"/>
              <a:ext cx="55563" cy="28575"/>
            </a:xfrm>
            <a:custGeom>
              <a:avLst/>
              <a:rect l="l" t="t" r="r" b="b"/>
              <a:pathLst>
                <a:path w="40" h="21">
                  <a:moveTo>
                    <a:pt x="40" y="21"/>
                  </a:moveTo>
                  <a:cubicBezTo>
                    <a:pt x="22" y="16"/>
                    <a:pt x="20" y="15"/>
                    <a:pt x="0" y="0"/>
                  </a:cubicBezTo>
                  <a:cubicBezTo>
                    <a:pt x="20" y="6"/>
                    <a:pt x="25" y="9"/>
                    <a:pt x="4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5" name="Freeform 88"/>
            <p:cNvSpPr/>
            <p:nvPr userDrawn="1"/>
          </p:nvSpPr>
          <p:spPr bwMode="auto">
            <a:xfrm>
              <a:off x="-3085309" y="3148833"/>
              <a:ext cx="6000750" cy="5392738"/>
            </a:xfrm>
            <a:custGeom>
              <a:avLst/>
              <a:rect l="l" t="t" r="r" b="b"/>
              <a:pathLst>
                <a:path w="4354" h="3903">
                  <a:moveTo>
                    <a:pt x="4354" y="0"/>
                  </a:moveTo>
                  <a:cubicBezTo>
                    <a:pt x="4354" y="0"/>
                    <a:pt x="4342" y="2"/>
                    <a:pt x="4213" y="235"/>
                  </a:cubicBezTo>
                  <a:cubicBezTo>
                    <a:pt x="4214" y="236"/>
                    <a:pt x="4215" y="236"/>
                    <a:pt x="4218" y="235"/>
                  </a:cubicBezTo>
                  <a:cubicBezTo>
                    <a:pt x="4225" y="226"/>
                    <a:pt x="4231" y="214"/>
                    <a:pt x="4242" y="209"/>
                  </a:cubicBezTo>
                  <a:cubicBezTo>
                    <a:pt x="4239" y="222"/>
                    <a:pt x="4236" y="233"/>
                    <a:pt x="4248" y="235"/>
                  </a:cubicBezTo>
                  <a:cubicBezTo>
                    <a:pt x="4252" y="246"/>
                    <a:pt x="4247" y="243"/>
                    <a:pt x="4270" y="250"/>
                  </a:cubicBezTo>
                  <a:cubicBezTo>
                    <a:pt x="4254" y="298"/>
                    <a:pt x="4236" y="308"/>
                    <a:pt x="4236" y="321"/>
                  </a:cubicBezTo>
                  <a:cubicBezTo>
                    <a:pt x="4236" y="326"/>
                    <a:pt x="4243" y="324"/>
                    <a:pt x="4244" y="323"/>
                  </a:cubicBezTo>
                  <a:cubicBezTo>
                    <a:pt x="4256" y="312"/>
                    <a:pt x="4254" y="295"/>
                    <a:pt x="4262" y="283"/>
                  </a:cubicBezTo>
                  <a:cubicBezTo>
                    <a:pt x="4270" y="274"/>
                    <a:pt x="4277" y="266"/>
                    <a:pt x="4285" y="257"/>
                  </a:cubicBezTo>
                  <a:cubicBezTo>
                    <a:pt x="4292" y="249"/>
                    <a:pt x="4293" y="235"/>
                    <a:pt x="4304" y="230"/>
                  </a:cubicBezTo>
                  <a:cubicBezTo>
                    <a:pt x="4304" y="233"/>
                    <a:pt x="4305" y="236"/>
                    <a:pt x="4304" y="239"/>
                  </a:cubicBezTo>
                  <a:cubicBezTo>
                    <a:pt x="4253" y="349"/>
                    <a:pt x="4247" y="353"/>
                    <a:pt x="4217" y="411"/>
                  </a:cubicBezTo>
                  <a:cubicBezTo>
                    <a:pt x="4226" y="411"/>
                    <a:pt x="4225" y="411"/>
                    <a:pt x="4269" y="332"/>
                  </a:cubicBezTo>
                  <a:cubicBezTo>
                    <a:pt x="4334" y="216"/>
                    <a:pt x="4325" y="226"/>
                    <a:pt x="4337" y="232"/>
                  </a:cubicBezTo>
                  <a:cubicBezTo>
                    <a:pt x="4304" y="314"/>
                    <a:pt x="4256" y="381"/>
                    <a:pt x="4236" y="421"/>
                  </a:cubicBezTo>
                  <a:cubicBezTo>
                    <a:pt x="4234" y="425"/>
                    <a:pt x="4234" y="430"/>
                    <a:pt x="4233" y="436"/>
                  </a:cubicBezTo>
                  <a:cubicBezTo>
                    <a:pt x="4249" y="421"/>
                    <a:pt x="4237" y="438"/>
                    <a:pt x="4265" y="385"/>
                  </a:cubicBezTo>
                  <a:cubicBezTo>
                    <a:pt x="4285" y="345"/>
                    <a:pt x="4284" y="348"/>
                    <a:pt x="4290" y="348"/>
                  </a:cubicBezTo>
                  <a:cubicBezTo>
                    <a:pt x="4297" y="348"/>
                    <a:pt x="4266" y="401"/>
                    <a:pt x="4255" y="429"/>
                  </a:cubicBezTo>
                  <a:cubicBezTo>
                    <a:pt x="4249" y="445"/>
                    <a:pt x="4218" y="486"/>
                    <a:pt x="4205" y="514"/>
                  </a:cubicBezTo>
                  <a:cubicBezTo>
                    <a:pt x="4192" y="541"/>
                    <a:pt x="4197" y="544"/>
                    <a:pt x="4198" y="550"/>
                  </a:cubicBezTo>
                  <a:cubicBezTo>
                    <a:pt x="4209" y="536"/>
                    <a:pt x="4209" y="536"/>
                    <a:pt x="4219" y="537"/>
                  </a:cubicBezTo>
                  <a:cubicBezTo>
                    <a:pt x="4220" y="544"/>
                    <a:pt x="4211" y="554"/>
                    <a:pt x="4216" y="560"/>
                  </a:cubicBezTo>
                  <a:cubicBezTo>
                    <a:pt x="4214" y="577"/>
                    <a:pt x="4209" y="594"/>
                    <a:pt x="4211" y="610"/>
                  </a:cubicBezTo>
                  <a:cubicBezTo>
                    <a:pt x="4215" y="611"/>
                    <a:pt x="4219" y="608"/>
                    <a:pt x="4221" y="604"/>
                  </a:cubicBezTo>
                  <a:cubicBezTo>
                    <a:pt x="4227" y="588"/>
                    <a:pt x="4220" y="588"/>
                    <a:pt x="4235" y="574"/>
                  </a:cubicBezTo>
                  <a:cubicBezTo>
                    <a:pt x="4246" y="563"/>
                    <a:pt x="4246" y="576"/>
                    <a:pt x="4244" y="581"/>
                  </a:cubicBezTo>
                  <a:cubicBezTo>
                    <a:pt x="4231" y="610"/>
                    <a:pt x="4246" y="583"/>
                    <a:pt x="4138" y="780"/>
                  </a:cubicBezTo>
                  <a:cubicBezTo>
                    <a:pt x="4096" y="856"/>
                    <a:pt x="4121" y="825"/>
                    <a:pt x="4102" y="851"/>
                  </a:cubicBezTo>
                  <a:cubicBezTo>
                    <a:pt x="4075" y="891"/>
                    <a:pt x="4086" y="890"/>
                    <a:pt x="4029" y="960"/>
                  </a:cubicBezTo>
                  <a:cubicBezTo>
                    <a:pt x="3974" y="1080"/>
                    <a:pt x="4002" y="1020"/>
                    <a:pt x="3964" y="1092"/>
                  </a:cubicBezTo>
                  <a:cubicBezTo>
                    <a:pt x="3954" y="1109"/>
                    <a:pt x="3940" y="1123"/>
                    <a:pt x="3930" y="1141"/>
                  </a:cubicBezTo>
                  <a:cubicBezTo>
                    <a:pt x="3928" y="1145"/>
                    <a:pt x="3924" y="1142"/>
                    <a:pt x="3923" y="1137"/>
                  </a:cubicBezTo>
                  <a:cubicBezTo>
                    <a:pt x="3937" y="1110"/>
                    <a:pt x="3956" y="1084"/>
                    <a:pt x="3965" y="1053"/>
                  </a:cubicBezTo>
                  <a:cubicBezTo>
                    <a:pt x="3958" y="1056"/>
                    <a:pt x="3955" y="1062"/>
                    <a:pt x="3951" y="1068"/>
                  </a:cubicBezTo>
                  <a:cubicBezTo>
                    <a:pt x="3878" y="1197"/>
                    <a:pt x="3878" y="1192"/>
                    <a:pt x="3855" y="1247"/>
                  </a:cubicBezTo>
                  <a:cubicBezTo>
                    <a:pt x="3859" y="1258"/>
                    <a:pt x="3867" y="1257"/>
                    <a:pt x="3839" y="1305"/>
                  </a:cubicBezTo>
                  <a:cubicBezTo>
                    <a:pt x="3808" y="1357"/>
                    <a:pt x="3830" y="1326"/>
                    <a:pt x="3795" y="1395"/>
                  </a:cubicBezTo>
                  <a:cubicBezTo>
                    <a:pt x="3754" y="1475"/>
                    <a:pt x="3740" y="1524"/>
                    <a:pt x="3716" y="1562"/>
                  </a:cubicBezTo>
                  <a:cubicBezTo>
                    <a:pt x="3700" y="1586"/>
                    <a:pt x="3689" y="1611"/>
                    <a:pt x="3681" y="1637"/>
                  </a:cubicBezTo>
                  <a:cubicBezTo>
                    <a:pt x="3663" y="1652"/>
                    <a:pt x="3650" y="1667"/>
                    <a:pt x="3650" y="1691"/>
                  </a:cubicBezTo>
                  <a:cubicBezTo>
                    <a:pt x="3650" y="1699"/>
                    <a:pt x="3638" y="1719"/>
                    <a:pt x="3623" y="1744"/>
                  </a:cubicBezTo>
                  <a:cubicBezTo>
                    <a:pt x="3625" y="1729"/>
                    <a:pt x="3633" y="1720"/>
                    <a:pt x="3633" y="1710"/>
                  </a:cubicBezTo>
                  <a:cubicBezTo>
                    <a:pt x="3626" y="1714"/>
                    <a:pt x="3623" y="1724"/>
                    <a:pt x="3615" y="1725"/>
                  </a:cubicBezTo>
                  <a:cubicBezTo>
                    <a:pt x="3609" y="1710"/>
                    <a:pt x="3619" y="1697"/>
                    <a:pt x="3626" y="1675"/>
                  </a:cubicBezTo>
                  <a:cubicBezTo>
                    <a:pt x="3627" y="1673"/>
                    <a:pt x="3625" y="1670"/>
                    <a:pt x="3624" y="1668"/>
                  </a:cubicBezTo>
                  <a:cubicBezTo>
                    <a:pt x="3611" y="1680"/>
                    <a:pt x="3598" y="1692"/>
                    <a:pt x="3592" y="1710"/>
                  </a:cubicBezTo>
                  <a:cubicBezTo>
                    <a:pt x="3591" y="1714"/>
                    <a:pt x="3587" y="1718"/>
                    <a:pt x="3567" y="1738"/>
                  </a:cubicBezTo>
                  <a:cubicBezTo>
                    <a:pt x="3562" y="1769"/>
                    <a:pt x="3565" y="1760"/>
                    <a:pt x="3542" y="1801"/>
                  </a:cubicBezTo>
                  <a:cubicBezTo>
                    <a:pt x="3525" y="1810"/>
                    <a:pt x="3525" y="1810"/>
                    <a:pt x="3517" y="1796"/>
                  </a:cubicBezTo>
                  <a:cubicBezTo>
                    <a:pt x="3495" y="1813"/>
                    <a:pt x="3528" y="1831"/>
                    <a:pt x="3481" y="1843"/>
                  </a:cubicBezTo>
                  <a:cubicBezTo>
                    <a:pt x="3510" y="1781"/>
                    <a:pt x="3512" y="1779"/>
                    <a:pt x="3524" y="1753"/>
                  </a:cubicBezTo>
                  <a:cubicBezTo>
                    <a:pt x="3527" y="1746"/>
                    <a:pt x="3528" y="1738"/>
                    <a:pt x="3534" y="1731"/>
                  </a:cubicBezTo>
                  <a:cubicBezTo>
                    <a:pt x="3555" y="1703"/>
                    <a:pt x="3548" y="1707"/>
                    <a:pt x="3554" y="1707"/>
                  </a:cubicBezTo>
                  <a:cubicBezTo>
                    <a:pt x="3560" y="1716"/>
                    <a:pt x="3545" y="1728"/>
                    <a:pt x="3551" y="1738"/>
                  </a:cubicBezTo>
                  <a:cubicBezTo>
                    <a:pt x="3566" y="1720"/>
                    <a:pt x="3769" y="1344"/>
                    <a:pt x="3788" y="1321"/>
                  </a:cubicBezTo>
                  <a:cubicBezTo>
                    <a:pt x="3830" y="1269"/>
                    <a:pt x="3875" y="1168"/>
                    <a:pt x="3916" y="1099"/>
                  </a:cubicBezTo>
                  <a:cubicBezTo>
                    <a:pt x="3933" y="1068"/>
                    <a:pt x="3947" y="1036"/>
                    <a:pt x="3960" y="1003"/>
                  </a:cubicBezTo>
                  <a:cubicBezTo>
                    <a:pt x="3954" y="1001"/>
                    <a:pt x="3949" y="999"/>
                    <a:pt x="3943" y="998"/>
                  </a:cubicBezTo>
                  <a:cubicBezTo>
                    <a:pt x="3999" y="875"/>
                    <a:pt x="4003" y="892"/>
                    <a:pt x="4027" y="849"/>
                  </a:cubicBezTo>
                  <a:cubicBezTo>
                    <a:pt x="4047" y="814"/>
                    <a:pt x="4038" y="826"/>
                    <a:pt x="4052" y="814"/>
                  </a:cubicBezTo>
                  <a:cubicBezTo>
                    <a:pt x="4042" y="829"/>
                    <a:pt x="4043" y="845"/>
                    <a:pt x="4037" y="859"/>
                  </a:cubicBezTo>
                  <a:cubicBezTo>
                    <a:pt x="4035" y="863"/>
                    <a:pt x="4037" y="865"/>
                    <a:pt x="4042" y="862"/>
                  </a:cubicBezTo>
                  <a:cubicBezTo>
                    <a:pt x="4055" y="841"/>
                    <a:pt x="4067" y="818"/>
                    <a:pt x="4078" y="794"/>
                  </a:cubicBezTo>
                  <a:cubicBezTo>
                    <a:pt x="4075" y="789"/>
                    <a:pt x="4072" y="785"/>
                    <a:pt x="4070" y="782"/>
                  </a:cubicBezTo>
                  <a:cubicBezTo>
                    <a:pt x="4073" y="766"/>
                    <a:pt x="4084" y="756"/>
                    <a:pt x="4089" y="738"/>
                  </a:cubicBezTo>
                  <a:cubicBezTo>
                    <a:pt x="4067" y="768"/>
                    <a:pt x="4065" y="764"/>
                    <a:pt x="4054" y="778"/>
                  </a:cubicBezTo>
                  <a:cubicBezTo>
                    <a:pt x="4047" y="789"/>
                    <a:pt x="4041" y="801"/>
                    <a:pt x="4034" y="813"/>
                  </a:cubicBezTo>
                  <a:cubicBezTo>
                    <a:pt x="4022" y="832"/>
                    <a:pt x="4023" y="829"/>
                    <a:pt x="3986" y="844"/>
                  </a:cubicBezTo>
                  <a:cubicBezTo>
                    <a:pt x="3950" y="897"/>
                    <a:pt x="3946" y="911"/>
                    <a:pt x="3936" y="899"/>
                  </a:cubicBezTo>
                  <a:cubicBezTo>
                    <a:pt x="3933" y="894"/>
                    <a:pt x="3937" y="892"/>
                    <a:pt x="3958" y="856"/>
                  </a:cubicBezTo>
                  <a:cubicBezTo>
                    <a:pt x="3962" y="849"/>
                    <a:pt x="3963" y="838"/>
                    <a:pt x="3956" y="839"/>
                  </a:cubicBezTo>
                  <a:cubicBezTo>
                    <a:pt x="3945" y="845"/>
                    <a:pt x="3945" y="863"/>
                    <a:pt x="3931" y="868"/>
                  </a:cubicBezTo>
                  <a:cubicBezTo>
                    <a:pt x="3970" y="793"/>
                    <a:pt x="3965" y="803"/>
                    <a:pt x="3980" y="778"/>
                  </a:cubicBezTo>
                  <a:cubicBezTo>
                    <a:pt x="4017" y="746"/>
                    <a:pt x="4016" y="752"/>
                    <a:pt x="4025" y="709"/>
                  </a:cubicBezTo>
                  <a:cubicBezTo>
                    <a:pt x="4011" y="684"/>
                    <a:pt x="4059" y="633"/>
                    <a:pt x="4035" y="635"/>
                  </a:cubicBezTo>
                  <a:cubicBezTo>
                    <a:pt x="4008" y="670"/>
                    <a:pt x="3892" y="902"/>
                    <a:pt x="3853" y="955"/>
                  </a:cubicBezTo>
                  <a:cubicBezTo>
                    <a:pt x="3842" y="971"/>
                    <a:pt x="3830" y="995"/>
                    <a:pt x="3823" y="1017"/>
                  </a:cubicBezTo>
                  <a:cubicBezTo>
                    <a:pt x="3834" y="1016"/>
                    <a:pt x="3846" y="1005"/>
                    <a:pt x="3856" y="1010"/>
                  </a:cubicBezTo>
                  <a:cubicBezTo>
                    <a:pt x="3864" y="1021"/>
                    <a:pt x="3868" y="1036"/>
                    <a:pt x="3876" y="1045"/>
                  </a:cubicBezTo>
                  <a:cubicBezTo>
                    <a:pt x="3878" y="1117"/>
                    <a:pt x="3892" y="1061"/>
                    <a:pt x="3789" y="1270"/>
                  </a:cubicBezTo>
                  <a:cubicBezTo>
                    <a:pt x="3781" y="1286"/>
                    <a:pt x="3763" y="1315"/>
                    <a:pt x="3756" y="1342"/>
                  </a:cubicBezTo>
                  <a:cubicBezTo>
                    <a:pt x="3754" y="1350"/>
                    <a:pt x="3745" y="1360"/>
                    <a:pt x="3748" y="1359"/>
                  </a:cubicBezTo>
                  <a:cubicBezTo>
                    <a:pt x="3748" y="1360"/>
                    <a:pt x="3748" y="1360"/>
                    <a:pt x="3748" y="1360"/>
                  </a:cubicBezTo>
                  <a:cubicBezTo>
                    <a:pt x="3748" y="1360"/>
                    <a:pt x="3748" y="1360"/>
                    <a:pt x="3747" y="1360"/>
                  </a:cubicBezTo>
                  <a:cubicBezTo>
                    <a:pt x="3742" y="1362"/>
                    <a:pt x="3738" y="1367"/>
                    <a:pt x="3736" y="1373"/>
                  </a:cubicBezTo>
                  <a:cubicBezTo>
                    <a:pt x="3733" y="1380"/>
                    <a:pt x="3740" y="1381"/>
                    <a:pt x="3738" y="1390"/>
                  </a:cubicBezTo>
                  <a:cubicBezTo>
                    <a:pt x="3712" y="1440"/>
                    <a:pt x="3707" y="1453"/>
                    <a:pt x="3689" y="1467"/>
                  </a:cubicBezTo>
                  <a:cubicBezTo>
                    <a:pt x="3652" y="1497"/>
                    <a:pt x="3641" y="1549"/>
                    <a:pt x="3608" y="1588"/>
                  </a:cubicBezTo>
                  <a:cubicBezTo>
                    <a:pt x="3627" y="1539"/>
                    <a:pt x="3638" y="1534"/>
                    <a:pt x="3635" y="1518"/>
                  </a:cubicBezTo>
                  <a:cubicBezTo>
                    <a:pt x="3604" y="1572"/>
                    <a:pt x="3577" y="1628"/>
                    <a:pt x="3541" y="1682"/>
                  </a:cubicBezTo>
                  <a:cubicBezTo>
                    <a:pt x="3541" y="1703"/>
                    <a:pt x="3531" y="1724"/>
                    <a:pt x="3519" y="1745"/>
                  </a:cubicBezTo>
                  <a:cubicBezTo>
                    <a:pt x="3325" y="2075"/>
                    <a:pt x="3337" y="2047"/>
                    <a:pt x="3343" y="2066"/>
                  </a:cubicBezTo>
                  <a:cubicBezTo>
                    <a:pt x="3368" y="2029"/>
                    <a:pt x="3385" y="1995"/>
                    <a:pt x="3422" y="1958"/>
                  </a:cubicBezTo>
                  <a:cubicBezTo>
                    <a:pt x="3434" y="1946"/>
                    <a:pt x="3445" y="1916"/>
                    <a:pt x="3456" y="1920"/>
                  </a:cubicBezTo>
                  <a:cubicBezTo>
                    <a:pt x="3461" y="1923"/>
                    <a:pt x="3449" y="1939"/>
                    <a:pt x="3428" y="1968"/>
                  </a:cubicBezTo>
                  <a:cubicBezTo>
                    <a:pt x="3423" y="1986"/>
                    <a:pt x="3417" y="2004"/>
                    <a:pt x="3413" y="2021"/>
                  </a:cubicBezTo>
                  <a:cubicBezTo>
                    <a:pt x="3410" y="2039"/>
                    <a:pt x="3399" y="2054"/>
                    <a:pt x="3393" y="2071"/>
                  </a:cubicBezTo>
                  <a:cubicBezTo>
                    <a:pt x="3379" y="2089"/>
                    <a:pt x="3372" y="2111"/>
                    <a:pt x="3361" y="2131"/>
                  </a:cubicBezTo>
                  <a:cubicBezTo>
                    <a:pt x="3358" y="2127"/>
                    <a:pt x="3356" y="2123"/>
                    <a:pt x="3353" y="2118"/>
                  </a:cubicBezTo>
                  <a:cubicBezTo>
                    <a:pt x="3328" y="2151"/>
                    <a:pt x="3313" y="2188"/>
                    <a:pt x="3292" y="2222"/>
                  </a:cubicBezTo>
                  <a:cubicBezTo>
                    <a:pt x="3277" y="2232"/>
                    <a:pt x="3283" y="2228"/>
                    <a:pt x="3270" y="2239"/>
                  </a:cubicBezTo>
                  <a:cubicBezTo>
                    <a:pt x="3261" y="2261"/>
                    <a:pt x="3263" y="2283"/>
                    <a:pt x="3252" y="2305"/>
                  </a:cubicBezTo>
                  <a:cubicBezTo>
                    <a:pt x="3237" y="2313"/>
                    <a:pt x="3233" y="2315"/>
                    <a:pt x="3233" y="2315"/>
                  </a:cubicBezTo>
                  <a:cubicBezTo>
                    <a:pt x="3219" y="2321"/>
                    <a:pt x="3224" y="2332"/>
                    <a:pt x="3197" y="2365"/>
                  </a:cubicBezTo>
                  <a:cubicBezTo>
                    <a:pt x="3197" y="2385"/>
                    <a:pt x="3171" y="2423"/>
                    <a:pt x="3161" y="2441"/>
                  </a:cubicBezTo>
                  <a:cubicBezTo>
                    <a:pt x="3155" y="2445"/>
                    <a:pt x="3150" y="2448"/>
                    <a:pt x="3143" y="2452"/>
                  </a:cubicBezTo>
                  <a:cubicBezTo>
                    <a:pt x="3131" y="2473"/>
                    <a:pt x="3115" y="2495"/>
                    <a:pt x="3115" y="2521"/>
                  </a:cubicBezTo>
                  <a:cubicBezTo>
                    <a:pt x="3114" y="2530"/>
                    <a:pt x="3102" y="2551"/>
                    <a:pt x="3099" y="2557"/>
                  </a:cubicBezTo>
                  <a:cubicBezTo>
                    <a:pt x="3096" y="2563"/>
                    <a:pt x="3096" y="2571"/>
                    <a:pt x="3097" y="2574"/>
                  </a:cubicBezTo>
                  <a:cubicBezTo>
                    <a:pt x="3081" y="2610"/>
                    <a:pt x="3056" y="2618"/>
                    <a:pt x="3042" y="2665"/>
                  </a:cubicBezTo>
                  <a:cubicBezTo>
                    <a:pt x="3043" y="2671"/>
                    <a:pt x="3043" y="2675"/>
                    <a:pt x="3044" y="2679"/>
                  </a:cubicBezTo>
                  <a:cubicBezTo>
                    <a:pt x="3041" y="2689"/>
                    <a:pt x="3036" y="2699"/>
                    <a:pt x="3028" y="2704"/>
                  </a:cubicBezTo>
                  <a:cubicBezTo>
                    <a:pt x="3010" y="2713"/>
                    <a:pt x="2993" y="2745"/>
                    <a:pt x="2990" y="2765"/>
                  </a:cubicBezTo>
                  <a:cubicBezTo>
                    <a:pt x="2987" y="2786"/>
                    <a:pt x="2954" y="2815"/>
                    <a:pt x="2899" y="2912"/>
                  </a:cubicBezTo>
                  <a:cubicBezTo>
                    <a:pt x="2892" y="2906"/>
                    <a:pt x="2887" y="2899"/>
                    <a:pt x="2878" y="2900"/>
                  </a:cubicBezTo>
                  <a:cubicBezTo>
                    <a:pt x="2865" y="2907"/>
                    <a:pt x="2857" y="2920"/>
                    <a:pt x="2849" y="2933"/>
                  </a:cubicBezTo>
                  <a:cubicBezTo>
                    <a:pt x="2808" y="3008"/>
                    <a:pt x="2819" y="2973"/>
                    <a:pt x="2803" y="3003"/>
                  </a:cubicBezTo>
                  <a:cubicBezTo>
                    <a:pt x="2759" y="3081"/>
                    <a:pt x="2766" y="3065"/>
                    <a:pt x="2761" y="3097"/>
                  </a:cubicBezTo>
                  <a:cubicBezTo>
                    <a:pt x="2756" y="3097"/>
                    <a:pt x="2751" y="3097"/>
                    <a:pt x="2745" y="3098"/>
                  </a:cubicBezTo>
                  <a:cubicBezTo>
                    <a:pt x="2746" y="3074"/>
                    <a:pt x="2749" y="3081"/>
                    <a:pt x="2735" y="3066"/>
                  </a:cubicBezTo>
                  <a:cubicBezTo>
                    <a:pt x="2732" y="3068"/>
                    <a:pt x="2731" y="3068"/>
                    <a:pt x="2730" y="3069"/>
                  </a:cubicBezTo>
                  <a:cubicBezTo>
                    <a:pt x="2680" y="3139"/>
                    <a:pt x="2663" y="3163"/>
                    <a:pt x="2658" y="3170"/>
                  </a:cubicBezTo>
                  <a:cubicBezTo>
                    <a:pt x="2659" y="3177"/>
                    <a:pt x="2658" y="3184"/>
                    <a:pt x="2654" y="3192"/>
                  </a:cubicBezTo>
                  <a:cubicBezTo>
                    <a:pt x="2595" y="3299"/>
                    <a:pt x="2606" y="3278"/>
                    <a:pt x="2591" y="3298"/>
                  </a:cubicBezTo>
                  <a:cubicBezTo>
                    <a:pt x="2598" y="3261"/>
                    <a:pt x="2624" y="3235"/>
                    <a:pt x="2633" y="3205"/>
                  </a:cubicBezTo>
                  <a:cubicBezTo>
                    <a:pt x="2620" y="3228"/>
                    <a:pt x="2611" y="3244"/>
                    <a:pt x="2602" y="3261"/>
                  </a:cubicBezTo>
                  <a:cubicBezTo>
                    <a:pt x="2587" y="3272"/>
                    <a:pt x="2573" y="3285"/>
                    <a:pt x="2566" y="3305"/>
                  </a:cubicBezTo>
                  <a:cubicBezTo>
                    <a:pt x="2557" y="3329"/>
                    <a:pt x="2541" y="3338"/>
                    <a:pt x="2524" y="3352"/>
                  </a:cubicBezTo>
                  <a:cubicBezTo>
                    <a:pt x="2518" y="3357"/>
                    <a:pt x="2515" y="3356"/>
                    <a:pt x="2510" y="3346"/>
                  </a:cubicBezTo>
                  <a:cubicBezTo>
                    <a:pt x="2511" y="3337"/>
                    <a:pt x="2522" y="3330"/>
                    <a:pt x="2519" y="3320"/>
                  </a:cubicBezTo>
                  <a:cubicBezTo>
                    <a:pt x="2513" y="3319"/>
                    <a:pt x="2508" y="3317"/>
                    <a:pt x="2502" y="3316"/>
                  </a:cubicBezTo>
                  <a:cubicBezTo>
                    <a:pt x="2501" y="3318"/>
                    <a:pt x="2496" y="3325"/>
                    <a:pt x="2490" y="3334"/>
                  </a:cubicBezTo>
                  <a:cubicBezTo>
                    <a:pt x="2490" y="3334"/>
                    <a:pt x="2490" y="3334"/>
                    <a:pt x="2420" y="3459"/>
                  </a:cubicBezTo>
                  <a:cubicBezTo>
                    <a:pt x="2415" y="3474"/>
                    <a:pt x="2411" y="3487"/>
                    <a:pt x="2410" y="3498"/>
                  </a:cubicBezTo>
                  <a:cubicBezTo>
                    <a:pt x="2347" y="3604"/>
                    <a:pt x="2351" y="3594"/>
                    <a:pt x="2334" y="3630"/>
                  </a:cubicBezTo>
                  <a:cubicBezTo>
                    <a:pt x="2323" y="3654"/>
                    <a:pt x="2310" y="3679"/>
                    <a:pt x="2289" y="3695"/>
                  </a:cubicBezTo>
                  <a:cubicBezTo>
                    <a:pt x="2289" y="3695"/>
                    <a:pt x="2289" y="3695"/>
                    <a:pt x="2277" y="3717"/>
                  </a:cubicBezTo>
                  <a:cubicBezTo>
                    <a:pt x="2281" y="3715"/>
                    <a:pt x="2284" y="3717"/>
                    <a:pt x="2282" y="3720"/>
                  </a:cubicBezTo>
                  <a:cubicBezTo>
                    <a:pt x="2257" y="3780"/>
                    <a:pt x="2210" y="3844"/>
                    <a:pt x="2231" y="3801"/>
                  </a:cubicBezTo>
                  <a:cubicBezTo>
                    <a:pt x="2233" y="3798"/>
                    <a:pt x="2234" y="3795"/>
                    <a:pt x="2236" y="3791"/>
                  </a:cubicBezTo>
                  <a:cubicBezTo>
                    <a:pt x="2236" y="3791"/>
                    <a:pt x="2236" y="3791"/>
                    <a:pt x="2226" y="3808"/>
                  </a:cubicBezTo>
                  <a:cubicBezTo>
                    <a:pt x="2226" y="3808"/>
                    <a:pt x="2226" y="3808"/>
                    <a:pt x="2209" y="3798"/>
                  </a:cubicBezTo>
                  <a:cubicBezTo>
                    <a:pt x="2209" y="3801"/>
                    <a:pt x="2208" y="3804"/>
                    <a:pt x="2207" y="3811"/>
                  </a:cubicBezTo>
                  <a:cubicBezTo>
                    <a:pt x="2205" y="3810"/>
                    <a:pt x="2203" y="3809"/>
                    <a:pt x="2201" y="3808"/>
                  </a:cubicBezTo>
                  <a:cubicBezTo>
                    <a:pt x="2193" y="3819"/>
                    <a:pt x="2187" y="3825"/>
                    <a:pt x="2181" y="3824"/>
                  </a:cubicBezTo>
                  <a:cubicBezTo>
                    <a:pt x="2176" y="3820"/>
                    <a:pt x="2177" y="3810"/>
                    <a:pt x="2181" y="3798"/>
                  </a:cubicBezTo>
                  <a:cubicBezTo>
                    <a:pt x="2119" y="3765"/>
                    <a:pt x="2015" y="3699"/>
                    <a:pt x="2079" y="3777"/>
                  </a:cubicBezTo>
                  <a:cubicBezTo>
                    <a:pt x="2014" y="3751"/>
                    <a:pt x="1986" y="3714"/>
                    <a:pt x="1974" y="3727"/>
                  </a:cubicBezTo>
                  <a:cubicBezTo>
                    <a:pt x="1989" y="3737"/>
                    <a:pt x="2006" y="3744"/>
                    <a:pt x="2018" y="3757"/>
                  </a:cubicBezTo>
                  <a:cubicBezTo>
                    <a:pt x="2050" y="3790"/>
                    <a:pt x="2093" y="3782"/>
                    <a:pt x="2096" y="3807"/>
                  </a:cubicBezTo>
                  <a:cubicBezTo>
                    <a:pt x="2085" y="3806"/>
                    <a:pt x="2075" y="3802"/>
                    <a:pt x="2065" y="3798"/>
                  </a:cubicBezTo>
                  <a:cubicBezTo>
                    <a:pt x="2047" y="3778"/>
                    <a:pt x="2023" y="3766"/>
                    <a:pt x="1998" y="3760"/>
                  </a:cubicBezTo>
                  <a:cubicBezTo>
                    <a:pt x="1989" y="3764"/>
                    <a:pt x="1989" y="3774"/>
                    <a:pt x="1976" y="3773"/>
                  </a:cubicBezTo>
                  <a:cubicBezTo>
                    <a:pt x="1919" y="3749"/>
                    <a:pt x="1939" y="3759"/>
                    <a:pt x="1898" y="3728"/>
                  </a:cubicBezTo>
                  <a:cubicBezTo>
                    <a:pt x="1883" y="3726"/>
                    <a:pt x="1867" y="3723"/>
                    <a:pt x="1853" y="3715"/>
                  </a:cubicBezTo>
                  <a:cubicBezTo>
                    <a:pt x="1849" y="3713"/>
                    <a:pt x="1848" y="3715"/>
                    <a:pt x="1850" y="3718"/>
                  </a:cubicBezTo>
                  <a:cubicBezTo>
                    <a:pt x="1919" y="3761"/>
                    <a:pt x="1914" y="3753"/>
                    <a:pt x="1884" y="3748"/>
                  </a:cubicBezTo>
                  <a:cubicBezTo>
                    <a:pt x="1885" y="3750"/>
                    <a:pt x="1884" y="3751"/>
                    <a:pt x="1885" y="3752"/>
                  </a:cubicBezTo>
                  <a:cubicBezTo>
                    <a:pt x="1911" y="3782"/>
                    <a:pt x="1905" y="3774"/>
                    <a:pt x="1906" y="3782"/>
                  </a:cubicBezTo>
                  <a:cubicBezTo>
                    <a:pt x="1903" y="3782"/>
                    <a:pt x="1900" y="3782"/>
                    <a:pt x="1898" y="3781"/>
                  </a:cubicBezTo>
                  <a:cubicBezTo>
                    <a:pt x="1876" y="3771"/>
                    <a:pt x="1853" y="3763"/>
                    <a:pt x="1833" y="3748"/>
                  </a:cubicBezTo>
                  <a:cubicBezTo>
                    <a:pt x="1807" y="3730"/>
                    <a:pt x="1781" y="3717"/>
                    <a:pt x="1758" y="3709"/>
                  </a:cubicBezTo>
                  <a:cubicBezTo>
                    <a:pt x="1757" y="3709"/>
                    <a:pt x="1756" y="3710"/>
                    <a:pt x="1756" y="3711"/>
                  </a:cubicBezTo>
                  <a:cubicBezTo>
                    <a:pt x="1755" y="3723"/>
                    <a:pt x="1804" y="3774"/>
                    <a:pt x="1668" y="3693"/>
                  </a:cubicBezTo>
                  <a:cubicBezTo>
                    <a:pt x="1670" y="3692"/>
                    <a:pt x="1671" y="3690"/>
                    <a:pt x="1673" y="3688"/>
                  </a:cubicBezTo>
                  <a:cubicBezTo>
                    <a:pt x="1730" y="3713"/>
                    <a:pt x="1700" y="3702"/>
                    <a:pt x="1683" y="3683"/>
                  </a:cubicBezTo>
                  <a:cubicBezTo>
                    <a:pt x="1672" y="3671"/>
                    <a:pt x="1658" y="3664"/>
                    <a:pt x="1642" y="3658"/>
                  </a:cubicBezTo>
                  <a:cubicBezTo>
                    <a:pt x="1639" y="3657"/>
                    <a:pt x="1637" y="3658"/>
                    <a:pt x="1638" y="3661"/>
                  </a:cubicBezTo>
                  <a:cubicBezTo>
                    <a:pt x="1644" y="3666"/>
                    <a:pt x="1649" y="3671"/>
                    <a:pt x="1655" y="3675"/>
                  </a:cubicBezTo>
                  <a:cubicBezTo>
                    <a:pt x="1637" y="3670"/>
                    <a:pt x="1619" y="3665"/>
                    <a:pt x="1601" y="3661"/>
                  </a:cubicBezTo>
                  <a:cubicBezTo>
                    <a:pt x="1597" y="3659"/>
                    <a:pt x="1591" y="3664"/>
                    <a:pt x="1609" y="3674"/>
                  </a:cubicBezTo>
                  <a:cubicBezTo>
                    <a:pt x="1770" y="3761"/>
                    <a:pt x="1775" y="3766"/>
                    <a:pt x="1802" y="3773"/>
                  </a:cubicBezTo>
                  <a:cubicBezTo>
                    <a:pt x="1891" y="3831"/>
                    <a:pt x="1882" y="3820"/>
                    <a:pt x="1898" y="3833"/>
                  </a:cubicBezTo>
                  <a:cubicBezTo>
                    <a:pt x="1893" y="3835"/>
                    <a:pt x="1890" y="3837"/>
                    <a:pt x="1888" y="3837"/>
                  </a:cubicBezTo>
                  <a:cubicBezTo>
                    <a:pt x="1853" y="3826"/>
                    <a:pt x="1863" y="3819"/>
                    <a:pt x="1798" y="3789"/>
                  </a:cubicBezTo>
                  <a:cubicBezTo>
                    <a:pt x="1794" y="3787"/>
                    <a:pt x="1792" y="3790"/>
                    <a:pt x="1793" y="3794"/>
                  </a:cubicBezTo>
                  <a:cubicBezTo>
                    <a:pt x="1813" y="3809"/>
                    <a:pt x="1826" y="3814"/>
                    <a:pt x="1880" y="3845"/>
                  </a:cubicBezTo>
                  <a:cubicBezTo>
                    <a:pt x="1883" y="3846"/>
                    <a:pt x="1886" y="3848"/>
                    <a:pt x="1885" y="3852"/>
                  </a:cubicBezTo>
                  <a:cubicBezTo>
                    <a:pt x="1810" y="3819"/>
                    <a:pt x="1738" y="3767"/>
                    <a:pt x="1725" y="3776"/>
                  </a:cubicBezTo>
                  <a:cubicBezTo>
                    <a:pt x="1698" y="3796"/>
                    <a:pt x="1688" y="3783"/>
                    <a:pt x="1866" y="3878"/>
                  </a:cubicBezTo>
                  <a:cubicBezTo>
                    <a:pt x="1909" y="3901"/>
                    <a:pt x="1886" y="3903"/>
                    <a:pt x="1865" y="3893"/>
                  </a:cubicBezTo>
                  <a:cubicBezTo>
                    <a:pt x="1786" y="3854"/>
                    <a:pt x="1800" y="3848"/>
                    <a:pt x="1683" y="3789"/>
                  </a:cubicBezTo>
                  <a:cubicBezTo>
                    <a:pt x="1674" y="3794"/>
                    <a:pt x="1680" y="3798"/>
                    <a:pt x="1687" y="3809"/>
                  </a:cubicBezTo>
                  <a:cubicBezTo>
                    <a:pt x="1660" y="3797"/>
                    <a:pt x="1654" y="3795"/>
                    <a:pt x="1649" y="3792"/>
                  </a:cubicBezTo>
                  <a:cubicBezTo>
                    <a:pt x="1619" y="3769"/>
                    <a:pt x="1594" y="3763"/>
                    <a:pt x="1543" y="3732"/>
                  </a:cubicBezTo>
                  <a:cubicBezTo>
                    <a:pt x="1542" y="3731"/>
                    <a:pt x="1542" y="3729"/>
                    <a:pt x="1541" y="3727"/>
                  </a:cubicBezTo>
                  <a:cubicBezTo>
                    <a:pt x="1573" y="3736"/>
                    <a:pt x="1621" y="3775"/>
                    <a:pt x="1664" y="3786"/>
                  </a:cubicBezTo>
                  <a:cubicBezTo>
                    <a:pt x="1460" y="3660"/>
                    <a:pt x="1412" y="3647"/>
                    <a:pt x="1418" y="3638"/>
                  </a:cubicBezTo>
                  <a:cubicBezTo>
                    <a:pt x="1485" y="3673"/>
                    <a:pt x="1551" y="3707"/>
                    <a:pt x="1617" y="3742"/>
                  </a:cubicBezTo>
                  <a:cubicBezTo>
                    <a:pt x="1605" y="3727"/>
                    <a:pt x="1592" y="3715"/>
                    <a:pt x="1573" y="3709"/>
                  </a:cubicBezTo>
                  <a:cubicBezTo>
                    <a:pt x="1564" y="3706"/>
                    <a:pt x="1561" y="3700"/>
                    <a:pt x="1499" y="3666"/>
                  </a:cubicBezTo>
                  <a:cubicBezTo>
                    <a:pt x="1470" y="3651"/>
                    <a:pt x="1474" y="3651"/>
                    <a:pt x="1469" y="3631"/>
                  </a:cubicBezTo>
                  <a:cubicBezTo>
                    <a:pt x="1433" y="3605"/>
                    <a:pt x="1073" y="3421"/>
                    <a:pt x="1116" y="3430"/>
                  </a:cubicBezTo>
                  <a:cubicBezTo>
                    <a:pt x="1125" y="3432"/>
                    <a:pt x="1132" y="3441"/>
                    <a:pt x="1142" y="3440"/>
                  </a:cubicBezTo>
                  <a:cubicBezTo>
                    <a:pt x="1138" y="3431"/>
                    <a:pt x="1128" y="3431"/>
                    <a:pt x="1103" y="3416"/>
                  </a:cubicBezTo>
                  <a:cubicBezTo>
                    <a:pt x="1069" y="3412"/>
                    <a:pt x="1085" y="3418"/>
                    <a:pt x="983" y="3367"/>
                  </a:cubicBezTo>
                  <a:cubicBezTo>
                    <a:pt x="980" y="3368"/>
                    <a:pt x="977" y="3369"/>
                    <a:pt x="974" y="3370"/>
                  </a:cubicBezTo>
                  <a:cubicBezTo>
                    <a:pt x="981" y="3381"/>
                    <a:pt x="992" y="3383"/>
                    <a:pt x="1001" y="3389"/>
                  </a:cubicBezTo>
                  <a:cubicBezTo>
                    <a:pt x="1040" y="3414"/>
                    <a:pt x="1043" y="3410"/>
                    <a:pt x="1048" y="3420"/>
                  </a:cubicBezTo>
                  <a:cubicBezTo>
                    <a:pt x="1003" y="3403"/>
                    <a:pt x="379" y="3041"/>
                    <a:pt x="0" y="28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6" name="Freeform 89"/>
            <p:cNvSpPr/>
            <p:nvPr userDrawn="1"/>
          </p:nvSpPr>
          <p:spPr bwMode="auto">
            <a:xfrm>
              <a:off x="2724941" y="3921946"/>
              <a:ext cx="4763" cy="1588"/>
            </a:xfrm>
            <a:custGeom>
              <a:avLst/>
              <a:rect l="l" t="t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7" name="Freeform 90"/>
            <p:cNvSpPr/>
            <p:nvPr userDrawn="1"/>
          </p:nvSpPr>
          <p:spPr bwMode="auto">
            <a:xfrm>
              <a:off x="2769391" y="3472683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8" name="Freeform 91"/>
            <p:cNvSpPr/>
            <p:nvPr userDrawn="1"/>
          </p:nvSpPr>
          <p:spPr bwMode="auto">
            <a:xfrm>
              <a:off x="1366041" y="6352408"/>
              <a:ext cx="4763" cy="9525"/>
            </a:xfrm>
            <a:custGeom>
              <a:avLst/>
              <a:rect l="l" t="t" r="r" b="b"/>
              <a:pathLst>
                <a:path w="3" h="8">
                  <a:moveTo>
                    <a:pt x="0" y="8"/>
                  </a:moveTo>
                  <a:cubicBezTo>
                    <a:pt x="1" y="5"/>
                    <a:pt x="2" y="3"/>
                    <a:pt x="3" y="0"/>
                  </a:cubicBezTo>
                  <a:cubicBezTo>
                    <a:pt x="3" y="1"/>
                    <a:pt x="3" y="3"/>
                    <a:pt x="3" y="6"/>
                  </a:cubicBezTo>
                  <a:cubicBezTo>
                    <a:pt x="3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9" name="Freeform 92"/>
            <p:cNvSpPr/>
            <p:nvPr userDrawn="1"/>
          </p:nvSpPr>
          <p:spPr bwMode="auto">
            <a:xfrm>
              <a:off x="1183478" y="6703246"/>
              <a:ext cx="3175" cy="3175"/>
            </a:xfrm>
            <a:custGeom>
              <a:avLst/>
              <a:rect l="l" t="t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3" y="0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0" name="Freeform 93"/>
            <p:cNvSpPr/>
            <p:nvPr userDrawn="1"/>
          </p:nvSpPr>
          <p:spPr bwMode="auto">
            <a:xfrm>
              <a:off x="1370803" y="6347646"/>
              <a:ext cx="1588" cy="4763"/>
            </a:xfrm>
            <a:custGeom>
              <a:avLst/>
              <a:rect l="l" t="t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1" name="Freeform 94"/>
            <p:cNvSpPr/>
            <p:nvPr userDrawn="1"/>
          </p:nvSpPr>
          <p:spPr bwMode="auto">
            <a:xfrm>
              <a:off x="2078829" y="5028433"/>
              <a:ext cx="3175" cy="3175"/>
            </a:xfrm>
            <a:custGeom>
              <a:avLst/>
              <a:rect l="l" t="t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2" y="2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2" name="Freeform 95"/>
            <p:cNvSpPr/>
            <p:nvPr userDrawn="1"/>
          </p:nvSpPr>
          <p:spPr bwMode="auto">
            <a:xfrm>
              <a:off x="2863054" y="3347271"/>
              <a:ext cx="4763" cy="7938"/>
            </a:xfrm>
            <a:custGeom>
              <a:avLst/>
              <a:rect l="l" t="t" r="r" b="b"/>
              <a:pathLst>
                <a:path w="3" h="5">
                  <a:moveTo>
                    <a:pt x="3" y="2"/>
                  </a:moveTo>
                  <a:cubicBezTo>
                    <a:pt x="3" y="2"/>
                    <a:pt x="3" y="2"/>
                    <a:pt x="0" y="5"/>
                  </a:cubicBezTo>
                  <a:cubicBezTo>
                    <a:pt x="2" y="0"/>
                    <a:pt x="1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3" name="Freeform 96"/>
            <p:cNvSpPr/>
            <p:nvPr userDrawn="1"/>
          </p:nvSpPr>
          <p:spPr bwMode="auto">
            <a:xfrm>
              <a:off x="1867691" y="5384033"/>
              <a:ext cx="6350" cy="3175"/>
            </a:xfrm>
            <a:custGeom>
              <a:avLst/>
              <a:rect l="l" t="t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4" y="1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4" name="Freeform 97"/>
            <p:cNvSpPr/>
            <p:nvPr userDrawn="1"/>
          </p:nvSpPr>
          <p:spPr bwMode="auto">
            <a:xfrm>
              <a:off x="1658141" y="5771383"/>
              <a:ext cx="3175" cy="6350"/>
            </a:xfrm>
            <a:custGeom>
              <a:avLst/>
              <a:rect l="l" t="t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0" y="5"/>
                  </a:cubicBezTo>
                  <a:cubicBezTo>
                    <a:pt x="3" y="0"/>
                    <a:pt x="3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5" name="Freeform 98"/>
            <p:cNvSpPr/>
            <p:nvPr userDrawn="1"/>
          </p:nvSpPr>
          <p:spPr bwMode="auto">
            <a:xfrm>
              <a:off x="1824829" y="5387208"/>
              <a:ext cx="42863" cy="88900"/>
            </a:xfrm>
            <a:custGeom>
              <a:avLst/>
              <a:rect l="l" t="t" r="r" b="b"/>
              <a:pathLst>
                <a:path w="32" h="64">
                  <a:moveTo>
                    <a:pt x="1" y="57"/>
                  </a:moveTo>
                  <a:cubicBezTo>
                    <a:pt x="4" y="38"/>
                    <a:pt x="15" y="21"/>
                    <a:pt x="25" y="5"/>
                  </a:cubicBezTo>
                  <a:cubicBezTo>
                    <a:pt x="27" y="2"/>
                    <a:pt x="30" y="2"/>
                    <a:pt x="32" y="0"/>
                  </a:cubicBezTo>
                  <a:cubicBezTo>
                    <a:pt x="32" y="6"/>
                    <a:pt x="30" y="27"/>
                    <a:pt x="3" y="64"/>
                  </a:cubicBezTo>
                  <a:cubicBezTo>
                    <a:pt x="2" y="61"/>
                    <a:pt x="0" y="59"/>
                    <a:pt x="1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6" name="Freeform 99"/>
            <p:cNvSpPr/>
            <p:nvPr userDrawn="1"/>
          </p:nvSpPr>
          <p:spPr bwMode="auto">
            <a:xfrm>
              <a:off x="-680247" y="8447908"/>
              <a:ext cx="11113" cy="11113"/>
            </a:xfrm>
            <a:custGeom>
              <a:avLst/>
              <a:rect l="l" t="t" r="r" b="b"/>
              <a:pathLst>
                <a:path w="8" h="8">
                  <a:moveTo>
                    <a:pt x="8" y="7"/>
                  </a:moveTo>
                  <a:cubicBezTo>
                    <a:pt x="7" y="7"/>
                    <a:pt x="7" y="8"/>
                    <a:pt x="6" y="8"/>
                  </a:cubicBezTo>
                  <a:cubicBezTo>
                    <a:pt x="0" y="7"/>
                    <a:pt x="0" y="0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7" name="Freeform 100"/>
            <p:cNvSpPr/>
            <p:nvPr userDrawn="1"/>
          </p:nvSpPr>
          <p:spPr bwMode="auto">
            <a:xfrm>
              <a:off x="-580234" y="8354246"/>
              <a:ext cx="1588" cy="1588"/>
            </a:xfrm>
            <a:custGeom>
              <a:avLst/>
              <a:rect l="l" t="t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8" name="Freeform 101"/>
            <p:cNvSpPr/>
            <p:nvPr userDrawn="1"/>
          </p:nvSpPr>
          <p:spPr bwMode="auto">
            <a:xfrm>
              <a:off x="-577059" y="8354246"/>
              <a:ext cx="9525" cy="3175"/>
            </a:xfrm>
            <a:custGeom>
              <a:avLst/>
              <a:rect l="l" t="t" r="r" b="b"/>
              <a:pathLst>
                <a:path w="7" h="3">
                  <a:moveTo>
                    <a:pt x="7" y="2"/>
                  </a:moveTo>
                  <a:cubicBezTo>
                    <a:pt x="5" y="3"/>
                    <a:pt x="3" y="2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9" name="Freeform 102"/>
            <p:cNvSpPr/>
            <p:nvPr userDrawn="1"/>
          </p:nvSpPr>
          <p:spPr bwMode="auto">
            <a:xfrm>
              <a:off x="-578647" y="835424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0" name="Freeform 103"/>
            <p:cNvSpPr/>
            <p:nvPr userDrawn="1"/>
          </p:nvSpPr>
          <p:spPr bwMode="auto">
            <a:xfrm>
              <a:off x="-634209" y="8325671"/>
              <a:ext cx="53975" cy="30163"/>
            </a:xfrm>
            <a:custGeom>
              <a:avLst/>
              <a:rect l="l" t="t" r="r" b="b"/>
              <a:pathLst>
                <a:path w="39" h="21">
                  <a:moveTo>
                    <a:pt x="33" y="20"/>
                  </a:moveTo>
                  <a:cubicBezTo>
                    <a:pt x="22" y="17"/>
                    <a:pt x="12" y="11"/>
                    <a:pt x="2" y="4"/>
                  </a:cubicBezTo>
                  <a:cubicBezTo>
                    <a:pt x="7" y="2"/>
                    <a:pt x="0" y="0"/>
                    <a:pt x="39" y="20"/>
                  </a:cubicBezTo>
                  <a:cubicBezTo>
                    <a:pt x="37" y="20"/>
                    <a:pt x="35" y="21"/>
                    <a:pt x="3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1" name="Freeform 104"/>
            <p:cNvSpPr/>
            <p:nvPr userDrawn="1"/>
          </p:nvSpPr>
          <p:spPr bwMode="auto">
            <a:xfrm>
              <a:off x="-659609" y="8401871"/>
              <a:ext cx="92075" cy="53975"/>
            </a:xfrm>
            <a:custGeom>
              <a:avLst/>
              <a:rect l="l" t="t" r="r" b="b"/>
              <a:pathLst>
                <a:path w="67" h="39">
                  <a:moveTo>
                    <a:pt x="67" y="39"/>
                  </a:moveTo>
                  <a:cubicBezTo>
                    <a:pt x="23" y="15"/>
                    <a:pt x="8" y="13"/>
                    <a:pt x="0" y="0"/>
                  </a:cubicBezTo>
                  <a:cubicBezTo>
                    <a:pt x="28" y="13"/>
                    <a:pt x="42" y="21"/>
                    <a:pt x="67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2" name="Freeform 105"/>
            <p:cNvSpPr/>
            <p:nvPr userDrawn="1"/>
          </p:nvSpPr>
          <p:spPr bwMode="auto">
            <a:xfrm>
              <a:off x="610391" y="7609708"/>
              <a:ext cx="1588" cy="4763"/>
            </a:xfrm>
            <a:custGeom>
              <a:avLst/>
              <a:rect l="l" t="t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3" name="Freeform 106"/>
            <p:cNvSpPr/>
            <p:nvPr userDrawn="1"/>
          </p:nvSpPr>
          <p:spPr bwMode="auto">
            <a:xfrm>
              <a:off x="665953" y="6906446"/>
              <a:ext cx="530225" cy="947738"/>
            </a:xfrm>
            <a:custGeom>
              <a:avLst/>
              <a:rect l="l" t="t" r="r" b="b"/>
              <a:pathLst>
                <a:path w="384" h="686">
                  <a:moveTo>
                    <a:pt x="105" y="489"/>
                  </a:moveTo>
                  <a:cubicBezTo>
                    <a:pt x="182" y="357"/>
                    <a:pt x="168" y="388"/>
                    <a:pt x="182" y="339"/>
                  </a:cubicBezTo>
                  <a:cubicBezTo>
                    <a:pt x="204" y="312"/>
                    <a:pt x="222" y="281"/>
                    <a:pt x="238" y="250"/>
                  </a:cubicBezTo>
                  <a:cubicBezTo>
                    <a:pt x="355" y="32"/>
                    <a:pt x="367" y="43"/>
                    <a:pt x="349" y="23"/>
                  </a:cubicBezTo>
                  <a:cubicBezTo>
                    <a:pt x="353" y="17"/>
                    <a:pt x="354" y="15"/>
                    <a:pt x="354" y="14"/>
                  </a:cubicBezTo>
                  <a:cubicBezTo>
                    <a:pt x="381" y="0"/>
                    <a:pt x="374" y="1"/>
                    <a:pt x="384" y="11"/>
                  </a:cubicBezTo>
                  <a:cubicBezTo>
                    <a:pt x="365" y="57"/>
                    <a:pt x="282" y="201"/>
                    <a:pt x="268" y="221"/>
                  </a:cubicBezTo>
                  <a:cubicBezTo>
                    <a:pt x="237" y="264"/>
                    <a:pt x="292" y="203"/>
                    <a:pt x="29" y="655"/>
                  </a:cubicBezTo>
                  <a:cubicBezTo>
                    <a:pt x="17" y="676"/>
                    <a:pt x="9" y="686"/>
                    <a:pt x="0" y="682"/>
                  </a:cubicBezTo>
                  <a:cubicBezTo>
                    <a:pt x="13" y="651"/>
                    <a:pt x="3" y="675"/>
                    <a:pt x="31" y="626"/>
                  </a:cubicBezTo>
                  <a:cubicBezTo>
                    <a:pt x="89" y="526"/>
                    <a:pt x="68" y="554"/>
                    <a:pt x="105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4" name="Freeform 107"/>
            <p:cNvSpPr/>
            <p:nvPr userDrawn="1"/>
          </p:nvSpPr>
          <p:spPr bwMode="auto">
            <a:xfrm>
              <a:off x="616741" y="7598596"/>
              <a:ext cx="4763" cy="1588"/>
            </a:xfrm>
            <a:custGeom>
              <a:avLst/>
              <a:rect l="l" t="t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5" name="Freeform 108"/>
            <p:cNvSpPr/>
            <p:nvPr userDrawn="1"/>
          </p:nvSpPr>
          <p:spPr bwMode="auto">
            <a:xfrm>
              <a:off x="629441" y="7546208"/>
              <a:ext cx="30163" cy="26988"/>
            </a:xfrm>
            <a:custGeom>
              <a:avLst/>
              <a:rect l="l" t="t" r="r" b="b"/>
              <a:pathLst>
                <a:path w="22" h="20">
                  <a:moveTo>
                    <a:pt x="15" y="1"/>
                  </a:moveTo>
                  <a:cubicBezTo>
                    <a:pt x="22" y="3"/>
                    <a:pt x="7" y="16"/>
                    <a:pt x="3" y="20"/>
                  </a:cubicBezTo>
                  <a:cubicBezTo>
                    <a:pt x="0" y="8"/>
                    <a:pt x="12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6" name="Freeform 109"/>
            <p:cNvSpPr/>
            <p:nvPr userDrawn="1"/>
          </p:nvSpPr>
          <p:spPr bwMode="auto">
            <a:xfrm>
              <a:off x="611978" y="7600183"/>
              <a:ext cx="4763" cy="9525"/>
            </a:xfrm>
            <a:custGeom>
              <a:avLst/>
              <a:rect l="l" t="t" r="r" b="b"/>
              <a:pathLst>
                <a:path w="3" h="7">
                  <a:moveTo>
                    <a:pt x="3" y="0"/>
                  </a:moveTo>
                  <a:cubicBezTo>
                    <a:pt x="3" y="1"/>
                    <a:pt x="1" y="4"/>
                    <a:pt x="0" y="7"/>
                  </a:cubicBezTo>
                  <a:cubicBezTo>
                    <a:pt x="0" y="4"/>
                    <a:pt x="1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7" name="Freeform 110"/>
            <p:cNvSpPr/>
            <p:nvPr userDrawn="1"/>
          </p:nvSpPr>
          <p:spPr bwMode="auto">
            <a:xfrm>
              <a:off x="632616" y="7574783"/>
              <a:ext cx="0" cy="3175"/>
            </a:xfrm>
            <a:custGeom>
              <a:avLst/>
              <a:rect l="l" t="t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8" name="Freeform 111"/>
            <p:cNvSpPr/>
            <p:nvPr userDrawn="1"/>
          </p:nvSpPr>
          <p:spPr bwMode="auto">
            <a:xfrm>
              <a:off x="578641" y="7614471"/>
              <a:ext cx="33338" cy="68263"/>
            </a:xfrm>
            <a:custGeom>
              <a:avLst/>
              <a:rect l="l" t="t" r="r" b="b"/>
              <a:pathLst>
                <a:path w="25" h="49">
                  <a:moveTo>
                    <a:pt x="24" y="7"/>
                  </a:moveTo>
                  <a:cubicBezTo>
                    <a:pt x="18" y="19"/>
                    <a:pt x="13" y="32"/>
                    <a:pt x="0" y="49"/>
                  </a:cubicBezTo>
                  <a:cubicBezTo>
                    <a:pt x="16" y="16"/>
                    <a:pt x="22" y="5"/>
                    <a:pt x="24" y="0"/>
                  </a:cubicBezTo>
                  <a:cubicBezTo>
                    <a:pt x="24" y="3"/>
                    <a:pt x="25" y="5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9" name="Freeform 112"/>
            <p:cNvSpPr/>
            <p:nvPr userDrawn="1"/>
          </p:nvSpPr>
          <p:spPr bwMode="auto">
            <a:xfrm>
              <a:off x="977103" y="6976296"/>
              <a:ext cx="150813" cy="236538"/>
            </a:xfrm>
            <a:custGeom>
              <a:avLst/>
              <a:rect l="l" t="t" r="r" b="b"/>
              <a:pathLst>
                <a:path w="110" h="171">
                  <a:moveTo>
                    <a:pt x="0" y="171"/>
                  </a:moveTo>
                  <a:cubicBezTo>
                    <a:pt x="4" y="157"/>
                    <a:pt x="33" y="106"/>
                    <a:pt x="43" y="92"/>
                  </a:cubicBezTo>
                  <a:cubicBezTo>
                    <a:pt x="85" y="33"/>
                    <a:pt x="81" y="29"/>
                    <a:pt x="102" y="5"/>
                  </a:cubicBezTo>
                  <a:cubicBezTo>
                    <a:pt x="97" y="22"/>
                    <a:pt x="110" y="0"/>
                    <a:pt x="25" y="146"/>
                  </a:cubicBezTo>
                  <a:cubicBezTo>
                    <a:pt x="21" y="154"/>
                    <a:pt x="14" y="162"/>
                    <a:pt x="8" y="169"/>
                  </a:cubicBezTo>
                  <a:cubicBezTo>
                    <a:pt x="7" y="171"/>
                    <a:pt x="3" y="170"/>
                    <a:pt x="0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0" name="Freeform 113"/>
            <p:cNvSpPr/>
            <p:nvPr userDrawn="1"/>
          </p:nvSpPr>
          <p:spPr bwMode="auto">
            <a:xfrm>
              <a:off x="621503" y="7577958"/>
              <a:ext cx="11113" cy="20638"/>
            </a:xfrm>
            <a:custGeom>
              <a:avLst/>
              <a:rect l="l" t="t" r="r" b="b"/>
              <a:pathLst>
                <a:path w="8" h="15">
                  <a:moveTo>
                    <a:pt x="0" y="15"/>
                  </a:moveTo>
                  <a:cubicBezTo>
                    <a:pt x="4" y="7"/>
                    <a:pt x="7" y="2"/>
                    <a:pt x="8" y="0"/>
                  </a:cubicBezTo>
                  <a:cubicBezTo>
                    <a:pt x="8" y="11"/>
                    <a:pt x="7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1" name="Freeform 114"/>
            <p:cNvSpPr/>
            <p:nvPr userDrawn="1"/>
          </p:nvSpPr>
          <p:spPr bwMode="auto">
            <a:xfrm>
              <a:off x="632616" y="7573196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2" name="Freeform 115"/>
            <p:cNvSpPr/>
            <p:nvPr userDrawn="1"/>
          </p:nvSpPr>
          <p:spPr bwMode="auto">
            <a:xfrm>
              <a:off x="-216697" y="8416158"/>
              <a:ext cx="4763" cy="3175"/>
            </a:xfrm>
            <a:custGeom>
              <a:avLst/>
              <a:rect l="l" t="t" r="r" b="b"/>
              <a:pathLst>
                <a:path w="4" h="2">
                  <a:moveTo>
                    <a:pt x="4" y="2"/>
                  </a:moveTo>
                  <a:cubicBezTo>
                    <a:pt x="0" y="1"/>
                    <a:pt x="1" y="2"/>
                    <a:pt x="2" y="0"/>
                  </a:cubicBezTo>
                  <a:cubicBezTo>
                    <a:pt x="2" y="0"/>
                    <a:pt x="2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3" name="Freeform 116"/>
            <p:cNvSpPr/>
            <p:nvPr userDrawn="1"/>
          </p:nvSpPr>
          <p:spPr bwMode="auto">
            <a:xfrm>
              <a:off x="-434184" y="8343133"/>
              <a:ext cx="60325" cy="38100"/>
            </a:xfrm>
            <a:custGeom>
              <a:avLst/>
              <a:rect l="l" t="t" r="r" b="b"/>
              <a:pathLst>
                <a:path w="44" h="28">
                  <a:moveTo>
                    <a:pt x="41" y="23"/>
                  </a:moveTo>
                  <a:cubicBezTo>
                    <a:pt x="42" y="24"/>
                    <a:pt x="43" y="25"/>
                    <a:pt x="44" y="28"/>
                  </a:cubicBezTo>
                  <a:cubicBezTo>
                    <a:pt x="24" y="21"/>
                    <a:pt x="33" y="23"/>
                    <a:pt x="23" y="18"/>
                  </a:cubicBezTo>
                  <a:cubicBezTo>
                    <a:pt x="14" y="13"/>
                    <a:pt x="15" y="17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6" y="4"/>
                    <a:pt x="0" y="0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4" name="Freeform 117"/>
            <p:cNvSpPr/>
            <p:nvPr userDrawn="1"/>
          </p:nvSpPr>
          <p:spPr bwMode="auto">
            <a:xfrm>
              <a:off x="356391" y="7803383"/>
              <a:ext cx="14288" cy="25400"/>
            </a:xfrm>
            <a:custGeom>
              <a:avLst/>
              <a:rect l="l" t="t" r="r" b="b"/>
              <a:pathLst>
                <a:path w="11" h="18">
                  <a:moveTo>
                    <a:pt x="10" y="7"/>
                  </a:moveTo>
                  <a:cubicBezTo>
                    <a:pt x="10" y="11"/>
                    <a:pt x="8" y="15"/>
                    <a:pt x="4" y="18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0" y="5"/>
                    <a:pt x="11" y="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5" name="Freeform 118"/>
            <p:cNvSpPr/>
            <p:nvPr userDrawn="1"/>
          </p:nvSpPr>
          <p:spPr bwMode="auto">
            <a:xfrm>
              <a:off x="-242097" y="8446321"/>
              <a:ext cx="11113" cy="11113"/>
            </a:xfrm>
            <a:custGeom>
              <a:avLst/>
              <a:rect l="l" t="t" r="r" b="b"/>
              <a:pathLst>
                <a:path w="8" h="8">
                  <a:moveTo>
                    <a:pt x="8" y="8"/>
                  </a:moveTo>
                  <a:cubicBezTo>
                    <a:pt x="5" y="8"/>
                    <a:pt x="3" y="7"/>
                    <a:pt x="1" y="6"/>
                  </a:cubicBezTo>
                  <a:cubicBezTo>
                    <a:pt x="0" y="5"/>
                    <a:pt x="0" y="2"/>
                    <a:pt x="0" y="1"/>
                  </a:cubicBezTo>
                  <a:cubicBezTo>
                    <a:pt x="1" y="0"/>
                    <a:pt x="4" y="1"/>
                    <a:pt x="6" y="0"/>
                  </a:cubicBezTo>
                  <a:cubicBezTo>
                    <a:pt x="7" y="3"/>
                    <a:pt x="7" y="6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6" name="Freeform 119"/>
            <p:cNvSpPr/>
            <p:nvPr userDrawn="1"/>
          </p:nvSpPr>
          <p:spPr bwMode="auto">
            <a:xfrm>
              <a:off x="-534197" y="8384408"/>
              <a:ext cx="73025" cy="34925"/>
            </a:xfrm>
            <a:custGeom>
              <a:avLst/>
              <a:rect l="l" t="t" r="r" b="b"/>
              <a:pathLst>
                <a:path w="53" h="25">
                  <a:moveTo>
                    <a:pt x="1" y="0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47" y="19"/>
                    <a:pt x="53" y="21"/>
                    <a:pt x="44" y="25"/>
                  </a:cubicBezTo>
                  <a:cubicBezTo>
                    <a:pt x="0" y="2"/>
                    <a:pt x="5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7" name="Freeform 120"/>
            <p:cNvSpPr/>
            <p:nvPr userDrawn="1"/>
          </p:nvSpPr>
          <p:spPr bwMode="auto">
            <a:xfrm>
              <a:off x="-384972" y="8414571"/>
              <a:ext cx="7938" cy="4763"/>
            </a:xfrm>
            <a:custGeom>
              <a:avLst/>
              <a:rect l="l" t="t" r="r" b="b"/>
              <a:pathLst>
                <a:path w="6" h="4">
                  <a:moveTo>
                    <a:pt x="6" y="3"/>
                  </a:moveTo>
                  <a:cubicBezTo>
                    <a:pt x="4" y="4"/>
                    <a:pt x="3" y="4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5" y="1"/>
                    <a:pt x="4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8" name="Freeform 121"/>
            <p:cNvSpPr/>
            <p:nvPr userDrawn="1"/>
          </p:nvSpPr>
          <p:spPr bwMode="auto">
            <a:xfrm>
              <a:off x="-613572" y="8487596"/>
              <a:ext cx="133350" cy="73025"/>
            </a:xfrm>
            <a:custGeom>
              <a:avLst/>
              <a:rect l="l" t="t" r="r" b="b"/>
              <a:pathLst>
                <a:path w="97" h="53">
                  <a:moveTo>
                    <a:pt x="97" y="53"/>
                  </a:moveTo>
                  <a:cubicBezTo>
                    <a:pt x="43" y="29"/>
                    <a:pt x="33" y="23"/>
                    <a:pt x="0" y="0"/>
                  </a:cubicBezTo>
                  <a:cubicBezTo>
                    <a:pt x="25" y="6"/>
                    <a:pt x="46" y="20"/>
                    <a:pt x="67" y="33"/>
                  </a:cubicBezTo>
                  <a:cubicBezTo>
                    <a:pt x="77" y="38"/>
                    <a:pt x="88" y="42"/>
                    <a:pt x="97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19" name="Freeform 122"/>
            <p:cNvSpPr/>
            <p:nvPr userDrawn="1"/>
          </p:nvSpPr>
          <p:spPr bwMode="auto">
            <a:xfrm>
              <a:off x="172241" y="8289158"/>
              <a:ext cx="138113" cy="242888"/>
            </a:xfrm>
            <a:custGeom>
              <a:avLst/>
              <a:rect l="l" t="t" r="r" b="b"/>
              <a:pathLst>
                <a:path w="100" h="176">
                  <a:moveTo>
                    <a:pt x="8" y="175"/>
                  </a:moveTo>
                  <a:cubicBezTo>
                    <a:pt x="6" y="176"/>
                    <a:pt x="4" y="175"/>
                    <a:pt x="0" y="175"/>
                  </a:cubicBezTo>
                  <a:cubicBezTo>
                    <a:pt x="29" y="118"/>
                    <a:pt x="62" y="64"/>
                    <a:pt x="100" y="0"/>
                  </a:cubicBezTo>
                  <a:cubicBezTo>
                    <a:pt x="92" y="23"/>
                    <a:pt x="21" y="166"/>
                    <a:pt x="8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0" name="Freeform 123"/>
            <p:cNvSpPr/>
            <p:nvPr userDrawn="1"/>
          </p:nvSpPr>
          <p:spPr bwMode="auto">
            <a:xfrm>
              <a:off x="-132559" y="8444733"/>
              <a:ext cx="26988" cy="12700"/>
            </a:xfrm>
            <a:custGeom>
              <a:avLst/>
              <a:rect l="l" t="t" r="r" b="b"/>
              <a:pathLst>
                <a:path w="20" h="9">
                  <a:moveTo>
                    <a:pt x="6" y="0"/>
                  </a:moveTo>
                  <a:cubicBezTo>
                    <a:pt x="8" y="0"/>
                    <a:pt x="11" y="3"/>
                    <a:pt x="20" y="9"/>
                  </a:cubicBezTo>
                  <a:cubicBezTo>
                    <a:pt x="16" y="7"/>
                    <a:pt x="0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  <p:sp>
        <p:nvSpPr>
          <p:cNvPr id="121" name="Заглавие 1"/>
          <p:cNvSpPr>
            <a:spLocks noGrp="1" noEditPoints="1"/>
          </p:cNvSpPr>
          <p:nvPr>
            <p:ph type="title" hasCustomPrompt="1"/>
          </p:nvPr>
        </p:nvSpPr>
        <p:spPr>
          <a:xfrm>
            <a:off x="435145" y="612085"/>
            <a:ext cx="5257800" cy="831706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122" name="Текстов контейнер 7"/>
          <p:cNvSpPr>
            <a:spLocks noGrp="1" noEditPoints="1"/>
          </p:cNvSpPr>
          <p:nvPr>
            <p:ph type="body" sz="quarter" idx="10" hasCustomPrompt="1"/>
          </p:nvPr>
        </p:nvSpPr>
        <p:spPr>
          <a:xfrm>
            <a:off x="435145" y="1539762"/>
            <a:ext cx="5257800" cy="831706"/>
          </a:xfrm>
        </p:spPr>
        <p:txBody>
          <a:bodyPr>
            <a:normAutofit/>
          </a:bodyPr>
          <a:lstStyle>
            <a:lvl1pPr marL="0" indent="0" algn="l">
              <a:buFont typeface="Arial" pitchFamily="34" charset="0" panose="020B0604020202020204"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124" name="Текстов контейнер 123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6172781" y="553817"/>
            <a:ext cx="5592182" cy="503100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контента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1"/>
          <p:cNvSpPr>
            <a:spLocks noGrp="1" noEditPoints="1"/>
          </p:cNvSpPr>
          <p:nvPr>
            <p:ph type="title" hasCustomPrompt="1"/>
          </p:nvPr>
        </p:nvSpPr>
        <p:spPr>
          <a:xfrm>
            <a:off x="442205" y="612084"/>
            <a:ext cx="11252499" cy="116624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7" name="Текстов контейнер 7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442205" y="1897851"/>
            <a:ext cx="11294374" cy="473616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 panose="020B0604020202020204"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8" name="Текстов контейнер 123"/>
          <p:cNvSpPr>
            <a:spLocks noGrp="1" noEditPoints="1"/>
          </p:cNvSpPr>
          <p:nvPr>
            <p:ph type="body" sz="quarter" idx="14" hasCustomPrompt="1"/>
          </p:nvPr>
        </p:nvSpPr>
        <p:spPr>
          <a:xfrm>
            <a:off x="442205" y="2799346"/>
            <a:ext cx="5481342" cy="29397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3" name="Контейнер за съдържание 2"/>
          <p:cNvSpPr>
            <a:spLocks noGrp="1" noEditPoints="1"/>
          </p:cNvSpPr>
          <p:nvPr>
            <p:ph sz="quarter" idx="15" hasCustomPrompt="1"/>
          </p:nvPr>
        </p:nvSpPr>
        <p:spPr>
          <a:xfrm>
            <a:off x="6096000" y="2798763"/>
            <a:ext cx="5619513" cy="2940050"/>
          </a:xfrm>
        </p:spPr>
        <p:txBody>
          <a:bodyPr>
            <a:normAutofit/>
          </a:bodyPr>
          <a:lstStyle>
            <a:lvl1pPr marL="0" indent="0" algn="l">
              <a:buFont typeface="Arial" pitchFamily="34" charset="0" panose="020B0604020202020204"/>
              <a:buNone/>
              <a:defRPr sz="1800"/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контента с подписью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картина 2"/>
          <p:cNvSpPr>
            <a:spLocks noGrp="1" noEditPoints="1"/>
          </p:cNvSpPr>
          <p:nvPr>
            <p:ph type="pic" sz="quarter" idx="14" hasCustomPrompt="1"/>
          </p:nvPr>
        </p:nvSpPr>
        <p:spPr>
          <a:xfrm>
            <a:off x="5987285" y="612086"/>
            <a:ext cx="5770139" cy="51924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121" name="Заглавие 1"/>
          <p:cNvSpPr>
            <a:spLocks noGrp="1" noEditPoints="1"/>
          </p:cNvSpPr>
          <p:nvPr>
            <p:ph type="title" hasCustomPrompt="1"/>
          </p:nvPr>
        </p:nvSpPr>
        <p:spPr>
          <a:xfrm>
            <a:off x="442205" y="612085"/>
            <a:ext cx="5257800" cy="831706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122" name="Текстов контейнер 7"/>
          <p:cNvSpPr>
            <a:spLocks noGrp="1" noEditPoints="1"/>
          </p:cNvSpPr>
          <p:nvPr>
            <p:ph type="body" sz="quarter" idx="10" hasCustomPrompt="1"/>
          </p:nvPr>
        </p:nvSpPr>
        <p:spPr>
          <a:xfrm>
            <a:off x="442205" y="1539762"/>
            <a:ext cx="5257800" cy="831706"/>
          </a:xfrm>
        </p:spPr>
        <p:txBody>
          <a:bodyPr>
            <a:normAutofit/>
          </a:bodyPr>
          <a:lstStyle>
            <a:lvl1pPr marL="0" indent="0" algn="l">
              <a:buFont typeface="Arial" pitchFamily="34" charset="0" panose="020B0604020202020204"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124" name="Текстов контейнер 123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442205" y="2815389"/>
            <a:ext cx="5257800" cy="35771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bg>
      <p:bgPr>
        <a:blipFill>
          <a:blip r:embed="rId1">
            <a:lum bright="0" contrast="0"/>
          </a:blip>
          <a:srcRect l="0" t="0" r="0" b="0"/>
          <a:stretch>
            <a:fillRect l="4500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Групиране 187"/>
          <p:cNvGrpSpPr/>
          <p:nvPr/>
        </p:nvGrpSpPr>
        <p:grpSpPr>
          <a:xfrm>
            <a:off x="-613522" y="-90488"/>
            <a:ext cx="7153276" cy="7034214"/>
            <a:chOff x="-84138" y="-90488"/>
            <a:chExt cx="7153276" cy="703421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3" name="Freeform 5"/>
            <p:cNvSpPr/>
            <p:nvPr userDrawn="1"/>
          </p:nvSpPr>
          <p:spPr bwMode="auto">
            <a:xfrm>
              <a:off x="6794500" y="3767138"/>
              <a:ext cx="3175" cy="4763"/>
            </a:xfrm>
            <a:custGeom>
              <a:avLst/>
              <a:rect l="l" t="t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2" y="1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5" name="Freeform 6"/>
            <p:cNvSpPr/>
            <p:nvPr userDrawn="1"/>
          </p:nvSpPr>
          <p:spPr bwMode="auto">
            <a:xfrm>
              <a:off x="6786563" y="3771900"/>
              <a:ext cx="11113" cy="14288"/>
            </a:xfrm>
            <a:custGeom>
              <a:avLst/>
              <a:rect l="l" t="t" r="r" b="b"/>
              <a:pathLst>
                <a:path w="6" h="9">
                  <a:moveTo>
                    <a:pt x="3" y="9"/>
                  </a:moveTo>
                  <a:cubicBezTo>
                    <a:pt x="6" y="7"/>
                    <a:pt x="5" y="2"/>
                    <a:pt x="5" y="0"/>
                  </a:cubicBezTo>
                  <a:cubicBezTo>
                    <a:pt x="0" y="7"/>
                    <a:pt x="2" y="5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6" name="Freeform 7"/>
            <p:cNvSpPr/>
            <p:nvPr userDrawn="1"/>
          </p:nvSpPr>
          <p:spPr bwMode="auto">
            <a:xfrm>
              <a:off x="6851650" y="4597400"/>
              <a:ext cx="1588" cy="12700"/>
            </a:xfrm>
            <a:custGeom>
              <a:avLst/>
              <a:rect l="l" t="t" r="r" b="b"/>
              <a:pathLst>
                <a:path w="1" h="8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8"/>
                    <a:pt x="0" y="6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7" name="Freeform 8"/>
            <p:cNvSpPr/>
            <p:nvPr userDrawn="1"/>
          </p:nvSpPr>
          <p:spPr bwMode="auto">
            <a:xfrm>
              <a:off x="6769100" y="3455988"/>
              <a:ext cx="93663" cy="490538"/>
            </a:xfrm>
            <a:custGeom>
              <a:avLst/>
              <a:rect l="l" t="t" r="r" b="b"/>
              <a:pathLst>
                <a:path w="58" h="301">
                  <a:moveTo>
                    <a:pt x="28" y="24"/>
                  </a:moveTo>
                  <a:cubicBezTo>
                    <a:pt x="27" y="12"/>
                    <a:pt x="27" y="12"/>
                    <a:pt x="17" y="0"/>
                  </a:cubicBezTo>
                  <a:cubicBezTo>
                    <a:pt x="0" y="46"/>
                    <a:pt x="58" y="301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8" name="Freeform 9"/>
            <p:cNvSpPr/>
            <p:nvPr userDrawn="1"/>
          </p:nvSpPr>
          <p:spPr bwMode="auto">
            <a:xfrm>
              <a:off x="6800850" y="4024313"/>
              <a:ext cx="36513" cy="207963"/>
            </a:xfrm>
            <a:custGeom>
              <a:avLst/>
              <a:rect l="l" t="t" r="r" b="b"/>
              <a:pathLst>
                <a:path w="23" h="128">
                  <a:moveTo>
                    <a:pt x="18" y="0"/>
                  </a:moveTo>
                  <a:cubicBezTo>
                    <a:pt x="2" y="36"/>
                    <a:pt x="9" y="47"/>
                    <a:pt x="2" y="82"/>
                  </a:cubicBezTo>
                  <a:cubicBezTo>
                    <a:pt x="0" y="96"/>
                    <a:pt x="2" y="111"/>
                    <a:pt x="2" y="128"/>
                  </a:cubicBezTo>
                  <a:cubicBezTo>
                    <a:pt x="4" y="124"/>
                    <a:pt x="6" y="121"/>
                    <a:pt x="6" y="120"/>
                  </a:cubicBezTo>
                  <a:cubicBezTo>
                    <a:pt x="5" y="73"/>
                    <a:pt x="23" y="86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29" name="Freeform 10"/>
            <p:cNvSpPr/>
            <p:nvPr userDrawn="1"/>
          </p:nvSpPr>
          <p:spPr bwMode="auto">
            <a:xfrm>
              <a:off x="6767513" y="3505200"/>
              <a:ext cx="3175" cy="11113"/>
            </a:xfrm>
            <a:custGeom>
              <a:avLst/>
              <a:rect l="l" t="t" r="r" b="b"/>
              <a:pathLst>
                <a:path w="2" h="7">
                  <a:moveTo>
                    <a:pt x="2" y="7"/>
                  </a:moveTo>
                  <a:cubicBezTo>
                    <a:pt x="2" y="5"/>
                    <a:pt x="2" y="3"/>
                    <a:pt x="2" y="0"/>
                  </a:cubicBezTo>
                  <a:cubicBezTo>
                    <a:pt x="0" y="1"/>
                    <a:pt x="1" y="3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0" name="Freeform 11"/>
            <p:cNvSpPr/>
            <p:nvPr userDrawn="1"/>
          </p:nvSpPr>
          <p:spPr bwMode="auto">
            <a:xfrm>
              <a:off x="6767513" y="3516313"/>
              <a:ext cx="12700" cy="61913"/>
            </a:xfrm>
            <a:custGeom>
              <a:avLst/>
              <a:rect l="l" t="t" r="r" b="b"/>
              <a:pathLst>
                <a:path w="8" h="38">
                  <a:moveTo>
                    <a:pt x="4" y="38"/>
                  </a:moveTo>
                  <a:cubicBezTo>
                    <a:pt x="8" y="16"/>
                    <a:pt x="4" y="6"/>
                    <a:pt x="2" y="0"/>
                  </a:cubicBezTo>
                  <a:cubicBezTo>
                    <a:pt x="3" y="12"/>
                    <a:pt x="0" y="24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1" name="Freeform 12"/>
            <p:cNvSpPr/>
            <p:nvPr userDrawn="1"/>
          </p:nvSpPr>
          <p:spPr bwMode="auto">
            <a:xfrm>
              <a:off x="6770688" y="3616325"/>
              <a:ext cx="11113" cy="26988"/>
            </a:xfrm>
            <a:custGeom>
              <a:avLst/>
              <a:rect l="l" t="t" r="r" b="b"/>
              <a:pathLst>
                <a:path w="7" h="17">
                  <a:moveTo>
                    <a:pt x="3" y="17"/>
                  </a:moveTo>
                  <a:cubicBezTo>
                    <a:pt x="7" y="6"/>
                    <a:pt x="6" y="10"/>
                    <a:pt x="3" y="0"/>
                  </a:cubicBezTo>
                  <a:cubicBezTo>
                    <a:pt x="0" y="11"/>
                    <a:pt x="0" y="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2" name="Freeform 13"/>
            <p:cNvSpPr/>
            <p:nvPr userDrawn="1"/>
          </p:nvSpPr>
          <p:spPr bwMode="auto">
            <a:xfrm>
              <a:off x="6796088" y="3762375"/>
              <a:ext cx="4763" cy="6350"/>
            </a:xfrm>
            <a:custGeom>
              <a:avLst/>
              <a:rect l="l" t="t" r="r" b="b"/>
              <a:pathLst>
                <a:path w="3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3" name="Freeform 14"/>
            <p:cNvSpPr/>
            <p:nvPr userDrawn="1"/>
          </p:nvSpPr>
          <p:spPr bwMode="auto">
            <a:xfrm>
              <a:off x="6824663" y="3962400"/>
              <a:ext cx="7938" cy="20638"/>
            </a:xfrm>
            <a:custGeom>
              <a:avLst/>
              <a:rect l="l" t="t" r="r" b="b"/>
              <a:pathLst>
                <a:path w="5" h="13">
                  <a:moveTo>
                    <a:pt x="2" y="13"/>
                  </a:moveTo>
                  <a:cubicBezTo>
                    <a:pt x="5" y="7"/>
                    <a:pt x="5" y="11"/>
                    <a:pt x="2" y="0"/>
                  </a:cubicBezTo>
                  <a:cubicBezTo>
                    <a:pt x="0" y="12"/>
                    <a:pt x="0" y="8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4" name="Freeform 15"/>
            <p:cNvSpPr/>
            <p:nvPr userDrawn="1"/>
          </p:nvSpPr>
          <p:spPr bwMode="auto">
            <a:xfrm>
              <a:off x="6994525" y="4986338"/>
              <a:ext cx="31750" cy="749300"/>
            </a:xfrm>
            <a:custGeom>
              <a:avLst/>
              <a:rect l="l" t="t" r="r" b="b"/>
              <a:pathLst>
                <a:path w="19" h="461">
                  <a:moveTo>
                    <a:pt x="12" y="437"/>
                  </a:moveTo>
                  <a:cubicBezTo>
                    <a:pt x="18" y="419"/>
                    <a:pt x="19" y="461"/>
                    <a:pt x="11" y="115"/>
                  </a:cubicBezTo>
                  <a:cubicBezTo>
                    <a:pt x="8" y="0"/>
                    <a:pt x="0" y="421"/>
                    <a:pt x="12" y="4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5" name="Freeform 16"/>
            <p:cNvSpPr/>
            <p:nvPr userDrawn="1"/>
          </p:nvSpPr>
          <p:spPr bwMode="auto">
            <a:xfrm>
              <a:off x="6819900" y="4527550"/>
              <a:ext cx="31750" cy="55563"/>
            </a:xfrm>
            <a:custGeom>
              <a:avLst/>
              <a:rect l="l" t="t" r="r" b="b"/>
              <a:pathLst>
                <a:path w="20" h="35">
                  <a:moveTo>
                    <a:pt x="20" y="34"/>
                  </a:moveTo>
                  <a:cubicBezTo>
                    <a:pt x="15" y="0"/>
                    <a:pt x="0" y="35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6" name="Freeform 17"/>
            <p:cNvSpPr/>
            <p:nvPr userDrawn="1"/>
          </p:nvSpPr>
          <p:spPr bwMode="auto">
            <a:xfrm>
              <a:off x="6851650" y="4581525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7" name="Freeform 18"/>
            <p:cNvSpPr/>
            <p:nvPr userDrawn="1"/>
          </p:nvSpPr>
          <p:spPr bwMode="auto">
            <a:xfrm>
              <a:off x="6970713" y="5675313"/>
              <a:ext cx="14288" cy="33338"/>
            </a:xfrm>
            <a:custGeom>
              <a:avLst/>
              <a:rect l="l" t="t" r="r" b="b"/>
              <a:pathLst>
                <a:path w="9" h="21">
                  <a:moveTo>
                    <a:pt x="4" y="21"/>
                  </a:moveTo>
                  <a:cubicBezTo>
                    <a:pt x="9" y="14"/>
                    <a:pt x="9" y="7"/>
                    <a:pt x="4" y="0"/>
                  </a:cubicBezTo>
                  <a:cubicBezTo>
                    <a:pt x="1" y="8"/>
                    <a:pt x="0" y="14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8" name="Freeform 19"/>
            <p:cNvSpPr/>
            <p:nvPr userDrawn="1"/>
          </p:nvSpPr>
          <p:spPr bwMode="auto">
            <a:xfrm>
              <a:off x="6913563" y="5121276"/>
              <a:ext cx="38100" cy="619125"/>
            </a:xfrm>
            <a:custGeom>
              <a:avLst/>
              <a:rect l="l" t="t" r="r" b="b"/>
              <a:pathLst>
                <a:path w="23" h="381">
                  <a:moveTo>
                    <a:pt x="5" y="52"/>
                  </a:moveTo>
                  <a:cubicBezTo>
                    <a:pt x="1" y="68"/>
                    <a:pt x="15" y="90"/>
                    <a:pt x="11" y="111"/>
                  </a:cubicBezTo>
                  <a:cubicBezTo>
                    <a:pt x="11" y="116"/>
                    <a:pt x="16" y="380"/>
                    <a:pt x="15" y="381"/>
                  </a:cubicBezTo>
                  <a:cubicBezTo>
                    <a:pt x="18" y="379"/>
                    <a:pt x="22" y="377"/>
                    <a:pt x="21" y="373"/>
                  </a:cubicBezTo>
                  <a:cubicBezTo>
                    <a:pt x="23" y="343"/>
                    <a:pt x="17" y="27"/>
                    <a:pt x="15" y="0"/>
                  </a:cubicBezTo>
                  <a:cubicBezTo>
                    <a:pt x="0" y="0"/>
                    <a:pt x="9" y="40"/>
                    <a:pt x="5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39" name="Freeform 20"/>
            <p:cNvSpPr/>
            <p:nvPr userDrawn="1"/>
          </p:nvSpPr>
          <p:spPr bwMode="auto">
            <a:xfrm>
              <a:off x="6973888" y="5619751"/>
              <a:ext cx="6350" cy="9525"/>
            </a:xfrm>
            <a:custGeom>
              <a:avLst/>
              <a:rect l="l" t="t" r="r" b="b"/>
              <a:pathLst>
                <a:path w="4" h="6">
                  <a:moveTo>
                    <a:pt x="2" y="6"/>
                  </a:moveTo>
                  <a:cubicBezTo>
                    <a:pt x="4" y="4"/>
                    <a:pt x="4" y="6"/>
                    <a:pt x="3" y="0"/>
                  </a:cubicBezTo>
                  <a:cubicBezTo>
                    <a:pt x="0" y="1"/>
                    <a:pt x="1" y="0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0" name="Freeform 21"/>
            <p:cNvSpPr/>
            <p:nvPr userDrawn="1"/>
          </p:nvSpPr>
          <p:spPr bwMode="auto">
            <a:xfrm>
              <a:off x="6923088" y="5075238"/>
              <a:ext cx="3175" cy="6350"/>
            </a:xfrm>
            <a:custGeom>
              <a:avLst/>
              <a:rect l="l" t="t" r="r" b="b"/>
              <a:pathLst>
                <a:path w="2" h="4">
                  <a:moveTo>
                    <a:pt x="2" y="3"/>
                  </a:moveTo>
                  <a:cubicBezTo>
                    <a:pt x="0" y="0"/>
                    <a:pt x="1" y="0"/>
                    <a:pt x="1" y="4"/>
                  </a:cubicBezTo>
                  <a:cubicBezTo>
                    <a:pt x="1" y="4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1" name="Freeform 22"/>
            <p:cNvSpPr/>
            <p:nvPr userDrawn="1"/>
          </p:nvSpPr>
          <p:spPr bwMode="auto">
            <a:xfrm>
              <a:off x="6972300" y="5554663"/>
              <a:ext cx="7938" cy="9525"/>
            </a:xfrm>
            <a:custGeom>
              <a:avLst/>
              <a:rect l="l" t="t" r="r" b="b"/>
              <a:pathLst>
                <a:path w="5" h="6">
                  <a:moveTo>
                    <a:pt x="3" y="0"/>
                  </a:moveTo>
                  <a:cubicBezTo>
                    <a:pt x="0" y="2"/>
                    <a:pt x="1" y="0"/>
                    <a:pt x="2" y="6"/>
                  </a:cubicBezTo>
                  <a:cubicBezTo>
                    <a:pt x="5" y="4"/>
                    <a:pt x="5" y="6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2" name="Freeform 23"/>
            <p:cNvSpPr/>
            <p:nvPr userDrawn="1"/>
          </p:nvSpPr>
          <p:spPr bwMode="auto">
            <a:xfrm>
              <a:off x="7032625" y="5507038"/>
              <a:ext cx="36513" cy="90488"/>
            </a:xfrm>
            <a:custGeom>
              <a:avLst/>
              <a:rect l="l" t="t" r="r" b="b"/>
              <a:pathLst>
                <a:path w="23" h="55">
                  <a:moveTo>
                    <a:pt x="2" y="49"/>
                  </a:moveTo>
                  <a:cubicBezTo>
                    <a:pt x="2" y="53"/>
                    <a:pt x="4" y="55"/>
                    <a:pt x="7" y="54"/>
                  </a:cubicBezTo>
                  <a:cubicBezTo>
                    <a:pt x="23" y="40"/>
                    <a:pt x="0" y="0"/>
                    <a:pt x="2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3" name="Freeform 24"/>
            <p:cNvSpPr/>
            <p:nvPr userDrawn="1"/>
          </p:nvSpPr>
          <p:spPr bwMode="auto">
            <a:xfrm>
              <a:off x="6778625" y="622300"/>
              <a:ext cx="28575" cy="160338"/>
            </a:xfrm>
            <a:custGeom>
              <a:avLst/>
              <a:rect l="l" t="t" r="r" b="b"/>
              <a:pathLst>
                <a:path w="17" h="99">
                  <a:moveTo>
                    <a:pt x="11" y="99"/>
                  </a:moveTo>
                  <a:cubicBezTo>
                    <a:pt x="13" y="99"/>
                    <a:pt x="14" y="99"/>
                    <a:pt x="14" y="99"/>
                  </a:cubicBezTo>
                  <a:cubicBezTo>
                    <a:pt x="14" y="68"/>
                    <a:pt x="17" y="36"/>
                    <a:pt x="13" y="6"/>
                  </a:cubicBezTo>
                  <a:cubicBezTo>
                    <a:pt x="4" y="0"/>
                    <a:pt x="3" y="11"/>
                    <a:pt x="4" y="23"/>
                  </a:cubicBezTo>
                  <a:cubicBezTo>
                    <a:pt x="10" y="63"/>
                    <a:pt x="0" y="75"/>
                    <a:pt x="11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4" name="Freeform 25"/>
            <p:cNvSpPr/>
            <p:nvPr userDrawn="1"/>
          </p:nvSpPr>
          <p:spPr bwMode="auto">
            <a:xfrm>
              <a:off x="6630988" y="68262"/>
              <a:ext cx="17463" cy="142875"/>
            </a:xfrm>
            <a:custGeom>
              <a:avLst/>
              <a:rect l="l" t="t" r="r" b="b"/>
              <a:pathLst>
                <a:path w="10" h="88">
                  <a:moveTo>
                    <a:pt x="6" y="0"/>
                  </a:moveTo>
                  <a:cubicBezTo>
                    <a:pt x="0" y="30"/>
                    <a:pt x="0" y="36"/>
                    <a:pt x="5" y="88"/>
                  </a:cubicBezTo>
                  <a:cubicBezTo>
                    <a:pt x="10" y="35"/>
                    <a:pt x="10" y="3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5" name="Freeform 26"/>
            <p:cNvSpPr/>
            <p:nvPr userDrawn="1"/>
          </p:nvSpPr>
          <p:spPr bwMode="auto">
            <a:xfrm>
              <a:off x="6797675" y="517525"/>
              <a:ext cx="69850" cy="723900"/>
            </a:xfrm>
            <a:custGeom>
              <a:avLst/>
              <a:rect l="l" t="t" r="r" b="b"/>
              <a:pathLst>
                <a:path w="43" h="445">
                  <a:moveTo>
                    <a:pt x="25" y="413"/>
                  </a:moveTo>
                  <a:cubicBezTo>
                    <a:pt x="30" y="406"/>
                    <a:pt x="29" y="445"/>
                    <a:pt x="29" y="118"/>
                  </a:cubicBezTo>
                  <a:cubicBezTo>
                    <a:pt x="37" y="133"/>
                    <a:pt x="29" y="147"/>
                    <a:pt x="39" y="154"/>
                  </a:cubicBezTo>
                  <a:cubicBezTo>
                    <a:pt x="40" y="151"/>
                    <a:pt x="41" y="147"/>
                    <a:pt x="41" y="145"/>
                  </a:cubicBezTo>
                  <a:cubicBezTo>
                    <a:pt x="42" y="0"/>
                    <a:pt x="43" y="46"/>
                    <a:pt x="23" y="46"/>
                  </a:cubicBezTo>
                  <a:cubicBezTo>
                    <a:pt x="0" y="46"/>
                    <a:pt x="19" y="137"/>
                    <a:pt x="21" y="363"/>
                  </a:cubicBezTo>
                  <a:cubicBezTo>
                    <a:pt x="21" y="379"/>
                    <a:pt x="21" y="396"/>
                    <a:pt x="25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6" name="Freeform 27"/>
            <p:cNvSpPr/>
            <p:nvPr userDrawn="1"/>
          </p:nvSpPr>
          <p:spPr bwMode="auto">
            <a:xfrm>
              <a:off x="6745288" y="423862"/>
              <a:ext cx="6350" cy="15875"/>
            </a:xfrm>
            <a:custGeom>
              <a:avLst/>
              <a:rect l="l" t="t" r="r" b="b"/>
              <a:pathLst>
                <a:path w="4" h="10">
                  <a:moveTo>
                    <a:pt x="2" y="2"/>
                  </a:moveTo>
                  <a:cubicBezTo>
                    <a:pt x="1" y="0"/>
                    <a:pt x="0" y="3"/>
                    <a:pt x="3" y="10"/>
                  </a:cubicBezTo>
                  <a:cubicBezTo>
                    <a:pt x="2" y="10"/>
                    <a:pt x="4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7" name="Freeform 28"/>
            <p:cNvSpPr/>
            <p:nvPr userDrawn="1"/>
          </p:nvSpPr>
          <p:spPr bwMode="auto">
            <a:xfrm>
              <a:off x="6684963" y="211137"/>
              <a:ext cx="3175" cy="7938"/>
            </a:xfrm>
            <a:custGeom>
              <a:avLst/>
              <a:rect l="l" t="t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1" y="3"/>
                    <a:pt x="2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8" name="Freeform 29"/>
            <p:cNvSpPr/>
            <p:nvPr userDrawn="1"/>
          </p:nvSpPr>
          <p:spPr bwMode="auto">
            <a:xfrm>
              <a:off x="6700838" y="1587"/>
              <a:ext cx="26988" cy="80963"/>
            </a:xfrm>
            <a:custGeom>
              <a:avLst/>
              <a:rect l="l" t="t" r="r" b="b"/>
              <a:pathLst>
                <a:path w="16" h="49">
                  <a:moveTo>
                    <a:pt x="11" y="45"/>
                  </a:moveTo>
                  <a:cubicBezTo>
                    <a:pt x="12" y="18"/>
                    <a:pt x="16" y="0"/>
                    <a:pt x="4" y="4"/>
                  </a:cubicBezTo>
                  <a:cubicBezTo>
                    <a:pt x="0" y="17"/>
                    <a:pt x="2" y="30"/>
                    <a:pt x="4" y="43"/>
                  </a:cubicBezTo>
                  <a:cubicBezTo>
                    <a:pt x="3" y="48"/>
                    <a:pt x="8" y="49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49" name="Freeform 30"/>
            <p:cNvSpPr/>
            <p:nvPr userDrawn="1"/>
          </p:nvSpPr>
          <p:spPr bwMode="auto">
            <a:xfrm>
              <a:off x="6742113" y="11112"/>
              <a:ext cx="1588" cy="9525"/>
            </a:xfrm>
            <a:custGeom>
              <a:avLst/>
              <a:rect l="l" t="t" r="r" b="b"/>
              <a:pathLst>
                <a:path w="1" h="5">
                  <a:moveTo>
                    <a:pt x="1" y="5"/>
                  </a:moveTo>
                  <a:cubicBezTo>
                    <a:pt x="0" y="1"/>
                    <a:pt x="1" y="0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0" name="Freeform 31"/>
            <p:cNvSpPr/>
            <p:nvPr userDrawn="1"/>
          </p:nvSpPr>
          <p:spPr bwMode="auto">
            <a:xfrm>
              <a:off x="6705600" y="111125"/>
              <a:ext cx="15875" cy="23813"/>
            </a:xfrm>
            <a:custGeom>
              <a:avLst/>
              <a:rect l="l" t="t" r="r" b="b"/>
              <a:pathLst>
                <a:path w="9" h="15">
                  <a:moveTo>
                    <a:pt x="4" y="0"/>
                  </a:moveTo>
                  <a:cubicBezTo>
                    <a:pt x="1" y="6"/>
                    <a:pt x="0" y="4"/>
                    <a:pt x="3" y="15"/>
                  </a:cubicBezTo>
                  <a:cubicBezTo>
                    <a:pt x="4" y="14"/>
                    <a:pt x="5" y="14"/>
                    <a:pt x="6" y="13"/>
                  </a:cubicBezTo>
                  <a:cubicBezTo>
                    <a:pt x="9" y="4"/>
                    <a:pt x="9" y="7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1" name="Freeform 32"/>
            <p:cNvSpPr/>
            <p:nvPr userDrawn="1"/>
          </p:nvSpPr>
          <p:spPr bwMode="auto">
            <a:xfrm>
              <a:off x="6710363" y="184150"/>
              <a:ext cx="22225" cy="141288"/>
            </a:xfrm>
            <a:custGeom>
              <a:avLst/>
              <a:rect l="l" t="t" r="r" b="b"/>
              <a:pathLst>
                <a:path w="13" h="87">
                  <a:moveTo>
                    <a:pt x="0" y="75"/>
                  </a:moveTo>
                  <a:cubicBezTo>
                    <a:pt x="0" y="82"/>
                    <a:pt x="8" y="87"/>
                    <a:pt x="9" y="79"/>
                  </a:cubicBezTo>
                  <a:cubicBezTo>
                    <a:pt x="11" y="64"/>
                    <a:pt x="13" y="19"/>
                    <a:pt x="7" y="6"/>
                  </a:cubicBezTo>
                  <a:cubicBezTo>
                    <a:pt x="2" y="11"/>
                    <a:pt x="2" y="0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2" name="Freeform 33"/>
            <p:cNvSpPr/>
            <p:nvPr userDrawn="1"/>
          </p:nvSpPr>
          <p:spPr bwMode="auto">
            <a:xfrm>
              <a:off x="6788150" y="846137"/>
              <a:ext cx="4763" cy="7938"/>
            </a:xfrm>
            <a:custGeom>
              <a:avLst/>
              <a:rect l="l" t="t" r="r" b="b"/>
              <a:pathLst>
                <a:path w="2" h="5">
                  <a:moveTo>
                    <a:pt x="2" y="0"/>
                  </a:moveTo>
                  <a:cubicBezTo>
                    <a:pt x="2" y="0"/>
                    <a:pt x="2" y="0"/>
                    <a:pt x="0" y="1"/>
                  </a:cubicBezTo>
                  <a:cubicBezTo>
                    <a:pt x="1" y="5"/>
                    <a:pt x="1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3" name="Freeform 34"/>
            <p:cNvSpPr/>
            <p:nvPr userDrawn="1"/>
          </p:nvSpPr>
          <p:spPr bwMode="auto">
            <a:xfrm>
              <a:off x="6858000" y="1592262"/>
              <a:ext cx="6350" cy="4763"/>
            </a:xfrm>
            <a:custGeom>
              <a:avLst/>
              <a:rect l="l" t="t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0" y="1"/>
                    <a:pt x="1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4" name="Freeform 35"/>
            <p:cNvSpPr/>
            <p:nvPr userDrawn="1"/>
          </p:nvSpPr>
          <p:spPr bwMode="auto">
            <a:xfrm>
              <a:off x="6746875" y="3000375"/>
              <a:ext cx="6350" cy="7938"/>
            </a:xfrm>
            <a:custGeom>
              <a:avLst/>
              <a:rect l="l" t="t" r="r" b="b"/>
              <a:pathLst>
                <a:path w="4" h="5">
                  <a:moveTo>
                    <a:pt x="3" y="3"/>
                  </a:moveTo>
                  <a:cubicBezTo>
                    <a:pt x="4" y="0"/>
                    <a:pt x="4" y="0"/>
                    <a:pt x="2" y="2"/>
                  </a:cubicBezTo>
                  <a:cubicBezTo>
                    <a:pt x="0" y="5"/>
                    <a:pt x="0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5" name="Freeform 36"/>
            <p:cNvSpPr/>
            <p:nvPr userDrawn="1"/>
          </p:nvSpPr>
          <p:spPr bwMode="auto">
            <a:xfrm>
              <a:off x="6759575" y="1698625"/>
              <a:ext cx="7938" cy="22225"/>
            </a:xfrm>
            <a:custGeom>
              <a:avLst/>
              <a:rect l="l" t="t" r="r" b="b"/>
              <a:pathLst>
                <a:path w="5" h="14">
                  <a:moveTo>
                    <a:pt x="3" y="14"/>
                  </a:moveTo>
                  <a:cubicBezTo>
                    <a:pt x="5" y="1"/>
                    <a:pt x="5" y="5"/>
                    <a:pt x="4" y="0"/>
                  </a:cubicBezTo>
                  <a:cubicBezTo>
                    <a:pt x="1" y="6"/>
                    <a:pt x="0" y="2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6" name="Freeform 37"/>
            <p:cNvSpPr/>
            <p:nvPr userDrawn="1"/>
          </p:nvSpPr>
          <p:spPr bwMode="auto">
            <a:xfrm>
              <a:off x="6861175" y="1597025"/>
              <a:ext cx="31750" cy="147638"/>
            </a:xfrm>
            <a:custGeom>
              <a:avLst/>
              <a:rect l="l" t="t" r="r" b="b"/>
              <a:pathLst>
                <a:path w="19" h="90">
                  <a:moveTo>
                    <a:pt x="15" y="22"/>
                  </a:moveTo>
                  <a:cubicBezTo>
                    <a:pt x="13" y="4"/>
                    <a:pt x="4" y="2"/>
                    <a:pt x="2" y="0"/>
                  </a:cubicBezTo>
                  <a:cubicBezTo>
                    <a:pt x="3" y="59"/>
                    <a:pt x="0" y="56"/>
                    <a:pt x="13" y="90"/>
                  </a:cubicBezTo>
                  <a:cubicBezTo>
                    <a:pt x="19" y="66"/>
                    <a:pt x="18" y="44"/>
                    <a:pt x="1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7" name="Freeform 38"/>
            <p:cNvSpPr/>
            <p:nvPr userDrawn="1"/>
          </p:nvSpPr>
          <p:spPr bwMode="auto">
            <a:xfrm>
              <a:off x="6862763" y="1595437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8" name="Freeform 39"/>
            <p:cNvSpPr/>
            <p:nvPr userDrawn="1"/>
          </p:nvSpPr>
          <p:spPr bwMode="auto">
            <a:xfrm>
              <a:off x="6784975" y="892175"/>
              <a:ext cx="20638" cy="57150"/>
            </a:xfrm>
            <a:custGeom>
              <a:avLst/>
              <a:rect l="l" t="t" r="r" b="b"/>
              <a:pathLst>
                <a:path w="12" h="35">
                  <a:moveTo>
                    <a:pt x="4" y="4"/>
                  </a:moveTo>
                  <a:cubicBezTo>
                    <a:pt x="1" y="6"/>
                    <a:pt x="2" y="0"/>
                    <a:pt x="0" y="35"/>
                  </a:cubicBezTo>
                  <a:cubicBezTo>
                    <a:pt x="11" y="24"/>
                    <a:pt x="12" y="20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59" name="Freeform 40"/>
            <p:cNvSpPr/>
            <p:nvPr userDrawn="1"/>
          </p:nvSpPr>
          <p:spPr bwMode="auto">
            <a:xfrm>
              <a:off x="6824663" y="1228725"/>
              <a:ext cx="9525" cy="17463"/>
            </a:xfrm>
            <a:custGeom>
              <a:avLst/>
              <a:rect l="l" t="t" r="r" b="b"/>
              <a:pathLst>
                <a:path w="6" h="11">
                  <a:moveTo>
                    <a:pt x="5" y="11"/>
                  </a:moveTo>
                  <a:cubicBezTo>
                    <a:pt x="5" y="10"/>
                    <a:pt x="5" y="9"/>
                    <a:pt x="6" y="7"/>
                  </a:cubicBezTo>
                  <a:cubicBezTo>
                    <a:pt x="4" y="0"/>
                    <a:pt x="0" y="6"/>
                    <a:pt x="3" y="10"/>
                  </a:cubicBezTo>
                  <a:cubicBezTo>
                    <a:pt x="3" y="11"/>
                    <a:pt x="4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0" name="Freeform 41"/>
            <p:cNvSpPr/>
            <p:nvPr userDrawn="1"/>
          </p:nvSpPr>
          <p:spPr bwMode="auto">
            <a:xfrm>
              <a:off x="6821488" y="1290637"/>
              <a:ext cx="20638" cy="77788"/>
            </a:xfrm>
            <a:custGeom>
              <a:avLst/>
              <a:rect l="l" t="t" r="r" b="b"/>
              <a:pathLst>
                <a:path w="13" h="48">
                  <a:moveTo>
                    <a:pt x="5" y="48"/>
                  </a:moveTo>
                  <a:cubicBezTo>
                    <a:pt x="9" y="34"/>
                    <a:pt x="13" y="9"/>
                    <a:pt x="5" y="0"/>
                  </a:cubicBezTo>
                  <a:cubicBezTo>
                    <a:pt x="0" y="40"/>
                    <a:pt x="0" y="26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1" name="Freeform 42"/>
            <p:cNvSpPr/>
            <p:nvPr userDrawn="1"/>
          </p:nvSpPr>
          <p:spPr bwMode="auto">
            <a:xfrm>
              <a:off x="6556375" y="-90488"/>
              <a:ext cx="9525" cy="17463"/>
            </a:xfrm>
            <a:custGeom>
              <a:avLst/>
              <a:rect l="l" t="t" r="r" b="b"/>
              <a:pathLst>
                <a:path w="6" h="11">
                  <a:moveTo>
                    <a:pt x="3" y="11"/>
                  </a:moveTo>
                  <a:cubicBezTo>
                    <a:pt x="4" y="11"/>
                    <a:pt x="5" y="10"/>
                    <a:pt x="5" y="10"/>
                  </a:cubicBezTo>
                  <a:cubicBezTo>
                    <a:pt x="6" y="5"/>
                    <a:pt x="0" y="0"/>
                    <a:pt x="1" y="8"/>
                  </a:cubicBezTo>
                  <a:cubicBezTo>
                    <a:pt x="0" y="9"/>
                    <a:pt x="2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2" name="Freeform 43"/>
            <p:cNvSpPr/>
            <p:nvPr userDrawn="1"/>
          </p:nvSpPr>
          <p:spPr bwMode="auto">
            <a:xfrm>
              <a:off x="6491288" y="98425"/>
              <a:ext cx="11113" cy="20638"/>
            </a:xfrm>
            <a:custGeom>
              <a:avLst/>
              <a:rect l="l" t="t" r="r" b="b"/>
              <a:pathLst>
                <a:path w="6" h="13">
                  <a:moveTo>
                    <a:pt x="5" y="6"/>
                  </a:moveTo>
                  <a:cubicBezTo>
                    <a:pt x="3" y="1"/>
                    <a:pt x="2" y="0"/>
                    <a:pt x="1" y="5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3" y="11"/>
                    <a:pt x="6" y="10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3" name="Freeform 44"/>
            <p:cNvSpPr/>
            <p:nvPr userDrawn="1"/>
          </p:nvSpPr>
          <p:spPr bwMode="auto">
            <a:xfrm>
              <a:off x="-84138" y="-60325"/>
              <a:ext cx="6911976" cy="7004051"/>
            </a:xfrm>
            <a:custGeom>
              <a:avLst/>
              <a:rect l="l" t="t" r="r" b="b"/>
              <a:pathLst>
                <a:path w="4261" h="4306">
                  <a:moveTo>
                    <a:pt x="4260" y="1727"/>
                  </a:moveTo>
                  <a:cubicBezTo>
                    <a:pt x="4255" y="1713"/>
                    <a:pt x="4257" y="1701"/>
                    <a:pt x="4252" y="1692"/>
                  </a:cubicBezTo>
                  <a:cubicBezTo>
                    <a:pt x="4248" y="1699"/>
                    <a:pt x="4250" y="1709"/>
                    <a:pt x="4244" y="1714"/>
                  </a:cubicBezTo>
                  <a:cubicBezTo>
                    <a:pt x="4231" y="1704"/>
                    <a:pt x="4233" y="1688"/>
                    <a:pt x="4229" y="1666"/>
                  </a:cubicBezTo>
                  <a:cubicBezTo>
                    <a:pt x="4229" y="1663"/>
                    <a:pt x="4225" y="1662"/>
                    <a:pt x="4223" y="1661"/>
                  </a:cubicBezTo>
                  <a:cubicBezTo>
                    <a:pt x="4218" y="1677"/>
                    <a:pt x="4213" y="1694"/>
                    <a:pt x="4217" y="1713"/>
                  </a:cubicBezTo>
                  <a:cubicBezTo>
                    <a:pt x="4218" y="1717"/>
                    <a:pt x="4216" y="1722"/>
                    <a:pt x="4209" y="1749"/>
                  </a:cubicBezTo>
                  <a:cubicBezTo>
                    <a:pt x="4220" y="1779"/>
                    <a:pt x="4218" y="1769"/>
                    <a:pt x="4218" y="1816"/>
                  </a:cubicBezTo>
                  <a:cubicBezTo>
                    <a:pt x="4208" y="1832"/>
                    <a:pt x="4208" y="1832"/>
                    <a:pt x="4194" y="1824"/>
                  </a:cubicBezTo>
                  <a:cubicBezTo>
                    <a:pt x="4184" y="1850"/>
                    <a:pt x="4221" y="1849"/>
                    <a:pt x="4186" y="1883"/>
                  </a:cubicBezTo>
                  <a:cubicBezTo>
                    <a:pt x="4181" y="1815"/>
                    <a:pt x="4182" y="1812"/>
                    <a:pt x="4179" y="1784"/>
                  </a:cubicBezTo>
                  <a:cubicBezTo>
                    <a:pt x="4178" y="1776"/>
                    <a:pt x="4175" y="1769"/>
                    <a:pt x="4177" y="1760"/>
                  </a:cubicBezTo>
                  <a:cubicBezTo>
                    <a:pt x="4181" y="1725"/>
                    <a:pt x="4177" y="1732"/>
                    <a:pt x="4182" y="1729"/>
                  </a:cubicBezTo>
                  <a:cubicBezTo>
                    <a:pt x="4192" y="1734"/>
                    <a:pt x="4185" y="1752"/>
                    <a:pt x="4195" y="1757"/>
                  </a:cubicBezTo>
                  <a:cubicBezTo>
                    <a:pt x="4199" y="1734"/>
                    <a:pt x="4188" y="1308"/>
                    <a:pt x="4193" y="1279"/>
                  </a:cubicBezTo>
                  <a:cubicBezTo>
                    <a:pt x="4204" y="1213"/>
                    <a:pt x="4193" y="1104"/>
                    <a:pt x="4194" y="1024"/>
                  </a:cubicBezTo>
                  <a:cubicBezTo>
                    <a:pt x="4194" y="988"/>
                    <a:pt x="4190" y="954"/>
                    <a:pt x="4185" y="919"/>
                  </a:cubicBezTo>
                  <a:cubicBezTo>
                    <a:pt x="4179" y="920"/>
                    <a:pt x="4173" y="921"/>
                    <a:pt x="4168" y="923"/>
                  </a:cubicBezTo>
                  <a:cubicBezTo>
                    <a:pt x="4155" y="789"/>
                    <a:pt x="4167" y="801"/>
                    <a:pt x="4166" y="752"/>
                  </a:cubicBezTo>
                  <a:cubicBezTo>
                    <a:pt x="4166" y="712"/>
                    <a:pt x="4165" y="727"/>
                    <a:pt x="4171" y="710"/>
                  </a:cubicBezTo>
                  <a:cubicBezTo>
                    <a:pt x="4170" y="727"/>
                    <a:pt x="4178" y="741"/>
                    <a:pt x="4180" y="756"/>
                  </a:cubicBezTo>
                  <a:cubicBezTo>
                    <a:pt x="4180" y="760"/>
                    <a:pt x="4183" y="761"/>
                    <a:pt x="4186" y="756"/>
                  </a:cubicBezTo>
                  <a:cubicBezTo>
                    <a:pt x="4187" y="731"/>
                    <a:pt x="4186" y="706"/>
                    <a:pt x="4183" y="679"/>
                  </a:cubicBezTo>
                  <a:cubicBezTo>
                    <a:pt x="4178" y="677"/>
                    <a:pt x="4174" y="675"/>
                    <a:pt x="4170" y="673"/>
                  </a:cubicBezTo>
                  <a:cubicBezTo>
                    <a:pt x="4165" y="658"/>
                    <a:pt x="4170" y="644"/>
                    <a:pt x="4165" y="625"/>
                  </a:cubicBezTo>
                  <a:cubicBezTo>
                    <a:pt x="4161" y="662"/>
                    <a:pt x="4157" y="660"/>
                    <a:pt x="4155" y="677"/>
                  </a:cubicBezTo>
                  <a:cubicBezTo>
                    <a:pt x="4154" y="690"/>
                    <a:pt x="4155" y="704"/>
                    <a:pt x="4155" y="718"/>
                  </a:cubicBezTo>
                  <a:cubicBezTo>
                    <a:pt x="4154" y="740"/>
                    <a:pt x="4153" y="737"/>
                    <a:pt x="4129" y="768"/>
                  </a:cubicBezTo>
                  <a:cubicBezTo>
                    <a:pt x="4124" y="832"/>
                    <a:pt x="4127" y="846"/>
                    <a:pt x="4112" y="841"/>
                  </a:cubicBezTo>
                  <a:cubicBezTo>
                    <a:pt x="4107" y="838"/>
                    <a:pt x="4110" y="834"/>
                    <a:pt x="4110" y="792"/>
                  </a:cubicBezTo>
                  <a:cubicBezTo>
                    <a:pt x="4110" y="784"/>
                    <a:pt x="4106" y="774"/>
                    <a:pt x="4100" y="779"/>
                  </a:cubicBezTo>
                  <a:cubicBezTo>
                    <a:pt x="4094" y="789"/>
                    <a:pt x="4102" y="805"/>
                    <a:pt x="4093" y="816"/>
                  </a:cubicBezTo>
                  <a:cubicBezTo>
                    <a:pt x="4089" y="732"/>
                    <a:pt x="4090" y="743"/>
                    <a:pt x="4091" y="714"/>
                  </a:cubicBezTo>
                  <a:cubicBezTo>
                    <a:pt x="4107" y="668"/>
                    <a:pt x="4109" y="674"/>
                    <a:pt x="4095" y="632"/>
                  </a:cubicBezTo>
                  <a:cubicBezTo>
                    <a:pt x="4071" y="617"/>
                    <a:pt x="4087" y="549"/>
                    <a:pt x="4067" y="563"/>
                  </a:cubicBezTo>
                  <a:cubicBezTo>
                    <a:pt x="4061" y="607"/>
                    <a:pt x="4076" y="865"/>
                    <a:pt x="4068" y="930"/>
                  </a:cubicBezTo>
                  <a:cubicBezTo>
                    <a:pt x="4067" y="949"/>
                    <a:pt x="4068" y="976"/>
                    <a:pt x="4073" y="999"/>
                  </a:cubicBezTo>
                  <a:cubicBezTo>
                    <a:pt x="4082" y="992"/>
                    <a:pt x="4087" y="977"/>
                    <a:pt x="4098" y="976"/>
                  </a:cubicBezTo>
                  <a:cubicBezTo>
                    <a:pt x="4111" y="982"/>
                    <a:pt x="4122" y="993"/>
                    <a:pt x="4133" y="997"/>
                  </a:cubicBezTo>
                  <a:cubicBezTo>
                    <a:pt x="4170" y="1058"/>
                    <a:pt x="4155" y="1003"/>
                    <a:pt x="4169" y="1234"/>
                  </a:cubicBezTo>
                  <a:cubicBezTo>
                    <a:pt x="4170" y="1252"/>
                    <a:pt x="4169" y="1286"/>
                    <a:pt x="4176" y="1313"/>
                  </a:cubicBezTo>
                  <a:cubicBezTo>
                    <a:pt x="4178" y="1321"/>
                    <a:pt x="4176" y="1334"/>
                    <a:pt x="4178" y="1332"/>
                  </a:cubicBezTo>
                  <a:cubicBezTo>
                    <a:pt x="4178" y="1333"/>
                    <a:pt x="4178" y="1333"/>
                    <a:pt x="4178" y="1333"/>
                  </a:cubicBezTo>
                  <a:cubicBezTo>
                    <a:pt x="4178" y="1333"/>
                    <a:pt x="4178" y="1333"/>
                    <a:pt x="4177" y="1333"/>
                  </a:cubicBezTo>
                  <a:cubicBezTo>
                    <a:pt x="4174" y="1337"/>
                    <a:pt x="4173" y="1344"/>
                    <a:pt x="4174" y="1350"/>
                  </a:cubicBezTo>
                  <a:cubicBezTo>
                    <a:pt x="4175" y="1357"/>
                    <a:pt x="4182" y="1355"/>
                    <a:pt x="4184" y="1364"/>
                  </a:cubicBezTo>
                  <a:cubicBezTo>
                    <a:pt x="4187" y="1420"/>
                    <a:pt x="4189" y="1433"/>
                    <a:pt x="4180" y="1454"/>
                  </a:cubicBezTo>
                  <a:cubicBezTo>
                    <a:pt x="4163" y="1499"/>
                    <a:pt x="4179" y="1549"/>
                    <a:pt x="4170" y="1599"/>
                  </a:cubicBezTo>
                  <a:cubicBezTo>
                    <a:pt x="4162" y="1547"/>
                    <a:pt x="4169" y="1538"/>
                    <a:pt x="4159" y="1525"/>
                  </a:cubicBezTo>
                  <a:cubicBezTo>
                    <a:pt x="4159" y="1587"/>
                    <a:pt x="4163" y="1649"/>
                    <a:pt x="4159" y="1714"/>
                  </a:cubicBezTo>
                  <a:cubicBezTo>
                    <a:pt x="4169" y="1732"/>
                    <a:pt x="4171" y="1755"/>
                    <a:pt x="4171" y="1779"/>
                  </a:cubicBezTo>
                  <a:cubicBezTo>
                    <a:pt x="4166" y="2161"/>
                    <a:pt x="4163" y="2131"/>
                    <a:pt x="4177" y="2144"/>
                  </a:cubicBezTo>
                  <a:cubicBezTo>
                    <a:pt x="4181" y="2100"/>
                    <a:pt x="4179" y="2062"/>
                    <a:pt x="4192" y="2012"/>
                  </a:cubicBezTo>
                  <a:cubicBezTo>
                    <a:pt x="4197" y="1995"/>
                    <a:pt x="4191" y="1964"/>
                    <a:pt x="4203" y="1962"/>
                  </a:cubicBezTo>
                  <a:cubicBezTo>
                    <a:pt x="4209" y="1962"/>
                    <a:pt x="4206" y="1982"/>
                    <a:pt x="4202" y="2017"/>
                  </a:cubicBezTo>
                  <a:cubicBezTo>
                    <a:pt x="4207" y="2035"/>
                    <a:pt x="4211" y="2054"/>
                    <a:pt x="4216" y="2071"/>
                  </a:cubicBezTo>
                  <a:cubicBezTo>
                    <a:pt x="4222" y="2088"/>
                    <a:pt x="4220" y="2106"/>
                    <a:pt x="4223" y="2124"/>
                  </a:cubicBezTo>
                  <a:cubicBezTo>
                    <a:pt x="4220" y="2146"/>
                    <a:pt x="4225" y="2169"/>
                    <a:pt x="4225" y="2191"/>
                  </a:cubicBezTo>
                  <a:cubicBezTo>
                    <a:pt x="4221" y="2189"/>
                    <a:pt x="4217" y="2187"/>
                    <a:pt x="4212" y="2184"/>
                  </a:cubicBezTo>
                  <a:cubicBezTo>
                    <a:pt x="4207" y="2225"/>
                    <a:pt x="4212" y="2265"/>
                    <a:pt x="4211" y="2304"/>
                  </a:cubicBezTo>
                  <a:cubicBezTo>
                    <a:pt x="4203" y="2320"/>
                    <a:pt x="4206" y="2314"/>
                    <a:pt x="4200" y="2330"/>
                  </a:cubicBezTo>
                  <a:cubicBezTo>
                    <a:pt x="4203" y="2353"/>
                    <a:pt x="4216" y="2371"/>
                    <a:pt x="4217" y="2396"/>
                  </a:cubicBezTo>
                  <a:cubicBezTo>
                    <a:pt x="4209" y="2409"/>
                    <a:pt x="4206" y="2414"/>
                    <a:pt x="4206" y="2414"/>
                  </a:cubicBezTo>
                  <a:cubicBezTo>
                    <a:pt x="4206" y="2414"/>
                    <a:pt x="4206" y="2414"/>
                    <a:pt x="4206" y="2414"/>
                  </a:cubicBezTo>
                  <a:cubicBezTo>
                    <a:pt x="4196" y="2426"/>
                    <a:pt x="4206" y="2433"/>
                    <a:pt x="4199" y="2475"/>
                  </a:cubicBezTo>
                  <a:cubicBezTo>
                    <a:pt x="4209" y="2492"/>
                    <a:pt x="4205" y="2538"/>
                    <a:pt x="4206" y="2559"/>
                  </a:cubicBezTo>
                  <a:cubicBezTo>
                    <a:pt x="4203" y="2565"/>
                    <a:pt x="4200" y="2570"/>
                    <a:pt x="4196" y="2577"/>
                  </a:cubicBezTo>
                  <a:cubicBezTo>
                    <a:pt x="4196" y="2601"/>
                    <a:pt x="4193" y="2628"/>
                    <a:pt x="4206" y="2651"/>
                  </a:cubicBezTo>
                  <a:cubicBezTo>
                    <a:pt x="4209" y="2659"/>
                    <a:pt x="4209" y="2683"/>
                    <a:pt x="4210" y="2690"/>
                  </a:cubicBezTo>
                  <a:cubicBezTo>
                    <a:pt x="4210" y="2696"/>
                    <a:pt x="4214" y="2703"/>
                    <a:pt x="4216" y="2706"/>
                  </a:cubicBezTo>
                  <a:cubicBezTo>
                    <a:pt x="4220" y="2745"/>
                    <a:pt x="4203" y="2764"/>
                    <a:pt x="4214" y="2812"/>
                  </a:cubicBezTo>
                  <a:cubicBezTo>
                    <a:pt x="4218" y="2816"/>
                    <a:pt x="4220" y="2820"/>
                    <a:pt x="4222" y="2823"/>
                  </a:cubicBezTo>
                  <a:cubicBezTo>
                    <a:pt x="4225" y="2833"/>
                    <a:pt x="4225" y="2844"/>
                    <a:pt x="4221" y="2852"/>
                  </a:cubicBezTo>
                  <a:cubicBezTo>
                    <a:pt x="4210" y="2869"/>
                    <a:pt x="4211" y="2905"/>
                    <a:pt x="4218" y="2924"/>
                  </a:cubicBezTo>
                  <a:cubicBezTo>
                    <a:pt x="4226" y="2943"/>
                    <a:pt x="4212" y="2985"/>
                    <a:pt x="4212" y="3096"/>
                  </a:cubicBezTo>
                  <a:cubicBezTo>
                    <a:pt x="4203" y="3094"/>
                    <a:pt x="4196" y="3091"/>
                    <a:pt x="4188" y="3096"/>
                  </a:cubicBezTo>
                  <a:cubicBezTo>
                    <a:pt x="4180" y="3109"/>
                    <a:pt x="4180" y="3124"/>
                    <a:pt x="4179" y="3139"/>
                  </a:cubicBezTo>
                  <a:cubicBezTo>
                    <a:pt x="4181" y="3224"/>
                    <a:pt x="4173" y="3188"/>
                    <a:pt x="4174" y="3222"/>
                  </a:cubicBezTo>
                  <a:cubicBezTo>
                    <a:pt x="4175" y="3312"/>
                    <a:pt x="4173" y="3294"/>
                    <a:pt x="4185" y="3325"/>
                  </a:cubicBezTo>
                  <a:cubicBezTo>
                    <a:pt x="4180" y="3327"/>
                    <a:pt x="4176" y="3329"/>
                    <a:pt x="4171" y="3333"/>
                  </a:cubicBezTo>
                  <a:cubicBezTo>
                    <a:pt x="4160" y="3312"/>
                    <a:pt x="4166" y="3317"/>
                    <a:pt x="4147" y="3311"/>
                  </a:cubicBezTo>
                  <a:cubicBezTo>
                    <a:pt x="4145" y="3314"/>
                    <a:pt x="4144" y="3314"/>
                    <a:pt x="4144" y="3316"/>
                  </a:cubicBezTo>
                  <a:cubicBezTo>
                    <a:pt x="4135" y="3401"/>
                    <a:pt x="4133" y="3430"/>
                    <a:pt x="4132" y="3439"/>
                  </a:cubicBezTo>
                  <a:cubicBezTo>
                    <a:pt x="4136" y="3444"/>
                    <a:pt x="4139" y="3451"/>
                    <a:pt x="4139" y="3460"/>
                  </a:cubicBezTo>
                  <a:cubicBezTo>
                    <a:pt x="4141" y="3582"/>
                    <a:pt x="4140" y="3558"/>
                    <a:pt x="4137" y="3583"/>
                  </a:cubicBezTo>
                  <a:cubicBezTo>
                    <a:pt x="4125" y="3547"/>
                    <a:pt x="4134" y="3512"/>
                    <a:pt x="4127" y="3481"/>
                  </a:cubicBezTo>
                  <a:cubicBezTo>
                    <a:pt x="4127" y="3508"/>
                    <a:pt x="4128" y="3526"/>
                    <a:pt x="4128" y="3545"/>
                  </a:cubicBezTo>
                  <a:cubicBezTo>
                    <a:pt x="4121" y="3562"/>
                    <a:pt x="4115" y="3580"/>
                    <a:pt x="4119" y="3601"/>
                  </a:cubicBezTo>
                  <a:cubicBezTo>
                    <a:pt x="4123" y="3626"/>
                    <a:pt x="4114" y="3642"/>
                    <a:pt x="4106" y="3663"/>
                  </a:cubicBezTo>
                  <a:cubicBezTo>
                    <a:pt x="4103" y="3670"/>
                    <a:pt x="4100" y="3670"/>
                    <a:pt x="4091" y="3664"/>
                  </a:cubicBezTo>
                  <a:cubicBezTo>
                    <a:pt x="4087" y="3656"/>
                    <a:pt x="4093" y="3645"/>
                    <a:pt x="4086" y="3637"/>
                  </a:cubicBezTo>
                  <a:cubicBezTo>
                    <a:pt x="4080" y="3639"/>
                    <a:pt x="4075" y="3640"/>
                    <a:pt x="4069" y="3642"/>
                  </a:cubicBezTo>
                  <a:cubicBezTo>
                    <a:pt x="4069" y="3645"/>
                    <a:pt x="4068" y="3653"/>
                    <a:pt x="4068" y="3664"/>
                  </a:cubicBezTo>
                  <a:cubicBezTo>
                    <a:pt x="4068" y="3664"/>
                    <a:pt x="4068" y="3664"/>
                    <a:pt x="4069" y="3807"/>
                  </a:cubicBezTo>
                  <a:cubicBezTo>
                    <a:pt x="4072" y="3822"/>
                    <a:pt x="4075" y="3835"/>
                    <a:pt x="4080" y="3845"/>
                  </a:cubicBezTo>
                  <a:cubicBezTo>
                    <a:pt x="4078" y="3968"/>
                    <a:pt x="4076" y="3958"/>
                    <a:pt x="4079" y="3997"/>
                  </a:cubicBezTo>
                  <a:cubicBezTo>
                    <a:pt x="4082" y="4023"/>
                    <a:pt x="4083" y="4052"/>
                    <a:pt x="4072" y="4076"/>
                  </a:cubicBezTo>
                  <a:cubicBezTo>
                    <a:pt x="4072" y="4076"/>
                    <a:pt x="4072" y="4076"/>
                    <a:pt x="4073" y="4101"/>
                  </a:cubicBezTo>
                  <a:cubicBezTo>
                    <a:pt x="4075" y="4097"/>
                    <a:pt x="4079" y="4097"/>
                    <a:pt x="4079" y="4101"/>
                  </a:cubicBezTo>
                  <a:cubicBezTo>
                    <a:pt x="4087" y="4165"/>
                    <a:pt x="4078" y="4244"/>
                    <a:pt x="4075" y="4196"/>
                  </a:cubicBezTo>
                  <a:cubicBezTo>
                    <a:pt x="4075" y="4193"/>
                    <a:pt x="4074" y="4190"/>
                    <a:pt x="4074" y="4185"/>
                  </a:cubicBezTo>
                  <a:cubicBezTo>
                    <a:pt x="4074" y="4185"/>
                    <a:pt x="4074" y="4185"/>
                    <a:pt x="4074" y="4205"/>
                  </a:cubicBezTo>
                  <a:cubicBezTo>
                    <a:pt x="4074" y="4205"/>
                    <a:pt x="4074" y="4205"/>
                    <a:pt x="4054" y="4204"/>
                  </a:cubicBezTo>
                  <a:cubicBezTo>
                    <a:pt x="4056" y="4207"/>
                    <a:pt x="4056" y="4210"/>
                    <a:pt x="4059" y="4217"/>
                  </a:cubicBezTo>
                  <a:cubicBezTo>
                    <a:pt x="4057" y="4217"/>
                    <a:pt x="4054" y="4217"/>
                    <a:pt x="4052" y="4217"/>
                  </a:cubicBezTo>
                  <a:cubicBezTo>
                    <a:pt x="4051" y="4231"/>
                    <a:pt x="4049" y="4239"/>
                    <a:pt x="4043" y="4241"/>
                  </a:cubicBezTo>
                  <a:cubicBezTo>
                    <a:pt x="4037" y="4240"/>
                    <a:pt x="4032" y="4231"/>
                    <a:pt x="4030" y="4218"/>
                  </a:cubicBezTo>
                  <a:cubicBezTo>
                    <a:pt x="3960" y="4221"/>
                    <a:pt x="3837" y="4215"/>
                    <a:pt x="3931" y="4251"/>
                  </a:cubicBezTo>
                  <a:cubicBezTo>
                    <a:pt x="3862" y="4260"/>
                    <a:pt x="3820" y="4242"/>
                    <a:pt x="3816" y="4259"/>
                  </a:cubicBezTo>
                  <a:cubicBezTo>
                    <a:pt x="3834" y="4261"/>
                    <a:pt x="3852" y="4258"/>
                    <a:pt x="3869" y="4264"/>
                  </a:cubicBezTo>
                  <a:cubicBezTo>
                    <a:pt x="3913" y="4276"/>
                    <a:pt x="3946" y="4248"/>
                    <a:pt x="3961" y="4268"/>
                  </a:cubicBezTo>
                  <a:cubicBezTo>
                    <a:pt x="3951" y="4273"/>
                    <a:pt x="3940" y="4274"/>
                    <a:pt x="3930" y="4276"/>
                  </a:cubicBezTo>
                  <a:cubicBezTo>
                    <a:pt x="3904" y="4267"/>
                    <a:pt x="3877" y="4269"/>
                    <a:pt x="3853" y="4276"/>
                  </a:cubicBezTo>
                  <a:cubicBezTo>
                    <a:pt x="3847" y="4284"/>
                    <a:pt x="3852" y="4293"/>
                    <a:pt x="3840" y="4298"/>
                  </a:cubicBezTo>
                  <a:cubicBezTo>
                    <a:pt x="3779" y="4306"/>
                    <a:pt x="3801" y="4305"/>
                    <a:pt x="3750" y="4298"/>
                  </a:cubicBezTo>
                  <a:cubicBezTo>
                    <a:pt x="3744" y="4301"/>
                    <a:pt x="3738" y="4303"/>
                    <a:pt x="3731" y="4305"/>
                  </a:cubicBezTo>
                  <a:cubicBezTo>
                    <a:pt x="0" y="4305"/>
                    <a:pt x="0" y="4305"/>
                    <a:pt x="0" y="43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20" y="0"/>
                    <a:pt x="4020" y="0"/>
                    <a:pt x="4020" y="0"/>
                  </a:cubicBezTo>
                  <a:cubicBezTo>
                    <a:pt x="4023" y="129"/>
                    <a:pt x="4023" y="129"/>
                    <a:pt x="4023" y="129"/>
                  </a:cubicBezTo>
                  <a:cubicBezTo>
                    <a:pt x="4023" y="130"/>
                    <a:pt x="4025" y="129"/>
                    <a:pt x="4028" y="126"/>
                  </a:cubicBezTo>
                  <a:cubicBezTo>
                    <a:pt x="4029" y="115"/>
                    <a:pt x="4028" y="102"/>
                    <a:pt x="4035" y="92"/>
                  </a:cubicBezTo>
                  <a:cubicBezTo>
                    <a:pt x="4039" y="105"/>
                    <a:pt x="4042" y="116"/>
                    <a:pt x="4054" y="111"/>
                  </a:cubicBezTo>
                  <a:cubicBezTo>
                    <a:pt x="4062" y="119"/>
                    <a:pt x="4057" y="119"/>
                    <a:pt x="4080" y="114"/>
                  </a:cubicBezTo>
                  <a:cubicBezTo>
                    <a:pt x="4090" y="163"/>
                    <a:pt x="4079" y="181"/>
                    <a:pt x="4086" y="192"/>
                  </a:cubicBezTo>
                  <a:cubicBezTo>
                    <a:pt x="4088" y="196"/>
                    <a:pt x="4093" y="191"/>
                    <a:pt x="4094" y="190"/>
                  </a:cubicBezTo>
                  <a:cubicBezTo>
                    <a:pt x="4099" y="174"/>
                    <a:pt x="4088" y="160"/>
                    <a:pt x="4089" y="146"/>
                  </a:cubicBezTo>
                  <a:cubicBezTo>
                    <a:pt x="4092" y="134"/>
                    <a:pt x="4094" y="124"/>
                    <a:pt x="4096" y="112"/>
                  </a:cubicBezTo>
                  <a:cubicBezTo>
                    <a:pt x="4099" y="102"/>
                    <a:pt x="4092" y="89"/>
                    <a:pt x="4100" y="79"/>
                  </a:cubicBezTo>
                  <a:cubicBezTo>
                    <a:pt x="4101" y="82"/>
                    <a:pt x="4103" y="84"/>
                    <a:pt x="4104" y="87"/>
                  </a:cubicBezTo>
                  <a:cubicBezTo>
                    <a:pt x="4114" y="208"/>
                    <a:pt x="4111" y="214"/>
                    <a:pt x="4114" y="279"/>
                  </a:cubicBezTo>
                  <a:cubicBezTo>
                    <a:pt x="4122" y="275"/>
                    <a:pt x="4121" y="275"/>
                    <a:pt x="4120" y="185"/>
                  </a:cubicBezTo>
                  <a:cubicBezTo>
                    <a:pt x="4119" y="52"/>
                    <a:pt x="4116" y="66"/>
                    <a:pt x="4129" y="65"/>
                  </a:cubicBezTo>
                  <a:cubicBezTo>
                    <a:pt x="4141" y="152"/>
                    <a:pt x="4133" y="234"/>
                    <a:pt x="4135" y="278"/>
                  </a:cubicBezTo>
                  <a:cubicBezTo>
                    <a:pt x="4136" y="283"/>
                    <a:pt x="4138" y="287"/>
                    <a:pt x="4140" y="293"/>
                  </a:cubicBezTo>
                  <a:cubicBezTo>
                    <a:pt x="4147" y="272"/>
                    <a:pt x="4145" y="293"/>
                    <a:pt x="4143" y="233"/>
                  </a:cubicBezTo>
                  <a:cubicBezTo>
                    <a:pt x="4140" y="188"/>
                    <a:pt x="4141" y="191"/>
                    <a:pt x="4146" y="188"/>
                  </a:cubicBezTo>
                  <a:cubicBezTo>
                    <a:pt x="4152" y="185"/>
                    <a:pt x="4151" y="246"/>
                    <a:pt x="4156" y="276"/>
                  </a:cubicBezTo>
                  <a:cubicBezTo>
                    <a:pt x="4158" y="293"/>
                    <a:pt x="4152" y="343"/>
                    <a:pt x="4155" y="374"/>
                  </a:cubicBezTo>
                  <a:cubicBezTo>
                    <a:pt x="4157" y="404"/>
                    <a:pt x="4162" y="404"/>
                    <a:pt x="4166" y="409"/>
                  </a:cubicBezTo>
                  <a:cubicBezTo>
                    <a:pt x="4169" y="391"/>
                    <a:pt x="4169" y="391"/>
                    <a:pt x="4178" y="387"/>
                  </a:cubicBezTo>
                  <a:cubicBezTo>
                    <a:pt x="4182" y="393"/>
                    <a:pt x="4180" y="406"/>
                    <a:pt x="4187" y="409"/>
                  </a:cubicBezTo>
                  <a:cubicBezTo>
                    <a:pt x="4194" y="424"/>
                    <a:pt x="4198" y="441"/>
                    <a:pt x="4207" y="454"/>
                  </a:cubicBezTo>
                  <a:cubicBezTo>
                    <a:pt x="4211" y="453"/>
                    <a:pt x="4213" y="449"/>
                    <a:pt x="4213" y="444"/>
                  </a:cubicBezTo>
                  <a:cubicBezTo>
                    <a:pt x="4210" y="427"/>
                    <a:pt x="4204" y="431"/>
                    <a:pt x="4210" y="411"/>
                  </a:cubicBezTo>
                  <a:cubicBezTo>
                    <a:pt x="4214" y="396"/>
                    <a:pt x="4221" y="408"/>
                    <a:pt x="4221" y="413"/>
                  </a:cubicBezTo>
                  <a:cubicBezTo>
                    <a:pt x="4225" y="444"/>
                    <a:pt x="4224" y="414"/>
                    <a:pt x="4228" y="638"/>
                  </a:cubicBezTo>
                  <a:cubicBezTo>
                    <a:pt x="4230" y="724"/>
                    <a:pt x="4236" y="685"/>
                    <a:pt x="4232" y="717"/>
                  </a:cubicBezTo>
                  <a:cubicBezTo>
                    <a:pt x="4229" y="765"/>
                    <a:pt x="4238" y="758"/>
                    <a:pt x="4223" y="847"/>
                  </a:cubicBezTo>
                  <a:cubicBezTo>
                    <a:pt x="4235" y="978"/>
                    <a:pt x="4230" y="913"/>
                    <a:pt x="4232" y="994"/>
                  </a:cubicBezTo>
                  <a:cubicBezTo>
                    <a:pt x="4232" y="1013"/>
                    <a:pt x="4227" y="1032"/>
                    <a:pt x="4227" y="1053"/>
                  </a:cubicBezTo>
                  <a:cubicBezTo>
                    <a:pt x="4227" y="1057"/>
                    <a:pt x="4222" y="1057"/>
                    <a:pt x="4219" y="1053"/>
                  </a:cubicBezTo>
                  <a:cubicBezTo>
                    <a:pt x="4218" y="1023"/>
                    <a:pt x="4221" y="991"/>
                    <a:pt x="4214" y="959"/>
                  </a:cubicBezTo>
                  <a:cubicBezTo>
                    <a:pt x="4209" y="965"/>
                    <a:pt x="4210" y="972"/>
                    <a:pt x="4209" y="979"/>
                  </a:cubicBezTo>
                  <a:cubicBezTo>
                    <a:pt x="4210" y="1127"/>
                    <a:pt x="4207" y="1123"/>
                    <a:pt x="4215" y="1182"/>
                  </a:cubicBezTo>
                  <a:cubicBezTo>
                    <a:pt x="4224" y="1189"/>
                    <a:pt x="4230" y="1185"/>
                    <a:pt x="4230" y="1240"/>
                  </a:cubicBezTo>
                  <a:cubicBezTo>
                    <a:pt x="4229" y="1300"/>
                    <a:pt x="4232" y="1263"/>
                    <a:pt x="4236" y="1340"/>
                  </a:cubicBezTo>
                  <a:cubicBezTo>
                    <a:pt x="4240" y="1429"/>
                    <a:pt x="4253" y="1478"/>
                    <a:pt x="4251" y="1523"/>
                  </a:cubicBezTo>
                  <a:cubicBezTo>
                    <a:pt x="4249" y="1552"/>
                    <a:pt x="4251" y="1579"/>
                    <a:pt x="4257" y="1605"/>
                  </a:cubicBezTo>
                  <a:cubicBezTo>
                    <a:pt x="4249" y="1627"/>
                    <a:pt x="4245" y="1647"/>
                    <a:pt x="4257" y="1668"/>
                  </a:cubicBezTo>
                  <a:cubicBezTo>
                    <a:pt x="4261" y="1674"/>
                    <a:pt x="4261" y="1698"/>
                    <a:pt x="4260" y="1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4" name="Freeform 45"/>
            <p:cNvSpPr/>
            <p:nvPr userDrawn="1"/>
          </p:nvSpPr>
          <p:spPr bwMode="auto">
            <a:xfrm>
              <a:off x="6707188" y="601662"/>
              <a:ext cx="3175" cy="3175"/>
            </a:xfrm>
            <a:custGeom>
              <a:avLst/>
              <a:rect l="l" t="t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5" name="Freeform 46"/>
            <p:cNvSpPr/>
            <p:nvPr userDrawn="1"/>
          </p:nvSpPr>
          <p:spPr bwMode="auto">
            <a:xfrm>
              <a:off x="6489700" y="119062"/>
              <a:ext cx="1588" cy="1588"/>
            </a:xfrm>
            <a:custGeom>
              <a:avLst/>
              <a:rect l="l" t="t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6" name="Freeform 47"/>
            <p:cNvSpPr/>
            <p:nvPr userDrawn="1"/>
          </p:nvSpPr>
          <p:spPr bwMode="auto">
            <a:xfrm>
              <a:off x="6740525" y="3871913"/>
              <a:ext cx="4763" cy="12700"/>
            </a:xfrm>
            <a:custGeom>
              <a:avLst/>
              <a:rect l="l" t="t" r="r" b="b"/>
              <a:pathLst>
                <a:path w="3" h="8">
                  <a:moveTo>
                    <a:pt x="3" y="5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3"/>
                    <a:pt x="1" y="5"/>
                    <a:pt x="1" y="8"/>
                  </a:cubicBezTo>
                  <a:cubicBezTo>
                    <a:pt x="2" y="7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7" name="Freeform 48"/>
            <p:cNvSpPr/>
            <p:nvPr userDrawn="1"/>
          </p:nvSpPr>
          <p:spPr bwMode="auto">
            <a:xfrm>
              <a:off x="6754813" y="4337050"/>
              <a:ext cx="3175" cy="4763"/>
            </a:xfrm>
            <a:custGeom>
              <a:avLst/>
              <a:rect l="l" t="t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8" name="Freeform 49"/>
            <p:cNvSpPr/>
            <p:nvPr userDrawn="1"/>
          </p:nvSpPr>
          <p:spPr bwMode="auto">
            <a:xfrm>
              <a:off x="6738938" y="3867150"/>
              <a:ext cx="1588" cy="4763"/>
            </a:xfrm>
            <a:custGeom>
              <a:avLst/>
              <a:rect l="l" t="t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69" name="Freeform 50"/>
            <p:cNvSpPr/>
            <p:nvPr userDrawn="1"/>
          </p:nvSpPr>
          <p:spPr bwMode="auto">
            <a:xfrm>
              <a:off x="6692900" y="2108200"/>
              <a:ext cx="4763" cy="4763"/>
            </a:xfrm>
            <a:custGeom>
              <a:avLst/>
              <a:rect l="l" t="t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1" y="3"/>
                    <a:pt x="1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0" name="Freeform 51"/>
            <p:cNvSpPr/>
            <p:nvPr userDrawn="1"/>
          </p:nvSpPr>
          <p:spPr bwMode="auto">
            <a:xfrm>
              <a:off x="6516688" y="-63500"/>
              <a:ext cx="3175" cy="7938"/>
            </a:xfrm>
            <a:custGeom>
              <a:avLst/>
              <a:rect l="l" t="t" r="r" b="b"/>
              <a:pathLst>
                <a:path w="2" h="5">
                  <a:moveTo>
                    <a:pt x="2" y="1"/>
                  </a:moveTo>
                  <a:cubicBezTo>
                    <a:pt x="0" y="1"/>
                    <a:pt x="0" y="0"/>
                    <a:pt x="1" y="5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1" name="Freeform 52"/>
            <p:cNvSpPr/>
            <p:nvPr userDrawn="1"/>
          </p:nvSpPr>
          <p:spPr bwMode="auto">
            <a:xfrm>
              <a:off x="6684963" y="2590800"/>
              <a:ext cx="6350" cy="6350"/>
            </a:xfrm>
            <a:custGeom>
              <a:avLst/>
              <a:rect l="l" t="t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4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2" name="Freeform 53"/>
            <p:cNvSpPr/>
            <p:nvPr userDrawn="1"/>
          </p:nvSpPr>
          <p:spPr bwMode="auto">
            <a:xfrm>
              <a:off x="6699250" y="3109913"/>
              <a:ext cx="1588" cy="9525"/>
            </a:xfrm>
            <a:custGeom>
              <a:avLst/>
              <a:rect l="l" t="t" r="r" b="b"/>
              <a:pathLst>
                <a:path w="1" h="6">
                  <a:moveTo>
                    <a:pt x="0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3" name="Freeform 54"/>
            <p:cNvSpPr/>
            <p:nvPr userDrawn="1"/>
          </p:nvSpPr>
          <p:spPr bwMode="auto">
            <a:xfrm>
              <a:off x="6677025" y="2597150"/>
              <a:ext cx="26988" cy="114300"/>
            </a:xfrm>
            <a:custGeom>
              <a:avLst/>
              <a:rect l="l" t="t" r="r" b="b"/>
              <a:pathLst>
                <a:path w="17" h="70">
                  <a:moveTo>
                    <a:pt x="7" y="65"/>
                  </a:moveTo>
                  <a:cubicBezTo>
                    <a:pt x="7" y="67"/>
                    <a:pt x="10" y="67"/>
                    <a:pt x="12" y="70"/>
                  </a:cubicBezTo>
                  <a:cubicBezTo>
                    <a:pt x="17" y="24"/>
                    <a:pt x="9" y="5"/>
                    <a:pt x="6" y="0"/>
                  </a:cubicBezTo>
                  <a:cubicBezTo>
                    <a:pt x="5" y="3"/>
                    <a:pt x="2" y="4"/>
                    <a:pt x="2" y="8"/>
                  </a:cubicBezTo>
                  <a:cubicBezTo>
                    <a:pt x="1" y="26"/>
                    <a:pt x="0" y="47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4" name="Freeform 55"/>
            <p:cNvSpPr/>
            <p:nvPr userDrawn="1"/>
          </p:nvSpPr>
          <p:spPr bwMode="auto">
            <a:xfrm>
              <a:off x="6699250" y="5595938"/>
              <a:ext cx="1588" cy="4763"/>
            </a:xfrm>
            <a:custGeom>
              <a:avLst/>
              <a:rect l="l" t="t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5" name="Freeform 56"/>
            <p:cNvSpPr/>
            <p:nvPr userDrawn="1"/>
          </p:nvSpPr>
          <p:spPr bwMode="auto">
            <a:xfrm>
              <a:off x="6853238" y="4540250"/>
              <a:ext cx="65088" cy="1266825"/>
            </a:xfrm>
            <a:custGeom>
              <a:avLst/>
              <a:rect l="l" t="t" r="r" b="b"/>
              <a:pathLst>
                <a:path w="40" h="779">
                  <a:moveTo>
                    <a:pt x="28" y="247"/>
                  </a:moveTo>
                  <a:cubicBezTo>
                    <a:pt x="30" y="223"/>
                    <a:pt x="31" y="57"/>
                    <a:pt x="24" y="8"/>
                  </a:cubicBezTo>
                  <a:cubicBezTo>
                    <a:pt x="11" y="4"/>
                    <a:pt x="16" y="0"/>
                    <a:pt x="0" y="26"/>
                  </a:cubicBezTo>
                  <a:cubicBezTo>
                    <a:pt x="0" y="26"/>
                    <a:pt x="0" y="29"/>
                    <a:pt x="0" y="36"/>
                  </a:cubicBezTo>
                  <a:cubicBezTo>
                    <a:pt x="25" y="44"/>
                    <a:pt x="10" y="41"/>
                    <a:pt x="16" y="287"/>
                  </a:cubicBezTo>
                  <a:cubicBezTo>
                    <a:pt x="18" y="322"/>
                    <a:pt x="18" y="358"/>
                    <a:pt x="12" y="392"/>
                  </a:cubicBezTo>
                  <a:cubicBezTo>
                    <a:pt x="24" y="441"/>
                    <a:pt x="21" y="407"/>
                    <a:pt x="20" y="560"/>
                  </a:cubicBezTo>
                  <a:cubicBezTo>
                    <a:pt x="20" y="634"/>
                    <a:pt x="24" y="600"/>
                    <a:pt x="24" y="715"/>
                  </a:cubicBezTo>
                  <a:cubicBezTo>
                    <a:pt x="24" y="771"/>
                    <a:pt x="20" y="746"/>
                    <a:pt x="24" y="779"/>
                  </a:cubicBezTo>
                  <a:cubicBezTo>
                    <a:pt x="34" y="778"/>
                    <a:pt x="36" y="765"/>
                    <a:pt x="36" y="741"/>
                  </a:cubicBezTo>
                  <a:cubicBezTo>
                    <a:pt x="40" y="220"/>
                    <a:pt x="22" y="300"/>
                    <a:pt x="28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6" name="Freeform 57"/>
            <p:cNvSpPr/>
            <p:nvPr userDrawn="1"/>
          </p:nvSpPr>
          <p:spPr bwMode="auto">
            <a:xfrm>
              <a:off x="6697663" y="5578476"/>
              <a:ext cx="3175" cy="6350"/>
            </a:xfrm>
            <a:custGeom>
              <a:avLst/>
              <a:rect l="l" t="t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7" name="Freeform 58"/>
            <p:cNvSpPr/>
            <p:nvPr userDrawn="1"/>
          </p:nvSpPr>
          <p:spPr bwMode="auto">
            <a:xfrm>
              <a:off x="6686550" y="5505451"/>
              <a:ext cx="25400" cy="41275"/>
            </a:xfrm>
            <a:custGeom>
              <a:avLst/>
              <a:rect l="l" t="t" r="r" b="b"/>
              <a:pathLst>
                <a:path w="16" h="25">
                  <a:moveTo>
                    <a:pt x="9" y="2"/>
                  </a:moveTo>
                  <a:cubicBezTo>
                    <a:pt x="6" y="3"/>
                    <a:pt x="0" y="16"/>
                    <a:pt x="8" y="25"/>
                  </a:cubicBezTo>
                  <a:cubicBezTo>
                    <a:pt x="10" y="19"/>
                    <a:pt x="1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8" name="Freeform 59"/>
            <p:cNvSpPr/>
            <p:nvPr userDrawn="1"/>
          </p:nvSpPr>
          <p:spPr bwMode="auto">
            <a:xfrm>
              <a:off x="6696075" y="5584826"/>
              <a:ext cx="3175" cy="11113"/>
            </a:xfrm>
            <a:custGeom>
              <a:avLst/>
              <a:rect l="l" t="t" r="r" b="b"/>
              <a:pathLst>
                <a:path w="2" h="7">
                  <a:moveTo>
                    <a:pt x="2" y="7"/>
                  </a:moveTo>
                  <a:cubicBezTo>
                    <a:pt x="2" y="4"/>
                    <a:pt x="2" y="1"/>
                    <a:pt x="2" y="0"/>
                  </a:cubicBezTo>
                  <a:cubicBezTo>
                    <a:pt x="0" y="2"/>
                    <a:pt x="1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79" name="Freeform 60"/>
            <p:cNvSpPr/>
            <p:nvPr userDrawn="1"/>
          </p:nvSpPr>
          <p:spPr bwMode="auto">
            <a:xfrm>
              <a:off x="6699250" y="5546726"/>
              <a:ext cx="1588" cy="4763"/>
            </a:xfrm>
            <a:custGeom>
              <a:avLst/>
              <a:rect l="l" t="t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0" name="Freeform 61"/>
            <p:cNvSpPr/>
            <p:nvPr userDrawn="1"/>
          </p:nvSpPr>
          <p:spPr bwMode="auto">
            <a:xfrm>
              <a:off x="6700838" y="5600701"/>
              <a:ext cx="9525" cy="88900"/>
            </a:xfrm>
            <a:custGeom>
              <a:avLst/>
              <a:rect l="l" t="t" r="r" b="b"/>
              <a:pathLst>
                <a:path w="6" h="55">
                  <a:moveTo>
                    <a:pt x="0" y="0"/>
                  </a:moveTo>
                  <a:cubicBezTo>
                    <a:pt x="1" y="6"/>
                    <a:pt x="1" y="18"/>
                    <a:pt x="4" y="55"/>
                  </a:cubicBezTo>
                  <a:cubicBezTo>
                    <a:pt x="6" y="34"/>
                    <a:pt x="4" y="20"/>
                    <a:pt x="4" y="7"/>
                  </a:cubicBezTo>
                  <a:cubicBezTo>
                    <a:pt x="3" y="4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1" name="Freeform 62"/>
            <p:cNvSpPr/>
            <p:nvPr userDrawn="1"/>
          </p:nvSpPr>
          <p:spPr bwMode="auto">
            <a:xfrm>
              <a:off x="6834188" y="4648201"/>
              <a:ext cx="22225" cy="328613"/>
            </a:xfrm>
            <a:custGeom>
              <a:avLst/>
              <a:rect l="l" t="t" r="r" b="b"/>
              <a:pathLst>
                <a:path w="14" h="202">
                  <a:moveTo>
                    <a:pt x="9" y="8"/>
                  </a:moveTo>
                  <a:cubicBezTo>
                    <a:pt x="3" y="39"/>
                    <a:pt x="8" y="41"/>
                    <a:pt x="1" y="113"/>
                  </a:cubicBezTo>
                  <a:cubicBezTo>
                    <a:pt x="0" y="130"/>
                    <a:pt x="0" y="188"/>
                    <a:pt x="3" y="202"/>
                  </a:cubicBezTo>
                  <a:cubicBezTo>
                    <a:pt x="5" y="200"/>
                    <a:pt x="9" y="199"/>
                    <a:pt x="9" y="197"/>
                  </a:cubicBezTo>
                  <a:cubicBezTo>
                    <a:pt x="11" y="188"/>
                    <a:pt x="13" y="177"/>
                    <a:pt x="13" y="168"/>
                  </a:cubicBezTo>
                  <a:cubicBezTo>
                    <a:pt x="14" y="0"/>
                    <a:pt x="13" y="25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2" name="Freeform 63"/>
            <p:cNvSpPr/>
            <p:nvPr userDrawn="1"/>
          </p:nvSpPr>
          <p:spPr bwMode="auto">
            <a:xfrm>
              <a:off x="6700838" y="5551488"/>
              <a:ext cx="7938" cy="26988"/>
            </a:xfrm>
            <a:custGeom>
              <a:avLst/>
              <a:rect l="l" t="t" r="r" b="b"/>
              <a:pathLst>
                <a:path w="5" h="17">
                  <a:moveTo>
                    <a:pt x="0" y="0"/>
                  </a:moveTo>
                  <a:cubicBezTo>
                    <a:pt x="0" y="2"/>
                    <a:pt x="0" y="8"/>
                    <a:pt x="0" y="17"/>
                  </a:cubicBezTo>
                  <a:cubicBezTo>
                    <a:pt x="5" y="11"/>
                    <a:pt x="5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3" name="Freeform 64"/>
            <p:cNvSpPr/>
            <p:nvPr userDrawn="1"/>
          </p:nvSpPr>
          <p:spPr bwMode="auto">
            <a:xfrm>
              <a:off x="6699250" y="5546726"/>
              <a:ext cx="1588" cy="0"/>
            </a:xfrm>
            <a:custGeom>
              <a:avLst/>
              <a:rect l="l" t="t" r="r" b="b"/>
              <a:pathLst>
                <a:path w="1" h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4" name="Freeform 65"/>
            <p:cNvSpPr/>
            <p:nvPr userDrawn="1"/>
          </p:nvSpPr>
          <p:spPr bwMode="auto">
            <a:xfrm>
              <a:off x="6324600" y="6899276"/>
              <a:ext cx="6350" cy="3175"/>
            </a:xfrm>
            <a:custGeom>
              <a:avLst/>
              <a:rect l="l" t="t" r="r" b="b"/>
              <a:pathLst>
                <a:path w="4" h="2">
                  <a:moveTo>
                    <a:pt x="1" y="0"/>
                  </a:moveTo>
                  <a:cubicBezTo>
                    <a:pt x="1" y="2"/>
                    <a:pt x="0" y="2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5" name="Freeform 66"/>
            <p:cNvSpPr/>
            <p:nvPr userDrawn="1"/>
          </p:nvSpPr>
          <p:spPr bwMode="auto">
            <a:xfrm>
              <a:off x="6554788" y="5934076"/>
              <a:ext cx="20638" cy="33338"/>
            </a:xfrm>
            <a:custGeom>
              <a:avLst/>
              <a:rect l="l" t="t" r="r" b="b"/>
              <a:pathLst>
                <a:path w="12" h="21">
                  <a:moveTo>
                    <a:pt x="8" y="21"/>
                  </a:moveTo>
                  <a:cubicBezTo>
                    <a:pt x="9" y="20"/>
                    <a:pt x="9" y="20"/>
                    <a:pt x="10" y="19"/>
                  </a:cubicBezTo>
                  <a:cubicBezTo>
                    <a:pt x="12" y="15"/>
                    <a:pt x="12" y="10"/>
                    <a:pt x="10" y="7"/>
                  </a:cubicBezTo>
                  <a:cubicBezTo>
                    <a:pt x="7" y="0"/>
                    <a:pt x="0" y="10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6" name="Freeform 67"/>
            <p:cNvSpPr/>
            <p:nvPr userDrawn="1"/>
          </p:nvSpPr>
          <p:spPr bwMode="auto">
            <a:xfrm>
              <a:off x="6781800" y="6464301"/>
              <a:ext cx="28575" cy="327025"/>
            </a:xfrm>
            <a:custGeom>
              <a:avLst/>
              <a:rect l="l" t="t" r="r" b="b"/>
              <a:pathLst>
                <a:path w="17" h="201">
                  <a:moveTo>
                    <a:pt x="3" y="201"/>
                  </a:moveTo>
                  <a:cubicBezTo>
                    <a:pt x="7" y="199"/>
                    <a:pt x="9" y="199"/>
                    <a:pt x="10" y="197"/>
                  </a:cubicBezTo>
                  <a:cubicBezTo>
                    <a:pt x="17" y="182"/>
                    <a:pt x="8" y="24"/>
                    <a:pt x="3" y="0"/>
                  </a:cubicBezTo>
                  <a:cubicBezTo>
                    <a:pt x="2" y="74"/>
                    <a:pt x="0" y="137"/>
                    <a:pt x="3" y="2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7" name="Freeform 68"/>
            <p:cNvSpPr/>
            <p:nvPr userDrawn="1"/>
          </p:nvSpPr>
          <p:spPr bwMode="auto">
            <a:xfrm>
              <a:off x="6429375" y="6875463"/>
              <a:ext cx="31750" cy="9525"/>
            </a:xfrm>
            <a:custGeom>
              <a:avLst/>
              <a:rect l="l" t="t" r="r" b="b"/>
              <a:pathLst>
                <a:path w="20" h="6">
                  <a:moveTo>
                    <a:pt x="4" y="1"/>
                  </a:moveTo>
                  <a:cubicBezTo>
                    <a:pt x="0" y="6"/>
                    <a:pt x="16" y="2"/>
                    <a:pt x="20" y="2"/>
                  </a:cubicBezTo>
                  <a:cubicBezTo>
                    <a:pt x="10" y="1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  <p:sp>
        <p:nvSpPr>
          <p:cNvPr id="121" name="Заглавие 1"/>
          <p:cNvSpPr>
            <a:spLocks noGrp="1" noEditPoints="1"/>
          </p:cNvSpPr>
          <p:nvPr>
            <p:ph type="title" hasCustomPrompt="1"/>
          </p:nvPr>
        </p:nvSpPr>
        <p:spPr>
          <a:xfrm>
            <a:off x="442205" y="612085"/>
            <a:ext cx="5257800" cy="831706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122" name="Текстов контейнер 7"/>
          <p:cNvSpPr>
            <a:spLocks noGrp="1" noEditPoints="1"/>
          </p:cNvSpPr>
          <p:nvPr>
            <p:ph type="body" sz="quarter" idx="10" hasCustomPrompt="1"/>
          </p:nvPr>
        </p:nvSpPr>
        <p:spPr>
          <a:xfrm>
            <a:off x="442205" y="1539762"/>
            <a:ext cx="5257800" cy="831706"/>
          </a:xfrm>
        </p:spPr>
        <p:txBody>
          <a:bodyPr>
            <a:normAutofit/>
          </a:bodyPr>
          <a:lstStyle>
            <a:lvl1pPr marL="0" indent="0" algn="l">
              <a:buFont typeface="Arial" pitchFamily="34" charset="0" panose="020B0604020202020204"/>
              <a:buNone/>
              <a:defRPr sz="2000">
                <a:latin typeface="+mj-lt"/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124" name="Текстов контейнер 123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442205" y="2815389"/>
            <a:ext cx="5257800" cy="35771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Текстов контейнер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fld id="{DB255D4D-D4BF-4FC1-A742-A1ACF5E5A2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6.jpeg"/><Relationship Id="rId3" Type="http://schemas.openxmlformats.org/officeDocument/2006/relationships/hyperlink" Target="https://m.sport-express.ru/figure-skating/grand-pri-rossii/reviews/kak-prohodit-gran-pri-rossii-po-figurnomu-kataniyu-2023-v-ufe-obzor-vystupleniy-yuniorov-video-2133266/" TargetMode="External"/><Relationship Id="rId4" Type="http://schemas.openxmlformats.org/officeDocument/2006/relationships/image" Target="../media/image17.jpeg"/><Relationship Id="rId5" Type="http://schemas.openxmlformats.org/officeDocument/2006/relationships/hyperlink" Target="https://www.sport-katok.ru/sections/school/articles/types/" TargetMode="External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gif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32000" t="0" r="-15000" b="15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ctrTitle"/>
          </p:nvPr>
        </p:nvSpPr>
        <p:spPr>
          <a:xfrm>
            <a:off x="351340" y="2425182"/>
            <a:ext cx="6632755" cy="1526381"/>
          </a:xfrm>
        </p:spPr>
        <p:txBody>
          <a:bodyPr>
            <a:normAutofit/>
          </a:bodyPr>
          <a:lstStyle/>
          <a:p>
            <a:r>
              <a:rPr lang="ru-RU" b="1" dirty="0"/>
              <a:t> Фигурное катание и здоровье человека</a:t>
            </a:r>
            <a:endParaRPr lang="bg-BG" b="1" dirty="0"/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1"/>
          </p:nvPr>
        </p:nvSpPr>
        <p:spPr>
          <a:xfrm>
            <a:off x="-5585936" y="-1005925"/>
            <a:ext cx="6567291" cy="492442"/>
          </a:xfrm>
        </p:spPr>
        <p:txBody>
          <a:bodyPr/>
          <a:lstStyle/>
          <a:p>
            <a:r>
              <a:rPr lang="en-US" dirty="0"/>
              <a:t>This is subtitle of the presentation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10"/>
          </p:nvPr>
        </p:nvSpPr>
        <p:spPr>
          <a:xfrm>
            <a:off x="4230847" y="4402965"/>
            <a:ext cx="4885765" cy="2258016"/>
          </a:xfrm>
        </p:spPr>
        <p:txBody>
          <a:bodyPr/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Ершова О.С,студентка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203 группы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ФГБОУ ВО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«ВГАФК»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Руководители: </a:t>
            </a:r>
          </a:p>
          <a:p>
            <a:r>
              <a:rPr lang="ru-RU" sz="1600" b="1" noProof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Лущик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Ирина Владимировна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доцент кафедры </a:t>
            </a:r>
            <a:r>
              <a:rPr lang="ru-RU" sz="1600" b="1" noProof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ТиТФКиС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ФГБОУ ВО «ВГАФК»</a:t>
            </a:r>
          </a:p>
          <a:p>
            <a:r>
              <a:rPr lang="ru-RU" sz="1600" b="1" noProof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Абдрахманова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Ирина Владимировна доцент кафедры </a:t>
            </a:r>
            <a:r>
              <a:rPr lang="ru-RU" sz="1600" b="1" noProof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ТиТФКиС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ФГБОУ ВО "ВГАФК"</a:t>
            </a:r>
          </a:p>
        </p:txBody>
      </p:sp>
      <p:sp>
        <p:nvSpPr>
          <p:cNvPr id="5" name="Текст. поле 4"/>
          <p:cNvSpPr txBox="1"/>
          <p:nvPr/>
        </p:nvSpPr>
        <p:spPr>
          <a:xfrm>
            <a:off x="1828800" y="154198"/>
            <a:ext cx="8534400" cy="100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 panose="020B0604020202020204"/>
                <a:cs typeface="Arial" pitchFamily="34" charset="0" panose="020B0604020202020204"/>
              </a:rPr>
              <a:t>Федеральное государственное бюджетное образовательное учреждение высшего образования «Волгоградская государственная академия физической культуры»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42000" t="-4000" r="-63000" b="-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795128" y="-74526"/>
            <a:ext cx="4434807" cy="813358"/>
          </a:xfrm>
        </p:spPr>
        <p:txBody>
          <a:bodyPr/>
          <a:lstStyle/>
          <a:p>
            <a:r>
              <a:rPr lang="ru-RU" b="1"/>
              <a:t>Заключение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-8066627" y="-8388514"/>
            <a:ext cx="4267335" cy="4947211"/>
          </a:xfrm>
          <a:gradFill rotWithShape="1">
            <a:gsLst>
              <a:gs pos="0">
                <a:schemeClr val="accent2">
                  <a:lumMod val="25000"/>
                  <a:lumOff val="75000"/>
                </a:schemeClr>
              </a:gs>
              <a:gs pos="28000">
                <a:schemeClr val="accent2">
                  <a:lumMod val="39000"/>
                  <a:lumOff val="61000"/>
                </a:schemeClr>
              </a:gs>
              <a:gs pos="62000">
                <a:schemeClr val="accent2">
                  <a:lumMod val="73000"/>
                  <a:lumOff val="27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sz="2400" b="1"/>
              <a:t>Занятия фигурным катанием могут оказывать положительное влияние на здоровье человека,так как они способствуют развитию координации движений,укреплению мышц и суставов,а также улучшению кровообращения.Регулярные тренировки помогают снизить риск развития сердечно-сосудистых заболеваний и укрепить иммунную систему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>
          <a:xfrm>
            <a:off x="-4508168" y="-1977756"/>
            <a:ext cx="2743200" cy="365125"/>
          </a:xfrm>
        </p:spPr>
        <p:txBody>
          <a:bodyPr/>
          <a:lstStyle/>
          <a:p>
            <a:fld id="{16CE7582-3588-4CA6-9B61-E42A42866AB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Текст. поле 4"/>
          <p:cNvSpPr txBox="1"/>
          <p:nvPr/>
        </p:nvSpPr>
        <p:spPr>
          <a:xfrm>
            <a:off x="-4787288" y="-3441303"/>
            <a:ext cx="1975991" cy="3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з</a:t>
            </a:r>
            <a:endParaRPr lang="en-US"/>
          </a:p>
        </p:txBody>
      </p:sp>
      <p:sp>
        <p:nvSpPr>
          <p:cNvPr id="6" name="Прямоугольник со скругленными углами 5"/>
          <p:cNvSpPr/>
          <p:nvPr/>
        </p:nvSpPr>
        <p:spPr>
          <a:xfrm>
            <a:off x="-3997010" y="-4112012"/>
            <a:ext cx="2958681" cy="1708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Тело фигуриста,перемещение рук и свободной ноги к оси вращения силы инерции,которые ускоряют вращение при группировки</a:t>
            </a:r>
            <a:endParaRPr lang="en-US"/>
          </a:p>
        </p:txBody>
      </p:sp>
      <p:sp>
        <p:nvSpPr>
          <p:cNvPr id="7" name="Прямоугольник со скругленными углами 6"/>
          <p:cNvSpPr/>
          <p:nvPr/>
        </p:nvSpPr>
        <p:spPr>
          <a:xfrm>
            <a:off x="422291" y="1119553"/>
            <a:ext cx="5180482" cy="703385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положительное влияние на здоровье человека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8" name="Прямоугольник со скругленными углами 7"/>
          <p:cNvSpPr/>
          <p:nvPr/>
        </p:nvSpPr>
        <p:spPr>
          <a:xfrm>
            <a:off x="422291" y="2141693"/>
            <a:ext cx="5180482" cy="813358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 </a:t>
            </a:r>
            <a:r>
              <a:rPr lang="ru-RU" sz="2400" b="1">
                <a:solidFill>
                  <a:schemeClr val="tx1"/>
                </a:solidFill>
              </a:rPr>
              <a:t>развитие координации движений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Прямоугольник со скругленными углами 7"/>
          <p:cNvSpPr/>
          <p:nvPr/>
        </p:nvSpPr>
        <p:spPr>
          <a:xfrm>
            <a:off x="422291" y="3270178"/>
            <a:ext cx="5180482" cy="703385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укрепление мышц и суставов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Прямоугольник со скругленными углами 7"/>
          <p:cNvSpPr/>
          <p:nvPr/>
        </p:nvSpPr>
        <p:spPr>
          <a:xfrm>
            <a:off x="422291" y="4354284"/>
            <a:ext cx="5180482" cy="703385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 </a:t>
            </a:r>
            <a:r>
              <a:rPr lang="ru-RU" sz="2400" b="1">
                <a:solidFill>
                  <a:schemeClr val="tx1"/>
                </a:solidFill>
              </a:rPr>
              <a:t>улучшение кровообращения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Прямоугольник со скругленными углами 7"/>
          <p:cNvSpPr/>
          <p:nvPr/>
        </p:nvSpPr>
        <p:spPr>
          <a:xfrm>
            <a:off x="422291" y="5376424"/>
            <a:ext cx="5180482" cy="1194638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 </a:t>
            </a:r>
            <a:r>
              <a:rPr lang="ru-RU" sz="2400" b="1">
                <a:solidFill>
                  <a:schemeClr val="tx1"/>
                </a:solidFill>
              </a:rPr>
              <a:t>снижает риск развития сердечно-сосудистых заболеваний и укрепляет иммунную систему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8000"/>
                <a:lumOff val="92000"/>
              </a:schemeClr>
            </a:gs>
            <a:gs pos="34000">
              <a:schemeClr val="accent6">
                <a:lumMod val="39000"/>
                <a:lumOff val="61000"/>
              </a:schemeClr>
            </a:gs>
            <a:gs pos="62000">
              <a:schemeClr val="accent6">
                <a:lumMod val="73000"/>
                <a:lumOff val="27000"/>
              </a:schemeClr>
            </a:gs>
            <a:gs pos="100000">
              <a:schemeClr val="accent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полнитель текста 3"/>
          <p:cNvSpPr>
            <a:spLocks noGrp="1" noEditPoints="1"/>
          </p:cNvSpPr>
          <p:nvPr>
            <p:ph type="body" sz="quarter" idx="14"/>
          </p:nvPr>
        </p:nvSpPr>
        <p:spPr>
          <a:xfrm>
            <a:off x="-6922927" y="-3539423"/>
            <a:ext cx="5481342" cy="2939717"/>
          </a:xfrm>
        </p:spPr>
        <p:txBody>
          <a:bodyPr/>
          <a:lstStyle/>
          <a:p/>
        </p:txBody>
      </p:sp>
      <p:sp>
        <p:nvSpPr>
          <p:cNvPr id="5" name="Заполнитель контента 4"/>
          <p:cNvSpPr>
            <a:spLocks noGrp="1" noEditPoints="1"/>
          </p:cNvSpPr>
          <p:nvPr>
            <p:ph sz="quarter" idx="15"/>
          </p:nvPr>
        </p:nvSpPr>
        <p:spPr>
          <a:xfrm>
            <a:off x="-8652748" y="-3420050"/>
            <a:ext cx="5619513" cy="2940050"/>
          </a:xfrm>
        </p:spPr>
        <p:txBody>
          <a:bodyPr/>
          <a:lstStyle/>
          <a:p/>
        </p:txBody>
      </p:sp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882469" y="634414"/>
            <a:ext cx="8997203" cy="686153"/>
          </a:xfrm>
        </p:spPr>
        <p:txBody>
          <a:bodyPr/>
          <a:lstStyle/>
          <a:p>
            <a:r>
              <a:rPr lang="ru-RU" sz="4400"/>
              <a:t>СПАСИБО ЗА ВНИМАНИЕ!!!</a:t>
            </a:r>
            <a:endParaRPr sz="4400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sz="quarter" idx="13"/>
          </p:nvPr>
        </p:nvSpPr>
        <p:spPr>
          <a:xfrm>
            <a:off x="-9829443" y="-3539424"/>
            <a:ext cx="11294374" cy="473616"/>
          </a:xfrm>
        </p:spPr>
        <p:txBody>
          <a:bodyPr/>
          <a:lstStyle/>
          <a:p/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1881" y="1597276"/>
            <a:ext cx="4588422" cy="258045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6830925" y="1672806"/>
            <a:ext cx="5035102" cy="282417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4066622" y="3775110"/>
            <a:ext cx="3768008" cy="2824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35000" t="0" r="-900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387475" y="89319"/>
            <a:ext cx="5257800" cy="831706"/>
          </a:xfrm>
        </p:spPr>
        <p:txBody>
          <a:bodyPr/>
          <a:lstStyle/>
          <a:p>
            <a:r>
              <a:rPr lang="ru-RU" sz="3600" b="1" dirty="0"/>
              <a:t>Фигурное</a:t>
            </a:r>
            <a:r>
              <a:rPr lang="ru-RU" b="1" dirty="0"/>
              <a:t> </a:t>
            </a:r>
            <a:r>
              <a:rPr lang="ru-RU" sz="3600" b="1" dirty="0"/>
              <a:t>катание</a:t>
            </a:r>
            <a:endParaRPr lang="bg-BG" b="1" dirty="0"/>
          </a:p>
        </p:txBody>
      </p:sp>
      <p:sp>
        <p:nvSpPr>
          <p:cNvPr id="3" name="Текстов контейнер 2"/>
          <p:cNvSpPr>
            <a:spLocks noGrp="1" noEditPoints="1"/>
          </p:cNvSpPr>
          <p:nvPr>
            <p:ph type="body" sz="quarter" idx="10"/>
          </p:nvPr>
        </p:nvSpPr>
        <p:spPr>
          <a:xfrm>
            <a:off x="-5436737" y="-1067174"/>
            <a:ext cx="5257800" cy="3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subtitle</a:t>
            </a:r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-8149563" y="-9045322"/>
            <a:ext cx="4604059" cy="5574715"/>
          </a:xfrm>
          <a:prstGeom prst="rect">
            <a:avLst/>
          </a:prstGeom>
          <a:gradFill rotWithShape="1">
            <a:gsLst>
              <a:gs pos="0">
                <a:schemeClr val="accent3">
                  <a:lumMod val="8000"/>
                  <a:lumOff val="92000"/>
                </a:schemeClr>
              </a:gs>
              <a:gs pos="34000">
                <a:schemeClr val="accent3">
                  <a:lumMod val="39000"/>
                  <a:lumOff val="61000"/>
                </a:schemeClr>
              </a:gs>
              <a:gs pos="62000">
                <a:schemeClr val="accent3">
                  <a:lumMod val="73000"/>
                  <a:lumOff val="27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Фигурное катание </a:t>
            </a:r>
            <a:r>
              <a:rPr lang="bg-BG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— вид сложнокоординационного конькобежного спорта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bg-BG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bg-BG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Суть фигурного катания заключается в том, что спортсмены перемещаются по льду на коньках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bg-BG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</a:t>
            </a:r>
            <a:r>
              <a:rPr lang="bg-BG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ыполня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ют</a:t>
            </a:r>
            <a:r>
              <a:rPr lang="bg-BG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различные фигурные элементы: прыжки, вращения, поддержку партнёра, различные комбинации шагов и т. д. Всё это фигуристы выполняют под определённую музыку, предусмотренную условиями турнира</a:t>
            </a:r>
            <a:endParaRPr lang="bg-BG" sz="1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Прямая соед. линия 1 6"/>
          <p:cNvCxnSpPr/>
          <p:nvPr/>
        </p:nvCxnSpPr>
        <p:spPr>
          <a:xfrm flipH="1">
            <a:off x="2752480" y="770447"/>
            <a:ext cx="0" cy="742388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. линия 1 7"/>
          <p:cNvCxnSpPr/>
          <p:nvPr/>
        </p:nvCxnSpPr>
        <p:spPr>
          <a:xfrm flipH="1">
            <a:off x="-3271297" y="-3973286"/>
            <a:ext cx="0" cy="74238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со скругленными углами 8"/>
          <p:cNvSpPr/>
          <p:nvPr/>
        </p:nvSpPr>
        <p:spPr>
          <a:xfrm>
            <a:off x="123580" y="1512834"/>
            <a:ext cx="5521695" cy="74238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chemeClr val="tx1"/>
                </a:solidFill>
                <a:latin typeface="+mj-lt"/>
              </a:rPr>
              <a:t>сложнокоординационн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ый вид </a:t>
            </a:r>
            <a:r>
              <a:rPr lang="bg-BG" sz="2400" b="1" dirty="0">
                <a:solidFill>
                  <a:schemeClr val="tx1"/>
                </a:solidFill>
                <a:latin typeface="+mj-lt"/>
              </a:rPr>
              <a:t>  спорта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0" name="Прямоугольник со скругленными углами 8"/>
          <p:cNvSpPr/>
          <p:nvPr/>
        </p:nvSpPr>
        <p:spPr>
          <a:xfrm>
            <a:off x="123580" y="5119004"/>
            <a:ext cx="5521695" cy="96568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в</a:t>
            </a:r>
            <a:r>
              <a:rPr lang="bg-BG" sz="2400" b="1" dirty="0">
                <a:solidFill>
                  <a:schemeClr val="tx1"/>
                </a:solidFill>
                <a:latin typeface="+mj-lt"/>
              </a:rPr>
              <a:t>сё это фигуристы выполняют под определённую музыку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1" name="Прямоугольник со скругленными углами 8"/>
          <p:cNvSpPr/>
          <p:nvPr/>
        </p:nvSpPr>
        <p:spPr>
          <a:xfrm>
            <a:off x="123580" y="2847031"/>
            <a:ext cx="5521695" cy="15303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400" b="1" dirty="0">
                <a:solidFill>
                  <a:schemeClr val="tx1"/>
                </a:solidFill>
                <a:latin typeface="+mj-lt"/>
              </a:rPr>
              <a:t>спортсмены перемещаются по льду на коньках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,в</a:t>
            </a:r>
            <a:r>
              <a:rPr lang="bg-BG" sz="2400" b="1" dirty="0">
                <a:solidFill>
                  <a:schemeClr val="tx1"/>
                </a:solidFill>
                <a:latin typeface="+mj-lt"/>
              </a:rPr>
              <a:t>ыполня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я</a:t>
            </a:r>
            <a:r>
              <a:rPr lang="bg-BG" sz="2400" b="1" dirty="0">
                <a:solidFill>
                  <a:schemeClr val="tx1"/>
                </a:solidFill>
                <a:latin typeface="+mj-lt"/>
              </a:rPr>
              <a:t> различные фигурные элементы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19000" t="0" r="-1200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23497" y="198986"/>
            <a:ext cx="6286284" cy="976849"/>
          </a:xfrm>
        </p:spPr>
        <p:txBody>
          <a:bodyPr/>
          <a:lstStyle/>
          <a:p>
            <a:r>
              <a:rPr lang="ru-RU" b="1"/>
              <a:t>Польза фигурного катания для здоровья ребенка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sz="quarter" idx="10"/>
          </p:nvPr>
        </p:nvSpPr>
        <p:spPr>
          <a:xfrm>
            <a:off x="-5418409" y="-3551773"/>
            <a:ext cx="4334861" cy="4793542"/>
          </a:xfrm>
          <a:gradFill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8100000" scaled="0"/>
            <a:tileRect/>
          </a:gradFill>
        </p:spPr>
        <p:txBody>
          <a:bodyPr/>
          <a:lstStyle/>
          <a:p>
            <a:pPr marL="342900" indent="-342900">
              <a:buFont typeface="Arial" pitchFamily="34" charset="0" panose="020B0604020202020204"/>
              <a:buChar char="•"/>
            </a:pPr>
            <a:r>
              <a:t>развитие равновесия и ловкости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укрепление мышц ног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улучшение обмена веществ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улучшение деятельности органов кровообращения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закаливание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улучшение </a:t>
            </a:r>
            <a:r>
              <a:rPr noProof="1"/>
              <a:t>терморегуляционных</a:t>
            </a:r>
            <a:r>
              <a:t> процессов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развитие артистизма и музыкального слуха</a:t>
            </a:r>
          </a:p>
        </p:txBody>
      </p:sp>
      <p:sp>
        <p:nvSpPr>
          <p:cNvPr id="4" name="Прямоугольник со скругленными углами 3"/>
          <p:cNvSpPr/>
          <p:nvPr/>
        </p:nvSpPr>
        <p:spPr>
          <a:xfrm>
            <a:off x="323498" y="1766218"/>
            <a:ext cx="4722726" cy="647561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 panose="020B0604020202020204"/>
              <a:buNone/>
            </a:pPr>
            <a:r>
              <a:rPr sz="2400" b="1">
                <a:solidFill>
                  <a:schemeClr val="tx1"/>
                </a:solidFill>
              </a:rPr>
              <a:t>развитие равновесия и ловкости</a:t>
            </a:r>
          </a:p>
          <a:p>
            <a:pPr marL="342900" indent="-342900" algn="ctr">
              <a:buFont typeface="Arial" pitchFamily="34" charset="0" panose="020B0604020202020204"/>
              <a:buChar char="•"/>
            </a:pPr>
          </a:p>
        </p:txBody>
      </p:sp>
      <p:sp>
        <p:nvSpPr>
          <p:cNvPr id="5" name="Прямоугольник со скругленными углами 3"/>
          <p:cNvSpPr/>
          <p:nvPr/>
        </p:nvSpPr>
        <p:spPr>
          <a:xfrm>
            <a:off x="323497" y="6008558"/>
            <a:ext cx="4722726" cy="442674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tx1"/>
                </a:solidFill>
              </a:rPr>
              <a:t>закаливание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6" name="Прямоугольник со скругленными углами 3"/>
          <p:cNvSpPr/>
          <p:nvPr/>
        </p:nvSpPr>
        <p:spPr>
          <a:xfrm>
            <a:off x="6096000" y="4631341"/>
            <a:ext cx="5213979" cy="826199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 panose="020B0604020202020204"/>
              <a:buNone/>
            </a:pPr>
            <a:r>
              <a:rPr sz="2400" b="1">
                <a:solidFill>
                  <a:schemeClr val="tx1"/>
                </a:solidFill>
              </a:rPr>
              <a:t>улучшение </a:t>
            </a:r>
            <a:r>
              <a:rPr sz="2400" b="1" noProof="1">
                <a:solidFill>
                  <a:schemeClr val="tx1"/>
                </a:solidFill>
              </a:rPr>
              <a:t>терморегуляционных</a:t>
            </a:r>
            <a:r>
              <a:rPr sz="2400" b="1">
                <a:solidFill>
                  <a:schemeClr val="tx1"/>
                </a:solidFill>
              </a:rPr>
              <a:t> процессов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</a:p>
        </p:txBody>
      </p:sp>
      <p:sp>
        <p:nvSpPr>
          <p:cNvPr id="7" name="Прямоугольник со скругленными углами 3"/>
          <p:cNvSpPr/>
          <p:nvPr/>
        </p:nvSpPr>
        <p:spPr>
          <a:xfrm>
            <a:off x="6096000" y="5704810"/>
            <a:ext cx="5213979" cy="906311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 panose="020B0604020202020204"/>
              <a:buNone/>
            </a:pPr>
            <a:r>
              <a:rPr sz="2400" b="1">
                <a:solidFill>
                  <a:schemeClr val="tx1"/>
                </a:solidFill>
              </a:rPr>
              <a:t>развитие артистизма и музыкального слуха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endParaRPr sz="2000" b="1">
              <a:solidFill>
                <a:schemeClr val="tx1"/>
              </a:solidFill>
            </a:endParaRPr>
          </a:p>
        </p:txBody>
      </p:sp>
      <p:sp>
        <p:nvSpPr>
          <p:cNvPr id="8" name="Прямоугольник со скругленными углами 3"/>
          <p:cNvSpPr/>
          <p:nvPr/>
        </p:nvSpPr>
        <p:spPr>
          <a:xfrm>
            <a:off x="323498" y="2717527"/>
            <a:ext cx="4722726" cy="609322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tx1"/>
                </a:solidFill>
              </a:rPr>
              <a:t>укрепление мышц ног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Прямоугольник со скругленными углами 3"/>
          <p:cNvSpPr/>
          <p:nvPr/>
        </p:nvSpPr>
        <p:spPr>
          <a:xfrm>
            <a:off x="323497" y="3630597"/>
            <a:ext cx="4722726" cy="609322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 panose="020B0604020202020204"/>
              <a:buNone/>
            </a:pPr>
            <a:r>
              <a:rPr sz="2400" b="1">
                <a:solidFill>
                  <a:schemeClr val="tx1"/>
                </a:solidFill>
              </a:rPr>
              <a:t>улучшение обмена веществ</a:t>
            </a:r>
            <a:endParaRPr sz="2000" b="1">
              <a:solidFill>
                <a:schemeClr val="tx1"/>
              </a:solidFill>
            </a:endParaRPr>
          </a:p>
          <a:p>
            <a:pPr marL="0" indent="0">
              <a:buFont typeface="Arial" pitchFamily="34" charset="0" panose="020B0604020202020204"/>
              <a:buNone/>
            </a:pPr>
          </a:p>
        </p:txBody>
      </p:sp>
      <p:sp>
        <p:nvSpPr>
          <p:cNvPr id="10" name="Прямоугольник со скругленными углами 3"/>
          <p:cNvSpPr/>
          <p:nvPr/>
        </p:nvSpPr>
        <p:spPr>
          <a:xfrm>
            <a:off x="323497" y="4543667"/>
            <a:ext cx="4722726" cy="1161143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 panose="020B0604020202020204"/>
              <a:buNone/>
            </a:pPr>
            <a:r>
              <a:rPr sz="2400" b="1">
                <a:solidFill>
                  <a:schemeClr val="tx1"/>
                </a:solidFill>
              </a:rPr>
              <a:t>улучшение деятельности органов кровообращения</a:t>
            </a:r>
            <a:endParaRPr sz="2000" b="1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 panose="020B0604020202020204"/>
              <a:buChar char="•"/>
            </a:pPr>
            <a:endParaRPr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 noEditPoints="1"/>
          </p:cNvSpPr>
          <p:nvPr>
            <p:ph type="body" sz="quarter" idx="10"/>
          </p:nvPr>
        </p:nvSpPr>
        <p:spPr>
          <a:xfrm>
            <a:off x="-6792530" y="-2174194"/>
            <a:ext cx="8002642" cy="831706"/>
          </a:xfrm>
        </p:spPr>
        <p:txBody>
          <a:bodyPr/>
          <a:lstStyle/>
          <a:p>
            <a:r>
              <a:rPr lang="en-US" dirty="0"/>
              <a:t>This is subtitle</a:t>
            </a:r>
            <a:endParaRPr lang="bg-BG" dirty="0"/>
          </a:p>
        </p:txBody>
      </p:sp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2641757" y="2700532"/>
            <a:ext cx="6707521" cy="145693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Биомеханические аспекты двигательной деятельности в фигурном катании</a:t>
            </a: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 noEditPoints="1"/>
          </p:cNvSpPr>
          <p:nvPr>
            <p:ph type="title"/>
          </p:nvPr>
        </p:nvSpPr>
        <p:spPr>
          <a:xfrm>
            <a:off x="2339869" y="96826"/>
            <a:ext cx="7490768" cy="630739"/>
          </a:xfrm>
          <a:noFill/>
        </p:spPr>
        <p:txBody>
          <a:bodyPr/>
          <a:lstStyle/>
          <a:p>
            <a:r>
              <a:rPr lang="ru-RU" b="1" dirty="0"/>
              <a:t>Положения тела фигуриста</a:t>
            </a:r>
            <a:endParaRPr lang="bg-BG" b="1" dirty="0"/>
          </a:p>
        </p:txBody>
      </p:sp>
      <p:sp>
        <p:nvSpPr>
          <p:cNvPr id="4" name="Текстов контейнер 3"/>
          <p:cNvSpPr>
            <a:spLocks noGrp="1" noEditPoints="1"/>
          </p:cNvSpPr>
          <p:nvPr>
            <p:ph type="body" sz="quarter" idx="10"/>
          </p:nvPr>
        </p:nvSpPr>
        <p:spPr>
          <a:xfrm>
            <a:off x="-5687289" y="-2122304"/>
            <a:ext cx="5257800" cy="831706"/>
          </a:xfrm>
        </p:spPr>
        <p:txBody>
          <a:bodyPr/>
          <a:lstStyle/>
          <a:p>
            <a:r>
              <a:rPr lang="en-US" dirty="0"/>
              <a:t>This is subtitle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 noEditPoints="1"/>
          </p:cNvSpPr>
          <p:nvPr>
            <p:ph type="body" sz="quarter" idx="13"/>
          </p:nvPr>
        </p:nvSpPr>
        <p:spPr>
          <a:xfrm>
            <a:off x="-9790723" y="-8198417"/>
            <a:ext cx="5950020" cy="5117907"/>
          </a:xfrm>
          <a:gradFill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8100000" scaled="0"/>
          </a:gradFill>
        </p:spPr>
        <p:txBody>
          <a:bodyPr>
            <a:normAutofit/>
          </a:bodyPr>
          <a:lstStyle/>
          <a:p>
            <a:pPr>
              <a:lnSpc>
                <a:spcPts val="2795"/>
              </a:lnSpc>
            </a:pPr>
            <a:r>
              <a:rPr lang="en-US" sz="28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4 </a:t>
            </a:r>
            <a:r>
              <a:rPr lang="en-US" sz="1600" b="1" noProof="1" dirty="0" err="1">
                <a:solidFill>
                  <a:srgbClr val="000000"/>
                </a:solidFill>
                <a:latin typeface="Arimo Bold Italics"/>
              </a:rPr>
              <a:t>положени</a:t>
            </a:r>
            <a:r>
              <a:rPr lang="ru-RU" sz="1600" b="1" noProof="1" dirty="0" err="1">
                <a:solidFill>
                  <a:srgbClr val="000000"/>
                </a:solidFill>
                <a:latin typeface="Arimo Bold Italics"/>
              </a:rPr>
              <a:t>я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 Italics"/>
              </a:rPr>
              <a:t>тела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 Italics"/>
              </a:rPr>
              <a:t>фигуриста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 Italics"/>
              </a:rPr>
              <a:t>при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 Italics"/>
              </a:rPr>
              <a:t>выполнении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 Italics"/>
              </a:rPr>
              <a:t>обязательных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 Italics"/>
              </a:rPr>
              <a:t>фигур</a:t>
            </a:r>
            <a:r>
              <a:rPr lang="en-US" sz="1600" b="1" dirty="0">
                <a:solidFill>
                  <a:srgbClr val="000000"/>
                </a:solidFill>
                <a:latin typeface="Arimo Bold Italics"/>
              </a:rPr>
              <a:t>:</a:t>
            </a:r>
          </a:p>
          <a:p>
            <a:pPr>
              <a:lnSpc>
                <a:spcPts val="2411"/>
              </a:lnSpc>
            </a:pPr>
            <a:r>
              <a:rPr lang="en-US" sz="1600" b="1" dirty="0" err="1">
                <a:solidFill>
                  <a:srgbClr val="000000"/>
                </a:solidFill>
                <a:latin typeface="Arimo Bold"/>
              </a:rPr>
              <a:t>І</a:t>
            </a:r>
            <a:r>
              <a:rPr lang="en-US" sz="1600" b="1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b="1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ru-RU" sz="1600" noProof="1" dirty="0" err="1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одну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сзади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опорной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;</a:t>
            </a:r>
            <a:endParaRPr lang="ru-RU" sz="16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r>
              <a:rPr lang="en-US" sz="1600" b="1" dirty="0">
                <a:solidFill>
                  <a:srgbClr val="000000"/>
                </a:solidFill>
                <a:latin typeface="Arimo Bold"/>
              </a:rPr>
              <a:t>II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противоположные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сзади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;</a:t>
            </a:r>
            <a:endParaRPr lang="ru-RU" sz="16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r>
              <a:rPr lang="en-US" sz="1600" b="1" dirty="0">
                <a:solidFill>
                  <a:srgbClr val="000000"/>
                </a:solidFill>
                <a:latin typeface="Arimo Bold"/>
              </a:rPr>
              <a:t>III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одну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впереди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опорной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;</a:t>
            </a:r>
            <a:endParaRPr lang="ru-RU" sz="16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411"/>
              </a:lnSpc>
            </a:pPr>
            <a:r>
              <a:rPr lang="en-US" sz="1600" b="1" dirty="0">
                <a:solidFill>
                  <a:srgbClr val="000000"/>
                </a:solidFill>
                <a:latin typeface="Arimo Bold"/>
              </a:rPr>
              <a:t>IV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противоположные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впереди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опорной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.</a:t>
            </a:r>
            <a:endParaRPr lang="bg-BG" sz="1400" dirty="0"/>
          </a:p>
        </p:txBody>
      </p:sp>
      <p:cxnSp>
        <p:nvCxnSpPr>
          <p:cNvPr id="6" name="Прямая соед. линия 1 5"/>
          <p:cNvCxnSpPr/>
          <p:nvPr/>
        </p:nvCxnSpPr>
        <p:spPr>
          <a:xfrm flipV="1">
            <a:off x="-4923692" y="-4094661"/>
            <a:ext cx="2165978" cy="1014151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. линия 1 6"/>
          <p:cNvCxnSpPr/>
          <p:nvPr/>
        </p:nvCxnSpPr>
        <p:spPr>
          <a:xfrm flipV="1">
            <a:off x="-5537758" y="-4544088"/>
            <a:ext cx="4521758" cy="16747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. линия 1 7"/>
          <p:cNvCxnSpPr/>
          <p:nvPr/>
        </p:nvCxnSpPr>
        <p:spPr>
          <a:xfrm flipV="1">
            <a:off x="-3539253" y="-2869363"/>
            <a:ext cx="2032000" cy="53591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. линия 1 8"/>
          <p:cNvCxnSpPr/>
          <p:nvPr/>
        </p:nvCxnSpPr>
        <p:spPr>
          <a:xfrm flipV="1">
            <a:off x="10606593" y="7301802"/>
            <a:ext cx="3828702" cy="88202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о скругленными углами 9"/>
          <p:cNvSpPr/>
          <p:nvPr/>
        </p:nvSpPr>
        <p:spPr>
          <a:xfrm>
            <a:off x="2034928" y="727565"/>
            <a:ext cx="7490769" cy="4465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mo Bold Italics"/>
              </a:rPr>
              <a:t>4 </a:t>
            </a:r>
            <a:r>
              <a:rPr lang="en-US" sz="2000" b="1" noProof="1" dirty="0" err="1">
                <a:solidFill>
                  <a:srgbClr val="000000"/>
                </a:solidFill>
                <a:latin typeface="Arimo Bold Italics"/>
              </a:rPr>
              <a:t>положени</a:t>
            </a:r>
            <a:r>
              <a:rPr lang="ru-RU" sz="2000" b="1" noProof="1" dirty="0" err="1">
                <a:solidFill>
                  <a:srgbClr val="000000"/>
                </a:solidFill>
                <a:latin typeface="Arimo Bold Italics"/>
              </a:rPr>
              <a:t>я</a:t>
            </a:r>
            <a:r>
              <a:rPr lang="en-US" sz="20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2000" b="1" noProof="1" dirty="0" err="1">
                <a:solidFill>
                  <a:srgbClr val="000000"/>
                </a:solidFill>
                <a:latin typeface="Arimo Bold Italics"/>
              </a:rPr>
              <a:t>тела</a:t>
            </a:r>
            <a:r>
              <a:rPr lang="en-US" sz="20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2000" b="1" noProof="1" dirty="0" err="1">
                <a:solidFill>
                  <a:srgbClr val="000000"/>
                </a:solidFill>
                <a:latin typeface="Arimo Bold Italics"/>
              </a:rPr>
              <a:t>при</a:t>
            </a:r>
            <a:r>
              <a:rPr lang="en-US" sz="20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2000" b="1" noProof="1" dirty="0" err="1">
                <a:solidFill>
                  <a:srgbClr val="000000"/>
                </a:solidFill>
                <a:latin typeface="Arimo Bold Italics"/>
              </a:rPr>
              <a:t>выполнении</a:t>
            </a:r>
            <a:r>
              <a:rPr lang="en-US" sz="20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2000" b="1" noProof="1" dirty="0" err="1">
                <a:solidFill>
                  <a:srgbClr val="000000"/>
                </a:solidFill>
                <a:latin typeface="Arimo Bold Italics"/>
              </a:rPr>
              <a:t>обязательных</a:t>
            </a:r>
            <a:r>
              <a:rPr lang="en-US" sz="2000" b="1" dirty="0">
                <a:solidFill>
                  <a:srgbClr val="000000"/>
                </a:solidFill>
                <a:latin typeface="Arimo Bold Italics"/>
              </a:rPr>
              <a:t> </a:t>
            </a:r>
            <a:r>
              <a:rPr lang="en-US" sz="2000" b="1" noProof="1" dirty="0" err="1">
                <a:solidFill>
                  <a:srgbClr val="000000"/>
                </a:solidFill>
                <a:latin typeface="Arimo Bold Italics"/>
              </a:rPr>
              <a:t>фигур</a:t>
            </a:r>
            <a:endParaRPr lang="en-US" sz="2400"/>
          </a:p>
        </p:txBody>
      </p:sp>
      <p:sp>
        <p:nvSpPr>
          <p:cNvPr id="11" name="Прямоугольник со скругленными углами 9"/>
          <p:cNvSpPr/>
          <p:nvPr/>
        </p:nvSpPr>
        <p:spPr>
          <a:xfrm>
            <a:off x="9083638" y="4898145"/>
            <a:ext cx="2934262" cy="18992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mo Bold"/>
              </a:rPr>
              <a:t>IV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противоположные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впереди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опорной</a:t>
            </a:r>
            <a:endParaRPr lang="en-US" sz="2400"/>
          </a:p>
        </p:txBody>
      </p:sp>
      <p:sp>
        <p:nvSpPr>
          <p:cNvPr id="12" name="Прямоугольник со скругленными углами 9"/>
          <p:cNvSpPr/>
          <p:nvPr/>
        </p:nvSpPr>
        <p:spPr>
          <a:xfrm>
            <a:off x="6085253" y="4898145"/>
            <a:ext cx="2854431" cy="18992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mo Bold"/>
              </a:rPr>
              <a:t>III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одну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впереди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опорной</a:t>
            </a:r>
            <a:endParaRPr lang="en-US" sz="2400"/>
          </a:p>
        </p:txBody>
      </p:sp>
      <p:sp>
        <p:nvSpPr>
          <p:cNvPr id="13" name="Прямоугольник со скругленными углами 9"/>
          <p:cNvSpPr/>
          <p:nvPr/>
        </p:nvSpPr>
        <p:spPr>
          <a:xfrm>
            <a:off x="3203607" y="4898145"/>
            <a:ext cx="2687933" cy="18992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mo Bold"/>
              </a:rPr>
              <a:t>II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противоположные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сзади</a:t>
            </a:r>
            <a:endParaRPr lang="en-US" sz="2400"/>
          </a:p>
        </p:txBody>
      </p:sp>
      <p:sp>
        <p:nvSpPr>
          <p:cNvPr id="14" name="Прямоугольник со скругленными углами 9"/>
          <p:cNvSpPr/>
          <p:nvPr/>
        </p:nvSpPr>
        <p:spPr>
          <a:xfrm>
            <a:off x="208639" y="4898145"/>
            <a:ext cx="2854430" cy="18992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mo Bold"/>
              </a:rPr>
              <a:t>І</a:t>
            </a:r>
            <a:r>
              <a:rPr lang="en-US" sz="1600" b="1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600" b="1" noProof="1" dirty="0" err="1">
                <a:solidFill>
                  <a:srgbClr val="000000"/>
                </a:solidFill>
                <a:latin typeface="Arimo Bold"/>
              </a:rPr>
              <a:t>позиция</a:t>
            </a:r>
            <a:r>
              <a:rPr lang="en-US" sz="1600" b="1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-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плечевой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пояс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таз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повернуты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относительно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среднего</a:t>
            </a:r>
            <a:r>
              <a:rPr lang="ru-RU" sz="1600" noProof="1" dirty="0" err="1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mo"/>
              </a:rPr>
              <a:t>в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одну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сторону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свободная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нога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сзади</a:t>
            </a:r>
            <a:r>
              <a:rPr lang="en-US" sz="16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1600" noProof="1" dirty="0" err="1">
                <a:solidFill>
                  <a:srgbClr val="000000"/>
                </a:solidFill>
                <a:latin typeface="Arimo"/>
              </a:rPr>
              <a:t>опорной</a:t>
            </a:r>
            <a:endParaRPr lang="en-US" sz="2400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9354" y="1566236"/>
            <a:ext cx="2559750" cy="317500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05062" y="1566236"/>
            <a:ext cx="2559750" cy="317500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5473" y="1566236"/>
            <a:ext cx="2559750" cy="3130550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83638" y="1566236"/>
            <a:ext cx="2559750" cy="3130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EditPoints="1"/>
          </p:cNvSpPr>
          <p:nvPr>
            <p:ph type="title"/>
          </p:nvPr>
        </p:nvSpPr>
        <p:spPr>
          <a:xfrm>
            <a:off x="509195" y="360895"/>
            <a:ext cx="5955245" cy="1004835"/>
          </a:xfrm>
          <a:noFill/>
        </p:spPr>
        <p:txBody>
          <a:bodyPr/>
          <a:lstStyle/>
          <a:p>
            <a:r>
              <a:rPr lang="ru-RU" sz="3200" b="1" dirty="0"/>
              <a:t>Углы в фигурном катании</a:t>
            </a:r>
            <a:endParaRPr lang="en-BG" b="1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10"/>
          </p:nvPr>
        </p:nvSpPr>
        <p:spPr>
          <a:xfrm>
            <a:off x="-5475158" y="-2032985"/>
            <a:ext cx="5257800" cy="83170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5"/>
          <p:cNvSpPr>
            <a:spLocks noGrp="1" noEditPoints="1"/>
          </p:cNvSpPr>
          <p:nvPr>
            <p:ph type="body" sz="quarter" idx="13"/>
          </p:nvPr>
        </p:nvSpPr>
        <p:spPr>
          <a:xfrm>
            <a:off x="-6546981" y="-3548568"/>
            <a:ext cx="4889360" cy="2583490"/>
          </a:xfrm>
          <a:gradFill rotWithShape="1">
            <a:gsLst>
              <a:gs pos="0">
                <a:schemeClr val="accent2">
                  <a:lumMod val="8000"/>
                  <a:lumOff val="92000"/>
                </a:schemeClr>
              </a:gs>
              <a:gs pos="34000">
                <a:schemeClr val="accent2">
                  <a:lumMod val="39000"/>
                  <a:lumOff val="61000"/>
                </a:schemeClr>
              </a:gs>
              <a:gs pos="62000">
                <a:schemeClr val="accent2">
                  <a:lumMod val="73000"/>
                  <a:lumOff val="27000"/>
                </a:schemeClr>
              </a:gs>
              <a:gs pos="100000">
                <a:schemeClr val="accent2"/>
              </a:gs>
            </a:gsLst>
            <a:lin ang="5400000" scaled="0"/>
          </a:gradFill>
        </p:spPr>
        <p:txBody>
          <a:bodyPr/>
          <a:lstStyle/>
          <a:p>
            <a:r>
              <a:rPr lang="ru-RU" sz="2800" b="1" dirty="0"/>
              <a:t>Сгибание опорной ноги делает приземление более мягким,однако чрезмерное сгибание затрудняет выезд,так как это усложняет работу опорной ноги.</a:t>
            </a:r>
            <a:endParaRPr lang="bg-BG" sz="2800" b="1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28342" y="2271059"/>
            <a:ext cx="4105338" cy="3878959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1993" y="202936"/>
            <a:ext cx="4684081" cy="3297593"/>
          </a:xfrm>
          <a:prstGeom prst="rect">
            <a:avLst/>
          </a:prstGeom>
        </p:spPr>
      </p:pic>
      <p:cxnSp>
        <p:nvCxnSpPr>
          <p:cNvPr id="10" name="Прямая соед. линия 1 9"/>
          <p:cNvCxnSpPr/>
          <p:nvPr/>
        </p:nvCxnSpPr>
        <p:spPr>
          <a:xfrm flipH="1" flipV="1">
            <a:off x="9064034" y="2271059"/>
            <a:ext cx="872670" cy="106722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. линия 1 10"/>
          <p:cNvCxnSpPr/>
          <p:nvPr/>
        </p:nvCxnSpPr>
        <p:spPr>
          <a:xfrm flipH="1">
            <a:off x="8675077" y="3315956"/>
            <a:ext cx="1205802" cy="2233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. линия 1 11"/>
          <p:cNvCxnSpPr/>
          <p:nvPr/>
        </p:nvCxnSpPr>
        <p:spPr>
          <a:xfrm flipH="1" flipV="1">
            <a:off x="2478593" y="4142154"/>
            <a:ext cx="535913" cy="156307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. линия 1 12"/>
          <p:cNvCxnSpPr/>
          <p:nvPr/>
        </p:nvCxnSpPr>
        <p:spPr>
          <a:xfrm flipH="1" flipV="1">
            <a:off x="1496088" y="5705231"/>
            <a:ext cx="1484923" cy="1116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/>
          <p:nvPr/>
        </p:nvSpPr>
        <p:spPr>
          <a:xfrm>
            <a:off x="6419427" y="5336792"/>
            <a:ext cx="4548475" cy="1004835"/>
          </a:xfrm>
          <a:prstGeom prst="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чрезмерное сгибание затрудняет выезд</a:t>
            </a:r>
            <a:endParaRPr lang="en-BG" b="1" dirty="0">
              <a:solidFill>
                <a:schemeClr val="tx1"/>
              </a:solidFill>
            </a:endParaRPr>
          </a:p>
        </p:txBody>
      </p:sp>
      <p:sp>
        <p:nvSpPr>
          <p:cNvPr id="15" name="Title 3"/>
          <p:cNvSpPr/>
          <p:nvPr/>
        </p:nvSpPr>
        <p:spPr>
          <a:xfrm>
            <a:off x="5981257" y="4011797"/>
            <a:ext cx="5424816" cy="1157235"/>
          </a:xfrm>
          <a:prstGeom prst="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/>
                </a:solidFill>
              </a:rPr>
              <a:t>Сгибание опорной ноги делает приземление более мягким</a:t>
            </a:r>
            <a:endParaRPr lang="en-BG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со скругленными углами 15"/>
          <p:cNvSpPr/>
          <p:nvPr/>
        </p:nvSpPr>
        <p:spPr>
          <a:xfrm>
            <a:off x="-4387780" y="-373742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8000"/>
                <a:lumOff val="92000"/>
              </a:schemeClr>
            </a:gs>
            <a:gs pos="34000">
              <a:schemeClr val="accent6">
                <a:lumMod val="39000"/>
                <a:lumOff val="61000"/>
              </a:schemeClr>
            </a:gs>
            <a:gs pos="62000">
              <a:schemeClr val="accent6">
                <a:lumMod val="73000"/>
                <a:lumOff val="27000"/>
              </a:schemeClr>
            </a:gs>
            <a:gs pos="100000">
              <a:schemeClr val="accent6"/>
            </a:gs>
          </a:gsLst>
          <a:lin ang="5400000" scaled="0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7060082" y="-4417413"/>
            <a:ext cx="4671367" cy="3114244"/>
          </a:xfrm>
          <a:prstGeom prst="ellipse">
            <a:avLst/>
          </a:prstGeom>
        </p:spPr>
      </p:pic>
      <p:sp>
        <p:nvSpPr>
          <p:cNvPr id="8" name="Заглавие 7"/>
          <p:cNvSpPr>
            <a:spLocks noGrp="1" noEditPoints="1"/>
          </p:cNvSpPr>
          <p:nvPr>
            <p:ph type="title"/>
          </p:nvPr>
        </p:nvSpPr>
        <p:spPr>
          <a:xfrm>
            <a:off x="1100931" y="87337"/>
            <a:ext cx="6820058" cy="1081705"/>
          </a:xfrm>
        </p:spPr>
        <p:txBody>
          <a:bodyPr/>
          <a:lstStyle/>
          <a:p>
            <a:r>
              <a:rPr lang="ru-RU" sz="3200" b="1" dirty="0"/>
              <a:t>Вращательные движения фигуриста</a:t>
            </a:r>
            <a:endParaRPr lang="bg-BG" b="1" dirty="0"/>
          </a:p>
        </p:txBody>
      </p:sp>
      <p:sp>
        <p:nvSpPr>
          <p:cNvPr id="9" name="Текстов контейнер 8"/>
          <p:cNvSpPr>
            <a:spLocks noGrp="1" noEditPoints="1"/>
          </p:cNvSpPr>
          <p:nvPr>
            <p:ph type="body" sz="quarter" idx="13"/>
          </p:nvPr>
        </p:nvSpPr>
        <p:spPr>
          <a:xfrm>
            <a:off x="-9070235" y="-2646237"/>
            <a:ext cx="11294374" cy="47361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10" name="Текстов контейнер 9"/>
          <p:cNvSpPr>
            <a:spLocks noGrp="1" noEditPoints="1"/>
          </p:cNvSpPr>
          <p:nvPr>
            <p:ph type="body" sz="quarter" idx="14"/>
          </p:nvPr>
        </p:nvSpPr>
        <p:spPr>
          <a:xfrm>
            <a:off x="-6647465" y="-2325896"/>
            <a:ext cx="5074675" cy="1112837"/>
          </a:xfrm>
        </p:spPr>
        <p:txBody>
          <a:bodyPr>
            <a:normAutofit/>
          </a:bodyPr>
          <a:lstStyle/>
          <a:p>
            <a:endParaRPr lang="bg-BG" sz="1600" dirty="0"/>
          </a:p>
        </p:txBody>
      </p:sp>
      <p:sp>
        <p:nvSpPr>
          <p:cNvPr id="43" name="Текст. поле 42"/>
          <p:cNvSpPr txBox="1"/>
          <p:nvPr/>
        </p:nvSpPr>
        <p:spPr>
          <a:xfrm>
            <a:off x="276887" y="1785936"/>
            <a:ext cx="5385916" cy="4038313"/>
          </a:xfrm>
          <a:prstGeom prst="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marL="342780" lvl="1" indent="-171390" algn="just">
              <a:lnSpc>
                <a:spcPts val="2222"/>
              </a:lnSpc>
              <a:buFont typeface="Arial" pitchFamily="34" charset="0" panose="020B0604020202020204"/>
              <a:buChar char="•"/>
            </a:pP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Точки</a:t>
            </a:r>
            <a:r>
              <a:rPr lang="ru-RU" sz="1587" b="1" dirty="0">
                <a:solidFill>
                  <a:srgbClr val="000000"/>
                </a:solidFill>
                <a:latin typeface="Open Sans Italics"/>
              </a:rPr>
              <a:t> (А и В)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,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расположенны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на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разном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расстоянии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от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центра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круга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</a:p>
          <a:p>
            <a:pPr algn="just">
              <a:lnSpc>
                <a:spcPts val="2222"/>
              </a:lnSpc>
            </a:pPr>
            <a:endParaRPr lang="en-US" sz="1587" b="1" dirty="0">
              <a:solidFill>
                <a:srgbClr val="000000"/>
              </a:solidFill>
              <a:latin typeface="Open Sans Italics"/>
            </a:endParaRPr>
          </a:p>
          <a:p>
            <a:pPr marL="342780" lvl="1" indent="-171390" algn="just">
              <a:lnSpc>
                <a:spcPts val="2222"/>
              </a:lnSpc>
              <a:buFont typeface="Arial" pitchFamily="34" charset="0" panose="020B0604020202020204"/>
              <a:buChar char="•"/>
            </a:pP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Во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время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скольжения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по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окружности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фигурист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вращается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вокруг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оси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,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проходящей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через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центр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окружности</a:t>
            </a:r>
            <a:endParaRPr lang="en-US" sz="1587" b="1" dirty="0">
              <a:solidFill>
                <a:srgbClr val="000000"/>
              </a:solidFill>
              <a:latin typeface="Open Sans Italics"/>
            </a:endParaRPr>
          </a:p>
          <a:p>
            <a:pPr algn="just">
              <a:lnSpc>
                <a:spcPts val="2222"/>
              </a:lnSpc>
            </a:pPr>
            <a:endParaRPr lang="en-US" sz="1587" b="1" dirty="0">
              <a:solidFill>
                <a:srgbClr val="000000"/>
              </a:solidFill>
              <a:latin typeface="Open Sans Italics"/>
            </a:endParaRPr>
          </a:p>
          <a:p>
            <a:pPr marL="342780" lvl="1" indent="-171390" algn="just">
              <a:lnSpc>
                <a:spcPts val="2222"/>
              </a:lnSpc>
              <a:buFont typeface="Arial" pitchFamily="34" charset="0" panose="020B0604020202020204"/>
              <a:buChar char="•"/>
            </a:pP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Величина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угловой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скорости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вращения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тела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за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время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выполнения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одного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круга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конек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опорной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ноги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совершает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один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оборот</a:t>
            </a:r>
            <a:endParaRPr lang="en-US" sz="1587" b="1" noProof="1" dirty="0">
              <a:solidFill>
                <a:srgbClr val="000000"/>
              </a:solidFill>
              <a:latin typeface="Open Sans Italics"/>
            </a:endParaRPr>
          </a:p>
          <a:p>
            <a:pPr algn="just">
              <a:lnSpc>
                <a:spcPts val="2222"/>
              </a:lnSpc>
            </a:pPr>
            <a:endParaRPr lang="en-US" sz="1587" b="1" dirty="0">
              <a:solidFill>
                <a:srgbClr val="000000"/>
              </a:solidFill>
              <a:latin typeface="Open Sans Italics"/>
            </a:endParaRPr>
          </a:p>
          <a:p>
            <a:pPr marL="342780" lvl="1" indent="-171390" algn="just">
              <a:lnSpc>
                <a:spcPts val="2222"/>
              </a:lnSpc>
              <a:buFont typeface="Arial" pitchFamily="34" charset="0" panose="020B0604020202020204"/>
              <a:buChar char="•"/>
            </a:pP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При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скольжении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по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дуге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тело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фигуриста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участвует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во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вращательном</a:t>
            </a:r>
            <a:r>
              <a:rPr lang="en-US" sz="1587" b="1" dirty="0">
                <a:solidFill>
                  <a:srgbClr val="000000"/>
                </a:solidFill>
                <a:latin typeface="Open Sans Italics"/>
              </a:rPr>
              <a:t> </a:t>
            </a:r>
            <a:r>
              <a:rPr lang="en-US" sz="1587" b="1" noProof="1" dirty="0" err="1">
                <a:solidFill>
                  <a:srgbClr val="000000"/>
                </a:solidFill>
                <a:latin typeface="Open Sans Italics"/>
              </a:rPr>
              <a:t>движении</a:t>
            </a:r>
            <a:endParaRPr lang="en-US" sz="1587" b="1" dirty="0">
              <a:solidFill>
                <a:srgbClr val="000000"/>
              </a:solidFill>
              <a:latin typeface="Open Sans Italics"/>
            </a:endParaRPr>
          </a:p>
          <a:p>
            <a:pPr marL="342780" lvl="1" indent="-171390" algn="just">
              <a:lnSpc>
                <a:spcPts val="2222"/>
              </a:lnSpc>
              <a:buFont typeface="Arial" pitchFamily="34" charset="0" panose="020B0604020202020204"/>
              <a:buChar char="•"/>
            </a:pPr>
            <a:endParaRPr lang="en-US" sz="1587" dirty="0">
              <a:solidFill>
                <a:srgbClr val="000000"/>
              </a:solidFill>
              <a:latin typeface="Open Sans Italics"/>
            </a:endParaRPr>
          </a:p>
        </p:txBody>
      </p:sp>
      <p:pic>
        <p:nvPicPr>
          <p:cNvPr id="44" name="Изображение 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5514" y="1393793"/>
            <a:ext cx="5806798" cy="4546551"/>
          </a:xfrm>
          <a:prstGeom prst="rect">
            <a:avLst/>
          </a:prstGeom>
        </p:spPr>
      </p:pic>
      <p:sp>
        <p:nvSpPr>
          <p:cNvPr id="46" name="Эллипс 45"/>
          <p:cNvSpPr/>
          <p:nvPr/>
        </p:nvSpPr>
        <p:spPr>
          <a:xfrm>
            <a:off x="6677687" y="3429000"/>
            <a:ext cx="255675" cy="19201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Эллипс 45"/>
          <p:cNvSpPr/>
          <p:nvPr/>
        </p:nvSpPr>
        <p:spPr>
          <a:xfrm>
            <a:off x="8713692" y="3429000"/>
            <a:ext cx="255675" cy="19201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1"/>
          <p:cNvSpPr>
            <a:spLocks noGrp="1" noEditPoints="1"/>
          </p:cNvSpPr>
          <p:nvPr>
            <p:ph type="pic" sz="quarter" idx="14"/>
          </p:nvPr>
        </p:nvSpPr>
        <p:spPr>
          <a:xfrm>
            <a:off x="-7935265" y="-3227623"/>
            <a:ext cx="5770139" cy="5192420"/>
          </a:xfrm>
        </p:spPr>
      </p:sp>
      <p:sp>
        <p:nvSpPr>
          <p:cNvPr id="3" name="Название 2"/>
          <p:cNvSpPr>
            <a:spLocks noGrp="1" noEditPoints="1"/>
          </p:cNvSpPr>
          <p:nvPr>
            <p:ph type="title"/>
          </p:nvPr>
        </p:nvSpPr>
        <p:spPr>
          <a:xfrm>
            <a:off x="4115436" y="-35476"/>
            <a:ext cx="5257800" cy="831706"/>
          </a:xfrm>
        </p:spPr>
        <p:txBody>
          <a:bodyPr/>
          <a:lstStyle/>
          <a:p>
            <a:r>
              <a:rPr lang="ru-RU" b="1"/>
              <a:t>Вращение винт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0"/>
          </p:nvPr>
        </p:nvSpPr>
        <p:spPr>
          <a:xfrm>
            <a:off x="-6982410" y="-3227623"/>
            <a:ext cx="5257800" cy="831706"/>
          </a:xfrm>
        </p:spPr>
        <p:txBody>
          <a:bodyPr/>
          <a:lstStyle/>
          <a:p/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13"/>
          </p:nvPr>
        </p:nvSpPr>
        <p:spPr>
          <a:xfrm>
            <a:off x="-4905752" y="-3540138"/>
            <a:ext cx="4353448" cy="4503841"/>
          </a:xfrm>
          <a:gradFill rotWithShape="1">
            <a:gsLst>
              <a:gs pos="0">
                <a:schemeClr val="accent3">
                  <a:lumMod val="8000"/>
                  <a:lumOff val="92000"/>
                </a:schemeClr>
              </a:gs>
              <a:gs pos="34000">
                <a:schemeClr val="accent3">
                  <a:lumMod val="39000"/>
                  <a:lumOff val="61000"/>
                </a:schemeClr>
              </a:gs>
              <a:gs pos="62000">
                <a:schemeClr val="accent3">
                  <a:lumMod val="73000"/>
                  <a:lumOff val="27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b="1"/>
              <a:t>Движение сопровождается группировкой рук одновременно с группировкой ног.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/>
              <a:t>Руки плотно прижимаются к телу,а слегка согнутую опорная нога выпрямляется.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/>
              <a:t>Следить за симметрией группировки,или неодинаковое движение рук вызывает нарушение равновесия.</a:t>
            </a:r>
            <a:endParaRPr lang="ru-RU" b="1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7540583" y="-4328964"/>
            <a:ext cx="7227968" cy="331808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9958" y="796230"/>
            <a:ext cx="2580533" cy="343309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97217" y="796230"/>
            <a:ext cx="2435454" cy="3433098"/>
          </a:xfrm>
          <a:prstGeom prst="rect">
            <a:avLst/>
          </a:prstGeom>
        </p:spPr>
      </p:pic>
      <p:sp>
        <p:nvSpPr>
          <p:cNvPr id="9" name="Прямоугольник со скругленными углами 8"/>
          <p:cNvSpPr/>
          <p:nvPr/>
        </p:nvSpPr>
        <p:spPr>
          <a:xfrm>
            <a:off x="7964792" y="4554314"/>
            <a:ext cx="3500300" cy="2020835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Руки плотно прижимаются к телу,а слегка согнутая опорная нога выпрямляется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Эллипс 45"/>
          <p:cNvSpPr/>
          <p:nvPr/>
        </p:nvSpPr>
        <p:spPr>
          <a:xfrm>
            <a:off x="-3834562" y="-4027159"/>
            <a:ext cx="255675" cy="94005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со скругленными углами 8"/>
          <p:cNvSpPr/>
          <p:nvPr/>
        </p:nvSpPr>
        <p:spPr>
          <a:xfrm>
            <a:off x="667455" y="4554314"/>
            <a:ext cx="3797563" cy="2020835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Движение сопровождается группировкой рук одновременно с группировкой ног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stretch>
            <a:fillRect l="35000" t="0" r="-2300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08227" y="198986"/>
            <a:ext cx="5581580" cy="898695"/>
          </a:xfrm>
        </p:spPr>
        <p:txBody>
          <a:bodyPr/>
          <a:lstStyle/>
          <a:p>
            <a:r>
              <a:rPr lang="ru-RU" b="1">
                <a:solidFill>
                  <a:srgbClr val="7030A0"/>
                </a:solidFill>
              </a:rPr>
              <a:t>Причины изменения скорости вращения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sz="quarter" idx="10"/>
          </p:nvPr>
        </p:nvSpPr>
        <p:spPr>
          <a:xfrm>
            <a:off x="-6759114" y="-3272282"/>
            <a:ext cx="5257800" cy="831706"/>
          </a:xfrm>
        </p:spPr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-9036740" y="-7447755"/>
            <a:ext cx="5257801" cy="4079577"/>
          </a:xfrm>
          <a:gradFill rotWithShape="1">
            <a:gsLst>
              <a:gs pos="0">
                <a:schemeClr val="accent3">
                  <a:lumMod val="25000"/>
                  <a:lumOff val="75000"/>
                </a:schemeClr>
              </a:gs>
              <a:gs pos="28000">
                <a:schemeClr val="accent3">
                  <a:lumMod val="39000"/>
                  <a:lumOff val="61000"/>
                </a:schemeClr>
              </a:gs>
              <a:gs pos="62000">
                <a:schemeClr val="accent3">
                  <a:lumMod val="73000"/>
                  <a:lumOff val="27000"/>
                </a:schemeClr>
              </a:gs>
              <a:gs pos="100000">
                <a:schemeClr val="accent3"/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b="1"/>
              <a:t>Изменение скорости вращения вызывают внутренние силы-группировки и </a:t>
            </a:r>
            <a:r>
              <a:rPr lang="ru-RU" sz="2400" b="1" noProof="1"/>
              <a:t>разгруппировки</a:t>
            </a:r>
            <a:r>
              <a:rPr lang="ru-RU" sz="2400" b="1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/>
              <a:t>В различных вращательных движениях и пируэтах фигурист меняет угловую скорость вращения.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/>
              <a:t>Тело фигуриста,перемещение рук и свободной ноги к оси вращения силы инерции,которые ускоряют вращение при группировки.</a:t>
            </a:r>
            <a:endParaRPr lang="ru-RU" b="1"/>
          </a:p>
          <a:p>
            <a:pPr marL="342900" indent="-342900">
              <a:buFont typeface="+mj-lt"/>
              <a:buAutoNum type="arabicPeriod"/>
            </a:pPr>
            <a:endParaRPr lang="ru-RU" b="1"/>
          </a:p>
        </p:txBody>
      </p:sp>
      <p:sp>
        <p:nvSpPr>
          <p:cNvPr id="5" name="Прямоугольник со скругленными углами 4"/>
          <p:cNvSpPr/>
          <p:nvPr/>
        </p:nvSpPr>
        <p:spPr>
          <a:xfrm>
            <a:off x="228321" y="1374480"/>
            <a:ext cx="5581580" cy="1105319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внутренние силы-группировки и </a:t>
            </a:r>
            <a:r>
              <a:rPr lang="ru-RU" sz="2400" b="1" noProof="1">
                <a:solidFill>
                  <a:schemeClr val="tx1"/>
                </a:solidFill>
              </a:rPr>
              <a:t>разгруппировки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Прямоугольник со скругленными углами 4"/>
          <p:cNvSpPr/>
          <p:nvPr/>
        </p:nvSpPr>
        <p:spPr>
          <a:xfrm>
            <a:off x="228321" y="2613966"/>
            <a:ext cx="5581580" cy="1630067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при вращательных движениях и пируэтах фигурист меняет угловую скорость вращения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Прямоугольник со скругленными углами 4"/>
          <p:cNvSpPr/>
          <p:nvPr/>
        </p:nvSpPr>
        <p:spPr>
          <a:xfrm>
            <a:off x="228321" y="4378200"/>
            <a:ext cx="5581580" cy="2333451"/>
          </a:xfrm>
          <a:prstGeom prst="roundRect">
            <a:avLst/>
          </a:prstGeom>
          <a:gradFill rotWithShape="1">
            <a:gsLst>
              <a:gs pos="0">
                <a:schemeClr val="accent6"/>
              </a:gs>
              <a:gs pos="35000">
                <a:schemeClr val="accent6"/>
              </a:gs>
              <a:gs pos="70000">
                <a:schemeClr val="accent6">
                  <a:lumMod val="84000"/>
                </a:schemeClr>
              </a:gs>
              <a:gs pos="99000">
                <a:schemeClr val="accent6">
                  <a:lumMod val="6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тело фигуриста,перемещение рук и свободной ноги к оси вращения силы инерции,которые ускоряют вращение при группировки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nch">
  <a:themeElements>
    <a:clrScheme name="Brunch Color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B6344"/>
      </a:hlink>
      <a:folHlink>
        <a:srgbClr val="0097A7"/>
      </a:folHlink>
    </a:clrScheme>
    <a:fontScheme name="По избор 6">
      <a:majorFont>
        <a:latin typeface="Georgia"/>
        <a:ea typeface=""/>
        <a:cs typeface=""/>
      </a:majorFont>
      <a:minorFont>
        <a:latin typeface="Calibri Light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Brunch</vt:lpstr>
      <vt:lpstr>THIS IS THE PRESENTATION TITLE</vt:lpstr>
      <vt:lpstr>This is main title</vt:lpstr>
      <vt:lpstr>This is main title</vt:lpstr>
      <vt:lpstr>This is main title</vt:lpstr>
      <vt:lpstr>This is main title</vt:lpstr>
      <vt:lpstr>This is main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Ева</dc:creator>
  <cp:lastModifiedBy>Ева</cp:lastModifiedBy>
  <cp:revision>1</cp:revision>
  <dcterms:created xsi:type="dcterms:W3CDTF">2020-12-01T09:55:25Z</dcterms:created>
  <dcterms:modified xsi:type="dcterms:W3CDTF">2024-10-14T08:55:56Z</dcterms:modified>
</cp:coreProperties>
</file>