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C712660-A5ED-45F9-AA26-88CAC6839EA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AEF9A7D-9BCD-4C2E-B4F8-473DB01AD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642918"/>
            <a:ext cx="8786874" cy="18526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Влияние занятий танцевальным спортом на здоровье детей </a:t>
            </a:r>
            <a:br>
              <a:rPr lang="ru-RU" sz="3600" b="1" dirty="0" smtClean="0"/>
            </a:br>
            <a:r>
              <a:rPr lang="ru-RU" sz="3600" b="1" dirty="0" smtClean="0"/>
              <a:t>на начальном этапе обучения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714620"/>
            <a:ext cx="4071966" cy="271464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4002118" cy="2667037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572140"/>
            <a:ext cx="3311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Выполнила:</a:t>
            </a:r>
          </a:p>
          <a:p>
            <a:r>
              <a:rPr lang="ru-RU" sz="2000" dirty="0" smtClean="0"/>
              <a:t>студентка группы 203</a:t>
            </a:r>
          </a:p>
          <a:p>
            <a:r>
              <a:rPr lang="ru-RU" sz="2000" dirty="0" smtClean="0"/>
              <a:t>Беликова Софья Сергеевна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5572140"/>
            <a:ext cx="4446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Руководители:</a:t>
            </a:r>
          </a:p>
          <a:p>
            <a:r>
              <a:rPr lang="ru-RU" sz="2000" dirty="0" err="1" smtClean="0"/>
              <a:t>Лущик</a:t>
            </a:r>
            <a:r>
              <a:rPr lang="ru-RU" sz="2000" dirty="0" smtClean="0"/>
              <a:t> Ирина Владимировна</a:t>
            </a:r>
          </a:p>
          <a:p>
            <a:r>
              <a:rPr lang="ru-RU" sz="2000" dirty="0" err="1" smtClean="0"/>
              <a:t>Абдрахманова</a:t>
            </a:r>
            <a:r>
              <a:rPr lang="ru-RU" sz="2000" dirty="0" smtClean="0"/>
              <a:t> Ирина Владимировна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7166"/>
            <a:ext cx="921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ФГБОУ ВО «Волгоградская государственная академия физической культуры»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Значение знаний биомеханики для танцев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928802"/>
            <a:ext cx="2786082" cy="1357322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чего это нужно знать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3214678" y="1785926"/>
            <a:ext cx="5643602" cy="2786082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Понимание техники движения позволяет правильно оценивать, судить о величине и характере работы мышц, помогает определять влияние каждого упражнения на организм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428596" y="4143380"/>
            <a:ext cx="5072098" cy="2500330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ru-RU" dirty="0" smtClean="0"/>
          </a:p>
          <a:p>
            <a:pPr algn="ctr"/>
            <a:r>
              <a:rPr lang="ru-RU" sz="2000" dirty="0" smtClean="0"/>
              <a:t>Анализ техники является необходимой предпосылкой для научного обоснования и рационализации методики обучения танцевальной техники </a:t>
            </a:r>
            <a:endParaRPr lang="ru-RU" sz="2000" dirty="0"/>
          </a:p>
        </p:txBody>
      </p:sp>
      <p:sp>
        <p:nvSpPr>
          <p:cNvPr id="7" name="Дуга 6"/>
          <p:cNvSpPr/>
          <p:nvPr/>
        </p:nvSpPr>
        <p:spPr>
          <a:xfrm>
            <a:off x="1643042" y="2000240"/>
            <a:ext cx="2143140" cy="500066"/>
          </a:xfrm>
          <a:prstGeom prst="arc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3571868" y="2786058"/>
            <a:ext cx="3786214" cy="3143272"/>
          </a:xfrm>
          <a:prstGeom prst="arc">
            <a:avLst>
              <a:gd name="adj1" fmla="val 85389"/>
              <a:gd name="adj2" fmla="val 5541717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Значение знаний биомеханики для танцев</a:t>
            </a:r>
            <a:endParaRPr lang="ru-RU" b="1" dirty="0"/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28802"/>
            <a:ext cx="362775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928662" y="1714488"/>
            <a:ext cx="3857652" cy="1428760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Знания необходимы для:</a:t>
            </a:r>
            <a:endParaRPr lang="ru-RU" sz="24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857224" y="3286124"/>
            <a:ext cx="4000528" cy="928694"/>
          </a:xfrm>
          <a:prstGeom prst="homePlat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совершенствования техники исполнения</a:t>
            </a:r>
            <a:endParaRPr lang="ru-RU" sz="20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857224" y="4286256"/>
            <a:ext cx="4000528" cy="928694"/>
          </a:xfrm>
          <a:prstGeom prst="homePlat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творческой работы в области танцевального спорта</a:t>
            </a:r>
            <a:endParaRPr lang="ru-RU" sz="2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857224" y="5286388"/>
            <a:ext cx="4000528" cy="928694"/>
          </a:xfrm>
          <a:prstGeom prst="homePlat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изучения закономерности движений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000372"/>
            <a:ext cx="6274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 внимание!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3286148" cy="2517050"/>
          </a:xfrm>
          <a:prstGeom prst="parallelogra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929066"/>
            <a:ext cx="3470714" cy="2450379"/>
          </a:xfrm>
          <a:prstGeom prst="parallelogra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0042"/>
            <a:ext cx="3560733" cy="2515771"/>
          </a:xfrm>
          <a:prstGeom prst="flowChartInputOutpu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Положительное влияние танцев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2714393" cy="180888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Овал 6"/>
          <p:cNvSpPr/>
          <p:nvPr/>
        </p:nvSpPr>
        <p:spPr>
          <a:xfrm>
            <a:off x="285720" y="1571612"/>
            <a:ext cx="4071966" cy="2143140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Танцевальный спорт является уникальным видом спорта</a:t>
            </a:r>
            <a:endParaRPr lang="ru-RU" sz="2000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3571868" y="3571876"/>
            <a:ext cx="1500198" cy="9286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72066" y="3571876"/>
            <a:ext cx="3714776" cy="2500330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Он не </a:t>
            </a:r>
            <a:r>
              <a:rPr lang="ru-RU" sz="2000" dirty="0" err="1" smtClean="0"/>
              <a:t>травмоопасный</a:t>
            </a:r>
            <a:r>
              <a:rPr lang="ru-RU" sz="2000" dirty="0" smtClean="0"/>
              <a:t>, поэтому им можно заниматься с самого раннего возраста, например, с 4-х лет</a:t>
            </a:r>
            <a:endParaRPr 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214282" y="4143380"/>
            <a:ext cx="3786182" cy="2428892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Танцы благотворно влияют на весь организм, укрепляя и совершенствуя его</a:t>
            </a:r>
            <a:endParaRPr lang="ru-RU" sz="2000" dirty="0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0800000" flipV="1">
            <a:off x="3857620" y="5072074"/>
            <a:ext cx="1214446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00570"/>
            <a:ext cx="2643207" cy="1982405"/>
          </a:xfrm>
          <a:prstGeom prst="parallelogra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00570"/>
            <a:ext cx="2880782" cy="1918694"/>
          </a:xfrm>
          <a:prstGeom prst="parallelogra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643174" y="500042"/>
            <a:ext cx="4286280" cy="857256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Танцы обеспечивают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071670" y="164305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28596" y="2500306"/>
            <a:ext cx="2857520" cy="1643074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правильную нагрузку на сердце</a:t>
            </a:r>
            <a:endParaRPr lang="ru-RU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001290" y="2357430"/>
            <a:ext cx="157084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214678" y="3286124"/>
            <a:ext cx="2928958" cy="1714512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оптимальную нагрузку на мышцы, суставы, сосуды</a:t>
            </a:r>
            <a:endParaRPr lang="ru-RU" sz="2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6500826" y="1571612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072198" y="2571744"/>
            <a:ext cx="2786082" cy="1643074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красивую и ровную осанку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3217853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7628"/>
            <a:ext cx="3214710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857488" y="500042"/>
            <a:ext cx="4357718" cy="928694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Танцы помогают: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1714488"/>
            <a:ext cx="4071966" cy="857256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улучшить музыкальный слух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2786058"/>
            <a:ext cx="4071966" cy="857256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найти общий язык со сверстниками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3857628"/>
            <a:ext cx="4071966" cy="857256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улучшить настроение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4929198"/>
            <a:ext cx="4071966" cy="857256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развиться физически и эстетически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Биомеханические основы танцевального спорта</a:t>
            </a:r>
            <a:endParaRPr lang="ru-RU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714884"/>
            <a:ext cx="2575415" cy="1714512"/>
          </a:xfrm>
          <a:prstGeom prst="flowChartPreparation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1500174"/>
            <a:ext cx="5786478" cy="1285884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Биомеханика рассматривает действия танцора как системы взаимосвязанных активных движений </a:t>
            </a:r>
          </a:p>
          <a:p>
            <a:pPr algn="ctr"/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857488" y="2857496"/>
            <a:ext cx="3571900" cy="1000132"/>
          </a:xfrm>
          <a:prstGeom prst="downArrow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исследуются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428596" y="3500438"/>
            <a:ext cx="3571900" cy="1000132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механические причины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2857488" y="4357694"/>
            <a:ext cx="3571900" cy="1000132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биологические причины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5286380" y="3500438"/>
            <a:ext cx="3571900" cy="1000132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особенности двигательных действий</a:t>
            </a:r>
            <a:endParaRPr lang="ru-RU" sz="2000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14884"/>
            <a:ext cx="2357454" cy="1733422"/>
          </a:xfrm>
          <a:prstGeom prst="hexagon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2678632" cy="1785057"/>
          </a:xfrm>
          <a:prstGeom prst="hexagon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285720" y="214290"/>
            <a:ext cx="4500594" cy="2214578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Двигаясь, вращаясь, поворачиваясь, танцевальная пара всегда взаимодействует с внешними и внутренними силами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4786314" y="1500174"/>
            <a:ext cx="3786214" cy="2143140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любом движении партнёры вращаются вокруг совместной оси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4857752" y="4357694"/>
            <a:ext cx="3643338" cy="2143140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Необходимо чувствовать сбалансированное состояние пары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785786" y="4357694"/>
            <a:ext cx="3500462" cy="2143140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Это даёт возможность партнёрам легче осуществлять взаимодействие </a:t>
            </a:r>
            <a:endParaRPr lang="ru-RU" sz="2000" dirty="0"/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>
            <a:off x="4786314" y="642918"/>
            <a:ext cx="1714512" cy="7143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429388" y="4000504"/>
            <a:ext cx="57229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4357686" y="54292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Понятия танцевального спорта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214554"/>
            <a:ext cx="3000396" cy="642942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ППДК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071678"/>
            <a:ext cx="4857784" cy="1000132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позиция </a:t>
            </a:r>
            <a:r>
              <a:rPr lang="ru-RU" sz="2000" dirty="0" err="1" smtClean="0"/>
              <a:t>противодвижения</a:t>
            </a:r>
            <a:r>
              <a:rPr lang="ru-RU" sz="2000" dirty="0" smtClean="0"/>
              <a:t> корпуса</a:t>
            </a:r>
            <a:endParaRPr lang="ru-RU" sz="2000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3428992" y="1571612"/>
            <a:ext cx="928694" cy="357190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786190"/>
            <a:ext cx="3000396" cy="642942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ПДК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3643314"/>
            <a:ext cx="4786346" cy="1000132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движение свободной стороны относительно опорной ноги</a:t>
            </a:r>
            <a:endParaRPr lang="ru-RU" sz="2000" dirty="0"/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3571868" y="3143248"/>
            <a:ext cx="928694" cy="428628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72008"/>
            <a:ext cx="2857520" cy="1905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1071538" y="428604"/>
            <a:ext cx="6929486" cy="928694"/>
          </a:xfrm>
          <a:prstGeom prst="round2Same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 танцоров действуют различные силы</a:t>
            </a:r>
            <a:endParaRPr lang="ru-RU" sz="24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1472" y="2285992"/>
            <a:ext cx="3000396" cy="928694"/>
          </a:xfrm>
          <a:prstGeom prst="flowChartAlternateProcess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Сила реакции опоры</a:t>
            </a:r>
            <a:endParaRPr lang="ru-RU" sz="20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285264" y="2299728"/>
            <a:ext cx="3000396" cy="928694"/>
          </a:xfrm>
          <a:prstGeom prst="flowChartAlternateProcess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Сила тяжести</a:t>
            </a:r>
            <a:endParaRPr lang="ru-RU" sz="20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357818" y="3429000"/>
            <a:ext cx="3000396" cy="928694"/>
          </a:xfrm>
          <a:prstGeom prst="flowChartAlternateProcess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Центробежная сила</a:t>
            </a:r>
            <a:endParaRPr lang="ru-RU" sz="20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71472" y="3429000"/>
            <a:ext cx="3000396" cy="928694"/>
          </a:xfrm>
          <a:prstGeom prst="flowChartAlternateProcess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Центростремительное ускорение</a:t>
            </a:r>
            <a:endParaRPr lang="ru-RU" sz="20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1428736"/>
            <a:ext cx="2000264" cy="1143008"/>
          </a:xfrm>
          <a:prstGeom prst="downArrow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такие, как:</a:t>
            </a:r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500570"/>
            <a:ext cx="2357454" cy="2003836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72008"/>
            <a:ext cx="2898936" cy="1933568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644/html_NRm5c9eePG.hHDZ/htmlconvd-39hN8n_html_ca08c8056c041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167851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428604"/>
            <a:ext cx="4214842" cy="1343028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Рассмотрим действие  силы реакции опоры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2928926" y="4000504"/>
            <a:ext cx="4786346" cy="2571768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Момент направления будет приходиться на внутреннюю часть подушечки и тогда импульс энергии будет направлен в сторону от вектора движения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4357686" y="1428736"/>
            <a:ext cx="4429156" cy="2500330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1714488"/>
            <a:ext cx="27146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Если оба партнёра небрежно отнесутся к работе стопы, тогда векторы движения партнёров не будут совпадать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356</TotalTime>
  <Words>304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Влияние занятий танцевальным спортом на здоровье детей  на начальном этапе обучения</vt:lpstr>
      <vt:lpstr>Положительное влияние танцев</vt:lpstr>
      <vt:lpstr>Слайд 3</vt:lpstr>
      <vt:lpstr>Слайд 4</vt:lpstr>
      <vt:lpstr>Биомеханические основы танцевального спорта</vt:lpstr>
      <vt:lpstr>Слайд 6</vt:lpstr>
      <vt:lpstr>Понятия танцевального спорта</vt:lpstr>
      <vt:lpstr>Слайд 8</vt:lpstr>
      <vt:lpstr>Слайд 9</vt:lpstr>
      <vt:lpstr>Значение знаний биомеханики для танцев</vt:lpstr>
      <vt:lpstr>Значение знаний биомеханики для танцев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занятий танцевальным спортом на здоровье детей на начальном этапе развития</dc:title>
  <dc:creator>RePack by Diakov</dc:creator>
  <cp:lastModifiedBy>RePack by Diakov</cp:lastModifiedBy>
  <cp:revision>39</cp:revision>
  <dcterms:created xsi:type="dcterms:W3CDTF">2024-10-06T19:50:55Z</dcterms:created>
  <dcterms:modified xsi:type="dcterms:W3CDTF">2024-10-21T17:26:49Z</dcterms:modified>
</cp:coreProperties>
</file>