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5" r:id="rId17"/>
    <p:sldId id="274" r:id="rId18"/>
    <p:sldId id="273" r:id="rId19"/>
    <p:sldId id="278" r:id="rId20"/>
    <p:sldId id="277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ГБОУ ЛО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Сланцевское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специальное учебно-воспитательное учреждение закрытого типа»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285992"/>
            <a:ext cx="6429420" cy="4071966"/>
          </a:xfrm>
        </p:spPr>
        <p:txBody>
          <a:bodyPr>
            <a:normAutofit fontScale="77500" lnSpcReduction="20000"/>
          </a:bodyPr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Лыжная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подготовка.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«Виды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лыжных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ходов»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«Выполнил обучающийся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9А класса Борухович Илья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Учитель: Шакиров В. В.»</a:t>
            </a:r>
          </a:p>
          <a:p>
            <a:pPr algn="r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2022г</a:t>
            </a: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42918"/>
            <a:ext cx="9176734" cy="578647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Попеременный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двухшажный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Идет вольный проезд, при котором нужно снизить потерю разгона и подготовиться к толчку.</a:t>
            </a:r>
          </a:p>
          <a:p>
            <a:pPr fontAlgn="base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Продолжается скатывание с выпрямлением основной ноги (на ней вес тела). Тут развивается скорость, а при отталкивании инвентарем в работу включаются мышцы верхней части тела.</a:t>
            </a:r>
          </a:p>
          <a:p>
            <a:pPr fontAlgn="base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Производится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подседание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Его нужно исполнить быстро, затем остановить движущуюся лыжу и начать перекат с помощью махов руками и ногами.</a:t>
            </a:r>
          </a:p>
          <a:p>
            <a:pPr fontAlgn="base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Выпад, при исполнении нужно подсесть.</a:t>
            </a:r>
          </a:p>
          <a:p>
            <a:pPr fontAlgn="base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Отталкивание, когда основная нога распрямляется. Нужно закончить толчки, заготовить скорость для маха и к финалу выпада задать направление движения «на взлет».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4907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Попеременный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четырехшажный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ход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движении правой стопой свободная завершает работу, вперед выбрасывается левая рука с инвентарем (смотрит назад). Начинается прокат на основной ноге.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Вперед выбрасывается правая рука, а вторая выводится кольцом в переднюю часть.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езде на левой стороне, палка высовывается кольцом вперед.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другой шаг круга (с правой части) в снег втыкается левая палка.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Следует шаг с левой ноги и завершение толчка той же руки.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дальнейшем шаге левой стопой правая палка втыкается в покров, а рука производит толчок.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Завершается толчок правой стороны, дальше следует шаг правой стопой и выброс левой руки в переднюю часть.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09179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Одновременный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одношажный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коньковый ход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 тела полностью переносится с одной ноги на другую, а не гуляет по середине.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Нога ставится точно под центр тяжести.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Проносимая лыжа ставится на снег только после отталкивания палками, а не одновременно с ними. Руки должны пройти линию таза, после этого вес переносится на другую лыжу.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Отталкивание палками с подключением мышц спины и пресса, а не только руками.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91" y="8740"/>
            <a:ext cx="9143999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Одновременный двушажный коньковый ход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Плечи и таз не разворачиваются, смотрят прямо и находятся параллельно друг другу.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фазе отталкивания палками вес тела переносится на другую лыжу только после прохождения рук линии таза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Отталкивание второй ногой происходит во время выноса палок вперед.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56453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Эксперемент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 Время прохождения </a:t>
            </a:r>
            <a:r>
              <a:rPr lang="ru-RU" b="1" dirty="0" smtClean="0"/>
              <a:t>по дистанции </a:t>
            </a:r>
            <a:r>
              <a:rPr lang="ru-RU" b="1" dirty="0" smtClean="0"/>
              <a:t>на равнинной местности различными </a:t>
            </a:r>
            <a:r>
              <a:rPr lang="ru-RU" b="1" dirty="0" smtClean="0"/>
              <a:t>видами лыжных ходов</a:t>
            </a:r>
          </a:p>
          <a:p>
            <a:r>
              <a:rPr lang="ru-RU" dirty="0" smtClean="0"/>
              <a:t>Нами </a:t>
            </a:r>
            <a:r>
              <a:rPr lang="ru-RU" dirty="0" smtClean="0"/>
              <a:t>проведено по 5 экспериментальных </a:t>
            </a:r>
            <a:r>
              <a:rPr lang="ru-RU" dirty="0" smtClean="0"/>
              <a:t>стартов, среди обучающихся 8-ых и 9-ых классов, </a:t>
            </a:r>
            <a:r>
              <a:rPr lang="ru-RU" dirty="0" smtClean="0"/>
              <a:t>каждым стилем </a:t>
            </a:r>
            <a:r>
              <a:rPr lang="ru-RU" dirty="0" smtClean="0"/>
              <a:t>бега (классическим и коньковым) </a:t>
            </a:r>
            <a:r>
              <a:rPr lang="ru-RU" dirty="0" smtClean="0"/>
              <a:t>по равнинной местности.</a:t>
            </a:r>
          </a:p>
          <a:p>
            <a:r>
              <a:rPr lang="ru-RU" dirty="0" smtClean="0"/>
              <a:t>Максимальный и минимальный результаты классического хода различаются на </a:t>
            </a:r>
            <a:r>
              <a:rPr lang="ru-RU" dirty="0" smtClean="0"/>
              <a:t>3,1 </a:t>
            </a:r>
            <a:r>
              <a:rPr lang="ru-RU" dirty="0" smtClean="0"/>
              <a:t>с, конькового – </a:t>
            </a:r>
            <a:r>
              <a:rPr lang="ru-RU" dirty="0" smtClean="0"/>
              <a:t>9,7 </a:t>
            </a:r>
            <a:r>
              <a:rPr lang="ru-RU" dirty="0" smtClean="0"/>
              <a:t>с.</a:t>
            </a:r>
          </a:p>
          <a:p>
            <a:r>
              <a:rPr lang="ru-RU" dirty="0" smtClean="0"/>
              <a:t>Как видно из полученных данных, в среднем коньковый стиль на равнинной местности дает выигрыш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создания беговых лыж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4525963"/>
          </a:xfrm>
        </p:spPr>
        <p:txBody>
          <a:bodyPr/>
          <a:lstStyle/>
          <a:p>
            <a:r>
              <a:rPr lang="ru-RU" dirty="0" smtClean="0"/>
              <a:t>История лыж насчитывает несколько тысячелетий, что подтверждают наскальные рисунки в пещерах Скандинавии, сделанные около 7000 лет назад. Началось все с того момента, когда человек обнаружил, что привязав к ногам две деревяшки особой формы, можно быстрее перемещаться по заснеженным полям и лесам во время охоты.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результате проделанной работы мы установили. На результативность бега </a:t>
            </a:r>
            <a:r>
              <a:rPr lang="ru-RU" dirty="0" smtClean="0"/>
              <a:t>по дистанции, что </a:t>
            </a:r>
            <a:r>
              <a:rPr lang="ru-RU" dirty="0" smtClean="0"/>
              <a:t>коньковый </a:t>
            </a:r>
            <a:r>
              <a:rPr lang="ru-RU" dirty="0" smtClean="0"/>
              <a:t>ход (Одновременный </a:t>
            </a:r>
            <a:r>
              <a:rPr lang="ru-RU" dirty="0" err="1" smtClean="0"/>
              <a:t>одношажный</a:t>
            </a:r>
            <a:r>
              <a:rPr lang="ru-RU" dirty="0" smtClean="0"/>
              <a:t>)  является наиболее скоростным.</a:t>
            </a:r>
            <a:endParaRPr lang="ru-RU" dirty="0" smtClean="0"/>
          </a:p>
          <a:p>
            <a:r>
              <a:rPr lang="ru-RU" dirty="0" smtClean="0"/>
              <a:t>При сравнении стилей коньковый ход всегда дает выигрыш во времени </a:t>
            </a:r>
            <a:r>
              <a:rPr lang="ru-RU" dirty="0" smtClean="0"/>
              <a:t>над классическим.</a:t>
            </a:r>
            <a:endParaRPr lang="ru-RU" dirty="0" smtClean="0"/>
          </a:p>
          <a:p>
            <a:r>
              <a:rPr lang="ru-RU" dirty="0" smtClean="0"/>
              <a:t>Выявлено, что на результаты при беге классическим стилем погодные условия влияют на холмистой местности сильнее, чем на равнинной.</a:t>
            </a:r>
          </a:p>
          <a:p>
            <a:r>
              <a:rPr lang="ru-RU" dirty="0" smtClean="0"/>
              <a:t>Выдвинутая нами гипотеза подтвердилась частично. Коньковый ход всегда оказывает положительное влияние на результат как на равнинной местности, так и на холмистой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Ссылки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https://vsnege.com/lyzhi/raznovidnosti-lyzhnyh-hodov/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105835"/>
            <a:ext cx="60304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https://training365.ru/texnika-konkovogo-xoda</a:t>
            </a:r>
            <a:r>
              <a:rPr lang="en-US" sz="3600" dirty="0"/>
              <a:t>/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Бесшажный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Движение идет от толчка, а дальше человек катится, пригнувшись в коленях. Голова немного поднята.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Движение не заканчивается.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Лыжник осторожно распрямляется и плавным движением выбрасывается вперед инвентарь (палки).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Спортсмен выпрямился практически до прямого положения, он подходит к этапу набора — вес туловища перенаправляется на носочки, колени согнуты, инвентарь вытянут вперед перед столкновением со снегом.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Палки упираются на снег немного дальше креплений, идет толчок руками.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Мощность направляется на палки благодаря подгибанию торса. Угол сокращения локтей немного уменьшается.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Последняя фаза толчка — окончательное разгибание суставов локтя.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Кисти теперь немного выше суставов, палки слегка наклонены.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завершения толчка человек «едет» дальше, сгибаясь на лыжах.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Одношажный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ход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Основной вариант одновременного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одношажного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хода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Происходит отталкивание руками, после которого человек производит скольжение.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Плавно распрямляя туловище, инвентарь выставляется вперед.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Заранее перенесся массу тела на левую ногу, спортсмен производит толчок левой стопой вместе с упором.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Затем производится еще один толчок руками, он производится точно также, как и по технике метода, описанного ранее.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Спортсмен катится на правой ноге, производя толчок.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Левая нога стремительным махом выбрасывается вперед и прислоняется к опорной на конце фазы рук.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Толчок руками кончается, спортсмен катится на лыжах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941_html_a65902d2b88e4e6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554710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Одношажный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ход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Скоростной вариант одновременного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одношажного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хода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Действие стартует с набора стопой с выбросом палок вперед.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Идет прокат на главной стопе.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Выдерживается пауза, после чего нужен толчок с присоединением рабочей ноги.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Начинается другой, более продолжительный проезд.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492464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Одновременный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двухшажный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ход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base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 завершению работы рук человек катится на лыжах в пригнутой позе и, плавно распрямляясь, начинает проносить палки вперед.</a:t>
            </a:r>
          </a:p>
          <a:p>
            <a:pPr fontAlgn="base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Сконцентрировав вес туловища на левой стопе, в результате легкого приседания спортсмен шагает правой стопой дальше.</a:t>
            </a:r>
          </a:p>
          <a:p>
            <a:pPr fontAlgn="base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Он выкидывает палки, а за импульсом левой стопой проезжает на правой.</a:t>
            </a:r>
          </a:p>
          <a:p>
            <a:pPr fontAlgn="base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Заранее переведя вес торса на правую ногу и произведя подсед, человек совершает толчок этой ногой.</a:t>
            </a:r>
          </a:p>
          <a:p>
            <a:pPr fontAlgn="base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При махе инвентарем(кольцеобразно), она выкидывается вперед и втыкается в снег.</a:t>
            </a:r>
          </a:p>
          <a:p>
            <a:pPr fontAlgn="base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 финале толчка инвентарь переводится в готовое состояние (под определенный угол вперед) и исполняется толчок руками.</a:t>
            </a:r>
          </a:p>
          <a:p>
            <a:pPr fontAlgn="base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Все еще идет работа руками и проезд на левой ноге. Свободная нога постоянными махами выбрасывается вперед.</a:t>
            </a:r>
          </a:p>
          <a:p>
            <a:pPr fontAlgn="base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При финальной стадии толчка правая нога прислоняется ко второй и идет скольжение. Сперва спортсмен просто катится благодаря полученной скорости.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895</Words>
  <Application>Microsoft Office PowerPoint</Application>
  <PresentationFormat>Экран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ГБОУ ЛО «Сланцевское специальное учебно-воспитательное учреждение закрытого типа»</vt:lpstr>
      <vt:lpstr>История создания беговых лыж</vt:lpstr>
      <vt:lpstr> Бесшажный ход </vt:lpstr>
      <vt:lpstr>Слайд 4</vt:lpstr>
      <vt:lpstr>  Одношажный ход Основной вариант одновременного одношажного хода  </vt:lpstr>
      <vt:lpstr>Слайд 6</vt:lpstr>
      <vt:lpstr>  Одношажный ход  Скоростной вариант одновременного одношажного хода </vt:lpstr>
      <vt:lpstr>Слайд 8</vt:lpstr>
      <vt:lpstr>Одновременный двухшажный ход </vt:lpstr>
      <vt:lpstr>Слайд 10</vt:lpstr>
      <vt:lpstr>Попеременный двухшажный ход </vt:lpstr>
      <vt:lpstr>Слайд 12</vt:lpstr>
      <vt:lpstr>Попеременный четырехшажный ход </vt:lpstr>
      <vt:lpstr>Слайд 14</vt:lpstr>
      <vt:lpstr> Одновременный одношажный коньковый ход  </vt:lpstr>
      <vt:lpstr>Слайд 16</vt:lpstr>
      <vt:lpstr>Одновременный двушажный коньковый ход </vt:lpstr>
      <vt:lpstr>Слайд 18</vt:lpstr>
      <vt:lpstr>Эксперемент</vt:lpstr>
      <vt:lpstr>Заключение</vt:lpstr>
      <vt:lpstr>Ссылки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 ОУЛО «Сланцевское специальное учебно-воспитательное учреждение закрытого типа»</dc:title>
  <dc:creator>МКлестерова</dc:creator>
  <cp:lastModifiedBy>User</cp:lastModifiedBy>
  <cp:revision>21</cp:revision>
  <dcterms:created xsi:type="dcterms:W3CDTF">2022-01-20T05:57:50Z</dcterms:created>
  <dcterms:modified xsi:type="dcterms:W3CDTF">2024-11-06T16:10:55Z</dcterms:modified>
</cp:coreProperties>
</file>