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8" r:id="rId8"/>
    <p:sldId id="269" r:id="rId9"/>
    <p:sldId id="270" r:id="rId10"/>
    <p:sldId id="271" r:id="rId11"/>
    <p:sldId id="263" r:id="rId12"/>
    <p:sldId id="264" r:id="rId13"/>
    <p:sldId id="265" r:id="rId14"/>
    <p:sldId id="266" r:id="rId15"/>
    <p:sldId id="267"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58351-55FC-F2C2-78E6-7FD73A4C6DF8}" v="112" dt="2024-11-04T11:20:47.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6" d="100"/>
          <a:sy n="116" d="100"/>
        </p:scale>
        <p:origin x="2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883C3-F3B6-4AAC-8794-953FF0A50485}" type="doc">
      <dgm:prSet loTypeId="urn:microsoft.com/office/officeart/2005/8/layout/process2" loCatId="process" qsTypeId="urn:microsoft.com/office/officeart/2005/8/quickstyle/simple1" qsCatId="simple" csTypeId="urn:microsoft.com/office/officeart/2005/8/colors/accent1_2" csCatId="accent1" phldr="1"/>
      <dgm:spPr/>
    </dgm:pt>
    <dgm:pt modelId="{3BD86070-17D5-45B7-9BE3-3258FC3EDE43}">
      <dgm:prSet phldrT="[Текст]" phldr="0" custT="1"/>
      <dgm:spPr/>
      <dgm:t>
        <a:bodyPr/>
        <a:lstStyle/>
        <a:p>
          <a:pPr rtl="0"/>
          <a:r>
            <a:rPr lang="ru-RU" sz="1400" b="1" dirty="0">
              <a:solidFill>
                <a:srgbClr val="000000"/>
              </a:solidFill>
              <a:latin typeface="Arial" panose="020B0604020202020204" pitchFamily="34" charset="0"/>
              <a:cs typeface="Arial" panose="020B0604020202020204" pitchFamily="34" charset="0"/>
            </a:rPr>
            <a:t>с 2 недель до 3 лет</a:t>
          </a:r>
          <a:endParaRPr lang="ru-RU" sz="1400" b="1" dirty="0">
            <a:latin typeface="Arial" panose="020B0604020202020204" pitchFamily="34" charset="0"/>
            <a:cs typeface="Arial" panose="020B0604020202020204" pitchFamily="34" charset="0"/>
          </a:endParaRPr>
        </a:p>
      </dgm:t>
    </dgm:pt>
    <dgm:pt modelId="{CE631FBA-3772-436D-89B5-D1114BAB5FE2}" type="parTrans" cxnId="{9F49CF06-DBF2-413D-9E9C-156688BC8D3E}">
      <dgm:prSet/>
      <dgm:spPr/>
      <dgm:t>
        <a:bodyPr/>
        <a:lstStyle/>
        <a:p>
          <a:endParaRPr lang="ru-RU"/>
        </a:p>
      </dgm:t>
    </dgm:pt>
    <dgm:pt modelId="{C9A8AA30-F076-4BA0-8DD4-5EEFC2346362}" type="sibTrans" cxnId="{9F49CF06-DBF2-413D-9E9C-156688BC8D3E}">
      <dgm:prSet/>
      <dgm:spPr/>
      <dgm:t>
        <a:bodyPr/>
        <a:lstStyle/>
        <a:p>
          <a:endParaRPr lang="ru-RU"/>
        </a:p>
      </dgm:t>
    </dgm:pt>
    <dgm:pt modelId="{AB78E3F0-3480-4E4D-AA9C-96322B1EAE9A}">
      <dgm:prSet phldrT="[Текст]" phldr="0" custT="1"/>
      <dgm:spPr/>
      <dgm:t>
        <a:bodyPr/>
        <a:lstStyle/>
        <a:p>
          <a:pPr rtl="0"/>
          <a:r>
            <a:rPr lang="ru-RU" sz="1400" b="1" dirty="0">
              <a:solidFill>
                <a:srgbClr val="000000"/>
              </a:solidFill>
              <a:latin typeface="Arial" panose="020B0604020202020204" pitchFamily="34" charset="0"/>
              <a:cs typeface="Arial" panose="020B0604020202020204" pitchFamily="34" charset="0"/>
            </a:rPr>
            <a:t>с 3 до 6 лет</a:t>
          </a:r>
          <a:endParaRPr lang="ru-RU" sz="1400" b="1" dirty="0">
            <a:latin typeface="Arial" panose="020B0604020202020204" pitchFamily="34" charset="0"/>
            <a:cs typeface="Arial" panose="020B0604020202020204" pitchFamily="34" charset="0"/>
          </a:endParaRPr>
        </a:p>
      </dgm:t>
    </dgm:pt>
    <dgm:pt modelId="{8A1B8170-0E9B-425F-9D4D-54E8AF78D6AC}" type="parTrans" cxnId="{36A2DAAE-C6DE-4A75-A94F-2F50FF0CDAD5}">
      <dgm:prSet/>
      <dgm:spPr/>
      <dgm:t>
        <a:bodyPr/>
        <a:lstStyle/>
        <a:p>
          <a:endParaRPr lang="ru-RU"/>
        </a:p>
      </dgm:t>
    </dgm:pt>
    <dgm:pt modelId="{5A451E9D-24E7-47D0-8954-AD90F7FC58BD}" type="sibTrans" cxnId="{36A2DAAE-C6DE-4A75-A94F-2F50FF0CDAD5}">
      <dgm:prSet/>
      <dgm:spPr/>
      <dgm:t>
        <a:bodyPr/>
        <a:lstStyle/>
        <a:p>
          <a:endParaRPr lang="ru-RU"/>
        </a:p>
      </dgm:t>
    </dgm:pt>
    <dgm:pt modelId="{93189DB4-B553-4EB8-878C-922FFEC27BA3}">
      <dgm:prSet phldrT="[Текст]" phldr="0" custT="1"/>
      <dgm:spPr/>
      <dgm:t>
        <a:bodyPr/>
        <a:lstStyle/>
        <a:p>
          <a:pPr rtl="0"/>
          <a:r>
            <a:rPr lang="ru-RU" sz="1400" b="1" dirty="0">
              <a:solidFill>
                <a:srgbClr val="000000"/>
              </a:solidFill>
              <a:latin typeface="Arial" panose="020B0604020202020204" pitchFamily="34" charset="0"/>
              <a:cs typeface="Arial" panose="020B0604020202020204" pitchFamily="34" charset="0"/>
            </a:rPr>
            <a:t>6 лет и далее (школьный возраст</a:t>
          </a:r>
          <a:r>
            <a:rPr lang="ru-RU" sz="1800" b="1" dirty="0">
              <a:solidFill>
                <a:srgbClr val="000000"/>
              </a:solidFill>
              <a:latin typeface="Aptos"/>
            </a:rPr>
            <a:t>)</a:t>
          </a:r>
          <a:endParaRPr lang="ru-RU" sz="1800" b="1" dirty="0">
            <a:solidFill>
              <a:srgbClr val="000000"/>
            </a:solidFill>
          </a:endParaRPr>
        </a:p>
      </dgm:t>
    </dgm:pt>
    <dgm:pt modelId="{2B4EAD64-5F5B-4691-8A33-D87C6EC5A04A}" type="parTrans" cxnId="{9B526285-6A3D-4968-AB97-18DFB124C591}">
      <dgm:prSet/>
      <dgm:spPr/>
      <dgm:t>
        <a:bodyPr/>
        <a:lstStyle/>
        <a:p>
          <a:endParaRPr lang="ru-RU"/>
        </a:p>
      </dgm:t>
    </dgm:pt>
    <dgm:pt modelId="{270862F5-A029-4D2C-A400-3DF24AA09041}" type="sibTrans" cxnId="{9B526285-6A3D-4968-AB97-18DFB124C591}">
      <dgm:prSet/>
      <dgm:spPr/>
      <dgm:t>
        <a:bodyPr/>
        <a:lstStyle/>
        <a:p>
          <a:endParaRPr lang="ru-RU"/>
        </a:p>
      </dgm:t>
    </dgm:pt>
    <dgm:pt modelId="{C106D3A5-2C4D-4FB4-8F9E-A7758C3594CF}" type="pres">
      <dgm:prSet presAssocID="{19E883C3-F3B6-4AAC-8794-953FF0A50485}" presName="linearFlow" presStyleCnt="0">
        <dgm:presLayoutVars>
          <dgm:resizeHandles val="exact"/>
        </dgm:presLayoutVars>
      </dgm:prSet>
      <dgm:spPr/>
    </dgm:pt>
    <dgm:pt modelId="{697AAD54-14BF-4B92-B70C-65F85D2A0E31}" type="pres">
      <dgm:prSet presAssocID="{3BD86070-17D5-45B7-9BE3-3258FC3EDE43}" presName="node" presStyleLbl="node1" presStyleIdx="0" presStyleCnt="3">
        <dgm:presLayoutVars>
          <dgm:bulletEnabled val="1"/>
        </dgm:presLayoutVars>
      </dgm:prSet>
      <dgm:spPr/>
      <dgm:t>
        <a:bodyPr/>
        <a:lstStyle/>
        <a:p>
          <a:endParaRPr lang="ru-RU"/>
        </a:p>
      </dgm:t>
    </dgm:pt>
    <dgm:pt modelId="{3410D16B-0F81-4954-BC53-E6F2A8ED13F0}" type="pres">
      <dgm:prSet presAssocID="{C9A8AA30-F076-4BA0-8DD4-5EEFC2346362}" presName="sibTrans" presStyleLbl="sibTrans2D1" presStyleIdx="0" presStyleCnt="2"/>
      <dgm:spPr/>
      <dgm:t>
        <a:bodyPr/>
        <a:lstStyle/>
        <a:p>
          <a:endParaRPr lang="ru-RU"/>
        </a:p>
      </dgm:t>
    </dgm:pt>
    <dgm:pt modelId="{7BB2F707-9726-41D7-B19A-C48E108C9B29}" type="pres">
      <dgm:prSet presAssocID="{C9A8AA30-F076-4BA0-8DD4-5EEFC2346362}" presName="connectorText" presStyleLbl="sibTrans2D1" presStyleIdx="0" presStyleCnt="2"/>
      <dgm:spPr/>
      <dgm:t>
        <a:bodyPr/>
        <a:lstStyle/>
        <a:p>
          <a:endParaRPr lang="ru-RU"/>
        </a:p>
      </dgm:t>
    </dgm:pt>
    <dgm:pt modelId="{C8D62AAA-5DA7-4101-AE95-66FEB5099C73}" type="pres">
      <dgm:prSet presAssocID="{AB78E3F0-3480-4E4D-AA9C-96322B1EAE9A}" presName="node" presStyleLbl="node1" presStyleIdx="1" presStyleCnt="3">
        <dgm:presLayoutVars>
          <dgm:bulletEnabled val="1"/>
        </dgm:presLayoutVars>
      </dgm:prSet>
      <dgm:spPr/>
      <dgm:t>
        <a:bodyPr/>
        <a:lstStyle/>
        <a:p>
          <a:endParaRPr lang="ru-RU"/>
        </a:p>
      </dgm:t>
    </dgm:pt>
    <dgm:pt modelId="{F601DB48-C777-4B93-B868-D45BDF29AF21}" type="pres">
      <dgm:prSet presAssocID="{5A451E9D-24E7-47D0-8954-AD90F7FC58BD}" presName="sibTrans" presStyleLbl="sibTrans2D1" presStyleIdx="1" presStyleCnt="2"/>
      <dgm:spPr/>
      <dgm:t>
        <a:bodyPr/>
        <a:lstStyle/>
        <a:p>
          <a:endParaRPr lang="ru-RU"/>
        </a:p>
      </dgm:t>
    </dgm:pt>
    <dgm:pt modelId="{016E9B05-209B-4A90-ACF1-E3D4673F3381}" type="pres">
      <dgm:prSet presAssocID="{5A451E9D-24E7-47D0-8954-AD90F7FC58BD}" presName="connectorText" presStyleLbl="sibTrans2D1" presStyleIdx="1" presStyleCnt="2"/>
      <dgm:spPr/>
      <dgm:t>
        <a:bodyPr/>
        <a:lstStyle/>
        <a:p>
          <a:endParaRPr lang="ru-RU"/>
        </a:p>
      </dgm:t>
    </dgm:pt>
    <dgm:pt modelId="{52A889D7-147C-4DC3-BDD9-DB63A3D24794}" type="pres">
      <dgm:prSet presAssocID="{93189DB4-B553-4EB8-878C-922FFEC27BA3}" presName="node" presStyleLbl="node1" presStyleIdx="2" presStyleCnt="3">
        <dgm:presLayoutVars>
          <dgm:bulletEnabled val="1"/>
        </dgm:presLayoutVars>
      </dgm:prSet>
      <dgm:spPr/>
      <dgm:t>
        <a:bodyPr/>
        <a:lstStyle/>
        <a:p>
          <a:endParaRPr lang="ru-RU"/>
        </a:p>
      </dgm:t>
    </dgm:pt>
  </dgm:ptLst>
  <dgm:cxnLst>
    <dgm:cxn modelId="{5B2F5D06-9CF6-491A-B33A-8A34ED765044}" type="presOf" srcId="{19E883C3-F3B6-4AAC-8794-953FF0A50485}" destId="{C106D3A5-2C4D-4FB4-8F9E-A7758C3594CF}" srcOrd="0" destOrd="0" presId="urn:microsoft.com/office/officeart/2005/8/layout/process2"/>
    <dgm:cxn modelId="{E837B8D3-ED09-46EB-BF0F-FBB0FF8225F2}" type="presOf" srcId="{AB78E3F0-3480-4E4D-AA9C-96322B1EAE9A}" destId="{C8D62AAA-5DA7-4101-AE95-66FEB5099C73}" srcOrd="0" destOrd="0" presId="urn:microsoft.com/office/officeart/2005/8/layout/process2"/>
    <dgm:cxn modelId="{9B526285-6A3D-4968-AB97-18DFB124C591}" srcId="{19E883C3-F3B6-4AAC-8794-953FF0A50485}" destId="{93189DB4-B553-4EB8-878C-922FFEC27BA3}" srcOrd="2" destOrd="0" parTransId="{2B4EAD64-5F5B-4691-8A33-D87C6EC5A04A}" sibTransId="{270862F5-A029-4D2C-A400-3DF24AA09041}"/>
    <dgm:cxn modelId="{7F62EE55-E1AC-46E3-A2B2-913DE5DAEF96}" type="presOf" srcId="{93189DB4-B553-4EB8-878C-922FFEC27BA3}" destId="{52A889D7-147C-4DC3-BDD9-DB63A3D24794}" srcOrd="0" destOrd="0" presId="urn:microsoft.com/office/officeart/2005/8/layout/process2"/>
    <dgm:cxn modelId="{9C9FC523-7F4C-4127-BF0F-A95ACC28655F}" type="presOf" srcId="{5A451E9D-24E7-47D0-8954-AD90F7FC58BD}" destId="{F601DB48-C777-4B93-B868-D45BDF29AF21}" srcOrd="0" destOrd="0" presId="urn:microsoft.com/office/officeart/2005/8/layout/process2"/>
    <dgm:cxn modelId="{793D6E14-8346-461E-BC1A-39A33A447E27}" type="presOf" srcId="{3BD86070-17D5-45B7-9BE3-3258FC3EDE43}" destId="{697AAD54-14BF-4B92-B70C-65F85D2A0E31}" srcOrd="0" destOrd="0" presId="urn:microsoft.com/office/officeart/2005/8/layout/process2"/>
    <dgm:cxn modelId="{B8F962B3-3735-4916-BA6C-A993E0FD502B}" type="presOf" srcId="{5A451E9D-24E7-47D0-8954-AD90F7FC58BD}" destId="{016E9B05-209B-4A90-ACF1-E3D4673F3381}" srcOrd="1" destOrd="0" presId="urn:microsoft.com/office/officeart/2005/8/layout/process2"/>
    <dgm:cxn modelId="{9F49CF06-DBF2-413D-9E9C-156688BC8D3E}" srcId="{19E883C3-F3B6-4AAC-8794-953FF0A50485}" destId="{3BD86070-17D5-45B7-9BE3-3258FC3EDE43}" srcOrd="0" destOrd="0" parTransId="{CE631FBA-3772-436D-89B5-D1114BAB5FE2}" sibTransId="{C9A8AA30-F076-4BA0-8DD4-5EEFC2346362}"/>
    <dgm:cxn modelId="{FAA0FBAF-E7D2-4CD1-8939-84D1F56EDF9E}" type="presOf" srcId="{C9A8AA30-F076-4BA0-8DD4-5EEFC2346362}" destId="{3410D16B-0F81-4954-BC53-E6F2A8ED13F0}" srcOrd="0" destOrd="0" presId="urn:microsoft.com/office/officeart/2005/8/layout/process2"/>
    <dgm:cxn modelId="{36A2DAAE-C6DE-4A75-A94F-2F50FF0CDAD5}" srcId="{19E883C3-F3B6-4AAC-8794-953FF0A50485}" destId="{AB78E3F0-3480-4E4D-AA9C-96322B1EAE9A}" srcOrd="1" destOrd="0" parTransId="{8A1B8170-0E9B-425F-9D4D-54E8AF78D6AC}" sibTransId="{5A451E9D-24E7-47D0-8954-AD90F7FC58BD}"/>
    <dgm:cxn modelId="{E0441A41-85EB-426C-97FD-1C40C2FC02E8}" type="presOf" srcId="{C9A8AA30-F076-4BA0-8DD4-5EEFC2346362}" destId="{7BB2F707-9726-41D7-B19A-C48E108C9B29}" srcOrd="1" destOrd="0" presId="urn:microsoft.com/office/officeart/2005/8/layout/process2"/>
    <dgm:cxn modelId="{D17A7EC0-9A02-4187-82C2-1CE23335A6C1}" type="presParOf" srcId="{C106D3A5-2C4D-4FB4-8F9E-A7758C3594CF}" destId="{697AAD54-14BF-4B92-B70C-65F85D2A0E31}" srcOrd="0" destOrd="0" presId="urn:microsoft.com/office/officeart/2005/8/layout/process2"/>
    <dgm:cxn modelId="{98484D13-7F33-4DC1-A90E-B06A552F6DA6}" type="presParOf" srcId="{C106D3A5-2C4D-4FB4-8F9E-A7758C3594CF}" destId="{3410D16B-0F81-4954-BC53-E6F2A8ED13F0}" srcOrd="1" destOrd="0" presId="urn:microsoft.com/office/officeart/2005/8/layout/process2"/>
    <dgm:cxn modelId="{066A4938-EB6B-4CF1-9516-43F2ADA84787}" type="presParOf" srcId="{3410D16B-0F81-4954-BC53-E6F2A8ED13F0}" destId="{7BB2F707-9726-41D7-B19A-C48E108C9B29}" srcOrd="0" destOrd="0" presId="urn:microsoft.com/office/officeart/2005/8/layout/process2"/>
    <dgm:cxn modelId="{5A4CAC4C-B3C6-450E-A671-5718ACE238EF}" type="presParOf" srcId="{C106D3A5-2C4D-4FB4-8F9E-A7758C3594CF}" destId="{C8D62AAA-5DA7-4101-AE95-66FEB5099C73}" srcOrd="2" destOrd="0" presId="urn:microsoft.com/office/officeart/2005/8/layout/process2"/>
    <dgm:cxn modelId="{56062035-67D1-43B4-B33F-613D6BD4D1AF}" type="presParOf" srcId="{C106D3A5-2C4D-4FB4-8F9E-A7758C3594CF}" destId="{F601DB48-C777-4B93-B868-D45BDF29AF21}" srcOrd="3" destOrd="0" presId="urn:microsoft.com/office/officeart/2005/8/layout/process2"/>
    <dgm:cxn modelId="{F439A034-85A4-4708-9B34-1828883BF8EF}" type="presParOf" srcId="{F601DB48-C777-4B93-B868-D45BDF29AF21}" destId="{016E9B05-209B-4A90-ACF1-E3D4673F3381}" srcOrd="0" destOrd="0" presId="urn:microsoft.com/office/officeart/2005/8/layout/process2"/>
    <dgm:cxn modelId="{64494EDB-98DB-428A-922A-BF4BE3399ECD}" type="presParOf" srcId="{C106D3A5-2C4D-4FB4-8F9E-A7758C3594CF}" destId="{52A889D7-147C-4DC3-BDD9-DB63A3D24794}"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ECABE-3959-486E-95F2-9376C586D27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26138C40-876C-4DC0-98CA-F785292C7067}">
      <dgm:prSet phldrT="[Текст]" phldr="0" custT="1"/>
      <dgm:spPr/>
      <dgm:t>
        <a:bodyPr/>
        <a:lstStyle/>
        <a:p>
          <a:pPr algn="l" rtl="0"/>
          <a:r>
            <a:rPr lang="ru-RU" sz="1200" dirty="0"/>
            <a:t>⦁ </a:t>
          </a:r>
          <a:r>
            <a:rPr lang="ru-RU" sz="1400" dirty="0"/>
            <a:t>   </a:t>
          </a:r>
          <a:r>
            <a:rPr lang="ru-RU" sz="1400" b="1" dirty="0">
              <a:latin typeface="Arial" pitchFamily="34" charset="0"/>
              <a:cs typeface="Arial" pitchFamily="34" charset="0"/>
            </a:rPr>
            <a:t>При медицинских спортивных вузах существуют кафедры гидрореабилитации и гидрокинезотерапии – одного из видов лечебной физкультуры, которая снимает нагрузку с сердца и других мышц. В качестве примера можно вспомнить Национальный государственный университет физкультуры им. Лесгафта. В нем соответствующая кафедра появилась одной из первых. Это говорит о пользе посещения бассейна для людей разного возраста, в том числе и детей. В одном из интервью, опубликованном в интернете, завкафедрой Белорусского государственного университета физической культуры, доцент А.Б. Глазько отметил по поводу плавания: «Чем раньше, тем лучше</a:t>
          </a:r>
        </a:p>
      </dgm:t>
    </dgm:pt>
    <dgm:pt modelId="{2D4EEB23-D8B8-4110-8CCB-310814FAE460}" type="parTrans" cxnId="{2B2D492F-93F1-4D24-A0A8-21BB3FCD9168}">
      <dgm:prSet/>
      <dgm:spPr/>
      <dgm:t>
        <a:bodyPr/>
        <a:lstStyle/>
        <a:p>
          <a:endParaRPr lang="ru-RU"/>
        </a:p>
      </dgm:t>
    </dgm:pt>
    <dgm:pt modelId="{FF4F4D79-AA75-4CD4-828C-BB287A3431F2}" type="sibTrans" cxnId="{2B2D492F-93F1-4D24-A0A8-21BB3FCD9168}">
      <dgm:prSet/>
      <dgm:spPr/>
      <dgm:t>
        <a:bodyPr/>
        <a:lstStyle/>
        <a:p>
          <a:endParaRPr lang="ru-RU"/>
        </a:p>
      </dgm:t>
    </dgm:pt>
    <dgm:pt modelId="{E9A1B4A7-74E4-48D1-99FD-15AF1A9B734B}">
      <dgm:prSet phldr="0" custT="1"/>
      <dgm:spPr/>
      <dgm:t>
        <a:bodyPr/>
        <a:lstStyle/>
        <a:p>
          <a:pPr algn="l" rtl="0"/>
          <a:r>
            <a:rPr lang="ru-RU" sz="1200" dirty="0"/>
            <a:t>⦁    </a:t>
          </a:r>
          <a:r>
            <a:rPr lang="ru-RU" sz="1400" b="1" dirty="0">
              <a:latin typeface="Arial" pitchFamily="34" charset="0"/>
              <a:cs typeface="Arial" pitchFamily="34" charset="0"/>
            </a:rPr>
            <a:t>Масса книг выпущена под авторством педиатров, которые изучили вопрос. Например, можно ознакомиться с трудами: Гутермана, Булах, Васильева, Левина и других. Известный педиатр и телеведущий Евгений Комаровский рекомендует занятия с грудничками в воде. В частности, он развенчивает миф о большой нагрузке на сердце. Доктор заявляет, что плохо – это когда малыш часами кричит в душной комнате, а заниматься с ним в бассейне – это хорошо. Но обязательно нужно постоянно контролировать самочувствие малыша.</a:t>
          </a:r>
          <a:endParaRPr lang="ru-RU" sz="1200" b="1" dirty="0">
            <a:latin typeface="Arial" pitchFamily="34" charset="0"/>
            <a:cs typeface="Arial" pitchFamily="34" charset="0"/>
          </a:endParaRPr>
        </a:p>
      </dgm:t>
    </dgm:pt>
    <dgm:pt modelId="{54250BDB-12A9-44BD-9196-285873EAF617}" type="parTrans" cxnId="{478D998A-B5E8-49B6-82FF-791CDA38CDAD}">
      <dgm:prSet/>
      <dgm:spPr/>
      <dgm:t>
        <a:bodyPr/>
        <a:lstStyle/>
        <a:p>
          <a:endParaRPr lang="ru-RU"/>
        </a:p>
      </dgm:t>
    </dgm:pt>
    <dgm:pt modelId="{96AE99A3-B59F-4589-B73B-8827703512E6}" type="sibTrans" cxnId="{478D998A-B5E8-49B6-82FF-791CDA38CDAD}">
      <dgm:prSet/>
      <dgm:spPr/>
      <dgm:t>
        <a:bodyPr/>
        <a:lstStyle/>
        <a:p>
          <a:endParaRPr lang="ru-RU"/>
        </a:p>
      </dgm:t>
    </dgm:pt>
    <dgm:pt modelId="{ED748AFE-CBDD-48D0-ACBE-1454F31E23D2}" type="pres">
      <dgm:prSet presAssocID="{07AECABE-3959-486E-95F2-9376C586D27A}" presName="Name0" presStyleCnt="0">
        <dgm:presLayoutVars>
          <dgm:chPref val="1"/>
          <dgm:dir/>
          <dgm:animOne val="branch"/>
          <dgm:animLvl val="lvl"/>
          <dgm:resizeHandles/>
        </dgm:presLayoutVars>
      </dgm:prSet>
      <dgm:spPr/>
      <dgm:t>
        <a:bodyPr/>
        <a:lstStyle/>
        <a:p>
          <a:endParaRPr lang="ru-RU"/>
        </a:p>
      </dgm:t>
    </dgm:pt>
    <dgm:pt modelId="{44A5EB7A-340A-4A78-AE05-AF55E50AAA10}" type="pres">
      <dgm:prSet presAssocID="{E9A1B4A7-74E4-48D1-99FD-15AF1A9B734B}" presName="vertOne" presStyleCnt="0"/>
      <dgm:spPr/>
    </dgm:pt>
    <dgm:pt modelId="{310143DE-C2E9-48DC-80A7-954B86730885}" type="pres">
      <dgm:prSet presAssocID="{E9A1B4A7-74E4-48D1-99FD-15AF1A9B734B}" presName="txOne" presStyleLbl="node0" presStyleIdx="0" presStyleCnt="2" custScaleY="205694">
        <dgm:presLayoutVars>
          <dgm:chPref val="3"/>
        </dgm:presLayoutVars>
      </dgm:prSet>
      <dgm:spPr/>
      <dgm:t>
        <a:bodyPr/>
        <a:lstStyle/>
        <a:p>
          <a:endParaRPr lang="ru-RU"/>
        </a:p>
      </dgm:t>
    </dgm:pt>
    <dgm:pt modelId="{DFA36779-AE7C-4F1E-9617-004B9468CE25}" type="pres">
      <dgm:prSet presAssocID="{E9A1B4A7-74E4-48D1-99FD-15AF1A9B734B}" presName="horzOne" presStyleCnt="0"/>
      <dgm:spPr/>
    </dgm:pt>
    <dgm:pt modelId="{FCA3870A-F52E-4807-B5D9-D302F7DFE593}" type="pres">
      <dgm:prSet presAssocID="{96AE99A3-B59F-4589-B73B-8827703512E6}" presName="sibSpaceOne" presStyleCnt="0"/>
      <dgm:spPr/>
    </dgm:pt>
    <dgm:pt modelId="{668FBFDF-E889-4BD7-9BE4-5F6DDB751A62}" type="pres">
      <dgm:prSet presAssocID="{26138C40-876C-4DC0-98CA-F785292C7067}" presName="vertOne" presStyleCnt="0"/>
      <dgm:spPr/>
    </dgm:pt>
    <dgm:pt modelId="{DAD3FF7B-6C29-418A-8E3E-1F8F136C0B50}" type="pres">
      <dgm:prSet presAssocID="{26138C40-876C-4DC0-98CA-F785292C7067}" presName="txOne" presStyleLbl="node0" presStyleIdx="1" presStyleCnt="2" custScaleX="110372" custScaleY="205829" custLinFactNeighborX="1104" custLinFactNeighborY="779">
        <dgm:presLayoutVars>
          <dgm:chPref val="3"/>
        </dgm:presLayoutVars>
      </dgm:prSet>
      <dgm:spPr/>
      <dgm:t>
        <a:bodyPr/>
        <a:lstStyle/>
        <a:p>
          <a:endParaRPr lang="ru-RU"/>
        </a:p>
      </dgm:t>
    </dgm:pt>
    <dgm:pt modelId="{EFEE7B71-1E9A-4099-B93C-65416E5FBF2A}" type="pres">
      <dgm:prSet presAssocID="{26138C40-876C-4DC0-98CA-F785292C7067}" presName="horzOne" presStyleCnt="0"/>
      <dgm:spPr/>
    </dgm:pt>
  </dgm:ptLst>
  <dgm:cxnLst>
    <dgm:cxn modelId="{85F87940-EF52-4214-8B05-98CA065C5DBA}" type="presOf" srcId="{07AECABE-3959-486E-95F2-9376C586D27A}" destId="{ED748AFE-CBDD-48D0-ACBE-1454F31E23D2}" srcOrd="0" destOrd="0" presId="urn:microsoft.com/office/officeart/2005/8/layout/hierarchy4"/>
    <dgm:cxn modelId="{9D6B29DF-F2D4-48FE-8543-65DE2BA0A220}" type="presOf" srcId="{26138C40-876C-4DC0-98CA-F785292C7067}" destId="{DAD3FF7B-6C29-418A-8E3E-1F8F136C0B50}" srcOrd="0" destOrd="0" presId="urn:microsoft.com/office/officeart/2005/8/layout/hierarchy4"/>
    <dgm:cxn modelId="{2B2D492F-93F1-4D24-A0A8-21BB3FCD9168}" srcId="{07AECABE-3959-486E-95F2-9376C586D27A}" destId="{26138C40-876C-4DC0-98CA-F785292C7067}" srcOrd="1" destOrd="0" parTransId="{2D4EEB23-D8B8-4110-8CCB-310814FAE460}" sibTransId="{FF4F4D79-AA75-4CD4-828C-BB287A3431F2}"/>
    <dgm:cxn modelId="{478D998A-B5E8-49B6-82FF-791CDA38CDAD}" srcId="{07AECABE-3959-486E-95F2-9376C586D27A}" destId="{E9A1B4A7-74E4-48D1-99FD-15AF1A9B734B}" srcOrd="0" destOrd="0" parTransId="{54250BDB-12A9-44BD-9196-285873EAF617}" sibTransId="{96AE99A3-B59F-4589-B73B-8827703512E6}"/>
    <dgm:cxn modelId="{59E8AA44-4B9B-4B48-91E4-FA3CCA6AA143}" type="presOf" srcId="{E9A1B4A7-74E4-48D1-99FD-15AF1A9B734B}" destId="{310143DE-C2E9-48DC-80A7-954B86730885}" srcOrd="0" destOrd="0" presId="urn:microsoft.com/office/officeart/2005/8/layout/hierarchy4"/>
    <dgm:cxn modelId="{3E774831-5947-44A7-B0F1-9DCC4E4DE145}" type="presParOf" srcId="{ED748AFE-CBDD-48D0-ACBE-1454F31E23D2}" destId="{44A5EB7A-340A-4A78-AE05-AF55E50AAA10}" srcOrd="0" destOrd="0" presId="urn:microsoft.com/office/officeart/2005/8/layout/hierarchy4"/>
    <dgm:cxn modelId="{EF860471-D496-4333-901A-BB5038B848A9}" type="presParOf" srcId="{44A5EB7A-340A-4A78-AE05-AF55E50AAA10}" destId="{310143DE-C2E9-48DC-80A7-954B86730885}" srcOrd="0" destOrd="0" presId="urn:microsoft.com/office/officeart/2005/8/layout/hierarchy4"/>
    <dgm:cxn modelId="{AE6A66F4-B3F2-4014-9087-37E6D1FE35AC}" type="presParOf" srcId="{44A5EB7A-340A-4A78-AE05-AF55E50AAA10}" destId="{DFA36779-AE7C-4F1E-9617-004B9468CE25}" srcOrd="1" destOrd="0" presId="urn:microsoft.com/office/officeart/2005/8/layout/hierarchy4"/>
    <dgm:cxn modelId="{2F244DD3-7FAA-44B9-9640-00E420761D02}" type="presParOf" srcId="{ED748AFE-CBDD-48D0-ACBE-1454F31E23D2}" destId="{FCA3870A-F52E-4807-B5D9-D302F7DFE593}" srcOrd="1" destOrd="0" presId="urn:microsoft.com/office/officeart/2005/8/layout/hierarchy4"/>
    <dgm:cxn modelId="{0AB6B289-3BF1-4D52-81E3-51B0A943D441}" type="presParOf" srcId="{ED748AFE-CBDD-48D0-ACBE-1454F31E23D2}" destId="{668FBFDF-E889-4BD7-9BE4-5F6DDB751A62}" srcOrd="2" destOrd="0" presId="urn:microsoft.com/office/officeart/2005/8/layout/hierarchy4"/>
    <dgm:cxn modelId="{C4F5A360-D8E3-4E6E-B52A-820BEA8DF6E5}" type="presParOf" srcId="{668FBFDF-E889-4BD7-9BE4-5F6DDB751A62}" destId="{DAD3FF7B-6C29-418A-8E3E-1F8F136C0B50}" srcOrd="0" destOrd="0" presId="urn:microsoft.com/office/officeart/2005/8/layout/hierarchy4"/>
    <dgm:cxn modelId="{0698D74E-7C94-4924-81A7-00D175E41B59}" type="presParOf" srcId="{668FBFDF-E889-4BD7-9BE4-5F6DDB751A62}" destId="{EFEE7B71-1E9A-4099-B93C-65416E5FBF2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97674-AF92-42CD-A2BC-96084C30194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ru-RU"/>
        </a:p>
      </dgm:t>
    </dgm:pt>
    <dgm:pt modelId="{C91E52D1-0368-42BF-ACAC-A0B4A5AF39D6}">
      <dgm:prSet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Развитие мускулатуры. </a:t>
          </a:r>
          <a:r>
            <a:rPr lang="ru-RU" sz="1400" b="1" dirty="0">
              <a:latin typeface="Arial" panose="020B0604020202020204" pitchFamily="34" charset="0"/>
              <a:cs typeface="Arial" panose="020B0604020202020204" pitchFamily="34" charset="0"/>
            </a:rPr>
            <a:t>Мышцам нужно расти вместе с ребенком и выдерживать все физические активности: подвижные игры, катание на велосипеде и самокате и т. д. </a:t>
          </a:r>
        </a:p>
      </dgm:t>
    </dgm:pt>
    <dgm:pt modelId="{8BE85CE4-5A44-425D-88D3-788EC5EDC082}" type="parTrans" cxnId="{78296573-47B0-4A7B-A2FF-3B6E10A0503C}">
      <dgm:prSet/>
      <dgm:spPr/>
      <dgm:t>
        <a:bodyPr/>
        <a:lstStyle/>
        <a:p>
          <a:endParaRPr lang="ru-RU"/>
        </a:p>
      </dgm:t>
    </dgm:pt>
    <dgm:pt modelId="{069BE04C-266A-477C-B1C1-8CCA36C9F05F}" type="sibTrans" cxnId="{78296573-47B0-4A7B-A2FF-3B6E10A0503C}">
      <dgm:prSet/>
      <dgm:spPr/>
      <dgm:t>
        <a:bodyPr/>
        <a:lstStyle/>
        <a:p>
          <a:endParaRPr lang="ru-RU"/>
        </a:p>
      </dgm:t>
    </dgm:pt>
    <dgm:pt modelId="{9B40A514-466C-44A8-BEA1-13CD949591FA}">
      <dgm:prSet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Укрепление иммунитета. </a:t>
          </a:r>
          <a:r>
            <a:rPr lang="ru-RU" sz="1400" b="1" dirty="0">
              <a:latin typeface="Arial" panose="020B0604020202020204" pitchFamily="34" charset="0"/>
              <a:cs typeface="Arial" panose="020B0604020202020204" pitchFamily="34" charset="0"/>
            </a:rPr>
            <a:t>Выше было рассказано об исследовании, в результате которого было установлено, что ребенок меньше болеет после бассейна</a:t>
          </a:r>
          <a:r>
            <a:rPr lang="ru-RU" sz="1400" dirty="0">
              <a:latin typeface="Arial" panose="020B0604020202020204" pitchFamily="34" charset="0"/>
              <a:cs typeface="Arial" panose="020B0604020202020204" pitchFamily="34" charset="0"/>
            </a:rPr>
            <a:t>.</a:t>
          </a:r>
        </a:p>
      </dgm:t>
    </dgm:pt>
    <dgm:pt modelId="{D99707BC-2B97-48EC-A73B-EB419D34AF8F}" type="parTrans" cxnId="{D094EFD0-63C7-40E5-B313-64B3F5DDE39A}">
      <dgm:prSet/>
      <dgm:spPr/>
      <dgm:t>
        <a:bodyPr/>
        <a:lstStyle/>
        <a:p>
          <a:endParaRPr lang="ru-RU"/>
        </a:p>
      </dgm:t>
    </dgm:pt>
    <dgm:pt modelId="{DDCC830A-3F2E-4081-A66C-CC20D9103C6B}" type="sibTrans" cxnId="{D094EFD0-63C7-40E5-B313-64B3F5DDE39A}">
      <dgm:prSet/>
      <dgm:spPr/>
      <dgm:t>
        <a:bodyPr/>
        <a:lstStyle/>
        <a:p>
          <a:endParaRPr lang="ru-RU"/>
        </a:p>
      </dgm:t>
    </dgm:pt>
    <dgm:pt modelId="{6C80C3BE-E8FB-4F0A-82E1-56624CE9A979}">
      <dgm:prSet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Развитие мозга и нервной системы. </a:t>
          </a:r>
          <a:r>
            <a:rPr lang="ru-RU" sz="1400" b="1" dirty="0">
              <a:latin typeface="Arial" panose="020B0604020202020204" pitchFamily="34" charset="0"/>
              <a:cs typeface="Arial" panose="020B0604020202020204" pitchFamily="34" charset="0"/>
            </a:rPr>
            <a:t>Кожа как сенсорный орган взаимодействует с водой. Это имеет значение при развитии всех аспектов человеческого тела.</a:t>
          </a:r>
        </a:p>
      </dgm:t>
    </dgm:pt>
    <dgm:pt modelId="{3FC5B11A-2273-414F-BDAE-63131DC673DC}" type="parTrans" cxnId="{B68B0BFE-0D4B-45B5-95D8-C7DD1A24521D}">
      <dgm:prSet/>
      <dgm:spPr/>
      <dgm:t>
        <a:bodyPr/>
        <a:lstStyle/>
        <a:p>
          <a:endParaRPr lang="ru-RU"/>
        </a:p>
      </dgm:t>
    </dgm:pt>
    <dgm:pt modelId="{895A38AC-9AF8-44AC-B0A9-A3165F68CCDA}" type="sibTrans" cxnId="{B68B0BFE-0D4B-45B5-95D8-C7DD1A24521D}">
      <dgm:prSet/>
      <dgm:spPr/>
      <dgm:t>
        <a:bodyPr/>
        <a:lstStyle/>
        <a:p>
          <a:endParaRPr lang="ru-RU"/>
        </a:p>
      </dgm:t>
    </dgm:pt>
    <dgm:pt modelId="{E1C566B8-E210-420D-990D-D31FE202E007}">
      <dgm:prSet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Развитие социальных навыков. </a:t>
          </a:r>
          <a:endParaRPr lang="ru-RU" sz="1400" b="1" dirty="0" smtClean="0">
            <a:solidFill>
              <a:srgbClr val="FF0000"/>
            </a:solidFill>
            <a:latin typeface="Arial" panose="020B0604020202020204" pitchFamily="34" charset="0"/>
            <a:cs typeface="Arial" panose="020B0604020202020204" pitchFamily="34" charset="0"/>
          </a:endParaRPr>
        </a:p>
        <a:p>
          <a:pPr rtl="0"/>
          <a:r>
            <a:rPr lang="ru-RU" sz="1400" b="1" dirty="0" smtClean="0">
              <a:latin typeface="Arial" panose="020B0604020202020204" pitchFamily="34" charset="0"/>
              <a:cs typeface="Arial" panose="020B0604020202020204" pitchFamily="34" charset="0"/>
            </a:rPr>
            <a:t>Дети </a:t>
          </a:r>
          <a:r>
            <a:rPr lang="ru-RU" sz="1400" b="1" dirty="0">
              <a:latin typeface="Arial" panose="020B0604020202020204" pitchFamily="34" charset="0"/>
              <a:cs typeface="Arial" panose="020B0604020202020204" pitchFamily="34" charset="0"/>
            </a:rPr>
            <a:t>общаются друг с другом, с тренером, у них есть режим. Выходит, что плаванье полезно не только для здоровья.</a:t>
          </a:r>
        </a:p>
      </dgm:t>
    </dgm:pt>
    <dgm:pt modelId="{8D8D79DB-A8F8-4D8F-987F-9379AC95FEB1}" type="parTrans" cxnId="{74D5727D-B1AF-44AB-87F5-5DF36B20503A}">
      <dgm:prSet/>
      <dgm:spPr/>
      <dgm:t>
        <a:bodyPr/>
        <a:lstStyle/>
        <a:p>
          <a:endParaRPr lang="ru-RU"/>
        </a:p>
      </dgm:t>
    </dgm:pt>
    <dgm:pt modelId="{5E167FA3-3D7F-4F22-A140-3ED2E6E2519F}" type="sibTrans" cxnId="{74D5727D-B1AF-44AB-87F5-5DF36B20503A}">
      <dgm:prSet/>
      <dgm:spPr/>
      <dgm:t>
        <a:bodyPr/>
        <a:lstStyle/>
        <a:p>
          <a:endParaRPr lang="ru-RU"/>
        </a:p>
      </dgm:t>
    </dgm:pt>
    <dgm:pt modelId="{59114D86-DEF8-43EE-B879-7F3ACB0BA278}">
      <dgm:prSet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Безопасность. </a:t>
          </a:r>
          <a:r>
            <a:rPr lang="ru-RU" sz="1400" b="1" dirty="0">
              <a:latin typeface="Arial" panose="020B0604020202020204" pitchFamily="34" charset="0"/>
              <a:cs typeface="Arial" panose="020B0604020202020204" pitchFamily="34" charset="0"/>
            </a:rPr>
            <a:t>Спасение утопающих – дело рук самих утопающих. В жизни может произойти всякое. И поэтому нужно обучать умению держаться на воде с ранних лет.</a:t>
          </a:r>
        </a:p>
      </dgm:t>
    </dgm:pt>
    <dgm:pt modelId="{A8C03010-6BD8-4D73-A8F0-6C201E431BC4}" type="parTrans" cxnId="{7096EEF2-B4BD-4BF3-A64F-DDCE5A30B83A}">
      <dgm:prSet/>
      <dgm:spPr/>
      <dgm:t>
        <a:bodyPr/>
        <a:lstStyle/>
        <a:p>
          <a:endParaRPr lang="ru-RU"/>
        </a:p>
      </dgm:t>
    </dgm:pt>
    <dgm:pt modelId="{6CC20EAC-3298-452B-BBE1-DEA87BC0060D}" type="sibTrans" cxnId="{7096EEF2-B4BD-4BF3-A64F-DDCE5A30B83A}">
      <dgm:prSet/>
      <dgm:spPr/>
      <dgm:t>
        <a:bodyPr/>
        <a:lstStyle/>
        <a:p>
          <a:endParaRPr lang="ru-RU"/>
        </a:p>
      </dgm:t>
    </dgm:pt>
    <dgm:pt modelId="{6C7A6567-C162-476A-B789-98C84251FBFE}">
      <dgm:prSet phldrT="[Текст]"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Формирование правильной осанки и профилактика плоскостопия. </a:t>
          </a:r>
          <a:endParaRPr lang="ru-RU" sz="1400" b="1" dirty="0" smtClean="0">
            <a:solidFill>
              <a:srgbClr val="FF0000"/>
            </a:solidFill>
            <a:latin typeface="Arial" panose="020B0604020202020204" pitchFamily="34" charset="0"/>
            <a:cs typeface="Arial" panose="020B0604020202020204" pitchFamily="34" charset="0"/>
          </a:endParaRPr>
        </a:p>
        <a:p>
          <a:pPr rtl="0"/>
          <a:r>
            <a:rPr lang="ru-RU" sz="1400" b="1" dirty="0" smtClean="0">
              <a:latin typeface="Arial" panose="020B0604020202020204" pitchFamily="34" charset="0"/>
              <a:cs typeface="Arial" panose="020B0604020202020204" pitchFamily="34" charset="0"/>
            </a:rPr>
            <a:t>В </a:t>
          </a:r>
          <a:r>
            <a:rPr lang="ru-RU" sz="1400" b="1" dirty="0">
              <a:latin typeface="Arial" panose="020B0604020202020204" pitchFamily="34" charset="0"/>
              <a:cs typeface="Arial" panose="020B0604020202020204" pitchFamily="34" charset="0"/>
            </a:rPr>
            <a:t>воде тело расслабляется. Это способствует укреплению позвоночника. Во время плавания нужно активно работать ногами – это полезные действия против плоскостопия.</a:t>
          </a:r>
        </a:p>
      </dgm:t>
    </dgm:pt>
    <dgm:pt modelId="{C91E8262-789D-4509-A787-BDCF3CFE8B19}" type="sibTrans" cxnId="{0722CD73-487E-468B-B1E4-9C13AE3E0260}">
      <dgm:prSet/>
      <dgm:spPr/>
      <dgm:t>
        <a:bodyPr/>
        <a:lstStyle/>
        <a:p>
          <a:endParaRPr lang="ru-RU"/>
        </a:p>
      </dgm:t>
    </dgm:pt>
    <dgm:pt modelId="{6F714BB8-F5E8-4A89-9A3D-4A92C6DBC349}" type="parTrans" cxnId="{0722CD73-487E-468B-B1E4-9C13AE3E0260}">
      <dgm:prSet/>
      <dgm:spPr/>
      <dgm:t>
        <a:bodyPr/>
        <a:lstStyle/>
        <a:p>
          <a:endParaRPr lang="ru-RU"/>
        </a:p>
      </dgm:t>
    </dgm:pt>
    <dgm:pt modelId="{F17B7D04-E735-4922-8908-55FE30401D71}" type="pres">
      <dgm:prSet presAssocID="{5E797674-AF92-42CD-A2BC-96084C301946}" presName="Name0" presStyleCnt="0">
        <dgm:presLayoutVars>
          <dgm:chPref val="1"/>
          <dgm:dir/>
          <dgm:animOne val="branch"/>
          <dgm:animLvl val="lvl"/>
          <dgm:resizeHandles/>
        </dgm:presLayoutVars>
      </dgm:prSet>
      <dgm:spPr/>
      <dgm:t>
        <a:bodyPr/>
        <a:lstStyle/>
        <a:p>
          <a:endParaRPr lang="ru-RU"/>
        </a:p>
      </dgm:t>
    </dgm:pt>
    <dgm:pt modelId="{00B391EC-0B12-4D99-8AE9-3E8562AEFE77}" type="pres">
      <dgm:prSet presAssocID="{C91E52D1-0368-42BF-ACAC-A0B4A5AF39D6}" presName="vertOne" presStyleCnt="0"/>
      <dgm:spPr/>
    </dgm:pt>
    <dgm:pt modelId="{806D8280-9FAE-4197-A7B6-2F6C6F6E9969}" type="pres">
      <dgm:prSet presAssocID="{C91E52D1-0368-42BF-ACAC-A0B4A5AF39D6}" presName="txOne" presStyleLbl="node0" presStyleIdx="0" presStyleCnt="2" custScaleX="134615" custScaleY="142376" custLinFactY="22254" custLinFactNeighborX="351" custLinFactNeighborY="100000">
        <dgm:presLayoutVars>
          <dgm:chPref val="3"/>
        </dgm:presLayoutVars>
      </dgm:prSet>
      <dgm:spPr/>
      <dgm:t>
        <a:bodyPr/>
        <a:lstStyle/>
        <a:p>
          <a:endParaRPr lang="ru-RU"/>
        </a:p>
      </dgm:t>
    </dgm:pt>
    <dgm:pt modelId="{6E0278AA-079D-4922-8F74-DCEB1FEA035C}" type="pres">
      <dgm:prSet presAssocID="{C91E52D1-0368-42BF-ACAC-A0B4A5AF39D6}" presName="horzOne" presStyleCnt="0"/>
      <dgm:spPr/>
    </dgm:pt>
    <dgm:pt modelId="{AD31CCF3-5EA9-4628-92A0-99FBEB7E7579}" type="pres">
      <dgm:prSet presAssocID="{069BE04C-266A-477C-B1C1-8CCA36C9F05F}" presName="sibSpaceOne" presStyleCnt="0"/>
      <dgm:spPr/>
    </dgm:pt>
    <dgm:pt modelId="{7665776C-C266-4099-AB81-00AC3C09E37F}" type="pres">
      <dgm:prSet presAssocID="{6C7A6567-C162-476A-B789-98C84251FBFE}" presName="vertOne" presStyleCnt="0"/>
      <dgm:spPr/>
    </dgm:pt>
    <dgm:pt modelId="{3FF3BBB4-AB07-4B7F-B8B5-96FCC37C1478}" type="pres">
      <dgm:prSet presAssocID="{6C7A6567-C162-476A-B789-98C84251FBFE}" presName="txOne" presStyleLbl="node0" presStyleIdx="1" presStyleCnt="2" custLinFactNeighborX="-16579" custLinFactNeighborY="22987">
        <dgm:presLayoutVars>
          <dgm:chPref val="3"/>
        </dgm:presLayoutVars>
      </dgm:prSet>
      <dgm:spPr/>
      <dgm:t>
        <a:bodyPr/>
        <a:lstStyle/>
        <a:p>
          <a:endParaRPr lang="ru-RU"/>
        </a:p>
      </dgm:t>
    </dgm:pt>
    <dgm:pt modelId="{AD4FA92C-3BD5-43BF-89AA-5A9203B91E41}" type="pres">
      <dgm:prSet presAssocID="{6C7A6567-C162-476A-B789-98C84251FBFE}" presName="parTransOne" presStyleCnt="0"/>
      <dgm:spPr/>
    </dgm:pt>
    <dgm:pt modelId="{C454A0C4-EC8D-440D-828E-4582EE1E4254}" type="pres">
      <dgm:prSet presAssocID="{6C7A6567-C162-476A-B789-98C84251FBFE}" presName="horzOne" presStyleCnt="0"/>
      <dgm:spPr/>
    </dgm:pt>
    <dgm:pt modelId="{C21C3294-8846-4AB3-B89E-4CAADBA5F76A}" type="pres">
      <dgm:prSet presAssocID="{9B40A514-466C-44A8-BEA1-13CD949591FA}" presName="vertTwo" presStyleCnt="0"/>
      <dgm:spPr/>
    </dgm:pt>
    <dgm:pt modelId="{2A6E0AEB-F37E-4591-A99E-83001BF5D0F7}" type="pres">
      <dgm:prSet presAssocID="{9B40A514-466C-44A8-BEA1-13CD949591FA}" presName="txTwo" presStyleLbl="node2" presStyleIdx="0" presStyleCnt="4" custScaleX="102966" custScaleY="143918" custLinFactNeighborX="-12433" custLinFactNeighborY="2009">
        <dgm:presLayoutVars>
          <dgm:chPref val="3"/>
        </dgm:presLayoutVars>
      </dgm:prSet>
      <dgm:spPr/>
      <dgm:t>
        <a:bodyPr/>
        <a:lstStyle/>
        <a:p>
          <a:endParaRPr lang="ru-RU"/>
        </a:p>
      </dgm:t>
    </dgm:pt>
    <dgm:pt modelId="{2CA5C9EE-AD67-470B-844E-96BEC65546DD}" type="pres">
      <dgm:prSet presAssocID="{9B40A514-466C-44A8-BEA1-13CD949591FA}" presName="horzTwo" presStyleCnt="0"/>
      <dgm:spPr/>
    </dgm:pt>
    <dgm:pt modelId="{AA484D50-63FD-4D88-A9A8-2D672FAB0968}" type="pres">
      <dgm:prSet presAssocID="{DDCC830A-3F2E-4081-A66C-CC20D9103C6B}" presName="sibSpaceTwo" presStyleCnt="0"/>
      <dgm:spPr/>
    </dgm:pt>
    <dgm:pt modelId="{3E4AB02D-3430-4A49-B4D9-3F970B7680E0}" type="pres">
      <dgm:prSet presAssocID="{6C80C3BE-E8FB-4F0A-82E1-56624CE9A979}" presName="vertTwo" presStyleCnt="0"/>
      <dgm:spPr/>
    </dgm:pt>
    <dgm:pt modelId="{7E85EC86-1848-4467-8A67-9D356C773AEE}" type="pres">
      <dgm:prSet presAssocID="{6C80C3BE-E8FB-4F0A-82E1-56624CE9A979}" presName="txTwo" presStyleLbl="node2" presStyleIdx="1" presStyleCnt="4" custScaleX="128387" custScaleY="148910" custLinFactNeighborX="-15778">
        <dgm:presLayoutVars>
          <dgm:chPref val="3"/>
        </dgm:presLayoutVars>
      </dgm:prSet>
      <dgm:spPr/>
      <dgm:t>
        <a:bodyPr/>
        <a:lstStyle/>
        <a:p>
          <a:endParaRPr lang="ru-RU"/>
        </a:p>
      </dgm:t>
    </dgm:pt>
    <dgm:pt modelId="{5D41354C-EB49-474D-8F3A-CF006EDB1241}" type="pres">
      <dgm:prSet presAssocID="{6C80C3BE-E8FB-4F0A-82E1-56624CE9A979}" presName="horzTwo" presStyleCnt="0"/>
      <dgm:spPr/>
    </dgm:pt>
    <dgm:pt modelId="{E9B4686B-5DE5-498F-982E-407432305E95}" type="pres">
      <dgm:prSet presAssocID="{895A38AC-9AF8-44AC-B0A9-A3165F68CCDA}" presName="sibSpaceTwo" presStyleCnt="0"/>
      <dgm:spPr/>
    </dgm:pt>
    <dgm:pt modelId="{7A57ACAB-E32F-415D-865C-5DFBB8BBE4B9}" type="pres">
      <dgm:prSet presAssocID="{E1C566B8-E210-420D-990D-D31FE202E007}" presName="vertTwo" presStyleCnt="0"/>
      <dgm:spPr/>
    </dgm:pt>
    <dgm:pt modelId="{8EC49E74-7485-471B-A05C-0799B39EDDCD}" type="pres">
      <dgm:prSet presAssocID="{E1C566B8-E210-420D-990D-D31FE202E007}" presName="txTwo" presStyleLbl="node2" presStyleIdx="2" presStyleCnt="4" custScaleX="121790" custScaleY="145859" custLinFactNeighborX="-17214" custLinFactNeighborY="2453">
        <dgm:presLayoutVars>
          <dgm:chPref val="3"/>
        </dgm:presLayoutVars>
      </dgm:prSet>
      <dgm:spPr/>
      <dgm:t>
        <a:bodyPr/>
        <a:lstStyle/>
        <a:p>
          <a:endParaRPr lang="ru-RU"/>
        </a:p>
      </dgm:t>
    </dgm:pt>
    <dgm:pt modelId="{D651BC56-3781-4EEB-9E46-95E7B0D203AE}" type="pres">
      <dgm:prSet presAssocID="{E1C566B8-E210-420D-990D-D31FE202E007}" presName="horzTwo" presStyleCnt="0"/>
      <dgm:spPr/>
    </dgm:pt>
    <dgm:pt modelId="{C77161B8-3DC3-443F-AC6F-4ECF74558CE6}" type="pres">
      <dgm:prSet presAssocID="{5E167FA3-3D7F-4F22-A140-3ED2E6E2519F}" presName="sibSpaceTwo" presStyleCnt="0"/>
      <dgm:spPr/>
    </dgm:pt>
    <dgm:pt modelId="{884806B6-9D6F-4486-AD20-D088E6C702F9}" type="pres">
      <dgm:prSet presAssocID="{59114D86-DEF8-43EE-B879-7F3ACB0BA278}" presName="vertTwo" presStyleCnt="0"/>
      <dgm:spPr/>
    </dgm:pt>
    <dgm:pt modelId="{D529E725-7D26-494E-95F0-A00A3C32E546}" type="pres">
      <dgm:prSet presAssocID="{59114D86-DEF8-43EE-B879-7F3ACB0BA278}" presName="txTwo" presStyleLbl="node2" presStyleIdx="3" presStyleCnt="4" custScaleX="125101" custScaleY="144474" custLinFactNeighborX="-4757" custLinFactNeighborY="2925">
        <dgm:presLayoutVars>
          <dgm:chPref val="3"/>
        </dgm:presLayoutVars>
      </dgm:prSet>
      <dgm:spPr/>
      <dgm:t>
        <a:bodyPr/>
        <a:lstStyle/>
        <a:p>
          <a:endParaRPr lang="ru-RU"/>
        </a:p>
      </dgm:t>
    </dgm:pt>
    <dgm:pt modelId="{27A5AEE0-F798-4C6C-B897-00EA124075BE}" type="pres">
      <dgm:prSet presAssocID="{59114D86-DEF8-43EE-B879-7F3ACB0BA278}" presName="horzTwo" presStyleCnt="0"/>
      <dgm:spPr/>
    </dgm:pt>
  </dgm:ptLst>
  <dgm:cxnLst>
    <dgm:cxn modelId="{0722CD73-487E-468B-B1E4-9C13AE3E0260}" srcId="{5E797674-AF92-42CD-A2BC-96084C301946}" destId="{6C7A6567-C162-476A-B789-98C84251FBFE}" srcOrd="1" destOrd="0" parTransId="{6F714BB8-F5E8-4A89-9A3D-4A92C6DBC349}" sibTransId="{C91E8262-789D-4509-A787-BDCF3CFE8B19}"/>
    <dgm:cxn modelId="{9561485A-7888-400A-9E67-228475A2D29B}" type="presOf" srcId="{C91E52D1-0368-42BF-ACAC-A0B4A5AF39D6}" destId="{806D8280-9FAE-4197-A7B6-2F6C6F6E9969}" srcOrd="0" destOrd="0" presId="urn:microsoft.com/office/officeart/2005/8/layout/hierarchy4"/>
    <dgm:cxn modelId="{92B183AD-57F0-4F75-A2E2-3C4317D050DC}" type="presOf" srcId="{59114D86-DEF8-43EE-B879-7F3ACB0BA278}" destId="{D529E725-7D26-494E-95F0-A00A3C32E546}" srcOrd="0" destOrd="0" presId="urn:microsoft.com/office/officeart/2005/8/layout/hierarchy4"/>
    <dgm:cxn modelId="{FD69602C-7A64-4D90-B0BE-5987A8E33B1C}" type="presOf" srcId="{6C80C3BE-E8FB-4F0A-82E1-56624CE9A979}" destId="{7E85EC86-1848-4467-8A67-9D356C773AEE}" srcOrd="0" destOrd="0" presId="urn:microsoft.com/office/officeart/2005/8/layout/hierarchy4"/>
    <dgm:cxn modelId="{E5574EC2-EC7F-4972-BF55-9303B8ABED94}" type="presOf" srcId="{6C7A6567-C162-476A-B789-98C84251FBFE}" destId="{3FF3BBB4-AB07-4B7F-B8B5-96FCC37C1478}" srcOrd="0" destOrd="0" presId="urn:microsoft.com/office/officeart/2005/8/layout/hierarchy4"/>
    <dgm:cxn modelId="{B68B0BFE-0D4B-45B5-95D8-C7DD1A24521D}" srcId="{6C7A6567-C162-476A-B789-98C84251FBFE}" destId="{6C80C3BE-E8FB-4F0A-82E1-56624CE9A979}" srcOrd="1" destOrd="0" parTransId="{3FC5B11A-2273-414F-BDAE-63131DC673DC}" sibTransId="{895A38AC-9AF8-44AC-B0A9-A3165F68CCDA}"/>
    <dgm:cxn modelId="{78296573-47B0-4A7B-A2FF-3B6E10A0503C}" srcId="{5E797674-AF92-42CD-A2BC-96084C301946}" destId="{C91E52D1-0368-42BF-ACAC-A0B4A5AF39D6}" srcOrd="0" destOrd="0" parTransId="{8BE85CE4-5A44-425D-88D3-788EC5EDC082}" sibTransId="{069BE04C-266A-477C-B1C1-8CCA36C9F05F}"/>
    <dgm:cxn modelId="{E9907F14-E67D-4AAF-A249-7983A4D64F11}" type="presOf" srcId="{9B40A514-466C-44A8-BEA1-13CD949591FA}" destId="{2A6E0AEB-F37E-4591-A99E-83001BF5D0F7}" srcOrd="0" destOrd="0" presId="urn:microsoft.com/office/officeart/2005/8/layout/hierarchy4"/>
    <dgm:cxn modelId="{7096EEF2-B4BD-4BF3-A64F-DDCE5A30B83A}" srcId="{6C7A6567-C162-476A-B789-98C84251FBFE}" destId="{59114D86-DEF8-43EE-B879-7F3ACB0BA278}" srcOrd="3" destOrd="0" parTransId="{A8C03010-6BD8-4D73-A8F0-6C201E431BC4}" sibTransId="{6CC20EAC-3298-452B-BBE1-DEA87BC0060D}"/>
    <dgm:cxn modelId="{337BB3B1-DAC7-4234-A153-188F6E815915}" type="presOf" srcId="{5E797674-AF92-42CD-A2BC-96084C301946}" destId="{F17B7D04-E735-4922-8908-55FE30401D71}" srcOrd="0" destOrd="0" presId="urn:microsoft.com/office/officeart/2005/8/layout/hierarchy4"/>
    <dgm:cxn modelId="{D094EFD0-63C7-40E5-B313-64B3F5DDE39A}" srcId="{6C7A6567-C162-476A-B789-98C84251FBFE}" destId="{9B40A514-466C-44A8-BEA1-13CD949591FA}" srcOrd="0" destOrd="0" parTransId="{D99707BC-2B97-48EC-A73B-EB419D34AF8F}" sibTransId="{DDCC830A-3F2E-4081-A66C-CC20D9103C6B}"/>
    <dgm:cxn modelId="{74D5727D-B1AF-44AB-87F5-5DF36B20503A}" srcId="{6C7A6567-C162-476A-B789-98C84251FBFE}" destId="{E1C566B8-E210-420D-990D-D31FE202E007}" srcOrd="2" destOrd="0" parTransId="{8D8D79DB-A8F8-4D8F-987F-9379AC95FEB1}" sibTransId="{5E167FA3-3D7F-4F22-A140-3ED2E6E2519F}"/>
    <dgm:cxn modelId="{CD421EBB-1F85-4136-A74E-D242752BC350}" type="presOf" srcId="{E1C566B8-E210-420D-990D-D31FE202E007}" destId="{8EC49E74-7485-471B-A05C-0799B39EDDCD}" srcOrd="0" destOrd="0" presId="urn:microsoft.com/office/officeart/2005/8/layout/hierarchy4"/>
    <dgm:cxn modelId="{9950D295-9A9B-40AE-9AB4-73F574B27464}" type="presParOf" srcId="{F17B7D04-E735-4922-8908-55FE30401D71}" destId="{00B391EC-0B12-4D99-8AE9-3E8562AEFE77}" srcOrd="0" destOrd="0" presId="urn:microsoft.com/office/officeart/2005/8/layout/hierarchy4"/>
    <dgm:cxn modelId="{991183FF-C1A6-4814-85CB-ECA0DDAE6798}" type="presParOf" srcId="{00B391EC-0B12-4D99-8AE9-3E8562AEFE77}" destId="{806D8280-9FAE-4197-A7B6-2F6C6F6E9969}" srcOrd="0" destOrd="0" presId="urn:microsoft.com/office/officeart/2005/8/layout/hierarchy4"/>
    <dgm:cxn modelId="{0A4C18EF-FDA5-4D96-8182-F82D92278947}" type="presParOf" srcId="{00B391EC-0B12-4D99-8AE9-3E8562AEFE77}" destId="{6E0278AA-079D-4922-8F74-DCEB1FEA035C}" srcOrd="1" destOrd="0" presId="urn:microsoft.com/office/officeart/2005/8/layout/hierarchy4"/>
    <dgm:cxn modelId="{91DDB78B-089B-4CE6-9148-9B9534768157}" type="presParOf" srcId="{F17B7D04-E735-4922-8908-55FE30401D71}" destId="{AD31CCF3-5EA9-4628-92A0-99FBEB7E7579}" srcOrd="1" destOrd="0" presId="urn:microsoft.com/office/officeart/2005/8/layout/hierarchy4"/>
    <dgm:cxn modelId="{528519BF-D844-4BE8-B3BA-55227FD4CE14}" type="presParOf" srcId="{F17B7D04-E735-4922-8908-55FE30401D71}" destId="{7665776C-C266-4099-AB81-00AC3C09E37F}" srcOrd="2" destOrd="0" presId="urn:microsoft.com/office/officeart/2005/8/layout/hierarchy4"/>
    <dgm:cxn modelId="{A65963E2-2D5E-4E23-A819-A7C8D7B681EF}" type="presParOf" srcId="{7665776C-C266-4099-AB81-00AC3C09E37F}" destId="{3FF3BBB4-AB07-4B7F-B8B5-96FCC37C1478}" srcOrd="0" destOrd="0" presId="urn:microsoft.com/office/officeart/2005/8/layout/hierarchy4"/>
    <dgm:cxn modelId="{2FE51C40-F904-4B60-87E4-0B910B6D903D}" type="presParOf" srcId="{7665776C-C266-4099-AB81-00AC3C09E37F}" destId="{AD4FA92C-3BD5-43BF-89AA-5A9203B91E41}" srcOrd="1" destOrd="0" presId="urn:microsoft.com/office/officeart/2005/8/layout/hierarchy4"/>
    <dgm:cxn modelId="{5882FF7A-6FD0-4E1C-897A-959995E82E6F}" type="presParOf" srcId="{7665776C-C266-4099-AB81-00AC3C09E37F}" destId="{C454A0C4-EC8D-440D-828E-4582EE1E4254}" srcOrd="2" destOrd="0" presId="urn:microsoft.com/office/officeart/2005/8/layout/hierarchy4"/>
    <dgm:cxn modelId="{A16C94B4-874F-455E-828A-551C689B7087}" type="presParOf" srcId="{C454A0C4-EC8D-440D-828E-4582EE1E4254}" destId="{C21C3294-8846-4AB3-B89E-4CAADBA5F76A}" srcOrd="0" destOrd="0" presId="urn:microsoft.com/office/officeart/2005/8/layout/hierarchy4"/>
    <dgm:cxn modelId="{5923D1B3-24C6-4934-B9AA-B119AEA18106}" type="presParOf" srcId="{C21C3294-8846-4AB3-B89E-4CAADBA5F76A}" destId="{2A6E0AEB-F37E-4591-A99E-83001BF5D0F7}" srcOrd="0" destOrd="0" presId="urn:microsoft.com/office/officeart/2005/8/layout/hierarchy4"/>
    <dgm:cxn modelId="{34A64834-1B77-45E8-B4A1-C4AB60DE4AB0}" type="presParOf" srcId="{C21C3294-8846-4AB3-B89E-4CAADBA5F76A}" destId="{2CA5C9EE-AD67-470B-844E-96BEC65546DD}" srcOrd="1" destOrd="0" presId="urn:microsoft.com/office/officeart/2005/8/layout/hierarchy4"/>
    <dgm:cxn modelId="{F1936E1E-A53E-46A0-B00A-47F15B1B44C5}" type="presParOf" srcId="{C454A0C4-EC8D-440D-828E-4582EE1E4254}" destId="{AA484D50-63FD-4D88-A9A8-2D672FAB0968}" srcOrd="1" destOrd="0" presId="urn:microsoft.com/office/officeart/2005/8/layout/hierarchy4"/>
    <dgm:cxn modelId="{E729C2F0-D6E6-4A9E-8333-A83889C84465}" type="presParOf" srcId="{C454A0C4-EC8D-440D-828E-4582EE1E4254}" destId="{3E4AB02D-3430-4A49-B4D9-3F970B7680E0}" srcOrd="2" destOrd="0" presId="urn:microsoft.com/office/officeart/2005/8/layout/hierarchy4"/>
    <dgm:cxn modelId="{EDBF47EA-F553-431C-9262-7436759987E4}" type="presParOf" srcId="{3E4AB02D-3430-4A49-B4D9-3F970B7680E0}" destId="{7E85EC86-1848-4467-8A67-9D356C773AEE}" srcOrd="0" destOrd="0" presId="urn:microsoft.com/office/officeart/2005/8/layout/hierarchy4"/>
    <dgm:cxn modelId="{28E08B9A-B0D8-4BD2-A65D-D8FE15A6E86F}" type="presParOf" srcId="{3E4AB02D-3430-4A49-B4D9-3F970B7680E0}" destId="{5D41354C-EB49-474D-8F3A-CF006EDB1241}" srcOrd="1" destOrd="0" presId="urn:microsoft.com/office/officeart/2005/8/layout/hierarchy4"/>
    <dgm:cxn modelId="{E88EA9F3-B415-4EC1-9E2B-2898EAA88296}" type="presParOf" srcId="{C454A0C4-EC8D-440D-828E-4582EE1E4254}" destId="{E9B4686B-5DE5-498F-982E-407432305E95}" srcOrd="3" destOrd="0" presId="urn:microsoft.com/office/officeart/2005/8/layout/hierarchy4"/>
    <dgm:cxn modelId="{E9E04697-AF0C-47C8-84A7-15E4B2D4A753}" type="presParOf" srcId="{C454A0C4-EC8D-440D-828E-4582EE1E4254}" destId="{7A57ACAB-E32F-415D-865C-5DFBB8BBE4B9}" srcOrd="4" destOrd="0" presId="urn:microsoft.com/office/officeart/2005/8/layout/hierarchy4"/>
    <dgm:cxn modelId="{98B4F1E6-A35F-49E3-81E3-EDA142BEC2B5}" type="presParOf" srcId="{7A57ACAB-E32F-415D-865C-5DFBB8BBE4B9}" destId="{8EC49E74-7485-471B-A05C-0799B39EDDCD}" srcOrd="0" destOrd="0" presId="urn:microsoft.com/office/officeart/2005/8/layout/hierarchy4"/>
    <dgm:cxn modelId="{16BF2B81-9864-4C3F-A4A3-15268A4AFEEF}" type="presParOf" srcId="{7A57ACAB-E32F-415D-865C-5DFBB8BBE4B9}" destId="{D651BC56-3781-4EEB-9E46-95E7B0D203AE}" srcOrd="1" destOrd="0" presId="urn:microsoft.com/office/officeart/2005/8/layout/hierarchy4"/>
    <dgm:cxn modelId="{B19324A9-3279-4626-9DD7-32DB67D5AAAC}" type="presParOf" srcId="{C454A0C4-EC8D-440D-828E-4582EE1E4254}" destId="{C77161B8-3DC3-443F-AC6F-4ECF74558CE6}" srcOrd="5" destOrd="0" presId="urn:microsoft.com/office/officeart/2005/8/layout/hierarchy4"/>
    <dgm:cxn modelId="{80F0306B-A611-4452-8F54-08E6B8B2DB86}" type="presParOf" srcId="{C454A0C4-EC8D-440D-828E-4582EE1E4254}" destId="{884806B6-9D6F-4486-AD20-D088E6C702F9}" srcOrd="6" destOrd="0" presId="urn:microsoft.com/office/officeart/2005/8/layout/hierarchy4"/>
    <dgm:cxn modelId="{3DE0130A-2C7D-4498-9B82-73F1FA9F1EF6}" type="presParOf" srcId="{884806B6-9D6F-4486-AD20-D088E6C702F9}" destId="{D529E725-7D26-494E-95F0-A00A3C32E546}" srcOrd="0" destOrd="0" presId="urn:microsoft.com/office/officeart/2005/8/layout/hierarchy4"/>
    <dgm:cxn modelId="{1923F313-E578-4B45-AD92-F8D5ADF524DB}" type="presParOf" srcId="{884806B6-9D6F-4486-AD20-D088E6C702F9}" destId="{27A5AEE0-F798-4C6C-B897-00EA124075B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92D10C-E318-4298-AB03-CB612D46EB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23ECD1D-9751-4F90-A880-B5BF352D7BA5}">
      <dgm:prSet phldr="0" custT="1"/>
      <dgm:spPr/>
      <dgm:t>
        <a:bodyPr/>
        <a:lstStyle/>
        <a:p>
          <a:pPr rtl="0"/>
          <a:r>
            <a:rPr lang="ru-RU" sz="2000" b="1" u="sng" dirty="0">
              <a:solidFill>
                <a:srgbClr val="FF0000"/>
              </a:solidFill>
              <a:latin typeface="Arial" panose="020B0604020202020204" pitchFamily="34" charset="0"/>
              <a:cs typeface="Arial" panose="020B0604020202020204" pitchFamily="34" charset="0"/>
            </a:rPr>
            <a:t>Старт с </a:t>
          </a:r>
          <a:r>
            <a:rPr lang="ru-RU" sz="2000" b="1" u="sng" dirty="0" smtClean="0">
              <a:solidFill>
                <a:srgbClr val="FF0000"/>
              </a:solidFill>
              <a:latin typeface="Arial" panose="020B0604020202020204" pitchFamily="34" charset="0"/>
              <a:cs typeface="Arial" panose="020B0604020202020204" pitchFamily="34" charset="0"/>
            </a:rPr>
            <a:t>тумбочки </a:t>
          </a:r>
          <a:r>
            <a:rPr lang="ru-RU" sz="2000" b="0" u="none" dirty="0" smtClean="0">
              <a:solidFill>
                <a:srgbClr val="FF0000"/>
              </a:solidFill>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и</a:t>
          </a:r>
          <a:r>
            <a:rPr lang="ru-RU" sz="2000" b="1" dirty="0" smtClean="0">
              <a:latin typeface="Arial" panose="020B0604020202020204" pitchFamily="34" charset="0"/>
              <a:cs typeface="Arial" panose="020B0604020202020204" pitchFamily="34" charset="0"/>
            </a:rPr>
            <a:t>спользуется </a:t>
          </a:r>
          <a:r>
            <a:rPr lang="ru-RU" sz="2000" b="1" dirty="0">
              <a:latin typeface="Arial" panose="020B0604020202020204" pitchFamily="34" charset="0"/>
              <a:cs typeface="Arial" panose="020B0604020202020204" pitchFamily="34" charset="0"/>
            </a:rPr>
            <a:t>в брассе, баттерфляе, кроле и комплексном плавании. Имеет две разновидности: </a:t>
          </a:r>
          <a:r>
            <a:rPr lang="ru-RU" sz="2000" b="1" dirty="0" err="1">
              <a:latin typeface="Arial" panose="020B0604020202020204" pitchFamily="34" charset="0"/>
              <a:cs typeface="Arial" panose="020B0604020202020204" pitchFamily="34" charset="0"/>
            </a:rPr>
            <a:t>грэб</a:t>
          </a:r>
          <a:r>
            <a:rPr lang="ru-RU" sz="2000" b="1" dirty="0">
              <a:latin typeface="Arial" panose="020B0604020202020204" pitchFamily="34" charset="0"/>
              <a:cs typeface="Arial" panose="020B0604020202020204" pitchFamily="34" charset="0"/>
            </a:rPr>
            <a:t> (классический) и легкоатлетический старт.</a:t>
          </a:r>
        </a:p>
      </dgm:t>
    </dgm:pt>
    <dgm:pt modelId="{0521D155-E8C8-4BA6-B1C5-9D9B48799DFC}" type="parTrans" cxnId="{D1CD0C94-B8B4-4B01-A186-DE2D65A2CF43}">
      <dgm:prSet/>
      <dgm:spPr/>
      <dgm:t>
        <a:bodyPr/>
        <a:lstStyle/>
        <a:p>
          <a:endParaRPr lang="ru-RU"/>
        </a:p>
      </dgm:t>
    </dgm:pt>
    <dgm:pt modelId="{A41C9975-B22E-4C01-8B47-7A1BDBD46D27}" type="sibTrans" cxnId="{D1CD0C94-B8B4-4B01-A186-DE2D65A2CF43}">
      <dgm:prSet/>
      <dgm:spPr/>
      <dgm:t>
        <a:bodyPr/>
        <a:lstStyle/>
        <a:p>
          <a:endParaRPr lang="ru-RU"/>
        </a:p>
      </dgm:t>
    </dgm:pt>
    <dgm:pt modelId="{396A2F71-5438-4946-B468-2A6A315CA174}">
      <dgm:prSet phldr="0" custT="1"/>
      <dgm:spPr/>
      <dgm:t>
        <a:bodyPr/>
        <a:lstStyle/>
        <a:p>
          <a:pPr rtl="0"/>
          <a:r>
            <a:rPr lang="ru-RU" sz="2000" b="1" u="sng" dirty="0">
              <a:solidFill>
                <a:srgbClr val="FF0000"/>
              </a:solidFill>
              <a:latin typeface="Arial" panose="020B0604020202020204" pitchFamily="34" charset="0"/>
              <a:cs typeface="Arial" panose="020B0604020202020204" pitchFamily="34" charset="0"/>
            </a:rPr>
            <a:t>Старт из </a:t>
          </a:r>
          <a:r>
            <a:rPr lang="ru-RU" sz="2000" b="1" u="sng" dirty="0" smtClean="0">
              <a:solidFill>
                <a:srgbClr val="FF0000"/>
              </a:solidFill>
              <a:latin typeface="Arial" panose="020B0604020202020204" pitchFamily="34" charset="0"/>
              <a:cs typeface="Arial" panose="020B0604020202020204" pitchFamily="34" charset="0"/>
            </a:rPr>
            <a:t>воды </a:t>
          </a:r>
          <a:r>
            <a:rPr lang="ru-RU" sz="2000" b="0" u="none" dirty="0" smtClean="0">
              <a:solidFill>
                <a:srgbClr val="FF0000"/>
              </a:solidFill>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применяется </a:t>
          </a:r>
          <a:r>
            <a:rPr lang="ru-RU" sz="2000" b="1" dirty="0">
              <a:latin typeface="Arial" panose="020B0604020202020204" pitchFamily="34" charset="0"/>
              <a:cs typeface="Arial" panose="020B0604020202020204" pitchFamily="34" charset="0"/>
            </a:rPr>
            <a:t>для кроля на спине.</a:t>
          </a:r>
        </a:p>
      </dgm:t>
    </dgm:pt>
    <dgm:pt modelId="{6048F860-F869-49E3-8D86-D12E216D3B24}" type="parTrans" cxnId="{11BA66FA-6A84-400A-A1FC-3F05A2FFB9B8}">
      <dgm:prSet/>
      <dgm:spPr/>
      <dgm:t>
        <a:bodyPr/>
        <a:lstStyle/>
        <a:p>
          <a:endParaRPr lang="ru-RU"/>
        </a:p>
      </dgm:t>
    </dgm:pt>
    <dgm:pt modelId="{FBA3B099-A06D-4D8A-B89A-88E42C839EE0}" type="sibTrans" cxnId="{11BA66FA-6A84-400A-A1FC-3F05A2FFB9B8}">
      <dgm:prSet/>
      <dgm:spPr/>
      <dgm:t>
        <a:bodyPr/>
        <a:lstStyle/>
        <a:p>
          <a:endParaRPr lang="ru-RU"/>
        </a:p>
      </dgm:t>
    </dgm:pt>
    <dgm:pt modelId="{0A482C1B-BF20-4D2A-87B0-F81DC8942606}" type="pres">
      <dgm:prSet presAssocID="{9D92D10C-E318-4298-AB03-CB612D46EB8D}" presName="linear" presStyleCnt="0">
        <dgm:presLayoutVars>
          <dgm:animLvl val="lvl"/>
          <dgm:resizeHandles val="exact"/>
        </dgm:presLayoutVars>
      </dgm:prSet>
      <dgm:spPr/>
      <dgm:t>
        <a:bodyPr/>
        <a:lstStyle/>
        <a:p>
          <a:endParaRPr lang="ru-RU"/>
        </a:p>
      </dgm:t>
    </dgm:pt>
    <dgm:pt modelId="{FE7292AC-B1A1-4027-AC61-FEFE262046C7}" type="pres">
      <dgm:prSet presAssocID="{923ECD1D-9751-4F90-A880-B5BF352D7BA5}" presName="parentText" presStyleLbl="node1" presStyleIdx="0" presStyleCnt="2" custLinFactY="18058" custLinFactNeighborX="668" custLinFactNeighborY="100000">
        <dgm:presLayoutVars>
          <dgm:chMax val="0"/>
          <dgm:bulletEnabled val="1"/>
        </dgm:presLayoutVars>
      </dgm:prSet>
      <dgm:spPr/>
      <dgm:t>
        <a:bodyPr/>
        <a:lstStyle/>
        <a:p>
          <a:endParaRPr lang="ru-RU"/>
        </a:p>
      </dgm:t>
    </dgm:pt>
    <dgm:pt modelId="{AA2766FD-891D-4496-8D0E-F7B1FCAFC7C0}" type="pres">
      <dgm:prSet presAssocID="{A41C9975-B22E-4C01-8B47-7A1BDBD46D27}" presName="spacer" presStyleCnt="0"/>
      <dgm:spPr/>
    </dgm:pt>
    <dgm:pt modelId="{2F5104C5-9781-4A31-B5DE-845BDA2F147C}" type="pres">
      <dgm:prSet presAssocID="{396A2F71-5438-4946-B468-2A6A315CA174}" presName="parentText" presStyleLbl="node1" presStyleIdx="1" presStyleCnt="2" custLinFactY="89470" custLinFactNeighborX="261" custLinFactNeighborY="100000">
        <dgm:presLayoutVars>
          <dgm:chMax val="0"/>
          <dgm:bulletEnabled val="1"/>
        </dgm:presLayoutVars>
      </dgm:prSet>
      <dgm:spPr/>
      <dgm:t>
        <a:bodyPr/>
        <a:lstStyle/>
        <a:p>
          <a:endParaRPr lang="ru-RU"/>
        </a:p>
      </dgm:t>
    </dgm:pt>
  </dgm:ptLst>
  <dgm:cxnLst>
    <dgm:cxn modelId="{8AD2BACB-A984-4C58-9D2C-D052FC7EE087}" type="presOf" srcId="{396A2F71-5438-4946-B468-2A6A315CA174}" destId="{2F5104C5-9781-4A31-B5DE-845BDA2F147C}" srcOrd="0" destOrd="0" presId="urn:microsoft.com/office/officeart/2005/8/layout/vList2"/>
    <dgm:cxn modelId="{59386EE4-D57B-49AA-9655-DE3E16211B79}" type="presOf" srcId="{9D92D10C-E318-4298-AB03-CB612D46EB8D}" destId="{0A482C1B-BF20-4D2A-87B0-F81DC8942606}" srcOrd="0" destOrd="0" presId="urn:microsoft.com/office/officeart/2005/8/layout/vList2"/>
    <dgm:cxn modelId="{89440B39-FD73-4276-A14F-472F042C6A6E}" type="presOf" srcId="{923ECD1D-9751-4F90-A880-B5BF352D7BA5}" destId="{FE7292AC-B1A1-4027-AC61-FEFE262046C7}" srcOrd="0" destOrd="0" presId="urn:microsoft.com/office/officeart/2005/8/layout/vList2"/>
    <dgm:cxn modelId="{D1CD0C94-B8B4-4B01-A186-DE2D65A2CF43}" srcId="{9D92D10C-E318-4298-AB03-CB612D46EB8D}" destId="{923ECD1D-9751-4F90-A880-B5BF352D7BA5}" srcOrd="0" destOrd="0" parTransId="{0521D155-E8C8-4BA6-B1C5-9D9B48799DFC}" sibTransId="{A41C9975-B22E-4C01-8B47-7A1BDBD46D27}"/>
    <dgm:cxn modelId="{11BA66FA-6A84-400A-A1FC-3F05A2FFB9B8}" srcId="{9D92D10C-E318-4298-AB03-CB612D46EB8D}" destId="{396A2F71-5438-4946-B468-2A6A315CA174}" srcOrd="1" destOrd="0" parTransId="{6048F860-F869-49E3-8D86-D12E216D3B24}" sibTransId="{FBA3B099-A06D-4D8A-B89A-88E42C839EE0}"/>
    <dgm:cxn modelId="{6CF862CD-2BBF-498A-AC14-F25DDADB7189}" type="presParOf" srcId="{0A482C1B-BF20-4D2A-87B0-F81DC8942606}" destId="{FE7292AC-B1A1-4027-AC61-FEFE262046C7}" srcOrd="0" destOrd="0" presId="urn:microsoft.com/office/officeart/2005/8/layout/vList2"/>
    <dgm:cxn modelId="{CBE1A925-09DD-45D6-A7F7-FE84F24763CB}" type="presParOf" srcId="{0A482C1B-BF20-4D2A-87B0-F81DC8942606}" destId="{AA2766FD-891D-4496-8D0E-F7B1FCAFC7C0}" srcOrd="1" destOrd="0" presId="urn:microsoft.com/office/officeart/2005/8/layout/vList2"/>
    <dgm:cxn modelId="{3B268B1D-FA2C-43CD-8ABB-2AE147E0C3C6}" type="presParOf" srcId="{0A482C1B-BF20-4D2A-87B0-F81DC8942606}" destId="{2F5104C5-9781-4A31-B5DE-845BDA2F147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D3DB4C-997D-42F0-9A1E-A417A11E393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F01AB086-43AC-4026-8A40-19E47DBF0C3B}">
      <dgm:prSet phldrT="[Текст]" phldr="0" custT="1"/>
      <dgm:spPr/>
      <dgm:t>
        <a:bodyPr/>
        <a:lstStyle/>
        <a:p>
          <a:pPr algn="ctr" rtl="0"/>
          <a:r>
            <a:rPr lang="en-US" sz="1000" dirty="0"/>
            <a:t/>
          </a:r>
          <a:br>
            <a:rPr lang="en-US" sz="1000" dirty="0"/>
          </a:br>
          <a:r>
            <a:rPr lang="ru-RU" sz="1400" b="1" dirty="0" smtClean="0">
              <a:solidFill>
                <a:srgbClr val="FF0000"/>
              </a:solidFill>
              <a:latin typeface="Arial" panose="020B0604020202020204" pitchFamily="34" charset="0"/>
              <a:cs typeface="Arial" panose="020B0604020202020204" pitchFamily="34" charset="0"/>
            </a:rPr>
            <a:t>Классический старт (</a:t>
          </a:r>
          <a:r>
            <a:rPr lang="ru-RU" sz="1400" b="1" dirty="0" err="1">
              <a:solidFill>
                <a:srgbClr val="FF0000"/>
              </a:solidFill>
              <a:latin typeface="Arial" panose="020B0604020202020204" pitchFamily="34" charset="0"/>
              <a:cs typeface="Arial" panose="020B0604020202020204" pitchFamily="34" charset="0"/>
            </a:rPr>
            <a:t>грэб-старт</a:t>
          </a:r>
          <a:r>
            <a:rPr lang="ru-RU" sz="1400" b="1" dirty="0">
              <a:solidFill>
                <a:srgbClr val="FF0000"/>
              </a:solidFill>
              <a:latin typeface="Arial" panose="020B0604020202020204" pitchFamily="34" charset="0"/>
              <a:cs typeface="Arial" panose="020B0604020202020204" pitchFamily="34" charset="0"/>
            </a:rPr>
            <a:t>) </a:t>
          </a:r>
          <a:endParaRPr lang="ru-RU" sz="1400" b="1" dirty="0" smtClean="0">
            <a:solidFill>
              <a:srgbClr val="FF0000"/>
            </a:solidFill>
            <a:latin typeface="Arial" panose="020B0604020202020204" pitchFamily="34" charset="0"/>
            <a:cs typeface="Arial" panose="020B0604020202020204" pitchFamily="34" charset="0"/>
          </a:endParaRPr>
        </a:p>
        <a:p>
          <a:pPr algn="l" rtl="0"/>
          <a:r>
            <a:rPr lang="ru-RU" sz="1600" b="1" dirty="0" smtClean="0">
              <a:solidFill>
                <a:schemeClr val="tx1"/>
              </a:solidFill>
              <a:latin typeface="Arial" panose="020B0604020202020204" pitchFamily="34" charset="0"/>
              <a:cs typeface="Arial" panose="020B0604020202020204" pitchFamily="34" charset="0"/>
            </a:rPr>
            <a:t>давно </a:t>
          </a:r>
          <a:r>
            <a:rPr lang="ru-RU" sz="1600" b="1" dirty="0">
              <a:solidFill>
                <a:schemeClr val="tx1"/>
              </a:solidFill>
              <a:latin typeface="Arial" panose="020B0604020202020204" pitchFamily="34" charset="0"/>
              <a:cs typeface="Arial" panose="020B0604020202020204" pitchFamily="34" charset="0"/>
            </a:rPr>
            <a:t>используется пловцами, но в последнее время стремительно теряет свою популярность. Во время </a:t>
          </a:r>
          <a:r>
            <a:rPr lang="ru-RU" sz="1600" b="1" dirty="0" err="1">
              <a:solidFill>
                <a:schemeClr val="tx1"/>
              </a:solidFill>
              <a:latin typeface="Arial" panose="020B0604020202020204" pitchFamily="34" charset="0"/>
              <a:cs typeface="Arial" panose="020B0604020202020204" pitchFamily="34" charset="0"/>
            </a:rPr>
            <a:t>грэб</a:t>
          </a:r>
          <a:r>
            <a:rPr lang="ru-RU" sz="1600" b="1" dirty="0">
              <a:solidFill>
                <a:schemeClr val="tx1"/>
              </a:solidFill>
              <a:latin typeface="Arial" panose="020B0604020202020204" pitchFamily="34" charset="0"/>
              <a:cs typeface="Arial" panose="020B0604020202020204" pitchFamily="34" charset="0"/>
            </a:rPr>
            <a:t>-старта обе ноги находятся на краю тумбочки. Он отличается мощным отталкиванием, но время стартовой реакции, то есть то время, которое проходит от стартового сигнала до отрыва ног спортсмена от тумбочки, довольно велико, поэтому пловцы отдают предпочтение легкоатлетическому старту. </a:t>
          </a:r>
        </a:p>
      </dgm:t>
    </dgm:pt>
    <dgm:pt modelId="{04D4EEC8-C470-4410-BD09-6E5F1236D0CD}" type="parTrans" cxnId="{F3CADD08-D5D4-4CC9-90E6-68EAEF97786D}">
      <dgm:prSet/>
      <dgm:spPr/>
      <dgm:t>
        <a:bodyPr/>
        <a:lstStyle/>
        <a:p>
          <a:endParaRPr lang="ru-RU"/>
        </a:p>
      </dgm:t>
    </dgm:pt>
    <dgm:pt modelId="{27AC41E5-6AE6-4952-90CC-7DFA80B1E8F2}" type="sibTrans" cxnId="{F3CADD08-D5D4-4CC9-90E6-68EAEF97786D}">
      <dgm:prSet/>
      <dgm:spPr/>
      <dgm:t>
        <a:bodyPr/>
        <a:lstStyle/>
        <a:p>
          <a:endParaRPr lang="ru-RU"/>
        </a:p>
      </dgm:t>
    </dgm:pt>
    <dgm:pt modelId="{E3D77901-EA59-45D2-96BD-ACD66F622FB1}">
      <dgm:prSet phldr="0" custT="1"/>
      <dgm:spPr/>
      <dgm:t>
        <a:bodyPr/>
        <a:lstStyle/>
        <a:p>
          <a:pPr algn="ctr"/>
          <a:r>
            <a:rPr lang="en-US" sz="1000" dirty="0"/>
            <a:t/>
          </a:r>
          <a:br>
            <a:rPr lang="en-US" sz="1000" dirty="0"/>
          </a:br>
          <a:r>
            <a:rPr lang="ru-RU" sz="1400" b="1" dirty="0">
              <a:solidFill>
                <a:srgbClr val="FF0000"/>
              </a:solidFill>
              <a:latin typeface="Arial" panose="020B0604020202020204" pitchFamily="34" charset="0"/>
              <a:cs typeface="Arial" panose="020B0604020202020204" pitchFamily="34" charset="0"/>
            </a:rPr>
            <a:t>Легкоатлетический старт (</a:t>
          </a:r>
          <a:r>
            <a:rPr lang="ru-RU" sz="1400" b="1" dirty="0" smtClean="0">
              <a:solidFill>
                <a:srgbClr val="FF0000"/>
              </a:solidFill>
              <a:latin typeface="Arial" panose="020B0604020202020204" pitchFamily="34" charset="0"/>
              <a:cs typeface="Arial" panose="020B0604020202020204" pitchFamily="34" charset="0"/>
            </a:rPr>
            <a:t>трек-старт</a:t>
          </a:r>
          <a:r>
            <a:rPr lang="ru-RU" sz="1400" b="1" dirty="0">
              <a:solidFill>
                <a:srgbClr val="FF0000"/>
              </a:solidFill>
              <a:latin typeface="Arial" panose="020B0604020202020204" pitchFamily="34" charset="0"/>
              <a:cs typeface="Arial" panose="020B0604020202020204" pitchFamily="34" charset="0"/>
            </a:rPr>
            <a:t>)</a:t>
          </a:r>
          <a:r>
            <a:rPr lang="ru-RU" sz="1400" dirty="0">
              <a:solidFill>
                <a:srgbClr val="FF0000"/>
              </a:solidFill>
              <a:latin typeface="Arial" panose="020B0604020202020204" pitchFamily="34" charset="0"/>
              <a:cs typeface="Arial" panose="020B0604020202020204" pitchFamily="34" charset="0"/>
            </a:rPr>
            <a:t> </a:t>
          </a:r>
          <a:endParaRPr lang="ru-RU" sz="1400" dirty="0" smtClean="0">
            <a:solidFill>
              <a:srgbClr val="FF0000"/>
            </a:solidFill>
            <a:latin typeface="Arial" panose="020B0604020202020204" pitchFamily="34" charset="0"/>
            <a:cs typeface="Arial" panose="020B0604020202020204" pitchFamily="34" charset="0"/>
          </a:endParaRPr>
        </a:p>
        <a:p>
          <a:pPr algn="l"/>
          <a:r>
            <a:rPr lang="ru-RU" sz="1600" b="1" dirty="0" smtClean="0">
              <a:solidFill>
                <a:schemeClr val="tx1"/>
              </a:solidFill>
              <a:latin typeface="Arial" panose="020B0604020202020204" pitchFamily="34" charset="0"/>
              <a:cs typeface="Arial" panose="020B0604020202020204" pitchFamily="34" charset="0"/>
            </a:rPr>
            <a:t>применяется </a:t>
          </a:r>
          <a:r>
            <a:rPr lang="ru-RU" sz="1600" b="1" dirty="0">
              <a:solidFill>
                <a:schemeClr val="tx1"/>
              </a:solidFill>
              <a:latin typeface="Arial" panose="020B0604020202020204" pitchFamily="34" charset="0"/>
              <a:cs typeface="Arial" panose="020B0604020202020204" pitchFamily="34" charset="0"/>
            </a:rPr>
            <a:t>сегодня большинством спортсменов мирового уровня. При легкоатлетическом старте одна нога спортсмена стоит на краю тумбочки, а другая находится сзади — отсюда он и получил свое название. </a:t>
          </a:r>
          <a:br>
            <a:rPr lang="ru-RU" sz="1600" b="1" dirty="0">
              <a:solidFill>
                <a:schemeClr val="tx1"/>
              </a:solidFill>
              <a:latin typeface="Arial" panose="020B0604020202020204" pitchFamily="34" charset="0"/>
              <a:cs typeface="Arial" panose="020B0604020202020204" pitchFamily="34" charset="0"/>
            </a:rPr>
          </a:br>
          <a:r>
            <a:rPr lang="ru-RU" sz="1600" b="1" dirty="0">
              <a:solidFill>
                <a:schemeClr val="tx1"/>
              </a:solidFill>
              <a:latin typeface="Arial" panose="020B0604020202020204" pitchFamily="34" charset="0"/>
              <a:cs typeface="Arial" panose="020B0604020202020204" pitchFamily="34" charset="0"/>
            </a:rPr>
            <a:t>Трек-старт позволяет пловцу быстрее покинуть стартовую тумбочку после сигнала стартера и обеспечивает чуть более плоское положение тела при входе в </a:t>
          </a:r>
          <a:r>
            <a:rPr lang="ru-RU" sz="1600" b="1" dirty="0" smtClean="0">
              <a:solidFill>
                <a:schemeClr val="tx1"/>
              </a:solidFill>
              <a:latin typeface="Arial" panose="020B0604020202020204" pitchFamily="34" charset="0"/>
              <a:cs typeface="Arial" panose="020B0604020202020204" pitchFamily="34" charset="0"/>
            </a:rPr>
            <a:t>воду.</a:t>
          </a:r>
          <a:r>
            <a:rPr lang="ru-RU" sz="1600" b="1" dirty="0">
              <a:solidFill>
                <a:schemeClr val="tx1"/>
              </a:solidFill>
              <a:latin typeface="Arial" panose="020B0604020202020204" pitchFamily="34" charset="0"/>
              <a:cs typeface="Arial" panose="020B0604020202020204" pitchFamily="34" charset="0"/>
            </a:rPr>
            <a:t/>
          </a:r>
          <a:br>
            <a:rPr lang="ru-RU" sz="1600" b="1" dirty="0">
              <a:solidFill>
                <a:schemeClr val="tx1"/>
              </a:solidFill>
              <a:latin typeface="Arial" panose="020B0604020202020204" pitchFamily="34" charset="0"/>
              <a:cs typeface="Arial" panose="020B0604020202020204" pitchFamily="34" charset="0"/>
            </a:rPr>
          </a:br>
          <a:endParaRPr lang="ru-RU" sz="1600" b="1" dirty="0">
            <a:solidFill>
              <a:schemeClr val="tx1"/>
            </a:solidFill>
            <a:latin typeface="Arial" panose="020B0604020202020204" pitchFamily="34" charset="0"/>
            <a:cs typeface="Arial" panose="020B0604020202020204" pitchFamily="34" charset="0"/>
          </a:endParaRPr>
        </a:p>
      </dgm:t>
    </dgm:pt>
    <dgm:pt modelId="{FFBDD885-7B34-4ECA-8141-FF45C0FB2264}" type="parTrans" cxnId="{1B616169-F741-47D1-8438-E08D4D6420A7}">
      <dgm:prSet/>
      <dgm:spPr/>
      <dgm:t>
        <a:bodyPr/>
        <a:lstStyle/>
        <a:p>
          <a:endParaRPr lang="ru-RU"/>
        </a:p>
      </dgm:t>
    </dgm:pt>
    <dgm:pt modelId="{3935C6E7-EFCF-49E8-9A63-67006EE92E7F}" type="sibTrans" cxnId="{1B616169-F741-47D1-8438-E08D4D6420A7}">
      <dgm:prSet/>
      <dgm:spPr/>
      <dgm:t>
        <a:bodyPr/>
        <a:lstStyle/>
        <a:p>
          <a:endParaRPr lang="ru-RU"/>
        </a:p>
      </dgm:t>
    </dgm:pt>
    <dgm:pt modelId="{03A5CCE5-6D07-4581-84B3-E2CE31C334A1}" type="pres">
      <dgm:prSet presAssocID="{4DD3DB4C-997D-42F0-9A1E-A417A11E3932}" presName="diagram" presStyleCnt="0">
        <dgm:presLayoutVars>
          <dgm:dir/>
          <dgm:resizeHandles val="exact"/>
        </dgm:presLayoutVars>
      </dgm:prSet>
      <dgm:spPr/>
      <dgm:t>
        <a:bodyPr/>
        <a:lstStyle/>
        <a:p>
          <a:endParaRPr lang="ru-RU"/>
        </a:p>
      </dgm:t>
    </dgm:pt>
    <dgm:pt modelId="{01F0B8DE-2CA8-4BBE-B25C-5C2318DB87A4}" type="pres">
      <dgm:prSet presAssocID="{F01AB086-43AC-4026-8A40-19E47DBF0C3B}" presName="node" presStyleLbl="node1" presStyleIdx="0" presStyleCnt="2" custScaleX="139795" custScaleY="126785" custLinFactNeighborX="-247" custLinFactNeighborY="2474">
        <dgm:presLayoutVars>
          <dgm:bulletEnabled val="1"/>
        </dgm:presLayoutVars>
      </dgm:prSet>
      <dgm:spPr/>
      <dgm:t>
        <a:bodyPr/>
        <a:lstStyle/>
        <a:p>
          <a:endParaRPr lang="ru-RU"/>
        </a:p>
      </dgm:t>
    </dgm:pt>
    <dgm:pt modelId="{692FBE87-2A75-46E2-B020-6026F97BDE9F}" type="pres">
      <dgm:prSet presAssocID="{27AC41E5-6AE6-4952-90CC-7DFA80B1E8F2}" presName="sibTrans" presStyleCnt="0"/>
      <dgm:spPr/>
    </dgm:pt>
    <dgm:pt modelId="{ED809563-BCFF-4D36-94C3-14BF8A4FE37F}" type="pres">
      <dgm:prSet presAssocID="{E3D77901-EA59-45D2-96BD-ACD66F622FB1}" presName="node" presStyleLbl="node1" presStyleIdx="1" presStyleCnt="2" custScaleX="150730" custScaleY="122665" custLinFactNeighborX="344" custLinFactNeighborY="1066">
        <dgm:presLayoutVars>
          <dgm:bulletEnabled val="1"/>
        </dgm:presLayoutVars>
      </dgm:prSet>
      <dgm:spPr/>
      <dgm:t>
        <a:bodyPr/>
        <a:lstStyle/>
        <a:p>
          <a:endParaRPr lang="ru-RU"/>
        </a:p>
      </dgm:t>
    </dgm:pt>
  </dgm:ptLst>
  <dgm:cxnLst>
    <dgm:cxn modelId="{CD5EB8DE-9306-438D-B87D-7A83B2A4A481}" type="presOf" srcId="{F01AB086-43AC-4026-8A40-19E47DBF0C3B}" destId="{01F0B8DE-2CA8-4BBE-B25C-5C2318DB87A4}" srcOrd="0" destOrd="0" presId="urn:microsoft.com/office/officeart/2005/8/layout/default#1"/>
    <dgm:cxn modelId="{1B616169-F741-47D1-8438-E08D4D6420A7}" srcId="{4DD3DB4C-997D-42F0-9A1E-A417A11E3932}" destId="{E3D77901-EA59-45D2-96BD-ACD66F622FB1}" srcOrd="1" destOrd="0" parTransId="{FFBDD885-7B34-4ECA-8141-FF45C0FB2264}" sibTransId="{3935C6E7-EFCF-49E8-9A63-67006EE92E7F}"/>
    <dgm:cxn modelId="{70E3F5D0-32F8-47AF-9437-1E37F42C70A6}" type="presOf" srcId="{4DD3DB4C-997D-42F0-9A1E-A417A11E3932}" destId="{03A5CCE5-6D07-4581-84B3-E2CE31C334A1}" srcOrd="0" destOrd="0" presId="urn:microsoft.com/office/officeart/2005/8/layout/default#1"/>
    <dgm:cxn modelId="{F3CADD08-D5D4-4CC9-90E6-68EAEF97786D}" srcId="{4DD3DB4C-997D-42F0-9A1E-A417A11E3932}" destId="{F01AB086-43AC-4026-8A40-19E47DBF0C3B}" srcOrd="0" destOrd="0" parTransId="{04D4EEC8-C470-4410-BD09-6E5F1236D0CD}" sibTransId="{27AC41E5-6AE6-4952-90CC-7DFA80B1E8F2}"/>
    <dgm:cxn modelId="{31E42E18-12F4-4165-87F4-2C3CC59448AB}" type="presOf" srcId="{E3D77901-EA59-45D2-96BD-ACD66F622FB1}" destId="{ED809563-BCFF-4D36-94C3-14BF8A4FE37F}" srcOrd="0" destOrd="0" presId="urn:microsoft.com/office/officeart/2005/8/layout/default#1"/>
    <dgm:cxn modelId="{76C88AA8-5333-4D0F-8FA5-F04DF7EF5E4D}" type="presParOf" srcId="{03A5CCE5-6D07-4581-84B3-E2CE31C334A1}" destId="{01F0B8DE-2CA8-4BBE-B25C-5C2318DB87A4}" srcOrd="0" destOrd="0" presId="urn:microsoft.com/office/officeart/2005/8/layout/default#1"/>
    <dgm:cxn modelId="{C948A0DA-B6A5-4D44-A4EB-D60AE31B7B26}" type="presParOf" srcId="{03A5CCE5-6D07-4581-84B3-E2CE31C334A1}" destId="{692FBE87-2A75-46E2-B020-6026F97BDE9F}" srcOrd="1" destOrd="0" presId="urn:microsoft.com/office/officeart/2005/8/layout/default#1"/>
    <dgm:cxn modelId="{AEB1CC94-447F-41F6-BE87-96BB02038014}" type="presParOf" srcId="{03A5CCE5-6D07-4581-84B3-E2CE31C334A1}" destId="{ED809563-BCFF-4D36-94C3-14BF8A4FE37F}"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8014A0-5415-44F8-B4BA-BDA18EC76EF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DEA04B24-144B-4E28-9A11-A69DCDFBF497}">
      <dgm:prSet phldrT="[Текст]"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1. Начальное </a:t>
          </a:r>
          <a:r>
            <a:rPr lang="ru-RU" sz="1400" b="1" dirty="0" smtClean="0">
              <a:solidFill>
                <a:srgbClr val="FF0000"/>
              </a:solidFill>
              <a:latin typeface="Arial" panose="020B0604020202020204" pitchFamily="34" charset="0"/>
              <a:cs typeface="Arial" panose="020B0604020202020204" pitchFamily="34" charset="0"/>
            </a:rPr>
            <a:t>положение.</a:t>
          </a:r>
          <a:r>
            <a:rPr lang="ru-RU" sz="1200" b="1" dirty="0" smtClean="0">
              <a:solidFill>
                <a:schemeClr val="tx1"/>
              </a:solidFill>
              <a:latin typeface="Arial" panose="020B0604020202020204" pitchFamily="34" charset="0"/>
              <a:cs typeface="Arial" panose="020B0604020202020204" pitchFamily="34" charset="0"/>
            </a:rPr>
            <a:t> </a:t>
          </a:r>
          <a:endParaRPr lang="ru-RU" sz="1200" b="1" dirty="0" smtClean="0">
            <a:solidFill>
              <a:schemeClr val="tx1"/>
            </a:solidFill>
            <a:latin typeface="Arial" panose="020B0604020202020204" pitchFamily="34" charset="0"/>
            <a:cs typeface="Arial" panose="020B0604020202020204" pitchFamily="34" charset="0"/>
          </a:endParaRPr>
        </a:p>
        <a:p>
          <a:pPr rtl="0"/>
          <a:r>
            <a:rPr lang="ru-RU" sz="1400" b="1" dirty="0" smtClean="0">
              <a:solidFill>
                <a:schemeClr val="tx1"/>
              </a:solidFill>
              <a:latin typeface="Arial" panose="020B0604020202020204" pitchFamily="34" charset="0"/>
              <a:cs typeface="Arial" panose="020B0604020202020204" pitchFamily="34" charset="0"/>
            </a:rPr>
            <a:t>Пловцу </a:t>
          </a:r>
          <a:r>
            <a:rPr lang="ru-RU" sz="1400" b="1" dirty="0" smtClean="0">
              <a:solidFill>
                <a:schemeClr val="tx1"/>
              </a:solidFill>
              <a:latin typeface="Arial" panose="020B0604020202020204" pitchFamily="34" charset="0"/>
              <a:cs typeface="Arial" panose="020B0604020202020204" pitchFamily="34" charset="0"/>
            </a:rPr>
            <a:t>необходимо встать на край подставки сзади и после первой команды перейти на передний край, захватив его пальцами ног. </a:t>
          </a:r>
          <a:endParaRPr lang="ru-RU" sz="1400" b="1" dirty="0">
            <a:solidFill>
              <a:srgbClr val="FF0000"/>
            </a:solidFill>
            <a:latin typeface="Arial" panose="020B0604020202020204" pitchFamily="34" charset="0"/>
            <a:cs typeface="Arial" panose="020B0604020202020204" pitchFamily="34" charset="0"/>
          </a:endParaRPr>
        </a:p>
      </dgm:t>
    </dgm:pt>
    <dgm:pt modelId="{230F62E3-B346-4905-A1B1-C96D98EB1168}" type="parTrans" cxnId="{F83C28CE-89F4-4890-B348-EEA0C85A45FB}">
      <dgm:prSet/>
      <dgm:spPr/>
      <dgm:t>
        <a:bodyPr/>
        <a:lstStyle/>
        <a:p>
          <a:endParaRPr lang="ru-RU"/>
        </a:p>
      </dgm:t>
    </dgm:pt>
    <dgm:pt modelId="{15BAFF53-26BF-4ADB-ADA7-2058E52593B3}" type="sibTrans" cxnId="{F83C28CE-89F4-4890-B348-EEA0C85A45FB}">
      <dgm:prSet/>
      <dgm:spPr/>
      <dgm:t>
        <a:bodyPr/>
        <a:lstStyle/>
        <a:p>
          <a:endParaRPr lang="ru-RU"/>
        </a:p>
      </dgm:t>
    </dgm:pt>
    <dgm:pt modelId="{437FC852-9F3E-4C6E-B46E-5DD7B4364842}">
      <dgm:prSet phldrT="[Текст]" phldr="0" custT="1"/>
      <dgm:spPr/>
      <dgm:t>
        <a:bodyPr/>
        <a:lstStyle/>
        <a:p>
          <a:pPr rtl="0"/>
          <a:r>
            <a:rPr lang="ru-RU" sz="1400" b="1" dirty="0">
              <a:solidFill>
                <a:srgbClr val="FF0000"/>
              </a:solidFill>
              <a:latin typeface="Arial" panose="020B0604020202020204" pitchFamily="34" charset="0"/>
              <a:cs typeface="Arial" panose="020B0604020202020204" pitchFamily="34" charset="0"/>
            </a:rPr>
            <a:t>2</a:t>
          </a:r>
          <a:r>
            <a:rPr lang="ru-RU" sz="1400" b="1" dirty="0">
              <a:solidFill>
                <a:srgbClr val="FF0000"/>
              </a:solidFill>
              <a:latin typeface="Times New Roman" panose="02020603050405020304" pitchFamily="18" charset="0"/>
              <a:cs typeface="Times New Roman" panose="02020603050405020304" pitchFamily="18" charset="0"/>
            </a:rPr>
            <a:t>.</a:t>
          </a:r>
          <a:r>
            <a:rPr lang="ru-RU" sz="1400" b="1" dirty="0">
              <a:solidFill>
                <a:srgbClr val="FF0000"/>
              </a:solidFill>
              <a:latin typeface="Arial" panose="020B0604020202020204" pitchFamily="34" charset="0"/>
              <a:cs typeface="Arial" panose="020B0604020202020204" pitchFamily="34" charset="0"/>
            </a:rPr>
            <a:t> Натяжение и </a:t>
          </a:r>
          <a:r>
            <a:rPr lang="ru-RU" sz="1400" b="1" dirty="0" smtClean="0">
              <a:solidFill>
                <a:srgbClr val="FF0000"/>
              </a:solidFill>
              <a:latin typeface="Arial" panose="020B0604020202020204" pitchFamily="34" charset="0"/>
              <a:cs typeface="Arial" panose="020B0604020202020204" pitchFamily="34" charset="0"/>
            </a:rPr>
            <a:t>отталкивание</a:t>
          </a:r>
          <a:r>
            <a:rPr lang="ru-RU" sz="1200" b="1" dirty="0" smtClean="0">
              <a:solidFill>
                <a:srgbClr val="FF0000"/>
              </a:solidFill>
              <a:latin typeface="Arial" panose="020B0604020202020204" pitchFamily="34" charset="0"/>
              <a:cs typeface="Arial" panose="020B0604020202020204" pitchFamily="34" charset="0"/>
            </a:rPr>
            <a:t>.</a:t>
          </a:r>
        </a:p>
        <a:p>
          <a:pPr rtl="0"/>
          <a:r>
            <a:rPr lang="ru-RU" sz="1400" b="1" dirty="0" smtClean="0">
              <a:solidFill>
                <a:schemeClr val="tx1"/>
              </a:solidFill>
              <a:latin typeface="Arial" panose="020B0604020202020204" pitchFamily="34" charset="0"/>
              <a:cs typeface="Arial" panose="020B0604020202020204" pitchFamily="34" charset="0"/>
            </a:rPr>
            <a:t>После </a:t>
          </a:r>
          <a:r>
            <a:rPr lang="ru-RU" sz="1400" b="1" dirty="0" smtClean="0">
              <a:solidFill>
                <a:schemeClr val="tx1"/>
              </a:solidFill>
              <a:latin typeface="Arial" panose="020B0604020202020204" pitchFamily="34" charset="0"/>
              <a:cs typeface="Arial" panose="020B0604020202020204" pitchFamily="34" charset="0"/>
            </a:rPr>
            <a:t>сигнала о старте спортсмену следует вытянуться телом и двигаться вперед, отрываясь при этом от края тумбы</a:t>
          </a:r>
          <a:r>
            <a:rPr lang="ru-RU" sz="1400" b="1" dirty="0" smtClean="0">
              <a:solidFill>
                <a:schemeClr val="tx1"/>
              </a:solidFill>
              <a:latin typeface="PT Serif"/>
            </a:rPr>
            <a:t>.</a:t>
          </a:r>
          <a:endParaRPr lang="ru-RU" sz="1200" b="1" dirty="0">
            <a:solidFill>
              <a:srgbClr val="FF0000"/>
            </a:solidFill>
            <a:latin typeface="Arial" panose="020B0604020202020204" pitchFamily="34" charset="0"/>
            <a:cs typeface="Arial" panose="020B0604020202020204" pitchFamily="34" charset="0"/>
          </a:endParaRPr>
        </a:p>
      </dgm:t>
    </dgm:pt>
    <dgm:pt modelId="{C9F08161-3CF2-440F-BCA5-13B4050CE414}" type="parTrans" cxnId="{0F431BAF-4B5D-47AC-8949-6D3ED4ACC102}">
      <dgm:prSet/>
      <dgm:spPr/>
      <dgm:t>
        <a:bodyPr/>
        <a:lstStyle/>
        <a:p>
          <a:endParaRPr lang="ru-RU"/>
        </a:p>
      </dgm:t>
    </dgm:pt>
    <dgm:pt modelId="{2D6462F8-F521-4389-B166-F10CB2ECAE1E}" type="sibTrans" cxnId="{0F431BAF-4B5D-47AC-8949-6D3ED4ACC102}">
      <dgm:prSet/>
      <dgm:spPr/>
      <dgm:t>
        <a:bodyPr/>
        <a:lstStyle/>
        <a:p>
          <a:endParaRPr lang="ru-RU"/>
        </a:p>
      </dgm:t>
    </dgm:pt>
    <dgm:pt modelId="{10407FEE-3650-4A1D-B506-64330A9CAB27}">
      <dgm:prSet phldr="0" custT="1"/>
      <dgm:spPr/>
      <dgm:t>
        <a:bodyPr/>
        <a:lstStyle/>
        <a:p>
          <a:pPr rtl="0"/>
          <a:r>
            <a:rPr lang="ru-RU" sz="1600" b="1" dirty="0">
              <a:solidFill>
                <a:srgbClr val="FF0000"/>
              </a:solidFill>
              <a:latin typeface="Arial" panose="020B0604020202020204" pitchFamily="34" charset="0"/>
              <a:cs typeface="Arial" panose="020B0604020202020204" pitchFamily="34" charset="0"/>
            </a:rPr>
            <a:t>4. Вхождение в воду</a:t>
          </a:r>
          <a:r>
            <a:rPr lang="ru-RU" sz="1600" b="1" dirty="0" smtClean="0">
              <a:solidFill>
                <a:srgbClr val="FF0000"/>
              </a:solidFill>
              <a:latin typeface="Arial" panose="020B0604020202020204" pitchFamily="34" charset="0"/>
              <a:cs typeface="Arial" panose="020B0604020202020204" pitchFamily="34" charset="0"/>
            </a:rPr>
            <a:t>.</a:t>
          </a:r>
        </a:p>
        <a:p>
          <a:pPr rtl="0"/>
          <a:r>
            <a:rPr lang="ru-RU" sz="1600" b="1" dirty="0" smtClean="0">
              <a:solidFill>
                <a:schemeClr val="tx1"/>
              </a:solidFill>
              <a:latin typeface="Arial" panose="020B0604020202020204" pitchFamily="34" charset="0"/>
              <a:cs typeface="Arial" panose="020B0604020202020204" pitchFamily="34" charset="0"/>
            </a:rPr>
            <a:t>Во </a:t>
          </a:r>
          <a:r>
            <a:rPr lang="ru-RU" sz="1400" b="1" dirty="0">
              <a:solidFill>
                <a:schemeClr val="tx1"/>
              </a:solidFill>
              <a:latin typeface="Arial" panose="020B0604020202020204" pitchFamily="34" charset="0"/>
              <a:cs typeface="Arial" panose="020B0604020202020204" pitchFamily="34" charset="0"/>
            </a:rPr>
            <a:t>время входа в воду голова находится между руками, а ноги выпрямлены, стопы вытянуты.</a:t>
          </a:r>
          <a:r>
            <a:rPr lang="ru-RU" sz="1400" b="0" dirty="0">
              <a:solidFill>
                <a:schemeClr val="tx1"/>
              </a:solidFill>
              <a:latin typeface="Arial" panose="020B0604020202020204" pitchFamily="34" charset="0"/>
              <a:cs typeface="Arial" panose="020B0604020202020204" pitchFamily="34" charset="0"/>
            </a:rPr>
            <a:t> </a:t>
          </a:r>
        </a:p>
      </dgm:t>
    </dgm:pt>
    <dgm:pt modelId="{558117D0-841A-4C41-88E2-AB531AC4DF47}" type="parTrans" cxnId="{7B83123D-0A17-495E-8197-367685DF24E1}">
      <dgm:prSet/>
      <dgm:spPr/>
      <dgm:t>
        <a:bodyPr/>
        <a:lstStyle/>
        <a:p>
          <a:endParaRPr lang="ru-RU"/>
        </a:p>
      </dgm:t>
    </dgm:pt>
    <dgm:pt modelId="{98FE6B63-DE7B-488E-B8B5-1B4E2D77D3D6}" type="sibTrans" cxnId="{7B83123D-0A17-495E-8197-367685DF24E1}">
      <dgm:prSet/>
      <dgm:spPr/>
      <dgm:t>
        <a:bodyPr/>
        <a:lstStyle/>
        <a:p>
          <a:endParaRPr lang="ru-RU"/>
        </a:p>
      </dgm:t>
    </dgm:pt>
    <dgm:pt modelId="{F8A5F659-9466-4A47-B115-45FF92476E8E}">
      <dgm:prSet phldr="0" custT="1"/>
      <dgm:spPr/>
      <dgm:t>
        <a:bodyPr/>
        <a:lstStyle/>
        <a:p>
          <a:pPr algn="ctr" rtl="0"/>
          <a:r>
            <a:rPr lang="ru-RU" sz="1400" b="1" dirty="0" smtClean="0">
              <a:solidFill>
                <a:srgbClr val="FF0000"/>
              </a:solidFill>
              <a:latin typeface="Arial" panose="020B0604020202020204" pitchFamily="34" charset="0"/>
              <a:cs typeface="Arial" panose="020B0604020202020204" pitchFamily="34" charset="0"/>
            </a:rPr>
            <a:t>3.Полет.</a:t>
          </a:r>
        </a:p>
        <a:p>
          <a:pPr algn="ctr" rtl="0"/>
          <a:r>
            <a:rPr lang="ru-RU" sz="1400" b="1" dirty="0" smtClean="0">
              <a:solidFill>
                <a:schemeClr val="tx1"/>
              </a:solidFill>
              <a:latin typeface="Arial" panose="020B0604020202020204" pitchFamily="34" charset="0"/>
              <a:cs typeface="Arial" panose="020B0604020202020204" pitchFamily="34" charset="0"/>
            </a:rPr>
            <a:t>Оттолкнувшись от тумбы, тело пловца начинает полет в выпрямленном положении. </a:t>
          </a:r>
          <a:endParaRPr lang="ru-RU" sz="1400" b="1" dirty="0">
            <a:solidFill>
              <a:srgbClr val="FF0000"/>
            </a:solidFill>
            <a:latin typeface="Arial" panose="020B0604020202020204" pitchFamily="34" charset="0"/>
            <a:cs typeface="Arial" panose="020B0604020202020204" pitchFamily="34" charset="0"/>
          </a:endParaRPr>
        </a:p>
      </dgm:t>
    </dgm:pt>
    <dgm:pt modelId="{94D940E2-330D-4901-9401-B2784287907E}" type="parTrans" cxnId="{9F3F4E89-5576-4C30-9A7E-4E37933F6549}">
      <dgm:prSet/>
      <dgm:spPr/>
      <dgm:t>
        <a:bodyPr/>
        <a:lstStyle/>
        <a:p>
          <a:endParaRPr lang="ru-RU"/>
        </a:p>
      </dgm:t>
    </dgm:pt>
    <dgm:pt modelId="{1A8EAF46-5E53-47E0-B946-2E1437B868CC}" type="sibTrans" cxnId="{9F3F4E89-5576-4C30-9A7E-4E37933F6549}">
      <dgm:prSet/>
      <dgm:spPr/>
      <dgm:t>
        <a:bodyPr/>
        <a:lstStyle/>
        <a:p>
          <a:endParaRPr lang="ru-RU"/>
        </a:p>
      </dgm:t>
    </dgm:pt>
    <dgm:pt modelId="{99CD83B5-E818-4745-9DD9-6866CB0C3731}">
      <dgm:prSet phldr="0" custT="1"/>
      <dgm:spPr/>
      <dgm:t>
        <a:bodyPr/>
        <a:lstStyle/>
        <a:p>
          <a:pPr algn="ctr" rtl="0"/>
          <a:r>
            <a:rPr lang="ru-RU" sz="1600" b="1" dirty="0">
              <a:solidFill>
                <a:srgbClr val="FF0000"/>
              </a:solidFill>
              <a:latin typeface="Arial" panose="020B0604020202020204" pitchFamily="34" charset="0"/>
              <a:cs typeface="Arial" panose="020B0604020202020204" pitchFamily="34" charset="0"/>
            </a:rPr>
            <a:t>6. Выход на поверхность</a:t>
          </a:r>
          <a:r>
            <a:rPr lang="ru-RU" sz="1400" b="1" dirty="0">
              <a:solidFill>
                <a:srgbClr val="FF0000"/>
              </a:solidFill>
              <a:latin typeface="Arial" panose="020B0604020202020204" pitchFamily="34" charset="0"/>
              <a:cs typeface="Arial" panose="020B0604020202020204" pitchFamily="34" charset="0"/>
            </a:rPr>
            <a:t>. </a:t>
          </a:r>
          <a:endParaRPr lang="ru-RU" sz="1400" b="1" dirty="0" smtClean="0">
            <a:solidFill>
              <a:srgbClr val="FF0000"/>
            </a:solidFill>
            <a:latin typeface="Arial" panose="020B0604020202020204" pitchFamily="34" charset="0"/>
            <a:cs typeface="Arial" panose="020B0604020202020204" pitchFamily="34" charset="0"/>
          </a:endParaRPr>
        </a:p>
        <a:p>
          <a:pPr algn="ctr" rtl="0"/>
          <a:r>
            <a:rPr lang="ru-RU" sz="1400" b="1" dirty="0" smtClean="0">
              <a:solidFill>
                <a:schemeClr val="tx1"/>
              </a:solidFill>
              <a:latin typeface="Arial" panose="020B0604020202020204" pitchFamily="34" charset="0"/>
              <a:cs typeface="Arial" panose="020B0604020202020204" pitchFamily="34" charset="0"/>
            </a:rPr>
            <a:t>При</a:t>
          </a:r>
          <a:r>
            <a:rPr lang="ru-RU" sz="1400" b="1" dirty="0">
              <a:solidFill>
                <a:schemeClr val="tx1"/>
              </a:solidFill>
              <a:latin typeface="Arial" panose="020B0604020202020204" pitchFamily="34" charset="0"/>
              <a:cs typeface="Arial" panose="020B0604020202020204" pitchFamily="34" charset="0"/>
            </a:rPr>
            <a:t>  плавании кролем и баттерфляем движения ног начинаются до достижения соревновательной скорости. </a:t>
          </a:r>
        </a:p>
      </dgm:t>
    </dgm:pt>
    <dgm:pt modelId="{900AB32D-A808-4FAE-AF12-559D7C6A9DF7}" type="parTrans" cxnId="{435EC0FD-58E7-4550-A180-43A6569367B3}">
      <dgm:prSet/>
      <dgm:spPr/>
      <dgm:t>
        <a:bodyPr/>
        <a:lstStyle/>
        <a:p>
          <a:endParaRPr lang="ru-RU"/>
        </a:p>
      </dgm:t>
    </dgm:pt>
    <dgm:pt modelId="{12D3F082-8462-4261-8CAD-44E1DBE21F02}" type="sibTrans" cxnId="{435EC0FD-58E7-4550-A180-43A6569367B3}">
      <dgm:prSet/>
      <dgm:spPr/>
      <dgm:t>
        <a:bodyPr/>
        <a:lstStyle/>
        <a:p>
          <a:endParaRPr lang="ru-RU"/>
        </a:p>
      </dgm:t>
    </dgm:pt>
    <dgm:pt modelId="{48690068-C158-46EC-8D77-66E53842A90B}">
      <dgm:prSet phldr="0" custT="1"/>
      <dgm:spPr/>
      <dgm:t>
        <a:bodyPr/>
        <a:lstStyle/>
        <a:p>
          <a:pPr rtl="0"/>
          <a:r>
            <a:rPr lang="ru-RU" sz="1600" b="1" dirty="0">
              <a:solidFill>
                <a:srgbClr val="FF0000"/>
              </a:solidFill>
              <a:latin typeface="Arial" panose="020B0604020202020204" pitchFamily="34" charset="0"/>
              <a:cs typeface="Arial" panose="020B0604020202020204" pitchFamily="34" charset="0"/>
            </a:rPr>
            <a:t>5. Скольжение.</a:t>
          </a:r>
          <a:r>
            <a:rPr lang="ru-RU" sz="1400" b="1" dirty="0">
              <a:solidFill>
                <a:srgbClr val="FF0000"/>
              </a:solidFill>
              <a:latin typeface="Arial" panose="020B0604020202020204" pitchFamily="34" charset="0"/>
              <a:cs typeface="Arial" panose="020B0604020202020204" pitchFamily="34" charset="0"/>
            </a:rPr>
            <a:t> </a:t>
          </a:r>
          <a:endParaRPr lang="ru-RU" sz="1400" b="1" dirty="0" smtClean="0">
            <a:solidFill>
              <a:srgbClr val="FF0000"/>
            </a:solidFill>
            <a:latin typeface="Arial" panose="020B0604020202020204" pitchFamily="34" charset="0"/>
            <a:cs typeface="Arial" panose="020B0604020202020204" pitchFamily="34" charset="0"/>
          </a:endParaRPr>
        </a:p>
        <a:p>
          <a:pPr rtl="0"/>
          <a:r>
            <a:rPr lang="ru-RU" sz="1400" b="1" dirty="0" smtClean="0">
              <a:solidFill>
                <a:schemeClr val="tx1"/>
              </a:solidFill>
              <a:latin typeface="Arial" panose="020B0604020202020204" pitchFamily="34" charset="0"/>
              <a:cs typeface="Arial" panose="020B0604020202020204" pitchFamily="34" charset="0"/>
            </a:rPr>
            <a:t>После </a:t>
          </a:r>
          <a:r>
            <a:rPr lang="ru-RU" sz="1400" b="1" dirty="0">
              <a:solidFill>
                <a:schemeClr val="tx1"/>
              </a:solidFill>
              <a:latin typeface="Arial" panose="020B0604020202020204" pitchFamily="34" charset="0"/>
              <a:cs typeface="Arial" panose="020B0604020202020204" pitchFamily="34" charset="0"/>
            </a:rPr>
            <a:t>погружения в воду, тело скользит под водой пока скорость не опустится до соревновательной</a:t>
          </a:r>
          <a:r>
            <a:rPr lang="ru-RU" sz="1600" b="1" dirty="0">
              <a:solidFill>
                <a:schemeClr val="tx1"/>
              </a:solidFill>
              <a:latin typeface="Arial" panose="020B0604020202020204" pitchFamily="34" charset="0"/>
              <a:cs typeface="Arial" panose="020B0604020202020204" pitchFamily="34" charset="0"/>
            </a:rPr>
            <a:t>.</a:t>
          </a:r>
        </a:p>
      </dgm:t>
    </dgm:pt>
    <dgm:pt modelId="{82C173A6-AD3B-43EF-B305-F34A3272F0A0}" type="parTrans" cxnId="{598C8EEE-AA29-4D23-ADA2-E52D342137FC}">
      <dgm:prSet/>
      <dgm:spPr/>
      <dgm:t>
        <a:bodyPr/>
        <a:lstStyle/>
        <a:p>
          <a:endParaRPr lang="ru-RU"/>
        </a:p>
      </dgm:t>
    </dgm:pt>
    <dgm:pt modelId="{BC8259AC-02A0-4B70-9134-A42E60E02818}" type="sibTrans" cxnId="{598C8EEE-AA29-4D23-ADA2-E52D342137FC}">
      <dgm:prSet/>
      <dgm:spPr/>
      <dgm:t>
        <a:bodyPr/>
        <a:lstStyle/>
        <a:p>
          <a:endParaRPr lang="ru-RU"/>
        </a:p>
      </dgm:t>
    </dgm:pt>
    <dgm:pt modelId="{3C6248FD-F111-41B6-B76C-5FBFD557611A}" type="pres">
      <dgm:prSet presAssocID="{478014A0-5415-44F8-B4BA-BDA18EC76EFA}" presName="diagram" presStyleCnt="0">
        <dgm:presLayoutVars>
          <dgm:dir/>
          <dgm:resizeHandles val="exact"/>
        </dgm:presLayoutVars>
      </dgm:prSet>
      <dgm:spPr/>
      <dgm:t>
        <a:bodyPr/>
        <a:lstStyle/>
        <a:p>
          <a:endParaRPr lang="ru-RU"/>
        </a:p>
      </dgm:t>
    </dgm:pt>
    <dgm:pt modelId="{9E380442-EB99-4134-8043-F56B2FDC392C}" type="pres">
      <dgm:prSet presAssocID="{DEA04B24-144B-4E28-9A11-A69DCDFBF497}" presName="node" presStyleLbl="node1" presStyleIdx="0" presStyleCnt="6" custScaleX="119389" custScaleY="228767" custLinFactNeighborX="-24057" custLinFactNeighborY="-4083">
        <dgm:presLayoutVars>
          <dgm:bulletEnabled val="1"/>
        </dgm:presLayoutVars>
      </dgm:prSet>
      <dgm:spPr/>
      <dgm:t>
        <a:bodyPr/>
        <a:lstStyle/>
        <a:p>
          <a:endParaRPr lang="ru-RU"/>
        </a:p>
      </dgm:t>
    </dgm:pt>
    <dgm:pt modelId="{D54849AF-12C3-4002-9809-9C688C4A6075}" type="pres">
      <dgm:prSet presAssocID="{15BAFF53-26BF-4ADB-ADA7-2058E52593B3}" presName="sibTrans" presStyleCnt="0"/>
      <dgm:spPr/>
    </dgm:pt>
    <dgm:pt modelId="{8D324130-45E2-4D8B-B4DA-C3DC161CEE12}" type="pres">
      <dgm:prSet presAssocID="{437FC852-9F3E-4C6E-B46E-5DD7B4364842}" presName="node" presStyleLbl="node1" presStyleIdx="1" presStyleCnt="6" custScaleX="110375" custScaleY="231276" custLinFactNeighborX="-14823" custLinFactNeighborY="-2038">
        <dgm:presLayoutVars>
          <dgm:bulletEnabled val="1"/>
        </dgm:presLayoutVars>
      </dgm:prSet>
      <dgm:spPr/>
      <dgm:t>
        <a:bodyPr/>
        <a:lstStyle/>
        <a:p>
          <a:endParaRPr lang="ru-RU"/>
        </a:p>
      </dgm:t>
    </dgm:pt>
    <dgm:pt modelId="{3063A9E5-E06F-45D8-87B3-4C3D5B6E07B0}" type="pres">
      <dgm:prSet presAssocID="{2D6462F8-F521-4389-B166-F10CB2ECAE1E}" presName="sibTrans" presStyleCnt="0"/>
      <dgm:spPr/>
    </dgm:pt>
    <dgm:pt modelId="{27952303-F859-4C44-B0F8-1FB97902BACA}" type="pres">
      <dgm:prSet presAssocID="{F8A5F659-9466-4A47-B115-45FF92476E8E}" presName="node" presStyleLbl="node1" presStyleIdx="2" presStyleCnt="6" custScaleX="120621" custScaleY="230883" custLinFactNeighborX="13936" custLinFactNeighborY="-1626">
        <dgm:presLayoutVars>
          <dgm:bulletEnabled val="1"/>
        </dgm:presLayoutVars>
      </dgm:prSet>
      <dgm:spPr/>
      <dgm:t>
        <a:bodyPr/>
        <a:lstStyle/>
        <a:p>
          <a:endParaRPr lang="ru-RU"/>
        </a:p>
      </dgm:t>
    </dgm:pt>
    <dgm:pt modelId="{228B0947-5688-4C18-ACD7-369CF318F289}" type="pres">
      <dgm:prSet presAssocID="{1A8EAF46-5E53-47E0-B946-2E1437B868CC}" presName="sibTrans" presStyleCnt="0"/>
      <dgm:spPr/>
    </dgm:pt>
    <dgm:pt modelId="{E42720E0-E042-4EB4-9041-64F0A915BDDF}" type="pres">
      <dgm:prSet presAssocID="{10407FEE-3650-4A1D-B506-64330A9CAB27}" presName="node" presStyleLbl="node1" presStyleIdx="3" presStyleCnt="6" custScaleX="115459" custScaleY="228857" custLinFactNeighborX="23269" custLinFactNeighborY="-700">
        <dgm:presLayoutVars>
          <dgm:bulletEnabled val="1"/>
        </dgm:presLayoutVars>
      </dgm:prSet>
      <dgm:spPr/>
      <dgm:t>
        <a:bodyPr/>
        <a:lstStyle/>
        <a:p>
          <a:endParaRPr lang="ru-RU"/>
        </a:p>
      </dgm:t>
    </dgm:pt>
    <dgm:pt modelId="{C7BFC46A-E2EC-424E-AC86-E7636B416DCB}" type="pres">
      <dgm:prSet presAssocID="{98FE6B63-DE7B-488E-B8B5-1B4E2D77D3D6}" presName="sibTrans" presStyleCnt="0"/>
      <dgm:spPr/>
    </dgm:pt>
    <dgm:pt modelId="{1D2580D6-AE27-4147-9791-4DD3330DC43B}" type="pres">
      <dgm:prSet presAssocID="{48690068-C158-46EC-8D77-66E53842A90B}" presName="node" presStyleLbl="node1" presStyleIdx="4" presStyleCnt="6" custScaleX="141741" custScaleY="139645" custLinFactNeighborX="-77263" custLinFactNeighborY="728">
        <dgm:presLayoutVars>
          <dgm:bulletEnabled val="1"/>
        </dgm:presLayoutVars>
      </dgm:prSet>
      <dgm:spPr/>
      <dgm:t>
        <a:bodyPr/>
        <a:lstStyle/>
        <a:p>
          <a:endParaRPr lang="ru-RU"/>
        </a:p>
      </dgm:t>
    </dgm:pt>
    <dgm:pt modelId="{21B3F8C6-8CBE-4D68-8642-76D5711485DD}" type="pres">
      <dgm:prSet presAssocID="{BC8259AC-02A0-4B70-9134-A42E60E02818}" presName="sibTrans" presStyleCnt="0"/>
      <dgm:spPr/>
    </dgm:pt>
    <dgm:pt modelId="{F0DD66BD-DDDC-44CF-8ACD-E19B4E4591E3}" type="pres">
      <dgm:prSet presAssocID="{99CD83B5-E818-4745-9DD9-6866CB0C3731}" presName="node" presStyleLbl="node1" presStyleIdx="5" presStyleCnt="6" custScaleX="152984" custScaleY="134902" custLinFactNeighborX="68375" custLinFactNeighborY="-1233">
        <dgm:presLayoutVars>
          <dgm:bulletEnabled val="1"/>
        </dgm:presLayoutVars>
      </dgm:prSet>
      <dgm:spPr/>
      <dgm:t>
        <a:bodyPr/>
        <a:lstStyle/>
        <a:p>
          <a:endParaRPr lang="ru-RU"/>
        </a:p>
      </dgm:t>
    </dgm:pt>
  </dgm:ptLst>
  <dgm:cxnLst>
    <dgm:cxn modelId="{3D0D3BD5-1520-4A15-932A-71985A09DA90}" type="presOf" srcId="{10407FEE-3650-4A1D-B506-64330A9CAB27}" destId="{E42720E0-E042-4EB4-9041-64F0A915BDDF}" srcOrd="0" destOrd="0" presId="urn:microsoft.com/office/officeart/2005/8/layout/default#2"/>
    <dgm:cxn modelId="{435EC0FD-58E7-4550-A180-43A6569367B3}" srcId="{478014A0-5415-44F8-B4BA-BDA18EC76EFA}" destId="{99CD83B5-E818-4745-9DD9-6866CB0C3731}" srcOrd="5" destOrd="0" parTransId="{900AB32D-A808-4FAE-AF12-559D7C6A9DF7}" sibTransId="{12D3F082-8462-4261-8CAD-44E1DBE21F02}"/>
    <dgm:cxn modelId="{0F431BAF-4B5D-47AC-8949-6D3ED4ACC102}" srcId="{478014A0-5415-44F8-B4BA-BDA18EC76EFA}" destId="{437FC852-9F3E-4C6E-B46E-5DD7B4364842}" srcOrd="1" destOrd="0" parTransId="{C9F08161-3CF2-440F-BCA5-13B4050CE414}" sibTransId="{2D6462F8-F521-4389-B166-F10CB2ECAE1E}"/>
    <dgm:cxn modelId="{F83C28CE-89F4-4890-B348-EEA0C85A45FB}" srcId="{478014A0-5415-44F8-B4BA-BDA18EC76EFA}" destId="{DEA04B24-144B-4E28-9A11-A69DCDFBF497}" srcOrd="0" destOrd="0" parTransId="{230F62E3-B346-4905-A1B1-C96D98EB1168}" sibTransId="{15BAFF53-26BF-4ADB-ADA7-2058E52593B3}"/>
    <dgm:cxn modelId="{CC51312F-64FB-4714-994F-CACEA35B8A68}" type="presOf" srcId="{437FC852-9F3E-4C6E-B46E-5DD7B4364842}" destId="{8D324130-45E2-4D8B-B4DA-C3DC161CEE12}" srcOrd="0" destOrd="0" presId="urn:microsoft.com/office/officeart/2005/8/layout/default#2"/>
    <dgm:cxn modelId="{598C8EEE-AA29-4D23-ADA2-E52D342137FC}" srcId="{478014A0-5415-44F8-B4BA-BDA18EC76EFA}" destId="{48690068-C158-46EC-8D77-66E53842A90B}" srcOrd="4" destOrd="0" parTransId="{82C173A6-AD3B-43EF-B305-F34A3272F0A0}" sibTransId="{BC8259AC-02A0-4B70-9134-A42E60E02818}"/>
    <dgm:cxn modelId="{E80564A2-AA4B-4604-8D9A-B0BAC2B60035}" type="presOf" srcId="{DEA04B24-144B-4E28-9A11-A69DCDFBF497}" destId="{9E380442-EB99-4134-8043-F56B2FDC392C}" srcOrd="0" destOrd="0" presId="urn:microsoft.com/office/officeart/2005/8/layout/default#2"/>
    <dgm:cxn modelId="{D863FEB9-ECCE-4C51-9C4C-3D20339AC3E6}" type="presOf" srcId="{478014A0-5415-44F8-B4BA-BDA18EC76EFA}" destId="{3C6248FD-F111-41B6-B76C-5FBFD557611A}" srcOrd="0" destOrd="0" presId="urn:microsoft.com/office/officeart/2005/8/layout/default#2"/>
    <dgm:cxn modelId="{392B9FF0-485A-4EC5-AD0A-98F3A237DE6B}" type="presOf" srcId="{48690068-C158-46EC-8D77-66E53842A90B}" destId="{1D2580D6-AE27-4147-9791-4DD3330DC43B}" srcOrd="0" destOrd="0" presId="urn:microsoft.com/office/officeart/2005/8/layout/default#2"/>
    <dgm:cxn modelId="{9F3F4E89-5576-4C30-9A7E-4E37933F6549}" srcId="{478014A0-5415-44F8-B4BA-BDA18EC76EFA}" destId="{F8A5F659-9466-4A47-B115-45FF92476E8E}" srcOrd="2" destOrd="0" parTransId="{94D940E2-330D-4901-9401-B2784287907E}" sibTransId="{1A8EAF46-5E53-47E0-B946-2E1437B868CC}"/>
    <dgm:cxn modelId="{81ED0605-DC51-432B-830D-86E9508C4C67}" type="presOf" srcId="{99CD83B5-E818-4745-9DD9-6866CB0C3731}" destId="{F0DD66BD-DDDC-44CF-8ACD-E19B4E4591E3}" srcOrd="0" destOrd="0" presId="urn:microsoft.com/office/officeart/2005/8/layout/default#2"/>
    <dgm:cxn modelId="{7B83123D-0A17-495E-8197-367685DF24E1}" srcId="{478014A0-5415-44F8-B4BA-BDA18EC76EFA}" destId="{10407FEE-3650-4A1D-B506-64330A9CAB27}" srcOrd="3" destOrd="0" parTransId="{558117D0-841A-4C41-88E2-AB531AC4DF47}" sibTransId="{98FE6B63-DE7B-488E-B8B5-1B4E2D77D3D6}"/>
    <dgm:cxn modelId="{ED44EA46-F9C5-4A8E-85FE-AD356D911DC9}" type="presOf" srcId="{F8A5F659-9466-4A47-B115-45FF92476E8E}" destId="{27952303-F859-4C44-B0F8-1FB97902BACA}" srcOrd="0" destOrd="0" presId="urn:microsoft.com/office/officeart/2005/8/layout/default#2"/>
    <dgm:cxn modelId="{6574FFD1-E5AD-4136-8565-7E5FD28B87F7}" type="presParOf" srcId="{3C6248FD-F111-41B6-B76C-5FBFD557611A}" destId="{9E380442-EB99-4134-8043-F56B2FDC392C}" srcOrd="0" destOrd="0" presId="urn:microsoft.com/office/officeart/2005/8/layout/default#2"/>
    <dgm:cxn modelId="{CD4E5B34-21E9-47F8-B5F1-73236665A652}" type="presParOf" srcId="{3C6248FD-F111-41B6-B76C-5FBFD557611A}" destId="{D54849AF-12C3-4002-9809-9C688C4A6075}" srcOrd="1" destOrd="0" presId="urn:microsoft.com/office/officeart/2005/8/layout/default#2"/>
    <dgm:cxn modelId="{AC0F0A96-47CE-4B2A-80DE-A1A3BF232993}" type="presParOf" srcId="{3C6248FD-F111-41B6-B76C-5FBFD557611A}" destId="{8D324130-45E2-4D8B-B4DA-C3DC161CEE12}" srcOrd="2" destOrd="0" presId="urn:microsoft.com/office/officeart/2005/8/layout/default#2"/>
    <dgm:cxn modelId="{DFB17D3D-5320-4124-BACF-DA15BED77823}" type="presParOf" srcId="{3C6248FD-F111-41B6-B76C-5FBFD557611A}" destId="{3063A9E5-E06F-45D8-87B3-4C3D5B6E07B0}" srcOrd="3" destOrd="0" presId="urn:microsoft.com/office/officeart/2005/8/layout/default#2"/>
    <dgm:cxn modelId="{9889BE53-9247-4D7F-ACEE-40FC3B48CB9B}" type="presParOf" srcId="{3C6248FD-F111-41B6-B76C-5FBFD557611A}" destId="{27952303-F859-4C44-B0F8-1FB97902BACA}" srcOrd="4" destOrd="0" presId="urn:microsoft.com/office/officeart/2005/8/layout/default#2"/>
    <dgm:cxn modelId="{4A0590B0-D15B-4533-BEA2-E604153278FC}" type="presParOf" srcId="{3C6248FD-F111-41B6-B76C-5FBFD557611A}" destId="{228B0947-5688-4C18-ACD7-369CF318F289}" srcOrd="5" destOrd="0" presId="urn:microsoft.com/office/officeart/2005/8/layout/default#2"/>
    <dgm:cxn modelId="{D97D276A-1571-4CF7-AF94-673B90F85037}" type="presParOf" srcId="{3C6248FD-F111-41B6-B76C-5FBFD557611A}" destId="{E42720E0-E042-4EB4-9041-64F0A915BDDF}" srcOrd="6" destOrd="0" presId="urn:microsoft.com/office/officeart/2005/8/layout/default#2"/>
    <dgm:cxn modelId="{6BE32822-55F4-4AF1-8EC6-7AB50FA547E2}" type="presParOf" srcId="{3C6248FD-F111-41B6-B76C-5FBFD557611A}" destId="{C7BFC46A-E2EC-424E-AC86-E7636B416DCB}" srcOrd="7" destOrd="0" presId="urn:microsoft.com/office/officeart/2005/8/layout/default#2"/>
    <dgm:cxn modelId="{5312E4E4-3AA3-40AF-AEC4-8B67B9F9A614}" type="presParOf" srcId="{3C6248FD-F111-41B6-B76C-5FBFD557611A}" destId="{1D2580D6-AE27-4147-9791-4DD3330DC43B}" srcOrd="8" destOrd="0" presId="urn:microsoft.com/office/officeart/2005/8/layout/default#2"/>
    <dgm:cxn modelId="{799D9D2F-6812-49F7-A818-3AC6AF944797}" type="presParOf" srcId="{3C6248FD-F111-41B6-B76C-5FBFD557611A}" destId="{21B3F8C6-8CBE-4D68-8642-76D5711485DD}" srcOrd="9" destOrd="0" presId="urn:microsoft.com/office/officeart/2005/8/layout/default#2"/>
    <dgm:cxn modelId="{5791FBA7-E478-4B33-880B-6F5044314A29}" type="presParOf" srcId="{3C6248FD-F111-41B6-B76C-5FBFD557611A}" destId="{F0DD66BD-DDDC-44CF-8ACD-E19B4E4591E3}"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1D3DD2-1ABC-4338-8E06-53FB48701FDD}"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ru-RU"/>
        </a:p>
      </dgm:t>
    </dgm:pt>
    <dgm:pt modelId="{596662AF-2318-49E3-817E-4013D7D8A138}">
      <dgm:prSet phldrT="[Текст]" phldr="0" custT="1"/>
      <dgm:spPr/>
      <dgm:t>
        <a:bodyPr/>
        <a:lstStyle/>
        <a:p>
          <a:pPr rtl="0"/>
          <a:r>
            <a:rPr lang="ru-RU" sz="1400" b="1" dirty="0">
              <a:latin typeface="Arial" panose="020B0604020202020204" pitchFamily="34" charset="0"/>
              <a:cs typeface="Arial" panose="020B0604020202020204" pitchFamily="34" charset="0"/>
            </a:rPr>
            <a:t>3.По стартовой команде спортсмен сгибает руки, подбородок касается груди. В такой группировке надо зафиксироваться.</a:t>
          </a:r>
        </a:p>
      </dgm:t>
    </dgm:pt>
    <dgm:pt modelId="{19DE3DDB-C164-4794-BCD7-D0BB3F6BFF0A}" type="parTrans" cxnId="{1B323144-AE6F-439F-8545-11E487CAE8FE}">
      <dgm:prSet/>
      <dgm:spPr/>
      <dgm:t>
        <a:bodyPr/>
        <a:lstStyle/>
        <a:p>
          <a:endParaRPr lang="ru-RU"/>
        </a:p>
      </dgm:t>
    </dgm:pt>
    <dgm:pt modelId="{63A4D92B-5743-4BBD-AAEC-0FED5526D1AE}" type="sibTrans" cxnId="{1B323144-AE6F-439F-8545-11E487CAE8FE}">
      <dgm:prSet/>
      <dgm:spPr/>
      <dgm:t>
        <a:bodyPr/>
        <a:lstStyle/>
        <a:p>
          <a:endParaRPr lang="ru-RU"/>
        </a:p>
      </dgm:t>
    </dgm:pt>
    <dgm:pt modelId="{22D0F3D5-59C7-4526-A80C-C3A39A15AEDB}">
      <dgm:prSet phldr="0" custT="1"/>
      <dgm:spPr/>
      <dgm:t>
        <a:bodyPr/>
        <a:lstStyle/>
        <a:p>
          <a:pPr rtl="0"/>
          <a:r>
            <a:rPr lang="ru-RU" sz="1400" b="1" dirty="0">
              <a:latin typeface="Arial" panose="020B0604020202020204" pitchFamily="34" charset="0"/>
              <a:cs typeface="Arial" panose="020B0604020202020204" pitchFamily="34" charset="0"/>
            </a:rPr>
            <a:t>1.Двумя руками взяться за поручни лицом к тумбочке для старта. Если их нет, то держаться надо за край бортика. Руки должны быть выпрямлены, хват выполняется сверху на ширине плеч.</a:t>
          </a:r>
        </a:p>
      </dgm:t>
    </dgm:pt>
    <dgm:pt modelId="{2CDC81C6-C70E-43F6-AFC8-D78DAAA3DA64}" type="parTrans" cxnId="{CD1E9E35-F567-4D3F-957D-F6717C483410}">
      <dgm:prSet/>
      <dgm:spPr/>
      <dgm:t>
        <a:bodyPr/>
        <a:lstStyle/>
        <a:p>
          <a:endParaRPr lang="ru-RU"/>
        </a:p>
      </dgm:t>
    </dgm:pt>
    <dgm:pt modelId="{48505B06-B3AA-40C1-99DC-268F9F88676A}" type="sibTrans" cxnId="{CD1E9E35-F567-4D3F-957D-F6717C483410}">
      <dgm:prSet/>
      <dgm:spPr/>
      <dgm:t>
        <a:bodyPr/>
        <a:lstStyle/>
        <a:p>
          <a:endParaRPr lang="ru-RU"/>
        </a:p>
      </dgm:t>
    </dgm:pt>
    <dgm:pt modelId="{94C10ADA-975E-4BB3-82DF-21BB970CBDB0}">
      <dgm:prSet phldr="0" custT="1"/>
      <dgm:spPr/>
      <dgm:t>
        <a:bodyPr/>
        <a:lstStyle/>
        <a:p>
          <a:pPr rtl="0"/>
          <a:r>
            <a:rPr lang="ru-RU" sz="1400" b="1" dirty="0">
              <a:latin typeface="Arial" panose="020B0604020202020204" pitchFamily="34" charset="0"/>
              <a:cs typeface="Arial" panose="020B0604020202020204" pitchFamily="34" charset="0"/>
            </a:rPr>
            <a:t>2.Согнутыми ногами упереться в стену бассейна. Колени находятся между рук, стопы располагаются на одном уровне</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dgm:t>
    </dgm:pt>
    <dgm:pt modelId="{6777A515-6D9F-41DB-9476-9368AC8F18DF}" type="parTrans" cxnId="{D8D2E416-1418-4B74-84E1-30829AD50E8B}">
      <dgm:prSet/>
      <dgm:spPr/>
      <dgm:t>
        <a:bodyPr/>
        <a:lstStyle/>
        <a:p>
          <a:endParaRPr lang="ru-RU"/>
        </a:p>
      </dgm:t>
    </dgm:pt>
    <dgm:pt modelId="{2F7F07DF-AC05-4F7A-9E9F-06CBBB6B5641}" type="sibTrans" cxnId="{D8D2E416-1418-4B74-84E1-30829AD50E8B}">
      <dgm:prSet/>
      <dgm:spPr/>
      <dgm:t>
        <a:bodyPr/>
        <a:lstStyle/>
        <a:p>
          <a:endParaRPr lang="ru-RU"/>
        </a:p>
      </dgm:t>
    </dgm:pt>
    <dgm:pt modelId="{50AF98E8-4A57-422A-98A3-760343F0C15C}">
      <dgm:prSet phldr="0" custT="1"/>
      <dgm:spPr/>
      <dgm:t>
        <a:bodyPr/>
        <a:lstStyle/>
        <a:p>
          <a:pPr rtl="0"/>
          <a:r>
            <a:rPr lang="ru-RU" sz="1400" b="1" dirty="0">
              <a:latin typeface="Arial" panose="020B0604020202020204" pitchFamily="34" charset="0"/>
              <a:cs typeface="Arial" panose="020B0604020202020204" pitchFamily="34" charset="0"/>
            </a:rPr>
            <a:t>4.При повторном сигнале старта пловец резко выпрямляется, голову запрокидывает назад</a:t>
          </a:r>
          <a:r>
            <a:rPr lang="ru-RU" sz="1400" b="1" dirty="0" smtClean="0">
              <a:latin typeface="Arial" panose="020B0604020202020204" pitchFamily="34" charset="0"/>
              <a:cs typeface="Arial" panose="020B0604020202020204" pitchFamily="34" charset="0"/>
            </a:rPr>
            <a:t>..</a:t>
          </a:r>
          <a:endParaRPr lang="ru-RU" sz="1400" b="1" dirty="0">
            <a:latin typeface="Arial" panose="020B0604020202020204" pitchFamily="34" charset="0"/>
            <a:cs typeface="Arial" panose="020B0604020202020204" pitchFamily="34" charset="0"/>
          </a:endParaRPr>
        </a:p>
      </dgm:t>
    </dgm:pt>
    <dgm:pt modelId="{836EA4F3-5301-4435-9E14-4E87581B0363}" type="parTrans" cxnId="{018A51B3-898B-43B6-8094-3D141E21EC62}">
      <dgm:prSet/>
      <dgm:spPr/>
      <dgm:t>
        <a:bodyPr/>
        <a:lstStyle/>
        <a:p>
          <a:endParaRPr lang="ru-RU"/>
        </a:p>
      </dgm:t>
    </dgm:pt>
    <dgm:pt modelId="{B0930A60-0610-481D-AA45-75BC5DD39BEE}" type="sibTrans" cxnId="{018A51B3-898B-43B6-8094-3D141E21EC62}">
      <dgm:prSet/>
      <dgm:spPr/>
      <dgm:t>
        <a:bodyPr/>
        <a:lstStyle/>
        <a:p>
          <a:endParaRPr lang="ru-RU"/>
        </a:p>
      </dgm:t>
    </dgm:pt>
    <dgm:pt modelId="{0E331812-D304-4868-9B4F-062BC91A238E}">
      <dgm:prSet phldr="0" custT="1"/>
      <dgm:spPr/>
      <dgm:t>
        <a:bodyPr/>
        <a:lstStyle/>
        <a:p>
          <a:pPr rtl="0"/>
          <a:r>
            <a:rPr lang="ru-RU" sz="1400" b="1" dirty="0">
              <a:latin typeface="Arial" panose="020B0604020202020204" pitchFamily="34" charset="0"/>
              <a:cs typeface="Arial" panose="020B0604020202020204" pitchFamily="34" charset="0"/>
            </a:rPr>
            <a:t>5.При погружении головы и плечевого пояса в воду руки следует вытянуть горизонтально, перестать прогибаться.</a:t>
          </a:r>
        </a:p>
      </dgm:t>
    </dgm:pt>
    <dgm:pt modelId="{AFB94379-6A4E-494F-B57A-516D1A32ED06}" type="parTrans" cxnId="{73C12350-2641-4DF1-81A5-FCBDFC73B14F}">
      <dgm:prSet/>
      <dgm:spPr/>
      <dgm:t>
        <a:bodyPr/>
        <a:lstStyle/>
        <a:p>
          <a:endParaRPr lang="ru-RU"/>
        </a:p>
      </dgm:t>
    </dgm:pt>
    <dgm:pt modelId="{6C0AFE3B-C821-431D-A5EC-17ACAF0817B0}" type="sibTrans" cxnId="{73C12350-2641-4DF1-81A5-FCBDFC73B14F}">
      <dgm:prSet/>
      <dgm:spPr/>
      <dgm:t>
        <a:bodyPr/>
        <a:lstStyle/>
        <a:p>
          <a:endParaRPr lang="ru-RU"/>
        </a:p>
      </dgm:t>
    </dgm:pt>
    <dgm:pt modelId="{91D95C60-68DF-4DEA-B185-AF5BEF630799}">
      <dgm:prSet phldr="0" custT="1"/>
      <dgm:spPr/>
      <dgm:t>
        <a:bodyPr/>
        <a:lstStyle/>
        <a:p>
          <a:pPr rtl="0"/>
          <a:r>
            <a:rPr lang="ru-RU" sz="1400" b="1" dirty="0">
              <a:latin typeface="Arial" panose="020B0604020202020204" pitchFamily="34" charset="0"/>
              <a:cs typeface="Arial" panose="020B0604020202020204" pitchFamily="34" charset="0"/>
            </a:rPr>
            <a:t>6.Скольжение под водой продолжается при помощи движения «дельфином». В нос не попадёт вода, если делать выдохи.</a:t>
          </a:r>
        </a:p>
      </dgm:t>
    </dgm:pt>
    <dgm:pt modelId="{1FE9C2A7-BB3E-494B-9361-BBE6487CFCD7}" type="parTrans" cxnId="{BA16E6DD-6616-4827-9FCC-802A2AA1F63F}">
      <dgm:prSet/>
      <dgm:spPr/>
      <dgm:t>
        <a:bodyPr/>
        <a:lstStyle/>
        <a:p>
          <a:endParaRPr lang="ru-RU"/>
        </a:p>
      </dgm:t>
    </dgm:pt>
    <dgm:pt modelId="{1EAF31F9-39EB-4F1C-A81C-CF0EE6A0F12A}" type="sibTrans" cxnId="{BA16E6DD-6616-4827-9FCC-802A2AA1F63F}">
      <dgm:prSet/>
      <dgm:spPr/>
      <dgm:t>
        <a:bodyPr/>
        <a:lstStyle/>
        <a:p>
          <a:endParaRPr lang="ru-RU"/>
        </a:p>
      </dgm:t>
    </dgm:pt>
    <dgm:pt modelId="{0EBBC729-6447-4C3D-A007-42BA412336B2}">
      <dgm:prSet phldr="0" custT="1"/>
      <dgm:spPr/>
      <dgm:t>
        <a:bodyPr/>
        <a:lstStyle/>
        <a:p>
          <a:pPr rtl="0"/>
          <a:r>
            <a:rPr lang="ru-RU" sz="1400" b="1" dirty="0">
              <a:latin typeface="Arial" panose="020B0604020202020204" pitchFamily="34" charset="0"/>
              <a:cs typeface="Arial" panose="020B0604020202020204" pitchFamily="34" charset="0"/>
            </a:rPr>
            <a:t>7.Через 15 метров подниматься к поверхности, активно работая ногами</a:t>
          </a:r>
          <a:r>
            <a:rPr lang="ru-RU" sz="2000" b="1" dirty="0"/>
            <a:t>.</a:t>
          </a:r>
          <a:endParaRPr lang="ru-RU" sz="2000" b="1" dirty="0">
            <a:latin typeface="Bookman Old Style" panose="02050604050505020204"/>
          </a:endParaRPr>
        </a:p>
      </dgm:t>
    </dgm:pt>
    <dgm:pt modelId="{6ECC0E5B-A9F7-4337-A03C-6761CB5D6BEE}" type="parTrans" cxnId="{D98B33E8-21F5-4F57-AB34-040F3FD8AD94}">
      <dgm:prSet/>
      <dgm:spPr/>
      <dgm:t>
        <a:bodyPr/>
        <a:lstStyle/>
        <a:p>
          <a:endParaRPr lang="ru-RU"/>
        </a:p>
      </dgm:t>
    </dgm:pt>
    <dgm:pt modelId="{EA27B102-DE0A-45D0-9E58-279EE366F8B1}" type="sibTrans" cxnId="{D98B33E8-21F5-4F57-AB34-040F3FD8AD94}">
      <dgm:prSet/>
      <dgm:spPr/>
      <dgm:t>
        <a:bodyPr/>
        <a:lstStyle/>
        <a:p>
          <a:endParaRPr lang="ru-RU"/>
        </a:p>
      </dgm:t>
    </dgm:pt>
    <dgm:pt modelId="{50379266-72D0-4D1D-AA27-4A4E09758B21}" type="pres">
      <dgm:prSet presAssocID="{6F1D3DD2-1ABC-4338-8E06-53FB48701FDD}" presName="diagram" presStyleCnt="0">
        <dgm:presLayoutVars>
          <dgm:dir/>
          <dgm:resizeHandles val="exact"/>
        </dgm:presLayoutVars>
      </dgm:prSet>
      <dgm:spPr/>
      <dgm:t>
        <a:bodyPr/>
        <a:lstStyle/>
        <a:p>
          <a:endParaRPr lang="ru-RU"/>
        </a:p>
      </dgm:t>
    </dgm:pt>
    <dgm:pt modelId="{2885055E-01CD-47EF-8135-7F3E749EE8C9}" type="pres">
      <dgm:prSet presAssocID="{22D0F3D5-59C7-4526-A80C-C3A39A15AEDB}" presName="node" presStyleLbl="node1" presStyleIdx="0" presStyleCnt="7" custScaleX="110805" custScaleY="152370">
        <dgm:presLayoutVars>
          <dgm:bulletEnabled val="1"/>
        </dgm:presLayoutVars>
      </dgm:prSet>
      <dgm:spPr/>
      <dgm:t>
        <a:bodyPr/>
        <a:lstStyle/>
        <a:p>
          <a:endParaRPr lang="ru-RU"/>
        </a:p>
      </dgm:t>
    </dgm:pt>
    <dgm:pt modelId="{02492763-6B20-400E-ABC7-436ABC24241B}" type="pres">
      <dgm:prSet presAssocID="{48505B06-B3AA-40C1-99DC-268F9F88676A}" presName="sibTrans" presStyleCnt="0"/>
      <dgm:spPr/>
    </dgm:pt>
    <dgm:pt modelId="{5A6A49EB-6C1D-4FD8-81C4-D043A45A4A71}" type="pres">
      <dgm:prSet presAssocID="{94C10ADA-975E-4BB3-82DF-21BB970CBDB0}" presName="node" presStyleLbl="node1" presStyleIdx="1" presStyleCnt="7" custScaleX="107697" custScaleY="143260" custLinFactNeighborX="-1669" custLinFactNeighborY="-570">
        <dgm:presLayoutVars>
          <dgm:bulletEnabled val="1"/>
        </dgm:presLayoutVars>
      </dgm:prSet>
      <dgm:spPr/>
      <dgm:t>
        <a:bodyPr/>
        <a:lstStyle/>
        <a:p>
          <a:endParaRPr lang="ru-RU"/>
        </a:p>
      </dgm:t>
    </dgm:pt>
    <dgm:pt modelId="{3E2CFFFD-5E65-4EFE-949E-83707FAF55AE}" type="pres">
      <dgm:prSet presAssocID="{2F7F07DF-AC05-4F7A-9E9F-06CBBB6B5641}" presName="sibTrans" presStyleCnt="0"/>
      <dgm:spPr/>
    </dgm:pt>
    <dgm:pt modelId="{B73DC398-7B63-43EF-BD4B-24906064DEA7}" type="pres">
      <dgm:prSet presAssocID="{596662AF-2318-49E3-817E-4013D7D8A138}" presName="node" presStyleLbl="node1" presStyleIdx="2" presStyleCnt="7" custScaleX="110802" custScaleY="145687">
        <dgm:presLayoutVars>
          <dgm:bulletEnabled val="1"/>
        </dgm:presLayoutVars>
      </dgm:prSet>
      <dgm:spPr/>
      <dgm:t>
        <a:bodyPr/>
        <a:lstStyle/>
        <a:p>
          <a:endParaRPr lang="ru-RU"/>
        </a:p>
      </dgm:t>
    </dgm:pt>
    <dgm:pt modelId="{9061F7B0-196C-4BF5-A1DD-DBF15E4D02C5}" type="pres">
      <dgm:prSet presAssocID="{63A4D92B-5743-4BBD-AAEC-0FED5526D1AE}" presName="sibTrans" presStyleCnt="0"/>
      <dgm:spPr/>
    </dgm:pt>
    <dgm:pt modelId="{C9A0104B-9D05-4DDA-8425-CEC1DC20CC66}" type="pres">
      <dgm:prSet presAssocID="{50AF98E8-4A57-422A-98A3-760343F0C15C}" presName="node" presStyleLbl="node1" presStyleIdx="3" presStyleCnt="7" custScaleX="113991" custScaleY="112116">
        <dgm:presLayoutVars>
          <dgm:bulletEnabled val="1"/>
        </dgm:presLayoutVars>
      </dgm:prSet>
      <dgm:spPr/>
      <dgm:t>
        <a:bodyPr/>
        <a:lstStyle/>
        <a:p>
          <a:endParaRPr lang="ru-RU"/>
        </a:p>
      </dgm:t>
    </dgm:pt>
    <dgm:pt modelId="{BC0C33F5-D06B-4A25-B409-DB095BF83E51}" type="pres">
      <dgm:prSet presAssocID="{B0930A60-0610-481D-AA45-75BC5DD39BEE}" presName="sibTrans" presStyleCnt="0"/>
      <dgm:spPr/>
    </dgm:pt>
    <dgm:pt modelId="{B4B76E29-792B-48B0-8DE9-A77A9D117977}" type="pres">
      <dgm:prSet presAssocID="{0E331812-D304-4868-9B4F-062BC91A238E}" presName="node" presStyleLbl="node1" presStyleIdx="4" presStyleCnt="7">
        <dgm:presLayoutVars>
          <dgm:bulletEnabled val="1"/>
        </dgm:presLayoutVars>
      </dgm:prSet>
      <dgm:spPr/>
      <dgm:t>
        <a:bodyPr/>
        <a:lstStyle/>
        <a:p>
          <a:endParaRPr lang="ru-RU"/>
        </a:p>
      </dgm:t>
    </dgm:pt>
    <dgm:pt modelId="{EB3FC098-5B99-46E5-8FC7-6C8F5DBE12AF}" type="pres">
      <dgm:prSet presAssocID="{6C0AFE3B-C821-431D-A5EC-17ACAF0817B0}" presName="sibTrans" presStyleCnt="0"/>
      <dgm:spPr/>
    </dgm:pt>
    <dgm:pt modelId="{3C9239F5-C2DE-48EC-96FD-9EFC841EA3D0}" type="pres">
      <dgm:prSet presAssocID="{91D95C60-68DF-4DEA-B185-AF5BEF630799}" presName="node" presStyleLbl="node1" presStyleIdx="5" presStyleCnt="7">
        <dgm:presLayoutVars>
          <dgm:bulletEnabled val="1"/>
        </dgm:presLayoutVars>
      </dgm:prSet>
      <dgm:spPr/>
      <dgm:t>
        <a:bodyPr/>
        <a:lstStyle/>
        <a:p>
          <a:endParaRPr lang="ru-RU"/>
        </a:p>
      </dgm:t>
    </dgm:pt>
    <dgm:pt modelId="{DE60E267-EEC5-4CB0-84E7-BF2545415215}" type="pres">
      <dgm:prSet presAssocID="{1EAF31F9-39EB-4F1C-A81C-CF0EE6A0F12A}" presName="sibTrans" presStyleCnt="0"/>
      <dgm:spPr/>
    </dgm:pt>
    <dgm:pt modelId="{EED44296-A279-4C39-AA4F-4B27E5D25ED9}" type="pres">
      <dgm:prSet presAssocID="{0EBBC729-6447-4C3D-A007-42BA412336B2}" presName="node" presStyleLbl="node1" presStyleIdx="6" presStyleCnt="7">
        <dgm:presLayoutVars>
          <dgm:bulletEnabled val="1"/>
        </dgm:presLayoutVars>
      </dgm:prSet>
      <dgm:spPr/>
      <dgm:t>
        <a:bodyPr/>
        <a:lstStyle/>
        <a:p>
          <a:endParaRPr lang="ru-RU"/>
        </a:p>
      </dgm:t>
    </dgm:pt>
  </dgm:ptLst>
  <dgm:cxnLst>
    <dgm:cxn modelId="{83ED706D-6EF9-4653-AAF4-3E4D1BFB0D91}" type="presOf" srcId="{0EBBC729-6447-4C3D-A007-42BA412336B2}" destId="{EED44296-A279-4C39-AA4F-4B27E5D25ED9}" srcOrd="0" destOrd="0" presId="urn:microsoft.com/office/officeart/2005/8/layout/default#3"/>
    <dgm:cxn modelId="{71E01330-590C-4F56-BDA0-C3B2DEE84F5D}" type="presOf" srcId="{94C10ADA-975E-4BB3-82DF-21BB970CBDB0}" destId="{5A6A49EB-6C1D-4FD8-81C4-D043A45A4A71}" srcOrd="0" destOrd="0" presId="urn:microsoft.com/office/officeart/2005/8/layout/default#3"/>
    <dgm:cxn modelId="{018A51B3-898B-43B6-8094-3D141E21EC62}" srcId="{6F1D3DD2-1ABC-4338-8E06-53FB48701FDD}" destId="{50AF98E8-4A57-422A-98A3-760343F0C15C}" srcOrd="3" destOrd="0" parTransId="{836EA4F3-5301-4435-9E14-4E87581B0363}" sibTransId="{B0930A60-0610-481D-AA45-75BC5DD39BEE}"/>
    <dgm:cxn modelId="{A9BEB6B9-077C-43B2-BBDE-85A582757DD1}" type="presOf" srcId="{6F1D3DD2-1ABC-4338-8E06-53FB48701FDD}" destId="{50379266-72D0-4D1D-AA27-4A4E09758B21}" srcOrd="0" destOrd="0" presId="urn:microsoft.com/office/officeart/2005/8/layout/default#3"/>
    <dgm:cxn modelId="{D8D2E416-1418-4B74-84E1-30829AD50E8B}" srcId="{6F1D3DD2-1ABC-4338-8E06-53FB48701FDD}" destId="{94C10ADA-975E-4BB3-82DF-21BB970CBDB0}" srcOrd="1" destOrd="0" parTransId="{6777A515-6D9F-41DB-9476-9368AC8F18DF}" sibTransId="{2F7F07DF-AC05-4F7A-9E9F-06CBBB6B5641}"/>
    <dgm:cxn modelId="{96724AE1-240C-4DF7-9EA8-2F9C0E0BAF35}" type="presOf" srcId="{596662AF-2318-49E3-817E-4013D7D8A138}" destId="{B73DC398-7B63-43EF-BD4B-24906064DEA7}" srcOrd="0" destOrd="0" presId="urn:microsoft.com/office/officeart/2005/8/layout/default#3"/>
    <dgm:cxn modelId="{545B6FD0-50F9-49A3-B92E-0146E6FA86B4}" type="presOf" srcId="{50AF98E8-4A57-422A-98A3-760343F0C15C}" destId="{C9A0104B-9D05-4DDA-8425-CEC1DC20CC66}" srcOrd="0" destOrd="0" presId="urn:microsoft.com/office/officeart/2005/8/layout/default#3"/>
    <dgm:cxn modelId="{CD1E9E35-F567-4D3F-957D-F6717C483410}" srcId="{6F1D3DD2-1ABC-4338-8E06-53FB48701FDD}" destId="{22D0F3D5-59C7-4526-A80C-C3A39A15AEDB}" srcOrd="0" destOrd="0" parTransId="{2CDC81C6-C70E-43F6-AFC8-D78DAAA3DA64}" sibTransId="{48505B06-B3AA-40C1-99DC-268F9F88676A}"/>
    <dgm:cxn modelId="{D98B33E8-21F5-4F57-AB34-040F3FD8AD94}" srcId="{6F1D3DD2-1ABC-4338-8E06-53FB48701FDD}" destId="{0EBBC729-6447-4C3D-A007-42BA412336B2}" srcOrd="6" destOrd="0" parTransId="{6ECC0E5B-A9F7-4337-A03C-6761CB5D6BEE}" sibTransId="{EA27B102-DE0A-45D0-9E58-279EE366F8B1}"/>
    <dgm:cxn modelId="{3B80FD96-AA91-48E3-B117-475CB63EAA1D}" type="presOf" srcId="{0E331812-D304-4868-9B4F-062BC91A238E}" destId="{B4B76E29-792B-48B0-8DE9-A77A9D117977}" srcOrd="0" destOrd="0" presId="urn:microsoft.com/office/officeart/2005/8/layout/default#3"/>
    <dgm:cxn modelId="{E65171B4-2CA1-4FF9-924D-B9AB7E6BDAD6}" type="presOf" srcId="{91D95C60-68DF-4DEA-B185-AF5BEF630799}" destId="{3C9239F5-C2DE-48EC-96FD-9EFC841EA3D0}" srcOrd="0" destOrd="0" presId="urn:microsoft.com/office/officeart/2005/8/layout/default#3"/>
    <dgm:cxn modelId="{C9A1A8D3-B4BC-4A31-BFD4-6687513910C8}" type="presOf" srcId="{22D0F3D5-59C7-4526-A80C-C3A39A15AEDB}" destId="{2885055E-01CD-47EF-8135-7F3E749EE8C9}" srcOrd="0" destOrd="0" presId="urn:microsoft.com/office/officeart/2005/8/layout/default#3"/>
    <dgm:cxn modelId="{73C12350-2641-4DF1-81A5-FCBDFC73B14F}" srcId="{6F1D3DD2-1ABC-4338-8E06-53FB48701FDD}" destId="{0E331812-D304-4868-9B4F-062BC91A238E}" srcOrd="4" destOrd="0" parTransId="{AFB94379-6A4E-494F-B57A-516D1A32ED06}" sibTransId="{6C0AFE3B-C821-431D-A5EC-17ACAF0817B0}"/>
    <dgm:cxn modelId="{BA16E6DD-6616-4827-9FCC-802A2AA1F63F}" srcId="{6F1D3DD2-1ABC-4338-8E06-53FB48701FDD}" destId="{91D95C60-68DF-4DEA-B185-AF5BEF630799}" srcOrd="5" destOrd="0" parTransId="{1FE9C2A7-BB3E-494B-9361-BBE6487CFCD7}" sibTransId="{1EAF31F9-39EB-4F1C-A81C-CF0EE6A0F12A}"/>
    <dgm:cxn modelId="{1B323144-AE6F-439F-8545-11E487CAE8FE}" srcId="{6F1D3DD2-1ABC-4338-8E06-53FB48701FDD}" destId="{596662AF-2318-49E3-817E-4013D7D8A138}" srcOrd="2" destOrd="0" parTransId="{19DE3DDB-C164-4794-BCD7-D0BB3F6BFF0A}" sibTransId="{63A4D92B-5743-4BBD-AAEC-0FED5526D1AE}"/>
    <dgm:cxn modelId="{0E9FA499-DD2B-4E05-A6C9-D6B684506585}" type="presParOf" srcId="{50379266-72D0-4D1D-AA27-4A4E09758B21}" destId="{2885055E-01CD-47EF-8135-7F3E749EE8C9}" srcOrd="0" destOrd="0" presId="urn:microsoft.com/office/officeart/2005/8/layout/default#3"/>
    <dgm:cxn modelId="{315A605D-2B15-44B3-96CF-7CF3FAC0C078}" type="presParOf" srcId="{50379266-72D0-4D1D-AA27-4A4E09758B21}" destId="{02492763-6B20-400E-ABC7-436ABC24241B}" srcOrd="1" destOrd="0" presId="urn:microsoft.com/office/officeart/2005/8/layout/default#3"/>
    <dgm:cxn modelId="{DBB66BB5-CFE8-4A22-A645-EF1860C14633}" type="presParOf" srcId="{50379266-72D0-4D1D-AA27-4A4E09758B21}" destId="{5A6A49EB-6C1D-4FD8-81C4-D043A45A4A71}" srcOrd="2" destOrd="0" presId="urn:microsoft.com/office/officeart/2005/8/layout/default#3"/>
    <dgm:cxn modelId="{181A686B-BBC3-4289-AB77-C427EBC9146F}" type="presParOf" srcId="{50379266-72D0-4D1D-AA27-4A4E09758B21}" destId="{3E2CFFFD-5E65-4EFE-949E-83707FAF55AE}" srcOrd="3" destOrd="0" presId="urn:microsoft.com/office/officeart/2005/8/layout/default#3"/>
    <dgm:cxn modelId="{723E9180-FAB3-4FCE-8E46-3482DDFC6B24}" type="presParOf" srcId="{50379266-72D0-4D1D-AA27-4A4E09758B21}" destId="{B73DC398-7B63-43EF-BD4B-24906064DEA7}" srcOrd="4" destOrd="0" presId="urn:microsoft.com/office/officeart/2005/8/layout/default#3"/>
    <dgm:cxn modelId="{E526872F-48FE-4902-A34C-ABE0BF014BFF}" type="presParOf" srcId="{50379266-72D0-4D1D-AA27-4A4E09758B21}" destId="{9061F7B0-196C-4BF5-A1DD-DBF15E4D02C5}" srcOrd="5" destOrd="0" presId="urn:microsoft.com/office/officeart/2005/8/layout/default#3"/>
    <dgm:cxn modelId="{35FC4108-97D2-4794-922B-0C778BCE562F}" type="presParOf" srcId="{50379266-72D0-4D1D-AA27-4A4E09758B21}" destId="{C9A0104B-9D05-4DDA-8425-CEC1DC20CC66}" srcOrd="6" destOrd="0" presId="urn:microsoft.com/office/officeart/2005/8/layout/default#3"/>
    <dgm:cxn modelId="{885DED9F-1724-421F-8BEE-6122D85A6944}" type="presParOf" srcId="{50379266-72D0-4D1D-AA27-4A4E09758B21}" destId="{BC0C33F5-D06B-4A25-B409-DB095BF83E51}" srcOrd="7" destOrd="0" presId="urn:microsoft.com/office/officeart/2005/8/layout/default#3"/>
    <dgm:cxn modelId="{2AA530CC-0BB3-4A07-9926-872C478109E3}" type="presParOf" srcId="{50379266-72D0-4D1D-AA27-4A4E09758B21}" destId="{B4B76E29-792B-48B0-8DE9-A77A9D117977}" srcOrd="8" destOrd="0" presId="urn:microsoft.com/office/officeart/2005/8/layout/default#3"/>
    <dgm:cxn modelId="{BE3C5489-8EF8-4B3D-83B6-AC27110B0C78}" type="presParOf" srcId="{50379266-72D0-4D1D-AA27-4A4E09758B21}" destId="{EB3FC098-5B99-46E5-8FC7-6C8F5DBE12AF}" srcOrd="9" destOrd="0" presId="urn:microsoft.com/office/officeart/2005/8/layout/default#3"/>
    <dgm:cxn modelId="{836B2566-BA2F-497C-9FBD-DF77E349AAF4}" type="presParOf" srcId="{50379266-72D0-4D1D-AA27-4A4E09758B21}" destId="{3C9239F5-C2DE-48EC-96FD-9EFC841EA3D0}" srcOrd="10" destOrd="0" presId="urn:microsoft.com/office/officeart/2005/8/layout/default#3"/>
    <dgm:cxn modelId="{9216ADE1-58FD-47C9-ABB8-AAAF09C0DAB0}" type="presParOf" srcId="{50379266-72D0-4D1D-AA27-4A4E09758B21}" destId="{DE60E267-EEC5-4CB0-84E7-BF2545415215}" srcOrd="11" destOrd="0" presId="urn:microsoft.com/office/officeart/2005/8/layout/default#3"/>
    <dgm:cxn modelId="{58016C4F-7505-43A4-A717-84DEC5C330EA}" type="presParOf" srcId="{50379266-72D0-4D1D-AA27-4A4E09758B21}" destId="{EED44296-A279-4C39-AA4F-4B27E5D25ED9}" srcOrd="1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274352-AD45-43B4-89AC-710B53B0E3A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FD7E5739-550E-4392-B2E8-8DDE80104AFC}">
      <dgm:prSet phldrT="[Текст]" custT="1"/>
      <dgm:spPr/>
      <dgm:t>
        <a:bodyPr/>
        <a:lstStyle/>
        <a:p>
          <a:r>
            <a:rPr lang="ru-RU" sz="1600" b="1" i="0" dirty="0" smtClean="0">
              <a:solidFill>
                <a:srgbClr val="FF0000"/>
              </a:solidFill>
              <a:latin typeface="Arial" panose="020B0604020202020204" pitchFamily="34" charset="0"/>
              <a:cs typeface="Arial" panose="020B0604020202020204" pitchFamily="34" charset="0"/>
            </a:rPr>
            <a:t>1.Мощное успокаивающее действие на ЦНС (центральную нервную систему). </a:t>
          </a:r>
        </a:p>
        <a:p>
          <a:r>
            <a:rPr lang="ru-RU" sz="1600" b="1" i="0" dirty="0" smtClean="0">
              <a:latin typeface="Arial" panose="020B0604020202020204" pitchFamily="34" charset="0"/>
              <a:cs typeface="Arial" panose="020B0604020202020204" pitchFamily="34" charset="0"/>
            </a:rPr>
            <a:t>Плавание </a:t>
          </a:r>
          <a:r>
            <a:rPr lang="ru-RU" sz="1600" b="1" i="0" dirty="0">
              <a:latin typeface="Arial" panose="020B0604020202020204" pitchFamily="34" charset="0"/>
              <a:cs typeface="Arial" panose="020B0604020202020204" pitchFamily="34" charset="0"/>
            </a:rPr>
            <a:t>оказывает </a:t>
          </a:r>
          <a:r>
            <a:rPr lang="ru-RU" sz="1600" b="1" i="0" dirty="0" smtClean="0">
              <a:latin typeface="Arial" panose="020B0604020202020204" pitchFamily="34" charset="0"/>
              <a:cs typeface="Arial" panose="020B0604020202020204" pitchFamily="34" charset="0"/>
            </a:rPr>
            <a:t>Ритмичные </a:t>
          </a:r>
          <a:r>
            <a:rPr lang="ru-RU" sz="1600" b="1" i="0" dirty="0">
              <a:latin typeface="Arial" panose="020B0604020202020204" pitchFamily="34" charset="0"/>
              <a:cs typeface="Arial" panose="020B0604020202020204" pitchFamily="34" charset="0"/>
            </a:rPr>
            <a:t>движения в воде и контролируемое дыхание избавляют от стресса и тревожности. Кроме того, во время плавания вырабатываются эндорфины — гормоны счастья. Они улучшают настроение и самочувствие в целом.</a:t>
          </a:r>
          <a:endParaRPr lang="ru-RU" sz="1600" b="1" dirty="0">
            <a:latin typeface="Arial" panose="020B0604020202020204" pitchFamily="34" charset="0"/>
            <a:cs typeface="Arial" panose="020B0604020202020204" pitchFamily="34" charset="0"/>
          </a:endParaRPr>
        </a:p>
      </dgm:t>
    </dgm:pt>
    <dgm:pt modelId="{48CE104E-AE0A-4459-B68D-7BC9AE444139}" type="parTrans" cxnId="{E1284434-F827-4DDA-B663-800AE12464D4}">
      <dgm:prSet/>
      <dgm:spPr/>
      <dgm:t>
        <a:bodyPr/>
        <a:lstStyle/>
        <a:p>
          <a:endParaRPr lang="ru-RU"/>
        </a:p>
      </dgm:t>
    </dgm:pt>
    <dgm:pt modelId="{7472B6CB-0C48-4B19-B303-0AD6743F0E85}" type="sibTrans" cxnId="{E1284434-F827-4DDA-B663-800AE12464D4}">
      <dgm:prSet/>
      <dgm:spPr/>
      <dgm:t>
        <a:bodyPr/>
        <a:lstStyle/>
        <a:p>
          <a:endParaRPr lang="ru-RU"/>
        </a:p>
      </dgm:t>
    </dgm:pt>
    <dgm:pt modelId="{9FE77FDC-1C81-49F9-A5C6-E32A45C3A102}">
      <dgm:prSet phldrT="[Текст]" custT="1"/>
      <dgm:spPr/>
      <dgm:t>
        <a:bodyPr/>
        <a:lstStyle/>
        <a:p>
          <a:r>
            <a:rPr lang="ru-RU" sz="1600" b="1" i="0" dirty="0" smtClean="0">
              <a:solidFill>
                <a:srgbClr val="FF0000"/>
              </a:solidFill>
              <a:latin typeface="Arial" panose="020B0604020202020204" pitchFamily="34" charset="0"/>
              <a:cs typeface="Arial" panose="020B0604020202020204" pitchFamily="34" charset="0"/>
            </a:rPr>
            <a:t>2.Снижению жировых отложений </a:t>
          </a:r>
        </a:p>
        <a:p>
          <a:r>
            <a:rPr lang="ru-RU" sz="1600" b="1" i="0" dirty="0" smtClean="0">
              <a:latin typeface="Arial" panose="020B0604020202020204" pitchFamily="34" charset="0"/>
              <a:cs typeface="Arial" panose="020B0604020202020204" pitchFamily="34" charset="0"/>
            </a:rPr>
            <a:t>Помимо </a:t>
          </a:r>
          <a:r>
            <a:rPr lang="ru-RU" sz="1600" b="1" i="0" dirty="0">
              <a:latin typeface="Arial" panose="020B0604020202020204" pitchFamily="34" charset="0"/>
              <a:cs typeface="Arial" panose="020B0604020202020204" pitchFamily="34" charset="0"/>
            </a:rPr>
            <a:t>этого, в воде организм расходует значительное количество </a:t>
          </a:r>
          <a:r>
            <a:rPr lang="ru-RU" sz="1600" b="1" i="0" dirty="0" err="1" smtClean="0">
              <a:latin typeface="Arial" panose="020B0604020202020204" pitchFamily="34" charset="0"/>
              <a:cs typeface="Arial" panose="020B0604020202020204" pitchFamily="34" charset="0"/>
            </a:rPr>
            <a:t>энергии.В</a:t>
          </a:r>
          <a:r>
            <a:rPr lang="ru-RU" sz="1600" b="1" i="0" dirty="0" smtClean="0">
              <a:latin typeface="Arial" panose="020B0604020202020204" pitchFamily="34" charset="0"/>
              <a:cs typeface="Arial" panose="020B0604020202020204" pitchFamily="34" charset="0"/>
            </a:rPr>
            <a:t> </a:t>
          </a:r>
          <a:r>
            <a:rPr lang="ru-RU" sz="1600" b="1" i="0" dirty="0">
              <a:latin typeface="Arial" panose="020B0604020202020204" pitchFamily="34" charset="0"/>
              <a:cs typeface="Arial" panose="020B0604020202020204" pitchFamily="34" charset="0"/>
            </a:rPr>
            <a:t>результате ускоряется метаболизм и калории сжигаются даже после окончания занятия. Таким образом, плавание — это еще и эффективное средство для похудения и поддержания оптимальной формы в долгосрочной перспективе</a:t>
          </a:r>
          <a:r>
            <a:rPr lang="ru-RU" sz="1400" b="0" i="0" dirty="0"/>
            <a:t>.</a:t>
          </a:r>
          <a:endParaRPr lang="ru-RU" sz="1400" dirty="0"/>
        </a:p>
      </dgm:t>
    </dgm:pt>
    <dgm:pt modelId="{9DF75560-2168-4A0B-AEC1-0202A467CE08}" type="parTrans" cxnId="{CEB4BB3E-A993-4BD0-B0C7-D54F353D3109}">
      <dgm:prSet/>
      <dgm:spPr/>
      <dgm:t>
        <a:bodyPr/>
        <a:lstStyle/>
        <a:p>
          <a:endParaRPr lang="ru-RU"/>
        </a:p>
      </dgm:t>
    </dgm:pt>
    <dgm:pt modelId="{BC180E1F-F66B-4FE1-B5F8-0DFCF80BB763}" type="sibTrans" cxnId="{CEB4BB3E-A993-4BD0-B0C7-D54F353D3109}">
      <dgm:prSet/>
      <dgm:spPr/>
      <dgm:t>
        <a:bodyPr/>
        <a:lstStyle/>
        <a:p>
          <a:endParaRPr lang="ru-RU"/>
        </a:p>
      </dgm:t>
    </dgm:pt>
    <dgm:pt modelId="{939DC042-3E5A-4985-8431-67DCE221C99E}">
      <dgm:prSet phldrT="[Текст]" custT="1"/>
      <dgm:spPr/>
      <dgm:t>
        <a:bodyPr/>
        <a:lstStyle/>
        <a:p>
          <a:r>
            <a:rPr lang="ru-RU" sz="1600" b="1" i="0" dirty="0" smtClean="0">
              <a:solidFill>
                <a:srgbClr val="FF0000"/>
              </a:solidFill>
              <a:latin typeface="Arial" panose="020B0604020202020204" pitchFamily="34" charset="0"/>
              <a:cs typeface="Arial" panose="020B0604020202020204" pitchFamily="34" charset="0"/>
            </a:rPr>
            <a:t>3.Укрепляют иммунную систему.</a:t>
          </a:r>
        </a:p>
        <a:p>
          <a:r>
            <a:rPr lang="ru-RU" sz="1600" b="1" i="0" dirty="0" smtClean="0">
              <a:solidFill>
                <a:srgbClr val="FF0000"/>
              </a:solidFill>
              <a:latin typeface="Arial" panose="020B0604020202020204" pitchFamily="34" charset="0"/>
              <a:cs typeface="Arial" panose="020B0604020202020204" pitchFamily="34" charset="0"/>
            </a:rPr>
            <a:t> </a:t>
          </a:r>
          <a:r>
            <a:rPr lang="ru-RU" sz="1600" b="1" i="0" dirty="0" smtClean="0">
              <a:latin typeface="Arial" panose="020B0604020202020204" pitchFamily="34" charset="0"/>
              <a:cs typeface="Arial" panose="020B0604020202020204" pitchFamily="34" charset="0"/>
            </a:rPr>
            <a:t>Регулярные </a:t>
          </a:r>
          <a:r>
            <a:rPr lang="ru-RU" sz="1600" b="1" i="0" dirty="0">
              <a:latin typeface="Arial" panose="020B0604020202020204" pitchFamily="34" charset="0"/>
              <a:cs typeface="Arial" panose="020B0604020202020204" pitchFamily="34" charset="0"/>
            </a:rPr>
            <a:t>занятия плаванием значительно </a:t>
          </a:r>
          <a:r>
            <a:rPr lang="ru-RU" sz="1600" b="1" i="0" dirty="0" smtClean="0">
              <a:latin typeface="Arial" panose="020B0604020202020204" pitchFamily="34" charset="0"/>
              <a:cs typeface="Arial" panose="020B0604020202020204" pitchFamily="34" charset="0"/>
            </a:rPr>
            <a:t>Умеренная </a:t>
          </a:r>
          <a:r>
            <a:rPr lang="ru-RU" sz="1600" b="1" i="0" dirty="0">
              <a:latin typeface="Arial" panose="020B0604020202020204" pitchFamily="34" charset="0"/>
              <a:cs typeface="Arial" panose="020B0604020202020204" pitchFamily="34" charset="0"/>
            </a:rPr>
            <a:t>физическая нагрузка в воде стимулирует выработку лейкоцитов — клеток, отвечающих за защиту организма от инфекций, улучшает кровообращение и лимфоток, за счет чего токсины из организма выводятся быстрее. </a:t>
          </a:r>
          <a:endParaRPr lang="ru-RU" sz="1600" b="1" dirty="0">
            <a:latin typeface="Arial" panose="020B0604020202020204" pitchFamily="34" charset="0"/>
            <a:cs typeface="Arial" panose="020B0604020202020204" pitchFamily="34" charset="0"/>
          </a:endParaRPr>
        </a:p>
      </dgm:t>
    </dgm:pt>
    <dgm:pt modelId="{4094D6DE-5BD2-4EE9-AAFB-CD8694F0301D}" type="parTrans" cxnId="{D8FA194E-CF53-4853-A703-E71CB7A7CB4B}">
      <dgm:prSet/>
      <dgm:spPr/>
      <dgm:t>
        <a:bodyPr/>
        <a:lstStyle/>
        <a:p>
          <a:endParaRPr lang="ru-RU"/>
        </a:p>
      </dgm:t>
    </dgm:pt>
    <dgm:pt modelId="{6BEBBE40-6592-41D3-96D8-52F38ADD0FE8}" type="sibTrans" cxnId="{D8FA194E-CF53-4853-A703-E71CB7A7CB4B}">
      <dgm:prSet/>
      <dgm:spPr/>
      <dgm:t>
        <a:bodyPr/>
        <a:lstStyle/>
        <a:p>
          <a:endParaRPr lang="ru-RU"/>
        </a:p>
      </dgm:t>
    </dgm:pt>
    <dgm:pt modelId="{6908D625-7068-4592-8BB9-8D02F81C9A39}" type="pres">
      <dgm:prSet presAssocID="{26274352-AD45-43B4-89AC-710B53B0E3AC}" presName="Name0" presStyleCnt="0">
        <dgm:presLayoutVars>
          <dgm:chMax val="7"/>
          <dgm:chPref val="7"/>
          <dgm:dir/>
        </dgm:presLayoutVars>
      </dgm:prSet>
      <dgm:spPr/>
      <dgm:t>
        <a:bodyPr/>
        <a:lstStyle/>
        <a:p>
          <a:endParaRPr lang="ru-RU"/>
        </a:p>
      </dgm:t>
    </dgm:pt>
    <dgm:pt modelId="{F5364F3D-B108-4CBB-95D8-F9A748F274FA}" type="pres">
      <dgm:prSet presAssocID="{26274352-AD45-43B4-89AC-710B53B0E3AC}" presName="Name1" presStyleCnt="0"/>
      <dgm:spPr/>
    </dgm:pt>
    <dgm:pt modelId="{C84B4364-4289-4CC0-8A11-F9ADC93967C6}" type="pres">
      <dgm:prSet presAssocID="{26274352-AD45-43B4-89AC-710B53B0E3AC}" presName="cycle" presStyleCnt="0"/>
      <dgm:spPr/>
    </dgm:pt>
    <dgm:pt modelId="{DB43960D-EEE1-4ECF-9C77-499B8F3E2699}" type="pres">
      <dgm:prSet presAssocID="{26274352-AD45-43B4-89AC-710B53B0E3AC}" presName="srcNode" presStyleLbl="node1" presStyleIdx="0" presStyleCnt="3"/>
      <dgm:spPr/>
    </dgm:pt>
    <dgm:pt modelId="{0B13FD24-0E4C-4845-914E-C7A571F1ABD1}" type="pres">
      <dgm:prSet presAssocID="{26274352-AD45-43B4-89AC-710B53B0E3AC}" presName="conn" presStyleLbl="parChTrans1D2" presStyleIdx="0" presStyleCnt="1"/>
      <dgm:spPr/>
      <dgm:t>
        <a:bodyPr/>
        <a:lstStyle/>
        <a:p>
          <a:endParaRPr lang="ru-RU"/>
        </a:p>
      </dgm:t>
    </dgm:pt>
    <dgm:pt modelId="{A86A36D7-2630-47DC-9882-EA78618173D3}" type="pres">
      <dgm:prSet presAssocID="{26274352-AD45-43B4-89AC-710B53B0E3AC}" presName="extraNode" presStyleLbl="node1" presStyleIdx="0" presStyleCnt="3"/>
      <dgm:spPr/>
    </dgm:pt>
    <dgm:pt modelId="{6CD2A28C-EA72-41D8-8651-F788B15F838A}" type="pres">
      <dgm:prSet presAssocID="{26274352-AD45-43B4-89AC-710B53B0E3AC}" presName="dstNode" presStyleLbl="node1" presStyleIdx="0" presStyleCnt="3"/>
      <dgm:spPr/>
    </dgm:pt>
    <dgm:pt modelId="{D9E3BAD8-F517-40D8-BA7C-4AFE593FCE35}" type="pres">
      <dgm:prSet presAssocID="{FD7E5739-550E-4392-B2E8-8DDE80104AFC}" presName="text_1" presStyleLbl="node1" presStyleIdx="0" presStyleCnt="3" custScaleX="102116" custScaleY="162880" custLinFactNeighborX="-299" custLinFactNeighborY="-28506">
        <dgm:presLayoutVars>
          <dgm:bulletEnabled val="1"/>
        </dgm:presLayoutVars>
      </dgm:prSet>
      <dgm:spPr/>
      <dgm:t>
        <a:bodyPr/>
        <a:lstStyle/>
        <a:p>
          <a:endParaRPr lang="ru-RU"/>
        </a:p>
      </dgm:t>
    </dgm:pt>
    <dgm:pt modelId="{10DDB39B-C5F0-41A9-8B4A-62A2F71FD8A2}" type="pres">
      <dgm:prSet presAssocID="{FD7E5739-550E-4392-B2E8-8DDE80104AFC}" presName="accent_1" presStyleCnt="0"/>
      <dgm:spPr/>
    </dgm:pt>
    <dgm:pt modelId="{B032958D-A884-488F-B6C6-BA6D1B535033}" type="pres">
      <dgm:prSet presAssocID="{FD7E5739-550E-4392-B2E8-8DDE80104AFC}" presName="accentRepeatNode" presStyleLbl="solidFgAcc1" presStyleIdx="0" presStyleCnt="3" custScaleX="4948" custScaleY="4948"/>
      <dgm:spPr/>
    </dgm:pt>
    <dgm:pt modelId="{A2567A9A-4CB0-4CAE-92FA-78DCD06D48E7}" type="pres">
      <dgm:prSet presAssocID="{9FE77FDC-1C81-49F9-A5C6-E32A45C3A102}" presName="text_2" presStyleLbl="node1" presStyleIdx="1" presStyleCnt="3" custScaleX="104674" custScaleY="169995" custLinFactNeighborX="-2164" custLinFactNeighborY="6263">
        <dgm:presLayoutVars>
          <dgm:bulletEnabled val="1"/>
        </dgm:presLayoutVars>
      </dgm:prSet>
      <dgm:spPr/>
      <dgm:t>
        <a:bodyPr/>
        <a:lstStyle/>
        <a:p>
          <a:endParaRPr lang="ru-RU"/>
        </a:p>
      </dgm:t>
    </dgm:pt>
    <dgm:pt modelId="{848A8AF1-4C72-4D93-9589-70BDE117FC26}" type="pres">
      <dgm:prSet presAssocID="{9FE77FDC-1C81-49F9-A5C6-E32A45C3A102}" presName="accent_2" presStyleCnt="0"/>
      <dgm:spPr/>
    </dgm:pt>
    <dgm:pt modelId="{BA4CBA04-6F19-4C5F-AFEE-2E5E69674375}" type="pres">
      <dgm:prSet presAssocID="{9FE77FDC-1C81-49F9-A5C6-E32A45C3A102}" presName="accentRepeatNode" presStyleLbl="solidFgAcc1" presStyleIdx="1" presStyleCnt="3" custFlipVert="1" custFlipHor="1" custScaleX="4948" custScaleY="4948"/>
      <dgm:spPr/>
    </dgm:pt>
    <dgm:pt modelId="{AA364103-6013-4855-ADF3-D9C7DA6BA4B2}" type="pres">
      <dgm:prSet presAssocID="{939DC042-3E5A-4985-8431-67DCE221C99E}" presName="text_3" presStyleLbl="node1" presStyleIdx="2" presStyleCnt="3" custScaleX="102303" custScaleY="170112" custLinFactNeighborX="-1474" custLinFactNeighborY="25335">
        <dgm:presLayoutVars>
          <dgm:bulletEnabled val="1"/>
        </dgm:presLayoutVars>
      </dgm:prSet>
      <dgm:spPr/>
      <dgm:t>
        <a:bodyPr/>
        <a:lstStyle/>
        <a:p>
          <a:endParaRPr lang="ru-RU"/>
        </a:p>
      </dgm:t>
    </dgm:pt>
    <dgm:pt modelId="{8DD0387F-A8AD-4578-B07F-F7A6BA48CA78}" type="pres">
      <dgm:prSet presAssocID="{939DC042-3E5A-4985-8431-67DCE221C99E}" presName="accent_3" presStyleCnt="0"/>
      <dgm:spPr/>
    </dgm:pt>
    <dgm:pt modelId="{79C41D10-028C-4705-93B6-073BD51834BA}" type="pres">
      <dgm:prSet presAssocID="{939DC042-3E5A-4985-8431-67DCE221C99E}" presName="accentRepeatNode" presStyleLbl="solidFgAcc1" presStyleIdx="2" presStyleCnt="3" custFlipVert="1" custScaleX="4948" custScaleY="4948" custLinFactNeighborX="6970" custLinFactNeighborY="5576"/>
      <dgm:spPr/>
    </dgm:pt>
  </dgm:ptLst>
  <dgm:cxnLst>
    <dgm:cxn modelId="{BBC3BE6E-7A2A-4A62-A519-195E65B7D6A5}" type="presOf" srcId="{7472B6CB-0C48-4B19-B303-0AD6743F0E85}" destId="{0B13FD24-0E4C-4845-914E-C7A571F1ABD1}" srcOrd="0" destOrd="0" presId="urn:microsoft.com/office/officeart/2008/layout/VerticalCurvedList"/>
    <dgm:cxn modelId="{0BD31873-E186-4054-83B3-D13A08BB6E11}" type="presOf" srcId="{9FE77FDC-1C81-49F9-A5C6-E32A45C3A102}" destId="{A2567A9A-4CB0-4CAE-92FA-78DCD06D48E7}" srcOrd="0" destOrd="0" presId="urn:microsoft.com/office/officeart/2008/layout/VerticalCurvedList"/>
    <dgm:cxn modelId="{CEB4BB3E-A993-4BD0-B0C7-D54F353D3109}" srcId="{26274352-AD45-43B4-89AC-710B53B0E3AC}" destId="{9FE77FDC-1C81-49F9-A5C6-E32A45C3A102}" srcOrd="1" destOrd="0" parTransId="{9DF75560-2168-4A0B-AEC1-0202A467CE08}" sibTransId="{BC180E1F-F66B-4FE1-B5F8-0DFCF80BB763}"/>
    <dgm:cxn modelId="{1A93CD01-F0CE-4C9C-8541-9309E54AB33A}" type="presOf" srcId="{FD7E5739-550E-4392-B2E8-8DDE80104AFC}" destId="{D9E3BAD8-F517-40D8-BA7C-4AFE593FCE35}" srcOrd="0" destOrd="0" presId="urn:microsoft.com/office/officeart/2008/layout/VerticalCurvedList"/>
    <dgm:cxn modelId="{2743D414-DA29-4110-A01A-CB3759A27D01}" type="presOf" srcId="{939DC042-3E5A-4985-8431-67DCE221C99E}" destId="{AA364103-6013-4855-ADF3-D9C7DA6BA4B2}" srcOrd="0" destOrd="0" presId="urn:microsoft.com/office/officeart/2008/layout/VerticalCurvedList"/>
    <dgm:cxn modelId="{D8FA194E-CF53-4853-A703-E71CB7A7CB4B}" srcId="{26274352-AD45-43B4-89AC-710B53B0E3AC}" destId="{939DC042-3E5A-4985-8431-67DCE221C99E}" srcOrd="2" destOrd="0" parTransId="{4094D6DE-5BD2-4EE9-AAFB-CD8694F0301D}" sibTransId="{6BEBBE40-6592-41D3-96D8-52F38ADD0FE8}"/>
    <dgm:cxn modelId="{D0ECA409-F8C5-4B35-84AB-A4D326BB1C70}" type="presOf" srcId="{26274352-AD45-43B4-89AC-710B53B0E3AC}" destId="{6908D625-7068-4592-8BB9-8D02F81C9A39}" srcOrd="0" destOrd="0" presId="urn:microsoft.com/office/officeart/2008/layout/VerticalCurvedList"/>
    <dgm:cxn modelId="{E1284434-F827-4DDA-B663-800AE12464D4}" srcId="{26274352-AD45-43B4-89AC-710B53B0E3AC}" destId="{FD7E5739-550E-4392-B2E8-8DDE80104AFC}" srcOrd="0" destOrd="0" parTransId="{48CE104E-AE0A-4459-B68D-7BC9AE444139}" sibTransId="{7472B6CB-0C48-4B19-B303-0AD6743F0E85}"/>
    <dgm:cxn modelId="{63ADF3CA-523D-47D1-A150-2C06F9E5C160}" type="presParOf" srcId="{6908D625-7068-4592-8BB9-8D02F81C9A39}" destId="{F5364F3D-B108-4CBB-95D8-F9A748F274FA}" srcOrd="0" destOrd="0" presId="urn:microsoft.com/office/officeart/2008/layout/VerticalCurvedList"/>
    <dgm:cxn modelId="{DA9EC055-EAFB-4D7E-9A9C-F1FA3B1BCC42}" type="presParOf" srcId="{F5364F3D-B108-4CBB-95D8-F9A748F274FA}" destId="{C84B4364-4289-4CC0-8A11-F9ADC93967C6}" srcOrd="0" destOrd="0" presId="urn:microsoft.com/office/officeart/2008/layout/VerticalCurvedList"/>
    <dgm:cxn modelId="{F1424A89-35E4-43DE-9A1C-88F7D9B68D50}" type="presParOf" srcId="{C84B4364-4289-4CC0-8A11-F9ADC93967C6}" destId="{DB43960D-EEE1-4ECF-9C77-499B8F3E2699}" srcOrd="0" destOrd="0" presId="urn:microsoft.com/office/officeart/2008/layout/VerticalCurvedList"/>
    <dgm:cxn modelId="{F11E2A7A-337A-42D8-8FB4-807A69A7C6CC}" type="presParOf" srcId="{C84B4364-4289-4CC0-8A11-F9ADC93967C6}" destId="{0B13FD24-0E4C-4845-914E-C7A571F1ABD1}" srcOrd="1" destOrd="0" presId="urn:microsoft.com/office/officeart/2008/layout/VerticalCurvedList"/>
    <dgm:cxn modelId="{57C0F33E-BFBE-46FA-A9BC-BA6B1D70E38A}" type="presParOf" srcId="{C84B4364-4289-4CC0-8A11-F9ADC93967C6}" destId="{A86A36D7-2630-47DC-9882-EA78618173D3}" srcOrd="2" destOrd="0" presId="urn:microsoft.com/office/officeart/2008/layout/VerticalCurvedList"/>
    <dgm:cxn modelId="{F27D8E56-B87A-469B-937F-90263B1D4262}" type="presParOf" srcId="{C84B4364-4289-4CC0-8A11-F9ADC93967C6}" destId="{6CD2A28C-EA72-41D8-8651-F788B15F838A}" srcOrd="3" destOrd="0" presId="urn:microsoft.com/office/officeart/2008/layout/VerticalCurvedList"/>
    <dgm:cxn modelId="{1CCB5689-CEB2-43B8-8762-1AA8BB204B31}" type="presParOf" srcId="{F5364F3D-B108-4CBB-95D8-F9A748F274FA}" destId="{D9E3BAD8-F517-40D8-BA7C-4AFE593FCE35}" srcOrd="1" destOrd="0" presId="urn:microsoft.com/office/officeart/2008/layout/VerticalCurvedList"/>
    <dgm:cxn modelId="{615D9E36-BBD0-4851-A328-B8F1D8FBCF67}" type="presParOf" srcId="{F5364F3D-B108-4CBB-95D8-F9A748F274FA}" destId="{10DDB39B-C5F0-41A9-8B4A-62A2F71FD8A2}" srcOrd="2" destOrd="0" presId="urn:microsoft.com/office/officeart/2008/layout/VerticalCurvedList"/>
    <dgm:cxn modelId="{5AAF11C7-3E30-406E-95DF-1DB118C99009}" type="presParOf" srcId="{10DDB39B-C5F0-41A9-8B4A-62A2F71FD8A2}" destId="{B032958D-A884-488F-B6C6-BA6D1B535033}" srcOrd="0" destOrd="0" presId="urn:microsoft.com/office/officeart/2008/layout/VerticalCurvedList"/>
    <dgm:cxn modelId="{29537833-1FCD-4FF0-A194-40C2FF6DD03F}" type="presParOf" srcId="{F5364F3D-B108-4CBB-95D8-F9A748F274FA}" destId="{A2567A9A-4CB0-4CAE-92FA-78DCD06D48E7}" srcOrd="3" destOrd="0" presId="urn:microsoft.com/office/officeart/2008/layout/VerticalCurvedList"/>
    <dgm:cxn modelId="{E6B8EB45-D84A-42DE-A6FE-DCCAA6509B55}" type="presParOf" srcId="{F5364F3D-B108-4CBB-95D8-F9A748F274FA}" destId="{848A8AF1-4C72-4D93-9589-70BDE117FC26}" srcOrd="4" destOrd="0" presId="urn:microsoft.com/office/officeart/2008/layout/VerticalCurvedList"/>
    <dgm:cxn modelId="{525EA5A7-C425-4C0F-BDB8-265BB31B5F45}" type="presParOf" srcId="{848A8AF1-4C72-4D93-9589-70BDE117FC26}" destId="{BA4CBA04-6F19-4C5F-AFEE-2E5E69674375}" srcOrd="0" destOrd="0" presId="urn:microsoft.com/office/officeart/2008/layout/VerticalCurvedList"/>
    <dgm:cxn modelId="{89BE8334-E8A7-4933-8AAF-62CD325FA174}" type="presParOf" srcId="{F5364F3D-B108-4CBB-95D8-F9A748F274FA}" destId="{AA364103-6013-4855-ADF3-D9C7DA6BA4B2}" srcOrd="5" destOrd="0" presId="urn:microsoft.com/office/officeart/2008/layout/VerticalCurvedList"/>
    <dgm:cxn modelId="{AB653CDD-8A23-4681-91A2-5661C66ECBD9}" type="presParOf" srcId="{F5364F3D-B108-4CBB-95D8-F9A748F274FA}" destId="{8DD0387F-A8AD-4578-B07F-F7A6BA48CA78}" srcOrd="6" destOrd="0" presId="urn:microsoft.com/office/officeart/2008/layout/VerticalCurvedList"/>
    <dgm:cxn modelId="{A0707694-4188-41DA-B373-BDB5A7826343}" type="presParOf" srcId="{8DD0387F-A8AD-4578-B07F-F7A6BA48CA78}" destId="{79C41D10-028C-4705-93B6-073BD51834B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DEA827-91E2-4A43-B81B-4B4174CC8FD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5CF57C4A-3B7E-4D5D-81AA-8CF7ED0813A4}">
      <dgm:prSet phldrT="[Текст]" custT="1"/>
      <dgm:spPr/>
      <dgm:t>
        <a:bodyPr/>
        <a:lstStyle/>
        <a:p>
          <a:r>
            <a:rPr lang="ru-RU" sz="1600" b="1" i="0" dirty="0">
              <a:latin typeface="Arial" pitchFamily="34" charset="0"/>
              <a:cs typeface="Arial" pitchFamily="34" charset="0"/>
            </a:rPr>
            <a:t>Для новичков оптимально выбрать </a:t>
          </a:r>
          <a:r>
            <a:rPr lang="ru-RU" sz="1600" b="1" i="0" dirty="0">
              <a:solidFill>
                <a:srgbClr val="FF0000"/>
              </a:solidFill>
              <a:latin typeface="Arial" pitchFamily="34" charset="0"/>
              <a:cs typeface="Arial" pitchFamily="34" charset="0"/>
            </a:rPr>
            <a:t>брасс или кроль </a:t>
          </a:r>
          <a:r>
            <a:rPr lang="ru-RU" sz="1600" b="1" i="0" dirty="0">
              <a:latin typeface="Arial" pitchFamily="34" charset="0"/>
              <a:cs typeface="Arial" pitchFamily="34" charset="0"/>
            </a:rPr>
            <a:t>— эти стили относительно просты в освоении. Первые занятия лучше проводить под руководством инструктора, который поможет освоить правильную технику. Важно начинать с коротких заплывов, постепенно увеличивая время и интенсивность тренировок.</a:t>
          </a:r>
          <a:endParaRPr lang="ru-RU" sz="1600" b="1" dirty="0">
            <a:latin typeface="Arial" pitchFamily="34" charset="0"/>
            <a:cs typeface="Arial" pitchFamily="34" charset="0"/>
          </a:endParaRPr>
        </a:p>
      </dgm:t>
    </dgm:pt>
    <dgm:pt modelId="{18E6E737-6C37-46DA-937C-86F586B1C482}" type="parTrans" cxnId="{46A9D109-15EF-4791-AEE8-FC42D3CC213E}">
      <dgm:prSet/>
      <dgm:spPr/>
      <dgm:t>
        <a:bodyPr/>
        <a:lstStyle/>
        <a:p>
          <a:endParaRPr lang="ru-RU"/>
        </a:p>
      </dgm:t>
    </dgm:pt>
    <dgm:pt modelId="{1AF4ADB1-AA13-4350-A0FB-17D0704C940E}" type="sibTrans" cxnId="{46A9D109-15EF-4791-AEE8-FC42D3CC213E}">
      <dgm:prSet/>
      <dgm:spPr/>
      <dgm:t>
        <a:bodyPr/>
        <a:lstStyle/>
        <a:p>
          <a:endParaRPr lang="ru-RU"/>
        </a:p>
      </dgm:t>
    </dgm:pt>
    <dgm:pt modelId="{5CA48DBD-02DD-444D-91E5-2A4747B97976}">
      <dgm:prSet phldrT="[Текст]" custT="1"/>
      <dgm:spPr/>
      <dgm:t>
        <a:bodyPr/>
        <a:lstStyle/>
        <a:p>
          <a:r>
            <a:rPr lang="ru-RU" sz="1600" b="1" i="0" dirty="0">
              <a:latin typeface="Arial" panose="020B0604020202020204" pitchFamily="34" charset="0"/>
              <a:cs typeface="Arial" panose="020B0604020202020204" pitchFamily="34" charset="0"/>
            </a:rPr>
            <a:t>Плавание отлично сочетается с другими видами спорта. Оно может служить </a:t>
          </a:r>
          <a:r>
            <a:rPr lang="ru-RU" sz="1600" b="1" i="0" dirty="0">
              <a:solidFill>
                <a:srgbClr val="FF0000"/>
              </a:solidFill>
              <a:latin typeface="Arial" panose="020B0604020202020204" pitchFamily="34" charset="0"/>
              <a:cs typeface="Arial" panose="020B0604020202020204" pitchFamily="34" charset="0"/>
            </a:rPr>
            <a:t>дополнительной кардионагрузкой для силовых атлетов</a:t>
          </a:r>
          <a:r>
            <a:rPr lang="ru-RU" sz="1600" b="1" i="0" dirty="0">
              <a:latin typeface="Arial" panose="020B0604020202020204" pitchFamily="34" charset="0"/>
              <a:cs typeface="Arial" panose="020B0604020202020204" pitchFamily="34" charset="0"/>
            </a:rPr>
            <a:t>, сделать нагрузки разнообразнее или стать способом активного восстановления после интенсивных тренировок</a:t>
          </a:r>
          <a:r>
            <a:rPr lang="ru-RU" sz="1600" b="1" i="0" dirty="0"/>
            <a:t>.</a:t>
          </a:r>
          <a:endParaRPr lang="ru-RU" sz="1600" b="1" dirty="0"/>
        </a:p>
      </dgm:t>
    </dgm:pt>
    <dgm:pt modelId="{92DC2E6F-A1A7-42DD-B256-B01DBA29A1C5}" type="parTrans" cxnId="{F397E34C-A9D9-47EA-9C55-B95625028425}">
      <dgm:prSet/>
      <dgm:spPr/>
      <dgm:t>
        <a:bodyPr/>
        <a:lstStyle/>
        <a:p>
          <a:endParaRPr lang="ru-RU"/>
        </a:p>
      </dgm:t>
    </dgm:pt>
    <dgm:pt modelId="{E7A4326E-0A5E-4497-B48E-02B37A4ABBF7}" type="sibTrans" cxnId="{F397E34C-A9D9-47EA-9C55-B95625028425}">
      <dgm:prSet/>
      <dgm:spPr/>
      <dgm:t>
        <a:bodyPr/>
        <a:lstStyle/>
        <a:p>
          <a:endParaRPr lang="ru-RU"/>
        </a:p>
      </dgm:t>
    </dgm:pt>
    <dgm:pt modelId="{52E115CC-A5D5-408E-A94A-BD4165A23829}">
      <dgm:prSet phldrT="[Текст]" custT="1"/>
      <dgm:spPr/>
      <dgm:t>
        <a:bodyPr/>
        <a:lstStyle/>
        <a:p>
          <a:r>
            <a:rPr lang="ru-RU" sz="1600" b="1" i="0" dirty="0">
              <a:latin typeface="Arial" panose="020B0604020202020204" pitchFamily="34" charset="0"/>
              <a:cs typeface="Arial" panose="020B0604020202020204" pitchFamily="34" charset="0"/>
            </a:rPr>
            <a:t>Несмотря на общую безопасность, при занятиях плаванием следует соблюдать некоторые </a:t>
          </a:r>
          <a:r>
            <a:rPr lang="ru-RU" sz="1600" b="1" i="0" dirty="0">
              <a:solidFill>
                <a:srgbClr val="FF0000"/>
              </a:solidFill>
              <a:latin typeface="Arial" panose="020B0604020202020204" pitchFamily="34" charset="0"/>
              <a:cs typeface="Arial" panose="020B0604020202020204" pitchFamily="34" charset="0"/>
            </a:rPr>
            <a:t>меры предосторожности</a:t>
          </a:r>
          <a:r>
            <a:rPr lang="ru-RU" sz="1600" b="1" i="0" dirty="0">
              <a:latin typeface="Arial" panose="020B0604020202020204" pitchFamily="34" charset="0"/>
              <a:cs typeface="Arial" panose="020B0604020202020204" pitchFamily="34" charset="0"/>
            </a:rPr>
            <a:t>. Важно не переохлаждаться, использовать специальные очки для защиты глаз и плавательную шапочку. </a:t>
          </a:r>
          <a:endParaRPr lang="ru-RU" sz="1600" b="1" dirty="0">
            <a:latin typeface="Arial" panose="020B0604020202020204" pitchFamily="34" charset="0"/>
            <a:cs typeface="Arial" panose="020B0604020202020204" pitchFamily="34" charset="0"/>
          </a:endParaRPr>
        </a:p>
      </dgm:t>
    </dgm:pt>
    <dgm:pt modelId="{2A0B1108-CB38-42A2-A0EB-3C7E531EF66F}" type="parTrans" cxnId="{3FC36FAA-A550-4630-A429-9D523EE50E0F}">
      <dgm:prSet/>
      <dgm:spPr/>
      <dgm:t>
        <a:bodyPr/>
        <a:lstStyle/>
        <a:p>
          <a:endParaRPr lang="ru-RU"/>
        </a:p>
      </dgm:t>
    </dgm:pt>
    <dgm:pt modelId="{97697AC5-F95E-4457-9306-0D533E99B833}" type="sibTrans" cxnId="{3FC36FAA-A550-4630-A429-9D523EE50E0F}">
      <dgm:prSet/>
      <dgm:spPr/>
      <dgm:t>
        <a:bodyPr/>
        <a:lstStyle/>
        <a:p>
          <a:endParaRPr lang="ru-RU"/>
        </a:p>
      </dgm:t>
    </dgm:pt>
    <dgm:pt modelId="{3E0E94C1-AEB8-4FF1-A3D0-585E87C4EB67}" type="pres">
      <dgm:prSet presAssocID="{3EDEA827-91E2-4A43-B81B-4B4174CC8FDB}" presName="Name0" presStyleCnt="0">
        <dgm:presLayoutVars>
          <dgm:chMax val="7"/>
          <dgm:chPref val="7"/>
          <dgm:dir/>
        </dgm:presLayoutVars>
      </dgm:prSet>
      <dgm:spPr/>
      <dgm:t>
        <a:bodyPr/>
        <a:lstStyle/>
        <a:p>
          <a:endParaRPr lang="ru-RU"/>
        </a:p>
      </dgm:t>
    </dgm:pt>
    <dgm:pt modelId="{B6B1F0AA-145E-4F01-B024-902CE459D071}" type="pres">
      <dgm:prSet presAssocID="{3EDEA827-91E2-4A43-B81B-4B4174CC8FDB}" presName="Name1" presStyleCnt="0"/>
      <dgm:spPr/>
    </dgm:pt>
    <dgm:pt modelId="{985A09BD-743D-4BBE-AFBB-1AD4ED3127C6}" type="pres">
      <dgm:prSet presAssocID="{3EDEA827-91E2-4A43-B81B-4B4174CC8FDB}" presName="cycle" presStyleCnt="0"/>
      <dgm:spPr/>
    </dgm:pt>
    <dgm:pt modelId="{F64A22A8-D0BE-4047-9383-2BB7C0BF25CF}" type="pres">
      <dgm:prSet presAssocID="{3EDEA827-91E2-4A43-B81B-4B4174CC8FDB}" presName="srcNode" presStyleLbl="node1" presStyleIdx="0" presStyleCnt="3"/>
      <dgm:spPr/>
    </dgm:pt>
    <dgm:pt modelId="{E5FDA41F-1ED2-4E9B-B180-8D604FEE1D5F}" type="pres">
      <dgm:prSet presAssocID="{3EDEA827-91E2-4A43-B81B-4B4174CC8FDB}" presName="conn" presStyleLbl="parChTrans1D2" presStyleIdx="0" presStyleCnt="1"/>
      <dgm:spPr/>
      <dgm:t>
        <a:bodyPr/>
        <a:lstStyle/>
        <a:p>
          <a:endParaRPr lang="ru-RU"/>
        </a:p>
      </dgm:t>
    </dgm:pt>
    <dgm:pt modelId="{869E775F-FC70-484F-B8CC-CE43046B94AC}" type="pres">
      <dgm:prSet presAssocID="{3EDEA827-91E2-4A43-B81B-4B4174CC8FDB}" presName="extraNode" presStyleLbl="node1" presStyleIdx="0" presStyleCnt="3"/>
      <dgm:spPr/>
    </dgm:pt>
    <dgm:pt modelId="{72E91C2E-2747-4793-BBCF-D707A8E644BA}" type="pres">
      <dgm:prSet presAssocID="{3EDEA827-91E2-4A43-B81B-4B4174CC8FDB}" presName="dstNode" presStyleLbl="node1" presStyleIdx="0" presStyleCnt="3"/>
      <dgm:spPr/>
    </dgm:pt>
    <dgm:pt modelId="{7AFC2D9A-0913-404C-AE2E-3DB45CF212D3}" type="pres">
      <dgm:prSet presAssocID="{5CF57C4A-3B7E-4D5D-81AA-8CF7ED0813A4}" presName="text_1" presStyleLbl="node1" presStyleIdx="0" presStyleCnt="3" custScaleX="111326" custScaleY="158489" custLinFactNeighborX="240" custLinFactNeighborY="12849">
        <dgm:presLayoutVars>
          <dgm:bulletEnabled val="1"/>
        </dgm:presLayoutVars>
      </dgm:prSet>
      <dgm:spPr/>
      <dgm:t>
        <a:bodyPr/>
        <a:lstStyle/>
        <a:p>
          <a:endParaRPr lang="ru-RU"/>
        </a:p>
      </dgm:t>
    </dgm:pt>
    <dgm:pt modelId="{710518FF-EB8D-4AE7-9148-30601EBC6777}" type="pres">
      <dgm:prSet presAssocID="{5CF57C4A-3B7E-4D5D-81AA-8CF7ED0813A4}" presName="accent_1" presStyleCnt="0"/>
      <dgm:spPr/>
    </dgm:pt>
    <dgm:pt modelId="{802ADD8C-A332-4C71-B75D-F92D19012E39}" type="pres">
      <dgm:prSet presAssocID="{5CF57C4A-3B7E-4D5D-81AA-8CF7ED0813A4}" presName="accentRepeatNode" presStyleLbl="solidFgAcc1" presStyleIdx="0" presStyleCnt="3" custFlipHor="0" custScaleX="3375" custScaleY="4899" custLinFactNeighborX="23108" custLinFactNeighborY="67568"/>
      <dgm:spPr/>
    </dgm:pt>
    <dgm:pt modelId="{97318FC1-D50E-450C-A0E2-9AC382ED8772}" type="pres">
      <dgm:prSet presAssocID="{5CA48DBD-02DD-444D-91E5-2A4747B97976}" presName="text_2" presStyleLbl="node1" presStyleIdx="1" presStyleCnt="3" custScaleX="117675" custScaleY="156272" custLinFactNeighborX="-2424" custLinFactNeighborY="30469">
        <dgm:presLayoutVars>
          <dgm:bulletEnabled val="1"/>
        </dgm:presLayoutVars>
      </dgm:prSet>
      <dgm:spPr/>
      <dgm:t>
        <a:bodyPr/>
        <a:lstStyle/>
        <a:p>
          <a:endParaRPr lang="ru-RU"/>
        </a:p>
      </dgm:t>
    </dgm:pt>
    <dgm:pt modelId="{3E8C89AB-C6F6-46BB-AB6D-915C1EF74981}" type="pres">
      <dgm:prSet presAssocID="{5CA48DBD-02DD-444D-91E5-2A4747B97976}" presName="accent_2" presStyleCnt="0"/>
      <dgm:spPr/>
    </dgm:pt>
    <dgm:pt modelId="{6F7AB706-2982-4411-92C0-90D500404CE9}" type="pres">
      <dgm:prSet presAssocID="{5CA48DBD-02DD-444D-91E5-2A4747B97976}" presName="accentRepeatNode" presStyleLbl="solidFgAcc1" presStyleIdx="1" presStyleCnt="3" custScaleX="4024" custScaleY="5169"/>
      <dgm:spPr/>
    </dgm:pt>
    <dgm:pt modelId="{CAB0B0D8-B9CB-485D-9258-5801786B01D0}" type="pres">
      <dgm:prSet presAssocID="{52E115CC-A5D5-408E-A94A-BD4165A23829}" presName="text_3" presStyleLbl="node1" presStyleIdx="2" presStyleCnt="3" custScaleX="109841" custScaleY="129231" custLinFactNeighborX="451" custLinFactNeighborY="40287">
        <dgm:presLayoutVars>
          <dgm:bulletEnabled val="1"/>
        </dgm:presLayoutVars>
      </dgm:prSet>
      <dgm:spPr/>
      <dgm:t>
        <a:bodyPr/>
        <a:lstStyle/>
        <a:p>
          <a:endParaRPr lang="ru-RU"/>
        </a:p>
      </dgm:t>
    </dgm:pt>
    <dgm:pt modelId="{0186247A-D28F-443E-B0FC-3D0A8D1CDF75}" type="pres">
      <dgm:prSet presAssocID="{52E115CC-A5D5-408E-A94A-BD4165A23829}" presName="accent_3" presStyleCnt="0"/>
      <dgm:spPr/>
    </dgm:pt>
    <dgm:pt modelId="{03421E0E-6E52-438A-B66F-F38EAA239515}" type="pres">
      <dgm:prSet presAssocID="{52E115CC-A5D5-408E-A94A-BD4165A23829}" presName="accentRepeatNode" presStyleLbl="solidFgAcc1" presStyleIdx="2" presStyleCnt="3" custFlipVert="1" custFlipHor="1" custScaleX="3375" custScaleY="3375"/>
      <dgm:spPr/>
    </dgm:pt>
  </dgm:ptLst>
  <dgm:cxnLst>
    <dgm:cxn modelId="{F397E34C-A9D9-47EA-9C55-B95625028425}" srcId="{3EDEA827-91E2-4A43-B81B-4B4174CC8FDB}" destId="{5CA48DBD-02DD-444D-91E5-2A4747B97976}" srcOrd="1" destOrd="0" parTransId="{92DC2E6F-A1A7-42DD-B256-B01DBA29A1C5}" sibTransId="{E7A4326E-0A5E-4497-B48E-02B37A4ABBF7}"/>
    <dgm:cxn modelId="{46A9D109-15EF-4791-AEE8-FC42D3CC213E}" srcId="{3EDEA827-91E2-4A43-B81B-4B4174CC8FDB}" destId="{5CF57C4A-3B7E-4D5D-81AA-8CF7ED0813A4}" srcOrd="0" destOrd="0" parTransId="{18E6E737-6C37-46DA-937C-86F586B1C482}" sibTransId="{1AF4ADB1-AA13-4350-A0FB-17D0704C940E}"/>
    <dgm:cxn modelId="{3FC36FAA-A550-4630-A429-9D523EE50E0F}" srcId="{3EDEA827-91E2-4A43-B81B-4B4174CC8FDB}" destId="{52E115CC-A5D5-408E-A94A-BD4165A23829}" srcOrd="2" destOrd="0" parTransId="{2A0B1108-CB38-42A2-A0EB-3C7E531EF66F}" sibTransId="{97697AC5-F95E-4457-9306-0D533E99B833}"/>
    <dgm:cxn modelId="{46DB2C01-60ED-4195-81A6-0656151011D9}" type="presOf" srcId="{52E115CC-A5D5-408E-A94A-BD4165A23829}" destId="{CAB0B0D8-B9CB-485D-9258-5801786B01D0}" srcOrd="0" destOrd="0" presId="urn:microsoft.com/office/officeart/2008/layout/VerticalCurvedList"/>
    <dgm:cxn modelId="{743A212F-F1D2-4CD8-B924-D974E5986269}" type="presOf" srcId="{5CF57C4A-3B7E-4D5D-81AA-8CF7ED0813A4}" destId="{7AFC2D9A-0913-404C-AE2E-3DB45CF212D3}" srcOrd="0" destOrd="0" presId="urn:microsoft.com/office/officeart/2008/layout/VerticalCurvedList"/>
    <dgm:cxn modelId="{B4345CC2-ACA7-43B3-96F9-1E2DA7056AB1}" type="presOf" srcId="{5CA48DBD-02DD-444D-91E5-2A4747B97976}" destId="{97318FC1-D50E-450C-A0E2-9AC382ED8772}" srcOrd="0" destOrd="0" presId="urn:microsoft.com/office/officeart/2008/layout/VerticalCurvedList"/>
    <dgm:cxn modelId="{DF8B1BE8-0DED-4108-9BC4-70BF36C62A0E}" type="presOf" srcId="{1AF4ADB1-AA13-4350-A0FB-17D0704C940E}" destId="{E5FDA41F-1ED2-4E9B-B180-8D604FEE1D5F}" srcOrd="0" destOrd="0" presId="urn:microsoft.com/office/officeart/2008/layout/VerticalCurvedList"/>
    <dgm:cxn modelId="{E4416A84-E53C-4B9A-9020-0FFB2EC2C842}" type="presOf" srcId="{3EDEA827-91E2-4A43-B81B-4B4174CC8FDB}" destId="{3E0E94C1-AEB8-4FF1-A3D0-585E87C4EB67}" srcOrd="0" destOrd="0" presId="urn:microsoft.com/office/officeart/2008/layout/VerticalCurvedList"/>
    <dgm:cxn modelId="{48B83C1F-9930-4F50-B17F-6017FD1268CF}" type="presParOf" srcId="{3E0E94C1-AEB8-4FF1-A3D0-585E87C4EB67}" destId="{B6B1F0AA-145E-4F01-B024-902CE459D071}" srcOrd="0" destOrd="0" presId="urn:microsoft.com/office/officeart/2008/layout/VerticalCurvedList"/>
    <dgm:cxn modelId="{7110FD85-D81C-4325-858C-1FBE22C4BE3A}" type="presParOf" srcId="{B6B1F0AA-145E-4F01-B024-902CE459D071}" destId="{985A09BD-743D-4BBE-AFBB-1AD4ED3127C6}" srcOrd="0" destOrd="0" presId="urn:microsoft.com/office/officeart/2008/layout/VerticalCurvedList"/>
    <dgm:cxn modelId="{2DC08D15-F41A-4651-A35E-4380E9FC096C}" type="presParOf" srcId="{985A09BD-743D-4BBE-AFBB-1AD4ED3127C6}" destId="{F64A22A8-D0BE-4047-9383-2BB7C0BF25CF}" srcOrd="0" destOrd="0" presId="urn:microsoft.com/office/officeart/2008/layout/VerticalCurvedList"/>
    <dgm:cxn modelId="{0C34800A-5157-4720-A50D-00C88A0EDC5F}" type="presParOf" srcId="{985A09BD-743D-4BBE-AFBB-1AD4ED3127C6}" destId="{E5FDA41F-1ED2-4E9B-B180-8D604FEE1D5F}" srcOrd="1" destOrd="0" presId="urn:microsoft.com/office/officeart/2008/layout/VerticalCurvedList"/>
    <dgm:cxn modelId="{1ED90FF8-7F40-494D-882B-4C16353E43C2}" type="presParOf" srcId="{985A09BD-743D-4BBE-AFBB-1AD4ED3127C6}" destId="{869E775F-FC70-484F-B8CC-CE43046B94AC}" srcOrd="2" destOrd="0" presId="urn:microsoft.com/office/officeart/2008/layout/VerticalCurvedList"/>
    <dgm:cxn modelId="{57470C12-34AB-4029-A5E9-1C1DD08B6DA2}" type="presParOf" srcId="{985A09BD-743D-4BBE-AFBB-1AD4ED3127C6}" destId="{72E91C2E-2747-4793-BBCF-D707A8E644BA}" srcOrd="3" destOrd="0" presId="urn:microsoft.com/office/officeart/2008/layout/VerticalCurvedList"/>
    <dgm:cxn modelId="{8D1B79F5-654F-4CB4-AB2A-9F987C23747E}" type="presParOf" srcId="{B6B1F0AA-145E-4F01-B024-902CE459D071}" destId="{7AFC2D9A-0913-404C-AE2E-3DB45CF212D3}" srcOrd="1" destOrd="0" presId="urn:microsoft.com/office/officeart/2008/layout/VerticalCurvedList"/>
    <dgm:cxn modelId="{614FA463-C00E-4C93-B6B3-F3C5F3B765A0}" type="presParOf" srcId="{B6B1F0AA-145E-4F01-B024-902CE459D071}" destId="{710518FF-EB8D-4AE7-9148-30601EBC6777}" srcOrd="2" destOrd="0" presId="urn:microsoft.com/office/officeart/2008/layout/VerticalCurvedList"/>
    <dgm:cxn modelId="{2B3E0010-AF26-4959-B9FF-7ADC93F9607B}" type="presParOf" srcId="{710518FF-EB8D-4AE7-9148-30601EBC6777}" destId="{802ADD8C-A332-4C71-B75D-F92D19012E39}" srcOrd="0" destOrd="0" presId="urn:microsoft.com/office/officeart/2008/layout/VerticalCurvedList"/>
    <dgm:cxn modelId="{B8215928-F242-4FFF-96F7-9072623F8F7E}" type="presParOf" srcId="{B6B1F0AA-145E-4F01-B024-902CE459D071}" destId="{97318FC1-D50E-450C-A0E2-9AC382ED8772}" srcOrd="3" destOrd="0" presId="urn:microsoft.com/office/officeart/2008/layout/VerticalCurvedList"/>
    <dgm:cxn modelId="{2ECB7661-E414-4AF8-A418-89E425B4F274}" type="presParOf" srcId="{B6B1F0AA-145E-4F01-B024-902CE459D071}" destId="{3E8C89AB-C6F6-46BB-AB6D-915C1EF74981}" srcOrd="4" destOrd="0" presId="urn:microsoft.com/office/officeart/2008/layout/VerticalCurvedList"/>
    <dgm:cxn modelId="{2C6874F4-02C3-4302-B2E2-4B2C6832C089}" type="presParOf" srcId="{3E8C89AB-C6F6-46BB-AB6D-915C1EF74981}" destId="{6F7AB706-2982-4411-92C0-90D500404CE9}" srcOrd="0" destOrd="0" presId="urn:microsoft.com/office/officeart/2008/layout/VerticalCurvedList"/>
    <dgm:cxn modelId="{A0EB4A91-0B8A-4675-BCF5-F8B46B59BD00}" type="presParOf" srcId="{B6B1F0AA-145E-4F01-B024-902CE459D071}" destId="{CAB0B0D8-B9CB-485D-9258-5801786B01D0}" srcOrd="5" destOrd="0" presId="urn:microsoft.com/office/officeart/2008/layout/VerticalCurvedList"/>
    <dgm:cxn modelId="{DDD5DAEC-DB51-4D71-8612-84CAB6F3019B}" type="presParOf" srcId="{B6B1F0AA-145E-4F01-B024-902CE459D071}" destId="{0186247A-D28F-443E-B0FC-3D0A8D1CDF75}" srcOrd="6" destOrd="0" presId="urn:microsoft.com/office/officeart/2008/layout/VerticalCurvedList"/>
    <dgm:cxn modelId="{7D3A2AFC-D25C-4739-BDEE-503ABBB800D3}" type="presParOf" srcId="{0186247A-D28F-443E-B0FC-3D0A8D1CDF75}" destId="{03421E0E-6E52-438A-B66F-F38EAA2395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D8280-9FAE-4197-A7B6-2F6C6F6E9969}">
      <dsp:nvSpPr>
        <dsp:cNvPr id="0" name=""/>
        <dsp:cNvSpPr/>
      </dsp:nvSpPr>
      <dsp:spPr>
        <a:xfrm>
          <a:off x="9783" y="1983877"/>
          <a:ext cx="2159969" cy="23066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Развитие мускулатуры. </a:t>
          </a:r>
          <a:r>
            <a:rPr lang="ru-RU" sz="1400" b="1" kern="1200" dirty="0">
              <a:latin typeface="Arial" panose="020B0604020202020204" pitchFamily="34" charset="0"/>
              <a:cs typeface="Arial" panose="020B0604020202020204" pitchFamily="34" charset="0"/>
            </a:rPr>
            <a:t>Мышцам нужно расти вместе с ребенком и выдерживать все физические активности: подвижные игры, катание на велосипеде и самокате и т. д. </a:t>
          </a:r>
        </a:p>
      </dsp:txBody>
      <dsp:txXfrm>
        <a:off x="73046" y="2047140"/>
        <a:ext cx="2033443" cy="2180159"/>
      </dsp:txXfrm>
    </dsp:sp>
    <dsp:sp modelId="{3FF3BBB4-AB07-4B7F-B8B5-96FCC37C1478}">
      <dsp:nvSpPr>
        <dsp:cNvPr id="0" name=""/>
        <dsp:cNvSpPr/>
      </dsp:nvSpPr>
      <dsp:spPr>
        <a:xfrm>
          <a:off x="1094165" y="74976"/>
          <a:ext cx="8078026" cy="162013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Формирование правильной осанки и профилактика плоскостопия. </a:t>
          </a:r>
          <a:endParaRPr lang="ru-RU" sz="1400" b="1" kern="1200" dirty="0" smtClean="0">
            <a:solidFill>
              <a:srgbClr val="FF0000"/>
            </a:solidFill>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В </a:t>
          </a:r>
          <a:r>
            <a:rPr lang="ru-RU" sz="1400" b="1" kern="1200" dirty="0">
              <a:latin typeface="Arial" panose="020B0604020202020204" pitchFamily="34" charset="0"/>
              <a:cs typeface="Arial" panose="020B0604020202020204" pitchFamily="34" charset="0"/>
            </a:rPr>
            <a:t>воде тело расслабляется. Это способствует укреплению позвоночника. Во время плавания нужно активно работать ногами – это полезные действия против плоскостопия.</a:t>
          </a:r>
        </a:p>
      </dsp:txBody>
      <dsp:txXfrm>
        <a:off x="1141617" y="122428"/>
        <a:ext cx="7983122" cy="1525232"/>
      </dsp:txXfrm>
    </dsp:sp>
    <dsp:sp modelId="{2A6E0AEB-F37E-4591-A99E-83001BF5D0F7}">
      <dsp:nvSpPr>
        <dsp:cNvPr id="0" name=""/>
        <dsp:cNvSpPr/>
      </dsp:nvSpPr>
      <dsp:spPr>
        <a:xfrm>
          <a:off x="2242202" y="1968145"/>
          <a:ext cx="1648919" cy="233166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Укрепление иммунитета. </a:t>
          </a:r>
          <a:r>
            <a:rPr lang="ru-RU" sz="1400" b="1" kern="1200" dirty="0">
              <a:latin typeface="Arial" panose="020B0604020202020204" pitchFamily="34" charset="0"/>
              <a:cs typeface="Arial" panose="020B0604020202020204" pitchFamily="34" charset="0"/>
            </a:rPr>
            <a:t>Выше было рассказано об исследовании, в результате которого было установлено, что ребенок меньше болеет после бассейна</a:t>
          </a:r>
          <a:r>
            <a:rPr lang="ru-RU" sz="1400" kern="1200" dirty="0">
              <a:latin typeface="Arial" panose="020B0604020202020204" pitchFamily="34" charset="0"/>
              <a:cs typeface="Arial" panose="020B0604020202020204" pitchFamily="34" charset="0"/>
            </a:rPr>
            <a:t>.</a:t>
          </a:r>
        </a:p>
      </dsp:txBody>
      <dsp:txXfrm>
        <a:off x="2290497" y="2016440"/>
        <a:ext cx="1552329" cy="2235078"/>
      </dsp:txXfrm>
    </dsp:sp>
    <dsp:sp modelId="{7E85EC86-1848-4467-8A67-9D356C773AEE}">
      <dsp:nvSpPr>
        <dsp:cNvPr id="0" name=""/>
        <dsp:cNvSpPr/>
      </dsp:nvSpPr>
      <dsp:spPr>
        <a:xfrm>
          <a:off x="3972073" y="1935596"/>
          <a:ext cx="2056016" cy="241254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Развитие мозга и нервной системы. </a:t>
          </a:r>
          <a:r>
            <a:rPr lang="ru-RU" sz="1400" b="1" kern="1200" dirty="0">
              <a:latin typeface="Arial" panose="020B0604020202020204" pitchFamily="34" charset="0"/>
              <a:cs typeface="Arial" panose="020B0604020202020204" pitchFamily="34" charset="0"/>
            </a:rPr>
            <a:t>Кожа как сенсорный орган взаимодействует с водой. Это имеет значение при развитии всех аспектов человеческого тела.</a:t>
          </a:r>
        </a:p>
      </dsp:txBody>
      <dsp:txXfrm>
        <a:off x="4032292" y="1995815"/>
        <a:ext cx="1935578" cy="2292107"/>
      </dsp:txXfrm>
    </dsp:sp>
    <dsp:sp modelId="{8EC49E74-7485-471B-A05C-0799B39EDDCD}">
      <dsp:nvSpPr>
        <dsp:cNvPr id="0" name=""/>
        <dsp:cNvSpPr/>
      </dsp:nvSpPr>
      <dsp:spPr>
        <a:xfrm>
          <a:off x="6139612" y="1975338"/>
          <a:ext cx="1950370" cy="2363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Развитие социальных навыков. </a:t>
          </a:r>
          <a:endParaRPr lang="ru-RU" sz="1400" b="1" kern="1200" dirty="0" smtClean="0">
            <a:solidFill>
              <a:srgbClr val="FF0000"/>
            </a:solidFill>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Дети </a:t>
          </a:r>
          <a:r>
            <a:rPr lang="ru-RU" sz="1400" b="1" kern="1200" dirty="0">
              <a:latin typeface="Arial" panose="020B0604020202020204" pitchFamily="34" charset="0"/>
              <a:cs typeface="Arial" panose="020B0604020202020204" pitchFamily="34" charset="0"/>
            </a:rPr>
            <a:t>общаются друг с другом, с тренером, у них есть режим. Выходит, что плаванье полезно не только для здоровья.</a:t>
          </a:r>
        </a:p>
      </dsp:txBody>
      <dsp:txXfrm>
        <a:off x="6196736" y="2032462"/>
        <a:ext cx="1836122" cy="2248867"/>
      </dsp:txXfrm>
    </dsp:sp>
    <dsp:sp modelId="{D529E725-7D26-494E-95F0-A00A3C32E546}">
      <dsp:nvSpPr>
        <dsp:cNvPr id="0" name=""/>
        <dsp:cNvSpPr/>
      </dsp:nvSpPr>
      <dsp:spPr>
        <a:xfrm>
          <a:off x="8423991" y="1982985"/>
          <a:ext cx="2003393" cy="23406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Безопасность. </a:t>
          </a:r>
          <a:r>
            <a:rPr lang="ru-RU" sz="1400" b="1" kern="1200" dirty="0">
              <a:latin typeface="Arial" panose="020B0604020202020204" pitchFamily="34" charset="0"/>
              <a:cs typeface="Arial" panose="020B0604020202020204" pitchFamily="34" charset="0"/>
            </a:rPr>
            <a:t>Спасение утопающих – дело рук самих утопающих. В жизни может произойти всякое. И поэтому нужно обучать умению держаться на воде с ранних лет.</a:t>
          </a:r>
        </a:p>
      </dsp:txBody>
      <dsp:txXfrm>
        <a:off x="8482668" y="2041662"/>
        <a:ext cx="1886039" cy="2223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0B8DE-2CA8-4BBE-B25C-5C2318DB87A4}">
      <dsp:nvSpPr>
        <dsp:cNvPr id="0" name=""/>
        <dsp:cNvSpPr/>
      </dsp:nvSpPr>
      <dsp:spPr>
        <a:xfrm>
          <a:off x="0" y="2"/>
          <a:ext cx="4655229" cy="2533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a:t/>
          </a:r>
          <a:br>
            <a:rPr lang="en-US" sz="1000" kern="1200" dirty="0"/>
          </a:br>
          <a:r>
            <a:rPr lang="ru-RU" sz="1400" b="1" kern="1200" dirty="0" smtClean="0">
              <a:solidFill>
                <a:srgbClr val="FF0000"/>
              </a:solidFill>
              <a:latin typeface="Arial" panose="020B0604020202020204" pitchFamily="34" charset="0"/>
              <a:cs typeface="Arial" panose="020B0604020202020204" pitchFamily="34" charset="0"/>
            </a:rPr>
            <a:t>Классический старт (</a:t>
          </a:r>
          <a:r>
            <a:rPr lang="ru-RU" sz="1400" b="1" kern="1200" dirty="0" err="1">
              <a:solidFill>
                <a:srgbClr val="FF0000"/>
              </a:solidFill>
              <a:latin typeface="Arial" panose="020B0604020202020204" pitchFamily="34" charset="0"/>
              <a:cs typeface="Arial" panose="020B0604020202020204" pitchFamily="34" charset="0"/>
            </a:rPr>
            <a:t>грэб-старт</a:t>
          </a:r>
          <a:r>
            <a:rPr lang="ru-RU" sz="1400" b="1" kern="1200" dirty="0">
              <a:solidFill>
                <a:srgbClr val="FF0000"/>
              </a:solidFill>
              <a:latin typeface="Arial" panose="020B0604020202020204" pitchFamily="34" charset="0"/>
              <a:cs typeface="Arial" panose="020B0604020202020204" pitchFamily="34" charset="0"/>
            </a:rPr>
            <a:t>) </a:t>
          </a:r>
          <a:endParaRPr lang="ru-RU" sz="1400" b="1" kern="1200" dirty="0" smtClean="0">
            <a:solidFill>
              <a:srgbClr val="FF0000"/>
            </a:solidFill>
            <a:latin typeface="Arial" panose="020B0604020202020204" pitchFamily="34" charset="0"/>
            <a:cs typeface="Arial" panose="020B0604020202020204" pitchFamily="34" charset="0"/>
          </a:endParaRPr>
        </a:p>
        <a:p>
          <a:pPr lvl="0" algn="l" defTabSz="444500" rtl="0">
            <a:lnSpc>
              <a:spcPct val="90000"/>
            </a:lnSpc>
            <a:spcBef>
              <a:spcPct val="0"/>
            </a:spcBef>
            <a:spcAft>
              <a:spcPct val="35000"/>
            </a:spcAft>
          </a:pPr>
          <a:r>
            <a:rPr lang="ru-RU" sz="1600" b="1" kern="1200" dirty="0" smtClean="0">
              <a:solidFill>
                <a:schemeClr val="tx1"/>
              </a:solidFill>
              <a:latin typeface="Arial" panose="020B0604020202020204" pitchFamily="34" charset="0"/>
              <a:cs typeface="Arial" panose="020B0604020202020204" pitchFamily="34" charset="0"/>
            </a:rPr>
            <a:t>давно </a:t>
          </a:r>
          <a:r>
            <a:rPr lang="ru-RU" sz="1600" b="1" kern="1200" dirty="0">
              <a:solidFill>
                <a:schemeClr val="tx1"/>
              </a:solidFill>
              <a:latin typeface="Arial" panose="020B0604020202020204" pitchFamily="34" charset="0"/>
              <a:cs typeface="Arial" panose="020B0604020202020204" pitchFamily="34" charset="0"/>
            </a:rPr>
            <a:t>используется пловцами, но в последнее время стремительно теряет свою популярность. Во время </a:t>
          </a:r>
          <a:r>
            <a:rPr lang="ru-RU" sz="1600" b="1" kern="1200" dirty="0" err="1">
              <a:solidFill>
                <a:schemeClr val="tx1"/>
              </a:solidFill>
              <a:latin typeface="Arial" panose="020B0604020202020204" pitchFamily="34" charset="0"/>
              <a:cs typeface="Arial" panose="020B0604020202020204" pitchFamily="34" charset="0"/>
            </a:rPr>
            <a:t>грэб</a:t>
          </a:r>
          <a:r>
            <a:rPr lang="ru-RU" sz="1600" b="1" kern="1200" dirty="0">
              <a:solidFill>
                <a:schemeClr val="tx1"/>
              </a:solidFill>
              <a:latin typeface="Arial" panose="020B0604020202020204" pitchFamily="34" charset="0"/>
              <a:cs typeface="Arial" panose="020B0604020202020204" pitchFamily="34" charset="0"/>
            </a:rPr>
            <a:t>-старта обе ноги находятся на краю тумбочки. Он отличается мощным отталкиванием, но время стартовой реакции, то есть то время, которое проходит от стартового сигнала до отрыва ног спортсмена от тумбочки, довольно велико, поэтому пловцы отдают предпочтение легкоатлетическому старту. </a:t>
          </a:r>
        </a:p>
      </dsp:txBody>
      <dsp:txXfrm>
        <a:off x="0" y="2"/>
        <a:ext cx="4655229" cy="2533194"/>
      </dsp:txXfrm>
    </dsp:sp>
    <dsp:sp modelId="{ED809563-BCFF-4D36-94C3-14BF8A4FE37F}">
      <dsp:nvSpPr>
        <dsp:cNvPr id="0" name=""/>
        <dsp:cNvSpPr/>
      </dsp:nvSpPr>
      <dsp:spPr>
        <a:xfrm>
          <a:off x="4995200" y="62459"/>
          <a:ext cx="5019369" cy="245087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
          </a:r>
          <a:br>
            <a:rPr lang="en-US" sz="1000" kern="1200" dirty="0"/>
          </a:br>
          <a:r>
            <a:rPr lang="ru-RU" sz="1400" b="1" kern="1200" dirty="0">
              <a:solidFill>
                <a:srgbClr val="FF0000"/>
              </a:solidFill>
              <a:latin typeface="Arial" panose="020B0604020202020204" pitchFamily="34" charset="0"/>
              <a:cs typeface="Arial" panose="020B0604020202020204" pitchFamily="34" charset="0"/>
            </a:rPr>
            <a:t>Легкоатлетический старт (</a:t>
          </a:r>
          <a:r>
            <a:rPr lang="ru-RU" sz="1400" b="1" kern="1200" dirty="0" smtClean="0">
              <a:solidFill>
                <a:srgbClr val="FF0000"/>
              </a:solidFill>
              <a:latin typeface="Arial" panose="020B0604020202020204" pitchFamily="34" charset="0"/>
              <a:cs typeface="Arial" panose="020B0604020202020204" pitchFamily="34" charset="0"/>
            </a:rPr>
            <a:t>трек-старт</a:t>
          </a:r>
          <a:r>
            <a:rPr lang="ru-RU" sz="1400" b="1" kern="1200" dirty="0">
              <a:solidFill>
                <a:srgbClr val="FF0000"/>
              </a:solidFill>
              <a:latin typeface="Arial" panose="020B0604020202020204" pitchFamily="34" charset="0"/>
              <a:cs typeface="Arial" panose="020B0604020202020204" pitchFamily="34" charset="0"/>
            </a:rPr>
            <a:t>)</a:t>
          </a:r>
          <a:r>
            <a:rPr lang="ru-RU" sz="1400" kern="1200" dirty="0">
              <a:solidFill>
                <a:srgbClr val="FF0000"/>
              </a:solidFill>
              <a:latin typeface="Arial" panose="020B0604020202020204" pitchFamily="34" charset="0"/>
              <a:cs typeface="Arial" panose="020B0604020202020204" pitchFamily="34" charset="0"/>
            </a:rPr>
            <a:t> </a:t>
          </a:r>
          <a:endParaRPr lang="ru-RU" sz="1400" kern="1200" dirty="0" smtClean="0">
            <a:solidFill>
              <a:srgbClr val="FF0000"/>
            </a:solidFill>
            <a:latin typeface="Arial" panose="020B0604020202020204" pitchFamily="34" charset="0"/>
            <a:cs typeface="Arial" panose="020B0604020202020204" pitchFamily="34" charset="0"/>
          </a:endParaRPr>
        </a:p>
        <a:p>
          <a:pPr lvl="0" algn="l" defTabSz="444500">
            <a:lnSpc>
              <a:spcPct val="90000"/>
            </a:lnSpc>
            <a:spcBef>
              <a:spcPct val="0"/>
            </a:spcBef>
            <a:spcAft>
              <a:spcPct val="35000"/>
            </a:spcAft>
          </a:pPr>
          <a:r>
            <a:rPr lang="ru-RU" sz="1600" b="1" kern="1200" dirty="0" smtClean="0">
              <a:solidFill>
                <a:schemeClr val="tx1"/>
              </a:solidFill>
              <a:latin typeface="Arial" panose="020B0604020202020204" pitchFamily="34" charset="0"/>
              <a:cs typeface="Arial" panose="020B0604020202020204" pitchFamily="34" charset="0"/>
            </a:rPr>
            <a:t>применяется </a:t>
          </a:r>
          <a:r>
            <a:rPr lang="ru-RU" sz="1600" b="1" kern="1200" dirty="0">
              <a:solidFill>
                <a:schemeClr val="tx1"/>
              </a:solidFill>
              <a:latin typeface="Arial" panose="020B0604020202020204" pitchFamily="34" charset="0"/>
              <a:cs typeface="Arial" panose="020B0604020202020204" pitchFamily="34" charset="0"/>
            </a:rPr>
            <a:t>сегодня большинством спортсменов мирового уровня. При легкоатлетическом старте одна нога спортсмена стоит на краю тумбочки, а другая находится сзади — отсюда он и получил свое название. </a:t>
          </a:r>
          <a:br>
            <a:rPr lang="ru-RU" sz="1600" b="1" kern="1200" dirty="0">
              <a:solidFill>
                <a:schemeClr val="tx1"/>
              </a:solidFill>
              <a:latin typeface="Arial" panose="020B0604020202020204" pitchFamily="34" charset="0"/>
              <a:cs typeface="Arial" panose="020B0604020202020204" pitchFamily="34" charset="0"/>
            </a:rPr>
          </a:br>
          <a:r>
            <a:rPr lang="ru-RU" sz="1600" b="1" kern="1200" dirty="0">
              <a:solidFill>
                <a:schemeClr val="tx1"/>
              </a:solidFill>
              <a:latin typeface="Arial" panose="020B0604020202020204" pitchFamily="34" charset="0"/>
              <a:cs typeface="Arial" panose="020B0604020202020204" pitchFamily="34" charset="0"/>
            </a:rPr>
            <a:t>Трек-старт позволяет пловцу быстрее покинуть стартовую тумбочку после сигнала стартера и обеспечивает чуть более плоское положение тела при входе в </a:t>
          </a:r>
          <a:r>
            <a:rPr lang="ru-RU" sz="1600" b="1" kern="1200" dirty="0" smtClean="0">
              <a:solidFill>
                <a:schemeClr val="tx1"/>
              </a:solidFill>
              <a:latin typeface="Arial" panose="020B0604020202020204" pitchFamily="34" charset="0"/>
              <a:cs typeface="Arial" panose="020B0604020202020204" pitchFamily="34" charset="0"/>
            </a:rPr>
            <a:t>воду.</a:t>
          </a:r>
          <a:r>
            <a:rPr lang="ru-RU" sz="1600" b="1" kern="1200" dirty="0">
              <a:solidFill>
                <a:schemeClr val="tx1"/>
              </a:solidFill>
              <a:latin typeface="Arial" panose="020B0604020202020204" pitchFamily="34" charset="0"/>
              <a:cs typeface="Arial" panose="020B0604020202020204" pitchFamily="34" charset="0"/>
            </a:rPr>
            <a:t/>
          </a:r>
          <a:br>
            <a:rPr lang="ru-RU" sz="1600" b="1" kern="1200" dirty="0">
              <a:solidFill>
                <a:schemeClr val="tx1"/>
              </a:solidFill>
              <a:latin typeface="Arial" panose="020B0604020202020204" pitchFamily="34" charset="0"/>
              <a:cs typeface="Arial" panose="020B0604020202020204" pitchFamily="34" charset="0"/>
            </a:rPr>
          </a:br>
          <a:endParaRPr lang="ru-RU" sz="1600" b="1" kern="1200" dirty="0">
            <a:solidFill>
              <a:schemeClr val="tx1"/>
            </a:solidFill>
            <a:latin typeface="Arial" panose="020B0604020202020204" pitchFamily="34" charset="0"/>
            <a:cs typeface="Arial" panose="020B0604020202020204" pitchFamily="34" charset="0"/>
          </a:endParaRPr>
        </a:p>
      </dsp:txBody>
      <dsp:txXfrm>
        <a:off x="4995200" y="62459"/>
        <a:ext cx="5019369" cy="2450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80442-EB99-4134-8043-F56B2FDC392C}">
      <dsp:nvSpPr>
        <dsp:cNvPr id="0" name=""/>
        <dsp:cNvSpPr/>
      </dsp:nvSpPr>
      <dsp:spPr>
        <a:xfrm>
          <a:off x="0" y="0"/>
          <a:ext cx="2343064" cy="269379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1. Начальное </a:t>
          </a:r>
          <a:r>
            <a:rPr lang="ru-RU" sz="1400" b="1" kern="1200" dirty="0" smtClean="0">
              <a:solidFill>
                <a:srgbClr val="FF0000"/>
              </a:solidFill>
              <a:latin typeface="Arial" panose="020B0604020202020204" pitchFamily="34" charset="0"/>
              <a:cs typeface="Arial" panose="020B0604020202020204" pitchFamily="34" charset="0"/>
            </a:rPr>
            <a:t>положение.</a:t>
          </a:r>
          <a:r>
            <a:rPr lang="ru-RU" sz="1200" b="1" kern="1200" dirty="0" smtClean="0">
              <a:solidFill>
                <a:schemeClr val="tx1"/>
              </a:solidFill>
              <a:latin typeface="Arial" panose="020B0604020202020204" pitchFamily="34" charset="0"/>
              <a:cs typeface="Arial" panose="020B0604020202020204" pitchFamily="34" charset="0"/>
            </a:rPr>
            <a:t> </a:t>
          </a:r>
          <a:endParaRPr lang="ru-RU" sz="1200" b="1" kern="1200" dirty="0" smtClean="0">
            <a:solidFill>
              <a:schemeClr val="tx1"/>
            </a:solidFill>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lang="ru-RU" sz="1400" b="1" kern="1200" dirty="0" smtClean="0">
              <a:solidFill>
                <a:schemeClr val="tx1"/>
              </a:solidFill>
              <a:latin typeface="Arial" panose="020B0604020202020204" pitchFamily="34" charset="0"/>
              <a:cs typeface="Arial" panose="020B0604020202020204" pitchFamily="34" charset="0"/>
            </a:rPr>
            <a:t>Пловцу </a:t>
          </a:r>
          <a:r>
            <a:rPr lang="ru-RU" sz="1400" b="1" kern="1200" dirty="0" smtClean="0">
              <a:solidFill>
                <a:schemeClr val="tx1"/>
              </a:solidFill>
              <a:latin typeface="Arial" panose="020B0604020202020204" pitchFamily="34" charset="0"/>
              <a:cs typeface="Arial" panose="020B0604020202020204" pitchFamily="34" charset="0"/>
            </a:rPr>
            <a:t>необходимо встать на край подставки сзади и после первой команды перейти на передний край, захватив его пальцами ног. </a:t>
          </a:r>
          <a:endParaRPr lang="ru-RU" sz="1400" b="1" kern="1200" dirty="0">
            <a:solidFill>
              <a:srgbClr val="FF0000"/>
            </a:solidFill>
            <a:latin typeface="Arial" panose="020B0604020202020204" pitchFamily="34" charset="0"/>
            <a:cs typeface="Arial" panose="020B0604020202020204" pitchFamily="34" charset="0"/>
          </a:endParaRPr>
        </a:p>
      </dsp:txBody>
      <dsp:txXfrm>
        <a:off x="0" y="0"/>
        <a:ext cx="2343064" cy="2693795"/>
      </dsp:txXfrm>
    </dsp:sp>
    <dsp:sp modelId="{8D324130-45E2-4D8B-B4DA-C3DC161CEE12}">
      <dsp:nvSpPr>
        <dsp:cNvPr id="0" name=""/>
        <dsp:cNvSpPr/>
      </dsp:nvSpPr>
      <dsp:spPr>
        <a:xfrm>
          <a:off x="2720535" y="0"/>
          <a:ext cx="2166160" cy="27233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solidFill>
                <a:srgbClr val="FF0000"/>
              </a:solidFill>
              <a:latin typeface="Arial" panose="020B0604020202020204" pitchFamily="34" charset="0"/>
              <a:cs typeface="Arial" panose="020B0604020202020204" pitchFamily="34" charset="0"/>
            </a:rPr>
            <a:t>2</a:t>
          </a:r>
          <a:r>
            <a:rPr lang="ru-RU" sz="1400" b="1" kern="1200" dirty="0">
              <a:solidFill>
                <a:srgbClr val="FF0000"/>
              </a:solidFill>
              <a:latin typeface="Times New Roman" panose="02020603050405020304" pitchFamily="18" charset="0"/>
              <a:cs typeface="Times New Roman" panose="02020603050405020304" pitchFamily="18" charset="0"/>
            </a:rPr>
            <a:t>.</a:t>
          </a:r>
          <a:r>
            <a:rPr lang="ru-RU" sz="1400" b="1" kern="1200" dirty="0">
              <a:solidFill>
                <a:srgbClr val="FF0000"/>
              </a:solidFill>
              <a:latin typeface="Arial" panose="020B0604020202020204" pitchFamily="34" charset="0"/>
              <a:cs typeface="Arial" panose="020B0604020202020204" pitchFamily="34" charset="0"/>
            </a:rPr>
            <a:t> Натяжение и </a:t>
          </a:r>
          <a:r>
            <a:rPr lang="ru-RU" sz="1400" b="1" kern="1200" dirty="0" smtClean="0">
              <a:solidFill>
                <a:srgbClr val="FF0000"/>
              </a:solidFill>
              <a:latin typeface="Arial" panose="020B0604020202020204" pitchFamily="34" charset="0"/>
              <a:cs typeface="Arial" panose="020B0604020202020204" pitchFamily="34" charset="0"/>
            </a:rPr>
            <a:t>отталкивание</a:t>
          </a:r>
          <a:r>
            <a:rPr lang="ru-RU" sz="1200" b="1" kern="1200" dirty="0" smtClean="0">
              <a:solidFill>
                <a:srgbClr val="FF0000"/>
              </a:solidFill>
              <a:latin typeface="Arial" panose="020B0604020202020204" pitchFamily="34" charset="0"/>
              <a:cs typeface="Arial" panose="020B0604020202020204" pitchFamily="34" charset="0"/>
            </a:rPr>
            <a:t>.</a:t>
          </a:r>
        </a:p>
        <a:p>
          <a:pPr lvl="0" algn="ctr" defTabSz="622300" rtl="0">
            <a:lnSpc>
              <a:spcPct val="90000"/>
            </a:lnSpc>
            <a:spcBef>
              <a:spcPct val="0"/>
            </a:spcBef>
            <a:spcAft>
              <a:spcPct val="35000"/>
            </a:spcAft>
          </a:pPr>
          <a:r>
            <a:rPr lang="ru-RU" sz="1400" b="1" kern="1200" dirty="0" smtClean="0">
              <a:solidFill>
                <a:schemeClr val="tx1"/>
              </a:solidFill>
              <a:latin typeface="Arial" panose="020B0604020202020204" pitchFamily="34" charset="0"/>
              <a:cs typeface="Arial" panose="020B0604020202020204" pitchFamily="34" charset="0"/>
            </a:rPr>
            <a:t>После </a:t>
          </a:r>
          <a:r>
            <a:rPr lang="ru-RU" sz="1400" b="1" kern="1200" dirty="0" smtClean="0">
              <a:solidFill>
                <a:schemeClr val="tx1"/>
              </a:solidFill>
              <a:latin typeface="Arial" panose="020B0604020202020204" pitchFamily="34" charset="0"/>
              <a:cs typeface="Arial" panose="020B0604020202020204" pitchFamily="34" charset="0"/>
            </a:rPr>
            <a:t>сигнала о старте спортсмену следует вытянуться телом и двигаться вперед, отрываясь при этом от края тумбы</a:t>
          </a:r>
          <a:r>
            <a:rPr lang="ru-RU" sz="1400" b="1" kern="1200" dirty="0" smtClean="0">
              <a:solidFill>
                <a:schemeClr val="tx1"/>
              </a:solidFill>
              <a:latin typeface="PT Serif"/>
            </a:rPr>
            <a:t>.</a:t>
          </a:r>
          <a:endParaRPr lang="ru-RU" sz="1200" b="1" kern="1200" dirty="0">
            <a:solidFill>
              <a:srgbClr val="FF0000"/>
            </a:solidFill>
            <a:latin typeface="Arial" panose="020B0604020202020204" pitchFamily="34" charset="0"/>
            <a:cs typeface="Arial" panose="020B0604020202020204" pitchFamily="34" charset="0"/>
          </a:endParaRPr>
        </a:p>
      </dsp:txBody>
      <dsp:txXfrm>
        <a:off x="2720535" y="0"/>
        <a:ext cx="2166160" cy="2723339"/>
      </dsp:txXfrm>
    </dsp:sp>
    <dsp:sp modelId="{27952303-F859-4C44-B0F8-1FB97902BACA}">
      <dsp:nvSpPr>
        <dsp:cNvPr id="0" name=""/>
        <dsp:cNvSpPr/>
      </dsp:nvSpPr>
      <dsp:spPr>
        <a:xfrm>
          <a:off x="5647360" y="0"/>
          <a:ext cx="2367243" cy="27187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solidFill>
                <a:srgbClr val="FF0000"/>
              </a:solidFill>
              <a:latin typeface="Arial" panose="020B0604020202020204" pitchFamily="34" charset="0"/>
              <a:cs typeface="Arial" panose="020B0604020202020204" pitchFamily="34" charset="0"/>
            </a:rPr>
            <a:t>3.Полет.</a:t>
          </a:r>
        </a:p>
        <a:p>
          <a:pPr lvl="0" algn="ctr" defTabSz="622300" rtl="0">
            <a:lnSpc>
              <a:spcPct val="90000"/>
            </a:lnSpc>
            <a:spcBef>
              <a:spcPct val="0"/>
            </a:spcBef>
            <a:spcAft>
              <a:spcPct val="35000"/>
            </a:spcAft>
          </a:pPr>
          <a:r>
            <a:rPr lang="ru-RU" sz="1400" b="1" kern="1200" dirty="0" smtClean="0">
              <a:solidFill>
                <a:schemeClr val="tx1"/>
              </a:solidFill>
              <a:latin typeface="Arial" panose="020B0604020202020204" pitchFamily="34" charset="0"/>
              <a:cs typeface="Arial" panose="020B0604020202020204" pitchFamily="34" charset="0"/>
            </a:rPr>
            <a:t>Оттолкнувшись от тумбы, тело пловца начинает полет в выпрямленном положении. </a:t>
          </a:r>
          <a:endParaRPr lang="ru-RU" sz="1400" b="1" kern="1200" dirty="0">
            <a:solidFill>
              <a:srgbClr val="FF0000"/>
            </a:solidFill>
            <a:latin typeface="Arial" panose="020B0604020202020204" pitchFamily="34" charset="0"/>
            <a:cs typeface="Arial" panose="020B0604020202020204" pitchFamily="34" charset="0"/>
          </a:endParaRPr>
        </a:p>
      </dsp:txBody>
      <dsp:txXfrm>
        <a:off x="5647360" y="0"/>
        <a:ext cx="2367243" cy="2718711"/>
      </dsp:txXfrm>
    </dsp:sp>
    <dsp:sp modelId="{E42720E0-E042-4EB4-9041-64F0A915BDDF}">
      <dsp:nvSpPr>
        <dsp:cNvPr id="0" name=""/>
        <dsp:cNvSpPr/>
      </dsp:nvSpPr>
      <dsp:spPr>
        <a:xfrm>
          <a:off x="8394022" y="6359"/>
          <a:ext cx="2265936" cy="26948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a:solidFill>
                <a:srgbClr val="FF0000"/>
              </a:solidFill>
              <a:latin typeface="Arial" panose="020B0604020202020204" pitchFamily="34" charset="0"/>
              <a:cs typeface="Arial" panose="020B0604020202020204" pitchFamily="34" charset="0"/>
            </a:rPr>
            <a:t>4. Вхождение в воду</a:t>
          </a:r>
          <a:r>
            <a:rPr lang="ru-RU" sz="1600" b="1" kern="1200" dirty="0" smtClean="0">
              <a:solidFill>
                <a:srgbClr val="FF0000"/>
              </a:solidFill>
              <a:latin typeface="Arial" panose="020B0604020202020204" pitchFamily="34" charset="0"/>
              <a:cs typeface="Arial" panose="020B0604020202020204" pitchFamily="34" charset="0"/>
            </a:rPr>
            <a:t>.</a:t>
          </a:r>
        </a:p>
        <a:p>
          <a:pPr lvl="0" algn="ctr" defTabSz="711200" rtl="0">
            <a:lnSpc>
              <a:spcPct val="90000"/>
            </a:lnSpc>
            <a:spcBef>
              <a:spcPct val="0"/>
            </a:spcBef>
            <a:spcAft>
              <a:spcPct val="35000"/>
            </a:spcAft>
          </a:pPr>
          <a:r>
            <a:rPr lang="ru-RU" sz="1600" b="1" kern="1200" dirty="0" smtClean="0">
              <a:solidFill>
                <a:schemeClr val="tx1"/>
              </a:solidFill>
              <a:latin typeface="Arial" panose="020B0604020202020204" pitchFamily="34" charset="0"/>
              <a:cs typeface="Arial" panose="020B0604020202020204" pitchFamily="34" charset="0"/>
            </a:rPr>
            <a:t>Во </a:t>
          </a:r>
          <a:r>
            <a:rPr lang="ru-RU" sz="1400" b="1" kern="1200" dirty="0">
              <a:solidFill>
                <a:schemeClr val="tx1"/>
              </a:solidFill>
              <a:latin typeface="Arial" panose="020B0604020202020204" pitchFamily="34" charset="0"/>
              <a:cs typeface="Arial" panose="020B0604020202020204" pitchFamily="34" charset="0"/>
            </a:rPr>
            <a:t>время входа в воду голова находится между руками, а ноги выпрямлены, стопы вытянуты.</a:t>
          </a:r>
          <a:r>
            <a:rPr lang="ru-RU" sz="1400" b="0" kern="1200" dirty="0">
              <a:solidFill>
                <a:schemeClr val="tx1"/>
              </a:solidFill>
              <a:latin typeface="Arial" panose="020B0604020202020204" pitchFamily="34" charset="0"/>
              <a:cs typeface="Arial" panose="020B0604020202020204" pitchFamily="34" charset="0"/>
            </a:rPr>
            <a:t> </a:t>
          </a:r>
        </a:p>
      </dsp:txBody>
      <dsp:txXfrm>
        <a:off x="8394022" y="6359"/>
        <a:ext cx="2265936" cy="2694855"/>
      </dsp:txXfrm>
    </dsp:sp>
    <dsp:sp modelId="{1D2580D6-AE27-4147-9791-4DD3330DC43B}">
      <dsp:nvSpPr>
        <dsp:cNvPr id="0" name=""/>
        <dsp:cNvSpPr/>
      </dsp:nvSpPr>
      <dsp:spPr>
        <a:xfrm>
          <a:off x="831202" y="2920313"/>
          <a:ext cx="2781733" cy="16443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a:solidFill>
                <a:srgbClr val="FF0000"/>
              </a:solidFill>
              <a:latin typeface="Arial" panose="020B0604020202020204" pitchFamily="34" charset="0"/>
              <a:cs typeface="Arial" panose="020B0604020202020204" pitchFamily="34" charset="0"/>
            </a:rPr>
            <a:t>5. Скольжение.</a:t>
          </a:r>
          <a:r>
            <a:rPr lang="ru-RU" sz="1400" b="1" kern="1200" dirty="0">
              <a:solidFill>
                <a:srgbClr val="FF0000"/>
              </a:solidFill>
              <a:latin typeface="Arial" panose="020B0604020202020204" pitchFamily="34" charset="0"/>
              <a:cs typeface="Arial" panose="020B0604020202020204" pitchFamily="34" charset="0"/>
            </a:rPr>
            <a:t> </a:t>
          </a:r>
          <a:endParaRPr lang="ru-RU" sz="1400" b="1" kern="1200" dirty="0" smtClean="0">
            <a:solidFill>
              <a:srgbClr val="FF0000"/>
            </a:solidFill>
            <a:latin typeface="Arial" panose="020B0604020202020204" pitchFamily="34" charset="0"/>
            <a:cs typeface="Arial" panose="020B0604020202020204" pitchFamily="34" charset="0"/>
          </a:endParaRPr>
        </a:p>
        <a:p>
          <a:pPr lvl="0" algn="ctr" defTabSz="711200" rtl="0">
            <a:lnSpc>
              <a:spcPct val="90000"/>
            </a:lnSpc>
            <a:spcBef>
              <a:spcPct val="0"/>
            </a:spcBef>
            <a:spcAft>
              <a:spcPct val="35000"/>
            </a:spcAft>
          </a:pPr>
          <a:r>
            <a:rPr lang="ru-RU" sz="1400" b="1" kern="1200" dirty="0" smtClean="0">
              <a:solidFill>
                <a:schemeClr val="tx1"/>
              </a:solidFill>
              <a:latin typeface="Arial" panose="020B0604020202020204" pitchFamily="34" charset="0"/>
              <a:cs typeface="Arial" panose="020B0604020202020204" pitchFamily="34" charset="0"/>
            </a:rPr>
            <a:t>После </a:t>
          </a:r>
          <a:r>
            <a:rPr lang="ru-RU" sz="1400" b="1" kern="1200" dirty="0">
              <a:solidFill>
                <a:schemeClr val="tx1"/>
              </a:solidFill>
              <a:latin typeface="Arial" panose="020B0604020202020204" pitchFamily="34" charset="0"/>
              <a:cs typeface="Arial" panose="020B0604020202020204" pitchFamily="34" charset="0"/>
            </a:rPr>
            <a:t>погружения в воду, тело скользит под водой пока скорость не опустится до соревновательной</a:t>
          </a:r>
          <a:r>
            <a:rPr lang="ru-RU" sz="1600" b="1" kern="1200" dirty="0">
              <a:solidFill>
                <a:schemeClr val="tx1"/>
              </a:solidFill>
              <a:latin typeface="Arial" panose="020B0604020202020204" pitchFamily="34" charset="0"/>
              <a:cs typeface="Arial" panose="020B0604020202020204" pitchFamily="34" charset="0"/>
            </a:rPr>
            <a:t>.</a:t>
          </a:r>
        </a:p>
      </dsp:txBody>
      <dsp:txXfrm>
        <a:off x="831202" y="2920313"/>
        <a:ext cx="2781733" cy="1644358"/>
      </dsp:txXfrm>
    </dsp:sp>
    <dsp:sp modelId="{F0DD66BD-DDDC-44CF-8ACD-E19B4E4591E3}">
      <dsp:nvSpPr>
        <dsp:cNvPr id="0" name=""/>
        <dsp:cNvSpPr/>
      </dsp:nvSpPr>
      <dsp:spPr>
        <a:xfrm>
          <a:off x="6667403" y="2933359"/>
          <a:ext cx="3002382" cy="15885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a:solidFill>
                <a:srgbClr val="FF0000"/>
              </a:solidFill>
              <a:latin typeface="Arial" panose="020B0604020202020204" pitchFamily="34" charset="0"/>
              <a:cs typeface="Arial" panose="020B0604020202020204" pitchFamily="34" charset="0"/>
            </a:rPr>
            <a:t>6. Выход на поверхность</a:t>
          </a:r>
          <a:r>
            <a:rPr lang="ru-RU" sz="1400" b="1" kern="1200" dirty="0">
              <a:solidFill>
                <a:srgbClr val="FF0000"/>
              </a:solidFill>
              <a:latin typeface="Arial" panose="020B0604020202020204" pitchFamily="34" charset="0"/>
              <a:cs typeface="Arial" panose="020B0604020202020204" pitchFamily="34" charset="0"/>
            </a:rPr>
            <a:t>. </a:t>
          </a:r>
          <a:endParaRPr lang="ru-RU" sz="1400" b="1" kern="1200" dirty="0" smtClean="0">
            <a:solidFill>
              <a:srgbClr val="FF0000"/>
            </a:solidFill>
            <a:latin typeface="Arial" panose="020B0604020202020204" pitchFamily="34" charset="0"/>
            <a:cs typeface="Arial" panose="020B0604020202020204" pitchFamily="34" charset="0"/>
          </a:endParaRPr>
        </a:p>
        <a:p>
          <a:pPr lvl="0" algn="ctr" defTabSz="711200" rtl="0">
            <a:lnSpc>
              <a:spcPct val="90000"/>
            </a:lnSpc>
            <a:spcBef>
              <a:spcPct val="0"/>
            </a:spcBef>
            <a:spcAft>
              <a:spcPct val="35000"/>
            </a:spcAft>
          </a:pPr>
          <a:r>
            <a:rPr lang="ru-RU" sz="1400" b="1" kern="1200" dirty="0" smtClean="0">
              <a:solidFill>
                <a:schemeClr val="tx1"/>
              </a:solidFill>
              <a:latin typeface="Arial" panose="020B0604020202020204" pitchFamily="34" charset="0"/>
              <a:cs typeface="Arial" panose="020B0604020202020204" pitchFamily="34" charset="0"/>
            </a:rPr>
            <a:t>При</a:t>
          </a:r>
          <a:r>
            <a:rPr lang="ru-RU" sz="1400" b="1" kern="1200" dirty="0">
              <a:solidFill>
                <a:schemeClr val="tx1"/>
              </a:solidFill>
              <a:latin typeface="Arial" panose="020B0604020202020204" pitchFamily="34" charset="0"/>
              <a:cs typeface="Arial" panose="020B0604020202020204" pitchFamily="34" charset="0"/>
            </a:rPr>
            <a:t>  плавании кролем и баттерфляем движения ног начинаются до достижения соревновательной скорости. </a:t>
          </a:r>
        </a:p>
      </dsp:txBody>
      <dsp:txXfrm>
        <a:off x="6667403" y="2933359"/>
        <a:ext cx="3002382" cy="15885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055E-01CD-47EF-8135-7F3E749EE8C9}">
      <dsp:nvSpPr>
        <dsp:cNvPr id="0" name=""/>
        <dsp:cNvSpPr/>
      </dsp:nvSpPr>
      <dsp:spPr>
        <a:xfrm>
          <a:off x="1353646" y="1491"/>
          <a:ext cx="2425558" cy="20012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latin typeface="Arial" panose="020B0604020202020204" pitchFamily="34" charset="0"/>
              <a:cs typeface="Arial" panose="020B0604020202020204" pitchFamily="34" charset="0"/>
            </a:rPr>
            <a:t>1.Двумя руками взяться за поручни лицом к тумбочке для старта. Если их нет, то держаться надо за край бортика. Руки должны быть выпрямлены, хват выполняется сверху на ширине плеч.</a:t>
          </a:r>
        </a:p>
      </dsp:txBody>
      <dsp:txXfrm>
        <a:off x="1353646" y="1491"/>
        <a:ext cx="2425558" cy="2001258"/>
      </dsp:txXfrm>
    </dsp:sp>
    <dsp:sp modelId="{5A6A49EB-6C1D-4FD8-81C4-D043A45A4A71}">
      <dsp:nvSpPr>
        <dsp:cNvPr id="0" name=""/>
        <dsp:cNvSpPr/>
      </dsp:nvSpPr>
      <dsp:spPr>
        <a:xfrm>
          <a:off x="3961573" y="53831"/>
          <a:ext cx="2357523" cy="18816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latin typeface="Arial" panose="020B0604020202020204" pitchFamily="34" charset="0"/>
              <a:cs typeface="Arial" panose="020B0604020202020204" pitchFamily="34" charset="0"/>
            </a:rPr>
            <a:t>2.Согнутыми ногами упереться в стену бассейна. Колени находятся между рук, стопы располагаются на одном уровне</a:t>
          </a:r>
          <a:r>
            <a:rPr lang="ru-RU" sz="1400" b="1" kern="1200" dirty="0" smtClean="0">
              <a:latin typeface="Arial" panose="020B0604020202020204" pitchFamily="34" charset="0"/>
              <a:cs typeface="Arial" panose="020B0604020202020204" pitchFamily="34" charset="0"/>
            </a:rPr>
            <a:t>..</a:t>
          </a:r>
          <a:endParaRPr lang="ru-RU" sz="1400" b="1" kern="1200" dirty="0">
            <a:latin typeface="Arial" panose="020B0604020202020204" pitchFamily="34" charset="0"/>
            <a:cs typeface="Arial" panose="020B0604020202020204" pitchFamily="34" charset="0"/>
          </a:endParaRPr>
        </a:p>
      </dsp:txBody>
      <dsp:txXfrm>
        <a:off x="3961573" y="53831"/>
        <a:ext cx="2357523" cy="1881605"/>
      </dsp:txXfrm>
    </dsp:sp>
    <dsp:sp modelId="{B73DC398-7B63-43EF-BD4B-24906064DEA7}">
      <dsp:nvSpPr>
        <dsp:cNvPr id="0" name=""/>
        <dsp:cNvSpPr/>
      </dsp:nvSpPr>
      <dsp:spPr>
        <a:xfrm>
          <a:off x="6574535" y="45379"/>
          <a:ext cx="2425493" cy="19134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latin typeface="Arial" panose="020B0604020202020204" pitchFamily="34" charset="0"/>
              <a:cs typeface="Arial" panose="020B0604020202020204" pitchFamily="34" charset="0"/>
            </a:rPr>
            <a:t>3.По стартовой команде спортсмен сгибает руки, подбородок касается груди. В такой группировке надо зафиксироваться.</a:t>
          </a:r>
        </a:p>
      </dsp:txBody>
      <dsp:txXfrm>
        <a:off x="6574535" y="45379"/>
        <a:ext cx="2425493" cy="1913482"/>
      </dsp:txXfrm>
    </dsp:sp>
    <dsp:sp modelId="{C9A0104B-9D05-4DDA-8425-CEC1DC20CC66}">
      <dsp:nvSpPr>
        <dsp:cNvPr id="0" name=""/>
        <dsp:cNvSpPr/>
      </dsp:nvSpPr>
      <dsp:spPr>
        <a:xfrm>
          <a:off x="317280" y="2221653"/>
          <a:ext cx="2495301" cy="14725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latin typeface="Arial" panose="020B0604020202020204" pitchFamily="34" charset="0"/>
              <a:cs typeface="Arial" panose="020B0604020202020204" pitchFamily="34" charset="0"/>
            </a:rPr>
            <a:t>4.При повторном сигнале старта пловец резко выпрямляется, голову запрокидывает назад</a:t>
          </a:r>
          <a:r>
            <a:rPr lang="ru-RU" sz="1400" b="1" kern="1200" dirty="0" smtClean="0">
              <a:latin typeface="Arial" panose="020B0604020202020204" pitchFamily="34" charset="0"/>
              <a:cs typeface="Arial" panose="020B0604020202020204" pitchFamily="34" charset="0"/>
            </a:rPr>
            <a:t>..</a:t>
          </a:r>
          <a:endParaRPr lang="ru-RU" sz="1400" b="1" kern="1200" dirty="0">
            <a:latin typeface="Arial" panose="020B0604020202020204" pitchFamily="34" charset="0"/>
            <a:cs typeface="Arial" panose="020B0604020202020204" pitchFamily="34" charset="0"/>
          </a:endParaRPr>
        </a:p>
      </dsp:txBody>
      <dsp:txXfrm>
        <a:off x="317280" y="2221653"/>
        <a:ext cx="2495301" cy="1472554"/>
      </dsp:txXfrm>
    </dsp:sp>
    <dsp:sp modelId="{B4B76E29-792B-48B0-8DE9-A77A9D117977}">
      <dsp:nvSpPr>
        <dsp:cNvPr id="0" name=""/>
        <dsp:cNvSpPr/>
      </dsp:nvSpPr>
      <dsp:spPr>
        <a:xfrm>
          <a:off x="3031485" y="2301220"/>
          <a:ext cx="2189033" cy="13134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latin typeface="Arial" panose="020B0604020202020204" pitchFamily="34" charset="0"/>
              <a:cs typeface="Arial" panose="020B0604020202020204" pitchFamily="34" charset="0"/>
            </a:rPr>
            <a:t>5.При погружении головы и плечевого пояса в воду руки следует вытянуть горизонтально, перестать прогибаться.</a:t>
          </a:r>
        </a:p>
      </dsp:txBody>
      <dsp:txXfrm>
        <a:off x="3031485" y="2301220"/>
        <a:ext cx="2189033" cy="1313420"/>
      </dsp:txXfrm>
    </dsp:sp>
    <dsp:sp modelId="{3C9239F5-C2DE-48EC-96FD-9EFC841EA3D0}">
      <dsp:nvSpPr>
        <dsp:cNvPr id="0" name=""/>
        <dsp:cNvSpPr/>
      </dsp:nvSpPr>
      <dsp:spPr>
        <a:xfrm>
          <a:off x="5439423" y="2301220"/>
          <a:ext cx="2189033" cy="13134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latin typeface="Arial" panose="020B0604020202020204" pitchFamily="34" charset="0"/>
              <a:cs typeface="Arial" panose="020B0604020202020204" pitchFamily="34" charset="0"/>
            </a:rPr>
            <a:t>6.Скольжение под водой продолжается при помощи движения «дельфином». В нос не попадёт вода, если делать выдохи.</a:t>
          </a:r>
        </a:p>
      </dsp:txBody>
      <dsp:txXfrm>
        <a:off x="5439423" y="2301220"/>
        <a:ext cx="2189033" cy="1313420"/>
      </dsp:txXfrm>
    </dsp:sp>
    <dsp:sp modelId="{EED44296-A279-4C39-AA4F-4B27E5D25ED9}">
      <dsp:nvSpPr>
        <dsp:cNvPr id="0" name=""/>
        <dsp:cNvSpPr/>
      </dsp:nvSpPr>
      <dsp:spPr>
        <a:xfrm>
          <a:off x="7847360" y="2301220"/>
          <a:ext cx="2189033" cy="13134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a:latin typeface="Arial" panose="020B0604020202020204" pitchFamily="34" charset="0"/>
              <a:cs typeface="Arial" panose="020B0604020202020204" pitchFamily="34" charset="0"/>
            </a:rPr>
            <a:t>7.Через 15 метров подниматься к поверхности, активно работая ногами</a:t>
          </a:r>
          <a:r>
            <a:rPr lang="ru-RU" sz="2000" b="1" kern="1200" dirty="0"/>
            <a:t>.</a:t>
          </a:r>
          <a:endParaRPr lang="ru-RU" sz="2000" b="1" kern="1200" dirty="0">
            <a:latin typeface="Bookman Old Style" panose="02050604050505020204"/>
          </a:endParaRPr>
        </a:p>
      </dsp:txBody>
      <dsp:txXfrm>
        <a:off x="7847360" y="2301220"/>
        <a:ext cx="2189033" cy="13134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3FD24-0E4C-4845-914E-C7A571F1ABD1}">
      <dsp:nvSpPr>
        <dsp:cNvPr id="0" name=""/>
        <dsp:cNvSpPr/>
      </dsp:nvSpPr>
      <dsp:spPr>
        <a:xfrm>
          <a:off x="-4288901" y="-641060"/>
          <a:ext cx="4977820" cy="4977820"/>
        </a:xfrm>
        <a:prstGeom prst="blockArc">
          <a:avLst>
            <a:gd name="adj1" fmla="val 18900000"/>
            <a:gd name="adj2" fmla="val 2700000"/>
            <a:gd name="adj3" fmla="val 43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3BAD8-F517-40D8-BA7C-4AFE593FCE35}">
      <dsp:nvSpPr>
        <dsp:cNvPr id="0" name=""/>
        <dsp:cNvSpPr/>
      </dsp:nvSpPr>
      <dsp:spPr>
        <a:xfrm>
          <a:off x="270494" y="0"/>
          <a:ext cx="9996861" cy="120391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692"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solidFill>
                <a:srgbClr val="FF0000"/>
              </a:solidFill>
              <a:latin typeface="Arial" panose="020B0604020202020204" pitchFamily="34" charset="0"/>
              <a:cs typeface="Arial" panose="020B0604020202020204" pitchFamily="34" charset="0"/>
            </a:rPr>
            <a:t>1.Мощное успокаивающее действие на ЦНС (центральную нервную систему). </a:t>
          </a:r>
        </a:p>
        <a:p>
          <a:pPr lvl="0" algn="l" defTabSz="711200">
            <a:lnSpc>
              <a:spcPct val="90000"/>
            </a:lnSpc>
            <a:spcBef>
              <a:spcPct val="0"/>
            </a:spcBef>
            <a:spcAft>
              <a:spcPct val="35000"/>
            </a:spcAft>
          </a:pPr>
          <a:r>
            <a:rPr lang="ru-RU" sz="1600" b="1" i="0" kern="1200" dirty="0" smtClean="0">
              <a:latin typeface="Arial" panose="020B0604020202020204" pitchFamily="34" charset="0"/>
              <a:cs typeface="Arial" panose="020B0604020202020204" pitchFamily="34" charset="0"/>
            </a:rPr>
            <a:t>Плавание </a:t>
          </a:r>
          <a:r>
            <a:rPr lang="ru-RU" sz="1600" b="1" i="0" kern="1200" dirty="0">
              <a:latin typeface="Arial" panose="020B0604020202020204" pitchFamily="34" charset="0"/>
              <a:cs typeface="Arial" panose="020B0604020202020204" pitchFamily="34" charset="0"/>
            </a:rPr>
            <a:t>оказывает </a:t>
          </a:r>
          <a:r>
            <a:rPr lang="ru-RU" sz="1600" b="1" i="0" kern="1200" dirty="0" smtClean="0">
              <a:latin typeface="Arial" panose="020B0604020202020204" pitchFamily="34" charset="0"/>
              <a:cs typeface="Arial" panose="020B0604020202020204" pitchFamily="34" charset="0"/>
            </a:rPr>
            <a:t>Ритмичные </a:t>
          </a:r>
          <a:r>
            <a:rPr lang="ru-RU" sz="1600" b="1" i="0" kern="1200" dirty="0">
              <a:latin typeface="Arial" panose="020B0604020202020204" pitchFamily="34" charset="0"/>
              <a:cs typeface="Arial" panose="020B0604020202020204" pitchFamily="34" charset="0"/>
            </a:rPr>
            <a:t>движения в воде и контролируемое дыхание избавляют от стресса и тревожности. Кроме того, во время плавания вырабатываются эндорфины — гормоны счастья. Они улучшают настроение и самочувствие в целом.</a:t>
          </a:r>
          <a:endParaRPr lang="ru-RU" sz="1600" b="1" kern="1200" dirty="0">
            <a:latin typeface="Arial" panose="020B0604020202020204" pitchFamily="34" charset="0"/>
            <a:cs typeface="Arial" panose="020B0604020202020204" pitchFamily="34" charset="0"/>
          </a:endParaRPr>
        </a:p>
      </dsp:txBody>
      <dsp:txXfrm>
        <a:off x="270494" y="0"/>
        <a:ext cx="9996861" cy="1203911"/>
      </dsp:txXfrm>
    </dsp:sp>
    <dsp:sp modelId="{B032958D-A884-488F-B6C6-BA6D1B535033}">
      <dsp:nvSpPr>
        <dsp:cNvPr id="0" name=""/>
        <dsp:cNvSpPr/>
      </dsp:nvSpPr>
      <dsp:spPr>
        <a:xfrm>
          <a:off x="380482" y="716282"/>
          <a:ext cx="45715" cy="4571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67A9A-4CB0-4CAE-92FA-78DCD06D48E7}">
      <dsp:nvSpPr>
        <dsp:cNvPr id="0" name=""/>
        <dsp:cNvSpPr/>
      </dsp:nvSpPr>
      <dsp:spPr>
        <a:xfrm>
          <a:off x="243476" y="1265891"/>
          <a:ext cx="9966046" cy="125650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692"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solidFill>
                <a:srgbClr val="FF0000"/>
              </a:solidFill>
              <a:latin typeface="Arial" panose="020B0604020202020204" pitchFamily="34" charset="0"/>
              <a:cs typeface="Arial" panose="020B0604020202020204" pitchFamily="34" charset="0"/>
            </a:rPr>
            <a:t>2.Снижению жировых отложений </a:t>
          </a:r>
        </a:p>
        <a:p>
          <a:pPr lvl="0" algn="l" defTabSz="711200">
            <a:lnSpc>
              <a:spcPct val="90000"/>
            </a:lnSpc>
            <a:spcBef>
              <a:spcPct val="0"/>
            </a:spcBef>
            <a:spcAft>
              <a:spcPct val="35000"/>
            </a:spcAft>
          </a:pPr>
          <a:r>
            <a:rPr lang="ru-RU" sz="1600" b="1" i="0" kern="1200" dirty="0" smtClean="0">
              <a:latin typeface="Arial" panose="020B0604020202020204" pitchFamily="34" charset="0"/>
              <a:cs typeface="Arial" panose="020B0604020202020204" pitchFamily="34" charset="0"/>
            </a:rPr>
            <a:t>Помимо </a:t>
          </a:r>
          <a:r>
            <a:rPr lang="ru-RU" sz="1600" b="1" i="0" kern="1200" dirty="0">
              <a:latin typeface="Arial" panose="020B0604020202020204" pitchFamily="34" charset="0"/>
              <a:cs typeface="Arial" panose="020B0604020202020204" pitchFamily="34" charset="0"/>
            </a:rPr>
            <a:t>этого, в воде организм расходует значительное количество </a:t>
          </a:r>
          <a:r>
            <a:rPr lang="ru-RU" sz="1600" b="1" i="0" kern="1200" dirty="0" err="1" smtClean="0">
              <a:latin typeface="Arial" panose="020B0604020202020204" pitchFamily="34" charset="0"/>
              <a:cs typeface="Arial" panose="020B0604020202020204" pitchFamily="34" charset="0"/>
            </a:rPr>
            <a:t>энергии.В</a:t>
          </a:r>
          <a:r>
            <a:rPr lang="ru-RU" sz="1600" b="1" i="0" kern="1200" dirty="0" smtClean="0">
              <a:latin typeface="Arial" panose="020B0604020202020204" pitchFamily="34" charset="0"/>
              <a:cs typeface="Arial" panose="020B0604020202020204" pitchFamily="34" charset="0"/>
            </a:rPr>
            <a:t> </a:t>
          </a:r>
          <a:r>
            <a:rPr lang="ru-RU" sz="1600" b="1" i="0" kern="1200" dirty="0">
              <a:latin typeface="Arial" panose="020B0604020202020204" pitchFamily="34" charset="0"/>
              <a:cs typeface="Arial" panose="020B0604020202020204" pitchFamily="34" charset="0"/>
            </a:rPr>
            <a:t>результате ускоряется метаболизм и калории сжигаются даже после окончания занятия. Таким образом, плавание — это еще и эффективное средство для похудения и поддержания оптимальной формы в долгосрочной перспективе</a:t>
          </a:r>
          <a:r>
            <a:rPr lang="ru-RU" sz="1400" b="0" i="0" kern="1200" dirty="0"/>
            <a:t>.</a:t>
          </a:r>
          <a:endParaRPr lang="ru-RU" sz="1400" kern="1200" dirty="0"/>
        </a:p>
      </dsp:txBody>
      <dsp:txXfrm>
        <a:off x="243476" y="1265891"/>
        <a:ext cx="9966046" cy="1256501"/>
      </dsp:txXfrm>
    </dsp:sp>
    <dsp:sp modelId="{BA4CBA04-6F19-4C5F-AFEE-2E5E69674375}">
      <dsp:nvSpPr>
        <dsp:cNvPr id="0" name=""/>
        <dsp:cNvSpPr/>
      </dsp:nvSpPr>
      <dsp:spPr>
        <a:xfrm flipH="1" flipV="1">
          <a:off x="649160" y="1824992"/>
          <a:ext cx="45715" cy="4571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64103-6013-4855-ADF3-D9C7DA6BA4B2}">
      <dsp:nvSpPr>
        <dsp:cNvPr id="0" name=""/>
        <dsp:cNvSpPr/>
      </dsp:nvSpPr>
      <dsp:spPr>
        <a:xfrm>
          <a:off x="146312" y="2438334"/>
          <a:ext cx="10015168" cy="125736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692"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solidFill>
                <a:srgbClr val="FF0000"/>
              </a:solidFill>
              <a:latin typeface="Arial" panose="020B0604020202020204" pitchFamily="34" charset="0"/>
              <a:cs typeface="Arial" panose="020B0604020202020204" pitchFamily="34" charset="0"/>
            </a:rPr>
            <a:t>3.Укрепляют иммунную систему.</a:t>
          </a:r>
        </a:p>
        <a:p>
          <a:pPr lvl="0" algn="l" defTabSz="711200">
            <a:lnSpc>
              <a:spcPct val="90000"/>
            </a:lnSpc>
            <a:spcBef>
              <a:spcPct val="0"/>
            </a:spcBef>
            <a:spcAft>
              <a:spcPct val="35000"/>
            </a:spcAft>
          </a:pPr>
          <a:r>
            <a:rPr lang="ru-RU" sz="1600" b="1" i="0" kern="1200" dirty="0" smtClean="0">
              <a:solidFill>
                <a:srgbClr val="FF0000"/>
              </a:solidFill>
              <a:latin typeface="Arial" panose="020B0604020202020204" pitchFamily="34" charset="0"/>
              <a:cs typeface="Arial" panose="020B0604020202020204" pitchFamily="34" charset="0"/>
            </a:rPr>
            <a:t> </a:t>
          </a:r>
          <a:r>
            <a:rPr lang="ru-RU" sz="1600" b="1" i="0" kern="1200" dirty="0" smtClean="0">
              <a:latin typeface="Arial" panose="020B0604020202020204" pitchFamily="34" charset="0"/>
              <a:cs typeface="Arial" panose="020B0604020202020204" pitchFamily="34" charset="0"/>
            </a:rPr>
            <a:t>Регулярные </a:t>
          </a:r>
          <a:r>
            <a:rPr lang="ru-RU" sz="1600" b="1" i="0" kern="1200" dirty="0">
              <a:latin typeface="Arial" panose="020B0604020202020204" pitchFamily="34" charset="0"/>
              <a:cs typeface="Arial" panose="020B0604020202020204" pitchFamily="34" charset="0"/>
            </a:rPr>
            <a:t>занятия плаванием значительно </a:t>
          </a:r>
          <a:r>
            <a:rPr lang="ru-RU" sz="1600" b="1" i="0" kern="1200" dirty="0" smtClean="0">
              <a:latin typeface="Arial" panose="020B0604020202020204" pitchFamily="34" charset="0"/>
              <a:cs typeface="Arial" panose="020B0604020202020204" pitchFamily="34" charset="0"/>
            </a:rPr>
            <a:t>Умеренная </a:t>
          </a:r>
          <a:r>
            <a:rPr lang="ru-RU" sz="1600" b="1" i="0" kern="1200" dirty="0">
              <a:latin typeface="Arial" panose="020B0604020202020204" pitchFamily="34" charset="0"/>
              <a:cs typeface="Arial" panose="020B0604020202020204" pitchFamily="34" charset="0"/>
            </a:rPr>
            <a:t>физическая нагрузка в воде стимулирует выработку лейкоцитов — клеток, отвечающих за защиту организма от инфекций, улучшает кровообращение и лимфоток, за счет чего токсины из организма выводятся быстрее. </a:t>
          </a:r>
          <a:endParaRPr lang="ru-RU" sz="1600" b="1" kern="1200" dirty="0">
            <a:latin typeface="Arial" panose="020B0604020202020204" pitchFamily="34" charset="0"/>
            <a:cs typeface="Arial" panose="020B0604020202020204" pitchFamily="34" charset="0"/>
          </a:endParaRPr>
        </a:p>
      </dsp:txBody>
      <dsp:txXfrm>
        <a:off x="146312" y="2438334"/>
        <a:ext cx="10015168" cy="1257365"/>
      </dsp:txXfrm>
    </dsp:sp>
    <dsp:sp modelId="{79C41D10-028C-4705-93B6-073BD51834BA}">
      <dsp:nvSpPr>
        <dsp:cNvPr id="0" name=""/>
        <dsp:cNvSpPr/>
      </dsp:nvSpPr>
      <dsp:spPr>
        <a:xfrm flipV="1">
          <a:off x="444880" y="2985220"/>
          <a:ext cx="45715" cy="4571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DA41F-1ED2-4E9B-B180-8D604FEE1D5F}">
      <dsp:nvSpPr>
        <dsp:cNvPr id="0" name=""/>
        <dsp:cNvSpPr/>
      </dsp:nvSpPr>
      <dsp:spPr>
        <a:xfrm>
          <a:off x="-6432192" y="-937410"/>
          <a:ext cx="7293488" cy="7293488"/>
        </a:xfrm>
        <a:prstGeom prst="blockArc">
          <a:avLst>
            <a:gd name="adj1" fmla="val 18900000"/>
            <a:gd name="adj2" fmla="val 2700000"/>
            <a:gd name="adj3" fmla="val 296"/>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C2D9A-0913-404C-AE2E-3DB45CF212D3}">
      <dsp:nvSpPr>
        <dsp:cNvPr id="0" name=""/>
        <dsp:cNvSpPr/>
      </dsp:nvSpPr>
      <dsp:spPr>
        <a:xfrm>
          <a:off x="31633" y="364183"/>
          <a:ext cx="8128035" cy="171759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ru-RU" sz="1600" b="1" i="0" kern="1200" dirty="0">
              <a:latin typeface="Arial" pitchFamily="34" charset="0"/>
              <a:cs typeface="Arial" pitchFamily="34" charset="0"/>
            </a:rPr>
            <a:t>Для новичков оптимально выбрать </a:t>
          </a:r>
          <a:r>
            <a:rPr lang="ru-RU" sz="1600" b="1" i="0" kern="1200" dirty="0">
              <a:solidFill>
                <a:srgbClr val="FF0000"/>
              </a:solidFill>
              <a:latin typeface="Arial" pitchFamily="34" charset="0"/>
              <a:cs typeface="Arial" pitchFamily="34" charset="0"/>
            </a:rPr>
            <a:t>брасс или кроль </a:t>
          </a:r>
          <a:r>
            <a:rPr lang="ru-RU" sz="1600" b="1" i="0" kern="1200" dirty="0">
              <a:latin typeface="Arial" pitchFamily="34" charset="0"/>
              <a:cs typeface="Arial" pitchFamily="34" charset="0"/>
            </a:rPr>
            <a:t>— эти стили относительно просты в освоении. Первые занятия лучше проводить под руководством инструктора, который поможет освоить правильную технику. Важно начинать с коротких заплывов, постепенно увеличивая время и интенсивность тренировок.</a:t>
          </a:r>
          <a:endParaRPr lang="ru-RU" sz="1600" b="1" kern="1200" dirty="0">
            <a:latin typeface="Arial" pitchFamily="34" charset="0"/>
            <a:cs typeface="Arial" pitchFamily="34" charset="0"/>
          </a:endParaRPr>
        </a:p>
      </dsp:txBody>
      <dsp:txXfrm>
        <a:off x="31633" y="364183"/>
        <a:ext cx="8128035" cy="1717598"/>
      </dsp:txXfrm>
    </dsp:sp>
    <dsp:sp modelId="{802ADD8C-A332-4C71-B75D-F92D19012E39}">
      <dsp:nvSpPr>
        <dsp:cNvPr id="0" name=""/>
        <dsp:cNvSpPr/>
      </dsp:nvSpPr>
      <dsp:spPr>
        <a:xfrm>
          <a:off x="735272" y="1965872"/>
          <a:ext cx="45720" cy="66365"/>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318FC1-D50E-450C-A0E2-9AC382ED8772}">
      <dsp:nvSpPr>
        <dsp:cNvPr id="0" name=""/>
        <dsp:cNvSpPr/>
      </dsp:nvSpPr>
      <dsp:spPr>
        <a:xfrm>
          <a:off x="61181" y="2192750"/>
          <a:ext cx="8128017" cy="16935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ru-RU" sz="1600" b="1" i="0" kern="1200" dirty="0">
              <a:latin typeface="Arial" panose="020B0604020202020204" pitchFamily="34" charset="0"/>
              <a:cs typeface="Arial" panose="020B0604020202020204" pitchFamily="34" charset="0"/>
            </a:rPr>
            <a:t>Плавание отлично сочетается с другими видами спорта. Оно может служить </a:t>
          </a:r>
          <a:r>
            <a:rPr lang="ru-RU" sz="1600" b="1" i="0" kern="1200" dirty="0">
              <a:solidFill>
                <a:srgbClr val="FF0000"/>
              </a:solidFill>
              <a:latin typeface="Arial" panose="020B0604020202020204" pitchFamily="34" charset="0"/>
              <a:cs typeface="Arial" panose="020B0604020202020204" pitchFamily="34" charset="0"/>
            </a:rPr>
            <a:t>дополнительной кардионагрузкой для силовых атлетов</a:t>
          </a:r>
          <a:r>
            <a:rPr lang="ru-RU" sz="1600" b="1" i="0" kern="1200" dirty="0">
              <a:latin typeface="Arial" panose="020B0604020202020204" pitchFamily="34" charset="0"/>
              <a:cs typeface="Arial" panose="020B0604020202020204" pitchFamily="34" charset="0"/>
            </a:rPr>
            <a:t>, сделать нагрузки разнообразнее или стать способом активного восстановления после интенсивных тренировок</a:t>
          </a:r>
          <a:r>
            <a:rPr lang="ru-RU" sz="1600" b="1" i="0" kern="1200" dirty="0"/>
            <a:t>.</a:t>
          </a:r>
          <a:endParaRPr lang="ru-RU" sz="1600" b="1" kern="1200" dirty="0"/>
        </a:p>
      </dsp:txBody>
      <dsp:txXfrm>
        <a:off x="61181" y="2192750"/>
        <a:ext cx="8128017" cy="1693571"/>
      </dsp:txXfrm>
    </dsp:sp>
    <dsp:sp modelId="{6F7AB706-2982-4411-92C0-90D500404CE9}">
      <dsp:nvSpPr>
        <dsp:cNvPr id="0" name=""/>
        <dsp:cNvSpPr/>
      </dsp:nvSpPr>
      <dsp:spPr>
        <a:xfrm>
          <a:off x="811776" y="2674322"/>
          <a:ext cx="54511" cy="70022"/>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0B0D8-B9CB-485D-9258-5801786B01D0}">
      <dsp:nvSpPr>
        <dsp:cNvPr id="0" name=""/>
        <dsp:cNvSpPr/>
      </dsp:nvSpPr>
      <dsp:spPr>
        <a:xfrm>
          <a:off x="108386" y="4018147"/>
          <a:ext cx="8019613" cy="14005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ru-RU" sz="1600" b="1" i="0" kern="1200" dirty="0">
              <a:latin typeface="Arial" panose="020B0604020202020204" pitchFamily="34" charset="0"/>
              <a:cs typeface="Arial" panose="020B0604020202020204" pitchFamily="34" charset="0"/>
            </a:rPr>
            <a:t>Несмотря на общую безопасность, при занятиях плаванием следует соблюдать некоторые </a:t>
          </a:r>
          <a:r>
            <a:rPr lang="ru-RU" sz="1600" b="1" i="0" kern="1200" dirty="0">
              <a:solidFill>
                <a:srgbClr val="FF0000"/>
              </a:solidFill>
              <a:latin typeface="Arial" panose="020B0604020202020204" pitchFamily="34" charset="0"/>
              <a:cs typeface="Arial" panose="020B0604020202020204" pitchFamily="34" charset="0"/>
            </a:rPr>
            <a:t>меры предосторожности</a:t>
          </a:r>
          <a:r>
            <a:rPr lang="ru-RU" sz="1600" b="1" i="0" kern="1200" dirty="0">
              <a:latin typeface="Arial" panose="020B0604020202020204" pitchFamily="34" charset="0"/>
              <a:cs typeface="Arial" panose="020B0604020202020204" pitchFamily="34" charset="0"/>
            </a:rPr>
            <a:t>. Важно не переохлаждаться, использовать специальные очки для защиты глаз и плавательную шапочку. </a:t>
          </a:r>
          <a:endParaRPr lang="ru-RU" sz="1600" b="1" kern="1200" dirty="0">
            <a:latin typeface="Arial" panose="020B0604020202020204" pitchFamily="34" charset="0"/>
            <a:cs typeface="Arial" panose="020B0604020202020204" pitchFamily="34" charset="0"/>
          </a:endParaRPr>
        </a:p>
      </dsp:txBody>
      <dsp:txXfrm>
        <a:off x="108386" y="4018147"/>
        <a:ext cx="8019613" cy="1400519"/>
      </dsp:txXfrm>
    </dsp:sp>
    <dsp:sp modelId="{03421E0E-6E52-438A-B66F-F38EAA239515}">
      <dsp:nvSpPr>
        <dsp:cNvPr id="0" name=""/>
        <dsp:cNvSpPr/>
      </dsp:nvSpPr>
      <dsp:spPr>
        <a:xfrm flipH="1" flipV="1">
          <a:off x="422235" y="4312073"/>
          <a:ext cx="45720" cy="4572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152156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61836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2319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7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415606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4241542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47832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026595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82889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48771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8373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37032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87348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31739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03184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238679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pPr/>
              <a:t>24.11.2024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pPr/>
              <a:t>‹#›</a:t>
            </a:fld>
            <a:endParaRPr lang="ru-RU"/>
          </a:p>
        </p:txBody>
      </p:sp>
    </p:spTree>
    <p:extLst>
      <p:ext uri="{BB962C8B-B14F-4D97-AF65-F5344CB8AC3E}">
        <p14:creationId xmlns:p14="http://schemas.microsoft.com/office/powerpoint/2010/main" val="16326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2FFB779-270B-4192-84BA-A697F48306DC}" type="datetimeFigureOut">
              <a:rPr lang="ru-RU" smtClean="0"/>
              <a:pPr/>
              <a:t>24.11.2024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5DC19C-03DA-4066-9FF7-D0BF1BC6D6F6}" type="slidenum">
              <a:rPr lang="ru-RU" smtClean="0"/>
              <a:pPr/>
              <a:t>‹#›</a:t>
            </a:fld>
            <a:endParaRPr lang="ru-RU"/>
          </a:p>
        </p:txBody>
      </p:sp>
    </p:spTree>
    <p:extLst>
      <p:ext uri="{BB962C8B-B14F-4D97-AF65-F5344CB8AC3E}">
        <p14:creationId xmlns:p14="http://schemas.microsoft.com/office/powerpoint/2010/main" val="9722878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E30439A-8A5B-46EC-8283-9B6B031D4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1386865" y="818984"/>
            <a:ext cx="6596245" cy="3268520"/>
          </a:xfrm>
        </p:spPr>
        <p:txBody>
          <a:bodyPr>
            <a:normAutofit/>
          </a:bodyPr>
          <a:lstStyle/>
          <a:p>
            <a:pPr algn="r"/>
            <a:r>
              <a:rPr lang="ru-RU" sz="4800" dirty="0">
                <a:solidFill>
                  <a:srgbClr val="FFFFFF"/>
                </a:solidFill>
              </a:rPr>
              <a:t>Охрана </a:t>
            </a:r>
            <a:r>
              <a:rPr lang="ru-RU" dirty="0">
                <a:solidFill>
                  <a:srgbClr val="FFFFFF"/>
                </a:solidFill>
              </a:rPr>
              <a:t>здоровья</a:t>
            </a:r>
            <a:r>
              <a:rPr lang="ru-RU" sz="4800" dirty="0">
                <a:solidFill>
                  <a:srgbClr val="FFFFFF"/>
                </a:solidFill>
              </a:rPr>
              <a:t> человека</a:t>
            </a:r>
          </a:p>
        </p:txBody>
      </p:sp>
      <p:sp>
        <p:nvSpPr>
          <p:cNvPr id="3" name="Подзаголовок 2"/>
          <p:cNvSpPr>
            <a:spLocks noGrp="1"/>
          </p:cNvSpPr>
          <p:nvPr>
            <p:ph type="subTitle" idx="1"/>
          </p:nvPr>
        </p:nvSpPr>
        <p:spPr>
          <a:xfrm>
            <a:off x="1931874" y="4797188"/>
            <a:ext cx="6051236" cy="1241828"/>
          </a:xfrm>
        </p:spPr>
        <p:txBody>
          <a:bodyPr vert="horz" lIns="91440" tIns="45720" rIns="91440" bIns="45720" rtlCol="0">
            <a:normAutofit/>
          </a:bodyPr>
          <a:lstStyle/>
          <a:p>
            <a:pPr algn="r"/>
            <a:r>
              <a:rPr lang="ru-RU">
                <a:solidFill>
                  <a:srgbClr val="FFFFFF"/>
                </a:solidFill>
              </a:rPr>
              <a:t>Как благотворно влияет плавание на организм детей</a:t>
            </a:r>
          </a:p>
        </p:txBody>
      </p:sp>
      <p:sp>
        <p:nvSpPr>
          <p:cNvPr id="18" name="Rectangle 17">
            <a:extLst>
              <a:ext uri="{FF2B5EF4-FFF2-40B4-BE49-F238E27FC236}">
                <a16:creationId xmlns:a16="http://schemas.microsoft.com/office/drawing/2014/main" xmlns=""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3947E58-F088-49F1-A3D1-DEA690192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839200" y="4349578"/>
            <a:ext cx="3023286" cy="923330"/>
          </a:xfrm>
          <a:prstGeom prst="rect">
            <a:avLst/>
          </a:prstGeom>
          <a:noFill/>
        </p:spPr>
        <p:txBody>
          <a:bodyPr wrap="square" rtlCol="0">
            <a:spAutoFit/>
          </a:bodyPr>
          <a:lstStyle/>
          <a:p>
            <a:r>
              <a:rPr lang="ru-RU" dirty="0" smtClean="0"/>
              <a:t>Работу выполнил студент группы 202(б) </a:t>
            </a:r>
          </a:p>
          <a:p>
            <a:r>
              <a:rPr lang="ru-RU" dirty="0" smtClean="0"/>
              <a:t>Жарко Павел</a:t>
            </a:r>
            <a:endParaRPr lang="ru-RU" dirty="0"/>
          </a:p>
        </p:txBody>
      </p:sp>
    </p:spTree>
    <p:extLst>
      <p:ext uri="{BB962C8B-B14F-4D97-AF65-F5344CB8AC3E}">
        <p14:creationId xmlns:p14="http://schemas.microsoft.com/office/powerpoint/2010/main" val="1351651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666" y="0"/>
            <a:ext cx="13488765" cy="6858000"/>
          </a:xfrm>
          <a:prstGeom prst="rect">
            <a:avLst/>
          </a:prstGeom>
        </p:spPr>
      </p:pic>
      <p:sp>
        <p:nvSpPr>
          <p:cNvPr id="2" name="Заголовок 1">
            <a:extLst>
              <a:ext uri="{FF2B5EF4-FFF2-40B4-BE49-F238E27FC236}">
                <a16:creationId xmlns:a16="http://schemas.microsoft.com/office/drawing/2014/main" xmlns="" id="{47BDE904-454A-A37A-2DC0-01A294D9F1AF}"/>
              </a:ext>
            </a:extLst>
          </p:cNvPr>
          <p:cNvSpPr>
            <a:spLocks noGrp="1"/>
          </p:cNvSpPr>
          <p:nvPr>
            <p:ph type="title"/>
          </p:nvPr>
        </p:nvSpPr>
        <p:spPr/>
        <p:txBody>
          <a:bodyPr/>
          <a:lstStyle/>
          <a:p>
            <a:r>
              <a:rPr lang="ru-RU" dirty="0" err="1"/>
              <a:t>ФАзы</a:t>
            </a:r>
            <a:r>
              <a:rPr lang="ru-RU" dirty="0"/>
              <a:t> </a:t>
            </a:r>
            <a:r>
              <a:rPr lang="ru-RU" dirty="0" smtClean="0"/>
              <a:t>Старта </a:t>
            </a:r>
            <a:r>
              <a:rPr lang="ru-RU" dirty="0"/>
              <a:t>из воды</a:t>
            </a:r>
          </a:p>
        </p:txBody>
      </p:sp>
      <p:graphicFrame>
        <p:nvGraphicFramePr>
          <p:cNvPr id="49" name="Объект 48">
            <a:extLst>
              <a:ext uri="{FF2B5EF4-FFF2-40B4-BE49-F238E27FC236}">
                <a16:creationId xmlns:a16="http://schemas.microsoft.com/office/drawing/2014/main" xmlns="" id="{3AE1D099-3E72-078E-2A83-26CBDF93B50E}"/>
              </a:ext>
            </a:extLst>
          </p:cNvPr>
          <p:cNvGraphicFramePr>
            <a:graphicFrameLocks noGrp="1"/>
          </p:cNvGraphicFramePr>
          <p:nvPr>
            <p:ph idx="1"/>
            <p:extLst>
              <p:ext uri="{D42A27DB-BD31-4B8C-83A1-F6EECF244321}">
                <p14:modId xmlns:p14="http://schemas.microsoft.com/office/powerpoint/2010/main" val="1971964644"/>
              </p:ext>
            </p:extLst>
          </p:nvPr>
        </p:nvGraphicFramePr>
        <p:xfrm>
          <a:off x="1074326" y="1785056"/>
          <a:ext cx="10353675"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381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5CFF66-F0CA-3937-E983-1378F3F89DDD}"/>
              </a:ext>
            </a:extLst>
          </p:cNvPr>
          <p:cNvSpPr>
            <a:spLocks noGrp="1"/>
          </p:cNvSpPr>
          <p:nvPr>
            <p:ph type="title"/>
          </p:nvPr>
        </p:nvSpPr>
        <p:spPr/>
        <p:txBody>
          <a:bodyPr>
            <a:normAutofit fontScale="90000"/>
          </a:bodyPr>
          <a:lstStyle/>
          <a:p>
            <a:pPr algn="ctr"/>
            <a:r>
              <a:rPr lang="ru-RU" dirty="0"/>
              <a:t/>
            </a:r>
            <a:br>
              <a:rPr lang="ru-RU" dirty="0"/>
            </a:br>
            <a:r>
              <a:rPr lang="ru-RU" dirty="0"/>
              <a:t>Почему плавание — это лучший спорт для здоровья?</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9462" y="2095500"/>
            <a:ext cx="5543550" cy="3695700"/>
          </a:xfrm>
        </p:spPr>
      </p:pic>
    </p:spTree>
    <p:extLst>
      <p:ext uri="{BB962C8B-B14F-4D97-AF65-F5344CB8AC3E}">
        <p14:creationId xmlns:p14="http://schemas.microsoft.com/office/powerpoint/2010/main" val="95351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62202"/>
            <a:ext cx="12191999" cy="7520202"/>
          </a:xfrm>
          <a:prstGeom prst="rect">
            <a:avLst/>
          </a:prstGeom>
        </p:spPr>
      </p:pic>
      <p:sp>
        <p:nvSpPr>
          <p:cNvPr id="2" name="Заголовок 1"/>
          <p:cNvSpPr>
            <a:spLocks noGrp="1"/>
          </p:cNvSpPr>
          <p:nvPr>
            <p:ph type="title"/>
          </p:nvPr>
        </p:nvSpPr>
        <p:spPr/>
        <p:txBody>
          <a:bodyPr>
            <a:normAutofit fontScale="90000"/>
          </a:bodyPr>
          <a:lstStyle/>
          <a:p>
            <a:r>
              <a:rPr lang="ru-RU" dirty="0">
                <a:effectLst/>
              </a:rPr>
              <a:t>Психологические и физические преимущества плавания</a:t>
            </a:r>
            <a:r>
              <a:rPr lang="ru-RU" b="0" dirty="0">
                <a:effectLst/>
              </a:rPr>
              <a:t/>
            </a:r>
            <a:br>
              <a:rPr lang="ru-RU" b="0" dirty="0">
                <a:effectLst/>
              </a:rPr>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998356621"/>
              </p:ext>
            </p:extLst>
          </p:nvPr>
        </p:nvGraphicFramePr>
        <p:xfrm>
          <a:off x="927279" y="1889438"/>
          <a:ext cx="10353675"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668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256" y="2362514"/>
            <a:ext cx="8062175" cy="4495486"/>
          </a:xfrm>
          <a:prstGeom prst="rect">
            <a:avLst/>
          </a:prstGeom>
        </p:spPr>
      </p:pic>
      <p:sp>
        <p:nvSpPr>
          <p:cNvPr id="2" name="Заголовок 1"/>
          <p:cNvSpPr>
            <a:spLocks noGrp="1"/>
          </p:cNvSpPr>
          <p:nvPr>
            <p:ph type="title"/>
          </p:nvPr>
        </p:nvSpPr>
        <p:spPr>
          <a:xfrm>
            <a:off x="913795" y="296214"/>
            <a:ext cx="10353761" cy="656823"/>
          </a:xfrm>
        </p:spPr>
        <p:txBody>
          <a:bodyPr>
            <a:normAutofit fontScale="90000"/>
          </a:bodyPr>
          <a:lstStyle/>
          <a:p>
            <a:r>
              <a:rPr lang="ru-RU" dirty="0">
                <a:effectLst/>
              </a:rPr>
              <a:t>Плавание для всех возрастов</a:t>
            </a:r>
            <a:br>
              <a:rPr lang="ru-RU" dirty="0">
                <a:effectLst/>
              </a:rPr>
            </a:br>
            <a:endParaRPr lang="ru-RU" dirty="0"/>
          </a:p>
        </p:txBody>
      </p:sp>
      <p:sp>
        <p:nvSpPr>
          <p:cNvPr id="5" name="Объект 4"/>
          <p:cNvSpPr>
            <a:spLocks noGrp="1"/>
          </p:cNvSpPr>
          <p:nvPr>
            <p:ph idx="1"/>
          </p:nvPr>
        </p:nvSpPr>
        <p:spPr>
          <a:xfrm>
            <a:off x="913795" y="888643"/>
            <a:ext cx="10353762" cy="1648496"/>
          </a:xfrm>
        </p:spPr>
        <p:txBody>
          <a:bodyPr>
            <a:normAutofit fontScale="92500"/>
          </a:bodyPr>
          <a:lstStyle/>
          <a:p>
            <a:pPr marL="0" indent="0" algn="ctr">
              <a:buNone/>
            </a:pPr>
            <a:r>
              <a:rPr lang="ru-RU" sz="2400" b="1" dirty="0">
                <a:effectLst/>
                <a:latin typeface="Arial" panose="020B0604020202020204" pitchFamily="34" charset="0"/>
                <a:cs typeface="Arial" panose="020B0604020202020204" pitchFamily="34" charset="0"/>
              </a:rPr>
              <a:t>Независимо от возраста, плавание остается одним из самых эффективных и доступных видов спорта, предоставляя возможность каждому улучшить здоровье организма и качество жизни.</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367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470" y="0"/>
            <a:ext cx="12381470" cy="6858000"/>
          </a:xfrm>
        </p:spPr>
      </p:pic>
      <p:sp>
        <p:nvSpPr>
          <p:cNvPr id="2" name="Заголовок 1"/>
          <p:cNvSpPr>
            <a:spLocks noGrp="1"/>
          </p:cNvSpPr>
          <p:nvPr>
            <p:ph type="title"/>
          </p:nvPr>
        </p:nvSpPr>
        <p:spPr>
          <a:xfrm>
            <a:off x="913795" y="609600"/>
            <a:ext cx="10157859" cy="551935"/>
          </a:xfrm>
        </p:spPr>
        <p:txBody>
          <a:bodyPr>
            <a:normAutofit fontScale="90000"/>
          </a:bodyPr>
          <a:lstStyle/>
          <a:p>
            <a:r>
              <a:rPr lang="ru-RU" dirty="0">
                <a:effectLst/>
              </a:rPr>
              <a:t>Как начать: выбор стиля и первые шаги в бассейне</a:t>
            </a:r>
            <a:br>
              <a:rPr lang="ru-RU" dirty="0">
                <a:effectLst/>
              </a:rPr>
            </a:br>
            <a:endParaRPr lang="ru-RU" dirty="0"/>
          </a:p>
        </p:txBody>
      </p:sp>
      <p:graphicFrame>
        <p:nvGraphicFramePr>
          <p:cNvPr id="6" name="Схема 5"/>
          <p:cNvGraphicFramePr/>
          <p:nvPr>
            <p:extLst>
              <p:ext uri="{D42A27DB-BD31-4B8C-83A1-F6EECF244321}">
                <p14:modId xmlns:p14="http://schemas.microsoft.com/office/powerpoint/2010/main" val="361157595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170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alphaModFix amt="73000"/>
          </a:blip>
          <a:tile tx="0" ty="0" sx="100000" sy="100000" flip="none" algn="tl"/>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630" y="3065104"/>
            <a:ext cx="6856827" cy="3792896"/>
          </a:xfrm>
          <a:prstGeom prst="rect">
            <a:avLst/>
          </a:prstGeom>
        </p:spPr>
      </p:pic>
      <p:sp>
        <p:nvSpPr>
          <p:cNvPr id="2" name="Заголовок 1"/>
          <p:cNvSpPr>
            <a:spLocks noGrp="1"/>
          </p:cNvSpPr>
          <p:nvPr>
            <p:ph type="title"/>
          </p:nvPr>
        </p:nvSpPr>
        <p:spPr>
          <a:xfrm>
            <a:off x="913795" y="0"/>
            <a:ext cx="10353761" cy="1133341"/>
          </a:xfrm>
        </p:spPr>
        <p:txBody>
          <a:bodyPr/>
          <a:lstStyle/>
          <a:p>
            <a:r>
              <a:rPr lang="ru-RU" dirty="0"/>
              <a:t>Заключение</a:t>
            </a:r>
          </a:p>
        </p:txBody>
      </p:sp>
      <p:sp>
        <p:nvSpPr>
          <p:cNvPr id="3" name="Объект 2"/>
          <p:cNvSpPr>
            <a:spLocks noGrp="1"/>
          </p:cNvSpPr>
          <p:nvPr>
            <p:ph idx="1"/>
          </p:nvPr>
        </p:nvSpPr>
        <p:spPr>
          <a:xfrm>
            <a:off x="913795" y="1056069"/>
            <a:ext cx="10353762" cy="1236370"/>
          </a:xfrm>
        </p:spPr>
        <p:txBody>
          <a:bodyPr>
            <a:normAutofit fontScale="55000" lnSpcReduction="20000"/>
          </a:bodyPr>
          <a:lstStyle/>
          <a:p>
            <a:pPr marL="0" indent="0">
              <a:buNone/>
            </a:pPr>
            <a:r>
              <a:rPr lang="ru-RU" dirty="0">
                <a:solidFill>
                  <a:schemeClr val="bg2"/>
                </a:solidFill>
                <a:effectLst/>
              </a:rPr>
              <a:t> </a:t>
            </a:r>
            <a:r>
              <a:rPr lang="ru-RU" sz="3200" dirty="0" smtClean="0">
                <a:solidFill>
                  <a:schemeClr val="bg2"/>
                </a:solidFill>
                <a:effectLst/>
                <a:latin typeface="Arial" panose="020B0604020202020204" pitchFamily="34" charset="0"/>
                <a:cs typeface="Arial" panose="020B0604020202020204" pitchFamily="34" charset="0"/>
              </a:rPr>
              <a:t>Плавание — универсальный вид спорта, но подход к занятиям должен быть индивидуальным, учитывающим состояние здоровья каждого ребёнка</a:t>
            </a:r>
            <a:r>
              <a:rPr lang="ru-RU" sz="3200" dirty="0" smtClean="0">
                <a:solidFill>
                  <a:schemeClr val="bg2"/>
                </a:solidFill>
                <a:effectLst/>
                <a:latin typeface="Arial" panose="020B0604020202020204" pitchFamily="34" charset="0"/>
                <a:cs typeface="Arial" panose="020B0604020202020204" pitchFamily="34" charset="0"/>
              </a:rPr>
              <a:t>. Плавание </a:t>
            </a:r>
            <a:r>
              <a:rPr lang="ru-RU" sz="3200" dirty="0" smtClean="0">
                <a:solidFill>
                  <a:schemeClr val="bg2"/>
                </a:solidFill>
                <a:effectLst/>
                <a:latin typeface="Arial" panose="020B0604020202020204" pitchFamily="34" charset="0"/>
                <a:cs typeface="Arial" panose="020B0604020202020204" pitchFamily="34" charset="0"/>
              </a:rPr>
              <a:t>не </a:t>
            </a:r>
            <a:r>
              <a:rPr lang="ru-RU" sz="3200" dirty="0" smtClean="0">
                <a:solidFill>
                  <a:schemeClr val="bg2"/>
                </a:solidFill>
                <a:effectLst/>
                <a:latin typeface="Arial" panose="020B0604020202020204" pitchFamily="34" charset="0"/>
                <a:cs typeface="Arial" panose="020B0604020202020204" pitchFamily="34" charset="0"/>
              </a:rPr>
              <a:t>только </a:t>
            </a:r>
            <a:r>
              <a:rPr lang="ru-RU" sz="3200" dirty="0" smtClean="0">
                <a:solidFill>
                  <a:schemeClr val="bg2"/>
                </a:solidFill>
                <a:effectLst/>
                <a:latin typeface="Arial" panose="020B0604020202020204" pitchFamily="34" charset="0"/>
                <a:cs typeface="Arial" panose="020B0604020202020204" pitchFamily="34" charset="0"/>
              </a:rPr>
              <a:t>полезно для оздоровления и физического развития ребёнка. Умение плавать является жизненно необходимым навыком</a:t>
            </a:r>
            <a:r>
              <a:rPr lang="ru-RU" sz="3200" dirty="0" smtClean="0">
                <a:solidFill>
                  <a:schemeClr val="bg2"/>
                </a:solidFill>
                <a:effectLst/>
                <a:latin typeface="Arial" panose="020B0604020202020204" pitchFamily="34" charset="0"/>
                <a:cs typeface="Arial" panose="020B0604020202020204" pitchFamily="34" charset="0"/>
              </a:rPr>
              <a:t>. Занятие </a:t>
            </a:r>
            <a:r>
              <a:rPr lang="ru-RU" sz="3200" dirty="0" smtClean="0">
                <a:solidFill>
                  <a:schemeClr val="bg2"/>
                </a:solidFill>
                <a:effectLst/>
                <a:latin typeface="Arial" panose="020B0604020202020204" pitchFamily="34" charset="0"/>
                <a:cs typeface="Arial" panose="020B0604020202020204" pitchFamily="34" charset="0"/>
              </a:rPr>
              <a:t>плаванием имеет огромное воспитательное </a:t>
            </a:r>
            <a:r>
              <a:rPr lang="ru-RU" sz="3200" dirty="0" smtClean="0">
                <a:solidFill>
                  <a:schemeClr val="bg2"/>
                </a:solidFill>
                <a:effectLst/>
                <a:latin typeface="Arial" panose="020B0604020202020204" pitchFamily="34" charset="0"/>
                <a:cs typeface="Arial" panose="020B0604020202020204" pitchFamily="34" charset="0"/>
              </a:rPr>
              <a:t>значение.</a:t>
            </a:r>
            <a:endParaRPr lang="ru-RU"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249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плавание, мультфильм, графическая вставка, Человеческое лицо&#10;&#10;Автоматически созданное описание">
            <a:extLst>
              <a:ext uri="{FF2B5EF4-FFF2-40B4-BE49-F238E27FC236}">
                <a16:creationId xmlns:a16="http://schemas.microsoft.com/office/drawing/2014/main" xmlns="" id="{1CEE5F93-4EA1-60D4-04B9-79C81D99D61B}"/>
              </a:ext>
            </a:extLst>
          </p:cNvPr>
          <p:cNvPicPr>
            <a:picLocks noChangeAspect="1"/>
          </p:cNvPicPr>
          <p:nvPr/>
        </p:nvPicPr>
        <p:blipFill>
          <a:blip r:embed="rId2" cstate="print"/>
          <a:srcRect r="6237"/>
          <a:stretch/>
        </p:blipFill>
        <p:spPr>
          <a:xfrm>
            <a:off x="1" y="10"/>
            <a:ext cx="9669642"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xmlns="" id="{57F57D60-955F-5502-BFDE-E1F1B65C4EE9}"/>
              </a:ext>
            </a:extLst>
          </p:cNvPr>
          <p:cNvSpPr>
            <a:spLocks noGrp="1"/>
          </p:cNvSpPr>
          <p:nvPr>
            <p:ph type="title"/>
          </p:nvPr>
        </p:nvSpPr>
        <p:spPr>
          <a:xfrm>
            <a:off x="7531610" y="365125"/>
            <a:ext cx="3822189" cy="1899912"/>
          </a:xfrm>
        </p:spPr>
        <p:txBody>
          <a:bodyPr>
            <a:normAutofit fontScale="90000"/>
          </a:bodyPr>
          <a:lstStyle/>
          <a:p>
            <a:r>
              <a:rPr lang="ru-RU" sz="4000" dirty="0">
                <a:ea typeface="+mj-lt"/>
                <a:cs typeface="+mj-lt"/>
              </a:rPr>
              <a:t>Со </a:t>
            </a:r>
            <a:r>
              <a:rPr lang="ru-RU" sz="4000" dirty="0" err="1">
                <a:ea typeface="+mj-lt"/>
                <a:cs typeface="+mj-lt"/>
              </a:rPr>
              <a:t>скольки</a:t>
            </a:r>
            <a:r>
              <a:rPr lang="ru-RU" sz="4000" dirty="0">
                <a:ea typeface="+mj-lt"/>
                <a:cs typeface="+mj-lt"/>
              </a:rPr>
              <a:t> лет можно плавать?</a:t>
            </a:r>
          </a:p>
        </p:txBody>
      </p:sp>
      <p:sp>
        <p:nvSpPr>
          <p:cNvPr id="3" name="Объект 2">
            <a:extLst>
              <a:ext uri="{FF2B5EF4-FFF2-40B4-BE49-F238E27FC236}">
                <a16:creationId xmlns:a16="http://schemas.microsoft.com/office/drawing/2014/main" xmlns="" id="{2BF67A70-7B05-DA25-C1AC-02140F844850}"/>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endParaRPr lang="ru-RU" sz="2000"/>
          </a:p>
          <a:p>
            <a:endParaRPr lang="ru-RU" sz="2000"/>
          </a:p>
        </p:txBody>
      </p:sp>
    </p:spTree>
    <p:extLst>
      <p:ext uri="{BB962C8B-B14F-4D97-AF65-F5344CB8AC3E}">
        <p14:creationId xmlns:p14="http://schemas.microsoft.com/office/powerpoint/2010/main" val="661687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052A353-B19C-2DC9-22EA-1FD5CA39E5C9}"/>
              </a:ext>
            </a:extLst>
          </p:cNvPr>
          <p:cNvSpPr>
            <a:spLocks noGrp="1"/>
          </p:cNvSpPr>
          <p:nvPr>
            <p:ph idx="1"/>
          </p:nvPr>
        </p:nvSpPr>
        <p:spPr>
          <a:xfrm>
            <a:off x="298590" y="374115"/>
            <a:ext cx="4611737" cy="5898669"/>
          </a:xfrm>
        </p:spPr>
        <p:txBody>
          <a:bodyPr vert="horz" lIns="91440" tIns="45720" rIns="91440" bIns="45720" rtlCol="0" anchor="t">
            <a:normAutofit/>
          </a:bodyPr>
          <a:lstStyle/>
          <a:p>
            <a:pPr marL="0" indent="0">
              <a:buNone/>
            </a:pPr>
            <a:r>
              <a:rPr lang="ru-RU" sz="1400" b="1" dirty="0">
                <a:latin typeface="Arial" panose="020B0604020202020204" pitchFamily="34" charset="0"/>
                <a:ea typeface="+mn-lt"/>
                <a:cs typeface="Arial" panose="020B0604020202020204" pitchFamily="34" charset="0"/>
              </a:rPr>
              <a:t>На этот счет есть разные мнения, но ученые и медики все чаще склоняются к тому, что ходить в бассейн можно начиная с грудничкового возраста. Поэтому уже после выписки из роддома мамы могут начать выбирать бассейн для первых занятий новорождённого.</a:t>
            </a:r>
            <a:endParaRPr lang="ru-RU" sz="1400" b="1" dirty="0">
              <a:latin typeface="Arial" panose="020B0604020202020204" pitchFamily="34" charset="0"/>
              <a:cs typeface="Arial" panose="020B0604020202020204" pitchFamily="34" charset="0"/>
            </a:endParaRPr>
          </a:p>
          <a:p>
            <a:pPr marL="0" indent="0">
              <a:buNone/>
            </a:pPr>
            <a:endParaRPr lang="ru-RU" sz="1400" dirty="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p:txBody>
      </p:sp>
      <p:pic>
        <p:nvPicPr>
          <p:cNvPr id="4" name="Рисунок 3" descr="Изображение выглядит как спорт, плавательный бассейн, плавание, вода&#10;&#10;Автоматически созданное описание">
            <a:extLst>
              <a:ext uri="{FF2B5EF4-FFF2-40B4-BE49-F238E27FC236}">
                <a16:creationId xmlns:a16="http://schemas.microsoft.com/office/drawing/2014/main" xmlns="" id="{2560923F-2B83-7992-0F12-20D568B7ECE0}"/>
              </a:ext>
            </a:extLst>
          </p:cNvPr>
          <p:cNvPicPr>
            <a:picLocks noChangeAspect="1"/>
          </p:cNvPicPr>
          <p:nvPr/>
        </p:nvPicPr>
        <p:blipFill>
          <a:blip r:embed="rId2" cstate="print"/>
          <a:srcRect l="15134" r="958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graphicFrame>
        <p:nvGraphicFramePr>
          <p:cNvPr id="5" name="Схема 4">
            <a:extLst>
              <a:ext uri="{FF2B5EF4-FFF2-40B4-BE49-F238E27FC236}">
                <a16:creationId xmlns:a16="http://schemas.microsoft.com/office/drawing/2014/main" xmlns="" id="{104748F0-20C8-0626-298B-0D798CB53BA6}"/>
              </a:ext>
            </a:extLst>
          </p:cNvPr>
          <p:cNvGraphicFramePr/>
          <p:nvPr>
            <p:extLst>
              <p:ext uri="{D42A27DB-BD31-4B8C-83A1-F6EECF244321}">
                <p14:modId xmlns:p14="http://schemas.microsoft.com/office/powerpoint/2010/main" val="2344563953"/>
              </p:ext>
            </p:extLst>
          </p:nvPr>
        </p:nvGraphicFramePr>
        <p:xfrm>
          <a:off x="338667" y="2809103"/>
          <a:ext cx="4571660" cy="3276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848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AD1DCD-E8C7-8DAF-E920-715C07F1FD8D}"/>
              </a:ext>
            </a:extLst>
          </p:cNvPr>
          <p:cNvSpPr>
            <a:spLocks noGrp="1"/>
          </p:cNvSpPr>
          <p:nvPr>
            <p:ph type="title"/>
          </p:nvPr>
        </p:nvSpPr>
        <p:spPr>
          <a:xfrm>
            <a:off x="753534" y="675569"/>
            <a:ext cx="10600266" cy="1043341"/>
          </a:xfrm>
        </p:spPr>
        <p:txBody>
          <a:bodyPr>
            <a:normAutofit/>
          </a:bodyPr>
          <a:lstStyle/>
          <a:p>
            <a:r>
              <a:rPr lang="ru-RU" dirty="0"/>
              <a:t>Аргументы за то, чтобы учить плавать грудных детей. </a:t>
            </a:r>
          </a:p>
        </p:txBody>
      </p:sp>
      <p:graphicFrame>
        <p:nvGraphicFramePr>
          <p:cNvPr id="155" name="Объект 154">
            <a:extLst>
              <a:ext uri="{FF2B5EF4-FFF2-40B4-BE49-F238E27FC236}">
                <a16:creationId xmlns:a16="http://schemas.microsoft.com/office/drawing/2014/main" xmlns="" id="{1CBFD556-6BEE-EB88-065C-BD8A87BBF4E7}"/>
              </a:ext>
            </a:extLst>
          </p:cNvPr>
          <p:cNvGraphicFramePr>
            <a:graphicFrameLocks noGrp="1"/>
          </p:cNvGraphicFramePr>
          <p:nvPr>
            <p:ph idx="1"/>
            <p:extLst>
              <p:ext uri="{D42A27DB-BD31-4B8C-83A1-F6EECF244321}">
                <p14:modId xmlns:p14="http://schemas.microsoft.com/office/powerpoint/2010/main" val="3621189702"/>
              </p:ext>
            </p:extLst>
          </p:nvPr>
        </p:nvGraphicFramePr>
        <p:xfrm>
          <a:off x="666027" y="2013773"/>
          <a:ext cx="103809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64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203DE33-2CD4-4CA8-9AF3-37C3B6513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AF57B88-1D4C-41FA-A761-EC1DD10C3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D2548F45-5164-4ABB-8212-7F293FDED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Изображение выглядит как спорт, плавание, человек, вода&#10;&#10;Автоматически созданное описание">
            <a:extLst>
              <a:ext uri="{FF2B5EF4-FFF2-40B4-BE49-F238E27FC236}">
                <a16:creationId xmlns:a16="http://schemas.microsoft.com/office/drawing/2014/main" xmlns="" id="{0236EF2F-A733-1E23-84CB-D270626F5E6D}"/>
              </a:ext>
            </a:extLst>
          </p:cNvPr>
          <p:cNvPicPr>
            <a:picLocks noChangeAspect="1"/>
          </p:cNvPicPr>
          <p:nvPr/>
        </p:nvPicPr>
        <p:blipFill>
          <a:blip r:embed="rId2" cstate="print"/>
          <a:srcRect l="11936" r="28725"/>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xmlns="" id="{5E81CCFB-7BEF-4186-86FB-D09450B4D0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Заголовок 1">
            <a:extLst>
              <a:ext uri="{FF2B5EF4-FFF2-40B4-BE49-F238E27FC236}">
                <a16:creationId xmlns:a16="http://schemas.microsoft.com/office/drawing/2014/main" xmlns="" id="{9C7FBB56-91D9-2A20-E3BD-B6FA9B6A9DF7}"/>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endParaRPr lang="en-US" sz="4000" dirty="0">
              <a:solidFill>
                <a:srgbClr val="FFFFFF"/>
              </a:solidFill>
            </a:endParaRPr>
          </a:p>
          <a:p>
            <a:pPr algn="r"/>
            <a:endParaRPr lang="en-US" sz="4000" dirty="0">
              <a:solidFill>
                <a:srgbClr val="FFFFFF"/>
              </a:solidFill>
            </a:endParaRPr>
          </a:p>
        </p:txBody>
      </p:sp>
      <p:sp>
        <p:nvSpPr>
          <p:cNvPr id="3" name="Объект 2">
            <a:extLst>
              <a:ext uri="{FF2B5EF4-FFF2-40B4-BE49-F238E27FC236}">
                <a16:creationId xmlns:a16="http://schemas.microsoft.com/office/drawing/2014/main" xmlns="" id="{8968358D-312C-AE05-BB8C-9C89AEED4C9D}"/>
              </a:ext>
            </a:extLst>
          </p:cNvPr>
          <p:cNvSpPr>
            <a:spLocks noGrp="1"/>
          </p:cNvSpPr>
          <p:nvPr>
            <p:ph idx="1"/>
          </p:nvPr>
        </p:nvSpPr>
        <p:spPr>
          <a:xfrm>
            <a:off x="296214" y="850006"/>
            <a:ext cx="3045960" cy="2931893"/>
          </a:xfrm>
        </p:spPr>
        <p:txBody>
          <a:bodyPr vert="horz" lIns="91440" tIns="45720" rIns="91440" bIns="45720" rtlCol="0" anchor="b">
            <a:noAutofit/>
          </a:bodyPr>
          <a:lstStyle/>
          <a:p>
            <a:pPr marL="0" indent="0" algn="r">
              <a:buNone/>
            </a:pPr>
            <a:r>
              <a:rPr lang="en-US" sz="3600" b="1" cap="all" dirty="0" err="1">
                <a:effectLst>
                  <a:outerShdw blurRad="50800" dist="63500" dir="2700000" algn="tl" rotWithShape="0">
                    <a:srgbClr val="000000">
                      <a:alpha val="48000"/>
                    </a:srgbClr>
                  </a:outerShdw>
                </a:effectLst>
                <a:latin typeface="+mj-lt"/>
                <a:ea typeface="+mj-lt"/>
                <a:cs typeface="+mj-lt"/>
              </a:rPr>
              <a:t>Польза</a:t>
            </a:r>
            <a:r>
              <a:rPr lang="en-US" sz="3600" b="1" cap="all" dirty="0">
                <a:effectLst>
                  <a:outerShdw blurRad="50800" dist="63500" dir="2700000" algn="tl" rotWithShape="0">
                    <a:srgbClr val="000000">
                      <a:alpha val="48000"/>
                    </a:srgbClr>
                  </a:outerShdw>
                </a:effectLst>
                <a:latin typeface="+mj-lt"/>
                <a:ea typeface="+mj-lt"/>
                <a:cs typeface="+mj-lt"/>
              </a:rPr>
              <a:t> </a:t>
            </a:r>
            <a:r>
              <a:rPr lang="en-US" sz="3600" b="1" cap="all" dirty="0" err="1">
                <a:effectLst>
                  <a:outerShdw blurRad="50800" dist="63500" dir="2700000" algn="tl" rotWithShape="0">
                    <a:srgbClr val="000000">
                      <a:alpha val="48000"/>
                    </a:srgbClr>
                  </a:outerShdw>
                </a:effectLst>
                <a:latin typeface="+mj-lt"/>
                <a:ea typeface="+mj-lt"/>
                <a:cs typeface="+mj-lt"/>
              </a:rPr>
              <a:t>плавания</a:t>
            </a:r>
            <a:r>
              <a:rPr lang="en-US" sz="3600" b="1" cap="all" dirty="0">
                <a:effectLst>
                  <a:outerShdw blurRad="50800" dist="63500" dir="2700000" algn="tl" rotWithShape="0">
                    <a:srgbClr val="000000">
                      <a:alpha val="48000"/>
                    </a:srgbClr>
                  </a:outerShdw>
                </a:effectLst>
                <a:latin typeface="+mj-lt"/>
                <a:ea typeface="+mj-lt"/>
                <a:cs typeface="+mj-lt"/>
              </a:rPr>
              <a:t> </a:t>
            </a:r>
            <a:r>
              <a:rPr lang="en-US" sz="3600" b="1" cap="all" dirty="0" err="1">
                <a:effectLst>
                  <a:outerShdw blurRad="50800" dist="63500" dir="2700000" algn="tl" rotWithShape="0">
                    <a:srgbClr val="000000">
                      <a:alpha val="48000"/>
                    </a:srgbClr>
                  </a:outerShdw>
                </a:effectLst>
                <a:latin typeface="+mj-lt"/>
                <a:ea typeface="+mj-lt"/>
                <a:cs typeface="+mj-lt"/>
              </a:rPr>
              <a:t>для</a:t>
            </a:r>
            <a:r>
              <a:rPr lang="en-US" sz="3600" b="1" cap="all" dirty="0">
                <a:effectLst>
                  <a:outerShdw blurRad="50800" dist="63500" dir="2700000" algn="tl" rotWithShape="0">
                    <a:srgbClr val="000000">
                      <a:alpha val="48000"/>
                    </a:srgbClr>
                  </a:outerShdw>
                </a:effectLst>
                <a:latin typeface="+mj-lt"/>
                <a:ea typeface="+mj-lt"/>
                <a:cs typeface="+mj-lt"/>
              </a:rPr>
              <a:t> </a:t>
            </a:r>
            <a:r>
              <a:rPr lang="en-US" sz="3600" b="1" cap="all" dirty="0" err="1">
                <a:effectLst>
                  <a:outerShdw blurRad="50800" dist="63500" dir="2700000" algn="tl" rotWithShape="0">
                    <a:srgbClr val="000000">
                      <a:alpha val="48000"/>
                    </a:srgbClr>
                  </a:outerShdw>
                </a:effectLst>
                <a:latin typeface="+mj-lt"/>
                <a:ea typeface="+mj-lt"/>
                <a:cs typeface="+mj-lt"/>
              </a:rPr>
              <a:t>ребенка</a:t>
            </a:r>
            <a:endParaRPr lang="en-US" sz="3600" b="1" cap="all" dirty="0">
              <a:effectLst>
                <a:outerShdw blurRad="50800" dist="63500" dir="2700000" algn="tl" rotWithShape="0">
                  <a:srgbClr val="000000">
                    <a:alpha val="48000"/>
                  </a:srgbClr>
                </a:outerShdw>
              </a:effectLst>
              <a:latin typeface="+mj-lt"/>
              <a:ea typeface="+mj-lt"/>
              <a:cs typeface="+mj-lt"/>
            </a:endParaRPr>
          </a:p>
        </p:txBody>
      </p:sp>
    </p:spTree>
    <p:extLst>
      <p:ext uri="{BB962C8B-B14F-4D97-AF65-F5344CB8AC3E}">
        <p14:creationId xmlns:p14="http://schemas.microsoft.com/office/powerpoint/2010/main" val="521287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936260"/>
          </a:xfrm>
          <a:prstGeom prst="rect">
            <a:avLst/>
          </a:prstGeom>
        </p:spPr>
      </p:pic>
      <p:sp>
        <p:nvSpPr>
          <p:cNvPr id="2" name="Заголовок 1">
            <a:extLst>
              <a:ext uri="{FF2B5EF4-FFF2-40B4-BE49-F238E27FC236}">
                <a16:creationId xmlns:a16="http://schemas.microsoft.com/office/drawing/2014/main" xmlns="" id="{CB529395-ADFA-A14F-4E5F-F65D5A9E287C}"/>
              </a:ext>
            </a:extLst>
          </p:cNvPr>
          <p:cNvSpPr>
            <a:spLocks noGrp="1"/>
          </p:cNvSpPr>
          <p:nvPr>
            <p:ph type="title"/>
          </p:nvPr>
        </p:nvSpPr>
        <p:spPr>
          <a:xfrm>
            <a:off x="838200" y="365125"/>
            <a:ext cx="10515600" cy="177860"/>
          </a:xfrm>
        </p:spPr>
        <p:txBody>
          <a:bodyPr>
            <a:normAutofit fontScale="90000"/>
          </a:bodyPr>
          <a:lstStyle/>
          <a:p>
            <a:pPr algn="ctr"/>
            <a:r>
              <a:rPr lang="ru-RU" dirty="0">
                <a:ea typeface="+mj-lt"/>
                <a:cs typeface="+mj-lt"/>
              </a:rPr>
              <a:t>Плюсы плавания для детей:</a:t>
            </a:r>
            <a:endParaRPr lang="ru-RU" dirty="0"/>
          </a:p>
        </p:txBody>
      </p:sp>
      <p:graphicFrame>
        <p:nvGraphicFramePr>
          <p:cNvPr id="108" name="Объект 107">
            <a:extLst>
              <a:ext uri="{FF2B5EF4-FFF2-40B4-BE49-F238E27FC236}">
                <a16:creationId xmlns:a16="http://schemas.microsoft.com/office/drawing/2014/main" xmlns="" id="{52E044CF-6593-5BE5-8502-7E5407BFE140}"/>
              </a:ext>
            </a:extLst>
          </p:cNvPr>
          <p:cNvGraphicFramePr>
            <a:graphicFrameLocks noGrp="1"/>
          </p:cNvGraphicFramePr>
          <p:nvPr>
            <p:ph idx="1"/>
            <p:extLst>
              <p:ext uri="{D42A27DB-BD31-4B8C-83A1-F6EECF244321}">
                <p14:modId xmlns:p14="http://schemas.microsoft.com/office/powerpoint/2010/main" val="418310771"/>
              </p:ext>
            </p:extLst>
          </p:nvPr>
        </p:nvGraphicFramePr>
        <p:xfrm>
          <a:off x="799775" y="9131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080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Объект 3" descr="Изображение выглядит как спорт, плавание, плавательный бассейн, конкуренция&#10;&#10;Автоматически созданное описание">
            <a:extLst>
              <a:ext uri="{FF2B5EF4-FFF2-40B4-BE49-F238E27FC236}">
                <a16:creationId xmlns:a16="http://schemas.microsoft.com/office/drawing/2014/main" xmlns="" id="{292449B4-03B8-6909-9138-B3F3BD95A946}"/>
              </a:ext>
            </a:extLst>
          </p:cNvPr>
          <p:cNvPicPr>
            <a:picLocks noChangeAspect="1"/>
          </p:cNvPicPr>
          <p:nvPr/>
        </p:nvPicPr>
        <p:blipFill>
          <a:blip r:embed="rId3" cstate="print">
            <a:alphaModFix amt="35000"/>
          </a:blip>
          <a:srcRect b="30"/>
          <a:stretch/>
        </p:blipFill>
        <p:spPr>
          <a:xfrm>
            <a:off x="20" y="2030"/>
            <a:ext cx="12191980" cy="6855970"/>
          </a:xfrm>
          <a:prstGeom prst="rect">
            <a:avLst/>
          </a:prstGeom>
        </p:spPr>
      </p:pic>
      <p:sp>
        <p:nvSpPr>
          <p:cNvPr id="13" name="Rectangle 10">
            <a:extLst>
              <a:ext uri="{FF2B5EF4-FFF2-40B4-BE49-F238E27FC236}">
                <a16:creationId xmlns:a16="http://schemas.microsoft.com/office/drawing/2014/main" xmlns="" id="{4DE0D6BE-330A-422D-9BD9-1E18F73C6E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Заголовок 1">
            <a:extLst>
              <a:ext uri="{FF2B5EF4-FFF2-40B4-BE49-F238E27FC236}">
                <a16:creationId xmlns:a16="http://schemas.microsoft.com/office/drawing/2014/main" xmlns="" id="{1DB5657E-EFA8-460E-187D-02155C0DC0CB}"/>
              </a:ext>
            </a:extLst>
          </p:cNvPr>
          <p:cNvSpPr>
            <a:spLocks noGrp="1"/>
          </p:cNvSpPr>
          <p:nvPr>
            <p:ph type="title"/>
          </p:nvPr>
        </p:nvSpPr>
        <p:spPr>
          <a:xfrm>
            <a:off x="913795" y="609600"/>
            <a:ext cx="10353761" cy="1326321"/>
          </a:xfrm>
        </p:spPr>
        <p:txBody>
          <a:bodyPr>
            <a:normAutofit/>
          </a:bodyPr>
          <a:lstStyle/>
          <a:p>
            <a:r>
              <a:rPr lang="ru-RU" dirty="0"/>
              <a:t>Виды стартов в плавании</a:t>
            </a:r>
          </a:p>
        </p:txBody>
      </p:sp>
      <p:sp>
        <p:nvSpPr>
          <p:cNvPr id="36" name="Объект 35">
            <a:extLst>
              <a:ext uri="{FF2B5EF4-FFF2-40B4-BE49-F238E27FC236}">
                <a16:creationId xmlns:a16="http://schemas.microsoft.com/office/drawing/2014/main" xmlns="" id="{3C270F4D-1955-5781-A470-7F50B854E7F4}"/>
              </a:ext>
            </a:extLst>
          </p:cNvPr>
          <p:cNvSpPr>
            <a:spLocks noGrp="1"/>
          </p:cNvSpPr>
          <p:nvPr>
            <p:ph idx="1"/>
          </p:nvPr>
        </p:nvSpPr>
        <p:spPr/>
        <p:txBody>
          <a:bodyPr vert="horz" lIns="91440" tIns="45720" rIns="91440" bIns="45720" rtlCol="0" anchor="t">
            <a:normAutofit/>
          </a:bodyPr>
          <a:lstStyle/>
          <a:p>
            <a:pPr>
              <a:buNone/>
            </a:pPr>
            <a:endParaRPr lang="ru-RU" sz="1200" dirty="0"/>
          </a:p>
        </p:txBody>
      </p:sp>
      <p:graphicFrame>
        <p:nvGraphicFramePr>
          <p:cNvPr id="37" name="Схема 36">
            <a:extLst>
              <a:ext uri="{FF2B5EF4-FFF2-40B4-BE49-F238E27FC236}">
                <a16:creationId xmlns:a16="http://schemas.microsoft.com/office/drawing/2014/main" xmlns="" id="{6B30ACF5-45F6-5313-F0A3-B236FB4A3050}"/>
              </a:ext>
            </a:extLst>
          </p:cNvPr>
          <p:cNvGraphicFramePr/>
          <p:nvPr>
            <p:extLst>
              <p:ext uri="{D42A27DB-BD31-4B8C-83A1-F6EECF244321}">
                <p14:modId xmlns:p14="http://schemas.microsoft.com/office/powerpoint/2010/main" val="2908489583"/>
              </p:ext>
            </p:extLst>
          </p:nvPr>
        </p:nvGraphicFramePr>
        <p:xfrm>
          <a:off x="913795" y="2543491"/>
          <a:ext cx="9858963" cy="28656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728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15568" cy="6858000"/>
          </a:xfrm>
          <a:prstGeom prst="rect">
            <a:avLst/>
          </a:prstGeom>
        </p:spPr>
      </p:pic>
      <p:sp>
        <p:nvSpPr>
          <p:cNvPr id="2" name="Заголовок 1">
            <a:extLst>
              <a:ext uri="{FF2B5EF4-FFF2-40B4-BE49-F238E27FC236}">
                <a16:creationId xmlns:a16="http://schemas.microsoft.com/office/drawing/2014/main" xmlns="" id="{BD892FDC-0807-2FC5-C26F-7BF9F0960302}"/>
              </a:ext>
            </a:extLst>
          </p:cNvPr>
          <p:cNvSpPr>
            <a:spLocks noGrp="1"/>
          </p:cNvSpPr>
          <p:nvPr>
            <p:ph type="title"/>
          </p:nvPr>
        </p:nvSpPr>
        <p:spPr/>
        <p:txBody>
          <a:bodyPr>
            <a:normAutofit/>
          </a:bodyPr>
          <a:lstStyle/>
          <a:p>
            <a:r>
              <a:rPr lang="ru-RU" sz="3200" dirty="0" err="1"/>
              <a:t>СТарт</a:t>
            </a:r>
            <a:r>
              <a:rPr lang="ru-RU" sz="3200" dirty="0"/>
              <a:t> с тумбочки</a:t>
            </a:r>
          </a:p>
        </p:txBody>
      </p:sp>
      <p:sp>
        <p:nvSpPr>
          <p:cNvPr id="3" name="Объект 2">
            <a:extLst>
              <a:ext uri="{FF2B5EF4-FFF2-40B4-BE49-F238E27FC236}">
                <a16:creationId xmlns:a16="http://schemas.microsoft.com/office/drawing/2014/main" xmlns="" id="{D55B4FBC-27D6-30F4-3F91-90504B7EF63C}"/>
              </a:ext>
            </a:extLst>
          </p:cNvPr>
          <p:cNvSpPr>
            <a:spLocks noGrp="1"/>
          </p:cNvSpPr>
          <p:nvPr>
            <p:ph idx="1"/>
          </p:nvPr>
        </p:nvSpPr>
        <p:spPr>
          <a:xfrm>
            <a:off x="913795" y="2096064"/>
            <a:ext cx="10353762" cy="1183359"/>
          </a:xfrm>
        </p:spPr>
        <p:txBody>
          <a:bodyPr vert="horz" lIns="91440" tIns="45720" rIns="91440" bIns="45720" rtlCol="0" anchor="t">
            <a:noAutofit/>
          </a:bodyPr>
          <a:lstStyle/>
          <a:p>
            <a:r>
              <a:rPr lang="ru-RU" sz="1600" b="1" dirty="0">
                <a:solidFill>
                  <a:srgbClr val="FF0000"/>
                </a:solidFill>
                <a:latin typeface="Arial" panose="020B0604020202020204" pitchFamily="34" charset="0"/>
                <a:cs typeface="Arial" panose="020B0604020202020204" pitchFamily="34" charset="0"/>
              </a:rPr>
              <a:t>Быстрый и эффективный старт принесет вам преимущество уже в самом начале заплыва. Правильный вход в воду придает пловцу ускорение,необходимое на первых метрах дистанции. Существует два вида старта с тумбочки: классический и легкоатлетический.</a:t>
            </a:r>
            <a:br>
              <a:rPr lang="ru-RU" sz="1600" b="1" dirty="0">
                <a:solidFill>
                  <a:srgbClr val="FF0000"/>
                </a:solidFill>
                <a:latin typeface="Arial" panose="020B0604020202020204" pitchFamily="34" charset="0"/>
                <a:cs typeface="Arial" panose="020B0604020202020204" pitchFamily="34" charset="0"/>
              </a:rPr>
            </a:br>
            <a:r>
              <a:rPr lang="ru-RU" sz="1600" b="1" dirty="0">
                <a:solidFill>
                  <a:srgbClr val="FF0000"/>
                </a:solidFill>
                <a:latin typeface="Arial" panose="020B0604020202020204" pitchFamily="34" charset="0"/>
                <a:cs typeface="Arial" panose="020B0604020202020204" pitchFamily="34" charset="0"/>
              </a:rPr>
              <a:t>Они различаются положением ног на стартовой тумбочке. </a:t>
            </a:r>
          </a:p>
        </p:txBody>
      </p:sp>
      <p:graphicFrame>
        <p:nvGraphicFramePr>
          <p:cNvPr id="20" name="Схема 19">
            <a:extLst>
              <a:ext uri="{FF2B5EF4-FFF2-40B4-BE49-F238E27FC236}">
                <a16:creationId xmlns:a16="http://schemas.microsoft.com/office/drawing/2014/main" xmlns="" id="{9714009E-C131-DC4E-3C51-1AFA91929675}"/>
              </a:ext>
            </a:extLst>
          </p:cNvPr>
          <p:cNvGraphicFramePr/>
          <p:nvPr>
            <p:extLst>
              <p:ext uri="{D42A27DB-BD31-4B8C-83A1-F6EECF244321}">
                <p14:modId xmlns:p14="http://schemas.microsoft.com/office/powerpoint/2010/main" val="2069640661"/>
              </p:ext>
            </p:extLst>
          </p:nvPr>
        </p:nvGraphicFramePr>
        <p:xfrm>
          <a:off x="1730962" y="3439566"/>
          <a:ext cx="10014570" cy="2533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74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75D3D6-FA22-0CEB-2360-57F74B99D0AA}"/>
              </a:ext>
            </a:extLst>
          </p:cNvPr>
          <p:cNvSpPr>
            <a:spLocks noGrp="1"/>
          </p:cNvSpPr>
          <p:nvPr>
            <p:ph type="title"/>
          </p:nvPr>
        </p:nvSpPr>
        <p:spPr>
          <a:xfrm>
            <a:off x="593943" y="367138"/>
            <a:ext cx="10353761" cy="1081906"/>
          </a:xfrm>
        </p:spPr>
        <p:txBody>
          <a:bodyPr>
            <a:normAutofit/>
          </a:bodyPr>
          <a:lstStyle/>
          <a:p>
            <a:r>
              <a:rPr lang="ru-RU" sz="3200" dirty="0">
                <a:latin typeface="Bookman Old Style" panose="02050604050505020204" pitchFamily="18" charset="0"/>
                <a:cs typeface="Times New Roman" panose="02020603050405020304" pitchFamily="18" charset="0"/>
              </a:rPr>
              <a:t>Фазы старта с тубмочки</a:t>
            </a:r>
            <a:r>
              <a:rPr lang="ru-RU" sz="3200" dirty="0">
                <a:latin typeface="Bookman Old Style" panose="02050604050505020204" pitchFamily="18" charset="0"/>
              </a:rPr>
              <a:t>:</a:t>
            </a:r>
          </a:p>
        </p:txBody>
      </p:sp>
      <p:graphicFrame>
        <p:nvGraphicFramePr>
          <p:cNvPr id="686" name="Объект 685">
            <a:extLst>
              <a:ext uri="{FF2B5EF4-FFF2-40B4-BE49-F238E27FC236}">
                <a16:creationId xmlns:a16="http://schemas.microsoft.com/office/drawing/2014/main" xmlns="" id="{AF8BEAD6-D32C-9366-07B3-5FE984C874BE}"/>
              </a:ext>
            </a:extLst>
          </p:cNvPr>
          <p:cNvGraphicFramePr>
            <a:graphicFrameLocks noGrp="1"/>
          </p:cNvGraphicFramePr>
          <p:nvPr>
            <p:ph idx="1"/>
            <p:extLst>
              <p:ext uri="{D42A27DB-BD31-4B8C-83A1-F6EECF244321}">
                <p14:modId xmlns:p14="http://schemas.microsoft.com/office/powerpoint/2010/main" val="840247483"/>
              </p:ext>
            </p:extLst>
          </p:nvPr>
        </p:nvGraphicFramePr>
        <p:xfrm>
          <a:off x="593943" y="1580755"/>
          <a:ext cx="10675419" cy="4564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328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896</TotalTime>
  <Words>833</Words>
  <Application>Microsoft Office PowerPoint</Application>
  <PresentationFormat>Широкоэкранный</PresentationFormat>
  <Paragraphs>68</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Aptos</vt:lpstr>
      <vt:lpstr>Arial</vt:lpstr>
      <vt:lpstr>Bookman Old Style</vt:lpstr>
      <vt:lpstr>Calibri</vt:lpstr>
      <vt:lpstr>PT Serif</vt:lpstr>
      <vt:lpstr>Rockwell</vt:lpstr>
      <vt:lpstr>Times New Roman</vt:lpstr>
      <vt:lpstr>Damask</vt:lpstr>
      <vt:lpstr>Охрана здоровья человека</vt:lpstr>
      <vt:lpstr>Со скольки лет можно плавать?</vt:lpstr>
      <vt:lpstr>Презентация PowerPoint</vt:lpstr>
      <vt:lpstr>Аргументы за то, чтобы учить плавать грудных детей. </vt:lpstr>
      <vt:lpstr> </vt:lpstr>
      <vt:lpstr>Плюсы плавания для детей:</vt:lpstr>
      <vt:lpstr>Виды стартов в плавании</vt:lpstr>
      <vt:lpstr>СТарт с тумбочки</vt:lpstr>
      <vt:lpstr>Фазы старта с тубмочки:</vt:lpstr>
      <vt:lpstr>ФАзы Старта из воды</vt:lpstr>
      <vt:lpstr> Почему плавание — это лучший спорт для здоровья? </vt:lpstr>
      <vt:lpstr>Психологические и физические преимущества плавания </vt:lpstr>
      <vt:lpstr>Плавание для всех возрастов </vt:lpstr>
      <vt:lpstr>Как начать: выбор стиля и первые шаги в бассейне </vt:lpstr>
      <vt:lpstr>Заключение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Охрана здоровье человека</dc:title>
  <dc:creator>ПАШКА</dc:creator>
  <cp:lastModifiedBy>ПАШКА</cp:lastModifiedBy>
  <cp:revision>284</cp:revision>
  <dcterms:created xsi:type="dcterms:W3CDTF">2024-10-19T16:05:31Z</dcterms:created>
  <dcterms:modified xsi:type="dcterms:W3CDTF">2024-11-24T13:54:59Z</dcterms:modified>
</cp:coreProperties>
</file>