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B07BD-0468-ED17-31EF-C5AC4F61ABFA}" v="4" dt="2024-12-14T20:49:07.237"/>
    <p1510:client id="{B062C185-1E29-3C82-EA6F-B64C07B42CD5}" v="124" dt="2024-12-14T19:06:49.435"/>
    <p1510:client id="{F0AA4C69-8A01-CD4B-5B2B-B0EAAC3244F4}" v="6" dt="2024-12-14T20:43:4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783E3-94D3-4671-A62D-033E00D51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5E5B9-DEFE-467A-9121-07F3ED044070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Начинать оздоровительное и закаливающее плавание ребёнку можно уже через десять недель после рождения. В этом возрасте он ещё сохраняет «водные» рефлексы. Для первых заплывов подойдёт домашняя ванна. </a:t>
          </a:r>
        </a:p>
      </dgm:t>
    </dgm:pt>
    <dgm:pt modelId="{808ACC44-0BA7-43D0-81A3-1B618CB0AF39}" type="parTrans" cxnId="{E3DF1ADF-67FF-41CF-9FCF-C1528F4E7556}">
      <dgm:prSet/>
      <dgm:spPr/>
      <dgm:t>
        <a:bodyPr/>
        <a:lstStyle/>
        <a:p>
          <a:endParaRPr lang="ru-RU"/>
        </a:p>
      </dgm:t>
    </dgm:pt>
    <dgm:pt modelId="{FFA788DD-74D2-4541-ABC1-F93B56F35230}" type="sibTrans" cxnId="{E3DF1ADF-67FF-41CF-9FCF-C1528F4E7556}">
      <dgm:prSet/>
      <dgm:spPr/>
      <dgm:t>
        <a:bodyPr/>
        <a:lstStyle/>
        <a:p>
          <a:endParaRPr lang="ru-RU"/>
        </a:p>
      </dgm:t>
    </dgm:pt>
    <dgm:pt modelId="{02FC2EAD-B367-4521-8E80-2692032C6527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Когда ребёнок достигнет возраста пять месяцев, тренировки можно продолжить в бассейне. В этом возрасте дети уверенно держат спину и голову, а также быстро привыкают к новой для себя активности и советам инструктора. </a:t>
          </a:r>
        </a:p>
      </dgm:t>
    </dgm:pt>
    <dgm:pt modelId="{DA4C2E4B-A4A4-460B-A344-C7C61B53B9E5}" type="parTrans" cxnId="{94915D40-2424-447A-9F9F-17F7A2CA0CA7}">
      <dgm:prSet/>
      <dgm:spPr/>
      <dgm:t>
        <a:bodyPr/>
        <a:lstStyle/>
        <a:p>
          <a:endParaRPr lang="ru-RU"/>
        </a:p>
      </dgm:t>
    </dgm:pt>
    <dgm:pt modelId="{DF880155-C7E1-4BE9-9935-A6804D47B2CD}" type="sibTrans" cxnId="{94915D40-2424-447A-9F9F-17F7A2CA0CA7}">
      <dgm:prSet/>
      <dgm:spPr/>
      <dgm:t>
        <a:bodyPr/>
        <a:lstStyle/>
        <a:p>
          <a:endParaRPr lang="ru-RU"/>
        </a:p>
      </dgm:t>
    </dgm:pt>
    <dgm:pt modelId="{A8EB5D83-850B-4CA4-921C-BDC3E85EAC69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Большинство секций плавания принимают желающих с 3–4 лет. Согласно мнению педагогов и психологов, дети, достигшие этого возраста, наиболее готовы к обучению плаванию и взаимодействию с водой. В этом возрасте у малышей уже достаточно развиты мышление и координация движений.</a:t>
          </a:r>
        </a:p>
      </dgm:t>
    </dgm:pt>
    <dgm:pt modelId="{7D763998-913D-4A77-BD94-FF76662762EA}" type="parTrans" cxnId="{45C31CB2-A62D-430F-9E27-F3D7C4EAD459}">
      <dgm:prSet/>
      <dgm:spPr/>
      <dgm:t>
        <a:bodyPr/>
        <a:lstStyle/>
        <a:p>
          <a:endParaRPr lang="ru-RU"/>
        </a:p>
      </dgm:t>
    </dgm:pt>
    <dgm:pt modelId="{4A48AD09-70F9-4EA9-B310-B7CE5CD54E47}" type="sibTrans" cxnId="{45C31CB2-A62D-430F-9E27-F3D7C4EAD459}">
      <dgm:prSet/>
      <dgm:spPr/>
      <dgm:t>
        <a:bodyPr/>
        <a:lstStyle/>
        <a:p>
          <a:endParaRPr lang="ru-RU"/>
        </a:p>
      </dgm:t>
    </dgm:pt>
    <dgm:pt modelId="{415D862E-3569-4B24-B1F7-5AE514B78178}">
      <dgm:prSet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С 6–7 лет ребёнок готов осваивать плавание стилями — брассом, кролем. Если в этом возрасте дошкольник только начинает заниматься, тренер сначала научит его удерживать тело на воде, расслабляться, правильно координировать движения рук и ног. </a:t>
          </a:r>
        </a:p>
      </dgm:t>
    </dgm:pt>
    <dgm:pt modelId="{0F89C554-DC06-44D5-AF03-1D85B8478869}" type="parTrans" cxnId="{6CA6F064-36D3-45DE-A5A7-7C374D13E543}">
      <dgm:prSet/>
      <dgm:spPr/>
    </dgm:pt>
    <dgm:pt modelId="{CCB27E0E-8620-4B31-8D95-D84EA7B00C30}" type="sibTrans" cxnId="{6CA6F064-36D3-45DE-A5A7-7C374D13E543}">
      <dgm:prSet/>
      <dgm:spPr/>
    </dgm:pt>
    <dgm:pt modelId="{12C1C746-811C-4C2B-868F-65F0A6FC5730}" type="pres">
      <dgm:prSet presAssocID="{E7E783E3-94D3-4671-A62D-033E00D51BCB}" presName="linear" presStyleCnt="0">
        <dgm:presLayoutVars>
          <dgm:animLvl val="lvl"/>
          <dgm:resizeHandles val="exact"/>
        </dgm:presLayoutVars>
      </dgm:prSet>
      <dgm:spPr/>
    </dgm:pt>
    <dgm:pt modelId="{331E5EA2-6028-45BD-836A-FE54874A0D58}" type="pres">
      <dgm:prSet presAssocID="{F905E5B9-DEFE-467A-9121-07F3ED0440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BDADF6-8198-48A7-AE67-16FA06047CB0}" type="pres">
      <dgm:prSet presAssocID="{FFA788DD-74D2-4541-ABC1-F93B56F35230}" presName="spacer" presStyleCnt="0"/>
      <dgm:spPr/>
    </dgm:pt>
    <dgm:pt modelId="{069AE315-93D8-4DDF-8860-33F3E1E1D6E3}" type="pres">
      <dgm:prSet presAssocID="{02FC2EAD-B367-4521-8E80-2692032C6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0B3169-8FCC-462B-938C-8E9785E2D4E4}" type="pres">
      <dgm:prSet presAssocID="{DF880155-C7E1-4BE9-9935-A6804D47B2CD}" presName="spacer" presStyleCnt="0"/>
      <dgm:spPr/>
    </dgm:pt>
    <dgm:pt modelId="{6540B093-8AEA-4456-9F75-2C391C52C3D9}" type="pres">
      <dgm:prSet presAssocID="{A8EB5D83-850B-4CA4-921C-BDC3E85EAC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423460-E4D9-428F-B317-45B84BED1469}" type="pres">
      <dgm:prSet presAssocID="{4A48AD09-70F9-4EA9-B310-B7CE5CD54E47}" presName="spacer" presStyleCnt="0"/>
      <dgm:spPr/>
    </dgm:pt>
    <dgm:pt modelId="{DFA3C54A-ABA6-41A4-AE92-8711F5A2F1D8}" type="pres">
      <dgm:prSet presAssocID="{415D862E-3569-4B24-B1F7-5AE514B781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1D2B01-2AC5-482F-A0C1-BBB54CCEEBDB}" type="presOf" srcId="{415D862E-3569-4B24-B1F7-5AE514B78178}" destId="{DFA3C54A-ABA6-41A4-AE92-8711F5A2F1D8}" srcOrd="0" destOrd="0" presId="urn:microsoft.com/office/officeart/2005/8/layout/vList2"/>
    <dgm:cxn modelId="{0F65B931-E8F8-4FAD-9FF4-A55A43F74E85}" type="presOf" srcId="{02FC2EAD-B367-4521-8E80-2692032C6527}" destId="{069AE315-93D8-4DDF-8860-33F3E1E1D6E3}" srcOrd="0" destOrd="0" presId="urn:microsoft.com/office/officeart/2005/8/layout/vList2"/>
    <dgm:cxn modelId="{94915D40-2424-447A-9F9F-17F7A2CA0CA7}" srcId="{E7E783E3-94D3-4671-A62D-033E00D51BCB}" destId="{02FC2EAD-B367-4521-8E80-2692032C6527}" srcOrd="1" destOrd="0" parTransId="{DA4C2E4B-A4A4-460B-A344-C7C61B53B9E5}" sibTransId="{DF880155-C7E1-4BE9-9935-A6804D47B2CD}"/>
    <dgm:cxn modelId="{6CA6F064-36D3-45DE-A5A7-7C374D13E543}" srcId="{E7E783E3-94D3-4671-A62D-033E00D51BCB}" destId="{415D862E-3569-4B24-B1F7-5AE514B78178}" srcOrd="3" destOrd="0" parTransId="{0F89C554-DC06-44D5-AF03-1D85B8478869}" sibTransId="{CCB27E0E-8620-4B31-8D95-D84EA7B00C30}"/>
    <dgm:cxn modelId="{45C31CB2-A62D-430F-9E27-F3D7C4EAD459}" srcId="{E7E783E3-94D3-4671-A62D-033E00D51BCB}" destId="{A8EB5D83-850B-4CA4-921C-BDC3E85EAC69}" srcOrd="2" destOrd="0" parTransId="{7D763998-913D-4A77-BD94-FF76662762EA}" sibTransId="{4A48AD09-70F9-4EA9-B310-B7CE5CD54E47}"/>
    <dgm:cxn modelId="{2B40A5CB-87DE-42B1-9B07-791695B1A682}" type="presOf" srcId="{F905E5B9-DEFE-467A-9121-07F3ED044070}" destId="{331E5EA2-6028-45BD-836A-FE54874A0D58}" srcOrd="0" destOrd="0" presId="urn:microsoft.com/office/officeart/2005/8/layout/vList2"/>
    <dgm:cxn modelId="{E3DF1ADF-67FF-41CF-9FCF-C1528F4E7556}" srcId="{E7E783E3-94D3-4671-A62D-033E00D51BCB}" destId="{F905E5B9-DEFE-467A-9121-07F3ED044070}" srcOrd="0" destOrd="0" parTransId="{808ACC44-0BA7-43D0-81A3-1B618CB0AF39}" sibTransId="{FFA788DD-74D2-4541-ABC1-F93B56F35230}"/>
    <dgm:cxn modelId="{2EB53EE6-B5FC-46A4-9109-B6FD9D7A834F}" type="presOf" srcId="{E7E783E3-94D3-4671-A62D-033E00D51BCB}" destId="{12C1C746-811C-4C2B-868F-65F0A6FC5730}" srcOrd="0" destOrd="0" presId="urn:microsoft.com/office/officeart/2005/8/layout/vList2"/>
    <dgm:cxn modelId="{E5CA3EF7-7AE6-4E3C-8444-4B2D80E891FE}" type="presOf" srcId="{A8EB5D83-850B-4CA4-921C-BDC3E85EAC69}" destId="{6540B093-8AEA-4456-9F75-2C391C52C3D9}" srcOrd="0" destOrd="0" presId="urn:microsoft.com/office/officeart/2005/8/layout/vList2"/>
    <dgm:cxn modelId="{ACFEA83B-E500-4C6F-BDE2-3878F50CDE6E}" type="presParOf" srcId="{12C1C746-811C-4C2B-868F-65F0A6FC5730}" destId="{331E5EA2-6028-45BD-836A-FE54874A0D58}" srcOrd="0" destOrd="0" presId="urn:microsoft.com/office/officeart/2005/8/layout/vList2"/>
    <dgm:cxn modelId="{96098DED-F438-43ED-BB27-CB0C9862C187}" type="presParOf" srcId="{12C1C746-811C-4C2B-868F-65F0A6FC5730}" destId="{BABDADF6-8198-48A7-AE67-16FA06047CB0}" srcOrd="1" destOrd="0" presId="urn:microsoft.com/office/officeart/2005/8/layout/vList2"/>
    <dgm:cxn modelId="{E6836BF3-9A0E-4B6B-A1E7-D1372A176928}" type="presParOf" srcId="{12C1C746-811C-4C2B-868F-65F0A6FC5730}" destId="{069AE315-93D8-4DDF-8860-33F3E1E1D6E3}" srcOrd="2" destOrd="0" presId="urn:microsoft.com/office/officeart/2005/8/layout/vList2"/>
    <dgm:cxn modelId="{68F8042B-91DF-4138-9E86-C441C438E10F}" type="presParOf" srcId="{12C1C746-811C-4C2B-868F-65F0A6FC5730}" destId="{6B0B3169-8FCC-462B-938C-8E9785E2D4E4}" srcOrd="3" destOrd="0" presId="urn:microsoft.com/office/officeart/2005/8/layout/vList2"/>
    <dgm:cxn modelId="{2F4F4D66-7FBC-4534-BCD7-7B3C670C030D}" type="presParOf" srcId="{12C1C746-811C-4C2B-868F-65F0A6FC5730}" destId="{6540B093-8AEA-4456-9F75-2C391C52C3D9}" srcOrd="4" destOrd="0" presId="urn:microsoft.com/office/officeart/2005/8/layout/vList2"/>
    <dgm:cxn modelId="{26D0256F-1AFD-4F2E-821E-8F4CC5C8672D}" type="presParOf" srcId="{12C1C746-811C-4C2B-868F-65F0A6FC5730}" destId="{C8423460-E4D9-428F-B317-45B84BED1469}" srcOrd="5" destOrd="0" presId="urn:microsoft.com/office/officeart/2005/8/layout/vList2"/>
    <dgm:cxn modelId="{662DFBF5-DDBE-4F36-9DA2-EDCFC525F036}" type="presParOf" srcId="{12C1C746-811C-4C2B-868F-65F0A6FC5730}" destId="{DFA3C54A-ABA6-41A4-AE92-8711F5A2F1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647F6-1A7B-4975-831E-B649A975C5D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E0602B4-3AAB-43E9-9ADB-B0260745DF2F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  <a:latin typeface="Times New Roman"/>
              <a:cs typeface="Times New Roman"/>
            </a:rPr>
            <a:t>Укрепление иммунитета. 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dirty="0">
              <a:solidFill>
                <a:schemeClr val="bg1"/>
              </a:solidFill>
              <a:latin typeface="Times New Roman"/>
              <a:cs typeface="Times New Roman"/>
            </a:rPr>
            <a:t>Дети, которые регулярно плавают, реже болеют. Особенно важен эффект закаливания из-за разницы температуры окружающей среды и воды. </a:t>
          </a:r>
        </a:p>
      </dgm:t>
    </dgm:pt>
    <dgm:pt modelId="{87ADE903-4CBC-4DA5-943B-7AE7F378F604}" type="parTrans" cxnId="{E9F70061-A90A-44C0-B7FF-9A8CFF0A3027}">
      <dgm:prSet/>
      <dgm:spPr/>
    </dgm:pt>
    <dgm:pt modelId="{4378A51B-74B3-499C-A8B5-987CCEB3C7E5}" type="sibTrans" cxnId="{E9F70061-A90A-44C0-B7FF-9A8CFF0A3027}">
      <dgm:prSet/>
      <dgm:spPr/>
    </dgm:pt>
    <dgm:pt modelId="{D968C41C-A727-46E8-B62D-48E27E436771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  <a:latin typeface="Times New Roman"/>
              <a:cs typeface="Times New Roman"/>
            </a:rPr>
            <a:t>Здоровая спина и развитые мышцы. </a:t>
          </a:r>
          <a:r>
            <a:rPr lang="ru-RU" dirty="0">
              <a:solidFill>
                <a:schemeClr val="bg1"/>
              </a:solidFill>
              <a:latin typeface="Times New Roman"/>
              <a:cs typeface="Times New Roman"/>
            </a:rPr>
            <a:t>Плавание помогает укрепить мышцы не только спины, но и всего скелета. Тренировки в воде — хорошая профилактика сколиоза и плоскостопия. </a:t>
          </a:r>
        </a:p>
      </dgm:t>
    </dgm:pt>
    <dgm:pt modelId="{8CFFA763-4531-4929-A3D6-6E1949071ACE}" type="parTrans" cxnId="{D88AEF9C-AAF2-477A-A8DD-0E30948BE24E}">
      <dgm:prSet/>
      <dgm:spPr/>
    </dgm:pt>
    <dgm:pt modelId="{26501253-5F94-4771-A4EF-C6BC222222FD}" type="sibTrans" cxnId="{D88AEF9C-AAF2-477A-A8DD-0E30948BE24E}">
      <dgm:prSet/>
      <dgm:spPr/>
    </dgm:pt>
    <dgm:pt modelId="{7A56A021-6774-4EA8-87BA-CCD2F952FA60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  <a:latin typeface="Times New Roman"/>
              <a:cs typeface="Times New Roman"/>
            </a:rPr>
            <a:t>Эмоциональное благополучие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ru-RU" dirty="0">
              <a:solidFill>
                <a:schemeClr val="bg1"/>
              </a:solidFill>
              <a:latin typeface="Times New Roman"/>
              <a:cs typeface="Times New Roman"/>
            </a:rPr>
            <a:t>Вода успокаивает и приносит положительные эмоции. Плавание подходит возбудимым, чрезмерно активным, эмоционально неустойчивым детям: занятия направят энергию в мирное русло, при этом снимая стресс и мягко успокаивая. </a:t>
          </a:r>
        </a:p>
      </dgm:t>
    </dgm:pt>
    <dgm:pt modelId="{CE4EB1EB-C508-46FC-819F-8E045FE04BB2}" type="parTrans" cxnId="{7A748628-D7EF-4D6D-AA67-41534B78DDE6}">
      <dgm:prSet/>
      <dgm:spPr/>
    </dgm:pt>
    <dgm:pt modelId="{D6E013D3-503F-4881-AD37-257E9A6FAE8A}" type="sibTrans" cxnId="{7A748628-D7EF-4D6D-AA67-41534B78DDE6}">
      <dgm:prSet/>
      <dgm:spPr/>
    </dgm:pt>
    <dgm:pt modelId="{DB32386D-BBAA-4638-80D1-D7243645C158}" type="pres">
      <dgm:prSet presAssocID="{DAB647F6-1A7B-4975-831E-B649A975C5D1}" presName="Name0" presStyleCnt="0">
        <dgm:presLayoutVars>
          <dgm:dir/>
          <dgm:animLvl val="lvl"/>
          <dgm:resizeHandles val="exact"/>
        </dgm:presLayoutVars>
      </dgm:prSet>
      <dgm:spPr/>
    </dgm:pt>
    <dgm:pt modelId="{6B909653-698B-45BC-91E1-4ED982E5CFEB}" type="pres">
      <dgm:prSet presAssocID="{2E0602B4-3AAB-43E9-9ADB-B0260745DF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053E8D8-A262-4E96-8F3B-D9C1EA945E0B}" type="pres">
      <dgm:prSet presAssocID="{4378A51B-74B3-499C-A8B5-987CCEB3C7E5}" presName="parTxOnlySpace" presStyleCnt="0"/>
      <dgm:spPr/>
    </dgm:pt>
    <dgm:pt modelId="{CD58A9E1-C291-4177-A875-8F1357CC1AC5}" type="pres">
      <dgm:prSet presAssocID="{D968C41C-A727-46E8-B62D-48E27E43677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532E450-5EC8-49CA-9FFB-D1A76D113CCE}" type="pres">
      <dgm:prSet presAssocID="{26501253-5F94-4771-A4EF-C6BC222222FD}" presName="parTxOnlySpace" presStyleCnt="0"/>
      <dgm:spPr/>
    </dgm:pt>
    <dgm:pt modelId="{B0CA1118-E6C6-4220-ABD5-F39C3D143824}" type="pres">
      <dgm:prSet presAssocID="{7A56A021-6774-4EA8-87BA-CCD2F952FA6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DED31D-108D-45D3-8716-CC02FC6007F9}" type="presOf" srcId="{2E0602B4-3AAB-43E9-9ADB-B0260745DF2F}" destId="{6B909653-698B-45BC-91E1-4ED982E5CFEB}" srcOrd="0" destOrd="0" presId="urn:microsoft.com/office/officeart/2005/8/layout/chevron1"/>
    <dgm:cxn modelId="{7A748628-D7EF-4D6D-AA67-41534B78DDE6}" srcId="{DAB647F6-1A7B-4975-831E-B649A975C5D1}" destId="{7A56A021-6774-4EA8-87BA-CCD2F952FA60}" srcOrd="2" destOrd="0" parTransId="{CE4EB1EB-C508-46FC-819F-8E045FE04BB2}" sibTransId="{D6E013D3-503F-4881-AD37-257E9A6FAE8A}"/>
    <dgm:cxn modelId="{05A92D2D-7B4A-4E54-814D-314110B6C578}" type="presOf" srcId="{D968C41C-A727-46E8-B62D-48E27E436771}" destId="{CD58A9E1-C291-4177-A875-8F1357CC1AC5}" srcOrd="0" destOrd="0" presId="urn:microsoft.com/office/officeart/2005/8/layout/chevron1"/>
    <dgm:cxn modelId="{16E67633-D0AE-415E-A911-FA7A4E044E1C}" type="presOf" srcId="{7A56A021-6774-4EA8-87BA-CCD2F952FA60}" destId="{B0CA1118-E6C6-4220-ABD5-F39C3D143824}" srcOrd="0" destOrd="0" presId="urn:microsoft.com/office/officeart/2005/8/layout/chevron1"/>
    <dgm:cxn modelId="{E9F70061-A90A-44C0-B7FF-9A8CFF0A3027}" srcId="{DAB647F6-1A7B-4975-831E-B649A975C5D1}" destId="{2E0602B4-3AAB-43E9-9ADB-B0260745DF2F}" srcOrd="0" destOrd="0" parTransId="{87ADE903-4CBC-4DA5-943B-7AE7F378F604}" sibTransId="{4378A51B-74B3-499C-A8B5-987CCEB3C7E5}"/>
    <dgm:cxn modelId="{46634B90-98C6-41C9-933F-EFD4DAEA12CD}" type="presOf" srcId="{DAB647F6-1A7B-4975-831E-B649A975C5D1}" destId="{DB32386D-BBAA-4638-80D1-D7243645C158}" srcOrd="0" destOrd="0" presId="urn:microsoft.com/office/officeart/2005/8/layout/chevron1"/>
    <dgm:cxn modelId="{D88AEF9C-AAF2-477A-A8DD-0E30948BE24E}" srcId="{DAB647F6-1A7B-4975-831E-B649A975C5D1}" destId="{D968C41C-A727-46E8-B62D-48E27E436771}" srcOrd="1" destOrd="0" parTransId="{8CFFA763-4531-4929-A3D6-6E1949071ACE}" sibTransId="{26501253-5F94-4771-A4EF-C6BC222222FD}"/>
    <dgm:cxn modelId="{38F65A46-90F1-46BF-8783-59CACCAD875A}" type="presParOf" srcId="{DB32386D-BBAA-4638-80D1-D7243645C158}" destId="{6B909653-698B-45BC-91E1-4ED982E5CFEB}" srcOrd="0" destOrd="0" presId="urn:microsoft.com/office/officeart/2005/8/layout/chevron1"/>
    <dgm:cxn modelId="{E1369D0B-BDB9-4F71-8154-C2ABA01B5082}" type="presParOf" srcId="{DB32386D-BBAA-4638-80D1-D7243645C158}" destId="{6053E8D8-A262-4E96-8F3B-D9C1EA945E0B}" srcOrd="1" destOrd="0" presId="urn:microsoft.com/office/officeart/2005/8/layout/chevron1"/>
    <dgm:cxn modelId="{D87AA34F-1B57-45A4-AAF7-4E3E78F4B410}" type="presParOf" srcId="{DB32386D-BBAA-4638-80D1-D7243645C158}" destId="{CD58A9E1-C291-4177-A875-8F1357CC1AC5}" srcOrd="2" destOrd="0" presId="urn:microsoft.com/office/officeart/2005/8/layout/chevron1"/>
    <dgm:cxn modelId="{3B708E05-ED33-427A-9783-2D6F5564DE54}" type="presParOf" srcId="{DB32386D-BBAA-4638-80D1-D7243645C158}" destId="{2532E450-5EC8-49CA-9FFB-D1A76D113CCE}" srcOrd="3" destOrd="0" presId="urn:microsoft.com/office/officeart/2005/8/layout/chevron1"/>
    <dgm:cxn modelId="{97F006F6-AC24-4C17-ADFA-DD47865A65C3}" type="presParOf" srcId="{DB32386D-BBAA-4638-80D1-D7243645C158}" destId="{B0CA1118-E6C6-4220-ABD5-F39C3D14382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9C8AF1-069F-4CAB-BD0D-14AD110C69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962C1-1481-4940-A589-9409FFA33369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ЗДОРОВЫЕ ЛЕГКИЕ И СЕРДЦЕ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.Многие профессиональные пловцы начинали свою карьеру, чтобы избавиться от приступов астмы. Необходимая во время плавания правильная постановка дыхания, а также влажный воздух оказывают благоприятное воздействие на работу лёгких. При регулярных занятиях плаванием снижается ЧСС (до 45–50 ударов в минуту в состоянии покоя), и в то же время увеличивается предельная мощность сердца (до 200 сокращений).</a:t>
          </a:r>
        </a:p>
      </dgm:t>
    </dgm:pt>
    <dgm:pt modelId="{023A73EA-1691-45FB-9055-8B7063047C85}" type="parTrans" cxnId="{14003CAC-9FE6-40A4-A53C-3A5CB454085B}">
      <dgm:prSet/>
      <dgm:spPr/>
      <dgm:t>
        <a:bodyPr/>
        <a:lstStyle/>
        <a:p>
          <a:endParaRPr lang="ru-RU"/>
        </a:p>
      </dgm:t>
    </dgm:pt>
    <dgm:pt modelId="{229E2886-38CB-4299-8A26-8CA730DB338E}" type="sibTrans" cxnId="{14003CAC-9FE6-40A4-A53C-3A5CB454085B}">
      <dgm:prSet/>
      <dgm:spPr/>
      <dgm:t>
        <a:bodyPr/>
        <a:lstStyle/>
        <a:p>
          <a:endParaRPr lang="ru-RU"/>
        </a:p>
      </dgm:t>
    </dgm:pt>
    <dgm:pt modelId="{70E917B7-96CA-4305-9C35-644BC5DC9671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УЛУЧШЕНИЕ СОСТАВА КРОВИ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.Даже</a:t>
          </a:r>
          <a:r>
            <a:rPr lang="ru-RU" b="0" dirty="0">
              <a:solidFill>
                <a:srgbClr val="000000"/>
              </a:solidFill>
              <a:latin typeface="Times New Roman"/>
              <a:cs typeface="Times New Roman"/>
            </a:rPr>
            <a:t> после однократного заплыва состав крови заметно меняется в лучшую сторону: увеличивается количество эритроцитов и уровень гемоглобина. А если тренировки в бассейне сделать регулярными, то положительная динамика не заставит себя долго ждать.</a:t>
          </a:r>
          <a:endParaRPr lang="ru-RU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A600C8-3676-4CB4-B967-39AA5842CA25}" type="parTrans" cxnId="{BA91CC14-C959-4195-AF03-85728952F328}">
      <dgm:prSet/>
      <dgm:spPr/>
      <dgm:t>
        <a:bodyPr/>
        <a:lstStyle/>
        <a:p>
          <a:endParaRPr lang="ru-RU"/>
        </a:p>
      </dgm:t>
    </dgm:pt>
    <dgm:pt modelId="{04E99C33-8E1F-4ECD-B622-8E12DE57204F}" type="sibTrans" cxnId="{BA91CC14-C959-4195-AF03-85728952F328}">
      <dgm:prSet/>
      <dgm:spPr/>
      <dgm:t>
        <a:bodyPr/>
        <a:lstStyle/>
        <a:p>
          <a:endParaRPr lang="ru-RU"/>
        </a:p>
      </dgm:t>
    </dgm:pt>
    <dgm:pt modelId="{48A8F670-45AC-4D08-9C2A-E9854ACDE374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РАССЛАБЛЯЮЩИЙ ЭФФЕКТ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.Шум воды помогает снять напряжение и отвлечься от повседневной активности, благотворно влияет на нервную систему. Если Ваш ребенок в конце дня еще чрезмерно активен и ему подолгу не удаётся уснуть, то вечерние тренировки помогут решить эти проблемы. Для расслабления подойдут несложные стили плавания - брасс или на спине.</a:t>
          </a:r>
        </a:p>
      </dgm:t>
    </dgm:pt>
    <dgm:pt modelId="{4993ACFA-6AAC-4740-9498-D1CD5F2D0356}" type="parTrans" cxnId="{53F8F494-83CB-4317-BF4F-D3847929A5DF}">
      <dgm:prSet/>
      <dgm:spPr/>
      <dgm:t>
        <a:bodyPr/>
        <a:lstStyle/>
        <a:p>
          <a:endParaRPr lang="ru-RU"/>
        </a:p>
      </dgm:t>
    </dgm:pt>
    <dgm:pt modelId="{06073B1A-66F2-407B-8E01-C0408C2CA7BC}" type="sibTrans" cxnId="{53F8F494-83CB-4317-BF4F-D3847929A5DF}">
      <dgm:prSet/>
      <dgm:spPr/>
      <dgm:t>
        <a:bodyPr/>
        <a:lstStyle/>
        <a:p>
          <a:endParaRPr lang="ru-RU"/>
        </a:p>
      </dgm:t>
    </dgm:pt>
    <dgm:pt modelId="{F13D9F31-4CE1-4E33-B581-B6347E1557B0}">
      <dgm:prSet phldr="0"/>
      <dgm:spPr/>
      <dgm:t>
        <a:bodyPr/>
        <a:lstStyle/>
        <a:p>
          <a:pPr algn="l"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УЛУЧШЕНИЕ ОСАНКИ</a:t>
          </a:r>
          <a:r>
            <a:rPr lang="ru-RU" dirty="0">
              <a:solidFill>
                <a:srgbClr val="C00000"/>
              </a:solidFill>
              <a:latin typeface="Times New Roman"/>
              <a:cs typeface="Times New Roman"/>
            </a:rPr>
            <a:t>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dirty="0">
              <a:solidFill>
                <a:schemeClr val="tx1"/>
              </a:solidFill>
              <a:latin typeface="Times New Roman"/>
              <a:cs typeface="Times New Roman"/>
            </a:rPr>
            <a:t>Дети, как и взрослые, достаточно много времени проводят сидя – занятия в детском саду, уроки в школе, выполнение домашнего задания, просмотр телевизора и прочее. Такой образ жизни негативно сказывается на позвоночнике, нарушается осанка. Плавание может значительно улучшить ситуацию.</a:t>
          </a:r>
          <a:endParaRPr lang="ru-RU" dirty="0">
            <a:solidFill>
              <a:schemeClr val="tx1"/>
            </a:solidFill>
          </a:endParaRPr>
        </a:p>
      </dgm:t>
    </dgm:pt>
    <dgm:pt modelId="{8623C12F-B3E4-45B6-B103-FB361D48EC5B}" type="parTrans" cxnId="{6E91C9EF-6975-46E4-845B-3D5249CFF889}">
      <dgm:prSet/>
      <dgm:spPr/>
    </dgm:pt>
    <dgm:pt modelId="{42DB36E5-A798-4A5F-B215-0EB0C4D19E27}" type="sibTrans" cxnId="{6E91C9EF-6975-46E4-845B-3D5249CFF889}">
      <dgm:prSet/>
      <dgm:spPr/>
    </dgm:pt>
    <dgm:pt modelId="{4282A1D8-81E5-4645-BE95-074467268C37}">
      <dgm:prSet phldr="0"/>
      <dgm:spPr/>
      <dgm:t>
        <a:bodyPr/>
        <a:lstStyle/>
        <a:p>
          <a:pPr algn="l"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СНИЖЕНИЕ ВЕСА</a:t>
          </a:r>
          <a:r>
            <a:rPr lang="ru-RU" dirty="0">
              <a:solidFill>
                <a:srgbClr val="FF0000"/>
              </a:solidFill>
              <a:latin typeface="Times New Roman"/>
              <a:cs typeface="Times New Roman"/>
            </a:rPr>
            <a:t>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Если у вашего малыша есть некоторые проблемы с лишним весом, то вам необходимо плавание. Ведь самый очевидный и полезный эффект этого вида спорта - сжигание жира. Во-первых, в работу вовлекаются практически все группы мышц. Во-вторых, прохладная вода помогает тратить дополнительную энергию. Для наибольшего эффекта подходит стиль «баттерфляй», он является самым энергозатратным.</a:t>
          </a:r>
        </a:p>
      </dgm:t>
    </dgm:pt>
    <dgm:pt modelId="{099E4A77-472F-4D51-8372-CCB9BF59DFB9}" type="parTrans" cxnId="{0364E6C0-4BC2-4107-BE0D-C14FAB5650DB}">
      <dgm:prSet/>
      <dgm:spPr/>
    </dgm:pt>
    <dgm:pt modelId="{103FFBC3-CDDF-4466-A6B2-F378C1CD34A4}" type="sibTrans" cxnId="{0364E6C0-4BC2-4107-BE0D-C14FAB5650DB}">
      <dgm:prSet/>
      <dgm:spPr/>
    </dgm:pt>
    <dgm:pt modelId="{76585522-05F0-4158-A9D8-FBBA907014F3}" type="pres">
      <dgm:prSet presAssocID="{629C8AF1-069F-4CAB-BD0D-14AD110C6966}" presName="diagram" presStyleCnt="0">
        <dgm:presLayoutVars>
          <dgm:dir/>
          <dgm:resizeHandles val="exact"/>
        </dgm:presLayoutVars>
      </dgm:prSet>
      <dgm:spPr/>
    </dgm:pt>
    <dgm:pt modelId="{F1755559-CCB1-4D60-BE41-510BCCA90806}" type="pres">
      <dgm:prSet presAssocID="{F13D9F31-4CE1-4E33-B581-B6347E1557B0}" presName="node" presStyleLbl="node1" presStyleIdx="0" presStyleCnt="5">
        <dgm:presLayoutVars>
          <dgm:bulletEnabled val="1"/>
        </dgm:presLayoutVars>
      </dgm:prSet>
      <dgm:spPr/>
    </dgm:pt>
    <dgm:pt modelId="{B7B31382-4CB6-4722-927E-AF678259720C}" type="pres">
      <dgm:prSet presAssocID="{42DB36E5-A798-4A5F-B215-0EB0C4D19E27}" presName="sibTrans" presStyleCnt="0"/>
      <dgm:spPr/>
    </dgm:pt>
    <dgm:pt modelId="{DDAB6828-A175-46E8-863A-5D69086E2D59}" type="pres">
      <dgm:prSet presAssocID="{B9B962C1-1481-4940-A589-9409FFA33369}" presName="node" presStyleLbl="node1" presStyleIdx="1" presStyleCnt="5">
        <dgm:presLayoutVars>
          <dgm:bulletEnabled val="1"/>
        </dgm:presLayoutVars>
      </dgm:prSet>
      <dgm:spPr/>
    </dgm:pt>
    <dgm:pt modelId="{7CD33189-63B2-40F3-88BF-F42B242E4949}" type="pres">
      <dgm:prSet presAssocID="{229E2886-38CB-4299-8A26-8CA730DB338E}" presName="sibTrans" presStyleCnt="0"/>
      <dgm:spPr/>
    </dgm:pt>
    <dgm:pt modelId="{8F665408-E167-469A-A140-60A12CFC0084}" type="pres">
      <dgm:prSet presAssocID="{70E917B7-96CA-4305-9C35-644BC5DC9671}" presName="node" presStyleLbl="node1" presStyleIdx="2" presStyleCnt="5">
        <dgm:presLayoutVars>
          <dgm:bulletEnabled val="1"/>
        </dgm:presLayoutVars>
      </dgm:prSet>
      <dgm:spPr/>
    </dgm:pt>
    <dgm:pt modelId="{E8EBC2BA-3148-47DF-9E5D-AFB0F4F30EEC}" type="pres">
      <dgm:prSet presAssocID="{04E99C33-8E1F-4ECD-B622-8E12DE57204F}" presName="sibTrans" presStyleCnt="0"/>
      <dgm:spPr/>
    </dgm:pt>
    <dgm:pt modelId="{8FF61D4F-A689-43FE-A214-410B790A3F5D}" type="pres">
      <dgm:prSet presAssocID="{4282A1D8-81E5-4645-BE95-074467268C37}" presName="node" presStyleLbl="node1" presStyleIdx="3" presStyleCnt="5">
        <dgm:presLayoutVars>
          <dgm:bulletEnabled val="1"/>
        </dgm:presLayoutVars>
      </dgm:prSet>
      <dgm:spPr/>
    </dgm:pt>
    <dgm:pt modelId="{0FEF0205-E268-4163-8D8C-073000C82C07}" type="pres">
      <dgm:prSet presAssocID="{103FFBC3-CDDF-4466-A6B2-F378C1CD34A4}" presName="sibTrans" presStyleCnt="0"/>
      <dgm:spPr/>
    </dgm:pt>
    <dgm:pt modelId="{6F5D1349-F7F5-46FD-9168-4604C3978DFE}" type="pres">
      <dgm:prSet presAssocID="{48A8F670-45AC-4D08-9C2A-E9854ACDE374}" presName="node" presStyleLbl="node1" presStyleIdx="4" presStyleCnt="5">
        <dgm:presLayoutVars>
          <dgm:bulletEnabled val="1"/>
        </dgm:presLayoutVars>
      </dgm:prSet>
      <dgm:spPr/>
    </dgm:pt>
  </dgm:ptLst>
  <dgm:cxnLst>
    <dgm:cxn modelId="{BA91CC14-C959-4195-AF03-85728952F328}" srcId="{629C8AF1-069F-4CAB-BD0D-14AD110C6966}" destId="{70E917B7-96CA-4305-9C35-644BC5DC9671}" srcOrd="2" destOrd="0" parTransId="{9AA600C8-3676-4CB4-B967-39AA5842CA25}" sibTransId="{04E99C33-8E1F-4ECD-B622-8E12DE57204F}"/>
    <dgm:cxn modelId="{5EBEC87C-9F7B-4CC0-870F-1CFAC30C582C}" type="presOf" srcId="{F13D9F31-4CE1-4E33-B581-B6347E1557B0}" destId="{F1755559-CCB1-4D60-BE41-510BCCA90806}" srcOrd="0" destOrd="0" presId="urn:microsoft.com/office/officeart/2005/8/layout/default"/>
    <dgm:cxn modelId="{FA140C8D-6A95-43D6-9E01-BD6203EEB26C}" type="presOf" srcId="{48A8F670-45AC-4D08-9C2A-E9854ACDE374}" destId="{6F5D1349-F7F5-46FD-9168-4604C3978DFE}" srcOrd="0" destOrd="0" presId="urn:microsoft.com/office/officeart/2005/8/layout/default"/>
    <dgm:cxn modelId="{5D13868E-E3D5-4A1A-8486-A4068C7BDD3F}" type="presOf" srcId="{4282A1D8-81E5-4645-BE95-074467268C37}" destId="{8FF61D4F-A689-43FE-A214-410B790A3F5D}" srcOrd="0" destOrd="0" presId="urn:microsoft.com/office/officeart/2005/8/layout/default"/>
    <dgm:cxn modelId="{A0666D91-69E8-412A-B5E6-0D64922B6B61}" type="presOf" srcId="{B9B962C1-1481-4940-A589-9409FFA33369}" destId="{DDAB6828-A175-46E8-863A-5D69086E2D59}" srcOrd="0" destOrd="0" presId="urn:microsoft.com/office/officeart/2005/8/layout/default"/>
    <dgm:cxn modelId="{53F8F494-83CB-4317-BF4F-D3847929A5DF}" srcId="{629C8AF1-069F-4CAB-BD0D-14AD110C6966}" destId="{48A8F670-45AC-4D08-9C2A-E9854ACDE374}" srcOrd="4" destOrd="0" parTransId="{4993ACFA-6AAC-4740-9498-D1CD5F2D0356}" sibTransId="{06073B1A-66F2-407B-8E01-C0408C2CA7BC}"/>
    <dgm:cxn modelId="{14003CAC-9FE6-40A4-A53C-3A5CB454085B}" srcId="{629C8AF1-069F-4CAB-BD0D-14AD110C6966}" destId="{B9B962C1-1481-4940-A589-9409FFA33369}" srcOrd="1" destOrd="0" parTransId="{023A73EA-1691-45FB-9055-8B7063047C85}" sibTransId="{229E2886-38CB-4299-8A26-8CA730DB338E}"/>
    <dgm:cxn modelId="{3A17F8B9-F91C-488D-A431-4A054E8315C6}" type="presOf" srcId="{70E917B7-96CA-4305-9C35-644BC5DC9671}" destId="{8F665408-E167-469A-A140-60A12CFC0084}" srcOrd="0" destOrd="0" presId="urn:microsoft.com/office/officeart/2005/8/layout/default"/>
    <dgm:cxn modelId="{0364E6C0-4BC2-4107-BE0D-C14FAB5650DB}" srcId="{629C8AF1-069F-4CAB-BD0D-14AD110C6966}" destId="{4282A1D8-81E5-4645-BE95-074467268C37}" srcOrd="3" destOrd="0" parTransId="{099E4A77-472F-4D51-8372-CCB9BF59DFB9}" sibTransId="{103FFBC3-CDDF-4466-A6B2-F378C1CD34A4}"/>
    <dgm:cxn modelId="{145D15ED-CAE8-486C-99E9-BE4C27C407D6}" type="presOf" srcId="{629C8AF1-069F-4CAB-BD0D-14AD110C6966}" destId="{76585522-05F0-4158-A9D8-FBBA907014F3}" srcOrd="0" destOrd="0" presId="urn:microsoft.com/office/officeart/2005/8/layout/default"/>
    <dgm:cxn modelId="{6E91C9EF-6975-46E4-845B-3D5249CFF889}" srcId="{629C8AF1-069F-4CAB-BD0D-14AD110C6966}" destId="{F13D9F31-4CE1-4E33-B581-B6347E1557B0}" srcOrd="0" destOrd="0" parTransId="{8623C12F-B3E4-45B6-B103-FB361D48EC5B}" sibTransId="{42DB36E5-A798-4A5F-B215-0EB0C4D19E27}"/>
    <dgm:cxn modelId="{67E5AA58-08A8-440F-B4A9-0B2599ACE5D7}" type="presParOf" srcId="{76585522-05F0-4158-A9D8-FBBA907014F3}" destId="{F1755559-CCB1-4D60-BE41-510BCCA90806}" srcOrd="0" destOrd="0" presId="urn:microsoft.com/office/officeart/2005/8/layout/default"/>
    <dgm:cxn modelId="{B8FE3208-B1DD-4A08-8AC2-24EBEA1602FB}" type="presParOf" srcId="{76585522-05F0-4158-A9D8-FBBA907014F3}" destId="{B7B31382-4CB6-4722-927E-AF678259720C}" srcOrd="1" destOrd="0" presId="urn:microsoft.com/office/officeart/2005/8/layout/default"/>
    <dgm:cxn modelId="{0C9196B5-5532-4042-9A0E-B0693A1B4D46}" type="presParOf" srcId="{76585522-05F0-4158-A9D8-FBBA907014F3}" destId="{DDAB6828-A175-46E8-863A-5D69086E2D59}" srcOrd="2" destOrd="0" presId="urn:microsoft.com/office/officeart/2005/8/layout/default"/>
    <dgm:cxn modelId="{7CC2596E-4EED-48F9-9DA7-F5B40DC1FD15}" type="presParOf" srcId="{76585522-05F0-4158-A9D8-FBBA907014F3}" destId="{7CD33189-63B2-40F3-88BF-F42B242E4949}" srcOrd="3" destOrd="0" presId="urn:microsoft.com/office/officeart/2005/8/layout/default"/>
    <dgm:cxn modelId="{53BFDE80-0CBC-4FDF-91D8-1C3E6CCD85BB}" type="presParOf" srcId="{76585522-05F0-4158-A9D8-FBBA907014F3}" destId="{8F665408-E167-469A-A140-60A12CFC0084}" srcOrd="4" destOrd="0" presId="urn:microsoft.com/office/officeart/2005/8/layout/default"/>
    <dgm:cxn modelId="{8F7B1B67-ACA5-4C65-9199-CA767FED4C3C}" type="presParOf" srcId="{76585522-05F0-4158-A9D8-FBBA907014F3}" destId="{E8EBC2BA-3148-47DF-9E5D-AFB0F4F30EEC}" srcOrd="5" destOrd="0" presId="urn:microsoft.com/office/officeart/2005/8/layout/default"/>
    <dgm:cxn modelId="{A4DB3827-F0A7-4A06-B014-9C77F525ADA6}" type="presParOf" srcId="{76585522-05F0-4158-A9D8-FBBA907014F3}" destId="{8FF61D4F-A689-43FE-A214-410B790A3F5D}" srcOrd="6" destOrd="0" presId="urn:microsoft.com/office/officeart/2005/8/layout/default"/>
    <dgm:cxn modelId="{819E18AE-6EA7-4028-9F7F-ED2811779B7F}" type="presParOf" srcId="{76585522-05F0-4158-A9D8-FBBA907014F3}" destId="{0FEF0205-E268-4163-8D8C-073000C82C07}" srcOrd="7" destOrd="0" presId="urn:microsoft.com/office/officeart/2005/8/layout/default"/>
    <dgm:cxn modelId="{AF9540A7-104C-44F7-9A74-EEFC30AE92FB}" type="presParOf" srcId="{76585522-05F0-4158-A9D8-FBBA907014F3}" destId="{6F5D1349-F7F5-46FD-9168-4604C3978D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5F45B-6ABC-4A46-BB88-F886CF004D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6449328-27C2-42BB-A59D-8D9AC02817E7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Старт с тумбочки. 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Бывает с захватом тумбочки, с свободным положением рук сзади или внизу, а также легкоатлетический старт.  В традиционном варианте обе ноги ставятся на край тумбы, что гарантирует сильный толчок. В трековом старте одна нога ставится на край тумбы, а другая — за ней. </a:t>
          </a:r>
        </a:p>
      </dgm:t>
    </dgm:pt>
    <dgm:pt modelId="{6609E69B-86C5-49E1-A589-8D85EE04FE42}" type="parTrans" cxnId="{8E1575AA-3A39-475F-B970-C64EB06535F5}">
      <dgm:prSet/>
      <dgm:spPr/>
    </dgm:pt>
    <dgm:pt modelId="{AFB9DFA4-605E-4AE0-8C4F-38D5996CDD7C}" type="sibTrans" cxnId="{8E1575AA-3A39-475F-B970-C64EB06535F5}">
      <dgm:prSet/>
      <dgm:spPr/>
      <dgm:t>
        <a:bodyPr/>
        <a:lstStyle/>
        <a:p>
          <a:endParaRPr lang="ru-RU"/>
        </a:p>
      </dgm:t>
    </dgm:pt>
    <dgm:pt modelId="{ADF36E97-4054-4EB4-86E1-4B1D915646F8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Старт из воды</a:t>
          </a:r>
          <a:r>
            <a:rPr lang="ru-RU" dirty="0">
              <a:solidFill>
                <a:srgbClr val="FF0000"/>
              </a:solidFill>
              <a:latin typeface="Times New Roman"/>
              <a:cs typeface="Times New Roman"/>
            </a:rPr>
            <a:t>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Используется в плавании на спине.  Пловец находится в воде лицом к бортику, держась за стартовый поручень. Стопы находятся под водой и опираются о стенку бассейна, ноги согнуты в коленях. </a:t>
          </a:r>
        </a:p>
      </dgm:t>
    </dgm:pt>
    <dgm:pt modelId="{E90AAB0F-4DBA-41E9-B3AA-8FF32ED435C2}" type="parTrans" cxnId="{E9CD906D-E8D6-4D9B-BB08-300D1ADB1379}">
      <dgm:prSet/>
      <dgm:spPr/>
    </dgm:pt>
    <dgm:pt modelId="{AC9FBA3C-F7B5-4FD8-8010-6122022097EA}" type="sibTrans" cxnId="{E9CD906D-E8D6-4D9B-BB08-300D1ADB1379}">
      <dgm:prSet/>
      <dgm:spPr/>
      <dgm:t>
        <a:bodyPr/>
        <a:lstStyle/>
        <a:p>
          <a:endParaRPr lang="ru-RU"/>
        </a:p>
      </dgm:t>
    </dgm:pt>
    <dgm:pt modelId="{B7B06A2E-FFCF-49B1-A9AE-5191059AC6C3}" type="pres">
      <dgm:prSet presAssocID="{4BE5F45B-6ABC-4A46-BB88-F886CF004D60}" presName="linearFlow" presStyleCnt="0">
        <dgm:presLayoutVars>
          <dgm:resizeHandles val="exact"/>
        </dgm:presLayoutVars>
      </dgm:prSet>
      <dgm:spPr/>
    </dgm:pt>
    <dgm:pt modelId="{9CF5489D-1BC6-4226-B5D4-C34047595B2C}" type="pres">
      <dgm:prSet presAssocID="{86449328-27C2-42BB-A59D-8D9AC02817E7}" presName="node" presStyleLbl="node1" presStyleIdx="0" presStyleCnt="2">
        <dgm:presLayoutVars>
          <dgm:bulletEnabled val="1"/>
        </dgm:presLayoutVars>
      </dgm:prSet>
      <dgm:spPr/>
    </dgm:pt>
    <dgm:pt modelId="{133DC24D-ED3C-443C-AFFE-583D607EFC91}" type="pres">
      <dgm:prSet presAssocID="{AFB9DFA4-605E-4AE0-8C4F-38D5996CDD7C}" presName="sibTrans" presStyleLbl="sibTrans2D1" presStyleIdx="0" presStyleCnt="1"/>
      <dgm:spPr/>
    </dgm:pt>
    <dgm:pt modelId="{86EFA4E4-A04C-4A26-9C43-175011CCA6A2}" type="pres">
      <dgm:prSet presAssocID="{AFB9DFA4-605E-4AE0-8C4F-38D5996CDD7C}" presName="connectorText" presStyleLbl="sibTrans2D1" presStyleIdx="0" presStyleCnt="1"/>
      <dgm:spPr/>
    </dgm:pt>
    <dgm:pt modelId="{EF109204-8944-4922-8204-1224CBCA43E2}" type="pres">
      <dgm:prSet presAssocID="{ADF36E97-4054-4EB4-86E1-4B1D915646F8}" presName="node" presStyleLbl="node1" presStyleIdx="1" presStyleCnt="2">
        <dgm:presLayoutVars>
          <dgm:bulletEnabled val="1"/>
        </dgm:presLayoutVars>
      </dgm:prSet>
      <dgm:spPr/>
    </dgm:pt>
  </dgm:ptLst>
  <dgm:cxnLst>
    <dgm:cxn modelId="{999F9C1D-0D8D-492B-AA94-F31011DCB0E2}" type="presOf" srcId="{ADF36E97-4054-4EB4-86E1-4B1D915646F8}" destId="{EF109204-8944-4922-8204-1224CBCA43E2}" srcOrd="0" destOrd="0" presId="urn:microsoft.com/office/officeart/2005/8/layout/process2"/>
    <dgm:cxn modelId="{F9ED1D31-0071-4B64-8BCE-D91989CE9623}" type="presOf" srcId="{AFB9DFA4-605E-4AE0-8C4F-38D5996CDD7C}" destId="{86EFA4E4-A04C-4A26-9C43-175011CCA6A2}" srcOrd="1" destOrd="0" presId="urn:microsoft.com/office/officeart/2005/8/layout/process2"/>
    <dgm:cxn modelId="{88AC9131-873F-49B6-8F73-CD72D7E1F1E0}" type="presOf" srcId="{4BE5F45B-6ABC-4A46-BB88-F886CF004D60}" destId="{B7B06A2E-FFCF-49B1-A9AE-5191059AC6C3}" srcOrd="0" destOrd="0" presId="urn:microsoft.com/office/officeart/2005/8/layout/process2"/>
    <dgm:cxn modelId="{E9CD906D-E8D6-4D9B-BB08-300D1ADB1379}" srcId="{4BE5F45B-6ABC-4A46-BB88-F886CF004D60}" destId="{ADF36E97-4054-4EB4-86E1-4B1D915646F8}" srcOrd="1" destOrd="0" parTransId="{E90AAB0F-4DBA-41E9-B3AA-8FF32ED435C2}" sibTransId="{AC9FBA3C-F7B5-4FD8-8010-6122022097EA}"/>
    <dgm:cxn modelId="{8E1575AA-3A39-475F-B970-C64EB06535F5}" srcId="{4BE5F45B-6ABC-4A46-BB88-F886CF004D60}" destId="{86449328-27C2-42BB-A59D-8D9AC02817E7}" srcOrd="0" destOrd="0" parTransId="{6609E69B-86C5-49E1-A589-8D85EE04FE42}" sibTransId="{AFB9DFA4-605E-4AE0-8C4F-38D5996CDD7C}"/>
    <dgm:cxn modelId="{03ADC1CA-6A09-4D6B-96A3-F8727E9F8D7B}" type="presOf" srcId="{AFB9DFA4-605E-4AE0-8C4F-38D5996CDD7C}" destId="{133DC24D-ED3C-443C-AFFE-583D607EFC91}" srcOrd="0" destOrd="0" presId="urn:microsoft.com/office/officeart/2005/8/layout/process2"/>
    <dgm:cxn modelId="{AF32C4EC-1454-4609-A098-7B8EFAB5592A}" type="presOf" srcId="{86449328-27C2-42BB-A59D-8D9AC02817E7}" destId="{9CF5489D-1BC6-4226-B5D4-C34047595B2C}" srcOrd="0" destOrd="0" presId="urn:microsoft.com/office/officeart/2005/8/layout/process2"/>
    <dgm:cxn modelId="{29E24C39-6D50-4FA9-A7EF-F010F601EF10}" type="presParOf" srcId="{B7B06A2E-FFCF-49B1-A9AE-5191059AC6C3}" destId="{9CF5489D-1BC6-4226-B5D4-C34047595B2C}" srcOrd="0" destOrd="0" presId="urn:microsoft.com/office/officeart/2005/8/layout/process2"/>
    <dgm:cxn modelId="{E211365C-FAEE-4A8C-B83F-7F365D9BEBF7}" type="presParOf" srcId="{B7B06A2E-FFCF-49B1-A9AE-5191059AC6C3}" destId="{133DC24D-ED3C-443C-AFFE-583D607EFC91}" srcOrd="1" destOrd="0" presId="urn:microsoft.com/office/officeart/2005/8/layout/process2"/>
    <dgm:cxn modelId="{B6824BFD-EFF4-4CFF-8A9D-EC38FBB3AF6F}" type="presParOf" srcId="{133DC24D-ED3C-443C-AFFE-583D607EFC91}" destId="{86EFA4E4-A04C-4A26-9C43-175011CCA6A2}" srcOrd="0" destOrd="0" presId="urn:microsoft.com/office/officeart/2005/8/layout/process2"/>
    <dgm:cxn modelId="{DCBEEAB5-33F5-4232-80FC-B71C4735D679}" type="presParOf" srcId="{B7B06A2E-FFCF-49B1-A9AE-5191059AC6C3}" destId="{EF109204-8944-4922-8204-1224CBCA43E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58E08-6EC7-4155-9EC4-81B8CAFF86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65D13-921D-4F6F-9778-9C06CCA677AE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Толчковую ногу поставить на край тумбы. Для повышения устойчивости пальцами нужно зацепиться за края платформы</a:t>
          </a:r>
          <a:endParaRPr lang="ru-RU" dirty="0"/>
        </a:p>
      </dgm:t>
    </dgm:pt>
    <dgm:pt modelId="{14E4B1B1-FFF0-4211-A4FA-949EA4F8CAB5}" type="parTrans" cxnId="{BEC7BC20-7499-4A5D-B558-54D5499AE7CE}">
      <dgm:prSet/>
      <dgm:spPr/>
      <dgm:t>
        <a:bodyPr/>
        <a:lstStyle/>
        <a:p>
          <a:endParaRPr lang="ru-RU"/>
        </a:p>
      </dgm:t>
    </dgm:pt>
    <dgm:pt modelId="{6EB8CEBA-1546-4799-B3BB-1552FECE9F1E}" type="sibTrans" cxnId="{BEC7BC20-7499-4A5D-B558-54D5499AE7CE}">
      <dgm:prSet/>
      <dgm:spPr/>
      <dgm:t>
        <a:bodyPr/>
        <a:lstStyle/>
        <a:p>
          <a:endParaRPr lang="ru-RU"/>
        </a:p>
      </dgm:t>
    </dgm:pt>
    <dgm:pt modelId="{424AEC45-2AFB-4574-8B64-A3741CA6C3B3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Маховую ногу отставить назад на край тумбы. Расстояние между ногами составляет от 30 до 50 см. Подбирается индивидуально, исходя из антропометрических данных спортсмена.</a:t>
          </a:r>
        </a:p>
      </dgm:t>
    </dgm:pt>
    <dgm:pt modelId="{360E8547-FAB2-4F2C-AB4F-6FE1C4742E0F}" type="parTrans" cxnId="{566E9856-2505-4D2C-B628-FE41B2EAB4C3}">
      <dgm:prSet/>
      <dgm:spPr/>
      <dgm:t>
        <a:bodyPr/>
        <a:lstStyle/>
        <a:p>
          <a:endParaRPr lang="ru-RU"/>
        </a:p>
      </dgm:t>
    </dgm:pt>
    <dgm:pt modelId="{340A7CD5-A4D2-42AA-A139-74FF61DE2C85}" type="sibTrans" cxnId="{566E9856-2505-4D2C-B628-FE41B2EAB4C3}">
      <dgm:prSet/>
      <dgm:spPr/>
      <dgm:t>
        <a:bodyPr/>
        <a:lstStyle/>
        <a:p>
          <a:endParaRPr lang="ru-RU"/>
        </a:p>
      </dgm:t>
    </dgm:pt>
    <dgm:pt modelId="{90CED023-999D-4C8C-8925-740AA54A447B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Ладони расставить шире ступней, крепко взяться за край тумбы.</a:t>
          </a:r>
        </a:p>
      </dgm:t>
    </dgm:pt>
    <dgm:pt modelId="{42FF0482-9EBB-4C7F-A6FC-E37E37A265B2}" type="parTrans" cxnId="{BAD7D6CB-9A5A-4F79-B089-B04B98B89526}">
      <dgm:prSet/>
      <dgm:spPr/>
      <dgm:t>
        <a:bodyPr/>
        <a:lstStyle/>
        <a:p>
          <a:endParaRPr lang="ru-RU"/>
        </a:p>
      </dgm:t>
    </dgm:pt>
    <dgm:pt modelId="{6F8D0157-844D-4F76-A2A1-9C2AFCF96D76}" type="sibTrans" cxnId="{BAD7D6CB-9A5A-4F79-B089-B04B98B89526}">
      <dgm:prSet/>
      <dgm:spPr/>
      <dgm:t>
        <a:bodyPr/>
        <a:lstStyle/>
        <a:p>
          <a:endParaRPr lang="ru-RU"/>
        </a:p>
      </dgm:t>
    </dgm:pt>
    <dgm:pt modelId="{DA8365AA-0E3C-428F-B570-28973DB0EE80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Таз поднять вверх.</a:t>
          </a:r>
        </a:p>
      </dgm:t>
    </dgm:pt>
    <dgm:pt modelId="{9CAEF41A-1B95-4F07-83B2-E5BE03B44F85}" type="parTrans" cxnId="{DF5EFD24-F1E0-4381-9EE0-0CDD8F01DCE4}">
      <dgm:prSet/>
      <dgm:spPr/>
      <dgm:t>
        <a:bodyPr/>
        <a:lstStyle/>
        <a:p>
          <a:endParaRPr lang="ru-RU"/>
        </a:p>
      </dgm:t>
    </dgm:pt>
    <dgm:pt modelId="{1FD798F9-4BA9-4151-8288-9BA8086F3B9F}" type="sibTrans" cxnId="{DF5EFD24-F1E0-4381-9EE0-0CDD8F01DCE4}">
      <dgm:prSet/>
      <dgm:spPr/>
      <dgm:t>
        <a:bodyPr/>
        <a:lstStyle/>
        <a:p>
          <a:endParaRPr lang="ru-RU"/>
        </a:p>
      </dgm:t>
    </dgm:pt>
    <dgm:pt modelId="{B4BEC3BD-0723-4C21-AA86-E865D9217131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Центр тяжести сместить немного вперед</a:t>
          </a:r>
          <a:r>
            <a:rPr lang="ru-RU" dirty="0">
              <a:solidFill>
                <a:srgbClr val="000000"/>
              </a:solidFill>
            </a:rPr>
            <a:t>.</a:t>
          </a:r>
        </a:p>
      </dgm:t>
    </dgm:pt>
    <dgm:pt modelId="{213AE7AE-9AB8-4842-B57F-72F1EBC05980}" type="parTrans" cxnId="{1B70D93C-A35E-4514-AB67-411BD45F2414}">
      <dgm:prSet/>
      <dgm:spPr/>
      <dgm:t>
        <a:bodyPr/>
        <a:lstStyle/>
        <a:p>
          <a:endParaRPr lang="ru-RU"/>
        </a:p>
      </dgm:t>
    </dgm:pt>
    <dgm:pt modelId="{FC51D7E5-394A-4F17-BBBF-F432472693C0}" type="sibTrans" cxnId="{1B70D93C-A35E-4514-AB67-411BD45F2414}">
      <dgm:prSet/>
      <dgm:spPr/>
      <dgm:t>
        <a:bodyPr/>
        <a:lstStyle/>
        <a:p>
          <a:endParaRPr lang="ru-RU"/>
        </a:p>
      </dgm:t>
    </dgm:pt>
    <dgm:pt modelId="{A5652BB0-A732-49AC-A571-49E37314C7A0}" type="pres">
      <dgm:prSet presAssocID="{53858E08-6EC7-4155-9EC4-81B8CAFF868B}" presName="diagram" presStyleCnt="0">
        <dgm:presLayoutVars>
          <dgm:dir/>
          <dgm:resizeHandles val="exact"/>
        </dgm:presLayoutVars>
      </dgm:prSet>
      <dgm:spPr/>
    </dgm:pt>
    <dgm:pt modelId="{661AC543-FC8C-4422-9D53-40D34E03ADD0}" type="pres">
      <dgm:prSet presAssocID="{D8465D13-921D-4F6F-9778-9C06CCA677AE}" presName="node" presStyleLbl="node1" presStyleIdx="0" presStyleCnt="5">
        <dgm:presLayoutVars>
          <dgm:bulletEnabled val="1"/>
        </dgm:presLayoutVars>
      </dgm:prSet>
      <dgm:spPr/>
    </dgm:pt>
    <dgm:pt modelId="{5096917C-A550-4D8D-9909-4035C8E9BC14}" type="pres">
      <dgm:prSet presAssocID="{6EB8CEBA-1546-4799-B3BB-1552FECE9F1E}" presName="sibTrans" presStyleCnt="0"/>
      <dgm:spPr/>
    </dgm:pt>
    <dgm:pt modelId="{F76F787E-A825-4C90-8A0E-3C5F06E8CD52}" type="pres">
      <dgm:prSet presAssocID="{424AEC45-2AFB-4574-8B64-A3741CA6C3B3}" presName="node" presStyleLbl="node1" presStyleIdx="1" presStyleCnt="5">
        <dgm:presLayoutVars>
          <dgm:bulletEnabled val="1"/>
        </dgm:presLayoutVars>
      </dgm:prSet>
      <dgm:spPr/>
    </dgm:pt>
    <dgm:pt modelId="{938D5C01-2B43-4A10-82EB-4756F1C29F1C}" type="pres">
      <dgm:prSet presAssocID="{340A7CD5-A4D2-42AA-A139-74FF61DE2C85}" presName="sibTrans" presStyleCnt="0"/>
      <dgm:spPr/>
    </dgm:pt>
    <dgm:pt modelId="{577F0D85-69FE-4152-B7A6-0065BDD6CD7D}" type="pres">
      <dgm:prSet presAssocID="{90CED023-999D-4C8C-8925-740AA54A447B}" presName="node" presStyleLbl="node1" presStyleIdx="2" presStyleCnt="5">
        <dgm:presLayoutVars>
          <dgm:bulletEnabled val="1"/>
        </dgm:presLayoutVars>
      </dgm:prSet>
      <dgm:spPr/>
    </dgm:pt>
    <dgm:pt modelId="{8EE5DC70-4020-4F55-922F-6399A737CE1D}" type="pres">
      <dgm:prSet presAssocID="{6F8D0157-844D-4F76-A2A1-9C2AFCF96D76}" presName="sibTrans" presStyleCnt="0"/>
      <dgm:spPr/>
    </dgm:pt>
    <dgm:pt modelId="{535C8EB3-0D91-451C-AFC0-7B619DA410F7}" type="pres">
      <dgm:prSet presAssocID="{DA8365AA-0E3C-428F-B570-28973DB0EE80}" presName="node" presStyleLbl="node1" presStyleIdx="3" presStyleCnt="5">
        <dgm:presLayoutVars>
          <dgm:bulletEnabled val="1"/>
        </dgm:presLayoutVars>
      </dgm:prSet>
      <dgm:spPr/>
    </dgm:pt>
    <dgm:pt modelId="{859AD273-2233-44E6-A380-B055A768C1B3}" type="pres">
      <dgm:prSet presAssocID="{1FD798F9-4BA9-4151-8288-9BA8086F3B9F}" presName="sibTrans" presStyleCnt="0"/>
      <dgm:spPr/>
    </dgm:pt>
    <dgm:pt modelId="{F5C1FD86-28C9-4DED-9332-B5C4CFDB7583}" type="pres">
      <dgm:prSet presAssocID="{B4BEC3BD-0723-4C21-AA86-E865D9217131}" presName="node" presStyleLbl="node1" presStyleIdx="4" presStyleCnt="5">
        <dgm:presLayoutVars>
          <dgm:bulletEnabled val="1"/>
        </dgm:presLayoutVars>
      </dgm:prSet>
      <dgm:spPr/>
    </dgm:pt>
  </dgm:ptLst>
  <dgm:cxnLst>
    <dgm:cxn modelId="{0533201F-C0A8-41CA-9A45-4859966FF182}" type="presOf" srcId="{D8465D13-921D-4F6F-9778-9C06CCA677AE}" destId="{661AC543-FC8C-4422-9D53-40D34E03ADD0}" srcOrd="0" destOrd="0" presId="urn:microsoft.com/office/officeart/2005/8/layout/default"/>
    <dgm:cxn modelId="{BEC7BC20-7499-4A5D-B558-54D5499AE7CE}" srcId="{53858E08-6EC7-4155-9EC4-81B8CAFF868B}" destId="{D8465D13-921D-4F6F-9778-9C06CCA677AE}" srcOrd="0" destOrd="0" parTransId="{14E4B1B1-FFF0-4211-A4FA-949EA4F8CAB5}" sibTransId="{6EB8CEBA-1546-4799-B3BB-1552FECE9F1E}"/>
    <dgm:cxn modelId="{DF5EFD24-F1E0-4381-9EE0-0CDD8F01DCE4}" srcId="{53858E08-6EC7-4155-9EC4-81B8CAFF868B}" destId="{DA8365AA-0E3C-428F-B570-28973DB0EE80}" srcOrd="3" destOrd="0" parTransId="{9CAEF41A-1B95-4F07-83B2-E5BE03B44F85}" sibTransId="{1FD798F9-4BA9-4151-8288-9BA8086F3B9F}"/>
    <dgm:cxn modelId="{8D291131-DBF3-460A-A9EE-88A29CA0EEE6}" type="presOf" srcId="{424AEC45-2AFB-4574-8B64-A3741CA6C3B3}" destId="{F76F787E-A825-4C90-8A0E-3C5F06E8CD52}" srcOrd="0" destOrd="0" presId="urn:microsoft.com/office/officeart/2005/8/layout/default"/>
    <dgm:cxn modelId="{1B70D93C-A35E-4514-AB67-411BD45F2414}" srcId="{53858E08-6EC7-4155-9EC4-81B8CAFF868B}" destId="{B4BEC3BD-0723-4C21-AA86-E865D9217131}" srcOrd="4" destOrd="0" parTransId="{213AE7AE-9AB8-4842-B57F-72F1EBC05980}" sibTransId="{FC51D7E5-394A-4F17-BBBF-F432472693C0}"/>
    <dgm:cxn modelId="{566E9856-2505-4D2C-B628-FE41B2EAB4C3}" srcId="{53858E08-6EC7-4155-9EC4-81B8CAFF868B}" destId="{424AEC45-2AFB-4574-8B64-A3741CA6C3B3}" srcOrd="1" destOrd="0" parTransId="{360E8547-FAB2-4F2C-AB4F-6FE1C4742E0F}" sibTransId="{340A7CD5-A4D2-42AA-A139-74FF61DE2C85}"/>
    <dgm:cxn modelId="{10E2C378-F2A9-43FB-B081-AE4F2EF45A75}" type="presOf" srcId="{90CED023-999D-4C8C-8925-740AA54A447B}" destId="{577F0D85-69FE-4152-B7A6-0065BDD6CD7D}" srcOrd="0" destOrd="0" presId="urn:microsoft.com/office/officeart/2005/8/layout/default"/>
    <dgm:cxn modelId="{C514D88E-004F-4BFF-A042-22F8CED1B634}" type="presOf" srcId="{53858E08-6EC7-4155-9EC4-81B8CAFF868B}" destId="{A5652BB0-A732-49AC-A571-49E37314C7A0}" srcOrd="0" destOrd="0" presId="urn:microsoft.com/office/officeart/2005/8/layout/default"/>
    <dgm:cxn modelId="{968F3093-CA8E-4CE2-A718-F8C727421D04}" type="presOf" srcId="{DA8365AA-0E3C-428F-B570-28973DB0EE80}" destId="{535C8EB3-0D91-451C-AFC0-7B619DA410F7}" srcOrd="0" destOrd="0" presId="urn:microsoft.com/office/officeart/2005/8/layout/default"/>
    <dgm:cxn modelId="{48BD4696-5667-4A76-899D-AF41EDD25004}" type="presOf" srcId="{B4BEC3BD-0723-4C21-AA86-E865D9217131}" destId="{F5C1FD86-28C9-4DED-9332-B5C4CFDB7583}" srcOrd="0" destOrd="0" presId="urn:microsoft.com/office/officeart/2005/8/layout/default"/>
    <dgm:cxn modelId="{BAD7D6CB-9A5A-4F79-B089-B04B98B89526}" srcId="{53858E08-6EC7-4155-9EC4-81B8CAFF868B}" destId="{90CED023-999D-4C8C-8925-740AA54A447B}" srcOrd="2" destOrd="0" parTransId="{42FF0482-9EBB-4C7F-A6FC-E37E37A265B2}" sibTransId="{6F8D0157-844D-4F76-A2A1-9C2AFCF96D76}"/>
    <dgm:cxn modelId="{B728CB74-5D28-49F4-9CA4-82B104FC92F9}" type="presParOf" srcId="{A5652BB0-A732-49AC-A571-49E37314C7A0}" destId="{661AC543-FC8C-4422-9D53-40D34E03ADD0}" srcOrd="0" destOrd="0" presId="urn:microsoft.com/office/officeart/2005/8/layout/default"/>
    <dgm:cxn modelId="{2B1DD457-8382-4F05-8ACA-CADADBFD9325}" type="presParOf" srcId="{A5652BB0-A732-49AC-A571-49E37314C7A0}" destId="{5096917C-A550-4D8D-9909-4035C8E9BC14}" srcOrd="1" destOrd="0" presId="urn:microsoft.com/office/officeart/2005/8/layout/default"/>
    <dgm:cxn modelId="{49C5E51C-AB82-4BBB-98B1-174A645B40BD}" type="presParOf" srcId="{A5652BB0-A732-49AC-A571-49E37314C7A0}" destId="{F76F787E-A825-4C90-8A0E-3C5F06E8CD52}" srcOrd="2" destOrd="0" presId="urn:microsoft.com/office/officeart/2005/8/layout/default"/>
    <dgm:cxn modelId="{DA95416A-DDF2-42E7-A23F-C08EE08D0347}" type="presParOf" srcId="{A5652BB0-A732-49AC-A571-49E37314C7A0}" destId="{938D5C01-2B43-4A10-82EB-4756F1C29F1C}" srcOrd="3" destOrd="0" presId="urn:microsoft.com/office/officeart/2005/8/layout/default"/>
    <dgm:cxn modelId="{74C505D6-7946-4C45-9240-5AB33CA197E5}" type="presParOf" srcId="{A5652BB0-A732-49AC-A571-49E37314C7A0}" destId="{577F0D85-69FE-4152-B7A6-0065BDD6CD7D}" srcOrd="4" destOrd="0" presId="urn:microsoft.com/office/officeart/2005/8/layout/default"/>
    <dgm:cxn modelId="{B032B7B6-ED5D-42E1-93FF-B29A5A9E1DD5}" type="presParOf" srcId="{A5652BB0-A732-49AC-A571-49E37314C7A0}" destId="{8EE5DC70-4020-4F55-922F-6399A737CE1D}" srcOrd="5" destOrd="0" presId="urn:microsoft.com/office/officeart/2005/8/layout/default"/>
    <dgm:cxn modelId="{2E759C13-B064-47B8-84D6-68715E233775}" type="presParOf" srcId="{A5652BB0-A732-49AC-A571-49E37314C7A0}" destId="{535C8EB3-0D91-451C-AFC0-7B619DA410F7}" srcOrd="6" destOrd="0" presId="urn:microsoft.com/office/officeart/2005/8/layout/default"/>
    <dgm:cxn modelId="{6CD3C705-36E8-42E3-A49E-519066695FB0}" type="presParOf" srcId="{A5652BB0-A732-49AC-A571-49E37314C7A0}" destId="{859AD273-2233-44E6-A380-B055A768C1B3}" srcOrd="7" destOrd="0" presId="urn:microsoft.com/office/officeart/2005/8/layout/default"/>
    <dgm:cxn modelId="{ABA67AC0-82C5-4AC9-979A-B4FC34CB1065}" type="presParOf" srcId="{A5652BB0-A732-49AC-A571-49E37314C7A0}" destId="{F5C1FD86-28C9-4DED-9332-B5C4CFDB75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9CE5EC-1E68-4B43-B58F-9339B90276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0AAD9-7B1B-44D3-B504-5A0DB0027756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Двумя руками взяться за поручни лицом к тумбочке для старта. Если их нет, то держаться надо за край бортика. Руки должны быть выпрямлены, хват выполняется сверху на ширине плеч.</a:t>
          </a:r>
          <a:endParaRPr lang="ru-RU" dirty="0"/>
        </a:p>
      </dgm:t>
    </dgm:pt>
    <dgm:pt modelId="{454875BA-C26A-4099-BF48-B93178D2E157}" type="parTrans" cxnId="{D6F4FD76-57DC-4C16-868B-4BF8831D2582}">
      <dgm:prSet/>
      <dgm:spPr/>
      <dgm:t>
        <a:bodyPr/>
        <a:lstStyle/>
        <a:p>
          <a:endParaRPr lang="ru-RU"/>
        </a:p>
      </dgm:t>
    </dgm:pt>
    <dgm:pt modelId="{E6AF07CA-2201-4E2E-A68D-9CB7584336F0}" type="sibTrans" cxnId="{D6F4FD76-57DC-4C16-868B-4BF8831D2582}">
      <dgm:prSet/>
      <dgm:spPr/>
      <dgm:t>
        <a:bodyPr/>
        <a:lstStyle/>
        <a:p>
          <a:endParaRPr lang="ru-RU"/>
        </a:p>
      </dgm:t>
    </dgm:pt>
    <dgm:pt modelId="{23472491-737E-4A95-A84A-36FE223D006D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Согнутыми ногами упереться в стену бассейна. Колени находятся между рук, стопы располагаются на одном уровне. По правилам пальцы ног не могут быть выше уровня воды. Ширина постановки ног на уровне плеч.</a:t>
          </a:r>
        </a:p>
      </dgm:t>
    </dgm:pt>
    <dgm:pt modelId="{CA15E297-FD29-4BE4-9FAF-03A6A8D9095A}" type="parTrans" cxnId="{0C17116E-E164-4A4C-AF1F-4E5EA9CD572C}">
      <dgm:prSet/>
      <dgm:spPr/>
      <dgm:t>
        <a:bodyPr/>
        <a:lstStyle/>
        <a:p>
          <a:endParaRPr lang="ru-RU"/>
        </a:p>
      </dgm:t>
    </dgm:pt>
    <dgm:pt modelId="{B5BB14BB-B6BD-493C-8CAA-8CC3DA574E67}" type="sibTrans" cxnId="{0C17116E-E164-4A4C-AF1F-4E5EA9CD572C}">
      <dgm:prSet/>
      <dgm:spPr/>
      <dgm:t>
        <a:bodyPr/>
        <a:lstStyle/>
        <a:p>
          <a:endParaRPr lang="ru-RU"/>
        </a:p>
      </dgm:t>
    </dgm:pt>
    <dgm:pt modelId="{4405B8BA-D4D6-4D56-A710-7E6E80B2CD81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По стартовой команде спортсмен сгибает руки, подбородок касается груди. В такой группировке надо зафиксироваться.</a:t>
          </a:r>
        </a:p>
      </dgm:t>
    </dgm:pt>
    <dgm:pt modelId="{5A99542C-9D7E-4C43-9DC4-4D69F6EDC630}" type="parTrans" cxnId="{892F677C-2E27-42CA-8CC3-1968D09F2C33}">
      <dgm:prSet/>
      <dgm:spPr/>
      <dgm:t>
        <a:bodyPr/>
        <a:lstStyle/>
        <a:p>
          <a:endParaRPr lang="ru-RU"/>
        </a:p>
      </dgm:t>
    </dgm:pt>
    <dgm:pt modelId="{321580F0-9B9B-40F6-B11E-3C0443855D20}" type="sibTrans" cxnId="{892F677C-2E27-42CA-8CC3-1968D09F2C33}">
      <dgm:prSet/>
      <dgm:spPr/>
      <dgm:t>
        <a:bodyPr/>
        <a:lstStyle/>
        <a:p>
          <a:endParaRPr lang="ru-RU"/>
        </a:p>
      </dgm:t>
    </dgm:pt>
    <dgm:pt modelId="{A863BCFA-1D4D-4BFA-B64E-7AFF03174B6D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При повторном сигнале старта пловец резко выпрямляется, голову запрокидывает назад. Прямые руки выкидывает, ноги выпрямляет, натягивает стопы, спину прогибает.</a:t>
          </a:r>
        </a:p>
      </dgm:t>
    </dgm:pt>
    <dgm:pt modelId="{96B5F762-AEC7-4B8A-BB34-4000B0BB57EB}" type="parTrans" cxnId="{7AE844BE-30AE-4FFD-BDB7-D08C0F3859EC}">
      <dgm:prSet/>
      <dgm:spPr/>
      <dgm:t>
        <a:bodyPr/>
        <a:lstStyle/>
        <a:p>
          <a:endParaRPr lang="ru-RU"/>
        </a:p>
      </dgm:t>
    </dgm:pt>
    <dgm:pt modelId="{5C54383B-93B7-4CDA-BDB4-55EEEA42A154}" type="sibTrans" cxnId="{7AE844BE-30AE-4FFD-BDB7-D08C0F3859EC}">
      <dgm:prSet/>
      <dgm:spPr/>
      <dgm:t>
        <a:bodyPr/>
        <a:lstStyle/>
        <a:p>
          <a:endParaRPr lang="ru-RU"/>
        </a:p>
      </dgm:t>
    </dgm:pt>
    <dgm:pt modelId="{91FE0D29-58AB-4F52-BB70-4D315A31913E}">
      <dgm:prSet phldrT="[Текст]"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  Первым в воду входят кисти. При этом, меняя угол атаки рук, можно корректировать дальность и глубину прыжка.</a:t>
          </a:r>
          <a:endParaRPr lang="ru-RU" dirty="0"/>
        </a:p>
      </dgm:t>
    </dgm:pt>
    <dgm:pt modelId="{78CA3C62-5895-4A2D-837C-FDF8F95BBCEE}" type="parTrans" cxnId="{642DA570-86B5-4C23-8C22-AD60F71F7EF9}">
      <dgm:prSet/>
      <dgm:spPr/>
      <dgm:t>
        <a:bodyPr/>
        <a:lstStyle/>
        <a:p>
          <a:endParaRPr lang="ru-RU"/>
        </a:p>
      </dgm:t>
    </dgm:pt>
    <dgm:pt modelId="{C0F07B86-5956-4765-9914-3B3F3F6C4562}" type="sibTrans" cxnId="{642DA570-86B5-4C23-8C22-AD60F71F7EF9}">
      <dgm:prSet/>
      <dgm:spPr/>
      <dgm:t>
        <a:bodyPr/>
        <a:lstStyle/>
        <a:p>
          <a:endParaRPr lang="ru-RU"/>
        </a:p>
      </dgm:t>
    </dgm:pt>
    <dgm:pt modelId="{B4CBD886-45C7-41D4-90E8-B0F43A5490BA}">
      <dgm:prSet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.При погружении головы и плечевого пояса в воду, руки следует вытянуть горизонтально, перестать прогибаться.</a:t>
          </a:r>
        </a:p>
      </dgm:t>
    </dgm:pt>
    <dgm:pt modelId="{FB98F3E2-EFBA-4418-9488-0C944F56EE3D}" type="parTrans" cxnId="{716B8261-9A4C-491B-8E19-599442E661EE}">
      <dgm:prSet/>
      <dgm:spPr/>
    </dgm:pt>
    <dgm:pt modelId="{291D4CD8-821E-468C-8D7C-FB6D38D5D20B}" type="sibTrans" cxnId="{716B8261-9A4C-491B-8E19-599442E661EE}">
      <dgm:prSet/>
      <dgm:spPr/>
    </dgm:pt>
    <dgm:pt modelId="{23DE843E-2E26-48D6-87E9-24CDC2BEE34B}">
      <dgm:prSet phldr="0"/>
      <dgm:spPr/>
      <dgm:t>
        <a:bodyPr/>
        <a:lstStyle/>
        <a:p>
          <a:pPr rtl="0"/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Скольжение под водой продолжается при помощи движения «дельфином». В нос не попадет вода, если делать выдохи. Через 15 метров подниматься к поверхности, активно работая ногами.</a:t>
          </a:r>
        </a:p>
      </dgm:t>
    </dgm:pt>
    <dgm:pt modelId="{EDE4F69D-0AE5-43DB-A31A-001ED4234705}" type="parTrans" cxnId="{E85336C7-D193-460E-81B3-2F54A3D3B33F}">
      <dgm:prSet/>
      <dgm:spPr/>
    </dgm:pt>
    <dgm:pt modelId="{83BC60F9-7E96-451E-867E-28AEBEAECB85}" type="sibTrans" cxnId="{E85336C7-D193-460E-81B3-2F54A3D3B33F}">
      <dgm:prSet/>
      <dgm:spPr/>
    </dgm:pt>
    <dgm:pt modelId="{9011BB6B-DB41-4E61-8B52-89F9012DE605}" type="pres">
      <dgm:prSet presAssocID="{B09CE5EC-1E68-4B43-B58F-9339B902767B}" presName="diagram" presStyleCnt="0">
        <dgm:presLayoutVars>
          <dgm:dir/>
          <dgm:resizeHandles val="exact"/>
        </dgm:presLayoutVars>
      </dgm:prSet>
      <dgm:spPr/>
    </dgm:pt>
    <dgm:pt modelId="{C9D9DF9C-D0FA-4E2E-A62E-44242EA985EF}" type="pres">
      <dgm:prSet presAssocID="{4E90AAD9-7B1B-44D3-B504-5A0DB0027756}" presName="node" presStyleLbl="node1" presStyleIdx="0" presStyleCnt="7">
        <dgm:presLayoutVars>
          <dgm:bulletEnabled val="1"/>
        </dgm:presLayoutVars>
      </dgm:prSet>
      <dgm:spPr/>
    </dgm:pt>
    <dgm:pt modelId="{5C4BF2A4-8379-425E-A976-EF3E6BD1ED94}" type="pres">
      <dgm:prSet presAssocID="{E6AF07CA-2201-4E2E-A68D-9CB7584336F0}" presName="sibTrans" presStyleCnt="0"/>
      <dgm:spPr/>
    </dgm:pt>
    <dgm:pt modelId="{3E241FEB-80B7-4680-831D-DD8E4711EC11}" type="pres">
      <dgm:prSet presAssocID="{23472491-737E-4A95-A84A-36FE223D006D}" presName="node" presStyleLbl="node1" presStyleIdx="1" presStyleCnt="7">
        <dgm:presLayoutVars>
          <dgm:bulletEnabled val="1"/>
        </dgm:presLayoutVars>
      </dgm:prSet>
      <dgm:spPr/>
    </dgm:pt>
    <dgm:pt modelId="{30520B72-31A3-47C5-BB26-FE3819074E3C}" type="pres">
      <dgm:prSet presAssocID="{B5BB14BB-B6BD-493C-8CAA-8CC3DA574E67}" presName="sibTrans" presStyleCnt="0"/>
      <dgm:spPr/>
    </dgm:pt>
    <dgm:pt modelId="{6DC5C08E-1FF7-4BDF-A45D-27F1FD8E360A}" type="pres">
      <dgm:prSet presAssocID="{4405B8BA-D4D6-4D56-A710-7E6E80B2CD81}" presName="node" presStyleLbl="node1" presStyleIdx="2" presStyleCnt="7">
        <dgm:presLayoutVars>
          <dgm:bulletEnabled val="1"/>
        </dgm:presLayoutVars>
      </dgm:prSet>
      <dgm:spPr/>
    </dgm:pt>
    <dgm:pt modelId="{F6C17031-E793-412A-85D9-486881E659BF}" type="pres">
      <dgm:prSet presAssocID="{321580F0-9B9B-40F6-B11E-3C0443855D20}" presName="sibTrans" presStyleCnt="0"/>
      <dgm:spPr/>
    </dgm:pt>
    <dgm:pt modelId="{D818A96C-89DD-4DE9-ABEC-B061F0FAE8E7}" type="pres">
      <dgm:prSet presAssocID="{A863BCFA-1D4D-4BFA-B64E-7AFF03174B6D}" presName="node" presStyleLbl="node1" presStyleIdx="3" presStyleCnt="7">
        <dgm:presLayoutVars>
          <dgm:bulletEnabled val="1"/>
        </dgm:presLayoutVars>
      </dgm:prSet>
      <dgm:spPr/>
    </dgm:pt>
    <dgm:pt modelId="{6503E4AE-A5CE-4380-BD31-A0391F5B0476}" type="pres">
      <dgm:prSet presAssocID="{5C54383B-93B7-4CDA-BDB4-55EEEA42A154}" presName="sibTrans" presStyleCnt="0"/>
      <dgm:spPr/>
    </dgm:pt>
    <dgm:pt modelId="{72713F73-0CB2-40CA-9E8E-1B33B7572F88}" type="pres">
      <dgm:prSet presAssocID="{91FE0D29-58AB-4F52-BB70-4D315A31913E}" presName="node" presStyleLbl="node1" presStyleIdx="4" presStyleCnt="7">
        <dgm:presLayoutVars>
          <dgm:bulletEnabled val="1"/>
        </dgm:presLayoutVars>
      </dgm:prSet>
      <dgm:spPr/>
    </dgm:pt>
    <dgm:pt modelId="{9B6DFF82-6882-42CB-936C-48398C494176}" type="pres">
      <dgm:prSet presAssocID="{C0F07B86-5956-4765-9914-3B3F3F6C4562}" presName="sibTrans" presStyleCnt="0"/>
      <dgm:spPr/>
    </dgm:pt>
    <dgm:pt modelId="{D7C51CD9-47DD-49EA-8994-E095E65800B1}" type="pres">
      <dgm:prSet presAssocID="{B4CBD886-45C7-41D4-90E8-B0F43A5490BA}" presName="node" presStyleLbl="node1" presStyleIdx="5" presStyleCnt="7">
        <dgm:presLayoutVars>
          <dgm:bulletEnabled val="1"/>
        </dgm:presLayoutVars>
      </dgm:prSet>
      <dgm:spPr/>
    </dgm:pt>
    <dgm:pt modelId="{204BBEB5-4C89-4ED5-86EE-EAE086B82E8F}" type="pres">
      <dgm:prSet presAssocID="{291D4CD8-821E-468C-8D7C-FB6D38D5D20B}" presName="sibTrans" presStyleCnt="0"/>
      <dgm:spPr/>
    </dgm:pt>
    <dgm:pt modelId="{918387AB-5EBF-41EF-9683-CDEB353756A3}" type="pres">
      <dgm:prSet presAssocID="{23DE843E-2E26-48D6-87E9-24CDC2BEE34B}" presName="node" presStyleLbl="node1" presStyleIdx="6" presStyleCnt="7">
        <dgm:presLayoutVars>
          <dgm:bulletEnabled val="1"/>
        </dgm:presLayoutVars>
      </dgm:prSet>
      <dgm:spPr/>
    </dgm:pt>
  </dgm:ptLst>
  <dgm:cxnLst>
    <dgm:cxn modelId="{C8F8CC32-0906-4465-ACAC-40DA2CE393DC}" type="presOf" srcId="{A863BCFA-1D4D-4BFA-B64E-7AFF03174B6D}" destId="{D818A96C-89DD-4DE9-ABEC-B061F0FAE8E7}" srcOrd="0" destOrd="0" presId="urn:microsoft.com/office/officeart/2005/8/layout/default"/>
    <dgm:cxn modelId="{A9A9CB33-F987-4602-94D1-53076DF5D8A1}" type="presOf" srcId="{91FE0D29-58AB-4F52-BB70-4D315A31913E}" destId="{72713F73-0CB2-40CA-9E8E-1B33B7572F88}" srcOrd="0" destOrd="0" presId="urn:microsoft.com/office/officeart/2005/8/layout/default"/>
    <dgm:cxn modelId="{716B8261-9A4C-491B-8E19-599442E661EE}" srcId="{B09CE5EC-1E68-4B43-B58F-9339B902767B}" destId="{B4CBD886-45C7-41D4-90E8-B0F43A5490BA}" srcOrd="5" destOrd="0" parTransId="{FB98F3E2-EFBA-4418-9488-0C944F56EE3D}" sibTransId="{291D4CD8-821E-468C-8D7C-FB6D38D5D20B}"/>
    <dgm:cxn modelId="{85D28A66-D4DE-42B1-B8A4-0DD930FFFB9C}" type="presOf" srcId="{B09CE5EC-1E68-4B43-B58F-9339B902767B}" destId="{9011BB6B-DB41-4E61-8B52-89F9012DE605}" srcOrd="0" destOrd="0" presId="urn:microsoft.com/office/officeart/2005/8/layout/default"/>
    <dgm:cxn modelId="{0C17116E-E164-4A4C-AF1F-4E5EA9CD572C}" srcId="{B09CE5EC-1E68-4B43-B58F-9339B902767B}" destId="{23472491-737E-4A95-A84A-36FE223D006D}" srcOrd="1" destOrd="0" parTransId="{CA15E297-FD29-4BE4-9FAF-03A6A8D9095A}" sibTransId="{B5BB14BB-B6BD-493C-8CAA-8CC3DA574E67}"/>
    <dgm:cxn modelId="{770DC64E-6E29-44D0-9DB3-2327BF99AF36}" type="presOf" srcId="{23DE843E-2E26-48D6-87E9-24CDC2BEE34B}" destId="{918387AB-5EBF-41EF-9683-CDEB353756A3}" srcOrd="0" destOrd="0" presId="urn:microsoft.com/office/officeart/2005/8/layout/default"/>
    <dgm:cxn modelId="{642DA570-86B5-4C23-8C22-AD60F71F7EF9}" srcId="{B09CE5EC-1E68-4B43-B58F-9339B902767B}" destId="{91FE0D29-58AB-4F52-BB70-4D315A31913E}" srcOrd="4" destOrd="0" parTransId="{78CA3C62-5895-4A2D-837C-FDF8F95BBCEE}" sibTransId="{C0F07B86-5956-4765-9914-3B3F3F6C4562}"/>
    <dgm:cxn modelId="{D6F4FD76-57DC-4C16-868B-4BF8831D2582}" srcId="{B09CE5EC-1E68-4B43-B58F-9339B902767B}" destId="{4E90AAD9-7B1B-44D3-B504-5A0DB0027756}" srcOrd="0" destOrd="0" parTransId="{454875BA-C26A-4099-BF48-B93178D2E157}" sibTransId="{E6AF07CA-2201-4E2E-A68D-9CB7584336F0}"/>
    <dgm:cxn modelId="{892F677C-2E27-42CA-8CC3-1968D09F2C33}" srcId="{B09CE5EC-1E68-4B43-B58F-9339B902767B}" destId="{4405B8BA-D4D6-4D56-A710-7E6E80B2CD81}" srcOrd="2" destOrd="0" parTransId="{5A99542C-9D7E-4C43-9DC4-4D69F6EDC630}" sibTransId="{321580F0-9B9B-40F6-B11E-3C0443855D20}"/>
    <dgm:cxn modelId="{1C0DF7B5-9DD8-4A9F-B544-DEDA15AE323B}" type="presOf" srcId="{B4CBD886-45C7-41D4-90E8-B0F43A5490BA}" destId="{D7C51CD9-47DD-49EA-8994-E095E65800B1}" srcOrd="0" destOrd="0" presId="urn:microsoft.com/office/officeart/2005/8/layout/default"/>
    <dgm:cxn modelId="{454DBBB6-C75B-45E6-8B9D-6655958A573C}" type="presOf" srcId="{23472491-737E-4A95-A84A-36FE223D006D}" destId="{3E241FEB-80B7-4680-831D-DD8E4711EC11}" srcOrd="0" destOrd="0" presId="urn:microsoft.com/office/officeart/2005/8/layout/default"/>
    <dgm:cxn modelId="{7AE844BE-30AE-4FFD-BDB7-D08C0F3859EC}" srcId="{B09CE5EC-1E68-4B43-B58F-9339B902767B}" destId="{A863BCFA-1D4D-4BFA-B64E-7AFF03174B6D}" srcOrd="3" destOrd="0" parTransId="{96B5F762-AEC7-4B8A-BB34-4000B0BB57EB}" sibTransId="{5C54383B-93B7-4CDA-BDB4-55EEEA42A154}"/>
    <dgm:cxn modelId="{E85336C7-D193-460E-81B3-2F54A3D3B33F}" srcId="{B09CE5EC-1E68-4B43-B58F-9339B902767B}" destId="{23DE843E-2E26-48D6-87E9-24CDC2BEE34B}" srcOrd="6" destOrd="0" parTransId="{EDE4F69D-0AE5-43DB-A31A-001ED4234705}" sibTransId="{83BC60F9-7E96-451E-867E-28AEBEAECB85}"/>
    <dgm:cxn modelId="{8B7742E2-7AD1-4979-80C0-3EA5DC48FBCC}" type="presOf" srcId="{4E90AAD9-7B1B-44D3-B504-5A0DB0027756}" destId="{C9D9DF9C-D0FA-4E2E-A62E-44242EA985EF}" srcOrd="0" destOrd="0" presId="urn:microsoft.com/office/officeart/2005/8/layout/default"/>
    <dgm:cxn modelId="{A4C665FD-7E24-446A-BFBF-581B805B1C97}" type="presOf" srcId="{4405B8BA-D4D6-4D56-A710-7E6E80B2CD81}" destId="{6DC5C08E-1FF7-4BDF-A45D-27F1FD8E360A}" srcOrd="0" destOrd="0" presId="urn:microsoft.com/office/officeart/2005/8/layout/default"/>
    <dgm:cxn modelId="{DB1A7252-A817-43AE-AC55-58500C3C56BB}" type="presParOf" srcId="{9011BB6B-DB41-4E61-8B52-89F9012DE605}" destId="{C9D9DF9C-D0FA-4E2E-A62E-44242EA985EF}" srcOrd="0" destOrd="0" presId="urn:microsoft.com/office/officeart/2005/8/layout/default"/>
    <dgm:cxn modelId="{B4926041-E291-49DF-8E44-7010DCC7DEBC}" type="presParOf" srcId="{9011BB6B-DB41-4E61-8B52-89F9012DE605}" destId="{5C4BF2A4-8379-425E-A976-EF3E6BD1ED94}" srcOrd="1" destOrd="0" presId="urn:microsoft.com/office/officeart/2005/8/layout/default"/>
    <dgm:cxn modelId="{A18CA27C-7A93-4D9B-8573-141C301F69FB}" type="presParOf" srcId="{9011BB6B-DB41-4E61-8B52-89F9012DE605}" destId="{3E241FEB-80B7-4680-831D-DD8E4711EC11}" srcOrd="2" destOrd="0" presId="urn:microsoft.com/office/officeart/2005/8/layout/default"/>
    <dgm:cxn modelId="{BD2BB664-B564-4DDA-84EA-8827EE9558ED}" type="presParOf" srcId="{9011BB6B-DB41-4E61-8B52-89F9012DE605}" destId="{30520B72-31A3-47C5-BB26-FE3819074E3C}" srcOrd="3" destOrd="0" presId="urn:microsoft.com/office/officeart/2005/8/layout/default"/>
    <dgm:cxn modelId="{1C4716EF-452C-43F6-8BA7-48D8C0D2FBE8}" type="presParOf" srcId="{9011BB6B-DB41-4E61-8B52-89F9012DE605}" destId="{6DC5C08E-1FF7-4BDF-A45D-27F1FD8E360A}" srcOrd="4" destOrd="0" presId="urn:microsoft.com/office/officeart/2005/8/layout/default"/>
    <dgm:cxn modelId="{4C20610E-2828-4E3F-93ED-4C379B588419}" type="presParOf" srcId="{9011BB6B-DB41-4E61-8B52-89F9012DE605}" destId="{F6C17031-E793-412A-85D9-486881E659BF}" srcOrd="5" destOrd="0" presId="urn:microsoft.com/office/officeart/2005/8/layout/default"/>
    <dgm:cxn modelId="{F617EA86-1037-493B-BDBA-6B2A9D8B8D8B}" type="presParOf" srcId="{9011BB6B-DB41-4E61-8B52-89F9012DE605}" destId="{D818A96C-89DD-4DE9-ABEC-B061F0FAE8E7}" srcOrd="6" destOrd="0" presId="urn:microsoft.com/office/officeart/2005/8/layout/default"/>
    <dgm:cxn modelId="{5F736134-874D-460F-B8A2-0BF26E5EF96C}" type="presParOf" srcId="{9011BB6B-DB41-4E61-8B52-89F9012DE605}" destId="{6503E4AE-A5CE-4380-BD31-A0391F5B0476}" srcOrd="7" destOrd="0" presId="urn:microsoft.com/office/officeart/2005/8/layout/default"/>
    <dgm:cxn modelId="{47D690C9-D628-48AB-96B3-FF6E814080A8}" type="presParOf" srcId="{9011BB6B-DB41-4E61-8B52-89F9012DE605}" destId="{72713F73-0CB2-40CA-9E8E-1B33B7572F88}" srcOrd="8" destOrd="0" presId="urn:microsoft.com/office/officeart/2005/8/layout/default"/>
    <dgm:cxn modelId="{AB717FB0-361C-4FB9-9606-719BB962DAC8}" type="presParOf" srcId="{9011BB6B-DB41-4E61-8B52-89F9012DE605}" destId="{9B6DFF82-6882-42CB-936C-48398C494176}" srcOrd="9" destOrd="0" presId="urn:microsoft.com/office/officeart/2005/8/layout/default"/>
    <dgm:cxn modelId="{5B979044-27D1-4EBA-8594-C09C67AAEE5F}" type="presParOf" srcId="{9011BB6B-DB41-4E61-8B52-89F9012DE605}" destId="{D7C51CD9-47DD-49EA-8994-E095E65800B1}" srcOrd="10" destOrd="0" presId="urn:microsoft.com/office/officeart/2005/8/layout/default"/>
    <dgm:cxn modelId="{D29A8C4C-5840-4B9A-89E2-1F883CB43592}" type="presParOf" srcId="{9011BB6B-DB41-4E61-8B52-89F9012DE605}" destId="{204BBEB5-4C89-4ED5-86EE-EAE086B82E8F}" srcOrd="11" destOrd="0" presId="urn:microsoft.com/office/officeart/2005/8/layout/default"/>
    <dgm:cxn modelId="{E5A920A1-D3AF-4537-81F8-40A34AD0D324}" type="presParOf" srcId="{9011BB6B-DB41-4E61-8B52-89F9012DE605}" destId="{918387AB-5EBF-41EF-9683-CDEB353756A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10AEDC-6EFD-4B50-ADEC-9C5A213A70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F10DF-53B4-4CF6-AF35-C1DE42883A7C}">
      <dgm:prSet phldrT="[Текст]" phldr="0"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rgbClr val="FF0000"/>
              </a:solidFill>
              <a:latin typeface="Times New Roman"/>
              <a:cs typeface="Times New Roman"/>
            </a:rPr>
            <a:t>Укрепление сердечно-сосудистой и дыхательной систем</a:t>
          </a:r>
          <a:r>
            <a:rPr lang="ru-RU">
              <a:solidFill>
                <a:srgbClr val="000000"/>
              </a:solidFill>
              <a:latin typeface="Times New Roman"/>
              <a:cs typeface="Times New Roman"/>
            </a:rPr>
            <a:t>. При регулярных занятиях в бассейне происходит укрепление сердечной мышцы, улучшается циркуляция крови, снижается риск развития атеросклероза. Плавание увеличивает жизненную ёмкость лёгких и тренирует правильное дыхание. </a:t>
          </a:r>
        </a:p>
      </dgm:t>
    </dgm:pt>
    <dgm:pt modelId="{37358993-FEB6-4DD9-BE82-22B294B41C55}" type="parTrans" cxnId="{5550502D-B0BF-458F-AAB3-C8F3C7C67DB0}">
      <dgm:prSet/>
      <dgm:spPr/>
      <dgm:t>
        <a:bodyPr/>
        <a:lstStyle/>
        <a:p>
          <a:endParaRPr lang="ru-RU"/>
        </a:p>
      </dgm:t>
    </dgm:pt>
    <dgm:pt modelId="{065EE95B-BFEF-45DE-BB6A-154BA6B27F2B}" type="sibTrans" cxnId="{5550502D-B0BF-458F-AAB3-C8F3C7C67DB0}">
      <dgm:prSet/>
      <dgm:spPr/>
      <dgm:t>
        <a:bodyPr/>
        <a:lstStyle/>
        <a:p>
          <a:endParaRPr lang="ru-RU"/>
        </a:p>
      </dgm:t>
    </dgm:pt>
    <dgm:pt modelId="{626CB378-972E-463C-A225-2700778FA5FC}">
      <dgm:prSet phldrT="[Текст]" phldr="0"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rgbClr val="FF0000"/>
              </a:solidFill>
              <a:latin typeface="Times New Roman"/>
              <a:cs typeface="Times New Roman"/>
            </a:rPr>
            <a:t>Гармоничная тренировка всех групп мышц</a:t>
          </a:r>
          <a:r>
            <a:rPr lang="ru-RU">
              <a:solidFill>
                <a:srgbClr val="000000"/>
              </a:solidFill>
              <a:latin typeface="Times New Roman"/>
              <a:cs typeface="Times New Roman"/>
            </a:rPr>
            <a:t>. В процессе водных занятий активно работают мышцы рук, плеч, спины, ног и ягодиц. Такая всесторонняя нагрузка гармонично развивает мышечную систему, улучшает осанку и координацию движений. </a:t>
          </a:r>
        </a:p>
      </dgm:t>
    </dgm:pt>
    <dgm:pt modelId="{38008F81-04CC-4B67-A8E6-10C70923FF91}" type="parTrans" cxnId="{7D66C49D-D175-4A85-82DE-8349EF1BB58F}">
      <dgm:prSet/>
      <dgm:spPr/>
      <dgm:t>
        <a:bodyPr/>
        <a:lstStyle/>
        <a:p>
          <a:endParaRPr lang="ru-RU"/>
        </a:p>
      </dgm:t>
    </dgm:pt>
    <dgm:pt modelId="{5E7AFB40-6B65-4C2D-8CF5-ABA41276B951}" type="sibTrans" cxnId="{7D66C49D-D175-4A85-82DE-8349EF1BB58F}">
      <dgm:prSet/>
      <dgm:spPr/>
      <dgm:t>
        <a:bodyPr/>
        <a:lstStyle/>
        <a:p>
          <a:endParaRPr lang="ru-RU"/>
        </a:p>
      </dgm:t>
    </dgm:pt>
    <dgm:pt modelId="{D395F4E6-E51A-4120-AF49-F2A41F4DE5ED}">
      <dgm:prSet phldrT="[Текст]" phldr="0"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rgbClr val="FF0000"/>
              </a:solidFill>
              <a:latin typeface="Times New Roman"/>
              <a:cs typeface="Times New Roman"/>
            </a:rPr>
            <a:t>Низкий риск травм.</a:t>
          </a:r>
          <a:r>
            <a:rPr lang="ru-RU">
              <a:solidFill>
                <a:srgbClr val="000000"/>
              </a:solidFill>
              <a:latin typeface="Times New Roman"/>
              <a:cs typeface="Times New Roman"/>
            </a:rPr>
            <a:t> Это обусловлено тем, что вода поддерживает вес тела, значительно снижая нагрузку на суставы и позвоночник.</a:t>
          </a:r>
        </a:p>
      </dgm:t>
    </dgm:pt>
    <dgm:pt modelId="{6906DFFF-1A60-4AC2-83C6-7970102DC699}" type="parTrans" cxnId="{77169FEF-18F7-4196-B402-04F99D7E2FBF}">
      <dgm:prSet/>
      <dgm:spPr/>
      <dgm:t>
        <a:bodyPr/>
        <a:lstStyle/>
        <a:p>
          <a:endParaRPr lang="ru-RU"/>
        </a:p>
      </dgm:t>
    </dgm:pt>
    <dgm:pt modelId="{3DEC620D-D073-4861-A115-B034B79DC0A1}" type="sibTrans" cxnId="{77169FEF-18F7-4196-B402-04F99D7E2FBF}">
      <dgm:prSet/>
      <dgm:spPr/>
      <dgm:t>
        <a:bodyPr/>
        <a:lstStyle/>
        <a:p>
          <a:endParaRPr lang="ru-RU"/>
        </a:p>
      </dgm:t>
    </dgm:pt>
    <dgm:pt modelId="{12178ABB-252C-457C-B7B5-FE394E411844}">
      <dgm:prSet phldrT="[Текст]" phldr="0"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rgbClr val="FF0000"/>
              </a:solidFill>
              <a:latin typeface="Times New Roman"/>
              <a:cs typeface="Times New Roman"/>
            </a:rPr>
            <a:t>Психологические преимущества</a:t>
          </a:r>
          <a:r>
            <a:rPr lang="ru-RU">
              <a:solidFill>
                <a:srgbClr val="000000"/>
              </a:solidFill>
              <a:latin typeface="Times New Roman"/>
              <a:cs typeface="Times New Roman"/>
            </a:rPr>
            <a:t>. Плавание оказывает успокаивающее действие на ЦНС, ритмичные движения в воде и контролируемое дыхание избавляют от стресса и тревожности. Во время плавания вырабатываются эндорфины — гормоны счастья, которые улучшают настроение и самочувствие в целом. </a:t>
          </a:r>
        </a:p>
      </dgm:t>
    </dgm:pt>
    <dgm:pt modelId="{1058C148-3D04-496D-A7A1-B1C74943C491}" type="parTrans" cxnId="{9576B409-3C09-4AD7-9375-0A09C557270C}">
      <dgm:prSet/>
      <dgm:spPr/>
      <dgm:t>
        <a:bodyPr/>
        <a:lstStyle/>
        <a:p>
          <a:endParaRPr lang="ru-RU"/>
        </a:p>
      </dgm:t>
    </dgm:pt>
    <dgm:pt modelId="{1EE5C931-44EE-45C6-9B87-885BCCE3FCCC}" type="sibTrans" cxnId="{9576B409-3C09-4AD7-9375-0A09C557270C}">
      <dgm:prSet/>
      <dgm:spPr/>
      <dgm:t>
        <a:bodyPr/>
        <a:lstStyle/>
        <a:p>
          <a:endParaRPr lang="ru-RU"/>
        </a:p>
      </dgm:t>
    </dgm:pt>
    <dgm:pt modelId="{557303C7-B0CF-4254-8DD3-28723C79E1B1}">
      <dgm:prSet phldrT="[Текст]" phldr="0"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rgbClr val="FF0000"/>
              </a:solidFill>
              <a:latin typeface="Times New Roman"/>
              <a:cs typeface="Times New Roman"/>
            </a:rPr>
            <a:t>Укрепление иммунной системы</a:t>
          </a:r>
          <a:r>
            <a:rPr lang="ru-RU">
              <a:solidFill>
                <a:srgbClr val="000000"/>
              </a:solidFill>
              <a:latin typeface="Times New Roman"/>
              <a:cs typeface="Times New Roman"/>
            </a:rPr>
            <a:t>. Умеренная физическая нагрузка в воде стимулирует выработку лейкоцитов — клеток, отвечающих за защиту организма от инфекций, улучшает кровообращение и лимфоток, за счёт чего токсины из организма выводятся быстрее</a:t>
          </a:r>
          <a:endParaRPr lang="ru-RU"/>
        </a:p>
      </dgm:t>
    </dgm:pt>
    <dgm:pt modelId="{B42A884B-D5C6-4680-8EA3-5CE2D5C627FE}" type="parTrans" cxnId="{5881DE22-6089-4170-9C91-88BABACE4032}">
      <dgm:prSet/>
      <dgm:spPr/>
      <dgm:t>
        <a:bodyPr/>
        <a:lstStyle/>
        <a:p>
          <a:endParaRPr lang="ru-RU"/>
        </a:p>
      </dgm:t>
    </dgm:pt>
    <dgm:pt modelId="{20D7DE95-6489-4429-848A-422EA045D451}" type="sibTrans" cxnId="{5881DE22-6089-4170-9C91-88BABACE4032}">
      <dgm:prSet/>
      <dgm:spPr/>
      <dgm:t>
        <a:bodyPr/>
        <a:lstStyle/>
        <a:p>
          <a:endParaRPr lang="ru-RU"/>
        </a:p>
      </dgm:t>
    </dgm:pt>
    <dgm:pt modelId="{9D76274D-C8B1-43FF-A853-C83FDCE53BE8}" type="pres">
      <dgm:prSet presAssocID="{9110AEDC-6EFD-4B50-ADEC-9C5A213A7067}" presName="root" presStyleCnt="0">
        <dgm:presLayoutVars>
          <dgm:dir/>
          <dgm:resizeHandles val="exact"/>
        </dgm:presLayoutVars>
      </dgm:prSet>
      <dgm:spPr/>
    </dgm:pt>
    <dgm:pt modelId="{77EC9807-A5DB-4F11-84B7-3F20388B4FA8}" type="pres">
      <dgm:prSet presAssocID="{6A3F10DF-53B4-4CF6-AF35-C1DE42883A7C}" presName="compNode" presStyleCnt="0"/>
      <dgm:spPr/>
    </dgm:pt>
    <dgm:pt modelId="{DB9ABF05-65A8-4C11-85EB-31EDCFDB8F46}" type="pres">
      <dgm:prSet presAssocID="{6A3F10DF-53B4-4CF6-AF35-C1DE42883A7C}" presName="bgRect" presStyleLbl="bgShp" presStyleIdx="0" presStyleCnt="5"/>
      <dgm:spPr/>
    </dgm:pt>
    <dgm:pt modelId="{D6CE853D-8103-4BFE-8E6E-655E9C98427A}" type="pres">
      <dgm:prSet presAssocID="{6A3F10DF-53B4-4CF6-AF35-C1DE42883A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10580CFD-4B06-4AFC-B82F-35FFB820FE63}" type="pres">
      <dgm:prSet presAssocID="{6A3F10DF-53B4-4CF6-AF35-C1DE42883A7C}" presName="spaceRect" presStyleCnt="0"/>
      <dgm:spPr/>
    </dgm:pt>
    <dgm:pt modelId="{B43F5E43-C413-4274-AC5E-89C49B8CFAC3}" type="pres">
      <dgm:prSet presAssocID="{6A3F10DF-53B4-4CF6-AF35-C1DE42883A7C}" presName="parTx" presStyleLbl="revTx" presStyleIdx="0" presStyleCnt="5">
        <dgm:presLayoutVars>
          <dgm:chMax val="0"/>
          <dgm:chPref val="0"/>
        </dgm:presLayoutVars>
      </dgm:prSet>
      <dgm:spPr/>
    </dgm:pt>
    <dgm:pt modelId="{C0291107-5A93-498A-B94C-87995D95435F}" type="pres">
      <dgm:prSet presAssocID="{065EE95B-BFEF-45DE-BB6A-154BA6B27F2B}" presName="sibTrans" presStyleCnt="0"/>
      <dgm:spPr/>
    </dgm:pt>
    <dgm:pt modelId="{659C0894-792C-4D33-9B9A-60BFF5718FC8}" type="pres">
      <dgm:prSet presAssocID="{626CB378-972E-463C-A225-2700778FA5FC}" presName="compNode" presStyleCnt="0"/>
      <dgm:spPr/>
    </dgm:pt>
    <dgm:pt modelId="{FE837CFC-12A6-4DBE-A1C9-ADADE9A94082}" type="pres">
      <dgm:prSet presAssocID="{626CB378-972E-463C-A225-2700778FA5FC}" presName="bgRect" presStyleLbl="bgShp" presStyleIdx="1" presStyleCnt="5"/>
      <dgm:spPr/>
    </dgm:pt>
    <dgm:pt modelId="{2AD06E94-36F2-4B16-B1D1-D41A54E33C7D}" type="pres">
      <dgm:prSet presAssocID="{626CB378-972E-463C-A225-2700778FA5F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4F72F6F2-D12B-4FB6-AF45-D8A41D7C2B7B}" type="pres">
      <dgm:prSet presAssocID="{626CB378-972E-463C-A225-2700778FA5FC}" presName="spaceRect" presStyleCnt="0"/>
      <dgm:spPr/>
    </dgm:pt>
    <dgm:pt modelId="{EE074326-0C4A-4D45-AE35-4CB6A60E5EE1}" type="pres">
      <dgm:prSet presAssocID="{626CB378-972E-463C-A225-2700778FA5FC}" presName="parTx" presStyleLbl="revTx" presStyleIdx="1" presStyleCnt="5">
        <dgm:presLayoutVars>
          <dgm:chMax val="0"/>
          <dgm:chPref val="0"/>
        </dgm:presLayoutVars>
      </dgm:prSet>
      <dgm:spPr/>
    </dgm:pt>
    <dgm:pt modelId="{A7DCE16C-7203-4D77-9735-F36AC67D637B}" type="pres">
      <dgm:prSet presAssocID="{5E7AFB40-6B65-4C2D-8CF5-ABA41276B951}" presName="sibTrans" presStyleCnt="0"/>
      <dgm:spPr/>
    </dgm:pt>
    <dgm:pt modelId="{2A8FE99E-22B4-47F2-ABC7-405611F727E2}" type="pres">
      <dgm:prSet presAssocID="{D395F4E6-E51A-4120-AF49-F2A41F4DE5ED}" presName="compNode" presStyleCnt="0"/>
      <dgm:spPr/>
    </dgm:pt>
    <dgm:pt modelId="{6653809E-4FBD-439B-8ADF-B66F5C99D77A}" type="pres">
      <dgm:prSet presAssocID="{D395F4E6-E51A-4120-AF49-F2A41F4DE5ED}" presName="bgRect" presStyleLbl="bgShp" presStyleIdx="2" presStyleCnt="5"/>
      <dgm:spPr/>
    </dgm:pt>
    <dgm:pt modelId="{85B58318-C895-4B67-8ACB-CD237F1A29D7}" type="pres">
      <dgm:prSet presAssocID="{D395F4E6-E51A-4120-AF49-F2A41F4DE5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чки"/>
        </a:ext>
      </dgm:extLst>
    </dgm:pt>
    <dgm:pt modelId="{02FC816A-41C4-45DE-AF29-E30F89741B52}" type="pres">
      <dgm:prSet presAssocID="{D395F4E6-E51A-4120-AF49-F2A41F4DE5ED}" presName="spaceRect" presStyleCnt="0"/>
      <dgm:spPr/>
    </dgm:pt>
    <dgm:pt modelId="{EC2A6F81-EADE-4FA4-9248-A42494E8F3A0}" type="pres">
      <dgm:prSet presAssocID="{D395F4E6-E51A-4120-AF49-F2A41F4DE5ED}" presName="parTx" presStyleLbl="revTx" presStyleIdx="2" presStyleCnt="5">
        <dgm:presLayoutVars>
          <dgm:chMax val="0"/>
          <dgm:chPref val="0"/>
        </dgm:presLayoutVars>
      </dgm:prSet>
      <dgm:spPr/>
    </dgm:pt>
    <dgm:pt modelId="{4167527E-A924-41A3-BFF3-6947B465AA78}" type="pres">
      <dgm:prSet presAssocID="{3DEC620D-D073-4861-A115-B034B79DC0A1}" presName="sibTrans" presStyleCnt="0"/>
      <dgm:spPr/>
    </dgm:pt>
    <dgm:pt modelId="{BBC2A25B-3C23-4408-9894-948229CB2887}" type="pres">
      <dgm:prSet presAssocID="{12178ABB-252C-457C-B7B5-FE394E411844}" presName="compNode" presStyleCnt="0"/>
      <dgm:spPr/>
    </dgm:pt>
    <dgm:pt modelId="{19DBB30D-0781-4A73-821D-E5238737BA93}" type="pres">
      <dgm:prSet presAssocID="{12178ABB-252C-457C-B7B5-FE394E411844}" presName="bgRect" presStyleLbl="bgShp" presStyleIdx="3" presStyleCnt="5"/>
      <dgm:spPr/>
    </dgm:pt>
    <dgm:pt modelId="{730D7748-6D01-46D6-8E40-3B358A19792B}" type="pres">
      <dgm:prSet presAssocID="{12178ABB-252C-457C-B7B5-FE394E41184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AC10D051-0D19-405A-8950-7CB55E696607}" type="pres">
      <dgm:prSet presAssocID="{12178ABB-252C-457C-B7B5-FE394E411844}" presName="spaceRect" presStyleCnt="0"/>
      <dgm:spPr/>
    </dgm:pt>
    <dgm:pt modelId="{F8F9D4D2-7C17-4777-A84C-48418EA5044A}" type="pres">
      <dgm:prSet presAssocID="{12178ABB-252C-457C-B7B5-FE394E411844}" presName="parTx" presStyleLbl="revTx" presStyleIdx="3" presStyleCnt="5">
        <dgm:presLayoutVars>
          <dgm:chMax val="0"/>
          <dgm:chPref val="0"/>
        </dgm:presLayoutVars>
      </dgm:prSet>
      <dgm:spPr/>
    </dgm:pt>
    <dgm:pt modelId="{A90A8405-2FB6-4AE2-BA44-68AA0B8C8884}" type="pres">
      <dgm:prSet presAssocID="{1EE5C931-44EE-45C6-9B87-885BCCE3FCCC}" presName="sibTrans" presStyleCnt="0"/>
      <dgm:spPr/>
    </dgm:pt>
    <dgm:pt modelId="{B1E58772-315D-4A2C-8AA3-469A74129A37}" type="pres">
      <dgm:prSet presAssocID="{557303C7-B0CF-4254-8DD3-28723C79E1B1}" presName="compNode" presStyleCnt="0"/>
      <dgm:spPr/>
    </dgm:pt>
    <dgm:pt modelId="{324C0AC2-3CFA-40D3-8B0A-ED9A2D866714}" type="pres">
      <dgm:prSet presAssocID="{557303C7-B0CF-4254-8DD3-28723C79E1B1}" presName="bgRect" presStyleLbl="bgShp" presStyleIdx="4" presStyleCnt="5"/>
      <dgm:spPr/>
    </dgm:pt>
    <dgm:pt modelId="{6C580451-E1D9-4114-9E37-749727DD13C5}" type="pres">
      <dgm:prSet presAssocID="{557303C7-B0CF-4254-8DD3-28723C79E1B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C68A8923-0E9F-4A4A-B2F0-03FB9B65E3B5}" type="pres">
      <dgm:prSet presAssocID="{557303C7-B0CF-4254-8DD3-28723C79E1B1}" presName="spaceRect" presStyleCnt="0"/>
      <dgm:spPr/>
    </dgm:pt>
    <dgm:pt modelId="{AA31B003-F5DC-4C6A-9335-2F33F21C3E45}" type="pres">
      <dgm:prSet presAssocID="{557303C7-B0CF-4254-8DD3-28723C79E1B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576B409-3C09-4AD7-9375-0A09C557270C}" srcId="{9110AEDC-6EFD-4B50-ADEC-9C5A213A7067}" destId="{12178ABB-252C-457C-B7B5-FE394E411844}" srcOrd="3" destOrd="0" parTransId="{1058C148-3D04-496D-A7A1-B1C74943C491}" sibTransId="{1EE5C931-44EE-45C6-9B87-885BCCE3FCCC}"/>
    <dgm:cxn modelId="{5881DE22-6089-4170-9C91-88BABACE4032}" srcId="{9110AEDC-6EFD-4B50-ADEC-9C5A213A7067}" destId="{557303C7-B0CF-4254-8DD3-28723C79E1B1}" srcOrd="4" destOrd="0" parTransId="{B42A884B-D5C6-4680-8EA3-5CE2D5C627FE}" sibTransId="{20D7DE95-6489-4429-848A-422EA045D451}"/>
    <dgm:cxn modelId="{5550502D-B0BF-458F-AAB3-C8F3C7C67DB0}" srcId="{9110AEDC-6EFD-4B50-ADEC-9C5A213A7067}" destId="{6A3F10DF-53B4-4CF6-AF35-C1DE42883A7C}" srcOrd="0" destOrd="0" parTransId="{37358993-FEB6-4DD9-BE82-22B294B41C55}" sibTransId="{065EE95B-BFEF-45DE-BB6A-154BA6B27F2B}"/>
    <dgm:cxn modelId="{52199A67-12A4-4F53-B60B-C46505272B14}" type="presOf" srcId="{557303C7-B0CF-4254-8DD3-28723C79E1B1}" destId="{AA31B003-F5DC-4C6A-9335-2F33F21C3E45}" srcOrd="0" destOrd="0" presId="urn:microsoft.com/office/officeart/2018/2/layout/IconVerticalSolidList"/>
    <dgm:cxn modelId="{97C8587A-2FA2-4B3A-A3AE-F7D32DB7A309}" type="presOf" srcId="{6A3F10DF-53B4-4CF6-AF35-C1DE42883A7C}" destId="{B43F5E43-C413-4274-AC5E-89C49B8CFAC3}" srcOrd="0" destOrd="0" presId="urn:microsoft.com/office/officeart/2018/2/layout/IconVerticalSolidList"/>
    <dgm:cxn modelId="{8F5C2C85-C2E1-455F-B6C6-F81F53254A62}" type="presOf" srcId="{12178ABB-252C-457C-B7B5-FE394E411844}" destId="{F8F9D4D2-7C17-4777-A84C-48418EA5044A}" srcOrd="0" destOrd="0" presId="urn:microsoft.com/office/officeart/2018/2/layout/IconVerticalSolidList"/>
    <dgm:cxn modelId="{7D66C49D-D175-4A85-82DE-8349EF1BB58F}" srcId="{9110AEDC-6EFD-4B50-ADEC-9C5A213A7067}" destId="{626CB378-972E-463C-A225-2700778FA5FC}" srcOrd="1" destOrd="0" parTransId="{38008F81-04CC-4B67-A8E6-10C70923FF91}" sibTransId="{5E7AFB40-6B65-4C2D-8CF5-ABA41276B951}"/>
    <dgm:cxn modelId="{91ADE6A0-B540-474B-A0F0-1B8283172630}" type="presOf" srcId="{D395F4E6-E51A-4120-AF49-F2A41F4DE5ED}" destId="{EC2A6F81-EADE-4FA4-9248-A42494E8F3A0}" srcOrd="0" destOrd="0" presId="urn:microsoft.com/office/officeart/2018/2/layout/IconVerticalSolidList"/>
    <dgm:cxn modelId="{FEB351C9-DAA3-4893-ABAB-003D9F41F668}" type="presOf" srcId="{9110AEDC-6EFD-4B50-ADEC-9C5A213A7067}" destId="{9D76274D-C8B1-43FF-A853-C83FDCE53BE8}" srcOrd="0" destOrd="0" presId="urn:microsoft.com/office/officeart/2018/2/layout/IconVerticalSolidList"/>
    <dgm:cxn modelId="{A7E5C5D4-D463-4948-B824-A5B978C3A1B5}" type="presOf" srcId="{626CB378-972E-463C-A225-2700778FA5FC}" destId="{EE074326-0C4A-4D45-AE35-4CB6A60E5EE1}" srcOrd="0" destOrd="0" presId="urn:microsoft.com/office/officeart/2018/2/layout/IconVerticalSolidList"/>
    <dgm:cxn modelId="{77169FEF-18F7-4196-B402-04F99D7E2FBF}" srcId="{9110AEDC-6EFD-4B50-ADEC-9C5A213A7067}" destId="{D395F4E6-E51A-4120-AF49-F2A41F4DE5ED}" srcOrd="2" destOrd="0" parTransId="{6906DFFF-1A60-4AC2-83C6-7970102DC699}" sibTransId="{3DEC620D-D073-4861-A115-B034B79DC0A1}"/>
    <dgm:cxn modelId="{661A5BD5-B075-4E7E-8DCA-BFB975F4CA5F}" type="presParOf" srcId="{9D76274D-C8B1-43FF-A853-C83FDCE53BE8}" destId="{77EC9807-A5DB-4F11-84B7-3F20388B4FA8}" srcOrd="0" destOrd="0" presId="urn:microsoft.com/office/officeart/2018/2/layout/IconVerticalSolidList"/>
    <dgm:cxn modelId="{CD83DE30-EA6E-45A7-894F-2D44F4DDA662}" type="presParOf" srcId="{77EC9807-A5DB-4F11-84B7-3F20388B4FA8}" destId="{DB9ABF05-65A8-4C11-85EB-31EDCFDB8F46}" srcOrd="0" destOrd="0" presId="urn:microsoft.com/office/officeart/2018/2/layout/IconVerticalSolidList"/>
    <dgm:cxn modelId="{69628D4D-DB86-4166-8A32-A0A087D7DEE4}" type="presParOf" srcId="{77EC9807-A5DB-4F11-84B7-3F20388B4FA8}" destId="{D6CE853D-8103-4BFE-8E6E-655E9C98427A}" srcOrd="1" destOrd="0" presId="urn:microsoft.com/office/officeart/2018/2/layout/IconVerticalSolidList"/>
    <dgm:cxn modelId="{C03BBFC6-7DBC-4FAE-8B6E-5D8A46133E08}" type="presParOf" srcId="{77EC9807-A5DB-4F11-84B7-3F20388B4FA8}" destId="{10580CFD-4B06-4AFC-B82F-35FFB820FE63}" srcOrd="2" destOrd="0" presId="urn:microsoft.com/office/officeart/2018/2/layout/IconVerticalSolidList"/>
    <dgm:cxn modelId="{91EB1F0A-B8C4-4153-A28D-BA3BCBD7736E}" type="presParOf" srcId="{77EC9807-A5DB-4F11-84B7-3F20388B4FA8}" destId="{B43F5E43-C413-4274-AC5E-89C49B8CFAC3}" srcOrd="3" destOrd="0" presId="urn:microsoft.com/office/officeart/2018/2/layout/IconVerticalSolidList"/>
    <dgm:cxn modelId="{07E467DE-132A-4B0A-92DE-34328807C1CA}" type="presParOf" srcId="{9D76274D-C8B1-43FF-A853-C83FDCE53BE8}" destId="{C0291107-5A93-498A-B94C-87995D95435F}" srcOrd="1" destOrd="0" presId="urn:microsoft.com/office/officeart/2018/2/layout/IconVerticalSolidList"/>
    <dgm:cxn modelId="{0778B1D7-863D-44F7-9256-47D62EB85F75}" type="presParOf" srcId="{9D76274D-C8B1-43FF-A853-C83FDCE53BE8}" destId="{659C0894-792C-4D33-9B9A-60BFF5718FC8}" srcOrd="2" destOrd="0" presId="urn:microsoft.com/office/officeart/2018/2/layout/IconVerticalSolidList"/>
    <dgm:cxn modelId="{54301464-62E9-450F-8E32-171114A3E662}" type="presParOf" srcId="{659C0894-792C-4D33-9B9A-60BFF5718FC8}" destId="{FE837CFC-12A6-4DBE-A1C9-ADADE9A94082}" srcOrd="0" destOrd="0" presId="urn:microsoft.com/office/officeart/2018/2/layout/IconVerticalSolidList"/>
    <dgm:cxn modelId="{6540F27B-573A-4C05-8190-AC18C7AD7A90}" type="presParOf" srcId="{659C0894-792C-4D33-9B9A-60BFF5718FC8}" destId="{2AD06E94-36F2-4B16-B1D1-D41A54E33C7D}" srcOrd="1" destOrd="0" presId="urn:microsoft.com/office/officeart/2018/2/layout/IconVerticalSolidList"/>
    <dgm:cxn modelId="{4725A9F8-776D-4207-8C3C-780B1B07E932}" type="presParOf" srcId="{659C0894-792C-4D33-9B9A-60BFF5718FC8}" destId="{4F72F6F2-D12B-4FB6-AF45-D8A41D7C2B7B}" srcOrd="2" destOrd="0" presId="urn:microsoft.com/office/officeart/2018/2/layout/IconVerticalSolidList"/>
    <dgm:cxn modelId="{FBE3B3A2-1F37-46C4-9059-D0AB16A4E8EE}" type="presParOf" srcId="{659C0894-792C-4D33-9B9A-60BFF5718FC8}" destId="{EE074326-0C4A-4D45-AE35-4CB6A60E5EE1}" srcOrd="3" destOrd="0" presId="urn:microsoft.com/office/officeart/2018/2/layout/IconVerticalSolidList"/>
    <dgm:cxn modelId="{527B1B79-4261-4C56-8F36-988BEC5143F1}" type="presParOf" srcId="{9D76274D-C8B1-43FF-A853-C83FDCE53BE8}" destId="{A7DCE16C-7203-4D77-9735-F36AC67D637B}" srcOrd="3" destOrd="0" presId="urn:microsoft.com/office/officeart/2018/2/layout/IconVerticalSolidList"/>
    <dgm:cxn modelId="{1465E84F-37AC-4E2C-8504-142946F97368}" type="presParOf" srcId="{9D76274D-C8B1-43FF-A853-C83FDCE53BE8}" destId="{2A8FE99E-22B4-47F2-ABC7-405611F727E2}" srcOrd="4" destOrd="0" presId="urn:microsoft.com/office/officeart/2018/2/layout/IconVerticalSolidList"/>
    <dgm:cxn modelId="{B2CD2447-5DF9-452C-91C8-0E9FEE992957}" type="presParOf" srcId="{2A8FE99E-22B4-47F2-ABC7-405611F727E2}" destId="{6653809E-4FBD-439B-8ADF-B66F5C99D77A}" srcOrd="0" destOrd="0" presId="urn:microsoft.com/office/officeart/2018/2/layout/IconVerticalSolidList"/>
    <dgm:cxn modelId="{B4461DB4-523D-4339-B86B-B63E96909411}" type="presParOf" srcId="{2A8FE99E-22B4-47F2-ABC7-405611F727E2}" destId="{85B58318-C895-4B67-8ACB-CD237F1A29D7}" srcOrd="1" destOrd="0" presId="urn:microsoft.com/office/officeart/2018/2/layout/IconVerticalSolidList"/>
    <dgm:cxn modelId="{09472C50-CE6E-441C-A32A-1873E23C02D5}" type="presParOf" srcId="{2A8FE99E-22B4-47F2-ABC7-405611F727E2}" destId="{02FC816A-41C4-45DE-AF29-E30F89741B52}" srcOrd="2" destOrd="0" presId="urn:microsoft.com/office/officeart/2018/2/layout/IconVerticalSolidList"/>
    <dgm:cxn modelId="{33AC1788-19AE-40EB-86DF-702F20DB6977}" type="presParOf" srcId="{2A8FE99E-22B4-47F2-ABC7-405611F727E2}" destId="{EC2A6F81-EADE-4FA4-9248-A42494E8F3A0}" srcOrd="3" destOrd="0" presId="urn:microsoft.com/office/officeart/2018/2/layout/IconVerticalSolidList"/>
    <dgm:cxn modelId="{6C7C740B-518A-4B30-86B4-87557938180C}" type="presParOf" srcId="{9D76274D-C8B1-43FF-A853-C83FDCE53BE8}" destId="{4167527E-A924-41A3-BFF3-6947B465AA78}" srcOrd="5" destOrd="0" presId="urn:microsoft.com/office/officeart/2018/2/layout/IconVerticalSolidList"/>
    <dgm:cxn modelId="{7ECFE181-C4A8-4CC8-803B-858D22CFDE92}" type="presParOf" srcId="{9D76274D-C8B1-43FF-A853-C83FDCE53BE8}" destId="{BBC2A25B-3C23-4408-9894-948229CB2887}" srcOrd="6" destOrd="0" presId="urn:microsoft.com/office/officeart/2018/2/layout/IconVerticalSolidList"/>
    <dgm:cxn modelId="{8B533EF9-F859-4CC3-A43D-DDB153589CC1}" type="presParOf" srcId="{BBC2A25B-3C23-4408-9894-948229CB2887}" destId="{19DBB30D-0781-4A73-821D-E5238737BA93}" srcOrd="0" destOrd="0" presId="urn:microsoft.com/office/officeart/2018/2/layout/IconVerticalSolidList"/>
    <dgm:cxn modelId="{F0A5733A-3306-4951-AA94-FE845D6D4207}" type="presParOf" srcId="{BBC2A25B-3C23-4408-9894-948229CB2887}" destId="{730D7748-6D01-46D6-8E40-3B358A19792B}" srcOrd="1" destOrd="0" presId="urn:microsoft.com/office/officeart/2018/2/layout/IconVerticalSolidList"/>
    <dgm:cxn modelId="{D33F0085-AFDB-48DC-BAE3-7FD8B1ECF0F8}" type="presParOf" srcId="{BBC2A25B-3C23-4408-9894-948229CB2887}" destId="{AC10D051-0D19-405A-8950-7CB55E696607}" srcOrd="2" destOrd="0" presId="urn:microsoft.com/office/officeart/2018/2/layout/IconVerticalSolidList"/>
    <dgm:cxn modelId="{119624F9-E857-4073-A895-0D75A51AB5AA}" type="presParOf" srcId="{BBC2A25B-3C23-4408-9894-948229CB2887}" destId="{F8F9D4D2-7C17-4777-A84C-48418EA5044A}" srcOrd="3" destOrd="0" presId="urn:microsoft.com/office/officeart/2018/2/layout/IconVerticalSolidList"/>
    <dgm:cxn modelId="{A2685835-88A1-4EF1-8A3E-3527042517AC}" type="presParOf" srcId="{9D76274D-C8B1-43FF-A853-C83FDCE53BE8}" destId="{A90A8405-2FB6-4AE2-BA44-68AA0B8C8884}" srcOrd="7" destOrd="0" presId="urn:microsoft.com/office/officeart/2018/2/layout/IconVerticalSolidList"/>
    <dgm:cxn modelId="{1584F697-370A-473C-A096-23AC5E550BE3}" type="presParOf" srcId="{9D76274D-C8B1-43FF-A853-C83FDCE53BE8}" destId="{B1E58772-315D-4A2C-8AA3-469A74129A37}" srcOrd="8" destOrd="0" presId="urn:microsoft.com/office/officeart/2018/2/layout/IconVerticalSolidList"/>
    <dgm:cxn modelId="{22DDCB29-67C3-4B90-B10F-74C6DD5302D0}" type="presParOf" srcId="{B1E58772-315D-4A2C-8AA3-469A74129A37}" destId="{324C0AC2-3CFA-40D3-8B0A-ED9A2D866714}" srcOrd="0" destOrd="0" presId="urn:microsoft.com/office/officeart/2018/2/layout/IconVerticalSolidList"/>
    <dgm:cxn modelId="{3EC0B2F1-55A3-42C4-8717-CA221EDBB63A}" type="presParOf" srcId="{B1E58772-315D-4A2C-8AA3-469A74129A37}" destId="{6C580451-E1D9-4114-9E37-749727DD13C5}" srcOrd="1" destOrd="0" presId="urn:microsoft.com/office/officeart/2018/2/layout/IconVerticalSolidList"/>
    <dgm:cxn modelId="{8EFABE2E-B750-48F6-857F-EA1DC1862EEF}" type="presParOf" srcId="{B1E58772-315D-4A2C-8AA3-469A74129A37}" destId="{C68A8923-0E9F-4A4A-B2F0-03FB9B65E3B5}" srcOrd="2" destOrd="0" presId="urn:microsoft.com/office/officeart/2018/2/layout/IconVerticalSolidList"/>
    <dgm:cxn modelId="{1D07D5B2-7FA2-43BB-92E6-B11D058A34E6}" type="presParOf" srcId="{B1E58772-315D-4A2C-8AA3-469A74129A37}" destId="{AA31B003-F5DC-4C6A-9335-2F33F21C3E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936E94-7539-4DB5-9461-E1EB1AADB9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A3ECF-CAA4-4836-A918-886FBF571360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Повышение стрессоустойчивости.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Систематическое пребывание в воде оказывает успокаивающее воздействие на нервную систему, повышая эмоциональную устойчивость и обеспечивая крепкий и спокойный сон.</a:t>
          </a:r>
        </a:p>
      </dgm:t>
    </dgm:pt>
    <dgm:pt modelId="{F03D0179-21E0-49B6-BACD-D947A11EF9EE}" type="parTrans" cxnId="{0F5C3EC1-D81B-46AE-858A-92AD0088905C}">
      <dgm:prSet/>
      <dgm:spPr/>
      <dgm:t>
        <a:bodyPr/>
        <a:lstStyle/>
        <a:p>
          <a:endParaRPr lang="ru-RU"/>
        </a:p>
      </dgm:t>
    </dgm:pt>
    <dgm:pt modelId="{19592B68-484E-400D-AF0B-355C14AEDF77}" type="sibTrans" cxnId="{0F5C3EC1-D81B-46AE-858A-92AD0088905C}">
      <dgm:prSet/>
      <dgm:spPr/>
      <dgm:t>
        <a:bodyPr/>
        <a:lstStyle/>
        <a:p>
          <a:endParaRPr lang="ru-RU"/>
        </a:p>
      </dgm:t>
    </dgm:pt>
    <dgm:pt modelId="{BDF319A3-5D28-4FC7-A94A-FD8095C9842F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Регулирование дыхания.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Равномерные вдохи и выдохи в процессе плавания активизируют парасимпатическую нервную систему, которая поддерживает нормальное функционирование организма. </a:t>
          </a:r>
        </a:p>
      </dgm:t>
    </dgm:pt>
    <dgm:pt modelId="{4131DC19-70F7-4ACA-96B3-AB8CCC88E45E}" type="parTrans" cxnId="{3B6EF9BB-2EDA-41FD-983C-4F94EF34FAC3}">
      <dgm:prSet/>
      <dgm:spPr/>
      <dgm:t>
        <a:bodyPr/>
        <a:lstStyle/>
        <a:p>
          <a:endParaRPr lang="ru-RU"/>
        </a:p>
      </dgm:t>
    </dgm:pt>
    <dgm:pt modelId="{F0B6C23C-BA8A-4886-A8CF-81AA8B9A0A15}" type="sibTrans" cxnId="{3B6EF9BB-2EDA-41FD-983C-4F94EF34FAC3}">
      <dgm:prSet/>
      <dgm:spPr/>
      <dgm:t>
        <a:bodyPr/>
        <a:lstStyle/>
        <a:p>
          <a:endParaRPr lang="ru-RU"/>
        </a:p>
      </dgm:t>
    </dgm:pt>
    <dgm:pt modelId="{A4B27F4A-ADC2-4BDD-BA46-63BA336E39BD}">
      <dgm:prSet phldrT="[Текст]"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Стимуляция работы лимфатической системы.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Ритмичное дыхание стимулирует работу лимфатической системы, которая выводит из организма токсины, вредные для работы мозга. </a:t>
          </a:r>
        </a:p>
      </dgm:t>
    </dgm:pt>
    <dgm:pt modelId="{D2F9C158-97B0-478C-BDCE-CB6AA898864C}" type="parTrans" cxnId="{48D86F7B-4E96-4BE1-856B-D078D8613297}">
      <dgm:prSet/>
      <dgm:spPr/>
      <dgm:t>
        <a:bodyPr/>
        <a:lstStyle/>
        <a:p>
          <a:endParaRPr lang="ru-RU"/>
        </a:p>
      </dgm:t>
    </dgm:pt>
    <dgm:pt modelId="{54756187-B756-428B-897C-676D3942CADD}" type="sibTrans" cxnId="{48D86F7B-4E96-4BE1-856B-D078D8613297}">
      <dgm:prSet/>
      <dgm:spPr/>
      <dgm:t>
        <a:bodyPr/>
        <a:lstStyle/>
        <a:p>
          <a:endParaRPr lang="ru-RU"/>
        </a:p>
      </dgm:t>
    </dgm:pt>
    <dgm:pt modelId="{05A1C0F4-BD1E-40A6-8C6B-AAF84772FC21}">
      <dgm:prSet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Улучшение когнитивных функций.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Регулярное плавание задействует левое и правое полушария мозга и все четыре доли одновременно, что улучшает когнитивные способности и облегчает обучение.</a:t>
          </a:r>
        </a:p>
      </dgm:t>
    </dgm:pt>
    <dgm:pt modelId="{5E53BCB6-97EA-4F72-AFE3-FAA5D49C44D2}" type="parTrans" cxnId="{90773173-5FD6-420C-BF14-FE631C94206F}">
      <dgm:prSet/>
      <dgm:spPr/>
    </dgm:pt>
    <dgm:pt modelId="{F6761580-2BCA-453A-A606-E9765C313B69}" type="sibTrans" cxnId="{90773173-5FD6-420C-BF14-FE631C94206F}">
      <dgm:prSet/>
      <dgm:spPr/>
    </dgm:pt>
    <dgm:pt modelId="{21621273-41B0-44B4-A7C7-B4AFFFC24EFF}">
      <dgm:prSet phldr="0"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/>
              <a:cs typeface="Times New Roman"/>
            </a:rPr>
            <a:t>Высвобождение эндорфинов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. Это может привести к улучшению настроения, снижению депрессии и повышению самооценки. </a:t>
          </a:r>
        </a:p>
      </dgm:t>
    </dgm:pt>
    <dgm:pt modelId="{4110E2E7-E3C4-4371-9CB7-E45238780D01}" type="parTrans" cxnId="{C4A09345-2945-4DFB-909B-637C24438EE3}">
      <dgm:prSet/>
      <dgm:spPr/>
    </dgm:pt>
    <dgm:pt modelId="{DC036F1F-403D-4AB3-8701-BE41DC88C4B1}" type="sibTrans" cxnId="{C4A09345-2945-4DFB-909B-637C24438EE3}">
      <dgm:prSet/>
      <dgm:spPr/>
    </dgm:pt>
    <dgm:pt modelId="{82D5B077-4B86-4A50-8B99-9A217DAF8913}" type="pres">
      <dgm:prSet presAssocID="{BC936E94-7539-4DB5-9461-E1EB1AADB949}" presName="linear" presStyleCnt="0">
        <dgm:presLayoutVars>
          <dgm:animLvl val="lvl"/>
          <dgm:resizeHandles val="exact"/>
        </dgm:presLayoutVars>
      </dgm:prSet>
      <dgm:spPr/>
    </dgm:pt>
    <dgm:pt modelId="{23D836B2-92A8-48A6-A318-C45C3521C062}" type="pres">
      <dgm:prSet presAssocID="{794A3ECF-CAA4-4836-A918-886FBF57136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B94EC4-8115-4C25-88A3-D41EB6FAFC17}" type="pres">
      <dgm:prSet presAssocID="{19592B68-484E-400D-AF0B-355C14AEDF77}" presName="spacer" presStyleCnt="0"/>
      <dgm:spPr/>
    </dgm:pt>
    <dgm:pt modelId="{D39BAC42-AB60-4F8F-95CF-CE5F0FCDB92F}" type="pres">
      <dgm:prSet presAssocID="{BDF319A3-5D28-4FC7-A94A-FD8095C984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EFCA7A-C5EF-4CC1-84DD-C8DB8AE53937}" type="pres">
      <dgm:prSet presAssocID="{F0B6C23C-BA8A-4886-A8CF-81AA8B9A0A15}" presName="spacer" presStyleCnt="0"/>
      <dgm:spPr/>
    </dgm:pt>
    <dgm:pt modelId="{DDE643A1-7819-4CDF-8456-F1B9B22322BE}" type="pres">
      <dgm:prSet presAssocID="{A4B27F4A-ADC2-4BDD-BA46-63BA336E39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DB8A54-6650-4900-9950-9344733677CC}" type="pres">
      <dgm:prSet presAssocID="{54756187-B756-428B-897C-676D3942CADD}" presName="spacer" presStyleCnt="0"/>
      <dgm:spPr/>
    </dgm:pt>
    <dgm:pt modelId="{2D8D82D2-83CF-4624-8900-1F7771C86CCA}" type="pres">
      <dgm:prSet presAssocID="{05A1C0F4-BD1E-40A6-8C6B-AAF84772FC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BA4A63-6377-4F1C-AB9C-15B04F375CBD}" type="pres">
      <dgm:prSet presAssocID="{F6761580-2BCA-453A-A606-E9765C313B69}" presName="spacer" presStyleCnt="0"/>
      <dgm:spPr/>
    </dgm:pt>
    <dgm:pt modelId="{29FB9116-9D6D-4E6D-AB3D-8B46F9834171}" type="pres">
      <dgm:prSet presAssocID="{21621273-41B0-44B4-A7C7-B4AFFFC24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B8E824-858E-41F0-B91E-C732D14EA26C}" type="presOf" srcId="{794A3ECF-CAA4-4836-A918-886FBF571360}" destId="{23D836B2-92A8-48A6-A318-C45C3521C062}" srcOrd="0" destOrd="0" presId="urn:microsoft.com/office/officeart/2005/8/layout/vList2"/>
    <dgm:cxn modelId="{CCDB5B5F-C7E9-43AA-9780-BBF7F855509D}" type="presOf" srcId="{BDF319A3-5D28-4FC7-A94A-FD8095C9842F}" destId="{D39BAC42-AB60-4F8F-95CF-CE5F0FCDB92F}" srcOrd="0" destOrd="0" presId="urn:microsoft.com/office/officeart/2005/8/layout/vList2"/>
    <dgm:cxn modelId="{C4A09345-2945-4DFB-909B-637C24438EE3}" srcId="{BC936E94-7539-4DB5-9461-E1EB1AADB949}" destId="{21621273-41B0-44B4-A7C7-B4AFFFC24EFF}" srcOrd="4" destOrd="0" parTransId="{4110E2E7-E3C4-4371-9CB7-E45238780D01}" sibTransId="{DC036F1F-403D-4AB3-8701-BE41DC88C4B1}"/>
    <dgm:cxn modelId="{7C57754A-B616-4B55-80F3-09CE9BF3CFA0}" type="presOf" srcId="{21621273-41B0-44B4-A7C7-B4AFFFC24EFF}" destId="{29FB9116-9D6D-4E6D-AB3D-8B46F9834171}" srcOrd="0" destOrd="0" presId="urn:microsoft.com/office/officeart/2005/8/layout/vList2"/>
    <dgm:cxn modelId="{90773173-5FD6-420C-BF14-FE631C94206F}" srcId="{BC936E94-7539-4DB5-9461-E1EB1AADB949}" destId="{05A1C0F4-BD1E-40A6-8C6B-AAF84772FC21}" srcOrd="3" destOrd="0" parTransId="{5E53BCB6-97EA-4F72-AFE3-FAA5D49C44D2}" sibTransId="{F6761580-2BCA-453A-A606-E9765C313B69}"/>
    <dgm:cxn modelId="{48D86F7B-4E96-4BE1-856B-D078D8613297}" srcId="{BC936E94-7539-4DB5-9461-E1EB1AADB949}" destId="{A4B27F4A-ADC2-4BDD-BA46-63BA336E39BD}" srcOrd="2" destOrd="0" parTransId="{D2F9C158-97B0-478C-BDCE-CB6AA898864C}" sibTransId="{54756187-B756-428B-897C-676D3942CADD}"/>
    <dgm:cxn modelId="{A27F5090-C0AD-46EF-94AB-B6ADF515BACB}" type="presOf" srcId="{A4B27F4A-ADC2-4BDD-BA46-63BA336E39BD}" destId="{DDE643A1-7819-4CDF-8456-F1B9B22322BE}" srcOrd="0" destOrd="0" presId="urn:microsoft.com/office/officeart/2005/8/layout/vList2"/>
    <dgm:cxn modelId="{3B6EF9BB-2EDA-41FD-983C-4F94EF34FAC3}" srcId="{BC936E94-7539-4DB5-9461-E1EB1AADB949}" destId="{BDF319A3-5D28-4FC7-A94A-FD8095C9842F}" srcOrd="1" destOrd="0" parTransId="{4131DC19-70F7-4ACA-96B3-AB8CCC88E45E}" sibTransId="{F0B6C23C-BA8A-4886-A8CF-81AA8B9A0A15}"/>
    <dgm:cxn modelId="{0F5C3EC1-D81B-46AE-858A-92AD0088905C}" srcId="{BC936E94-7539-4DB5-9461-E1EB1AADB949}" destId="{794A3ECF-CAA4-4836-A918-886FBF571360}" srcOrd="0" destOrd="0" parTransId="{F03D0179-21E0-49B6-BACD-D947A11EF9EE}" sibTransId="{19592B68-484E-400D-AF0B-355C14AEDF77}"/>
    <dgm:cxn modelId="{5B3623C4-1838-439A-AD96-563AAF0E4894}" type="presOf" srcId="{05A1C0F4-BD1E-40A6-8C6B-AAF84772FC21}" destId="{2D8D82D2-83CF-4624-8900-1F7771C86CCA}" srcOrd="0" destOrd="0" presId="urn:microsoft.com/office/officeart/2005/8/layout/vList2"/>
    <dgm:cxn modelId="{58960FCF-EA6C-49A2-9BC2-7B710AB77A3C}" type="presOf" srcId="{BC936E94-7539-4DB5-9461-E1EB1AADB949}" destId="{82D5B077-4B86-4A50-8B99-9A217DAF8913}" srcOrd="0" destOrd="0" presId="urn:microsoft.com/office/officeart/2005/8/layout/vList2"/>
    <dgm:cxn modelId="{E7E8785F-F7D5-4280-9163-D980C4DB1112}" type="presParOf" srcId="{82D5B077-4B86-4A50-8B99-9A217DAF8913}" destId="{23D836B2-92A8-48A6-A318-C45C3521C062}" srcOrd="0" destOrd="0" presId="urn:microsoft.com/office/officeart/2005/8/layout/vList2"/>
    <dgm:cxn modelId="{5C0249F7-0C00-44C6-8043-0CC803D9CB14}" type="presParOf" srcId="{82D5B077-4B86-4A50-8B99-9A217DAF8913}" destId="{E6B94EC4-8115-4C25-88A3-D41EB6FAFC17}" srcOrd="1" destOrd="0" presId="urn:microsoft.com/office/officeart/2005/8/layout/vList2"/>
    <dgm:cxn modelId="{F7CC8C66-4089-4B8C-9F08-F0463D24740E}" type="presParOf" srcId="{82D5B077-4B86-4A50-8B99-9A217DAF8913}" destId="{D39BAC42-AB60-4F8F-95CF-CE5F0FCDB92F}" srcOrd="2" destOrd="0" presId="urn:microsoft.com/office/officeart/2005/8/layout/vList2"/>
    <dgm:cxn modelId="{7C1EDA3A-66E0-49B6-A8F0-F84A35079D67}" type="presParOf" srcId="{82D5B077-4B86-4A50-8B99-9A217DAF8913}" destId="{BAEFCA7A-C5EF-4CC1-84DD-C8DB8AE53937}" srcOrd="3" destOrd="0" presId="urn:microsoft.com/office/officeart/2005/8/layout/vList2"/>
    <dgm:cxn modelId="{5A22C76C-BB21-435C-9962-73B83093ECB7}" type="presParOf" srcId="{82D5B077-4B86-4A50-8B99-9A217DAF8913}" destId="{DDE643A1-7819-4CDF-8456-F1B9B22322BE}" srcOrd="4" destOrd="0" presId="urn:microsoft.com/office/officeart/2005/8/layout/vList2"/>
    <dgm:cxn modelId="{1650F346-DB71-4B4D-AC1E-37FADE4D9AD3}" type="presParOf" srcId="{82D5B077-4B86-4A50-8B99-9A217DAF8913}" destId="{1CDB8A54-6650-4900-9950-9344733677CC}" srcOrd="5" destOrd="0" presId="urn:microsoft.com/office/officeart/2005/8/layout/vList2"/>
    <dgm:cxn modelId="{CCBEF5D1-CE99-492E-83AD-FDF2570886A8}" type="presParOf" srcId="{82D5B077-4B86-4A50-8B99-9A217DAF8913}" destId="{2D8D82D2-83CF-4624-8900-1F7771C86CCA}" srcOrd="6" destOrd="0" presId="urn:microsoft.com/office/officeart/2005/8/layout/vList2"/>
    <dgm:cxn modelId="{0C07F120-4D5C-4269-833C-4BFC0A9C64EF}" type="presParOf" srcId="{82D5B077-4B86-4A50-8B99-9A217DAF8913}" destId="{15BA4A63-6377-4F1C-AB9C-15B04F375CBD}" srcOrd="7" destOrd="0" presId="urn:microsoft.com/office/officeart/2005/8/layout/vList2"/>
    <dgm:cxn modelId="{DF38CE38-24EB-431D-A093-949F2F1D4061}" type="presParOf" srcId="{82D5B077-4B86-4A50-8B99-9A217DAF8913}" destId="{29FB9116-9D6D-4E6D-AB3D-8B46F98341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E5EA2-6028-45BD-836A-FE54874A0D58}">
      <dsp:nvSpPr>
        <dsp:cNvPr id="0" name=""/>
        <dsp:cNvSpPr/>
      </dsp:nvSpPr>
      <dsp:spPr>
        <a:xfrm>
          <a:off x="0" y="413218"/>
          <a:ext cx="1010394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Начинать оздоровительное и закаливающее плавание ребёнку можно уже через десять недель после рождения. В этом возрасте он ещё сохраняет «водные» рефлексы. Для первых заплывов подойдёт домашняя ванна. </a:t>
          </a:r>
        </a:p>
      </dsp:txBody>
      <dsp:txXfrm>
        <a:off x="42722" y="455940"/>
        <a:ext cx="10018500" cy="789716"/>
      </dsp:txXfrm>
    </dsp:sp>
    <dsp:sp modelId="{069AE315-93D8-4DDF-8860-33F3E1E1D6E3}">
      <dsp:nvSpPr>
        <dsp:cNvPr id="0" name=""/>
        <dsp:cNvSpPr/>
      </dsp:nvSpPr>
      <dsp:spPr>
        <a:xfrm>
          <a:off x="0" y="1337338"/>
          <a:ext cx="1010394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Когда ребёнок достигнет возраста пять месяцев, тренировки можно продолжить в бассейне. В этом возрасте дети уверенно держат спину и голову, а также быстро привыкают к новой для себя активности и советам инструктора. </a:t>
          </a:r>
        </a:p>
      </dsp:txBody>
      <dsp:txXfrm>
        <a:off x="42722" y="1380060"/>
        <a:ext cx="10018500" cy="789716"/>
      </dsp:txXfrm>
    </dsp:sp>
    <dsp:sp modelId="{6540B093-8AEA-4456-9F75-2C391C52C3D9}">
      <dsp:nvSpPr>
        <dsp:cNvPr id="0" name=""/>
        <dsp:cNvSpPr/>
      </dsp:nvSpPr>
      <dsp:spPr>
        <a:xfrm>
          <a:off x="0" y="2261459"/>
          <a:ext cx="1010394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Большинство секций плавания принимают желающих с 3–4 лет. Согласно мнению педагогов и психологов, дети, достигшие этого возраста, наиболее готовы к обучению плаванию и взаимодействию с водой. В этом возрасте у малышей уже достаточно развиты мышление и координация движений.</a:t>
          </a:r>
        </a:p>
      </dsp:txBody>
      <dsp:txXfrm>
        <a:off x="42722" y="2304181"/>
        <a:ext cx="10018500" cy="789716"/>
      </dsp:txXfrm>
    </dsp:sp>
    <dsp:sp modelId="{DFA3C54A-ABA6-41A4-AE92-8711F5A2F1D8}">
      <dsp:nvSpPr>
        <dsp:cNvPr id="0" name=""/>
        <dsp:cNvSpPr/>
      </dsp:nvSpPr>
      <dsp:spPr>
        <a:xfrm>
          <a:off x="0" y="3185579"/>
          <a:ext cx="1010394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С 6–7 лет ребёнок готов осваивать плавание стилями — брассом, кролем. Если в этом возрасте дошкольник только начинает заниматься, тренер сначала научит его удерживать тело на воде, расслабляться, правильно координировать движения рук и ног. </a:t>
          </a:r>
        </a:p>
      </dsp:txBody>
      <dsp:txXfrm>
        <a:off x="42722" y="3228301"/>
        <a:ext cx="10018500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9653-698B-45BC-91E1-4ED982E5CFEB}">
      <dsp:nvSpPr>
        <dsp:cNvPr id="0" name=""/>
        <dsp:cNvSpPr/>
      </dsp:nvSpPr>
      <dsp:spPr>
        <a:xfrm>
          <a:off x="3840" y="2973002"/>
          <a:ext cx="4678852" cy="18715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FF0000"/>
              </a:solidFill>
              <a:latin typeface="Times New Roman"/>
              <a:cs typeface="Times New Roman"/>
            </a:rPr>
            <a:t>Укрепление иммунитета. </a:t>
          </a:r>
          <a:r>
            <a:rPr lang="ru-RU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500" kern="1200" dirty="0">
              <a:solidFill>
                <a:schemeClr val="bg1"/>
              </a:solidFill>
              <a:latin typeface="Times New Roman"/>
              <a:cs typeface="Times New Roman"/>
            </a:rPr>
            <a:t>Дети, которые регулярно плавают, реже болеют. Особенно важен эффект закаливания из-за разницы температуры окружающей среды и воды. </a:t>
          </a:r>
        </a:p>
      </dsp:txBody>
      <dsp:txXfrm>
        <a:off x="939610" y="2973002"/>
        <a:ext cx="2807312" cy="1871540"/>
      </dsp:txXfrm>
    </dsp:sp>
    <dsp:sp modelId="{CD58A9E1-C291-4177-A875-8F1357CC1AC5}">
      <dsp:nvSpPr>
        <dsp:cNvPr id="0" name=""/>
        <dsp:cNvSpPr/>
      </dsp:nvSpPr>
      <dsp:spPr>
        <a:xfrm>
          <a:off x="4214807" y="2973002"/>
          <a:ext cx="4678852" cy="18715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FF0000"/>
              </a:solidFill>
              <a:latin typeface="Times New Roman"/>
              <a:cs typeface="Times New Roman"/>
            </a:rPr>
            <a:t>Здоровая спина и развитые мышцы. </a:t>
          </a:r>
          <a:r>
            <a:rPr lang="ru-RU" sz="1500" kern="1200" dirty="0">
              <a:solidFill>
                <a:schemeClr val="bg1"/>
              </a:solidFill>
              <a:latin typeface="Times New Roman"/>
              <a:cs typeface="Times New Roman"/>
            </a:rPr>
            <a:t>Плавание помогает укрепить мышцы не только спины, но и всего скелета. Тренировки в воде — хорошая профилактика сколиоза и плоскостопия. </a:t>
          </a:r>
        </a:p>
      </dsp:txBody>
      <dsp:txXfrm>
        <a:off x="5150577" y="2973002"/>
        <a:ext cx="2807312" cy="1871540"/>
      </dsp:txXfrm>
    </dsp:sp>
    <dsp:sp modelId="{B0CA1118-E6C6-4220-ABD5-F39C3D143824}">
      <dsp:nvSpPr>
        <dsp:cNvPr id="0" name=""/>
        <dsp:cNvSpPr/>
      </dsp:nvSpPr>
      <dsp:spPr>
        <a:xfrm>
          <a:off x="8425774" y="2973002"/>
          <a:ext cx="4678852" cy="18715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FF0000"/>
              </a:solidFill>
              <a:latin typeface="Times New Roman"/>
              <a:cs typeface="Times New Roman"/>
            </a:rPr>
            <a:t>Эмоциональное благополучие</a:t>
          </a:r>
          <a:r>
            <a:rPr lang="ru-RU" sz="1500" kern="120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ru-RU" sz="1500" kern="1200" dirty="0">
              <a:solidFill>
                <a:schemeClr val="bg1"/>
              </a:solidFill>
              <a:latin typeface="Times New Roman"/>
              <a:cs typeface="Times New Roman"/>
            </a:rPr>
            <a:t>Вода успокаивает и приносит положительные эмоции. Плавание подходит возбудимым, чрезмерно активным, эмоционально неустойчивым детям: занятия направят энергию в мирное русло, при этом снимая стресс и мягко успокаивая. </a:t>
          </a:r>
        </a:p>
      </dsp:txBody>
      <dsp:txXfrm>
        <a:off x="9361544" y="2973002"/>
        <a:ext cx="2807312" cy="1871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55559-CCB1-4D60-BE41-510BCCA90806}">
      <dsp:nvSpPr>
        <dsp:cNvPr id="0" name=""/>
        <dsp:cNvSpPr/>
      </dsp:nvSpPr>
      <dsp:spPr>
        <a:xfrm>
          <a:off x="0" y="67468"/>
          <a:ext cx="3661103" cy="219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00"/>
              </a:solidFill>
              <a:latin typeface="Times New Roman"/>
              <a:cs typeface="Times New Roman"/>
            </a:rPr>
            <a:t>УЛУЧШЕНИЕ ОСАНКИ</a:t>
          </a:r>
          <a:r>
            <a:rPr lang="ru-RU" sz="1300" kern="1200" dirty="0">
              <a:solidFill>
                <a:srgbClr val="C00000"/>
              </a:solidFill>
              <a:latin typeface="Times New Roman"/>
              <a:cs typeface="Times New Roman"/>
            </a:rPr>
            <a:t>.</a:t>
          </a:r>
          <a:r>
            <a:rPr lang="ru-RU" sz="13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300" kern="1200" dirty="0">
              <a:solidFill>
                <a:schemeClr val="tx1"/>
              </a:solidFill>
              <a:latin typeface="Times New Roman"/>
              <a:cs typeface="Times New Roman"/>
            </a:rPr>
            <a:t>Дети, как и взрослые, достаточно много времени проводят сидя – занятия в детском саду, уроки в школе, выполнение домашнего задания, просмотр телевизора и прочее. Такой образ жизни негативно сказывается на позвоночнике, нарушается осанка. Плавание может значительно улучшить ситуацию.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67468"/>
        <a:ext cx="3661103" cy="2196662"/>
      </dsp:txXfrm>
    </dsp:sp>
    <dsp:sp modelId="{DDAB6828-A175-46E8-863A-5D69086E2D59}">
      <dsp:nvSpPr>
        <dsp:cNvPr id="0" name=""/>
        <dsp:cNvSpPr/>
      </dsp:nvSpPr>
      <dsp:spPr>
        <a:xfrm>
          <a:off x="4027213" y="67468"/>
          <a:ext cx="3661103" cy="219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00"/>
              </a:solidFill>
              <a:latin typeface="Times New Roman"/>
              <a:cs typeface="Times New Roman"/>
            </a:rPr>
            <a:t>ЗДОРОВЫЕ ЛЕГКИЕ И СЕРДЦЕ</a:t>
          </a:r>
          <a:r>
            <a:rPr lang="ru-RU" sz="1300" kern="1200" dirty="0">
              <a:solidFill>
                <a:srgbClr val="000000"/>
              </a:solidFill>
              <a:latin typeface="Times New Roman"/>
              <a:cs typeface="Times New Roman"/>
            </a:rPr>
            <a:t>.Многие профессиональные пловцы начинали свою карьеру, чтобы избавиться от приступов астмы. Необходимая во время плавания правильная постановка дыхания, а также влажный воздух оказывают благоприятное воздействие на работу лёгких. При регулярных занятиях плаванием снижается ЧСС (до 45–50 ударов в минуту в состоянии покоя), и в то же время увеличивается предельная мощность сердца (до 200 сокращений).</a:t>
          </a:r>
        </a:p>
      </dsp:txBody>
      <dsp:txXfrm>
        <a:off x="4027213" y="67468"/>
        <a:ext cx="3661103" cy="2196662"/>
      </dsp:txXfrm>
    </dsp:sp>
    <dsp:sp modelId="{8F665408-E167-469A-A140-60A12CFC0084}">
      <dsp:nvSpPr>
        <dsp:cNvPr id="0" name=""/>
        <dsp:cNvSpPr/>
      </dsp:nvSpPr>
      <dsp:spPr>
        <a:xfrm>
          <a:off x="8054427" y="67468"/>
          <a:ext cx="3661103" cy="219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00"/>
              </a:solidFill>
              <a:latin typeface="Times New Roman"/>
              <a:cs typeface="Times New Roman"/>
            </a:rPr>
            <a:t>УЛУЧШЕНИЕ СОСТАВА КРОВИ</a:t>
          </a:r>
          <a:r>
            <a:rPr lang="ru-RU" sz="1300" kern="1200" dirty="0">
              <a:solidFill>
                <a:srgbClr val="000000"/>
              </a:solidFill>
              <a:latin typeface="Times New Roman"/>
              <a:cs typeface="Times New Roman"/>
            </a:rPr>
            <a:t>.Даже</a:t>
          </a:r>
          <a:r>
            <a:rPr lang="ru-RU" sz="1300" b="0" kern="1200" dirty="0">
              <a:solidFill>
                <a:srgbClr val="000000"/>
              </a:solidFill>
              <a:latin typeface="Times New Roman"/>
              <a:cs typeface="Times New Roman"/>
            </a:rPr>
            <a:t> после однократного заплыва состав крови заметно меняется в лучшую сторону: увеличивается количество эритроцитов и уровень гемоглобина. А если тренировки в бассейне сделать регулярными, то положительная динамика не заставит себя долго ждать.</a:t>
          </a:r>
          <a:endParaRPr lang="ru-RU" sz="1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8054427" y="67468"/>
        <a:ext cx="3661103" cy="2196662"/>
      </dsp:txXfrm>
    </dsp:sp>
    <dsp:sp modelId="{8FF61D4F-A689-43FE-A214-410B790A3F5D}">
      <dsp:nvSpPr>
        <dsp:cNvPr id="0" name=""/>
        <dsp:cNvSpPr/>
      </dsp:nvSpPr>
      <dsp:spPr>
        <a:xfrm>
          <a:off x="2013606" y="2630241"/>
          <a:ext cx="3661103" cy="219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00"/>
              </a:solidFill>
              <a:latin typeface="Times New Roman"/>
              <a:cs typeface="Times New Roman"/>
            </a:rPr>
            <a:t>СНИЖЕНИЕ ВЕСА</a:t>
          </a:r>
          <a:r>
            <a:rPr lang="ru-RU" sz="1300" kern="1200" dirty="0">
              <a:solidFill>
                <a:srgbClr val="FF0000"/>
              </a:solidFill>
              <a:latin typeface="Times New Roman"/>
              <a:cs typeface="Times New Roman"/>
            </a:rPr>
            <a:t>.</a:t>
          </a:r>
          <a:r>
            <a:rPr lang="ru-RU" sz="1300" kern="1200" dirty="0">
              <a:solidFill>
                <a:srgbClr val="000000"/>
              </a:solidFill>
              <a:latin typeface="Times New Roman"/>
              <a:cs typeface="Times New Roman"/>
            </a:rPr>
            <a:t>Если у вашего малыша есть некоторые проблемы с лишним весом, то вам необходимо плавание. Ведь самый очевидный и полезный эффект этого вида спорта - сжигание жира. Во-первых, в работу вовлекаются практически все группы мышц. Во-вторых, прохладная вода помогает тратить дополнительную энергию. Для наибольшего эффекта подходит стиль «баттерфляй», он является самым энергозатратным.</a:t>
          </a:r>
        </a:p>
      </dsp:txBody>
      <dsp:txXfrm>
        <a:off x="2013606" y="2630241"/>
        <a:ext cx="3661103" cy="2196662"/>
      </dsp:txXfrm>
    </dsp:sp>
    <dsp:sp modelId="{6F5D1349-F7F5-46FD-9168-4604C3978DFE}">
      <dsp:nvSpPr>
        <dsp:cNvPr id="0" name=""/>
        <dsp:cNvSpPr/>
      </dsp:nvSpPr>
      <dsp:spPr>
        <a:xfrm>
          <a:off x="6040820" y="2630241"/>
          <a:ext cx="3661103" cy="219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00"/>
              </a:solidFill>
              <a:latin typeface="Times New Roman"/>
              <a:cs typeface="Times New Roman"/>
            </a:rPr>
            <a:t>РАССЛАБЛЯЮЩИЙ ЭФФЕКТ</a:t>
          </a:r>
          <a:r>
            <a:rPr lang="ru-RU" sz="1300" kern="1200" dirty="0">
              <a:solidFill>
                <a:srgbClr val="000000"/>
              </a:solidFill>
              <a:latin typeface="Times New Roman"/>
              <a:cs typeface="Times New Roman"/>
            </a:rPr>
            <a:t>.Шум воды помогает снять напряжение и отвлечься от повседневной активности, благотворно влияет на нервную систему. Если Ваш ребенок в конце дня еще чрезмерно активен и ему подолгу не удаётся уснуть, то вечерние тренировки помогут решить эти проблемы. Для расслабления подойдут несложные стили плавания - брасс или на спине.</a:t>
          </a:r>
        </a:p>
      </dsp:txBody>
      <dsp:txXfrm>
        <a:off x="6040820" y="2630241"/>
        <a:ext cx="3661103" cy="2196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489D-1BC6-4226-B5D4-C34047595B2C}">
      <dsp:nvSpPr>
        <dsp:cNvPr id="0" name=""/>
        <dsp:cNvSpPr/>
      </dsp:nvSpPr>
      <dsp:spPr>
        <a:xfrm>
          <a:off x="398218" y="502"/>
          <a:ext cx="5448458" cy="164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latin typeface="Times New Roman"/>
              <a:cs typeface="Times New Roman"/>
            </a:rPr>
            <a:t>Старт с тумбочки. </a:t>
          </a: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 Бывает с захватом тумбочки, с свободным положением рук сзади или внизу, а также легкоатлетический старт.  В традиционном варианте обе ноги ставятся на край тумбы, что гарантирует сильный толчок. В трековом старте одна нога ставится на край тумбы, а другая — за ней. </a:t>
          </a:r>
        </a:p>
      </dsp:txBody>
      <dsp:txXfrm>
        <a:off x="446393" y="48677"/>
        <a:ext cx="5352108" cy="1548467"/>
      </dsp:txXfrm>
    </dsp:sp>
    <dsp:sp modelId="{133DC24D-ED3C-443C-AFFE-583D607EFC91}">
      <dsp:nvSpPr>
        <dsp:cNvPr id="0" name=""/>
        <dsp:cNvSpPr/>
      </dsp:nvSpPr>
      <dsp:spPr>
        <a:xfrm rot="5400000">
          <a:off x="2814044" y="1686440"/>
          <a:ext cx="616806" cy="740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2900397" y="1748120"/>
        <a:ext cx="444101" cy="431764"/>
      </dsp:txXfrm>
    </dsp:sp>
    <dsp:sp modelId="{EF109204-8944-4922-8204-1224CBCA43E2}">
      <dsp:nvSpPr>
        <dsp:cNvPr id="0" name=""/>
        <dsp:cNvSpPr/>
      </dsp:nvSpPr>
      <dsp:spPr>
        <a:xfrm>
          <a:off x="398218" y="2467728"/>
          <a:ext cx="5448458" cy="164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latin typeface="Times New Roman"/>
              <a:cs typeface="Times New Roman"/>
            </a:rPr>
            <a:t>Старт из воды</a:t>
          </a:r>
          <a:r>
            <a:rPr lang="ru-RU" sz="1800" kern="1200" dirty="0">
              <a:solidFill>
                <a:srgbClr val="FF0000"/>
              </a:solidFill>
              <a:latin typeface="Times New Roman"/>
              <a:cs typeface="Times New Roman"/>
            </a:rPr>
            <a:t>.</a:t>
          </a: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 Используется в плавании на спине.  Пловец находится в воде лицом к бортику, держась за стартовый поручень. Стопы находятся под водой и опираются о стенку бассейна, ноги согнуты в коленях. </a:t>
          </a:r>
        </a:p>
      </dsp:txBody>
      <dsp:txXfrm>
        <a:off x="446393" y="2515903"/>
        <a:ext cx="5352108" cy="1548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AC543-FC8C-4422-9D53-40D34E03ADD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Толчковую ногу поставить на край тумбы. Для повышения устойчивости пальцами нужно зацепиться за края платформы</a:t>
          </a:r>
          <a:endParaRPr lang="ru-RU" sz="1800" kern="1200" dirty="0"/>
        </a:p>
      </dsp:txBody>
      <dsp:txXfrm>
        <a:off x="0" y="39687"/>
        <a:ext cx="3286125" cy="1971675"/>
      </dsp:txXfrm>
    </dsp:sp>
    <dsp:sp modelId="{F76F787E-A825-4C90-8A0E-3C5F06E8CD5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Маховую ногу отставить назад на край тумбы. Расстояние между ногами составляет от 30 до 50 см. Подбирается индивидуально, исходя из антропометрических данных спортсмена.</a:t>
          </a:r>
        </a:p>
      </dsp:txBody>
      <dsp:txXfrm>
        <a:off x="3614737" y="39687"/>
        <a:ext cx="3286125" cy="1971675"/>
      </dsp:txXfrm>
    </dsp:sp>
    <dsp:sp modelId="{577F0D85-69FE-4152-B7A6-0065BDD6CD7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Ладони расставить шире ступней, крепко взяться за край тумбы.</a:t>
          </a:r>
        </a:p>
      </dsp:txBody>
      <dsp:txXfrm>
        <a:off x="7229475" y="39687"/>
        <a:ext cx="3286125" cy="1971675"/>
      </dsp:txXfrm>
    </dsp:sp>
    <dsp:sp modelId="{535C8EB3-0D91-451C-AFC0-7B619DA410F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Таз поднять вверх.</a:t>
          </a:r>
        </a:p>
      </dsp:txBody>
      <dsp:txXfrm>
        <a:off x="1807368" y="2339975"/>
        <a:ext cx="3286125" cy="1971675"/>
      </dsp:txXfrm>
    </dsp:sp>
    <dsp:sp modelId="{F5C1FD86-28C9-4DED-9332-B5C4CFDB758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Центр тяжести сместить немного вперед</a:t>
          </a:r>
          <a:r>
            <a:rPr lang="ru-RU" sz="1800" kern="1200" dirty="0">
              <a:solidFill>
                <a:srgbClr val="000000"/>
              </a:solidFill>
            </a:rPr>
            <a:t>.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9DF9C-D0FA-4E2E-A62E-44242EA985EF}">
      <dsp:nvSpPr>
        <dsp:cNvPr id="0" name=""/>
        <dsp:cNvSpPr/>
      </dsp:nvSpPr>
      <dsp:spPr>
        <a:xfrm>
          <a:off x="3301" y="871754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Двумя руками взяться за поручни лицом к тумбочке для старта. Если их нет, то держаться надо за край бортика. Руки должны быть выпрямлены, хват выполняется сверху на ширине плеч.</a:t>
          </a:r>
          <a:endParaRPr lang="ru-RU" sz="1400" kern="1200" dirty="0"/>
        </a:p>
      </dsp:txBody>
      <dsp:txXfrm>
        <a:off x="3301" y="871754"/>
        <a:ext cx="2619125" cy="1571475"/>
      </dsp:txXfrm>
    </dsp:sp>
    <dsp:sp modelId="{3E241FEB-80B7-4680-831D-DD8E4711EC11}">
      <dsp:nvSpPr>
        <dsp:cNvPr id="0" name=""/>
        <dsp:cNvSpPr/>
      </dsp:nvSpPr>
      <dsp:spPr>
        <a:xfrm>
          <a:off x="2884339" y="871754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Согнутыми ногами упереться в стену бассейна. Колени находятся между рук, стопы располагаются на одном уровне. По правилам пальцы ног не могут быть выше уровня воды. Ширина постановки ног на уровне плеч.</a:t>
          </a:r>
        </a:p>
      </dsp:txBody>
      <dsp:txXfrm>
        <a:off x="2884339" y="871754"/>
        <a:ext cx="2619125" cy="1571475"/>
      </dsp:txXfrm>
    </dsp:sp>
    <dsp:sp modelId="{6DC5C08E-1FF7-4BDF-A45D-27F1FD8E360A}">
      <dsp:nvSpPr>
        <dsp:cNvPr id="0" name=""/>
        <dsp:cNvSpPr/>
      </dsp:nvSpPr>
      <dsp:spPr>
        <a:xfrm>
          <a:off x="5765376" y="871754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По стартовой команде спортсмен сгибает руки, подбородок касается груди. В такой группировке надо зафиксироваться.</a:t>
          </a:r>
        </a:p>
      </dsp:txBody>
      <dsp:txXfrm>
        <a:off x="5765376" y="871754"/>
        <a:ext cx="2619125" cy="1571475"/>
      </dsp:txXfrm>
    </dsp:sp>
    <dsp:sp modelId="{D818A96C-89DD-4DE9-ABEC-B061F0FAE8E7}">
      <dsp:nvSpPr>
        <dsp:cNvPr id="0" name=""/>
        <dsp:cNvSpPr/>
      </dsp:nvSpPr>
      <dsp:spPr>
        <a:xfrm>
          <a:off x="8646414" y="871754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При повторном сигнале старта пловец резко выпрямляется, голову запрокидывает назад. Прямые руки выкидывает, ноги выпрямляет, натягивает стопы, спину прогибает.</a:t>
          </a:r>
        </a:p>
      </dsp:txBody>
      <dsp:txXfrm>
        <a:off x="8646414" y="871754"/>
        <a:ext cx="2619125" cy="1571475"/>
      </dsp:txXfrm>
    </dsp:sp>
    <dsp:sp modelId="{72713F73-0CB2-40CA-9E8E-1B33B7572F88}">
      <dsp:nvSpPr>
        <dsp:cNvPr id="0" name=""/>
        <dsp:cNvSpPr/>
      </dsp:nvSpPr>
      <dsp:spPr>
        <a:xfrm>
          <a:off x="1443820" y="2705142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  Первым в воду входят кисти. При этом, меняя угол атаки рук, можно корректировать дальность и глубину прыжка.</a:t>
          </a:r>
          <a:endParaRPr lang="ru-RU" sz="1400" kern="1200" dirty="0"/>
        </a:p>
      </dsp:txBody>
      <dsp:txXfrm>
        <a:off x="1443820" y="2705142"/>
        <a:ext cx="2619125" cy="1571475"/>
      </dsp:txXfrm>
    </dsp:sp>
    <dsp:sp modelId="{D7C51CD9-47DD-49EA-8994-E095E65800B1}">
      <dsp:nvSpPr>
        <dsp:cNvPr id="0" name=""/>
        <dsp:cNvSpPr/>
      </dsp:nvSpPr>
      <dsp:spPr>
        <a:xfrm>
          <a:off x="4324857" y="2705142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.При погружении головы и плечевого пояса в воду, руки следует вытянуть горизонтально, перестать прогибаться.</a:t>
          </a:r>
        </a:p>
      </dsp:txBody>
      <dsp:txXfrm>
        <a:off x="4324857" y="2705142"/>
        <a:ext cx="2619125" cy="1571475"/>
      </dsp:txXfrm>
    </dsp:sp>
    <dsp:sp modelId="{918387AB-5EBF-41EF-9683-CDEB353756A3}">
      <dsp:nvSpPr>
        <dsp:cNvPr id="0" name=""/>
        <dsp:cNvSpPr/>
      </dsp:nvSpPr>
      <dsp:spPr>
        <a:xfrm>
          <a:off x="7205895" y="2705142"/>
          <a:ext cx="2619125" cy="1571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Скольжение под водой продолжается при помощи движения «дельфином». В нос не попадет вода, если делать выдохи. Через 15 метров подниматься к поверхности, активно работая ногами.</a:t>
          </a:r>
        </a:p>
      </dsp:txBody>
      <dsp:txXfrm>
        <a:off x="7205895" y="2705142"/>
        <a:ext cx="2619125" cy="1571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ABF05-65A8-4C11-85EB-31EDCFDB8F46}">
      <dsp:nvSpPr>
        <dsp:cNvPr id="0" name=""/>
        <dsp:cNvSpPr/>
      </dsp:nvSpPr>
      <dsp:spPr>
        <a:xfrm>
          <a:off x="0" y="6224"/>
          <a:ext cx="9066657" cy="6524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E853D-8103-4BFE-8E6E-655E9C98427A}">
      <dsp:nvSpPr>
        <dsp:cNvPr id="0" name=""/>
        <dsp:cNvSpPr/>
      </dsp:nvSpPr>
      <dsp:spPr>
        <a:xfrm>
          <a:off x="197357" y="153019"/>
          <a:ext cx="359183" cy="3588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F5E43-C413-4274-AC5E-89C49B8CFAC3}">
      <dsp:nvSpPr>
        <dsp:cNvPr id="0" name=""/>
        <dsp:cNvSpPr/>
      </dsp:nvSpPr>
      <dsp:spPr>
        <a:xfrm>
          <a:off x="753899" y="6224"/>
          <a:ext cx="8222576" cy="81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0" tIns="86310" rIns="86310" bIns="8631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FF0000"/>
              </a:solidFill>
              <a:latin typeface="Times New Roman"/>
              <a:cs typeface="Times New Roman"/>
            </a:rPr>
            <a:t>Укрепление сердечно-сосудистой и дыхательной систем</a:t>
          </a:r>
          <a:r>
            <a:rPr lang="ru-RU" sz="1400" kern="1200">
              <a:solidFill>
                <a:srgbClr val="000000"/>
              </a:solidFill>
              <a:latin typeface="Times New Roman"/>
              <a:cs typeface="Times New Roman"/>
            </a:rPr>
            <a:t>. При регулярных занятиях в бассейне происходит укрепление сердечной мышцы, улучшается циркуляция крови, снижается риск развития атеросклероза. Плавание увеличивает жизненную ёмкость лёгких и тренирует правильное дыхание. </a:t>
          </a:r>
        </a:p>
      </dsp:txBody>
      <dsp:txXfrm>
        <a:off x="753899" y="6224"/>
        <a:ext cx="8222576" cy="815528"/>
      </dsp:txXfrm>
    </dsp:sp>
    <dsp:sp modelId="{FE837CFC-12A6-4DBE-A1C9-ADADE9A94082}">
      <dsp:nvSpPr>
        <dsp:cNvPr id="0" name=""/>
        <dsp:cNvSpPr/>
      </dsp:nvSpPr>
      <dsp:spPr>
        <a:xfrm>
          <a:off x="0" y="1025634"/>
          <a:ext cx="9066657" cy="6524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6E94-36F2-4B16-B1D1-D41A54E33C7D}">
      <dsp:nvSpPr>
        <dsp:cNvPr id="0" name=""/>
        <dsp:cNvSpPr/>
      </dsp:nvSpPr>
      <dsp:spPr>
        <a:xfrm>
          <a:off x="197357" y="1172430"/>
          <a:ext cx="359183" cy="3588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74326-0C4A-4D45-AE35-4CB6A60E5EE1}">
      <dsp:nvSpPr>
        <dsp:cNvPr id="0" name=""/>
        <dsp:cNvSpPr/>
      </dsp:nvSpPr>
      <dsp:spPr>
        <a:xfrm>
          <a:off x="753899" y="1025634"/>
          <a:ext cx="8222576" cy="81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0" tIns="86310" rIns="86310" bIns="8631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FF0000"/>
              </a:solidFill>
              <a:latin typeface="Times New Roman"/>
              <a:cs typeface="Times New Roman"/>
            </a:rPr>
            <a:t>Гармоничная тренировка всех групп мышц</a:t>
          </a:r>
          <a:r>
            <a:rPr lang="ru-RU" sz="1400" kern="1200">
              <a:solidFill>
                <a:srgbClr val="000000"/>
              </a:solidFill>
              <a:latin typeface="Times New Roman"/>
              <a:cs typeface="Times New Roman"/>
            </a:rPr>
            <a:t>. В процессе водных занятий активно работают мышцы рук, плеч, спины, ног и ягодиц. Такая всесторонняя нагрузка гармонично развивает мышечную систему, улучшает осанку и координацию движений. </a:t>
          </a:r>
        </a:p>
      </dsp:txBody>
      <dsp:txXfrm>
        <a:off x="753899" y="1025634"/>
        <a:ext cx="8222576" cy="815528"/>
      </dsp:txXfrm>
    </dsp:sp>
    <dsp:sp modelId="{6653809E-4FBD-439B-8ADF-B66F5C99D77A}">
      <dsp:nvSpPr>
        <dsp:cNvPr id="0" name=""/>
        <dsp:cNvSpPr/>
      </dsp:nvSpPr>
      <dsp:spPr>
        <a:xfrm>
          <a:off x="0" y="2045045"/>
          <a:ext cx="9066657" cy="6524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58318-C895-4B67-8ACB-CD237F1A29D7}">
      <dsp:nvSpPr>
        <dsp:cNvPr id="0" name=""/>
        <dsp:cNvSpPr/>
      </dsp:nvSpPr>
      <dsp:spPr>
        <a:xfrm>
          <a:off x="197357" y="2191840"/>
          <a:ext cx="359183" cy="3588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A6F81-EADE-4FA4-9248-A42494E8F3A0}">
      <dsp:nvSpPr>
        <dsp:cNvPr id="0" name=""/>
        <dsp:cNvSpPr/>
      </dsp:nvSpPr>
      <dsp:spPr>
        <a:xfrm>
          <a:off x="753899" y="2045045"/>
          <a:ext cx="8222576" cy="81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0" tIns="86310" rIns="86310" bIns="8631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FF0000"/>
              </a:solidFill>
              <a:latin typeface="Times New Roman"/>
              <a:cs typeface="Times New Roman"/>
            </a:rPr>
            <a:t>Низкий риск травм.</a:t>
          </a:r>
          <a:r>
            <a:rPr lang="ru-RU" sz="1400" kern="1200">
              <a:solidFill>
                <a:srgbClr val="000000"/>
              </a:solidFill>
              <a:latin typeface="Times New Roman"/>
              <a:cs typeface="Times New Roman"/>
            </a:rPr>
            <a:t> Это обусловлено тем, что вода поддерживает вес тела, значительно снижая нагрузку на суставы и позвоночник.</a:t>
          </a:r>
        </a:p>
      </dsp:txBody>
      <dsp:txXfrm>
        <a:off x="753899" y="2045045"/>
        <a:ext cx="8222576" cy="815528"/>
      </dsp:txXfrm>
    </dsp:sp>
    <dsp:sp modelId="{19DBB30D-0781-4A73-821D-E5238737BA93}">
      <dsp:nvSpPr>
        <dsp:cNvPr id="0" name=""/>
        <dsp:cNvSpPr/>
      </dsp:nvSpPr>
      <dsp:spPr>
        <a:xfrm>
          <a:off x="0" y="3064456"/>
          <a:ext cx="9066657" cy="6524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7748-6D01-46D6-8E40-3B358A19792B}">
      <dsp:nvSpPr>
        <dsp:cNvPr id="0" name=""/>
        <dsp:cNvSpPr/>
      </dsp:nvSpPr>
      <dsp:spPr>
        <a:xfrm>
          <a:off x="197357" y="3211251"/>
          <a:ext cx="359183" cy="3588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9D4D2-7C17-4777-A84C-48418EA5044A}">
      <dsp:nvSpPr>
        <dsp:cNvPr id="0" name=""/>
        <dsp:cNvSpPr/>
      </dsp:nvSpPr>
      <dsp:spPr>
        <a:xfrm>
          <a:off x="753899" y="3064456"/>
          <a:ext cx="8222576" cy="81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0" tIns="86310" rIns="86310" bIns="8631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FF0000"/>
              </a:solidFill>
              <a:latin typeface="Times New Roman"/>
              <a:cs typeface="Times New Roman"/>
            </a:rPr>
            <a:t>Психологические преимущества</a:t>
          </a:r>
          <a:r>
            <a:rPr lang="ru-RU" sz="1400" kern="1200">
              <a:solidFill>
                <a:srgbClr val="000000"/>
              </a:solidFill>
              <a:latin typeface="Times New Roman"/>
              <a:cs typeface="Times New Roman"/>
            </a:rPr>
            <a:t>. Плавание оказывает успокаивающее действие на ЦНС, ритмичные движения в воде и контролируемое дыхание избавляют от стресса и тревожности. Во время плавания вырабатываются эндорфины — гормоны счастья, которые улучшают настроение и самочувствие в целом. </a:t>
          </a:r>
        </a:p>
      </dsp:txBody>
      <dsp:txXfrm>
        <a:off x="753899" y="3064456"/>
        <a:ext cx="8222576" cy="815528"/>
      </dsp:txXfrm>
    </dsp:sp>
    <dsp:sp modelId="{324C0AC2-3CFA-40D3-8B0A-ED9A2D866714}">
      <dsp:nvSpPr>
        <dsp:cNvPr id="0" name=""/>
        <dsp:cNvSpPr/>
      </dsp:nvSpPr>
      <dsp:spPr>
        <a:xfrm>
          <a:off x="0" y="4083867"/>
          <a:ext cx="9066657" cy="6524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0451-E1D9-4114-9E37-749727DD13C5}">
      <dsp:nvSpPr>
        <dsp:cNvPr id="0" name=""/>
        <dsp:cNvSpPr/>
      </dsp:nvSpPr>
      <dsp:spPr>
        <a:xfrm>
          <a:off x="197357" y="4230662"/>
          <a:ext cx="359183" cy="3588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1B003-F5DC-4C6A-9335-2F33F21C3E45}">
      <dsp:nvSpPr>
        <dsp:cNvPr id="0" name=""/>
        <dsp:cNvSpPr/>
      </dsp:nvSpPr>
      <dsp:spPr>
        <a:xfrm>
          <a:off x="753899" y="4083867"/>
          <a:ext cx="8222576" cy="81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0" tIns="86310" rIns="86310" bIns="8631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FF0000"/>
              </a:solidFill>
              <a:latin typeface="Times New Roman"/>
              <a:cs typeface="Times New Roman"/>
            </a:rPr>
            <a:t>Укрепление иммунной системы</a:t>
          </a:r>
          <a:r>
            <a:rPr lang="ru-RU" sz="1400" kern="1200">
              <a:solidFill>
                <a:srgbClr val="000000"/>
              </a:solidFill>
              <a:latin typeface="Times New Roman"/>
              <a:cs typeface="Times New Roman"/>
            </a:rPr>
            <a:t>. Умеренная физическая нагрузка в воде стимулирует выработку лейкоцитов — клеток, отвечающих за защиту организма от инфекций, улучшает кровообращение и лимфоток, за счёт чего токсины из организма выводятся быстрее</a:t>
          </a:r>
          <a:endParaRPr lang="ru-RU" sz="1400" kern="1200"/>
        </a:p>
      </dsp:txBody>
      <dsp:txXfrm>
        <a:off x="753899" y="4083867"/>
        <a:ext cx="8222576" cy="815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836B2-92A8-48A6-A318-C45C3521C062}">
      <dsp:nvSpPr>
        <dsp:cNvPr id="0" name=""/>
        <dsp:cNvSpPr/>
      </dsp:nvSpPr>
      <dsp:spPr>
        <a:xfrm>
          <a:off x="0" y="65123"/>
          <a:ext cx="96532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0000"/>
              </a:solidFill>
              <a:latin typeface="Times New Roman"/>
              <a:cs typeface="Times New Roman"/>
            </a:rPr>
            <a:t>Повышение стрессоустойчивости.</a:t>
          </a: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 Систематическое пребывание в воде оказывает успокаивающее воздействие на нервную систему, повышая эмоциональную устойчивость и обеспечивая крепкий и спокойный сон.</a:t>
          </a:r>
        </a:p>
      </dsp:txBody>
      <dsp:txXfrm>
        <a:off x="42722" y="107845"/>
        <a:ext cx="9567854" cy="789716"/>
      </dsp:txXfrm>
    </dsp:sp>
    <dsp:sp modelId="{D39BAC42-AB60-4F8F-95CF-CE5F0FCDB92F}">
      <dsp:nvSpPr>
        <dsp:cNvPr id="0" name=""/>
        <dsp:cNvSpPr/>
      </dsp:nvSpPr>
      <dsp:spPr>
        <a:xfrm>
          <a:off x="0" y="989243"/>
          <a:ext cx="96532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0000"/>
              </a:solidFill>
              <a:latin typeface="Times New Roman"/>
              <a:cs typeface="Times New Roman"/>
            </a:rPr>
            <a:t>Регулирование дыхания.</a:t>
          </a: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 Равномерные вдохи и выдохи в процессе плавания активизируют парасимпатическую нервную систему, которая поддерживает нормальное функционирование организма. </a:t>
          </a:r>
        </a:p>
      </dsp:txBody>
      <dsp:txXfrm>
        <a:off x="42722" y="1031965"/>
        <a:ext cx="9567854" cy="789716"/>
      </dsp:txXfrm>
    </dsp:sp>
    <dsp:sp modelId="{DDE643A1-7819-4CDF-8456-F1B9B22322BE}">
      <dsp:nvSpPr>
        <dsp:cNvPr id="0" name=""/>
        <dsp:cNvSpPr/>
      </dsp:nvSpPr>
      <dsp:spPr>
        <a:xfrm>
          <a:off x="0" y="1913363"/>
          <a:ext cx="96532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0000"/>
              </a:solidFill>
              <a:latin typeface="Times New Roman"/>
              <a:cs typeface="Times New Roman"/>
            </a:rPr>
            <a:t>Стимуляция работы лимфатической системы.</a:t>
          </a: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 Ритмичное дыхание стимулирует работу лимфатической системы, которая выводит из организма токсины, вредные для работы мозга. </a:t>
          </a:r>
        </a:p>
      </dsp:txBody>
      <dsp:txXfrm>
        <a:off x="42722" y="1956085"/>
        <a:ext cx="9567854" cy="789716"/>
      </dsp:txXfrm>
    </dsp:sp>
    <dsp:sp modelId="{2D8D82D2-83CF-4624-8900-1F7771C86CCA}">
      <dsp:nvSpPr>
        <dsp:cNvPr id="0" name=""/>
        <dsp:cNvSpPr/>
      </dsp:nvSpPr>
      <dsp:spPr>
        <a:xfrm>
          <a:off x="0" y="2837483"/>
          <a:ext cx="96532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0000"/>
              </a:solidFill>
              <a:latin typeface="Times New Roman"/>
              <a:cs typeface="Times New Roman"/>
            </a:rPr>
            <a:t>Улучшение когнитивных функций.</a:t>
          </a: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 Регулярное плавание задействует левое и правое полушария мозга и все четыре доли одновременно, что улучшает когнитивные способности и облегчает обучение.</a:t>
          </a:r>
        </a:p>
      </dsp:txBody>
      <dsp:txXfrm>
        <a:off x="42722" y="2880205"/>
        <a:ext cx="9567854" cy="789716"/>
      </dsp:txXfrm>
    </dsp:sp>
    <dsp:sp modelId="{29FB9116-9D6D-4E6D-AB3D-8B46F9834171}">
      <dsp:nvSpPr>
        <dsp:cNvPr id="0" name=""/>
        <dsp:cNvSpPr/>
      </dsp:nvSpPr>
      <dsp:spPr>
        <a:xfrm>
          <a:off x="0" y="3761603"/>
          <a:ext cx="96532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0000"/>
              </a:solidFill>
              <a:latin typeface="Times New Roman"/>
              <a:cs typeface="Times New Roman"/>
            </a:rPr>
            <a:t>Высвобождение эндорфинов</a:t>
          </a:r>
          <a:r>
            <a:rPr lang="ru-RU" sz="1700" kern="1200" dirty="0">
              <a:solidFill>
                <a:srgbClr val="000000"/>
              </a:solidFill>
              <a:latin typeface="Times New Roman"/>
              <a:cs typeface="Times New Roman"/>
            </a:rPr>
            <a:t>. Это может привести к улучшению настроения, снижению депрессии и повышению самооценки. </a:t>
          </a:r>
        </a:p>
      </dsp:txBody>
      <dsp:txXfrm>
        <a:off x="42722" y="3804325"/>
        <a:ext cx="9567854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7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4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8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4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9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6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8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2487470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latin typeface="Bookman Old Style"/>
              </a:rPr>
              <a:t>Охрана здоровья человека</a:t>
            </a:r>
            <a:endParaRPr lang="ru-RU" sz="4800" dirty="0"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Как благотворно влияет плавание на организм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94402-C500-F451-DEF9-F45AEE5D998E}"/>
              </a:ext>
            </a:extLst>
          </p:cNvPr>
          <p:cNvSpPr txBox="1"/>
          <p:nvPr/>
        </p:nvSpPr>
        <p:spPr>
          <a:xfrm>
            <a:off x="8460058" y="4341541"/>
            <a:ext cx="33304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Работу выполнила студентка группы 202(б) Солодовникова Софья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порт, плавание, плавательный бассейн, вода&#10;&#10;Автоматически созданное описание">
            <a:extLst>
              <a:ext uri="{FF2B5EF4-FFF2-40B4-BE49-F238E27FC236}">
                <a16:creationId xmlns:a16="http://schemas.microsoft.com/office/drawing/2014/main" id="{C2D52795-3F6F-680F-47AF-0C850D7E3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341" y="-3762"/>
            <a:ext cx="12282093" cy="686497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A6433-B0AB-C696-1B63-055819C3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-123532"/>
            <a:ext cx="9238434" cy="20265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Bookman Old Style"/>
                <a:cs typeface="Times New Roman"/>
              </a:rPr>
              <a:t>Плавание считается одним из лучших видов спорта для здоровья. </a:t>
            </a:r>
            <a:r>
              <a:rPr lang="ru-RU" sz="3200" dirty="0">
                <a:latin typeface="Bookman Old Style"/>
                <a:cs typeface="Times New Roman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Bookman Old Style"/>
                <a:cs typeface="Times New Roman"/>
              </a:rPr>
              <a:t>Вот некоторые преимущества: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43DBD31-3B87-8334-C3FA-E37ADC616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655858"/>
              </p:ext>
            </p:extLst>
          </p:nvPr>
        </p:nvGraphicFramePr>
        <p:xfrm>
          <a:off x="1630646" y="1641121"/>
          <a:ext cx="9066657" cy="490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2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46" descr="Изображение выглядит как спорт, плавание, плавательный бассейн, Центр отдыха&#10;&#10;Автоматически созданное описание">
            <a:extLst>
              <a:ext uri="{FF2B5EF4-FFF2-40B4-BE49-F238E27FC236}">
                <a16:creationId xmlns:a16="http://schemas.microsoft.com/office/drawing/2014/main" id="{60FA87DC-86EA-3FDC-5B0D-900627CE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12" y="-547"/>
            <a:ext cx="12359122" cy="68497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946C-7E69-EACE-DB02-1F810EE5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Bookman Old Style"/>
                <a:cs typeface="Times New Roman"/>
              </a:rPr>
              <a:t>        </a:t>
            </a:r>
            <a:r>
              <a:rPr lang="ru-RU" sz="3600" dirty="0">
                <a:solidFill>
                  <a:schemeClr val="tx1"/>
                </a:solidFill>
                <a:latin typeface="Bookman Old Style"/>
                <a:cs typeface="Times New Roman"/>
              </a:rPr>
              <a:t>Плавание как поддержка      психического здоровья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5F80420-2D1F-B4F1-A246-017A5F0AD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549005"/>
              </p:ext>
            </p:extLst>
          </p:nvPr>
        </p:nvGraphicFramePr>
        <p:xfrm>
          <a:off x="1109952" y="1766455"/>
          <a:ext cx="9653298" cy="470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861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33741-6D92-5B55-53C6-7BB97E56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27582"/>
            <a:ext cx="9238434" cy="8575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/>
                <a:cs typeface="Times New Roman"/>
              </a:rPr>
              <a:t>                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DC508-E950-4E5F-C2C4-485AD37F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1073728"/>
            <a:ext cx="9238434" cy="40870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400" dirty="0">
                <a:latin typeface="Bookman Old Style"/>
                <a:cs typeface="Times New Roman"/>
              </a:rPr>
              <a:t>Плавание — это универсальный спорт, но подход к тренировкам должен быть персонализированным, принимая во внимание физическое состояние каждого ребенка. Этот вид активности не только способствует укреплению здоровья и общему физическому развитию, но и является критически важным жизненным умением. Умение хорошо плавать может спасти жизнь в экстренных ситуациях. Кроме того, занятия плаванием играют важную роль в воспитании, формируя такие качества, как дисциплина, настойчивость и уверенность в своих силах. Каждый ребенок должен иметь возможность развивать этот навык, что откроет перед ним новые горизонты и обеспечит безопаснее проведение времени у воды</a:t>
            </a:r>
            <a:r>
              <a:rPr lang="ru-RU" sz="1400" b="1" dirty="0">
                <a:latin typeface="Bookman Old Style"/>
                <a:cs typeface="Times New Roman"/>
              </a:rPr>
              <a:t>.</a:t>
            </a:r>
          </a:p>
          <a:p>
            <a:endParaRPr lang="ru-RU" b="1" dirty="0">
              <a:latin typeface="Bookman Old Style"/>
              <a:cs typeface="Times New Roman"/>
            </a:endParaRPr>
          </a:p>
        </p:txBody>
      </p:sp>
      <p:pic>
        <p:nvPicPr>
          <p:cNvPr id="4" name="Рисунок 3" descr="Изображение выглядит как спорт, плавание, вода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7874D9B8-FFA8-C49B-0B76-89C055FF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14" y="3369685"/>
            <a:ext cx="5256069" cy="29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FC08E-3DA9-9E99-7241-B8EAAFFE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ru-RU" sz="3400">
                <a:latin typeface="Bookman Old Style"/>
                <a:cs typeface="Times New Roman"/>
              </a:rPr>
              <a:t>С какого возраста детям можно плавать?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65397-FDDC-B26C-9AEB-D6837E77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1800">
              <a:latin typeface="Times New Roman"/>
              <a:cs typeface="Times New Roman"/>
            </a:endParaRPr>
          </a:p>
          <a:p>
            <a:endParaRPr lang="ru-RU" sz="180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426BD3ED-96CE-0CF4-87A7-AA250AB0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65" r="10588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32" descr="Изображение выглядит как картина, рисунок, Человеческое лицо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92158B-3332-A6D2-545E-26F478BF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" y="3362"/>
            <a:ext cx="12187516" cy="685127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5CE7FD-4359-6B44-00C2-563C01057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78937"/>
              </p:ext>
            </p:extLst>
          </p:nvPr>
        </p:nvGraphicFramePr>
        <p:xfrm>
          <a:off x="1044388" y="779640"/>
          <a:ext cx="10103945" cy="447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99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Объект 258" descr="Изображение выглядит как спорт, плавательный бассейн, плавание, Центр отдыха&#10;&#10;Автоматически созданное описание">
            <a:extLst>
              <a:ext uri="{FF2B5EF4-FFF2-40B4-BE49-F238E27FC236}">
                <a16:creationId xmlns:a16="http://schemas.microsoft.com/office/drawing/2014/main" id="{52E1C382-DA59-76E6-577F-989EF7298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4322" y="-3278"/>
            <a:ext cx="14424706" cy="68617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B3895-7777-E167-844E-A0464C7A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Bookman Old Style"/>
                <a:cs typeface="Times New Roman"/>
              </a:rPr>
              <a:t>           Плюсы плавания для детей</a:t>
            </a:r>
          </a:p>
        </p:txBody>
      </p:sp>
      <p:graphicFrame>
        <p:nvGraphicFramePr>
          <p:cNvPr id="59" name="Схема 58">
            <a:extLst>
              <a:ext uri="{FF2B5EF4-FFF2-40B4-BE49-F238E27FC236}">
                <a16:creationId xmlns:a16="http://schemas.microsoft.com/office/drawing/2014/main" id="{57BCD107-E86E-19E2-8441-2F5B1F134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37788"/>
              </p:ext>
            </p:extLst>
          </p:nvPr>
        </p:nvGraphicFramePr>
        <p:xfrm>
          <a:off x="-567618" y="-360137"/>
          <a:ext cx="13108467" cy="781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38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Рисунок 525" descr="Изображение выглядит как мультфильм, Мультфильм, Аним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B81F0AE-942D-5B18-B881-904E0A9E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43" y="2121"/>
            <a:ext cx="12302532" cy="68366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0D2CD-8690-DEC5-63BC-678B07BA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402" y="-185952"/>
            <a:ext cx="7041737" cy="149424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Bookman Old Style"/>
                <a:cs typeface="Times New Roman"/>
              </a:rPr>
              <a:t>Аргументы в пользу детского плавания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3F689B-E0D7-963D-4A86-BC836AD62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402015"/>
              </p:ext>
            </p:extLst>
          </p:nvPr>
        </p:nvGraphicFramePr>
        <p:xfrm>
          <a:off x="295166" y="1370177"/>
          <a:ext cx="11715531" cy="489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70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22" descr="Picture background">
            <a:extLst>
              <a:ext uri="{FF2B5EF4-FFF2-40B4-BE49-F238E27FC236}">
                <a16:creationId xmlns:a16="http://schemas.microsoft.com/office/drawing/2014/main" id="{DFED90FD-C032-802E-9891-16BBDCDAB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6" y="-3463"/>
            <a:ext cx="12344076" cy="724246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BB1DF-05F6-B6E8-0D7C-44CEDBB0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-262078"/>
            <a:ext cx="9238434" cy="216508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/>
                <a:cs typeface="Times New Roman"/>
              </a:rPr>
              <a:t>        </a:t>
            </a:r>
            <a:r>
              <a:rPr lang="ru-RU" sz="3600" dirty="0">
                <a:solidFill>
                  <a:schemeClr val="accent5">
                    <a:lumMod val="49000"/>
                  </a:schemeClr>
                </a:solidFill>
                <a:latin typeface="Bookman Old Style"/>
                <a:cs typeface="Times New Roman"/>
              </a:rPr>
              <a:t>    </a:t>
            </a:r>
            <a:br>
              <a:rPr lang="ru-RU" sz="3600" dirty="0">
                <a:solidFill>
                  <a:schemeClr val="accent5">
                    <a:lumMod val="49000"/>
                  </a:schemeClr>
                </a:solidFill>
                <a:latin typeface="Bookman Old Style"/>
                <a:cs typeface="Times New Roman"/>
              </a:rPr>
            </a:br>
            <a:r>
              <a:rPr lang="ru-RU" sz="3600" dirty="0">
                <a:solidFill>
                  <a:srgbClr val="C00000"/>
                </a:solidFill>
                <a:latin typeface="Bookman Old Style"/>
                <a:cs typeface="Times New Roman"/>
              </a:rPr>
              <a:t>Виды стартов в плавании</a:t>
            </a:r>
            <a:br>
              <a:rPr lang="ru-RU" sz="3600" dirty="0">
                <a:latin typeface="Bookman Old Style"/>
                <a:cs typeface="Times New Roman"/>
              </a:rPr>
            </a:br>
            <a:br>
              <a:rPr lang="ru-RU" sz="3600" dirty="0">
                <a:latin typeface="Bookman Old Style"/>
                <a:cs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Bookman Old Style"/>
                <a:cs typeface="Times New Roman"/>
              </a:rPr>
              <a:t>      В плавании могут быть следующие виды стартов:</a:t>
            </a:r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949751F-6561-836F-EDE1-318929084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601047"/>
              </p:ext>
            </p:extLst>
          </p:nvPr>
        </p:nvGraphicFramePr>
        <p:xfrm>
          <a:off x="2540000" y="2003096"/>
          <a:ext cx="6244896" cy="411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3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Изображение выглядит как спорт, плавание, конкуренция, Виды спорта&#10;&#10;Автоматически созданное описание">
            <a:extLst>
              <a:ext uri="{FF2B5EF4-FFF2-40B4-BE49-F238E27FC236}">
                <a16:creationId xmlns:a16="http://schemas.microsoft.com/office/drawing/2014/main" id="{663E465A-2AA2-8CAC-41F2-B8BA2A7E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8" y="-160473"/>
            <a:ext cx="12268197" cy="71734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592AA-0F76-ABB7-1588-6FE86690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/>
                <a:cs typeface="Times New Roman"/>
              </a:rPr>
              <a:t>             Старт с тумбочки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DDB290-970B-9945-D0E6-027C637DD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10326"/>
              </p:ext>
            </p:extLst>
          </p:nvPr>
        </p:nvGraphicFramePr>
        <p:xfrm>
          <a:off x="706522" y="21540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461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 descr="Изображение выглядит как спорт, плавание, плавательный бассейн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9C3FD0E-1785-4760-8F62-A9DE84F3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881" y="0"/>
            <a:ext cx="1247409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987B1-631A-6E5E-BF4E-EFF00FE5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56627"/>
            <a:ext cx="9238434" cy="80560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/>
                <a:cs typeface="Times New Roman"/>
              </a:rPr>
              <a:t>                 Старт из воды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1348DA-00A2-3BDC-8694-440B7968E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08040"/>
              </p:ext>
            </p:extLst>
          </p:nvPr>
        </p:nvGraphicFramePr>
        <p:xfrm>
          <a:off x="459988" y="1263183"/>
          <a:ext cx="11268841" cy="51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09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535AC-DDBE-F4F1-BCD2-4C0E2DD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/>
              <a:t>ПЛАВАНИЕ-ЛУЧШИЙ СПОРТ ДЛЯ ЗДОРОВЬЯ</a:t>
            </a:r>
          </a:p>
        </p:txBody>
      </p:sp>
      <p:pic>
        <p:nvPicPr>
          <p:cNvPr id="4" name="Объект 3" descr="Изображение выглядит как спорт, человек, Фитнес,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7C92AEE6-A4E3-7E22-FBB9-5EB827DFF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79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66486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Basis</vt:lpstr>
      <vt:lpstr>Охрана здоровья человека</vt:lpstr>
      <vt:lpstr>С какого возраста детям можно плавать?</vt:lpstr>
      <vt:lpstr>Презентация PowerPoint</vt:lpstr>
      <vt:lpstr>           Плюсы плавания для детей</vt:lpstr>
      <vt:lpstr>Аргументы в пользу детского плавания</vt:lpstr>
      <vt:lpstr>             Виды стартов в плавании        В плавании могут быть следующие виды стартов:</vt:lpstr>
      <vt:lpstr>             Старт с тумбочки</vt:lpstr>
      <vt:lpstr>                 Старт из воды</vt:lpstr>
      <vt:lpstr>ПЛАВАНИЕ-ЛУЧШИЙ СПОРТ ДЛЯ ЗДОРОВЬЯ</vt:lpstr>
      <vt:lpstr>Плавание считается одним из лучших видов спорта для здоровья.  Вот некоторые преимущества:</vt:lpstr>
      <vt:lpstr>        Плавание как поддержка      психического здоровья</vt:lpstr>
      <vt:lpstr>                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364</cp:revision>
  <dcterms:created xsi:type="dcterms:W3CDTF">2024-12-08T11:41:11Z</dcterms:created>
  <dcterms:modified xsi:type="dcterms:W3CDTF">2024-12-14T20:49:15Z</dcterms:modified>
</cp:coreProperties>
</file>