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E7360E-D95C-493C-9D74-09CC1559267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9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Arial" pitchFamily="34" charset="0"/>
                <a:cs typeface="Arial" pitchFamily="34" charset="0"/>
              </a:rPr>
              <a:t>МИНИСТЕРСТВО СПОРТА РОССИЙСКОЙ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ФЕДЕРАЦИИ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Федеральное государственное бюджетное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Образовательное учреждение высшего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«ВОЛГОГРАДСКАЯ ГОСУДАРСТВЕННАЯ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АКАДЕМИЯ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ФИЗИЧЕСКОЙ КУЛЬТУРЫ»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(ФГБОУ ВО «ВГАФК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2245" y="4581128"/>
            <a:ext cx="5616624" cy="1752600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latin typeface="Arial" pitchFamily="34" charset="0"/>
                <a:cs typeface="Arial" pitchFamily="34" charset="0"/>
              </a:rPr>
              <a:t>Работу выполнила: Ильченко А.А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600" dirty="0" smtClean="0">
                <a:latin typeface="Arial" pitchFamily="34" charset="0"/>
                <a:cs typeface="Arial" pitchFamily="34" charset="0"/>
              </a:rPr>
              <a:t>Студентка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205 группы ФГБОУ ВО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«ВГАФК» Руководители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Лущик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И.В., доцент кафедры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ТиТФКиС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ФГБОУ ВО «ВГАФК»</a:t>
            </a:r>
          </a:p>
          <a:p>
            <a:pPr algn="l"/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Абдрахманова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И.В., доцент кафедры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ТиТФКиС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ФГБОУ ВО «ВГАФК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3" y="692696"/>
            <a:ext cx="1368152" cy="130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2924944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Биомеханические основы в дзюдо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Picture backgrou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Picture backgrou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72" name="Picture 24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81" y="3212976"/>
            <a:ext cx="2052228" cy="273630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3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Ilya\Desktop\7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42" y="2780928"/>
            <a:ext cx="6678613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1385517" y="688132"/>
            <a:ext cx="6336704" cy="1368152"/>
          </a:xfrm>
          <a:prstGeom prst="ellipse">
            <a:avLst/>
          </a:prstGeom>
          <a:solidFill>
            <a:schemeClr val="tx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Реакция опоры противника на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тензоплатформу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520" y="4797152"/>
            <a:ext cx="5904656" cy="1296144"/>
          </a:xfrm>
          <a:prstGeom prst="roundRect">
            <a:avLst/>
          </a:prstGeo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значение веса тела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противника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снятие веса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тела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– падение противника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27984" y="2056284"/>
            <a:ext cx="0" cy="648072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16632"/>
            <a:ext cx="8229600" cy="11430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Биомеханика броска через спину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83768" y="548680"/>
            <a:ext cx="4104456" cy="1584176"/>
          </a:xfrm>
          <a:prstGeom prst="roundRect">
            <a:avLst/>
          </a:prstGeom>
          <a:solidFill>
            <a:schemeClr val="tx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2204864"/>
            <a:ext cx="3096344" cy="1224136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еобходимо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выделять основу биомеханической структуры </a:t>
            </a:r>
          </a:p>
        </p:txBody>
      </p:sp>
      <p:sp>
        <p:nvSpPr>
          <p:cNvPr id="7" name="Овал 6"/>
          <p:cNvSpPr/>
          <p:nvPr/>
        </p:nvSpPr>
        <p:spPr>
          <a:xfrm>
            <a:off x="1115616" y="4390714"/>
            <a:ext cx="2592288" cy="2160240"/>
          </a:xfrm>
          <a:prstGeom prst="ellipse">
            <a:avLst/>
          </a:prstGeom>
          <a:solidFill>
            <a:schemeClr val="tx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сагиттальной </a:t>
            </a: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плоскости это наклоны и прогибы, сгибания и выпрямления</a:t>
            </a:r>
          </a:p>
        </p:txBody>
      </p:sp>
      <p:sp>
        <p:nvSpPr>
          <p:cNvPr id="8" name="Овал 7"/>
          <p:cNvSpPr/>
          <p:nvPr/>
        </p:nvSpPr>
        <p:spPr>
          <a:xfrm>
            <a:off x="5436096" y="4401107"/>
            <a:ext cx="2736304" cy="2149847"/>
          </a:xfrm>
          <a:prstGeom prst="ellipse">
            <a:avLst/>
          </a:prstGeom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горизонтальной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плоскости – вращения вокруг продольной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491880" y="3573016"/>
            <a:ext cx="864096" cy="10081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7321" y="3609020"/>
            <a:ext cx="857550" cy="9361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0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1808820"/>
            <a:ext cx="4320480" cy="1080120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рием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форме движения и числу элементарных движений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имеет несколько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вариантов</a:t>
            </a:r>
          </a:p>
        </p:txBody>
      </p:sp>
      <p:sp>
        <p:nvSpPr>
          <p:cNvPr id="9" name="Овал 8"/>
          <p:cNvSpPr/>
          <p:nvPr/>
        </p:nvSpPr>
        <p:spPr>
          <a:xfrm>
            <a:off x="4247964" y="2996952"/>
            <a:ext cx="4104456" cy="1944216"/>
          </a:xfrm>
          <a:prstGeom prst="ellipse">
            <a:avLst/>
          </a:prstGeom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различаются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пространственно-временной и динамической структурой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5211" y="5085184"/>
            <a:ext cx="3617114" cy="1296144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ариативность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неизбежна в силу индивидуальных различий борцов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788024" y="2158641"/>
            <a:ext cx="936104" cy="8280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4644008" y="5111565"/>
            <a:ext cx="1224136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2771800" y="188640"/>
            <a:ext cx="3420380" cy="1368152"/>
          </a:xfrm>
          <a:prstGeom prst="roundRect">
            <a:avLst/>
          </a:prstGeom>
          <a:solidFill>
            <a:schemeClr val="tx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20610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5112568" cy="382926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411760" y="702363"/>
            <a:ext cx="4176464" cy="1440160"/>
          </a:xfrm>
          <a:prstGeom prst="ellipse">
            <a:avLst/>
          </a:prstGeo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3552" y="548680"/>
            <a:ext cx="3816424" cy="1152128"/>
          </a:xfrm>
          <a:prstGeom prst="roundRect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двигательное действие,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состоящее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отдельных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простых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7789" y="2228161"/>
            <a:ext cx="2632084" cy="9644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движения </a:t>
            </a:r>
            <a:endParaRPr lang="ru-RU" sz="17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руками</a:t>
            </a:r>
            <a:endParaRPr lang="ru-RU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459627" y="2271029"/>
            <a:ext cx="2849517" cy="1002119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движения </a:t>
            </a:r>
            <a:endParaRPr lang="ru-RU" sz="17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ногами</a:t>
            </a:r>
            <a:endParaRPr lang="ru-RU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70765" y="4149080"/>
            <a:ext cx="2375254" cy="1161622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движения туловищем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835696" y="1700808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96353" y="1700808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71764" y="1821081"/>
            <a:ext cx="313061" cy="2035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86084" y="3694770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0701" y="3969303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6084" y="4235770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0701" y="4466928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02315" y="3427417"/>
            <a:ext cx="245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хват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захват, обхват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2315" y="3707098"/>
            <a:ext cx="3322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прижимание, отталкивание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2315" y="3969303"/>
            <a:ext cx="1888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рывок, толчок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2315" y="4253248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яга,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упор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080805" y="6432349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059832" y="6061938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059832" y="5657725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535050" y="5445224"/>
            <a:ext cx="2727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наклон, выпрямление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535050" y="5877272"/>
            <a:ext cx="2067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прогиб, поворот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535050" y="6247683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вращение, сгибание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864050" y="4253248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459627" y="3894117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971807" y="3542824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447553" y="3358158"/>
            <a:ext cx="3650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подставление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переставление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88537" y="3707098"/>
            <a:ext cx="32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отставление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зашагивание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35235" y="4051104"/>
            <a:ext cx="2610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подталкивание,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упор</a:t>
            </a:r>
          </a:p>
        </p:txBody>
      </p:sp>
    </p:spTree>
    <p:extLst>
      <p:ext uri="{BB962C8B-B14F-4D97-AF65-F5344CB8AC3E}">
        <p14:creationId xmlns:p14="http://schemas.microsoft.com/office/powerpoint/2010/main" val="6988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Arial" pitchFamily="34" charset="0"/>
                <a:cs typeface="Arial" pitchFamily="34" charset="0"/>
              </a:rPr>
              <a:t>Положение тела борца и сохранение равновесия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4230216" cy="282014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467544" y="1540943"/>
            <a:ext cx="3384376" cy="1584176"/>
          </a:xfrm>
          <a:prstGeom prst="roundRect">
            <a:avLst/>
          </a:prstGeo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двигательном действии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придать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телу определенное положение в пространстве.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6096" y="1540942"/>
            <a:ext cx="3312368" cy="1584177"/>
          </a:xfrm>
          <a:prstGeom prst="roundRect">
            <a:avLst/>
          </a:prstGeo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благодаря статическому напряжению мышц.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59732" y="980728"/>
            <a:ext cx="540060" cy="5314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444208" y="980728"/>
            <a:ext cx="554760" cy="5314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3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4258"/>
            <a:ext cx="3672408" cy="919309"/>
          </a:xfrm>
          <a:prstGeom prst="roundRect">
            <a:avLst/>
          </a:prstGeom>
          <a:solidFill>
            <a:schemeClr val="accent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Исходное положение стоек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7984" y="1451319"/>
            <a:ext cx="3530606" cy="792088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выгодных условий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04199" y="2422154"/>
            <a:ext cx="3530606" cy="792088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последующих движений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68427" y="5517232"/>
            <a:ext cx="3530606" cy="870747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лучшей ориентировки в окружающей обстановке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68427" y="3356992"/>
            <a:ext cx="3530606" cy="864096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68427" y="4408738"/>
            <a:ext cx="3530606" cy="936104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свободы движений</a:t>
            </a:r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3659706" y="1392905"/>
            <a:ext cx="548871" cy="504056"/>
          </a:xfrm>
          <a:prstGeom prst="bentUpArrow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вверх 16"/>
          <p:cNvSpPr/>
          <p:nvPr/>
        </p:nvSpPr>
        <p:spPr>
          <a:xfrm rot="5400000">
            <a:off x="3431352" y="2109422"/>
            <a:ext cx="1005573" cy="504056"/>
          </a:xfrm>
          <a:prstGeom prst="bentUpArrow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 rot="5400000">
            <a:off x="3421484" y="3016681"/>
            <a:ext cx="1025314" cy="504056"/>
          </a:xfrm>
          <a:prstGeom prst="bentUpArrow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углом вверх 18"/>
          <p:cNvSpPr/>
          <p:nvPr/>
        </p:nvSpPr>
        <p:spPr>
          <a:xfrm rot="5400000">
            <a:off x="3322072" y="4030448"/>
            <a:ext cx="1224136" cy="504056"/>
          </a:xfrm>
          <a:prstGeom prst="bentUpArrow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углом вверх 20"/>
          <p:cNvSpPr/>
          <p:nvPr/>
        </p:nvSpPr>
        <p:spPr>
          <a:xfrm rot="5400000">
            <a:off x="3278034" y="5160054"/>
            <a:ext cx="1312212" cy="504056"/>
          </a:xfrm>
          <a:prstGeom prst="bentUpArrow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05849"/>
            <a:ext cx="3084712" cy="475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8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Стойка  дзюдоиста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384376" cy="440994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17328" y="2564904"/>
            <a:ext cx="3744416" cy="2160240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выполнении технических действий необходимо свободно </a:t>
            </a:r>
            <a:r>
              <a:rPr lang="ru-RU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перемещаться по </a:t>
            </a:r>
            <a:r>
              <a:rPr lang="ru-RU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татами, двигать туловищем</a:t>
            </a:r>
            <a:endParaRPr lang="ru-RU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95736" y="476672"/>
            <a:ext cx="5204630" cy="888120"/>
          </a:xfrm>
          <a:prstGeom prst="roundRect">
            <a:avLst/>
          </a:prstGeo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Закономерности расположения стоп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различных стойках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Ilya\Desktop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43" y="3016461"/>
            <a:ext cx="1789609" cy="253169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79029" y="1500343"/>
            <a:ext cx="2504030" cy="1296143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Основная стойка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Ilya\Desktop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674" y="3016461"/>
            <a:ext cx="2195625" cy="253169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lya\Desktop\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16461"/>
            <a:ext cx="1789609" cy="253169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3167844" y="1500343"/>
            <a:ext cx="2808312" cy="1296144"/>
          </a:xfrm>
          <a:prstGeom prst="ellips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Стопа развернута наружу на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градусов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24277" y="1500343"/>
            <a:ext cx="2696195" cy="1296144"/>
          </a:xfrm>
          <a:prstGeom prst="ellips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 Стопа развернута внутрь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45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градусов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790965"/>
            <a:ext cx="2088232" cy="85814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Равновесие не нарушено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5784979"/>
            <a:ext cx="2380758" cy="864131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Плечевая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ось для сохранения равновесия должна развернуться в эту сторону на 45 градусов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48593" y="5790965"/>
            <a:ext cx="2083847" cy="85814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Н</a:t>
            </a:r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еобходимо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развернуть плечевую ось в эту же сторону на 22,5 градуса</a:t>
            </a:r>
          </a:p>
        </p:txBody>
      </p:sp>
    </p:spTree>
    <p:extLst>
      <p:ext uri="{BB962C8B-B14F-4D97-AF65-F5344CB8AC3E}">
        <p14:creationId xmlns:p14="http://schemas.microsoft.com/office/powerpoint/2010/main" val="15721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03290" y="617132"/>
            <a:ext cx="3558326" cy="914400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Важным критерием устойчивости является величина площади опоры тела.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Ilya\Desktop\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2733675" cy="30765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lya\Desktop\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5"/>
            <a:ext cx="2520280" cy="30765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с двумя вырезанными соседними углами 13"/>
          <p:cNvSpPr/>
          <p:nvPr/>
        </p:nvSpPr>
        <p:spPr>
          <a:xfrm>
            <a:off x="971600" y="5262665"/>
            <a:ext cx="2877692" cy="1080120"/>
          </a:xfrm>
          <a:prstGeom prst="snip2SameRect">
            <a:avLst/>
          </a:prstGeom>
          <a:solidFill>
            <a:schemeClr val="tx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асположение </a:t>
            </a: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центра тяжести и его проекции на горизонтальную 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плоскость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>
            <a:off x="5364485" y="5262665"/>
            <a:ext cx="2663899" cy="1080120"/>
          </a:xfrm>
          <a:prstGeom prst="snip2SameRect">
            <a:avLst/>
          </a:prstGeom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перемещении</a:t>
            </a: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проекции ОЦТ в пределах площади опоры сохраняется лабильное равновесие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95312" y="0"/>
            <a:ext cx="6347048" cy="727192"/>
          </a:xfrm>
          <a:prstGeom prst="rect">
            <a:avLst/>
          </a:prstGeom>
        </p:spPr>
        <p:txBody>
          <a:bodyPr/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Устойчивость стойки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604536"/>
            <a:ext cx="3765966" cy="914400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Степень устойчивости тела прямо пропорциональна площади его опоры. </a:t>
            </a: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4261616" y="908720"/>
            <a:ext cx="814440" cy="1656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2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lya\Desktop\3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95" y="1772815"/>
            <a:ext cx="3052825" cy="290529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Ilya\Desktop\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779" y="1772816"/>
            <a:ext cx="3200359" cy="290529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799095" y="5013176"/>
            <a:ext cx="3052825" cy="1584175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потере устойчивого </a:t>
            </a: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статического </a:t>
            </a:r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равновесия</a:t>
            </a: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опора борца, </a:t>
            </a:r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выставляется </a:t>
            </a: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сторону предполагаемого падения.</a:t>
            </a:r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620688"/>
            <a:ext cx="5760640" cy="86409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Чем ближе проекция ОЦТ будет расположена к центру площади опоры, тем устойчивее будет равновесие.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20728" y="5013177"/>
            <a:ext cx="3200359" cy="1584174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Перемещение опоры в случае выведения борца из равновесия вперед и вправо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82452" y="-106504"/>
            <a:ext cx="6347048" cy="727192"/>
          </a:xfrm>
          <a:prstGeom prst="rect">
            <a:avLst/>
          </a:prstGeom>
        </p:spPr>
        <p:txBody>
          <a:bodyPr/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Устойчивость стойки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7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Биомеханика броска через спину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933007"/>
            <a:ext cx="7056784" cy="1728192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Пофазные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позы при опрокидывании через спину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проворотом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530005" y="2852936"/>
            <a:ext cx="5939973" cy="1048762"/>
          </a:xfrm>
          <a:prstGeom prst="ellipse">
            <a:avLst/>
          </a:prstGeom>
          <a:solidFill>
            <a:schemeClr val="tx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проекции на сагиттальную плоскость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48530" y="3933056"/>
            <a:ext cx="0" cy="72008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sun9-66.userapi.com/impg/UEuu6VKc5MYWNfB6l0hXZ2zpxshSdV0WaGuNYQ/NFxoT5TeHKA.jpg?size=1147x293&amp;quality=95&amp;sign=1221334d2c1717378cbe0ea90e6f861b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93" y="4762107"/>
            <a:ext cx="7362474" cy="188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2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446</TotalTime>
  <Words>384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МИНИСТЕРСТВО СПОРТА РОССИЙСКОЙ  ФЕДЕРАЦИИ Федеральное государственное бюджетное Образовательное учреждение высшего  Образования «ВОЛГОГРАДСКАЯ ГОСУДАРСТВЕННАЯ  АКАДЕМИЯ ФИЗИЧЕСКОЙ КУЛЬТУРЫ» (ФГБОУ ВО «ВГАФК»)</vt:lpstr>
      <vt:lpstr>Презентация PowerPoint</vt:lpstr>
      <vt:lpstr>Положение тела борца и сохранение равновесия </vt:lpstr>
      <vt:lpstr>Презентация PowerPoint</vt:lpstr>
      <vt:lpstr>Стойка  дзюдоиста</vt:lpstr>
      <vt:lpstr>Презентация PowerPoint</vt:lpstr>
      <vt:lpstr>Презентация PowerPoint</vt:lpstr>
      <vt:lpstr>Презентация PowerPoint</vt:lpstr>
      <vt:lpstr>Биомеханика броска через спину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биомеханической структуры в дзюдо</dc:title>
  <dc:creator>илья юдин</dc:creator>
  <cp:lastModifiedBy>илья юдин</cp:lastModifiedBy>
  <cp:revision>41</cp:revision>
  <dcterms:created xsi:type="dcterms:W3CDTF">2025-02-11T20:11:15Z</dcterms:created>
  <dcterms:modified xsi:type="dcterms:W3CDTF">2025-03-05T10:04:15Z</dcterms:modified>
</cp:coreProperties>
</file>