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69" r:id="rId4"/>
    <p:sldId id="260" r:id="rId5"/>
    <p:sldId id="261" r:id="rId6"/>
    <p:sldId id="271" r:id="rId7"/>
    <p:sldId id="262" r:id="rId8"/>
    <p:sldId id="263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C79FE-61CC-43B2-B1DF-5C67D4FB8615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23B2-4286-406D-8F76-DE48C33D7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-76200"/>
            <a:ext cx="7772400" cy="3733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Министерство спорта Российской Федерации 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Федеральное государственное бюджетное образовательное </a:t>
            </a:r>
            <a:r>
              <a:rPr lang="ru-RU" sz="2000" dirty="0" smtClean="0">
                <a:solidFill>
                  <a:schemeClr val="accent2"/>
                </a:solidFill>
              </a:rPr>
              <a:t>учреждение высшего </a:t>
            </a:r>
            <a:r>
              <a:rPr lang="ru-RU" sz="2000" dirty="0" smtClean="0">
                <a:solidFill>
                  <a:schemeClr val="accent2"/>
                </a:solidFill>
              </a:rPr>
              <a:t>образования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«Волгоградская государственная </a:t>
            </a: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академия </a:t>
            </a:r>
            <a:r>
              <a:rPr lang="ru-RU" sz="2000" dirty="0" smtClean="0">
                <a:solidFill>
                  <a:schemeClr val="accent2"/>
                </a:solidFill>
              </a:rPr>
              <a:t>физической культуры»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Биомеханические основы удара по мячу в футболе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2514599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выполнил: Зеленин Данил Максимович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207 группы ФГБОУ ВО «ВГАФК»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Руководители: </a:t>
            </a: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Лущик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Владимировна,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«ВГАФК»</a:t>
            </a: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Абдрахманова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Владимировна,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«ВГАФК»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334000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Игрок выполняет разворот тела перед ударом, что позволяет быстро нанести удар, даже если мяч находился за спиной или сбоку.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Часто используется в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ситуациях, когда игрок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принимает мяч спиной к 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воротам.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Требует хорошей гибкости 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быстрого принятия решений.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Производится в момент, когда мяч движется по земле после передачи, отскока или рикошета.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Важно правильно рассчитать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момент удара, чтобы попасть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по мячу нужной частью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стопы.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В зависимости от скорости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мяча и угла удара может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получиться как мощный удар,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так и точный пас.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Производится по мячу, находящемуся в воздухе, без предварительного приема.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Может выполняться “с лета”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или после отскока.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Требует хорошей техники,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чтобы точно рассчитать силу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и траекторию удара.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Используется при мощных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ударах по воротам или при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передачах на партнеров.</a:t>
                      </a:r>
                    </a:p>
                    <a:p>
                      <a:endParaRPr lang="ru-RU" sz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25-02-08_14-28-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800600"/>
            <a:ext cx="28194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25-02-08_14-32-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800600"/>
            <a:ext cx="2834068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25-02-08_14-35-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1315" y="4800600"/>
            <a:ext cx="288648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533400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10. Удар с поворотом (удар с разворота)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11. Удар по катящемуся мячу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12. Удар по летящему мячу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Удар по </a:t>
            </a:r>
            <a:r>
              <a:rPr lang="ru-RU" b="1" i="1" dirty="0" smtClean="0">
                <a:solidFill>
                  <a:schemeClr val="accent2"/>
                </a:solidFill>
              </a:rPr>
              <a:t>мячу</a:t>
            </a:r>
            <a:r>
              <a:rPr lang="ru-RU" dirty="0" smtClean="0">
                <a:solidFill>
                  <a:schemeClr val="accent2"/>
                </a:solidFill>
              </a:rPr>
              <a:t> 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05200"/>
            <a:ext cx="4419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df9f4d2190206d8337712b1f7ff2a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3886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4572000"/>
            <a:ext cx="3886200" cy="16312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При нанесении удара по мячу задействованными оказываются множество мышц тела человека</a:t>
            </a:r>
            <a:r>
              <a:rPr lang="ru-RU" sz="25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524000"/>
            <a:ext cx="4419600" cy="19389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Основное средство ведения игры. Выполняют их ногой и головой различными способами, имеющими свои разновидности.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Биомеханика удара по мячу</a:t>
            </a:r>
            <a:endParaRPr lang="ru-RU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2025-02-15_22-40-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8915400" cy="35052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400" y="5105400"/>
            <a:ext cx="1905000" cy="7694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Замах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105401"/>
            <a:ext cx="2133600" cy="10772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Ударное движение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105400"/>
            <a:ext cx="2438400" cy="13849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Ударное взаимодействие с мячом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5105400"/>
            <a:ext cx="2057400" cy="13849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После ударное движение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Фазы удара по мячу ногой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2025-02-08_11-17-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30" y="3505199"/>
            <a:ext cx="4320540" cy="2906713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86000"/>
          <a:ext cx="914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572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• Футболист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выбирает  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опорную ногу и заносит  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бьющую ногу назад.</a:t>
                      </a:r>
                    </a:p>
                    <a:p>
                      <a:pPr>
                        <a:buNone/>
                      </a:pPr>
                      <a:endParaRPr lang="ru-RU" sz="7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Корпус слегка наклонён  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вперёд или в сторону (в  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зависимости от типа удара).</a:t>
                      </a:r>
                    </a:p>
                    <a:p>
                      <a:endParaRPr lang="ru-RU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• Бьющая нога делает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движение вперёд, производя   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удар.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В зависимости от техники,     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удар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можно выполнить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внутренней стороной стопы, 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подъёмом, носком или 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внешней частью стопы.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• Нога, совершившая удар, 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следует за мячом (маховое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движение).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Корпус сохраняет равновесие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2025-02-08_11-17-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43400"/>
            <a:ext cx="2819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25-02-08_11-19-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343400"/>
            <a:ext cx="2819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25-02-08_11-22-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343400"/>
            <a:ext cx="2819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219200"/>
          <a:ext cx="9144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100102"/>
                <a:gridCol w="2995898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Подготовительная фаза</a:t>
                      </a:r>
                      <a:endParaRPr lang="ru-RU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Фаза удара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Завершающая фаза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Фазы удара по мячу головой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49488"/>
          <a:ext cx="9144000" cy="453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5323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• Оценка траектории мяча и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выбор позиции.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Разбег (если требуется) или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балансировка тела.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Устойчивое положение ног.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•  Прыжок и движение головы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навстречу мячу.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Напрягаются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мышцы шеи и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спины</a:t>
                      </a:r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Контакт лбом с мячом.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•  Амортизация или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продолжение движения после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удара.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Контроль приземления.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25-02-08_11-28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43400"/>
            <a:ext cx="2743200" cy="236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25-02-08_11-29-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343400"/>
            <a:ext cx="2743200" cy="234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25-02-08_11-30-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343400"/>
            <a:ext cx="2743200" cy="234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295400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Подготовительная фаза</a:t>
                      </a:r>
                    </a:p>
                    <a:p>
                      <a:pPr algn="ctr"/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Основная фаза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(контакт с мячом)</a:t>
                      </a:r>
                    </a:p>
                    <a:p>
                      <a:pPr algn="ctr"/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Завершающая фаза</a:t>
                      </a:r>
                    </a:p>
                    <a:p>
                      <a:pPr algn="ctr"/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Виды удара по мячу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3962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Ногой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1981200"/>
            <a:ext cx="3124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1. Внутренней стороной стопы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2667000"/>
            <a:ext cx="3124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 Внутренней частью подъема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3352800"/>
            <a:ext cx="3124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3. Средней частью подъема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4038600"/>
            <a:ext cx="3124200" cy="590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4. Внешней частью подъема 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4648200"/>
            <a:ext cx="3124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5.Носком </a:t>
            </a: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0"/>
            <a:ext cx="3124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6. Пяткой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0" y="2057400"/>
            <a:ext cx="1143000" cy="3657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1295400"/>
            <a:ext cx="42672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Разновидности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6400" y="1981200"/>
            <a:ext cx="3505200" cy="341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7. На месте 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86400" y="2362200"/>
            <a:ext cx="3505200" cy="341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8. В движении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6400" y="2743200"/>
            <a:ext cx="3505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9. В прыжке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5486400" y="3200400"/>
            <a:ext cx="3505200" cy="341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10. С поворотом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6400" y="3581400"/>
            <a:ext cx="3505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11. По летящему мячу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86400" y="4038600"/>
            <a:ext cx="3505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12. По катящемуся мячу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4419600" y="2057400"/>
            <a:ext cx="1219200" cy="3581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Виды удара ногой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2148840"/>
          <a:ext cx="914400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709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Опорная нога - на расстоянии 10-15см сзади сбоку от мяча.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Она  должна  быть согнута в колене, а ее носок повернут внутрь.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Стопа  бьющей ноги  повернута к мячу внутренней стороной, которой  наносится  удар.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Удар внутренней частью подъема выполняется примерно так же, как и удар серединой подъема, разница заключается в том, что в последний момент перед соприкосновением ноги с мячом необходимо  развернуть носок бьющей ноги наружу</a:t>
                      </a:r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Опорная нога- рядом с мячом, правая находится сзади, пр. нога</a:t>
                      </a:r>
                      <a:r>
                        <a:rPr kumimoji="0" lang="ru-RU" sz="14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сгибается</a:t>
                      </a: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назад, после</a:t>
                      </a:r>
                      <a:r>
                        <a:rPr kumimoji="0" lang="ru-RU" sz="14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чего направляется к  мячу</a:t>
                      </a:r>
                      <a:endParaRPr kumimoji="0" lang="ru-RU" sz="1400" b="1" kern="12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2025-02-08_12-44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267200"/>
            <a:ext cx="2819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25-02-08_12-47-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267200"/>
            <a:ext cx="2819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25-02-08_12-49-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267200"/>
            <a:ext cx="2819400" cy="243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838200"/>
          <a:ext cx="9144000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386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Внутренней стороной стопы</a:t>
                      </a:r>
                    </a:p>
                    <a:p>
                      <a:endParaRPr lang="ru-RU" sz="20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Внутренней частью подъема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 Средней частью подъема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48640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Опорная нога на расстоянии примерно 10-15см сбоку и сзади от мяча, а бьющую ногу перед самым ударом поверните носком внутрь. </a:t>
                      </a:r>
                    </a:p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Правая нога назад, левая-</a:t>
                      </a:r>
                      <a:r>
                        <a:rPr kumimoji="0" lang="ru-RU" sz="18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месте. Правая нога бьет по мячу центром </a:t>
                      </a:r>
                      <a:r>
                        <a:rPr kumimoji="0" lang="ru-RU" sz="18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стопы - носком</a:t>
                      </a:r>
                      <a:endParaRPr kumimoji="0" lang="ru-RU" sz="1800" b="1" kern="12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Левая- спереди мяча.</a:t>
                      </a:r>
                      <a:r>
                        <a:rPr kumimoji="0" lang="ru-RU" sz="18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Правая нога выполняет движение </a:t>
                      </a:r>
                      <a:r>
                        <a:rPr kumimoji="0" lang="ru-RU" sz="18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назад - задней </a:t>
                      </a:r>
                      <a:r>
                        <a:rPr kumimoji="0" lang="ru-RU" sz="1800" b="1" kern="12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частью стопы</a:t>
                      </a:r>
                      <a:endParaRPr kumimoji="0" lang="ru-RU" sz="1800" b="1" kern="12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Школа\Desktop\image01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267200"/>
            <a:ext cx="2895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Школа\Desktop\image01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267201"/>
            <a:ext cx="2895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Школа\Desktop\image01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267200"/>
            <a:ext cx="2895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609600"/>
          <a:ext cx="9144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Внешней частью подъема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 Носком</a:t>
                      </a:r>
                    </a:p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6. Пяткой </a:t>
                      </a:r>
                    </a:p>
                    <a:p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Разновидности удара по мячу</a:t>
            </a:r>
            <a:endParaRPr lang="ru-R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057400"/>
          <a:ext cx="9144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8006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Используется при пробитии штрафных, пенальти, дальних ударов или передач.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Удар может выполняться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внутренней, внешней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стороной стопы, подъемом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или носком.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Важно правильно опираться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на опорную ногу и точно рассчитать силу удара.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Производится во время бега, дриблинга или приема передачи.</a:t>
                      </a:r>
                    </a:p>
                    <a:p>
                      <a:endParaRPr lang="ru-RU" sz="13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Требует координации, 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поскольку игрок должен 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одновременно контролировать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мяч, движение и соперников.</a:t>
                      </a:r>
                    </a:p>
                    <a:p>
                      <a:endParaRPr lang="ru-RU" sz="13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Удары могут быть разными по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силе и точности — от простых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пасов до мощных ударов в 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створ.</a:t>
                      </a:r>
                      <a:endParaRPr lang="ru-RU" sz="13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Производится, когда мяч находится в воздухе и игрок подскакивает для удара. Чаще всего используется ударах ногой на высоте.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Требует хорошего прыжка 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точного расчета времени.</a:t>
                      </a:r>
                    </a:p>
                    <a:p>
                      <a:endPara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• Используется при подачах,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навесах или 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добиваниях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025-02-08_14-21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495800"/>
            <a:ext cx="2895600" cy="2286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2025-02-08_14-22-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495800"/>
            <a:ext cx="2895600" cy="2286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2025-02-08_14-25-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495800"/>
            <a:ext cx="2895600" cy="2286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066800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 Удар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 мячу на месте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8. Удар по мячу </a:t>
                      </a:r>
                      <a:endParaRPr lang="ru-RU" sz="18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движении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Удар по мячу </a:t>
                      </a:r>
                      <a:endParaRPr lang="ru-RU" sz="18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прыжке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378</TotalTime>
  <Words>838</Words>
  <Application>Microsoft Office PowerPoint</Application>
  <PresentationFormat>Экран (4:3)</PresentationFormat>
  <Paragraphs>175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Министерство спорта Российской Федерации  Федеральное государственное бюджетное образовательное учреждение высшего образования «Волгоградская государственная  академия физической культуры»  Биомеханические основы удара по мячу в футболе</vt:lpstr>
      <vt:lpstr>Удар по мячу </vt:lpstr>
      <vt:lpstr>Биомеханика удара по мячу</vt:lpstr>
      <vt:lpstr>Фазы удара по мячу ногой</vt:lpstr>
      <vt:lpstr>Фазы удара по мячу головой</vt:lpstr>
      <vt:lpstr>Виды удара по мячу</vt:lpstr>
      <vt:lpstr>Виды удара ногой</vt:lpstr>
      <vt:lpstr>Слайд 8</vt:lpstr>
      <vt:lpstr>Разновидности удара по мячу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Биомеханические основы удара по мячу в футболе</dc:title>
  <dc:creator>Оператор</dc:creator>
  <cp:lastModifiedBy>informatika_pre</cp:lastModifiedBy>
  <cp:revision>43</cp:revision>
  <dcterms:created xsi:type="dcterms:W3CDTF">2025-02-08T07:15:08Z</dcterms:created>
  <dcterms:modified xsi:type="dcterms:W3CDTF">2025-03-05T11:18:21Z</dcterms:modified>
</cp:coreProperties>
</file>