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0" r:id="rId11"/>
    <p:sldId id="271" r:id="rId12"/>
  </p:sldIdLst>
  <p:sldSz cx="18288000" cy="10287000"/>
  <p:notesSz cx="10287000" cy="18288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0"/>
  </p:normalViewPr>
  <p:slideViewPr>
    <p:cSldViewPr snapToGrid="0" snapToObjects="1">
      <p:cViewPr>
        <p:scale>
          <a:sx n="81" d="100"/>
          <a:sy n="81" d="100"/>
        </p:scale>
        <p:origin x="-114" y="-72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457700" cy="914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827713" y="0"/>
            <a:ext cx="4457700" cy="9144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2D0-47AF-48A8-B9F7-5CCB0B6E54E3}" type="datetimeFigureOut">
              <a:rPr lang="ru-RU" smtClean="0"/>
              <a:pPr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-952500" y="1371600"/>
            <a:ext cx="12192000" cy="6858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28700" y="8686800"/>
            <a:ext cx="8229600" cy="8229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7370425"/>
            <a:ext cx="4457700" cy="914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827713" y="17370425"/>
            <a:ext cx="4457700" cy="914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C7DD57-4292-4DF1-93FD-368E3CBF9C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1130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95072"/>
            <a:ext cx="18288000" cy="10287000"/>
          </a:xfrm>
          <a:prstGeom prst="rect">
            <a:avLst/>
          </a:prstGeom>
        </p:spPr>
      </p:pic>
      <p:sp>
        <p:nvSpPr>
          <p:cNvPr id="3" name="Text 0"/>
          <p:cNvSpPr txBox="1"/>
          <p:nvPr/>
        </p:nvSpPr>
        <p:spPr>
          <a:xfrm>
            <a:off x="2912765" y="4504630"/>
            <a:ext cx="12643200" cy="2078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ru-RU" sz="4600" b="1" dirty="0" smtClean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Биомеханические основы </a:t>
            </a:r>
          </a:p>
          <a:p>
            <a:pPr marL="0" indent="0" algn="ctr">
              <a:buNone/>
            </a:pPr>
            <a:r>
              <a:rPr lang="ru-RU" sz="4600" b="1" dirty="0" smtClean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технико-тактической подготовки в дзюдо</a:t>
            </a:r>
            <a:r>
              <a:rPr lang="en-US" sz="46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
</a:t>
            </a:r>
            <a:r>
              <a:rPr lang="en-US" sz="6000" b="1" dirty="0">
                <a:solidFill>
                  <a:srgbClr val="000000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
</a:t>
            </a:r>
            <a:r>
              <a:rPr lang="en-US" sz="2600" dirty="0">
                <a:solidFill>
                  <a:srgbClr val="1C3354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
</a:t>
            </a:r>
            <a:endParaRPr lang="en-US" sz="4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90246" y="7181028"/>
            <a:ext cx="9144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dirty="0">
                <a:latin typeface="Arial" pitchFamily="34" charset="0"/>
                <a:cs typeface="Arial" pitchFamily="34" charset="0"/>
              </a:rPr>
              <a:t>Работу выполнила: Ильченко 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А.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r>
              <a:rPr lang="ru-RU" sz="2400" dirty="0">
                <a:latin typeface="Arial" pitchFamily="34" charset="0"/>
                <a:cs typeface="Arial" pitchFamily="34" charset="0"/>
              </a:rPr>
              <a:t>Студентка 205 группы ФГБОУ ВО «ВГАФК» 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Руководители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ru-RU" sz="2400" dirty="0" err="1">
                <a:latin typeface="Arial" pitchFamily="34" charset="0"/>
                <a:cs typeface="Arial" pitchFamily="34" charset="0"/>
              </a:rPr>
              <a:t>Лущик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И.В., доцент кафедры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ТиТФКиС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ФГБОУ ВО «ВГАФК»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Абдрахманова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И.В., доцент кафедры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ТиТФКиС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ФГБОУ ВО «ВГАФК»</a:t>
            </a:r>
          </a:p>
        </p:txBody>
      </p:sp>
      <p:pic>
        <p:nvPicPr>
          <p:cNvPr id="5" name="Picture 2" descr="Picture backgr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5373" y="316379"/>
            <a:ext cx="338437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206496" y="300407"/>
            <a:ext cx="1026566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МИНИСТЕРСТВО СПОРТА РОССИЙСКОЙ 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ФЕДЕРАЦИИ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Федеральное государственное бюджетное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Образовательное учреждение высшего 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Образования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«ВОЛГОГРАДСКАЯ ГОСУДАРСТВЕННАЯ 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АКАДЕМИЯ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ФИЗИЧЕСКОЙ КУЛЬТУРЫ»</a:t>
            </a:r>
            <a:br>
              <a:rPr lang="ru-RU" sz="2400" b="1" dirty="0">
                <a:latin typeface="Arial" pitchFamily="34" charset="0"/>
                <a:cs typeface="Arial" pitchFamily="34" charset="0"/>
              </a:rPr>
            </a:br>
            <a:r>
              <a:rPr lang="ru-RU" sz="2400" b="1" dirty="0">
                <a:latin typeface="Arial" pitchFamily="34" charset="0"/>
                <a:cs typeface="Arial" pitchFamily="34" charset="0"/>
              </a:rPr>
              <a:t>(ФГБОУ ВО «ВГАФК»)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4" name="Text 1"/>
          <p:cNvSpPr txBox="1"/>
          <p:nvPr/>
        </p:nvSpPr>
        <p:spPr>
          <a:xfrm>
            <a:off x="15991375" y="0"/>
            <a:ext cx="3000000" cy="400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r">
              <a:buNone/>
            </a:pPr>
            <a:r>
              <a:rPr lang="en-US" sz="1400" dirty="0">
                <a:solidFill>
                  <a:srgbClr val="FFFFFF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conclusion</a:t>
            </a:r>
            <a:endParaRPr lang="en-US" sz="14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22520" y="400200"/>
            <a:ext cx="8642959" cy="155386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Биомеханические основы </a:t>
            </a:r>
          </a:p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 дзюдо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14192" y="2793304"/>
            <a:ext cx="7490564" cy="5160723"/>
          </a:xfrm>
          <a:prstGeom prst="roundRect">
            <a:avLst/>
          </a:prstGeom>
          <a:effectLst>
            <a:outerShdw blurRad="508000" dist="88900" dir="54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Позволяют определить оптимальные углы и силовые воздействия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000811" y="2793302"/>
            <a:ext cx="7490564" cy="5160723"/>
          </a:xfrm>
          <a:prstGeom prst="roundRect">
            <a:avLst/>
          </a:prstGeom>
          <a:effectLst>
            <a:outerShdw blurRad="508000" dist="88900" dir="54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Проанализировать влияние различных параметров на результативность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3377184" y="2938272"/>
            <a:ext cx="10424160" cy="4133088"/>
          </a:xfrm>
          <a:prstGeom prst="round2DiagRect">
            <a:avLst/>
          </a:prstGeom>
          <a:effectLst>
            <a:outerShdw blurRad="508000" dist="88900" dir="54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12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1" y="0"/>
            <a:ext cx="18288000" cy="10287000"/>
          </a:xfrm>
          <a:prstGeom prst="rect">
            <a:avLst/>
          </a:prstGeom>
        </p:spPr>
      </p:pic>
      <p:sp>
        <p:nvSpPr>
          <p:cNvPr id="5" name="Text 1"/>
          <p:cNvSpPr txBox="1"/>
          <p:nvPr/>
        </p:nvSpPr>
        <p:spPr>
          <a:xfrm>
            <a:off x="17242500" y="9536150"/>
            <a:ext cx="924600" cy="1085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2200" b="1" dirty="0">
                <a:solidFill>
                  <a:srgbClr val="D9D9D9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2</a:t>
            </a:r>
            <a:endParaRPr lang="en-US" sz="2200" dirty="0"/>
          </a:p>
        </p:txBody>
      </p:sp>
      <p:pic>
        <p:nvPicPr>
          <p:cNvPr id="1026" name="Picture 2" descr="Picture backgr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82" y="2872923"/>
            <a:ext cx="6643810" cy="6768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8061394" y="2693096"/>
            <a:ext cx="5026110" cy="220458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Эффективная 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технико-тактическая подготовка </a:t>
            </a:r>
            <a:endParaRPr lang="ru-RU" sz="28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061394" y="6037541"/>
            <a:ext cx="5073041" cy="2265125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Биомеханический анализ действий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422009" y="2668044"/>
            <a:ext cx="4745091" cy="2204580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достижение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высоких результатов</a:t>
            </a:r>
            <a:endParaRPr lang="ru-RU" sz="24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542909" y="6122553"/>
            <a:ext cx="4624191" cy="2265125"/>
          </a:xfrm>
          <a:prstGeom prst="roundRect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глубокое понятие физических аспектов выполнения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техник и тактических приёмов.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0421655" y="7653403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12832706" y="3544866"/>
            <a:ext cx="839244" cy="60124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12914125" y="6869478"/>
            <a:ext cx="839244" cy="601249"/>
          </a:xfrm>
          <a:prstGeom prst="right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53542" y="893278"/>
            <a:ext cx="91971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chemeClr val="bg1">
                    <a:lumMod val="8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Биомеханические основы</a:t>
            </a:r>
            <a:endParaRPr lang="ru-RU" sz="5400" b="1" dirty="0">
              <a:solidFill>
                <a:schemeClr val="bg1">
                  <a:lumMod val="8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222" y="-116929"/>
            <a:ext cx="18288000" cy="10287000"/>
          </a:xfrm>
          <a:prstGeom prst="rect">
            <a:avLst/>
          </a:prstGeom>
        </p:spPr>
      </p:pic>
      <p:sp>
        <p:nvSpPr>
          <p:cNvPr id="10" name="Text 5"/>
          <p:cNvSpPr txBox="1"/>
          <p:nvPr/>
        </p:nvSpPr>
        <p:spPr>
          <a:xfrm>
            <a:off x="123775" y="9536150"/>
            <a:ext cx="1029000" cy="746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2200" b="1" dirty="0">
                <a:solidFill>
                  <a:srgbClr val="D9D9D9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4</a:t>
            </a:r>
            <a:endParaRPr lang="en-US" sz="2200" dirty="0"/>
          </a:p>
        </p:txBody>
      </p:sp>
      <p:pic>
        <p:nvPicPr>
          <p:cNvPr id="2050" name="Picture 2" descr="Picture backgr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6097" y="5412247"/>
            <a:ext cx="8035803" cy="44971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913967" y="330906"/>
            <a:ext cx="9720776" cy="1994261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Биомеханические основы в дзюдо</a:t>
            </a: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57407" y="3173387"/>
            <a:ext cx="5223641" cy="1853184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Исходные положения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036166" y="383115"/>
            <a:ext cx="5223641" cy="1853184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Биомеханика броска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9222" y="3173387"/>
            <a:ext cx="5223641" cy="1853184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Устойчивость тела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2036167" y="3173387"/>
            <a:ext cx="5223641" cy="1853184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Использование силы противника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Стрелка вниз 16"/>
          <p:cNvSpPr/>
          <p:nvPr/>
        </p:nvSpPr>
        <p:spPr>
          <a:xfrm>
            <a:off x="2811913" y="2521643"/>
            <a:ext cx="538258" cy="480012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8500098" y="2494635"/>
            <a:ext cx="538258" cy="480012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 rot="16200000">
            <a:off x="10871913" y="1088031"/>
            <a:ext cx="538258" cy="480012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 rot="18971125">
            <a:off x="11010200" y="2281637"/>
            <a:ext cx="538258" cy="480012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0"/>
          <p:cNvSpPr txBox="1"/>
          <p:nvPr/>
        </p:nvSpPr>
        <p:spPr>
          <a:xfrm>
            <a:off x="793648" y="2236300"/>
            <a:ext cx="7725300" cy="5595600"/>
          </a:xfrm>
          <a:prstGeom prst="rect">
            <a:avLst/>
          </a:prstGeom>
          <a:noFill/>
          <a:ln/>
        </p:spPr>
        <p:txBody>
          <a:bodyPr wrap="square" lIns="0" tIns="0" rIns="0" bIns="0" rtlCol="0" anchor="ctr"/>
          <a:lstStyle/>
          <a:p>
            <a:pPr marL="0" indent="0" algn="l">
              <a:buNone/>
            </a:pPr>
            <a:endParaRPr lang="en-US" sz="4600" dirty="0"/>
          </a:p>
        </p:txBody>
      </p:sp>
      <p:sp>
        <p:nvSpPr>
          <p:cNvPr id="6" name="Text 1"/>
          <p:cNvSpPr txBox="1"/>
          <p:nvPr/>
        </p:nvSpPr>
        <p:spPr>
          <a:xfrm>
            <a:off x="123775" y="9536150"/>
            <a:ext cx="1029000" cy="746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2200" b="1" dirty="0">
                <a:solidFill>
                  <a:srgbClr val="D9D9D9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5</a:t>
            </a:r>
            <a:endParaRPr lang="en-US" sz="2200" dirty="0"/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487681" y="841248"/>
            <a:ext cx="5352288" cy="2212848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Устойчивость тела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2265153" y="865632"/>
            <a:ext cx="5358384" cy="2164080"/>
          </a:xfrm>
          <a:prstGeom prst="round2Diag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Исходные положения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999744" y="3891715"/>
            <a:ext cx="3816096" cy="1816608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Место расположения ОЦТ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999744" y="6499594"/>
            <a:ext cx="3876129" cy="1860740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Статическое напряжение мышц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13036295" y="6475210"/>
            <a:ext cx="3816096" cy="1816608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Выгодные условия для последующих действий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13036297" y="3844157"/>
            <a:ext cx="3816096" cy="1816608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Сохранение устойчивости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2478485" y="3077270"/>
            <a:ext cx="798577" cy="814445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2538519" y="5685149"/>
            <a:ext cx="798577" cy="814445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Стрелка вниз 22"/>
          <p:cNvSpPr/>
          <p:nvPr/>
        </p:nvSpPr>
        <p:spPr>
          <a:xfrm>
            <a:off x="14545056" y="5660765"/>
            <a:ext cx="798577" cy="814445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>
            <a:off x="14545056" y="3029712"/>
            <a:ext cx="798577" cy="814445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6316971" y="362506"/>
            <a:ext cx="5436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8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стойка</a:t>
            </a:r>
          </a:p>
        </p:txBody>
      </p:sp>
      <p:pic>
        <p:nvPicPr>
          <p:cNvPr id="27" name="Picture 2" descr="Picture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0102" y="3956352"/>
            <a:ext cx="7770418" cy="2274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75138"/>
            <a:ext cx="18288000" cy="10287000"/>
          </a:xfrm>
          <a:prstGeom prst="rect">
            <a:avLst/>
          </a:prstGeom>
        </p:spPr>
      </p:pic>
      <p:sp>
        <p:nvSpPr>
          <p:cNvPr id="5" name="Text 0"/>
          <p:cNvSpPr txBox="1"/>
          <p:nvPr/>
        </p:nvSpPr>
        <p:spPr>
          <a:xfrm>
            <a:off x="123775" y="9536150"/>
            <a:ext cx="1028700" cy="746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2200" b="1" dirty="0">
                <a:solidFill>
                  <a:srgbClr val="D9D9D9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6</a:t>
            </a:r>
            <a:endParaRPr lang="en-US" sz="2200" dirty="0"/>
          </a:p>
        </p:txBody>
      </p:sp>
      <p:sp>
        <p:nvSpPr>
          <p:cNvPr id="10" name="Text 5"/>
          <p:cNvSpPr txBox="1"/>
          <p:nvPr/>
        </p:nvSpPr>
        <p:spPr>
          <a:xfrm>
            <a:off x="6474085" y="2331050"/>
            <a:ext cx="7156200" cy="6927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l">
              <a:buNone/>
            </a:pPr>
            <a:endParaRPr lang="en-US" sz="2100" dirty="0"/>
          </a:p>
        </p:txBody>
      </p:sp>
      <p:pic>
        <p:nvPicPr>
          <p:cNvPr id="9" name="Picture 2" descr="Picture backgroun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5334" y="2666494"/>
            <a:ext cx="5859577" cy="557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123775" y="195072"/>
            <a:ext cx="17841137" cy="12313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Кинематические характеристики двигательных действий в дзюдо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51104" y="2011814"/>
            <a:ext cx="10424160" cy="2023872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Пространственные</a:t>
            </a: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(координаты точек тела)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1104" y="4444118"/>
            <a:ext cx="10424160" cy="2023872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Временные</a:t>
            </a: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(темп и ритм движения)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1104" y="6876288"/>
            <a:ext cx="10424160" cy="2023872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Пространственно-временные</a:t>
            </a:r>
          </a:p>
          <a:p>
            <a:pPr algn="ctr"/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(скорость перемещения)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preencod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8288000" cy="10287000"/>
          </a:xfrm>
          <a:prstGeom prst="rect">
            <a:avLst/>
          </a:prstGeom>
        </p:spPr>
      </p:pic>
      <p:sp>
        <p:nvSpPr>
          <p:cNvPr id="5" name="Text 0"/>
          <p:cNvSpPr txBox="1"/>
          <p:nvPr/>
        </p:nvSpPr>
        <p:spPr>
          <a:xfrm>
            <a:off x="123775" y="9536150"/>
            <a:ext cx="1028700" cy="746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2200" b="1" dirty="0">
                <a:solidFill>
                  <a:srgbClr val="D9D9D9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7</a:t>
            </a:r>
            <a:endParaRPr lang="en-US" sz="2200" dirty="0"/>
          </a:p>
        </p:txBody>
      </p:sp>
      <p:sp>
        <p:nvSpPr>
          <p:cNvPr id="7" name="Text 2"/>
          <p:cNvSpPr txBox="1"/>
          <p:nvPr/>
        </p:nvSpPr>
        <p:spPr>
          <a:xfrm>
            <a:off x="1266600" y="4660613"/>
            <a:ext cx="7176000" cy="23202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Приём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делится на три фазы: вход атакующего из исходного положения в стартовое, отрыв соперника от ковра и окончательное выведение его из равновесия.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sz="2100" dirty="0">
                <a:solidFill>
                  <a:srgbClr val="FFFFFF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
</a:t>
            </a:r>
            <a:endParaRPr lang="en-US" sz="21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60157" y="670560"/>
            <a:ext cx="15367685" cy="145084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Биомеханическая структура приемов в дзюдо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48640" y="3389376"/>
            <a:ext cx="4742688" cy="559612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 структуры-движения туловища (наклоны, прогибы, сгибания и выпрямления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663184" y="3407663"/>
            <a:ext cx="4742688" cy="559612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Прием делится на 3 фазы: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405616" y="3389376"/>
            <a:ext cx="5913120" cy="1353312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Вход из исходного положения в стартовое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1405616" y="5529072"/>
            <a:ext cx="5913120" cy="1353312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Отрыв соперника от ковра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1405616" y="7632191"/>
            <a:ext cx="5913120" cy="1353312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Окончательное выведение из равновесия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10405872" y="3692541"/>
            <a:ext cx="1127760" cy="746981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10381488" y="5832237"/>
            <a:ext cx="1127760" cy="746981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10381488" y="7935356"/>
            <a:ext cx="1127760" cy="746981"/>
          </a:xfrm>
          <a:prstGeom prst="right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1705627" y="623474"/>
            <a:ext cx="13667232" cy="3668110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 1"/>
          <p:cNvSpPr txBox="1"/>
          <p:nvPr/>
        </p:nvSpPr>
        <p:spPr>
          <a:xfrm>
            <a:off x="123775" y="9536150"/>
            <a:ext cx="1028700" cy="746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2200" b="1" dirty="0">
                <a:solidFill>
                  <a:srgbClr val="D9D9D9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8</a:t>
            </a:r>
            <a:endParaRPr lang="en-US" sz="2200" dirty="0"/>
          </a:p>
        </p:txBody>
      </p:sp>
      <p:pic>
        <p:nvPicPr>
          <p:cNvPr id="6146" name="Picture 2" descr="Оранжевый пояс в дзюдо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46" y="4754080"/>
            <a:ext cx="11309595" cy="4782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345377" y="1233073"/>
            <a:ext cx="11597245" cy="2554545"/>
          </a:xfrm>
          <a:prstGeom prst="rect">
            <a:avLst/>
          </a:prstGeom>
          <a:noFill/>
          <a:effectLst>
            <a:outerShdw blurRad="508000" dist="88900" dir="5400000" algn="ctr" rotWithShape="0">
              <a:schemeClr val="bg2">
                <a:lumMod val="25000"/>
                <a:alpha val="50000"/>
              </a:schemeClr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Основная задача в дзюдо</a:t>
            </a:r>
          </a:p>
          <a:p>
            <a:r>
              <a:rPr lang="ru-RU" sz="4000" dirty="0" smtClean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переведение противника из какого-либо исходного в заданное правилами конечное положение</a:t>
            </a:r>
            <a:endParaRPr lang="ru-RU" sz="4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5"/>
          <p:cNvSpPr txBox="1"/>
          <p:nvPr/>
        </p:nvSpPr>
        <p:spPr>
          <a:xfrm>
            <a:off x="123775" y="9536150"/>
            <a:ext cx="1029000" cy="746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2200" b="1" dirty="0">
                <a:solidFill>
                  <a:srgbClr val="D9D9D9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9</a:t>
            </a:r>
            <a:endParaRPr lang="en-US" sz="2200" dirty="0"/>
          </a:p>
        </p:txBody>
      </p:sp>
      <p:pic>
        <p:nvPicPr>
          <p:cNvPr id="7170" name="Picture 2" descr="https://avatars.mds.yandex.net/i?id=bc67fa8a2404d4b0271ec13075f803b22e527be0-10307609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8990" y="5980645"/>
            <a:ext cx="8522344" cy="3781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3938914" y="524256"/>
            <a:ext cx="10448544" cy="12313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Биомеханика броска О-СОТО-ГАРИ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26720" y="2414016"/>
            <a:ext cx="7741920" cy="84124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Классическая правосторонняя стойка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6720" y="3602736"/>
            <a:ext cx="7741920" cy="84124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Шаг вперед-влево за соперника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6720" y="4834128"/>
            <a:ext cx="7741920" cy="84124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Выведение из равновесия руками  в сторону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028818" y="4834128"/>
            <a:ext cx="7741920" cy="84124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Сброс соперника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028818" y="3602736"/>
            <a:ext cx="7741920" cy="84124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Толчок руками от себя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028818" y="2414016"/>
            <a:ext cx="7741920" cy="841248"/>
          </a:xfrm>
          <a:prstGeom prst="round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Махом правой ноги выбивается опорная нога соперника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79054" y="3255264"/>
            <a:ext cx="499872" cy="445008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4047744" y="4389120"/>
            <a:ext cx="499872" cy="445008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13649842" y="4443984"/>
            <a:ext cx="499872" cy="445008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13649842" y="3255264"/>
            <a:ext cx="499872" cy="445008"/>
          </a:xfrm>
          <a:prstGeom prst="downArrow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0"/>
          <p:cNvSpPr txBox="1"/>
          <p:nvPr/>
        </p:nvSpPr>
        <p:spPr>
          <a:xfrm>
            <a:off x="123775" y="9536150"/>
            <a:ext cx="1028700" cy="746400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buNone/>
            </a:pPr>
            <a:r>
              <a:rPr lang="en-US" sz="2200" b="1" dirty="0">
                <a:solidFill>
                  <a:srgbClr val="D9D9D9"/>
                </a:solidFill>
                <a:latin typeface="Arial" pitchFamily="34" charset="0"/>
                <a:ea typeface="Arial" pitchFamily="34" charset="-122"/>
                <a:cs typeface="Arial" pitchFamily="34" charset="-120"/>
              </a:rPr>
              <a:t>11</a:t>
            </a:r>
            <a:endParaRPr lang="en-US" sz="2200" dirty="0"/>
          </a:p>
        </p:txBody>
      </p:sp>
      <p:pic>
        <p:nvPicPr>
          <p:cNvPr id="5122" name="Picture 2" descr="Picture backgrou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320" y="3182112"/>
            <a:ext cx="5438332" cy="561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638125" y="646176"/>
            <a:ext cx="16052723" cy="12313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Достижение оптимальной скорости и мощности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638125" y="2231136"/>
            <a:ext cx="5872403" cy="1901952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Оптимизация силы </a:t>
            </a:r>
          </a:p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через технику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10958653" y="2231136"/>
            <a:ext cx="5872403" cy="1901952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Ускорение движений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755904" y="4608576"/>
            <a:ext cx="4632960" cy="1633728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Увеличение силы в бросках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755904" y="6705600"/>
            <a:ext cx="4632960" cy="1633728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Оптимальное распределение энергии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с двумя скругленными противолежащими углами 15"/>
          <p:cNvSpPr/>
          <p:nvPr/>
        </p:nvSpPr>
        <p:spPr>
          <a:xfrm>
            <a:off x="11929872" y="6705600"/>
            <a:ext cx="4632960" cy="1633728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85000"/>
                <a:lumOff val="1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атакующих действий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11929872" y="4608576"/>
            <a:ext cx="4632960" cy="1633728"/>
          </a:xfrm>
          <a:prstGeom prst="round2DiagRect">
            <a:avLst/>
          </a:prstGeom>
          <a:effectLst>
            <a:outerShdw blurRad="508000" dist="88900" dir="5400000" algn="ctr" rotWithShape="0">
              <a:schemeClr val="tx1">
                <a:lumMod val="75000"/>
                <a:lumOff val="2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Достижение высокой скорости движений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1524000" y="4133088"/>
            <a:ext cx="573024" cy="475488"/>
          </a:xfrm>
          <a:prstGeom prst="down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1524000" y="6230112"/>
            <a:ext cx="573024" cy="475488"/>
          </a:xfrm>
          <a:prstGeom prst="down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низ 20"/>
          <p:cNvSpPr/>
          <p:nvPr/>
        </p:nvSpPr>
        <p:spPr>
          <a:xfrm>
            <a:off x="15526512" y="6230112"/>
            <a:ext cx="573024" cy="475488"/>
          </a:xfrm>
          <a:prstGeom prst="down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15526512" y="4133088"/>
            <a:ext cx="573024" cy="475488"/>
          </a:xfrm>
          <a:prstGeom prst="downArrow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298</Words>
  <Application>Microsoft Office PowerPoint</Application>
  <PresentationFormat>Произвольный</PresentationFormat>
  <Paragraphs>79</Paragraphs>
  <Slides>11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PptxGenJS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илья юдин</cp:lastModifiedBy>
  <cp:revision>26</cp:revision>
  <dcterms:created xsi:type="dcterms:W3CDTF">2025-02-25T17:39:05Z</dcterms:created>
  <dcterms:modified xsi:type="dcterms:W3CDTF">2025-03-12T16:53:54Z</dcterms:modified>
</cp:coreProperties>
</file>