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57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02F5C-8734-4879-98C2-44B7ACE643C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475FC-B889-4817-A868-74161D699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8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75FC-B889-4817-A868-74161D6994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9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4546-7FE7-48CB-BC50-D59283D5CA83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9FC-A209-4A36-B5ED-EBD064322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4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4546-7FE7-48CB-BC50-D59283D5CA83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9FC-A209-4A36-B5ED-EBD064322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1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4546-7FE7-48CB-BC50-D59283D5CA83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9FC-A209-4A36-B5ED-EBD064322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9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4546-7FE7-48CB-BC50-D59283D5CA83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9FC-A209-4A36-B5ED-EBD064322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3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4546-7FE7-48CB-BC50-D59283D5CA83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9FC-A209-4A36-B5ED-EBD064322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4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4546-7FE7-48CB-BC50-D59283D5CA83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9FC-A209-4A36-B5ED-EBD064322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5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4546-7FE7-48CB-BC50-D59283D5CA83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9FC-A209-4A36-B5ED-EBD064322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2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4546-7FE7-48CB-BC50-D59283D5CA83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9FC-A209-4A36-B5ED-EBD064322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9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4546-7FE7-48CB-BC50-D59283D5CA83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9FC-A209-4A36-B5ED-EBD064322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8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4546-7FE7-48CB-BC50-D59283D5CA83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9FC-A209-4A36-B5ED-EBD064322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53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4546-7FE7-48CB-BC50-D59283D5CA83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9FC-A209-4A36-B5ED-EBD064322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8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F4546-7FE7-48CB-BC50-D59283D5CA83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C9FC-A209-4A36-B5ED-EBD064322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6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8971" y="5888183"/>
            <a:ext cx="6167957" cy="961802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Руководитель: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Кислова Татьяна Владимировна – учитель начальных классов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Учащийся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Болашова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Анастасия – ученица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3Б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класса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3744"/>
            <a:ext cx="9186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Тема: Как правильно подобрать породу собаки под свой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150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00" y="177800"/>
            <a:ext cx="910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ПОМЕРАНСКИЙ ШПИЦ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700" y="57791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 живые и энергичные маленькие собаки, которые очень преданы своим семьям. Привязываются к своим хозяевам и наслаждаются домашним уютом. Они могут маленькими сторожевыми собаками.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53858" y="282449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Похожи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миниатюрных лисиц. Верхний слой их шерсти состоит из длинных торчащих волосков, под ними — густой подшерсток. Рост взрослых собак — от 18 до 30 см, в зависимости от телосложения и типа. Идеальный вес взрослых самцов — 1,8-2 кг, самок — 2-2,5 кг.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400" y="447844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подростковом возрасте шпицу требуется дополнительный уход, чтобы облегчить смену шерсти. Однако затем уход можно сократить до пары раз в неделю. Регулярно проверяйте подшерсток на спутывание.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53858" y="59386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Ласковые и игривые, эти собаки отлично ладят с детьми и готовы поддерживать любые их забавы и резвиться целыми днями.</a:t>
            </a:r>
          </a:p>
        </p:txBody>
      </p:sp>
      <p:pic>
        <p:nvPicPr>
          <p:cNvPr id="7170" name="Picture 2" descr="Груминг померанского шпица: стрижка, купание и уход за шерстью померанского  шпица | Породы собак | Royal-gro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7"/>
          <a:stretch/>
        </p:blipFill>
        <p:spPr bwMode="auto">
          <a:xfrm>
            <a:off x="548822" y="1987888"/>
            <a:ext cx="3683898" cy="24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меранский шпиц: описание породы, как выглядит взрослая собака и щено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8"/>
          <a:stretch/>
        </p:blipFill>
        <p:spPr bwMode="auto">
          <a:xfrm>
            <a:off x="5148263" y="810135"/>
            <a:ext cx="3662368" cy="19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Померанский шпиц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1" b="6479"/>
          <a:stretch/>
        </p:blipFill>
        <p:spPr bwMode="auto">
          <a:xfrm>
            <a:off x="5845631" y="4556601"/>
            <a:ext cx="2717798" cy="143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116"/>
            <a:ext cx="9144000" cy="655564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  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темы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       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Проблема выбора породы собак, не является новой, наоборот, она является одной из наиболее старых,  но  это не снижает её актуальности.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Мы часто видим на улицах брошенных и бездомных собак, которые потом попадают в приюты.  Встречаем на просторах интернета посты, в которых говорится о том, что нашлась собака и нужен хозяин! Я задалась вопросом, как же может такое быть? А где старый хозяин? Почему он бросил собаку? Почему друг стал не нужен или он надоел ему и хозяин не хочет за ним больше ухаживать?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Поэтому  я решила, задаться вопросом как правильно выбрать  породу собаки, чтобы это был друг на долгие годы.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Цель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краткое информационное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выбору породы собаки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Задачи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Найти информацию и ознакомится с литературой по теме исследования.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Изучить группы и породы собак.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Провести социологический опрос среди школьников: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«Хотят ли они завести себе собаку и какой породы»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Составить руководство по выбору породы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собаки.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2573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Выбирая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питомца, самое главное – понимать,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чего нужна собака. Кому-то нравятся спокойные вечера, кому-то совместные прогулки, активные выставки или спорт. У четвероногих друзей, как у людей, у каждого свой характер. С некоторыми породами справится и начинающий собаковод, а какие-то требуют опытных владельцев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Выбирая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породу собаки, необходимо ответить для себя на несколько вопросов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1. Какой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размер породы собак для 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ас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предпочтительнее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(маленькие, средние,  крупные породы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собак) </a:t>
            </a:r>
          </a:p>
          <a:p>
            <a:pPr lvl="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следует учитывать размер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жилплощади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(Приложение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2. Цель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приобретения собаки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Чтобы окончательно определиться с выбором питомца, подумайте, а для чего Вы хотите его завести. Быть может, Вам нужен пес для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охраны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охоты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а может быть просто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 души.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3. Выбор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породы по шерсти (длинношерстные, короткошерстные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Собаку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нужно не только кормить, купать и выгуливать, но и ухаживать за ее шерстью.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(Приложение 1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4. Характер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темперамент (меланхолики, холерики, флегматики, сангвиники).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собак есть прямая связь между их темпераментом и подвижностью.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(Приложение 2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9"/>
          <a:stretch/>
        </p:blipFill>
        <p:spPr>
          <a:xfrm>
            <a:off x="2400527" y="1117601"/>
            <a:ext cx="4426568" cy="25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4970" y="894816"/>
            <a:ext cx="6408057" cy="2009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3822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провела опрос среди своих одноклассников.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03822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Хотели бы Вы завести себе собаку?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03822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Знаете ли Вы как правильно за ней ухаживать?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103822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Имеете ли Вы опыт общения с питомцами?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103822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породу собак Вы бы хотели завести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103822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96175"/>
              </p:ext>
            </p:extLst>
          </p:nvPr>
        </p:nvGraphicFramePr>
        <p:xfrm>
          <a:off x="101602" y="2971084"/>
          <a:ext cx="8969828" cy="35966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42457">
                  <a:extLst>
                    <a:ext uri="{9D8B030D-6E8A-4147-A177-3AD203B41FA5}">
                      <a16:colId xmlns:a16="http://schemas.microsoft.com/office/drawing/2014/main" val="3086689497"/>
                    </a:ext>
                  </a:extLst>
                </a:gridCol>
                <a:gridCol w="2242457">
                  <a:extLst>
                    <a:ext uri="{9D8B030D-6E8A-4147-A177-3AD203B41FA5}">
                      <a16:colId xmlns:a16="http://schemas.microsoft.com/office/drawing/2014/main" val="714994274"/>
                    </a:ext>
                  </a:extLst>
                </a:gridCol>
                <a:gridCol w="2242457">
                  <a:extLst>
                    <a:ext uri="{9D8B030D-6E8A-4147-A177-3AD203B41FA5}">
                      <a16:colId xmlns:a16="http://schemas.microsoft.com/office/drawing/2014/main" val="3159605204"/>
                    </a:ext>
                  </a:extLst>
                </a:gridCol>
                <a:gridCol w="2242457">
                  <a:extLst>
                    <a:ext uri="{9D8B030D-6E8A-4147-A177-3AD203B41FA5}">
                      <a16:colId xmlns:a16="http://schemas.microsoft.com/office/drawing/2014/main" val="529783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Хотели бы Вы завести себе собаку?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Знаете ли Вы как правильно за ней ухаживать?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 Вы опыт общения с питомцами?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Какую породу собак Вы бы хотели завести?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28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 - 21 человек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 – 20 человек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 – 16 человек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Шпиц – 5 чел.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Овчара - 4 чел.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Такса – 3 чел.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Корги – 2 чел.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Мопс – 2 чел.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Пудель – 2 чел.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Йоркширский терьер– 1 чел.</a:t>
                      </a:r>
                    </a:p>
                    <a:p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Чихуа́хуа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 чел.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Доберман – 1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454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– 3 человека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– 4 человека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– 8 человек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1365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400" y="177800"/>
            <a:ext cx="910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ПО КЛАССУ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" y="606653"/>
            <a:ext cx="90106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Исходя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ответов моих одноклассников, я поняла, что моя тема является актуальной и почти все из опрошенных хотят завести себе друга. Я решила помочь им в своем выборе и более подробно сделать описание тех пород собак, которые они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указали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игре МЕМО.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познакомились с различными классификациями пород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собак.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Узнала какой характер свойственен той или иной породе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собак.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Провела опрос среди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одноклассников.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Составила подробное описание тех пород собак, которых хотят завести мои одноклассники. 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Сделала игру МЕМО «Породы собак», с кратким описанием и фото. Она находится в нашем классе, поэтому любой желающий может на перемене прийти и поиграть. 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проекта: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кинологическая федерация признает 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359 пород собак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но на деле их больше. Я подробно ознакомилась лишь с малой частью, в дальнейшем я планирую изучить как можно больше пород, также составить их характеристику. И добавлять карточки с фото новых пород собак, в мою игру МЕМО. Чтобы люди играя в нее, могли знакомиться с породами собак и изучать их характер!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70497" y="34468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958398"/>
              </p:ext>
            </p:extLst>
          </p:nvPr>
        </p:nvGraphicFramePr>
        <p:xfrm>
          <a:off x="266563" y="1120572"/>
          <a:ext cx="8648838" cy="554528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923823">
                  <a:extLst>
                    <a:ext uri="{9D8B030D-6E8A-4147-A177-3AD203B41FA5}">
                      <a16:colId xmlns:a16="http://schemas.microsoft.com/office/drawing/2014/main" val="4219022961"/>
                    </a:ext>
                  </a:extLst>
                </a:gridCol>
                <a:gridCol w="925993">
                  <a:extLst>
                    <a:ext uri="{9D8B030D-6E8A-4147-A177-3AD203B41FA5}">
                      <a16:colId xmlns:a16="http://schemas.microsoft.com/office/drawing/2014/main" val="219370761"/>
                    </a:ext>
                  </a:extLst>
                </a:gridCol>
                <a:gridCol w="1098203">
                  <a:extLst>
                    <a:ext uri="{9D8B030D-6E8A-4147-A177-3AD203B41FA5}">
                      <a16:colId xmlns:a16="http://schemas.microsoft.com/office/drawing/2014/main" val="1783867946"/>
                    </a:ext>
                  </a:extLst>
                </a:gridCol>
                <a:gridCol w="2353854">
                  <a:extLst>
                    <a:ext uri="{9D8B030D-6E8A-4147-A177-3AD203B41FA5}">
                      <a16:colId xmlns:a16="http://schemas.microsoft.com/office/drawing/2014/main" val="3268512394"/>
                    </a:ext>
                  </a:extLst>
                </a:gridCol>
                <a:gridCol w="2346965">
                  <a:extLst>
                    <a:ext uri="{9D8B030D-6E8A-4147-A177-3AD203B41FA5}">
                      <a16:colId xmlns:a16="http://schemas.microsoft.com/office/drawing/2014/main" val="1008459171"/>
                    </a:ext>
                  </a:extLst>
                </a:gridCol>
              </a:tblGrid>
              <a:tr h="680549"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породы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 в холке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продолжительность жизни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 шерсти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9058005"/>
                  </a:ext>
                </a:extLst>
              </a:tr>
              <a:tr h="105175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Померанский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шпиц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кг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22 см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16 лет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длинный покровной волос и густой,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ватный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подшёрсток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746481"/>
                  </a:ext>
                </a:extLst>
              </a:tr>
              <a:tr h="105175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Йоркширский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терьер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 кг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23 см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15 лет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длинношёрстная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подшёрстка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3084976"/>
                  </a:ext>
                </a:extLst>
              </a:tr>
              <a:tr h="105175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Джек-</a:t>
                      </a: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рассел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-терьер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5-7 кг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30 см 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16 лет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Гладкошерстные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867521"/>
                  </a:ext>
                </a:extLst>
              </a:tr>
              <a:tr h="117549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той-терьер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 кг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28 см 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 лет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шерсть короткая, плотно прилегающая, блестящая,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подшёрстка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448282735"/>
                  </a:ext>
                </a:extLst>
              </a:tr>
              <a:tr h="483001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Мопс</a:t>
                      </a:r>
                      <a:endParaRPr lang="ru-RU" sz="1600" b="1" dirty="0">
                        <a:solidFill>
                          <a:srgbClr val="1F4D78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8 кг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30 см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 лет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короткая, гладкая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43323917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400" y="221342"/>
            <a:ext cx="910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МАЛЕНЬКИЕ ПОРОДЫ СОБАК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128857"/>
              </p:ext>
            </p:extLst>
          </p:nvPr>
        </p:nvGraphicFramePr>
        <p:xfrm>
          <a:off x="315684" y="1231900"/>
          <a:ext cx="8574315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05216">
                  <a:extLst>
                    <a:ext uri="{9D8B030D-6E8A-4147-A177-3AD203B41FA5}">
                      <a16:colId xmlns:a16="http://schemas.microsoft.com/office/drawing/2014/main" val="229268142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830096593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5120649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29723673"/>
                    </a:ext>
                  </a:extLst>
                </a:gridCol>
                <a:gridCol w="1612899">
                  <a:extLst>
                    <a:ext uri="{9D8B030D-6E8A-4147-A177-3AD203B41FA5}">
                      <a16:colId xmlns:a16="http://schemas.microsoft.com/office/drawing/2014/main" val="2991840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породы  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 в холке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продолжительность жизни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 шерсти 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26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Австралийский келпи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15-20 кг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47-50 см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11-14 лет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гладкая, короткая, довольно жесткая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511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Аляскинский </a:t>
                      </a:r>
                      <a:r>
                        <a:rPr lang="ru-RU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маламут</a:t>
                      </a:r>
                      <a:endParaRPr lang="ru-RU" sz="16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32-40 кг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59-65 см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 лет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пушистая гладкая шерсть с подшёрстком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26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Бигль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10-17 кг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35-40 см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12-15 лет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жёсткая шерсть средней длины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1169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Самоедская собака (Самоед) </a:t>
                      </a: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18-28 кг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50-55 см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12-14 лет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двойная и пушистая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84858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00" y="221342"/>
            <a:ext cx="910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СРЕДНИЕ ПОРОДЫ СОБАК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50774"/>
              </p:ext>
            </p:extLst>
          </p:nvPr>
        </p:nvGraphicFramePr>
        <p:xfrm>
          <a:off x="212270" y="1203325"/>
          <a:ext cx="8773888" cy="504085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629230">
                  <a:extLst>
                    <a:ext uri="{9D8B030D-6E8A-4147-A177-3AD203B41FA5}">
                      <a16:colId xmlns:a16="http://schemas.microsoft.com/office/drawing/2014/main" val="400351762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45499110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406199732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261867499"/>
                    </a:ext>
                  </a:extLst>
                </a:gridCol>
                <a:gridCol w="2331358">
                  <a:extLst>
                    <a:ext uri="{9D8B030D-6E8A-4147-A177-3AD203B41FA5}">
                      <a16:colId xmlns:a16="http://schemas.microsoft.com/office/drawing/2014/main" val="2258577389"/>
                    </a:ext>
                  </a:extLst>
                </a:gridCol>
              </a:tblGrid>
              <a:tr h="832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породы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 в холке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продолжительность жизни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 шерсти 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extLst>
                  <a:ext uri="{0D108BD9-81ED-4DB2-BD59-A6C34878D82A}">
                    <a16:rowId xmlns:a16="http://schemas.microsoft.com/office/drawing/2014/main" val="3385304443"/>
                  </a:ext>
                </a:extLst>
              </a:tr>
              <a:tr h="555636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Доберман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32-45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63-72 см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12-16 лет.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Шерсть короткая, за ней легко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ухаживать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extLst>
                  <a:ext uri="{0D108BD9-81ED-4DB2-BD59-A6C34878D82A}">
                    <a16:rowId xmlns:a16="http://schemas.microsoft.com/office/drawing/2014/main" val="2293124823"/>
                  </a:ext>
                </a:extLst>
              </a:tr>
              <a:tr h="926059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Золотистый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ретривер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25-42 кг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51-61 см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 лет.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Гладкая шерсть средней длины требует систематического вычесывания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extLst>
                  <a:ext uri="{0D108BD9-81ED-4DB2-BD59-A6C34878D82A}">
                    <a16:rowId xmlns:a16="http://schemas.microsoft.com/office/drawing/2014/main" val="1937086565"/>
                  </a:ext>
                </a:extLst>
              </a:tr>
              <a:tr h="926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Немецкая овчарка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30-40 кг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60-65 см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10-13 лет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Двойная, с густым, прямым, грубым покровным волосом и густым подшерстком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extLst>
                  <a:ext uri="{0D108BD9-81ED-4DB2-BD59-A6C34878D82A}">
                    <a16:rowId xmlns:a16="http://schemas.microsoft.com/office/drawing/2014/main" val="740114114"/>
                  </a:ext>
                </a:extLst>
              </a:tr>
              <a:tr h="1111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Ротвейлер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кг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61-68 см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 лет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Шерстный покров однородный: короткий густой подшерсток + жесткая покровная шерсть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02" marR="64902" marT="0" marB="0" anchor="ctr"/>
                </a:tc>
                <a:extLst>
                  <a:ext uri="{0D108BD9-81ED-4DB2-BD59-A6C34878D82A}">
                    <a16:rowId xmlns:a16="http://schemas.microsoft.com/office/drawing/2014/main" val="46410313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00" y="221342"/>
            <a:ext cx="910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КРУПНЫЕ ПОРОДЫ СОБАК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70497" y="40818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" y="177800"/>
            <a:ext cx="910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ТЕМПЕРАМЕНТА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49487"/>
              </p:ext>
            </p:extLst>
          </p:nvPr>
        </p:nvGraphicFramePr>
        <p:xfrm>
          <a:off x="0" y="622360"/>
          <a:ext cx="9144000" cy="6223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25284">
                  <a:extLst>
                    <a:ext uri="{9D8B030D-6E8A-4147-A177-3AD203B41FA5}">
                      <a16:colId xmlns:a16="http://schemas.microsoft.com/office/drawing/2014/main" val="960675717"/>
                    </a:ext>
                  </a:extLst>
                </a:gridCol>
                <a:gridCol w="6100701">
                  <a:extLst>
                    <a:ext uri="{9D8B030D-6E8A-4147-A177-3AD203B41FA5}">
                      <a16:colId xmlns:a16="http://schemas.microsoft.com/office/drawing/2014/main" val="1915824021"/>
                    </a:ext>
                  </a:extLst>
                </a:gridCol>
                <a:gridCol w="1818015">
                  <a:extLst>
                    <a:ext uri="{9D8B030D-6E8A-4147-A177-3AD203B41FA5}">
                      <a16:colId xmlns:a16="http://schemas.microsoft.com/office/drawing/2014/main" val="2251215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Темперамент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Характерные черты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Породы 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295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Сангвиник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Собаке-сангвинику свойственно быть приятными, спокойными и любопытными животными. Все эти черты характера делают их идеальным компаньоном как для хозяев, так и для детей. Они легко поддаются дрессировке. Из сангвиников получаются отличные выставочные, сторожевые и служебные собаки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боксер, немецкий дог, лабрадор, пудель, такса, некоторые немецкие овчарки, </a:t>
                      </a:r>
                      <a:r>
                        <a:rPr lang="ru-RU" sz="1200" spc="15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хаски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60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Холерик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Собаке-холерику свойственен высокий показатель подвижности. Они активные, любопытные, сильно возбудимые, нервные и «разговорчивы» (лают, воют, скулят) с владельцем. Такой вид чрезвычайно храбр и часто хулиганит. Процесс дрессировки этих собак проходит немного сложнее, так как они быстро учатся, но также быстро забывают. Им понравится бегать с хозяином по утрам или участвовать в соревнованиях. Если в семье есть дети, человеку нужно будет уделять пристальное внимание общению животного и ребенка. Этой собаке необходимо иметь возможность выпускать свою энергию, иначе ей станет скучно, она станет нервной и начнет портить вещи. Хозяин должен быть готов посвятить время этой собаке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фокстерьер, </a:t>
                      </a:r>
                      <a:r>
                        <a:rPr lang="ru-RU" sz="1200" spc="15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далматин</a:t>
                      </a:r>
                      <a:r>
                        <a:rPr lang="ru-RU" sz="1200" spc="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доберман-пинчер, померанский шпиц, </a:t>
                      </a:r>
                      <a:r>
                        <a:rPr lang="ru-RU" sz="1200" spc="15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бордер</a:t>
                      </a:r>
                      <a:r>
                        <a:rPr lang="ru-RU" sz="1200" spc="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-колли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62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Флегматик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Многие думают о собаке-флегматике как о ленивом и неуклюжем питомце, которому нравится только спать и есть. Но они такие только на вид. Этой собаке свойственно добродушие, уравновешенность и они очень приятные домашние животные. Им не особенно нравится играть в мяч или бегать по парку, но они послушные и смелые. Такой собаке характерна терпимость с детьми. Их труднее дрессировать, но однажды научившись, они запоминают команды на всю оставшуюся жизнь. Эти собаки, как правило, являются отличными охранниками, любят выставки и являются отличными ездовыми животными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5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ернар</a:t>
                      </a:r>
                      <a:r>
                        <a:rPr lang="ru-RU" sz="1200" spc="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ньюфаундленд, кавказская овчарка, чау-чау, мопс, </a:t>
                      </a:r>
                      <a:r>
                        <a:rPr lang="ru-RU" sz="1200" spc="15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акита-ину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806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Меланхолик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spc="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Собаке-меланхолику характерна эмоциональность, и они процветают в стабильной среде. Сюрпризы, как правило, негативно сказываются на собаке, начиная от обморока и заканчивая агрессивностью. Они идеальные друзья на диване, но их трудно дрессировать, и человеку потребуется много сил, чтобы научить их основам жизни в доме. Хозяину нужно будет уделять особое внимание, когда питомец взаимодействует с детьми и незнакомцами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английский той-терьер, миниатюрный пинчер, пекинес, американский бульдог, английский </a:t>
                      </a:r>
                      <a:r>
                        <a:rPr lang="ru-RU" sz="1200" spc="15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мастиф</a:t>
                      </a:r>
                      <a:r>
                        <a:rPr lang="ru-RU" sz="1200" spc="15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аргентинский дог</a:t>
                      </a:r>
                      <a:endParaRPr lang="ru-RU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63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0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1536</Words>
  <Application>Microsoft Office PowerPoint</Application>
  <PresentationFormat>Экран (4:3)</PresentationFormat>
  <Paragraphs>186</Paragraphs>
  <Slides>10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Как правильно подобрать породу собаки под свой характер.</dc:title>
  <dc:creator>Болашов</dc:creator>
  <cp:lastModifiedBy>Болашов</cp:lastModifiedBy>
  <cp:revision>32</cp:revision>
  <dcterms:created xsi:type="dcterms:W3CDTF">2025-02-02T09:15:42Z</dcterms:created>
  <dcterms:modified xsi:type="dcterms:W3CDTF">2025-02-02T15:45:58Z</dcterms:modified>
</cp:coreProperties>
</file>