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76" r:id="rId4"/>
    <p:sldId id="277" r:id="rId5"/>
    <p:sldId id="270" r:id="rId6"/>
    <p:sldId id="280" r:id="rId7"/>
    <p:sldId id="260" r:id="rId8"/>
    <p:sldId id="265" r:id="rId9"/>
    <p:sldId id="274" r:id="rId10"/>
    <p:sldId id="275" r:id="rId11"/>
    <p:sldId id="281" r:id="rId12"/>
    <p:sldId id="273" r:id="rId13"/>
    <p:sldId id="282" r:id="rId14"/>
    <p:sldId id="264" r:id="rId15"/>
    <p:sldId id="262" r:id="rId16"/>
    <p:sldId id="279" r:id="rId17"/>
    <p:sldId id="269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4625" autoAdjust="0"/>
  </p:normalViewPr>
  <p:slideViewPr>
    <p:cSldViewPr>
      <p:cViewPr varScale="1">
        <p:scale>
          <a:sx n="65" d="100"/>
          <a:sy n="65" d="100"/>
        </p:scale>
        <p:origin x="1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9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8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6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4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1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2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6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9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34481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«Стоит ли использовать солнечные батареи в Кирове               и  Кировской  области»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407707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Караваев Даниил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МБОУ «Средняя школа       №27 г Кирова»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3Б класс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3172" y="5460326"/>
            <a:ext cx="1037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2147" y="1340768"/>
            <a:ext cx="7638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Запускаем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ветрогенератор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дополнительном источнике света.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Изменяем расстояние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подачи света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ИТОГ: Чем ближе источник света, тем меньше рассеивается свет, тем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ветрогенератор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работает быстрее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229384"/>
            <a:ext cx="2016225" cy="2439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3199" y="3229384"/>
            <a:ext cx="2152777" cy="2415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199" y="5877272"/>
            <a:ext cx="215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дальше от солнечного модуля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ближе к солнечному модулю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8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2147" y="1340768"/>
            <a:ext cx="76383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Запускаем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ветрогенератор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дополнительном источнике света.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Изменяем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падения луча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 на поверхность солнечной батареи</a:t>
            </a:r>
          </a:p>
          <a:p>
            <a:pPr algn="ctr">
              <a:spcBef>
                <a:spcPct val="0"/>
              </a:spcBef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ИТОГ: Максимальная освещенность солнечной батареи, когда свет падает перпендикулярно поверхности. При изменении угла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падения солнечных лучей, яркость света уменьшается</a:t>
            </a:r>
          </a:p>
          <a:p>
            <a:pPr algn="ctr">
              <a:spcBef>
                <a:spcPct val="0"/>
              </a:spcBef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199" y="5877272"/>
            <a:ext cx="26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перпендикулярно солнечному модулю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под углом к солнечному модулю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4805" y="3662841"/>
            <a:ext cx="1601638" cy="2232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645024"/>
            <a:ext cx="17553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ЭКСПЕРИМЕНТОВ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8536" y="76470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Дневного света в домашних условиях не хватает, чтобы запустить двигатель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ветрогенератора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при помощи солнечной батареи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освещенности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солнечной батареи зависит от: 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 света (яркий или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слабый)</a:t>
            </a: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солнечного модуля до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угла падения луча света на поверхность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солнечной батареи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1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ЭКСПЕРИМЕНТОВ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8536" y="764704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ослабления освещения на расстоянии –  чем больше расстояние, тем слабее освещенность. Даже яркий свет по мере его удаления при всей его яркости будет ослабевать.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Чем короче расстояние от лампы до солнечной батареи, тем ярче свет попадает на солнечный модуль. Солнечный модуль вырабатывает больше энергии и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ветрогенератор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быстрее вращается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идеале угол падения солнечных лучей на поверхность солнечной батареи должен быть прямым. При прочих равных в этом случаем будет максимум эффективности работы светового модуля</a:t>
            </a:r>
          </a:p>
        </p:txBody>
      </p:sp>
    </p:spTree>
    <p:extLst>
      <p:ext uri="{BB962C8B-B14F-4D97-AF65-F5344CB8AC3E}">
        <p14:creationId xmlns:p14="http://schemas.microsoft.com/office/powerpoint/2010/main" val="14218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908720"/>
            <a:ext cx="7128791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Мне стало интересно, сколько в Кирове солнечных дней в году и хватит ли интенсивности света заряжать солнечные батареи</a:t>
            </a:r>
          </a:p>
          <a:p>
            <a:endParaRPr lang="ru-RU" sz="2800" dirty="0"/>
          </a:p>
          <a:p>
            <a:r>
              <a:rPr lang="ru-RU" sz="2800" dirty="0" smtClean="0"/>
              <a:t>Я изучил значения солнечной инсоляции в нашем регионе по официальной статистике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95020"/>
            <a:ext cx="4968552" cy="24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644" y="589815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значение инсоляции в г. Кирове (Кировской области), кВт-ч/м</a:t>
            </a:r>
            <a:r>
              <a:rPr lang="ru-RU" baseline="-25000" dirty="0" smtClean="0"/>
              <a:t>2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87624" y="332656"/>
            <a:ext cx="7632847" cy="652534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/>
              <a:t>Солнечная инсоляция</a:t>
            </a:r>
            <a:r>
              <a:rPr lang="ru-RU" dirty="0"/>
              <a:t> — это количество солнечного света, которое падает на поверхность земли в определённый период времени (даже отраженной и рассеянной облаками).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Учитывается </a:t>
            </a:r>
            <a:r>
              <a:rPr lang="ru-RU" dirty="0"/>
              <a:t>время года, местные погодные условия (туман, облачность, дождь), характер </a:t>
            </a:r>
            <a:r>
              <a:rPr lang="ru-RU" dirty="0" smtClean="0"/>
              <a:t>местности, продолжительность </a:t>
            </a:r>
            <a:r>
              <a:rPr lang="ru-RU" dirty="0"/>
              <a:t>светового </a:t>
            </a:r>
            <a:r>
              <a:rPr lang="ru-RU" dirty="0" smtClean="0"/>
              <a:t>дня, широта и высота над уровнем моря</a:t>
            </a:r>
          </a:p>
          <a:p>
            <a:endParaRPr lang="ru-RU" b="1" dirty="0" smtClean="0"/>
          </a:p>
          <a:p>
            <a:r>
              <a:rPr lang="ru-RU" b="1" dirty="0" smtClean="0"/>
              <a:t>Уровень </a:t>
            </a:r>
            <a:r>
              <a:rPr lang="ru-RU" b="1" dirty="0"/>
              <a:t>инсоляции </a:t>
            </a:r>
            <a:r>
              <a:rPr lang="ru-RU" dirty="0"/>
              <a:t>– усреднённое количество солнечной энергии, попадающей на 1м</a:t>
            </a:r>
            <a:r>
              <a:rPr lang="ru-RU" baseline="-25000" dirty="0"/>
              <a:t>2 </a:t>
            </a:r>
            <a:r>
              <a:rPr lang="ru-RU" dirty="0"/>
              <a:t>поверхности в сутки</a:t>
            </a:r>
          </a:p>
          <a:p>
            <a:endParaRPr lang="ru-RU" dirty="0" smtClean="0"/>
          </a:p>
          <a:p>
            <a:r>
              <a:rPr lang="ru-RU" b="1" dirty="0"/>
              <a:t>Солнечное сияние</a:t>
            </a:r>
            <a:r>
              <a:rPr lang="ru-RU" dirty="0"/>
              <a:t> — это освещенность земной поверхности прямыми солнечными </a:t>
            </a:r>
            <a:r>
              <a:rPr lang="ru-RU" dirty="0" smtClean="0"/>
              <a:t>лучами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Для Кирова</a:t>
            </a:r>
            <a:endParaRPr lang="ru-RU" b="1" dirty="0"/>
          </a:p>
          <a:p>
            <a:r>
              <a:rPr lang="ru-RU" smtClean="0"/>
              <a:t>Солнечное </a:t>
            </a:r>
            <a:r>
              <a:rPr lang="ru-RU" dirty="0"/>
              <a:t>сияние насчитывается менее 1700 час/ </a:t>
            </a:r>
            <a:r>
              <a:rPr lang="ru-RU" dirty="0" smtClean="0"/>
              <a:t>год </a:t>
            </a:r>
            <a:endParaRPr lang="ru-RU" dirty="0"/>
          </a:p>
          <a:p>
            <a:r>
              <a:rPr lang="ru-RU" dirty="0" smtClean="0"/>
              <a:t>Максимальный </a:t>
            </a:r>
            <a:r>
              <a:rPr lang="ru-RU" dirty="0" smtClean="0"/>
              <a:t>уровень инсоляции в г. Кирове в мае, июне и июле от 5,38 до 5,91 </a:t>
            </a:r>
            <a:r>
              <a:rPr lang="ru-RU" dirty="0" smtClean="0"/>
              <a:t>кВт-ч/м</a:t>
            </a:r>
            <a:r>
              <a:rPr lang="ru-RU" baseline="-25000" dirty="0" smtClean="0"/>
              <a:t>2</a:t>
            </a:r>
          </a:p>
          <a:p>
            <a:r>
              <a:rPr lang="ru-RU" dirty="0"/>
              <a:t>Средняя солнечная инсоляция 3,42 кВт-ч/м</a:t>
            </a:r>
            <a:r>
              <a:rPr lang="ru-RU" baseline="-25000" dirty="0"/>
              <a:t>2 </a:t>
            </a:r>
          </a:p>
          <a:p>
            <a:endParaRPr lang="ru-RU" baseline="-25000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</a:t>
            </a:r>
            <a:endParaRPr lang="ru-RU" b="1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9" y="836712"/>
            <a:ext cx="7632847" cy="5832648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Я понял, что </a:t>
            </a:r>
            <a:r>
              <a:rPr lang="ru-RU" sz="2600" dirty="0"/>
              <a:t>с</a:t>
            </a:r>
            <a:r>
              <a:rPr lang="ru-RU" sz="2600" dirty="0" smtClean="0"/>
              <a:t>олнечных </a:t>
            </a:r>
            <a:r>
              <a:rPr lang="ru-RU" sz="2600" dirty="0"/>
              <a:t>дней, по сравнению с центром России или с югом, у нас значительно меньше</a:t>
            </a:r>
            <a:r>
              <a:rPr lang="ru-RU" sz="2600" dirty="0" smtClean="0"/>
              <a:t>. </a:t>
            </a:r>
          </a:p>
          <a:p>
            <a:r>
              <a:rPr lang="ru-RU" sz="2600" dirty="0" smtClean="0"/>
              <a:t>Использовать солнечные батареи в Кирове малоэффективно. Солнечные модули будут </a:t>
            </a:r>
            <a:r>
              <a:rPr lang="ru-RU" sz="2600" dirty="0"/>
              <a:t>недогружены по выработке электрической энергии. </a:t>
            </a:r>
            <a:r>
              <a:rPr lang="ru-RU" sz="2600" dirty="0" smtClean="0"/>
              <a:t>Будут простаивать в пасмурные дни.</a:t>
            </a: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6668" y="3771903"/>
            <a:ext cx="4968552" cy="28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 marL="0" indent="0">
              <a:buNone/>
            </a:pPr>
            <a:r>
              <a:rPr lang="ru-RU" sz="6000" dirty="0" smtClean="0"/>
              <a:t>Спасибо за внимание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0291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632847" cy="59766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ПРЕДМЕТ ИССЛЕДОВАНИЯ: Целесообразность использования дома солнечных батарей</a:t>
            </a:r>
          </a:p>
          <a:p>
            <a:endParaRPr lang="ru-RU" dirty="0"/>
          </a:p>
          <a:p>
            <a:r>
              <a:rPr lang="ru-RU" dirty="0" smtClean="0"/>
              <a:t>ОБЪЕКТ ИССЛЕДОВАНИЯ: </a:t>
            </a:r>
            <a:r>
              <a:rPr lang="ru-RU" dirty="0" err="1" smtClean="0"/>
              <a:t>ветрогенератор</a:t>
            </a:r>
            <a:r>
              <a:rPr lang="ru-RU" dirty="0" smtClean="0"/>
              <a:t> с солнечным модулем, лампа и дневной свет</a:t>
            </a:r>
          </a:p>
          <a:p>
            <a:endParaRPr lang="ru-RU" dirty="0" smtClean="0"/>
          </a:p>
          <a:p>
            <a:r>
              <a:rPr lang="ru-RU" dirty="0" smtClean="0"/>
              <a:t>ГИПОТЕЗА: Солнечные батареи смогут заменить электричество в доме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5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632847" cy="597666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ЦЕЛЬ РАБОТЫ: </a:t>
            </a:r>
            <a:r>
              <a:rPr lang="ru-RU" dirty="0"/>
              <a:t>Исследовать </a:t>
            </a:r>
            <a:r>
              <a:rPr lang="ru-RU" dirty="0" smtClean="0"/>
              <a:t>возможности солнечных батарей</a:t>
            </a:r>
            <a:endParaRPr lang="ru-RU" dirty="0"/>
          </a:p>
          <a:p>
            <a:r>
              <a:rPr lang="ru-RU" dirty="0" smtClean="0"/>
              <a:t>ЗАДАЧИ:</a:t>
            </a:r>
          </a:p>
          <a:p>
            <a:pPr marL="514350" indent="-514350">
              <a:buAutoNum type="arabicParenR"/>
            </a:pPr>
            <a:r>
              <a:rPr lang="ru-RU" dirty="0" smtClean="0"/>
              <a:t>Найти информацию про солнечные батареи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Провести эксперименты на основании полученных знаний</a:t>
            </a:r>
          </a:p>
          <a:p>
            <a:pPr marL="514350" indent="-514350">
              <a:buAutoNum type="arabicParenR"/>
            </a:pPr>
            <a:r>
              <a:rPr lang="ru-RU" dirty="0" smtClean="0"/>
              <a:t>Сделать выводы из полученных данных</a:t>
            </a:r>
          </a:p>
          <a:p>
            <a:pPr marL="514350" indent="-514350">
              <a:buAutoNum type="arabicParenR"/>
            </a:pPr>
            <a:r>
              <a:rPr lang="ru-RU" dirty="0" smtClean="0"/>
              <a:t>Узнать, на сколько оправдано использование солнечных батарей в домашних условиях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35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848"/>
            <a:ext cx="7632847" cy="665351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ПОЧЕМУ Я РЕШИЛ ПРОВЕРИТЬ ЭТУ ГИПОТЕЗУ: Мне интересно, почему солнечные батареи мало используют в Кирове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5988" y="2658160"/>
            <a:ext cx="2131997" cy="1031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1398" y="3960210"/>
            <a:ext cx="1905509" cy="13480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9463" y="3952952"/>
            <a:ext cx="2070821" cy="1367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5658" y="2658161"/>
            <a:ext cx="2516991" cy="10588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8790" y="2658160"/>
            <a:ext cx="2085658" cy="1058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0849" y="3947918"/>
            <a:ext cx="2125139" cy="13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393" y="1094520"/>
            <a:ext cx="5913095" cy="56468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1839 году французский физик Александр Эдмон Беккерель</a:t>
            </a:r>
            <a:r>
              <a:rPr lang="ru-RU" dirty="0"/>
              <a:t> открыл эффект преобразования света в электричество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Фотоэлектрический эффект</a:t>
            </a:r>
            <a:r>
              <a:rPr lang="ru-RU" dirty="0" smtClean="0"/>
              <a:t> лёг в основу солнечных батарей.</a:t>
            </a:r>
          </a:p>
          <a:p>
            <a:endParaRPr lang="ru-RU" dirty="0" smtClean="0"/>
          </a:p>
          <a:p>
            <a:r>
              <a:rPr lang="ru-RU" dirty="0" smtClean="0"/>
              <a:t>Он заметил, что ток, протекающий между электродами, при свете возрастает по сравнению с величиной тока в темноте</a:t>
            </a:r>
          </a:p>
          <a:p>
            <a:endParaRPr lang="ru-RU" dirty="0" smtClean="0"/>
          </a:p>
          <a:p>
            <a:r>
              <a:rPr lang="ru-RU" dirty="0"/>
              <a:t>Эдмон </a:t>
            </a:r>
            <a:r>
              <a:rPr lang="ru-RU" dirty="0" smtClean="0"/>
              <a:t>Беккерель нашёл </a:t>
            </a:r>
            <a:r>
              <a:rPr lang="ru-RU" dirty="0"/>
              <a:t>применение этому эффекту, разработав на его основе </a:t>
            </a:r>
            <a:r>
              <a:rPr lang="ru-RU" b="1" dirty="0"/>
              <a:t>актинограф</a:t>
            </a:r>
            <a:r>
              <a:rPr lang="ru-RU" dirty="0"/>
              <a:t> — прибор для регистрации интенсивности </a:t>
            </a:r>
            <a:r>
              <a:rPr lang="ru-RU" dirty="0" smtClean="0"/>
              <a:t>света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8265" y="2952046"/>
            <a:ext cx="192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Эдмон Беккерель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8488" y="882849"/>
            <a:ext cx="1493673" cy="21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393" y="1094520"/>
            <a:ext cx="5488761" cy="56468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Первый прототип солнечной батареи сделал в 1883 году американский изобретатель Чарльз </a:t>
            </a:r>
            <a:r>
              <a:rPr lang="ru-RU" sz="2400" dirty="0" err="1" smtClean="0"/>
              <a:t>Фриттс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Устройство первой солнечной батареи представляло из себя полупроводник, покрытий сверхтонким слоем золота</a:t>
            </a:r>
          </a:p>
          <a:p>
            <a:endParaRPr lang="ru-RU" sz="2400" dirty="0" smtClean="0"/>
          </a:p>
          <a:p>
            <a:r>
              <a:rPr lang="ru-RU" sz="2400" dirty="0" smtClean="0"/>
              <a:t> Эффективность батареи была около 1%. Сейчас – около 20%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05425" y="2952046"/>
            <a:ext cx="176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Чарльз </a:t>
            </a:r>
            <a:r>
              <a:rPr lang="ru-RU" dirty="0" err="1" smtClean="0"/>
              <a:t>Фриттс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34341" y="4735789"/>
            <a:ext cx="2060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солнечные батареи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7161" y="1096624"/>
            <a:ext cx="1535277" cy="1880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4154" y="3408565"/>
            <a:ext cx="2141294" cy="118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1676" y="1652818"/>
            <a:ext cx="2667372" cy="37533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схему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3649" y="1340768"/>
            <a:ext cx="6624736" cy="4880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Нам понадобиться: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Коробка передач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Лопасти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Проводники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Солнечный модуль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Опора</a:t>
            </a:r>
          </a:p>
          <a:p>
            <a:pPr>
              <a:buNone/>
            </a:pPr>
            <a:endParaRPr lang="ru-RU" sz="2400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844153" y="4185460"/>
            <a:ext cx="3816079" cy="6424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17291" y="2461552"/>
            <a:ext cx="2548071" cy="391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3849" y="2919788"/>
            <a:ext cx="3240359" cy="493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97211" y="3339697"/>
            <a:ext cx="3268151" cy="4744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320545" y="3900009"/>
            <a:ext cx="2720649" cy="474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готова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89" y="1289446"/>
            <a:ext cx="3078651" cy="41048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23" y="1289446"/>
            <a:ext cx="3078651" cy="4104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спереди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55892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 сзади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</a:t>
            </a:r>
            <a:r>
              <a:rPr lang="ru-RU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361773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Запускаем работу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ветрогенератора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от солнечного света и с дополнительным источником света</a:t>
            </a: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Ветрогенератор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работает при дневном свете. Не хватает яркости света. Но лопасти крутятся при дополнительном источнике света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2854" y="3218880"/>
            <a:ext cx="1800200" cy="2205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218880"/>
            <a:ext cx="1774291" cy="2205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9205" y="542732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включена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543022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Лампа выключена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c262c4727ec8456dd142cb211c0c9e8586a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Полина Караваева_1Б</Template>
  <TotalTime>490</TotalTime>
  <Words>548</Words>
  <Application>Microsoft Office PowerPoint</Application>
  <PresentationFormat>Экран (4:3)</PresentationFormat>
  <Paragraphs>149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«Стоит ли использовать солнечные батареи в Кирове               и  Кировской  области»  </vt:lpstr>
      <vt:lpstr>Презентация PowerPoint</vt:lpstr>
      <vt:lpstr>Презентация PowerPoint</vt:lpstr>
      <vt:lpstr>Презентация PowerPoint</vt:lpstr>
      <vt:lpstr>Историческая справка</vt:lpstr>
      <vt:lpstr>Историческая справка</vt:lpstr>
      <vt:lpstr>Собираем схему</vt:lpstr>
      <vt:lpstr>Схема готова</vt:lpstr>
      <vt:lpstr>ЭКСПЕРИМЕНТ 1</vt:lpstr>
      <vt:lpstr>ЭКСПЕРИМЕНТ 2</vt:lpstr>
      <vt:lpstr>ЭКСПЕРИМЕНТ 3</vt:lpstr>
      <vt:lpstr>ИТОГИ ЭКСПЕРИМЕНТОВ</vt:lpstr>
      <vt:lpstr>ИТОГИ ЭКСПЕРИМЕНТОВ</vt:lpstr>
      <vt:lpstr>ИССЛЕДОВАНИЕ</vt:lpstr>
      <vt:lpstr>Презентация PowerPoint</vt:lpstr>
      <vt:lpstr>Вывод</vt:lpstr>
      <vt:lpstr>Презентация PowerPoint</vt:lpstr>
    </vt:vector>
  </TitlesOfParts>
  <Company/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Загадочное  изменение цвета</dc:title>
  <dc:creator>Buk_K&amp;L</dc:creator>
  <dc:description>Шаблон презентации с сайта https://presentation-creation.ru/</dc:description>
  <cp:lastModifiedBy>Buk_K&amp;L</cp:lastModifiedBy>
  <cp:revision>46</cp:revision>
  <dcterms:created xsi:type="dcterms:W3CDTF">2024-12-09T00:54:06Z</dcterms:created>
  <dcterms:modified xsi:type="dcterms:W3CDTF">2025-02-10T03:33:56Z</dcterms:modified>
</cp:coreProperties>
</file>