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6"/>
  </p:handoutMasterIdLst>
  <p:sldIdLst>
    <p:sldId id="256" r:id="rId3"/>
    <p:sldId id="257" r:id="rId4"/>
    <p:sldId id="258" r:id="rId5"/>
    <p:sldId id="322" r:id="rId7"/>
    <p:sldId id="302" r:id="rId8"/>
    <p:sldId id="303" r:id="rId9"/>
    <p:sldId id="316" r:id="rId10"/>
    <p:sldId id="320" r:id="rId11"/>
    <p:sldId id="308" r:id="rId12"/>
    <p:sldId id="326" r:id="rId13"/>
    <p:sldId id="330" r:id="rId14"/>
    <p:sldId id="334" r:id="rId15"/>
  </p:sldIdLst>
  <p:sldSz cx="9144000" cy="51415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7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EA5514"/>
    <a:srgbClr val="FBE22D"/>
    <a:srgbClr val="98D2E3"/>
    <a:srgbClr val="A9D25A"/>
    <a:srgbClr val="EB4544"/>
    <a:srgbClr val="7BBFAA"/>
    <a:srgbClr val="F5D805"/>
    <a:srgbClr val="C24710"/>
    <a:srgbClr val="FC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80" y="-276"/>
      </p:cViewPr>
      <p:guideLst>
        <p:guide orient="horz" pos="1617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7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0D77-675F-4030-AD1B-4A6B1A0999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A185-F9DB-4B92-A1A8-CCD8A76DEA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4065-6D17-4A3A-91E4-21B75217D3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F8CD-9200-4504-81DD-97A3817DB8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92315" y="842645"/>
            <a:ext cx="1843405" cy="14693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472114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148514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967288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83339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86639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904164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567739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958264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770814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027104" y="242697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278814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523164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240589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437314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967414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8473759" y="256698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653214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646864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621464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392864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589714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586539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513514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6408739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6478589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754814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6269039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6002339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6939599" y="2766378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1259840" y="-510540"/>
            <a:ext cx="6811645" cy="1546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zh-CN" sz="3200" b="1" dirty="0">
              <a:solidFill>
                <a:srgbClr val="EA551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Федеральное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государственное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бюджетное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образовательное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учреждение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высшего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профессионального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образования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«Волгоградская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государственная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академия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физической</a:t>
            </a: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культуры»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ru-RU" altLang="zh-CN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3200" b="1" dirty="0">
                <a:solidFill>
                  <a:srgbClr val="EA551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Спортивные сооружения, оборудование и экипировка в тхэквондо ГТФ</a:t>
            </a:r>
            <a:endParaRPr lang="ru-RU" altLang="zh-CN" sz="3200" b="1" dirty="0">
              <a:solidFill>
                <a:srgbClr val="EA5514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4" name="Text Box 19"/>
          <p:cNvSpPr txBox="1">
            <a:spLocks noChangeArrowheads="1"/>
          </p:cNvSpPr>
          <p:nvPr/>
        </p:nvSpPr>
        <p:spPr bwMode="auto">
          <a:xfrm>
            <a:off x="4223369" y="4207545"/>
            <a:ext cx="478599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r"/>
            <a:r>
              <a:rPr lang="ru-RU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Работу </a:t>
            </a:r>
            <a:r>
              <a:rPr lang="ru-RU" sz="1400" b="1" dirty="0" smtClean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выполнила</a:t>
            </a:r>
            <a:r>
              <a:rPr lang="en-US" sz="1400" b="1" dirty="0" smtClean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r>
              <a:rPr lang="ru-RU" sz="1400" b="1" dirty="0" smtClean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Мединцова Полина Викторовна.</a:t>
            </a:r>
            <a:endParaRPr lang="ru-RU" sz="1400" b="1" dirty="0">
              <a:solidFill>
                <a:srgbClr val="18276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Студент 3</a:t>
            </a:r>
            <a:r>
              <a:rPr lang="ru-RU" sz="1400" b="1" dirty="0" smtClean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01ФКб </a:t>
            </a:r>
            <a:r>
              <a:rPr lang="ru-RU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группы ФГБОУ ВО </a:t>
            </a:r>
            <a:r>
              <a:rPr lang="en-US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ru-RU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ВГАФК</a:t>
            </a:r>
            <a:r>
              <a:rPr lang="en-US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endParaRPr lang="ru-RU" sz="1400" b="1" dirty="0">
              <a:solidFill>
                <a:srgbClr val="18276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                               </a:t>
            </a:r>
            <a:r>
              <a:rPr lang="ru-RU" sz="1400" b="1" dirty="0" smtClean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Руководитель</a:t>
            </a:r>
            <a:r>
              <a:rPr lang="en-US" sz="1400" b="1" dirty="0" smtClean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ru-RU" sz="1400" b="1" dirty="0">
              <a:solidFill>
                <a:srgbClr val="18276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1400" b="1" dirty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Лущик Ирина </a:t>
            </a:r>
            <a:r>
              <a:rPr lang="ru-RU" sz="1400" b="1" dirty="0" smtClean="0">
                <a:solidFill>
                  <a:srgbClr val="1827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Владимировна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 tmFilter="0,0; .5, 1; 1, 1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4" fill="hold" grpId="0" nodeType="withEffect" p14:presetBounceEnd="6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bldLvl="0" animBg="1"/>
          <p:bldP spid="17" grpId="1" bldLvl="0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bldLvl="0" animBg="1"/>
          <p:bldP spid="23" grpId="1" bldLvl="0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bldLvl="0" animBg="1"/>
          <p:bldP spid="1030" grpId="1" bldLvl="0" animBg="1"/>
          <p:bldP spid="112" grpId="0"/>
          <p:bldP spid="12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 tmFilter="0,0; .5, 1; 1, 1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4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bldLvl="0" animBg="1"/>
          <p:bldP spid="17" grpId="1" bldLvl="0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bldLvl="0" animBg="1"/>
          <p:bldP spid="23" grpId="1" bldLvl="0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bldLvl="0" animBg="1"/>
          <p:bldP spid="1030" grpId="1" bldLvl="0" animBg="1"/>
          <p:bldP spid="112" grpId="0"/>
          <p:bldP spid="124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7428044" y="1743222"/>
            <a:ext cx="1218322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Add your words here,according to your need to draw the text box size.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Please read the instructions and more work at the end of the manual template.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1043623" y="194531"/>
            <a:ext cx="884555" cy="41529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t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b="1" dirty="0">
                <a:ln w="6350">
                  <a:noFill/>
                </a:ln>
                <a:solidFill>
                  <a:srgbClr val="EA55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Форма</a:t>
            </a:r>
            <a:endParaRPr lang="ru-RU" altLang="zh-CN" b="1" dirty="0">
              <a:ln w="6350">
                <a:noFill/>
              </a:ln>
              <a:solidFill>
                <a:srgbClr val="EA55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2185" y="266700"/>
            <a:ext cx="7557770" cy="4807585"/>
          </a:xfrm>
          <a:prstGeom prst="rect">
            <a:avLst/>
          </a:prstGeom>
          <a:ln w="28575">
            <a:solidFill>
              <a:srgbClr val="E46C0A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7" grpId="0" bldLvl="0" animBg="1"/>
      <p:bldP spid="87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226570" y="-7062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415675" y="2336647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539762" y="292243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 cstate="print">
            <a:lum bright="6000"/>
          </a:blip>
          <a:stretch>
            <a:fillRect/>
          </a:stretch>
        </p:blipFill>
        <p:spPr>
          <a:xfrm>
            <a:off x="4974590" y="698500"/>
            <a:ext cx="1736725" cy="1743075"/>
          </a:xfrm>
          <a:prstGeom prst="rect">
            <a:avLst/>
          </a:prstGeom>
        </p:spPr>
      </p:pic>
      <p:pic>
        <p:nvPicPr>
          <p:cNvPr id="13" name="Рисунок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0405" y="182880"/>
            <a:ext cx="1720215" cy="1720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3890" y="2642235"/>
            <a:ext cx="2743200" cy="205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bldLvl="0" animBg="1"/>
      <p:bldP spid="14" grpId="1" bldLvl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bldLvl="0" animBg="1"/>
      <p:bldP spid="32" grpId="1" bldLvl="0" animBg="1"/>
      <p:bldP spid="33" grpId="0" bldLvl="0" animBg="1"/>
      <p:bldP spid="33" grpId="1" bldLvl="0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472114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148514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967288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83339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86639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904164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107239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567739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958264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770814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992939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278814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523164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240589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437314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967414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634039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653214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646864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621464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392864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589714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586539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513514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6408739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6478589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754814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6269039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6002339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586414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488518" y="2138819"/>
            <a:ext cx="47586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5400" dirty="0" smtClean="0"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Спасибо за внимание</a:t>
            </a:r>
            <a:r>
              <a:rPr lang="en-US" altLang="zh-CN" sz="5400" dirty="0" smtClean="0"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!</a:t>
            </a:r>
            <a:endParaRPr lang="en-US" altLang="zh-CN" sz="5400" dirty="0" smtClean="0">
              <a:solidFill>
                <a:srgbClr val="EA5514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5977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423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5248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548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6073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9460" y="688340"/>
            <a:ext cx="1790700" cy="1749425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altLang="zh-CN">
              <a:solidFill>
                <a:schemeClr val="tx1"/>
              </a:solidFill>
            </a:endParaRPr>
          </a:p>
          <a:p>
            <a:pPr algn="ctr"/>
            <a:r>
              <a:rPr lang="ru-RU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endParaRPr lang="ru-RU" altLang="zh-CN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Тхэквондо</a:t>
            </a:r>
            <a:endParaRPr lang="ru-RU" altLang="zh-CN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zh-CN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ГТФ</a:t>
            </a:r>
            <a:endParaRPr lang="ru-RU" altLang="zh-CN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648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10173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723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848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723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5073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498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9223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0677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5123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773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373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773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1419" y="5009198"/>
            <a:ext cx="231447" cy="231447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448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423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648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498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723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052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5752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1677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3203322" y="842382"/>
            <a:ext cx="520573" cy="520573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202686" y="914527"/>
            <a:ext cx="520574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1</a:t>
            </a:r>
            <a:endParaRPr lang="en-US" altLang="zh-CN" sz="2400" dirty="0" smtClean="0">
              <a:solidFill>
                <a:srgbClr val="FCFBF7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202052" y="1994850"/>
            <a:ext cx="520573" cy="520573"/>
          </a:xfrm>
          <a:prstGeom prst="ellipse">
            <a:avLst/>
          </a:prstGeom>
          <a:noFill/>
          <a:ln>
            <a:solidFill>
              <a:srgbClr val="EA551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3203321" y="2037150"/>
            <a:ext cx="520574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2</a:t>
            </a:r>
            <a:endParaRPr lang="en-US" altLang="zh-CN" sz="2400" dirty="0" smtClean="0"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3257932" y="3390570"/>
            <a:ext cx="520573" cy="520573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3259201" y="3465890"/>
            <a:ext cx="520574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3</a:t>
            </a:r>
            <a:endParaRPr lang="en-US" altLang="zh-CN" sz="2400" dirty="0" smtClean="0">
              <a:solidFill>
                <a:srgbClr val="FCFBF7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780155" y="626741"/>
            <a:ext cx="5412740" cy="10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Вид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спорта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«тхэквондо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ГТФ»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далее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–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ТКД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ГТФ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 —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научно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обоснованный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способ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использования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своего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тела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целях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самообороны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позволяющий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результате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интенсивных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физических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духовных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тренировок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необычайно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расширить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диапазон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индивидуальных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возможностей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человека</a:t>
            </a:r>
            <a:endParaRPr lang="en-US" altLang="ru-RU" sz="11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ru-RU" sz="11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3129026" y="3911005"/>
            <a:ext cx="520574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5</a:t>
            </a:r>
            <a:endParaRPr lang="en-US" altLang="zh-CN" sz="2400" dirty="0" smtClean="0">
              <a:solidFill>
                <a:srgbClr val="FCFBF7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3773170" y="1799590"/>
            <a:ext cx="5241290" cy="9309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Корейское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«тхэ»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означает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«выполнение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удара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ногой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прыжке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или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полете»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«квон»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—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«кулак»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«до»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—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«искусство»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«путь»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—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путь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истины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проторенный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прошлом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покрытый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святостью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мудростью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Соединив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все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вместе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получаем</a:t>
            </a:r>
            <a:r>
              <a:rPr lang="ru-RU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слово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«тхэквондо»</a:t>
            </a:r>
            <a:r>
              <a:rPr lang="ru-RU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которое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обозначает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систему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духовной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тренировки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технику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самообороны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без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оружия</a:t>
            </a:r>
            <a:endParaRPr lang="ru-RU" altLang="en-US" sz="11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7" name="Текстовое поле 36"/>
          <p:cNvSpPr txBox="1"/>
          <p:nvPr/>
        </p:nvSpPr>
        <p:spPr>
          <a:xfrm>
            <a:off x="3996055" y="3064510"/>
            <a:ext cx="4909820" cy="1276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en-US" sz="11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На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данный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момент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ТКД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ГТФ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имеет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своём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составе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следующие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дисциплины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: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хъёнг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формальный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комплекс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–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личные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командные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поединок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личный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командный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стоп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-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балл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личный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командный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силовое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разбивание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разбивание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досок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–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личное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командное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специальная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техника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разбивание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досок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прыжке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–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личная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командная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),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парные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хъёнги</a:t>
            </a:r>
            <a:endParaRPr lang="ru-RU" altLang="en-US" sz="11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15715" y="410717"/>
            <a:ext cx="5328285" cy="1202184"/>
          </a:xfrm>
          <a:prstGeom prst="round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22700" y="1727835"/>
            <a:ext cx="5328285" cy="1217295"/>
          </a:xfrm>
          <a:prstGeom prst="round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4610" y="3074670"/>
            <a:ext cx="5269230" cy="1380490"/>
          </a:xfrm>
          <a:prstGeom prst="round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mph" presetSubtype="0" autoRev="1" fill="hold" grpId="1" nodeType="withEffect">
                                  <p:stCondLst>
                                    <p:cond delay="7400"/>
                                  </p:stCondLst>
                                  <p:childTnLst>
                                    <p:animScale>
                                      <p:cBhvr>
                                        <p:cTn id="249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bldLvl="0" animBg="1"/>
      <p:bldP spid="10" grpId="1" bldLvl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bldLvl="0" animBg="1"/>
      <p:bldP spid="36" grpId="1" bldLvl="0" animBg="1"/>
      <p:bldP spid="40" grpId="0"/>
      <p:bldP spid="40" grpId="1"/>
      <p:bldP spid="42" grpId="0" bldLvl="0" animBg="1"/>
      <p:bldP spid="42" grpId="1" bldLvl="0" animBg="1"/>
      <p:bldP spid="43" grpId="0"/>
      <p:bldP spid="43" grpId="1"/>
      <p:bldP spid="45" grpId="0" bldLvl="0" animBg="1"/>
      <p:bldP spid="45" grpId="1" bldLvl="0" animBg="1"/>
      <p:bldP spid="46" grpId="0"/>
      <p:bldP spid="46" grpId="1"/>
      <p:bldP spid="47" grpId="0"/>
      <p:bldP spid="47" grpId="1"/>
      <p:bldP spid="55" grpId="0"/>
      <p:bldP spid="55" grpId="1"/>
      <p:bldP spid="20" grpId="0"/>
      <p:bldP spid="20" grpId="1"/>
      <p:bldP spid="37" grpId="0"/>
      <p:bldP spid="37" grpId="1"/>
      <p:bldP spid="2" grpId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08670" y="2115428"/>
            <a:ext cx="5476875" cy="2670810"/>
          </a:xfrm>
          <a:prstGeom prst="rect">
            <a:avLst/>
          </a:prstGeom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80854" y="-380683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174238" y="2730335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-167833" y="914782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907580" y="-16510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2627795" y="192252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31498" y="1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-57983" y="235519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771732" y="-207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2196029" y="117762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27220" y="281089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1174031" y="1586731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10511" y="1393562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863273" y="2024236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044073" y="257128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3060200" y="41101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944627" y="-26437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1979907" y="155607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3347936" y="165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39663" y="41054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671097" y="126110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1455758" y="240491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1044075" y="304213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5873" y="1744568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altLang="zh-CN" sz="1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843530" y="122555"/>
            <a:ext cx="5080000" cy="1148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r>
              <a:rPr lang="ru-RU" altLang="zh-CN" sz="1600" b="1" i="0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Физкультурно-спортивные залы</a:t>
            </a:r>
            <a:endParaRPr lang="ru-RU" altLang="zh-CN" sz="1600" b="1" i="0" dirty="0" smtClean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sz="1600" b="1" i="0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С</a:t>
            </a:r>
            <a:r>
              <a:rPr lang="ru-RU" altLang="en-US" sz="1600" b="1" i="0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П</a:t>
            </a:r>
            <a:r>
              <a:rPr lang="en-US" altLang="zh-CN" sz="1600" b="1" i="0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31-112-2004 </a:t>
            </a:r>
            <a:r>
              <a:rPr lang="ru-RU" altLang="en-US" sz="1600" b="1" i="0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Часть </a:t>
            </a:r>
            <a:r>
              <a:rPr lang="en-US" altLang="en-US" sz="1600" b="1" i="0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I</a:t>
            </a:r>
            <a:endParaRPr lang="en-US" altLang="zh-CN" sz="1600" b="1" i="0" dirty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algn="ctr"/>
            <a:r>
              <a:rPr lang="ru-RU" altLang="zh-CN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Залы для бокса,</a:t>
            </a:r>
            <a:endParaRPr lang="ru-RU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zh-CN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борьбы и тяжёлой атлетики</a:t>
            </a:r>
            <a:endParaRPr lang="ru-RU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altLang="zh-CN" sz="1600" b="1" i="0" dirty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411730" y="1058545"/>
            <a:ext cx="6567805" cy="105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buFont typeface="Wingdings" panose="05000000000000000000" charset="0"/>
              <a:buNone/>
            </a:pPr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Залы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для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учебно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-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тренировочных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занятий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по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боксу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борьбе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ru-RU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тяжелой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атлетике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целесообразно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проектировать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составе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многозальных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спортивных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корпусов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или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других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общественных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зданий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клубов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домов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культуры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.).</a:t>
            </a:r>
            <a:r>
              <a:rPr lang="ru-RU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Размеры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пропускную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способность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залов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см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в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таблице</a:t>
            </a: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.</a:t>
            </a:r>
            <a:endParaRPr lang="en-US" alt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altLang="ru-RU" sz="1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altLang="ru-RU" sz="1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31820" y="4515485"/>
            <a:ext cx="5274310" cy="269875"/>
          </a:xfrm>
          <a:prstGeom prst="round2Diag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665" y="2065655"/>
            <a:ext cx="2112010" cy="2921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41630" y="2045335"/>
            <a:ext cx="2138045" cy="2962910"/>
          </a:xfrm>
          <a:prstGeom prst="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4" grpId="0" bldLvl="0" animBg="1"/>
      <p:bldP spid="3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7739992" y="288703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37"/>
          <p:cNvSpPr>
            <a:spLocks noChangeArrowheads="1"/>
          </p:cNvSpPr>
          <p:nvPr/>
        </p:nvSpPr>
        <p:spPr bwMode="auto">
          <a:xfrm>
            <a:off x="7797935" y="3002610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altLang="zh-CN" sz="1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36"/>
          <p:cNvSpPr>
            <a:spLocks noChangeArrowheads="1"/>
          </p:cNvSpPr>
          <p:nvPr/>
        </p:nvSpPr>
        <p:spPr bwMode="auto">
          <a:xfrm>
            <a:off x="7379732" y="437087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6"/>
          <p:cNvSpPr/>
          <p:nvPr/>
        </p:nvSpPr>
        <p:spPr bwMode="auto">
          <a:xfrm>
            <a:off x="1353185" y="2858770"/>
            <a:ext cx="1577340" cy="1757045"/>
          </a:xfrm>
          <a:custGeom>
            <a:avLst/>
            <a:gdLst>
              <a:gd name="T0" fmla="*/ 0 w 373"/>
              <a:gd name="T1" fmla="*/ 342 h 373"/>
              <a:gd name="T2" fmla="*/ 31 w 373"/>
              <a:gd name="T3" fmla="*/ 373 h 373"/>
              <a:gd name="T4" fmla="*/ 373 w 373"/>
              <a:gd name="T5" fmla="*/ 373 h 373"/>
              <a:gd name="T6" fmla="*/ 373 w 373"/>
              <a:gd name="T7" fmla="*/ 0 h 373"/>
              <a:gd name="T8" fmla="*/ 0 w 373"/>
              <a:gd name="T9" fmla="*/ 0 h 373"/>
              <a:gd name="T10" fmla="*/ 0 w 373"/>
              <a:gd name="T11" fmla="*/ 34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0" y="342"/>
                </a:moveTo>
                <a:cubicBezTo>
                  <a:pt x="0" y="359"/>
                  <a:pt x="14" y="373"/>
                  <a:pt x="31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0"/>
                  <a:pt x="373" y="0"/>
                  <a:pt x="373" y="0"/>
                </a:cubicBezTo>
                <a:cubicBezTo>
                  <a:pt x="0" y="0"/>
                  <a:pt x="0" y="0"/>
                  <a:pt x="0" y="0"/>
                </a:cubicBezTo>
                <a:lnTo>
                  <a:pt x="0" y="342"/>
                </a:lnTo>
                <a:close/>
              </a:path>
            </a:pathLst>
          </a:cu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ru-RU" altLang="en-US" sz="1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Залы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для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спортивных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игр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бокса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борьбы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endParaRPr lang="en-US" altLang="ru-RU" sz="1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общей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физической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подготовки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ОФП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),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аэробики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помещения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для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тренажеров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допускается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размещать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любом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этаже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здания</a:t>
            </a:r>
            <a:endParaRPr lang="en-US" altLang="ru-RU" sz="1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644390" y="2883535"/>
            <a:ext cx="1577340" cy="1773555"/>
          </a:xfrm>
          <a:prstGeom prst="rect">
            <a:avLst/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1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Раздевальные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для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занимающихся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должны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как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правило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непосредственно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примыкать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спортивному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залу</a:t>
            </a:r>
            <a:r>
              <a:rPr lang="ru-RU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которые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предназначаются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только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для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перемещения</a:t>
            </a:r>
            <a:r>
              <a:rPr lang="en-US" altLang="ru-RU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спортсменов</a:t>
            </a:r>
            <a:endParaRPr lang="en-US" altLang="ru-RU" sz="1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ru-RU" sz="1000" b="1">
              <a:ln w="6350"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979420" y="857885"/>
            <a:ext cx="1577340" cy="1918335"/>
          </a:xfrm>
          <a:prstGeom prst="rect">
            <a:avLst/>
          </a:prstGeom>
          <a:solidFill>
            <a:srgbClr val="EA5514"/>
          </a:solidFill>
          <a:ln w="6350" cap="flat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254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Инвентарные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при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спортивных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залах</a:t>
            </a:r>
            <a:r>
              <a:rPr lang="ru-RU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должны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располагаться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смежно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этими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залами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сообщаться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ними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через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проемы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Пол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инвентарной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устраивается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одной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отметке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полом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зала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без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порога</a:t>
            </a:r>
            <a:endParaRPr lang="en-US" altLang="ru-RU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4677196" y="3535635"/>
            <a:ext cx="144016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6283325" y="874395"/>
            <a:ext cx="1577340" cy="1947545"/>
          </a:xfrm>
          <a:custGeom>
            <a:avLst/>
            <a:gdLst>
              <a:gd name="T0" fmla="*/ 373 w 373"/>
              <a:gd name="T1" fmla="*/ 31 h 373"/>
              <a:gd name="T2" fmla="*/ 342 w 373"/>
              <a:gd name="T3" fmla="*/ 0 h 373"/>
              <a:gd name="T4" fmla="*/ 0 w 373"/>
              <a:gd name="T5" fmla="*/ 0 h 373"/>
              <a:gd name="T6" fmla="*/ 0 w 373"/>
              <a:gd name="T7" fmla="*/ 373 h 373"/>
              <a:gd name="T8" fmla="*/ 373 w 373"/>
              <a:gd name="T9" fmla="*/ 373 h 373"/>
              <a:gd name="T10" fmla="*/ 373 w 373"/>
              <a:gd name="T11" fmla="*/ 3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73" y="31"/>
                </a:moveTo>
                <a:cubicBezTo>
                  <a:pt x="373" y="14"/>
                  <a:pt x="359" y="0"/>
                  <a:pt x="3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3"/>
                  <a:pt x="0" y="373"/>
                  <a:pt x="0" y="373"/>
                </a:cubicBezTo>
                <a:cubicBezTo>
                  <a:pt x="373" y="373"/>
                  <a:pt x="373" y="373"/>
                  <a:pt x="373" y="373"/>
                </a:cubicBezTo>
                <a:lnTo>
                  <a:pt x="373" y="31"/>
                </a:lnTo>
                <a:close/>
              </a:path>
            </a:pathLst>
          </a:custGeom>
          <a:solidFill>
            <a:srgbClr val="EA5514"/>
          </a:solidFill>
          <a:ln w="6350">
            <a:solidFill>
              <a:srgbClr val="FC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1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Высота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вспомогательных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помещений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от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пола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потолка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принимается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как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правило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</a:t>
            </a:r>
            <a:r>
              <a:rPr lang="ru-RU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ru-R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3,0 </a:t>
            </a: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</a:t>
            </a:r>
            <a:endParaRPr lang="en-US" altLang="en-US" sz="1000" b="1">
              <a:ln w="6350">
                <a:noFill/>
              </a:ln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00670" y="3855720"/>
            <a:ext cx="1276350" cy="128587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286000" y="122555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lang="ru-RU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+mn-ea"/>
              </a:rPr>
              <a:t>Физкультурно-спортивные залы</a:t>
            </a:r>
            <a:endParaRPr lang="ru-RU" altLang="zh-CN" b="1" i="0" dirty="0" smtClean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0" indent="0" algn="ctr"/>
            <a:r>
              <a:rPr lang="en-US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+mn-ea"/>
              </a:rPr>
              <a:t>С</a:t>
            </a:r>
            <a:r>
              <a:rPr lang="ru-RU" altLang="en-US" b="1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+mn-ea"/>
              </a:rPr>
              <a:t>П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+mn-ea"/>
              </a:rPr>
              <a:t> 31-112-2004 </a:t>
            </a:r>
            <a:r>
              <a:rPr lang="ru-RU" altLang="en-US" b="1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+mn-ea"/>
              </a:rPr>
              <a:t>Часть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+mn-ea"/>
              </a:rPr>
              <a:t>I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0645" y="885190"/>
            <a:ext cx="1628775" cy="1916430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6245" y="2858770"/>
            <a:ext cx="1610995" cy="1798320"/>
          </a:xfrm>
          <a:prstGeom prst="rect">
            <a:avLst/>
          </a:prstGeom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8880" y="2821305"/>
            <a:ext cx="1600200" cy="1907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5810" y="873760"/>
            <a:ext cx="1688465" cy="19342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21" grpId="0" bldLvl="0" animBg="1"/>
      <p:bldP spid="24" grpId="0" bldLvl="0" animBg="1"/>
      <p:bldP spid="23" grpId="0" bldLvl="0" animBg="1"/>
      <p:bldP spid="60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8172274" y="122357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8315740" y="827519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8714823" y="675149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8520165" y="5283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54150" y="876300"/>
            <a:ext cx="5842635" cy="400177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Текстовое поле 7"/>
          <p:cNvSpPr txBox="1"/>
          <p:nvPr/>
        </p:nvSpPr>
        <p:spPr>
          <a:xfrm>
            <a:off x="2123440" y="52705"/>
            <a:ext cx="4572000" cy="660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Габаритные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схемы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площадок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арен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для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соревнований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</a:t>
            </a:r>
            <a:r>
              <a:rPr lang="ru-RU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восточны</a:t>
            </a:r>
            <a:r>
              <a:rPr lang="ru-RU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</a:t>
            </a:r>
            <a:r>
              <a:rPr lang="en-US" alt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единоборст</a:t>
            </a:r>
            <a:r>
              <a:rPr lang="ru-RU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вам</a:t>
            </a:r>
            <a:endParaRPr lang="ru-RU" alt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2"/>
          <p:cNvSpPr>
            <a:spLocks noChangeArrowheads="1"/>
          </p:cNvSpPr>
          <p:nvPr/>
        </p:nvSpPr>
        <p:spPr bwMode="auto">
          <a:xfrm>
            <a:off x="896938" y="2083285"/>
            <a:ext cx="1679575" cy="2107703"/>
          </a:xfrm>
          <a:prstGeom prst="rect">
            <a:avLst/>
          </a:prstGeom>
          <a:solidFill>
            <a:srgbClr val="EA5514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prstClr val="white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2786380" y="2083435"/>
            <a:ext cx="1710055" cy="2107565"/>
          </a:xfrm>
          <a:prstGeom prst="rect">
            <a:avLst/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4676775" y="2083285"/>
            <a:ext cx="1679575" cy="2107703"/>
          </a:xfrm>
          <a:prstGeom prst="rect">
            <a:avLst/>
          </a:prstGeom>
          <a:solidFill>
            <a:srgbClr val="EA5514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prstClr val="white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6660515" y="2083285"/>
            <a:ext cx="1679575" cy="2107703"/>
          </a:xfrm>
          <a:prstGeom prst="rect">
            <a:avLst/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6684962" y="2302361"/>
            <a:ext cx="144145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
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916305" y="940435"/>
            <a:ext cx="1655445" cy="83883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 cap="flat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 algn="ctr"/>
            <a:r>
              <a:rPr lang="en-US" altLang="en-US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Груша</a:t>
            </a:r>
            <a:r>
              <a:rPr lang="en-US" altLang="ru-RU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насыпная</a:t>
            </a:r>
            <a:r>
              <a:rPr lang="en-US" altLang="ru-RU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en-US" altLang="en-US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подвесная</a:t>
            </a:r>
            <a:r>
              <a:rPr lang="en-US" altLang="ru-RU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en-US" sz="1400" b="1" dirty="0">
              <a:ln w="6350">
                <a:noFill/>
              </a:ln>
              <a:solidFill>
                <a:prstClr val="white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696845" y="982345"/>
            <a:ext cx="1828800" cy="786765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 algn="ctr"/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Кольца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гимнастические</a:t>
            </a:r>
            <a:endParaRPr lang="zh-CN" altLang="en-US" sz="1400" b="1" dirty="0">
              <a:ln w="6350">
                <a:noFill/>
              </a:ln>
              <a:solidFill>
                <a:srgbClr val="EA5514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693285" y="998855"/>
            <a:ext cx="1655445" cy="77978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 cap="flat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ru-RU" altLang="zh-CN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Мяч на растяжке </a:t>
            </a:r>
            <a:r>
              <a:rPr lang="en-US" altLang="zh-CN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m-1</a:t>
            </a:r>
            <a:r>
              <a:rPr lang="ru-RU" altLang="zh-CN" sz="1400" b="1" dirty="0">
                <a:ln w="6350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,8 кг</a:t>
            </a:r>
            <a:endParaRPr lang="ru-RU" altLang="zh-CN" sz="1400" b="1" dirty="0">
              <a:ln w="6350">
                <a:noFill/>
              </a:ln>
              <a:solidFill>
                <a:prstClr val="white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430010" y="995045"/>
            <a:ext cx="2108835" cy="774065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 algn="ctr"/>
            <a:r>
              <a:rPr lang="ru-RU" altLang="zh-CN" sz="1600" b="1" dirty="0">
                <a:ln w="6350">
                  <a:noFill/>
                </a:ln>
                <a:solidFill>
                  <a:srgbClr val="EA551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Стенка гимнастическая</a:t>
            </a:r>
            <a:endParaRPr lang="en-US" altLang="en-US" sz="1600" b="1" dirty="0">
              <a:ln w="6350">
                <a:noFill/>
              </a:ln>
              <a:solidFill>
                <a:srgbClr val="EA5514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411760" y="338708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/>
            <a:r>
              <a:rPr lang="en-US" altLang="zh-CN" b="1" i="0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Основное</a:t>
            </a:r>
            <a:r>
              <a:rPr lang="en-US" altLang="zh-CN" b="1" i="0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en-US" altLang="zh-CN" b="1" i="0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оборудование</a:t>
            </a:r>
            <a:r>
              <a:rPr lang="en-US" altLang="zh-CN" b="1" i="0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en-US" altLang="zh-CN" b="1" i="0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для</a:t>
            </a:r>
            <a:r>
              <a:rPr lang="en-US" altLang="zh-CN" b="1" i="0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en-US" altLang="zh-CN" b="1" i="0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тренировок</a:t>
            </a:r>
            <a:endParaRPr lang="en-US" altLang="zh-CN" b="1" i="0" dirty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09570" y="2354580"/>
            <a:ext cx="1463040" cy="1609725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315" y="2324735"/>
            <a:ext cx="1469390" cy="163957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200" y="2421890"/>
            <a:ext cx="1463040" cy="154241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70" y="2426970"/>
            <a:ext cx="1543050" cy="154241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8" grpId="0" animBg="1"/>
      <p:bldP spid="10" grpId="0" bldLvl="0" animBg="1"/>
      <p:bldP spid="29" grpId="0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06755" y="2138680"/>
            <a:ext cx="1892300" cy="2250440"/>
          </a:xfrm>
          <a:prstGeom prst="roundRect">
            <a:avLst>
              <a:gd name="adj" fmla="val 0"/>
            </a:avLst>
          </a:prstGeom>
          <a:solidFill>
            <a:srgbClr val="EA5514"/>
          </a:solidFill>
          <a:ln w="6350" cap="flat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650490" y="2143760"/>
            <a:ext cx="1892300" cy="2237105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594860" y="2138680"/>
            <a:ext cx="1892300" cy="2242185"/>
          </a:xfrm>
          <a:prstGeom prst="roundRect">
            <a:avLst>
              <a:gd name="adj" fmla="val 0"/>
            </a:avLst>
          </a:prstGeom>
          <a:solidFill>
            <a:srgbClr val="EA5514"/>
          </a:solidFill>
          <a:ln w="6350" cap="flat">
            <a:solidFill>
              <a:srgbClr val="FCFB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539230" y="2138680"/>
            <a:ext cx="1892300" cy="2242185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794385" y="1130935"/>
            <a:ext cx="1739900" cy="845185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 algn="ctr"/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Платформа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для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боксерской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груши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массой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22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кг</a:t>
            </a:r>
            <a:endParaRPr lang="zh-CN" altLang="en-US" sz="1400" b="1" dirty="0">
              <a:ln w="6350">
                <a:noFill/>
              </a:ln>
              <a:solidFill>
                <a:srgbClr val="EA5514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768600" y="1137285"/>
            <a:ext cx="1655445" cy="83883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 cap="flat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>
                <a:ln w="6350">
                  <a:noFill/>
                </a:ln>
                <a:solidFill>
                  <a:prstClr val="whit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Подушка настенная массай 28 кг</a:t>
            </a:r>
            <a:endParaRPr lang="ru-RU" altLang="zh-CN" sz="1400" b="1" dirty="0">
              <a:ln w="6350">
                <a:noFill/>
              </a:ln>
              <a:solidFill>
                <a:prstClr val="white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圆角矩形 40"/>
          <p:cNvSpPr/>
          <p:nvPr/>
        </p:nvSpPr>
        <p:spPr>
          <a:xfrm>
            <a:off x="4674235" y="1130935"/>
            <a:ext cx="1739900" cy="845185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 algn="ctr"/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Тренажер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«эспандер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грузовой</a:t>
            </a:r>
            <a:r>
              <a:rPr lang="en-US" altLang="ru-RU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srgbClr val="EA5514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пристенный»</a:t>
            </a:r>
            <a:endParaRPr lang="zh-CN" altLang="en-US" sz="1400" b="1" dirty="0">
              <a:ln w="6350">
                <a:noFill/>
              </a:ln>
              <a:solidFill>
                <a:srgbClr val="EA5514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" name="圆角矩形 39"/>
          <p:cNvSpPr/>
          <p:nvPr/>
        </p:nvSpPr>
        <p:spPr>
          <a:xfrm>
            <a:off x="6664325" y="1137285"/>
            <a:ext cx="1702435" cy="83883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 cap="flat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n w="6350">
                  <a:noFill/>
                </a:ln>
                <a:solidFill>
                  <a:prstClr val="whit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Чучел</a:t>
            </a:r>
            <a:r>
              <a:rPr lang="ru-RU" altLang="en-US" sz="1400" b="1" dirty="0">
                <a:ln w="6350">
                  <a:noFill/>
                </a:ln>
                <a:solidFill>
                  <a:prstClr val="whit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о</a:t>
            </a:r>
            <a:r>
              <a:rPr lang="en-US" altLang="ru-RU" sz="1400" b="1" dirty="0">
                <a:ln w="6350">
                  <a:noFill/>
                </a:ln>
                <a:solidFill>
                  <a:prstClr val="whit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en-US" sz="1400" b="1" dirty="0">
                <a:ln w="6350">
                  <a:noFill/>
                </a:ln>
                <a:solidFill>
                  <a:prstClr val="whit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тренировочные</a:t>
            </a:r>
            <a:r>
              <a:rPr lang="en-US" altLang="ru-RU" sz="1400" b="1" dirty="0">
                <a:ln w="6350">
                  <a:noFill/>
                </a:ln>
                <a:solidFill>
                  <a:prstClr val="whit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endParaRPr lang="ru-RU" altLang="zh-CN" sz="1400" b="1" dirty="0">
              <a:ln w="6350">
                <a:noFill/>
              </a:ln>
              <a:solidFill>
                <a:prstClr val="white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 useBgFill="1">
        <p:nvSpPr>
          <p:cNvPr id="18" name="Текстовое поле 8"/>
          <p:cNvSpPr txBox="1"/>
          <p:nvPr/>
        </p:nvSpPr>
        <p:spPr>
          <a:xfrm>
            <a:off x="2340005" y="338708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/>
            <a:r>
              <a:rPr lang="en-US" altLang="zh-CN" b="1" i="0" dirty="0" err="1">
                <a:ln w="15875"/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Основное</a:t>
            </a:r>
            <a:r>
              <a:rPr lang="en-US" altLang="zh-CN" b="1" i="0" dirty="0">
                <a:ln w="15875"/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en-US" altLang="zh-CN" b="1" i="0" dirty="0" err="1">
                <a:ln w="15875"/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оборудование</a:t>
            </a:r>
            <a:r>
              <a:rPr lang="en-US" altLang="zh-CN" b="1" i="0" dirty="0">
                <a:ln w="15875"/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en-US" altLang="zh-CN" b="1" i="0" dirty="0" err="1">
                <a:ln w="15875"/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для</a:t>
            </a:r>
            <a:r>
              <a:rPr lang="en-US" altLang="zh-CN" b="1" i="0" dirty="0">
                <a:ln w="15875"/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en-US" altLang="zh-CN" b="1" i="0" dirty="0" err="1">
                <a:ln w="15875"/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тренировок</a:t>
            </a:r>
            <a:endParaRPr lang="en-US" altLang="zh-CN" b="1" i="0" dirty="0" err="1">
              <a:ln w="15875"/>
              <a:solidFill>
                <a:schemeClr val="tx1"/>
              </a:solidFill>
              <a:effectLst/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1210" y="2192655"/>
            <a:ext cx="1713230" cy="218821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350" y="2422525"/>
            <a:ext cx="1874520" cy="176784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2165" y="2282825"/>
            <a:ext cx="1804670" cy="192024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0025" y="2432050"/>
            <a:ext cx="1904365" cy="164592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0" grpId="0" bldLvl="0" animBg="1"/>
      <p:bldP spid="21" grpId="0" bldLvl="0" animBg="1"/>
      <p:bldP spid="22" grpId="0" bldLvl="0" animBg="1"/>
      <p:bldP spid="41" grpId="0" bldLvl="0" animBg="1"/>
      <p:bldP spid="40" grpId="0" bldLvl="0" animBg="1"/>
      <p:bldP spid="8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004767" y="1150072"/>
            <a:ext cx="3223366" cy="3000166"/>
            <a:chOff x="974092" y="1272064"/>
            <a:chExt cx="3736975" cy="3478213"/>
          </a:xfrm>
          <a:solidFill>
            <a:srgbClr val="EAEAEA">
              <a:alpha val="50000"/>
            </a:srgbClr>
          </a:solidFill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2077405" y="1719739"/>
              <a:ext cx="1001713" cy="658813"/>
            </a:xfrm>
            <a:custGeom>
              <a:avLst/>
              <a:gdLst>
                <a:gd name="T0" fmla="*/ 16 w 336"/>
                <a:gd name="T1" fmla="*/ 49 h 221"/>
                <a:gd name="T2" fmla="*/ 87 w 336"/>
                <a:gd name="T3" fmla="*/ 0 h 221"/>
                <a:gd name="T4" fmla="*/ 173 w 336"/>
                <a:gd name="T5" fmla="*/ 216 h 221"/>
                <a:gd name="T6" fmla="*/ 77 w 336"/>
                <a:gd name="T7" fmla="*/ 128 h 221"/>
                <a:gd name="T8" fmla="*/ 16 w 336"/>
                <a:gd name="T9" fmla="*/ 49 h 221"/>
                <a:gd name="T10" fmla="*/ 202 w 336"/>
                <a:gd name="T11" fmla="*/ 39 h 221"/>
                <a:gd name="T12" fmla="*/ 187 w 336"/>
                <a:gd name="T13" fmla="*/ 54 h 221"/>
                <a:gd name="T14" fmla="*/ 202 w 336"/>
                <a:gd name="T15" fmla="*/ 69 h 221"/>
                <a:gd name="T16" fmla="*/ 216 w 336"/>
                <a:gd name="T17" fmla="*/ 54 h 221"/>
                <a:gd name="T18" fmla="*/ 202 w 336"/>
                <a:gd name="T19" fmla="*/ 39 h 221"/>
                <a:gd name="T20" fmla="*/ 235 w 336"/>
                <a:gd name="T21" fmla="*/ 97 h 221"/>
                <a:gd name="T22" fmla="*/ 216 w 336"/>
                <a:gd name="T23" fmla="*/ 78 h 221"/>
                <a:gd name="T24" fmla="*/ 197 w 336"/>
                <a:gd name="T25" fmla="*/ 97 h 221"/>
                <a:gd name="T26" fmla="*/ 216 w 336"/>
                <a:gd name="T27" fmla="*/ 117 h 221"/>
                <a:gd name="T28" fmla="*/ 235 w 336"/>
                <a:gd name="T29" fmla="*/ 97 h 221"/>
                <a:gd name="T30" fmla="*/ 203 w 336"/>
                <a:gd name="T31" fmla="*/ 168 h 221"/>
                <a:gd name="T32" fmla="*/ 225 w 336"/>
                <a:gd name="T33" fmla="*/ 145 h 221"/>
                <a:gd name="T34" fmla="*/ 203 w 336"/>
                <a:gd name="T35" fmla="*/ 123 h 221"/>
                <a:gd name="T36" fmla="*/ 181 w 336"/>
                <a:gd name="T37" fmla="*/ 145 h 221"/>
                <a:gd name="T38" fmla="*/ 203 w 336"/>
                <a:gd name="T39" fmla="*/ 168 h 221"/>
                <a:gd name="T40" fmla="*/ 163 w 336"/>
                <a:gd name="T41" fmla="*/ 205 h 221"/>
                <a:gd name="T42" fmla="*/ 187 w 336"/>
                <a:gd name="T43" fmla="*/ 181 h 221"/>
                <a:gd name="T44" fmla="*/ 163 w 336"/>
                <a:gd name="T45" fmla="*/ 157 h 221"/>
                <a:gd name="T46" fmla="*/ 139 w 336"/>
                <a:gd name="T47" fmla="*/ 181 h 221"/>
                <a:gd name="T48" fmla="*/ 163 w 336"/>
                <a:gd name="T49" fmla="*/ 205 h 221"/>
                <a:gd name="T50" fmla="*/ 65 w 336"/>
                <a:gd name="T51" fmla="*/ 94 h 221"/>
                <a:gd name="T52" fmla="*/ 94 w 336"/>
                <a:gd name="T53" fmla="*/ 65 h 221"/>
                <a:gd name="T54" fmla="*/ 65 w 336"/>
                <a:gd name="T55" fmla="*/ 36 h 221"/>
                <a:gd name="T56" fmla="*/ 36 w 336"/>
                <a:gd name="T57" fmla="*/ 65 h 221"/>
                <a:gd name="T58" fmla="*/ 65 w 336"/>
                <a:gd name="T59" fmla="*/ 9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21">
                  <a:moveTo>
                    <a:pt x="16" y="49"/>
                  </a:moveTo>
                  <a:cubicBezTo>
                    <a:pt x="32" y="5"/>
                    <a:pt x="87" y="0"/>
                    <a:pt x="87" y="0"/>
                  </a:cubicBezTo>
                  <a:cubicBezTo>
                    <a:pt x="336" y="4"/>
                    <a:pt x="237" y="212"/>
                    <a:pt x="173" y="216"/>
                  </a:cubicBezTo>
                  <a:cubicBezTo>
                    <a:pt x="108" y="221"/>
                    <a:pt x="118" y="144"/>
                    <a:pt x="77" y="128"/>
                  </a:cubicBezTo>
                  <a:cubicBezTo>
                    <a:pt x="36" y="111"/>
                    <a:pt x="0" y="92"/>
                    <a:pt x="16" y="49"/>
                  </a:cubicBezTo>
                  <a:close/>
                  <a:moveTo>
                    <a:pt x="202" y="39"/>
                  </a:moveTo>
                  <a:cubicBezTo>
                    <a:pt x="194" y="39"/>
                    <a:pt x="187" y="46"/>
                    <a:pt x="187" y="54"/>
                  </a:cubicBezTo>
                  <a:cubicBezTo>
                    <a:pt x="187" y="62"/>
                    <a:pt x="194" y="69"/>
                    <a:pt x="202" y="69"/>
                  </a:cubicBezTo>
                  <a:cubicBezTo>
                    <a:pt x="210" y="69"/>
                    <a:pt x="216" y="62"/>
                    <a:pt x="216" y="54"/>
                  </a:cubicBezTo>
                  <a:cubicBezTo>
                    <a:pt x="216" y="46"/>
                    <a:pt x="210" y="39"/>
                    <a:pt x="202" y="39"/>
                  </a:cubicBezTo>
                  <a:close/>
                  <a:moveTo>
                    <a:pt x="235" y="97"/>
                  </a:moveTo>
                  <a:cubicBezTo>
                    <a:pt x="235" y="87"/>
                    <a:pt x="227" y="78"/>
                    <a:pt x="216" y="78"/>
                  </a:cubicBezTo>
                  <a:cubicBezTo>
                    <a:pt x="205" y="78"/>
                    <a:pt x="197" y="87"/>
                    <a:pt x="197" y="97"/>
                  </a:cubicBezTo>
                  <a:cubicBezTo>
                    <a:pt x="197" y="108"/>
                    <a:pt x="205" y="117"/>
                    <a:pt x="216" y="117"/>
                  </a:cubicBezTo>
                  <a:cubicBezTo>
                    <a:pt x="227" y="117"/>
                    <a:pt x="235" y="108"/>
                    <a:pt x="235" y="97"/>
                  </a:cubicBezTo>
                  <a:close/>
                  <a:moveTo>
                    <a:pt x="203" y="168"/>
                  </a:moveTo>
                  <a:cubicBezTo>
                    <a:pt x="215" y="168"/>
                    <a:pt x="225" y="158"/>
                    <a:pt x="225" y="145"/>
                  </a:cubicBezTo>
                  <a:cubicBezTo>
                    <a:pt x="225" y="133"/>
                    <a:pt x="215" y="123"/>
                    <a:pt x="203" y="123"/>
                  </a:cubicBezTo>
                  <a:cubicBezTo>
                    <a:pt x="190" y="123"/>
                    <a:pt x="181" y="133"/>
                    <a:pt x="181" y="145"/>
                  </a:cubicBezTo>
                  <a:cubicBezTo>
                    <a:pt x="181" y="158"/>
                    <a:pt x="190" y="168"/>
                    <a:pt x="203" y="168"/>
                  </a:cubicBezTo>
                  <a:close/>
                  <a:moveTo>
                    <a:pt x="163" y="205"/>
                  </a:moveTo>
                  <a:cubicBezTo>
                    <a:pt x="176" y="205"/>
                    <a:pt x="187" y="195"/>
                    <a:pt x="187" y="181"/>
                  </a:cubicBezTo>
                  <a:cubicBezTo>
                    <a:pt x="187" y="168"/>
                    <a:pt x="176" y="157"/>
                    <a:pt x="163" y="157"/>
                  </a:cubicBezTo>
                  <a:cubicBezTo>
                    <a:pt x="150" y="157"/>
                    <a:pt x="139" y="168"/>
                    <a:pt x="139" y="181"/>
                  </a:cubicBezTo>
                  <a:cubicBezTo>
                    <a:pt x="139" y="195"/>
                    <a:pt x="150" y="205"/>
                    <a:pt x="163" y="205"/>
                  </a:cubicBezTo>
                  <a:close/>
                  <a:moveTo>
                    <a:pt x="65" y="94"/>
                  </a:moveTo>
                  <a:cubicBezTo>
                    <a:pt x="81" y="94"/>
                    <a:pt x="94" y="81"/>
                    <a:pt x="94" y="65"/>
                  </a:cubicBezTo>
                  <a:cubicBezTo>
                    <a:pt x="94" y="49"/>
                    <a:pt x="81" y="36"/>
                    <a:pt x="65" y="36"/>
                  </a:cubicBezTo>
                  <a:cubicBezTo>
                    <a:pt x="49" y="36"/>
                    <a:pt x="36" y="49"/>
                    <a:pt x="36" y="65"/>
                  </a:cubicBezTo>
                  <a:cubicBezTo>
                    <a:pt x="36" y="81"/>
                    <a:pt x="49" y="94"/>
                    <a:pt x="6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2691767" y="1272064"/>
              <a:ext cx="450850" cy="200025"/>
            </a:xfrm>
            <a:custGeom>
              <a:avLst/>
              <a:gdLst>
                <a:gd name="T0" fmla="*/ 143 w 284"/>
                <a:gd name="T1" fmla="*/ 126 h 126"/>
                <a:gd name="T2" fmla="*/ 284 w 284"/>
                <a:gd name="T3" fmla="*/ 64 h 126"/>
                <a:gd name="T4" fmla="*/ 139 w 284"/>
                <a:gd name="T5" fmla="*/ 0 h 126"/>
                <a:gd name="T6" fmla="*/ 0 w 284"/>
                <a:gd name="T7" fmla="*/ 62 h 126"/>
                <a:gd name="T8" fmla="*/ 143 w 284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6">
                  <a:moveTo>
                    <a:pt x="143" y="126"/>
                  </a:moveTo>
                  <a:lnTo>
                    <a:pt x="284" y="64"/>
                  </a:lnTo>
                  <a:lnTo>
                    <a:pt x="139" y="0"/>
                  </a:lnTo>
                  <a:lnTo>
                    <a:pt x="0" y="62"/>
                  </a:lnTo>
                  <a:lnTo>
                    <a:pt x="14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2698117" y="1367314"/>
              <a:ext cx="14288" cy="146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2682242" y="1495902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2701292" y="1522889"/>
              <a:ext cx="31750" cy="98425"/>
            </a:xfrm>
            <a:custGeom>
              <a:avLst/>
              <a:gdLst>
                <a:gd name="T0" fmla="*/ 5 w 11"/>
                <a:gd name="T1" fmla="*/ 1 h 33"/>
                <a:gd name="T2" fmla="*/ 8 w 11"/>
                <a:gd name="T3" fmla="*/ 33 h 33"/>
                <a:gd name="T4" fmla="*/ 0 w 11"/>
                <a:gd name="T5" fmla="*/ 33 h 33"/>
                <a:gd name="T6" fmla="*/ 0 w 11"/>
                <a:gd name="T7" fmla="*/ 0 h 33"/>
                <a:gd name="T8" fmla="*/ 5 w 1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5" y="1"/>
                  </a:moveTo>
                  <a:cubicBezTo>
                    <a:pt x="5" y="1"/>
                    <a:pt x="11" y="14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2674305" y="1522889"/>
              <a:ext cx="33338" cy="98425"/>
            </a:xfrm>
            <a:custGeom>
              <a:avLst/>
              <a:gdLst>
                <a:gd name="T0" fmla="*/ 6 w 11"/>
                <a:gd name="T1" fmla="*/ 1 h 33"/>
                <a:gd name="T2" fmla="*/ 3 w 11"/>
                <a:gd name="T3" fmla="*/ 33 h 33"/>
                <a:gd name="T4" fmla="*/ 11 w 11"/>
                <a:gd name="T5" fmla="*/ 33 h 33"/>
                <a:gd name="T6" fmla="*/ 11 w 11"/>
                <a:gd name="T7" fmla="*/ 0 h 33"/>
                <a:gd name="T8" fmla="*/ 6 w 1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6" y="1"/>
                  </a:moveTo>
                  <a:cubicBezTo>
                    <a:pt x="6" y="1"/>
                    <a:pt x="0" y="14"/>
                    <a:pt x="3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2793367" y="1433989"/>
              <a:ext cx="258763" cy="193675"/>
            </a:xfrm>
            <a:custGeom>
              <a:avLst/>
              <a:gdLst>
                <a:gd name="T0" fmla="*/ 0 w 87"/>
                <a:gd name="T1" fmla="*/ 0 h 65"/>
                <a:gd name="T2" fmla="*/ 43 w 87"/>
                <a:gd name="T3" fmla="*/ 20 h 65"/>
                <a:gd name="T4" fmla="*/ 87 w 87"/>
                <a:gd name="T5" fmla="*/ 0 h 65"/>
                <a:gd name="T6" fmla="*/ 87 w 87"/>
                <a:gd name="T7" fmla="*/ 50 h 65"/>
                <a:gd name="T8" fmla="*/ 45 w 87"/>
                <a:gd name="T9" fmla="*/ 65 h 65"/>
                <a:gd name="T10" fmla="*/ 45 w 87"/>
                <a:gd name="T11" fmla="*/ 65 h 65"/>
                <a:gd name="T12" fmla="*/ 43 w 87"/>
                <a:gd name="T13" fmla="*/ 65 h 65"/>
                <a:gd name="T14" fmla="*/ 42 w 87"/>
                <a:gd name="T15" fmla="*/ 65 h 65"/>
                <a:gd name="T16" fmla="*/ 42 w 87"/>
                <a:gd name="T17" fmla="*/ 65 h 65"/>
                <a:gd name="T18" fmla="*/ 0 w 87"/>
                <a:gd name="T19" fmla="*/ 50 h 65"/>
                <a:gd name="T20" fmla="*/ 0 w 87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65">
                  <a:moveTo>
                    <a:pt x="0" y="0"/>
                  </a:moveTo>
                  <a:cubicBezTo>
                    <a:pt x="0" y="0"/>
                    <a:pt x="36" y="17"/>
                    <a:pt x="43" y="20"/>
                  </a:cubicBezTo>
                  <a:cubicBezTo>
                    <a:pt x="50" y="17"/>
                    <a:pt x="87" y="0"/>
                    <a:pt x="87" y="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75" y="63"/>
                    <a:pt x="52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4" y="65"/>
                    <a:pt x="43" y="65"/>
                  </a:cubicBezTo>
                  <a:cubicBezTo>
                    <a:pt x="43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5" y="65"/>
                    <a:pt x="12" y="63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3485517" y="2167414"/>
              <a:ext cx="450850" cy="203200"/>
            </a:xfrm>
            <a:custGeom>
              <a:avLst/>
              <a:gdLst>
                <a:gd name="T0" fmla="*/ 143 w 284"/>
                <a:gd name="T1" fmla="*/ 128 h 128"/>
                <a:gd name="T2" fmla="*/ 284 w 284"/>
                <a:gd name="T3" fmla="*/ 64 h 128"/>
                <a:gd name="T4" fmla="*/ 139 w 284"/>
                <a:gd name="T5" fmla="*/ 0 h 128"/>
                <a:gd name="T6" fmla="*/ 0 w 284"/>
                <a:gd name="T7" fmla="*/ 62 h 128"/>
                <a:gd name="T8" fmla="*/ 143 w 28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8">
                  <a:moveTo>
                    <a:pt x="143" y="128"/>
                  </a:moveTo>
                  <a:lnTo>
                    <a:pt x="284" y="64"/>
                  </a:lnTo>
                  <a:lnTo>
                    <a:pt x="139" y="0"/>
                  </a:lnTo>
                  <a:lnTo>
                    <a:pt x="0" y="62"/>
                  </a:lnTo>
                  <a:lnTo>
                    <a:pt x="14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3491867" y="2262664"/>
              <a:ext cx="1428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3475992" y="2394427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3495042" y="2418239"/>
              <a:ext cx="31750" cy="98425"/>
            </a:xfrm>
            <a:custGeom>
              <a:avLst/>
              <a:gdLst>
                <a:gd name="T0" fmla="*/ 5 w 11"/>
                <a:gd name="T1" fmla="*/ 2 h 33"/>
                <a:gd name="T2" fmla="*/ 8 w 11"/>
                <a:gd name="T3" fmla="*/ 33 h 33"/>
                <a:gd name="T4" fmla="*/ 0 w 11"/>
                <a:gd name="T5" fmla="*/ 33 h 33"/>
                <a:gd name="T6" fmla="*/ 0 w 11"/>
                <a:gd name="T7" fmla="*/ 0 h 33"/>
                <a:gd name="T8" fmla="*/ 5 w 1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5" y="2"/>
                  </a:moveTo>
                  <a:cubicBezTo>
                    <a:pt x="5" y="2"/>
                    <a:pt x="11" y="14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3468055" y="2418239"/>
              <a:ext cx="31750" cy="98425"/>
            </a:xfrm>
            <a:custGeom>
              <a:avLst/>
              <a:gdLst>
                <a:gd name="T0" fmla="*/ 6 w 11"/>
                <a:gd name="T1" fmla="*/ 2 h 33"/>
                <a:gd name="T2" fmla="*/ 3 w 11"/>
                <a:gd name="T3" fmla="*/ 33 h 33"/>
                <a:gd name="T4" fmla="*/ 11 w 11"/>
                <a:gd name="T5" fmla="*/ 33 h 33"/>
                <a:gd name="T6" fmla="*/ 11 w 11"/>
                <a:gd name="T7" fmla="*/ 0 h 33"/>
                <a:gd name="T8" fmla="*/ 6 w 1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6" y="2"/>
                  </a:moveTo>
                  <a:cubicBezTo>
                    <a:pt x="6" y="2"/>
                    <a:pt x="0" y="14"/>
                    <a:pt x="3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3587117" y="2327752"/>
              <a:ext cx="258763" cy="193675"/>
            </a:xfrm>
            <a:custGeom>
              <a:avLst/>
              <a:gdLst>
                <a:gd name="T0" fmla="*/ 0 w 87"/>
                <a:gd name="T1" fmla="*/ 0 h 65"/>
                <a:gd name="T2" fmla="*/ 43 w 87"/>
                <a:gd name="T3" fmla="*/ 21 h 65"/>
                <a:gd name="T4" fmla="*/ 87 w 87"/>
                <a:gd name="T5" fmla="*/ 0 h 65"/>
                <a:gd name="T6" fmla="*/ 87 w 87"/>
                <a:gd name="T7" fmla="*/ 51 h 65"/>
                <a:gd name="T8" fmla="*/ 45 w 87"/>
                <a:gd name="T9" fmla="*/ 65 h 65"/>
                <a:gd name="T10" fmla="*/ 45 w 87"/>
                <a:gd name="T11" fmla="*/ 65 h 65"/>
                <a:gd name="T12" fmla="*/ 43 w 87"/>
                <a:gd name="T13" fmla="*/ 65 h 65"/>
                <a:gd name="T14" fmla="*/ 42 w 87"/>
                <a:gd name="T15" fmla="*/ 65 h 65"/>
                <a:gd name="T16" fmla="*/ 42 w 87"/>
                <a:gd name="T17" fmla="*/ 65 h 65"/>
                <a:gd name="T18" fmla="*/ 0 w 87"/>
                <a:gd name="T19" fmla="*/ 51 h 65"/>
                <a:gd name="T20" fmla="*/ 0 w 87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65">
                  <a:moveTo>
                    <a:pt x="0" y="0"/>
                  </a:moveTo>
                  <a:cubicBezTo>
                    <a:pt x="0" y="1"/>
                    <a:pt x="36" y="18"/>
                    <a:pt x="43" y="21"/>
                  </a:cubicBezTo>
                  <a:cubicBezTo>
                    <a:pt x="50" y="18"/>
                    <a:pt x="87" y="1"/>
                    <a:pt x="87" y="0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75" y="63"/>
                    <a:pt x="52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4" y="65"/>
                    <a:pt x="43" y="65"/>
                  </a:cubicBezTo>
                  <a:cubicBezTo>
                    <a:pt x="43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5" y="65"/>
                    <a:pt x="12" y="63"/>
                    <a:pt x="0" y="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3676017" y="3137377"/>
              <a:ext cx="325438" cy="323850"/>
            </a:xfrm>
            <a:custGeom>
              <a:avLst/>
              <a:gdLst>
                <a:gd name="T0" fmla="*/ 39 w 109"/>
                <a:gd name="T1" fmla="*/ 53 h 109"/>
                <a:gd name="T2" fmla="*/ 42 w 109"/>
                <a:gd name="T3" fmla="*/ 46 h 109"/>
                <a:gd name="T4" fmla="*/ 42 w 109"/>
                <a:gd name="T5" fmla="*/ 21 h 109"/>
                <a:gd name="T6" fmla="*/ 39 w 109"/>
                <a:gd name="T7" fmla="*/ 17 h 109"/>
                <a:gd name="T8" fmla="*/ 39 w 109"/>
                <a:gd name="T9" fmla="*/ 17 h 109"/>
                <a:gd name="T10" fmla="*/ 39 w 109"/>
                <a:gd name="T11" fmla="*/ 6 h 109"/>
                <a:gd name="T12" fmla="*/ 39 w 109"/>
                <a:gd name="T13" fmla="*/ 6 h 109"/>
                <a:gd name="T14" fmla="*/ 39 w 109"/>
                <a:gd name="T15" fmla="*/ 6 h 109"/>
                <a:gd name="T16" fmla="*/ 55 w 109"/>
                <a:gd name="T17" fmla="*/ 0 h 109"/>
                <a:gd name="T18" fmla="*/ 70 w 109"/>
                <a:gd name="T19" fmla="*/ 6 h 109"/>
                <a:gd name="T20" fmla="*/ 70 w 109"/>
                <a:gd name="T21" fmla="*/ 6 h 109"/>
                <a:gd name="T22" fmla="*/ 71 w 109"/>
                <a:gd name="T23" fmla="*/ 6 h 109"/>
                <a:gd name="T24" fmla="*/ 71 w 109"/>
                <a:gd name="T25" fmla="*/ 17 h 109"/>
                <a:gd name="T26" fmla="*/ 70 w 109"/>
                <a:gd name="T27" fmla="*/ 17 h 109"/>
                <a:gd name="T28" fmla="*/ 66 w 109"/>
                <a:gd name="T29" fmla="*/ 21 h 109"/>
                <a:gd name="T30" fmla="*/ 66 w 109"/>
                <a:gd name="T31" fmla="*/ 46 h 109"/>
                <a:gd name="T32" fmla="*/ 69 w 109"/>
                <a:gd name="T33" fmla="*/ 53 h 109"/>
                <a:gd name="T34" fmla="*/ 94 w 109"/>
                <a:gd name="T35" fmla="*/ 100 h 109"/>
                <a:gd name="T36" fmla="*/ 55 w 109"/>
                <a:gd name="T37" fmla="*/ 109 h 109"/>
                <a:gd name="T38" fmla="*/ 15 w 109"/>
                <a:gd name="T39" fmla="*/ 100 h 109"/>
                <a:gd name="T40" fmla="*/ 39 w 109"/>
                <a:gd name="T41" fmla="*/ 53 h 109"/>
                <a:gd name="T42" fmla="*/ 40 w 109"/>
                <a:gd name="T43" fmla="*/ 101 h 109"/>
                <a:gd name="T44" fmla="*/ 23 w 109"/>
                <a:gd name="T45" fmla="*/ 89 h 109"/>
                <a:gd name="T46" fmla="*/ 38 w 109"/>
                <a:gd name="T47" fmla="*/ 63 h 109"/>
                <a:gd name="T48" fmla="*/ 17 w 109"/>
                <a:gd name="T49" fmla="*/ 90 h 109"/>
                <a:gd name="T50" fmla="*/ 40 w 109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109">
                  <a:moveTo>
                    <a:pt x="39" y="53"/>
                  </a:moveTo>
                  <a:cubicBezTo>
                    <a:pt x="39" y="53"/>
                    <a:pt x="42" y="51"/>
                    <a:pt x="42" y="46"/>
                  </a:cubicBezTo>
                  <a:cubicBezTo>
                    <a:pt x="42" y="42"/>
                    <a:pt x="42" y="26"/>
                    <a:pt x="42" y="21"/>
                  </a:cubicBezTo>
                  <a:cubicBezTo>
                    <a:pt x="40" y="20"/>
                    <a:pt x="39" y="19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46" y="0"/>
                    <a:pt x="55" y="0"/>
                  </a:cubicBezTo>
                  <a:cubicBezTo>
                    <a:pt x="63" y="0"/>
                    <a:pt x="70" y="2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9"/>
                    <a:pt x="69" y="20"/>
                    <a:pt x="66" y="21"/>
                  </a:cubicBezTo>
                  <a:cubicBezTo>
                    <a:pt x="66" y="26"/>
                    <a:pt x="66" y="42"/>
                    <a:pt x="66" y="46"/>
                  </a:cubicBezTo>
                  <a:cubicBezTo>
                    <a:pt x="66" y="51"/>
                    <a:pt x="69" y="53"/>
                    <a:pt x="69" y="53"/>
                  </a:cubicBezTo>
                  <a:cubicBezTo>
                    <a:pt x="75" y="56"/>
                    <a:pt x="109" y="90"/>
                    <a:pt x="94" y="100"/>
                  </a:cubicBezTo>
                  <a:cubicBezTo>
                    <a:pt x="81" y="109"/>
                    <a:pt x="59" y="109"/>
                    <a:pt x="55" y="109"/>
                  </a:cubicBezTo>
                  <a:cubicBezTo>
                    <a:pt x="50" y="109"/>
                    <a:pt x="28" y="109"/>
                    <a:pt x="15" y="100"/>
                  </a:cubicBezTo>
                  <a:cubicBezTo>
                    <a:pt x="0" y="90"/>
                    <a:pt x="34" y="56"/>
                    <a:pt x="39" y="53"/>
                  </a:cubicBezTo>
                  <a:close/>
                  <a:moveTo>
                    <a:pt x="40" y="101"/>
                  </a:moveTo>
                  <a:cubicBezTo>
                    <a:pt x="40" y="101"/>
                    <a:pt x="24" y="97"/>
                    <a:pt x="23" y="89"/>
                  </a:cubicBezTo>
                  <a:cubicBezTo>
                    <a:pt x="22" y="80"/>
                    <a:pt x="38" y="63"/>
                    <a:pt x="38" y="63"/>
                  </a:cubicBezTo>
                  <a:cubicBezTo>
                    <a:pt x="38" y="63"/>
                    <a:pt x="17" y="79"/>
                    <a:pt x="17" y="90"/>
                  </a:cubicBezTo>
                  <a:cubicBezTo>
                    <a:pt x="18" y="101"/>
                    <a:pt x="40" y="101"/>
                    <a:pt x="4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4218942" y="2242027"/>
              <a:ext cx="403225" cy="404813"/>
            </a:xfrm>
            <a:custGeom>
              <a:avLst/>
              <a:gdLst>
                <a:gd name="T0" fmla="*/ 67 w 135"/>
                <a:gd name="T1" fmla="*/ 0 h 136"/>
                <a:gd name="T2" fmla="*/ 135 w 135"/>
                <a:gd name="T3" fmla="*/ 68 h 136"/>
                <a:gd name="T4" fmla="*/ 67 w 135"/>
                <a:gd name="T5" fmla="*/ 136 h 136"/>
                <a:gd name="T6" fmla="*/ 0 w 135"/>
                <a:gd name="T7" fmla="*/ 68 h 136"/>
                <a:gd name="T8" fmla="*/ 67 w 135"/>
                <a:gd name="T9" fmla="*/ 0 h 136"/>
                <a:gd name="T10" fmla="*/ 67 w 135"/>
                <a:gd name="T11" fmla="*/ 133 h 136"/>
                <a:gd name="T12" fmla="*/ 132 w 135"/>
                <a:gd name="T13" fmla="*/ 68 h 136"/>
                <a:gd name="T14" fmla="*/ 67 w 135"/>
                <a:gd name="T15" fmla="*/ 3 h 136"/>
                <a:gd name="T16" fmla="*/ 3 w 135"/>
                <a:gd name="T17" fmla="*/ 68 h 136"/>
                <a:gd name="T18" fmla="*/ 67 w 135"/>
                <a:gd name="T19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7" y="0"/>
                  </a:moveTo>
                  <a:cubicBezTo>
                    <a:pt x="105" y="0"/>
                    <a:pt x="135" y="30"/>
                    <a:pt x="135" y="68"/>
                  </a:cubicBezTo>
                  <a:cubicBezTo>
                    <a:pt x="135" y="105"/>
                    <a:pt x="105" y="136"/>
                    <a:pt x="67" y="136"/>
                  </a:cubicBezTo>
                  <a:cubicBezTo>
                    <a:pt x="30" y="136"/>
                    <a:pt x="0" y="105"/>
                    <a:pt x="0" y="68"/>
                  </a:cubicBezTo>
                  <a:cubicBezTo>
                    <a:pt x="0" y="30"/>
                    <a:pt x="30" y="0"/>
                    <a:pt x="67" y="0"/>
                  </a:cubicBezTo>
                  <a:close/>
                  <a:moveTo>
                    <a:pt x="67" y="133"/>
                  </a:moveTo>
                  <a:cubicBezTo>
                    <a:pt x="103" y="133"/>
                    <a:pt x="132" y="104"/>
                    <a:pt x="132" y="68"/>
                  </a:cubicBezTo>
                  <a:cubicBezTo>
                    <a:pt x="132" y="32"/>
                    <a:pt x="103" y="3"/>
                    <a:pt x="67" y="3"/>
                  </a:cubicBezTo>
                  <a:cubicBezTo>
                    <a:pt x="32" y="3"/>
                    <a:pt x="3" y="32"/>
                    <a:pt x="3" y="68"/>
                  </a:cubicBezTo>
                  <a:cubicBezTo>
                    <a:pt x="3" y="104"/>
                    <a:pt x="32" y="133"/>
                    <a:pt x="6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4180842" y="2249964"/>
              <a:ext cx="452438" cy="396875"/>
            </a:xfrm>
            <a:custGeom>
              <a:avLst/>
              <a:gdLst>
                <a:gd name="T0" fmla="*/ 108 w 152"/>
                <a:gd name="T1" fmla="*/ 10 h 133"/>
                <a:gd name="T2" fmla="*/ 111 w 152"/>
                <a:gd name="T3" fmla="*/ 15 h 133"/>
                <a:gd name="T4" fmla="*/ 114 w 152"/>
                <a:gd name="T5" fmla="*/ 19 h 133"/>
                <a:gd name="T6" fmla="*/ 116 w 152"/>
                <a:gd name="T7" fmla="*/ 17 h 133"/>
                <a:gd name="T8" fmla="*/ 117 w 152"/>
                <a:gd name="T9" fmla="*/ 21 h 133"/>
                <a:gd name="T10" fmla="*/ 124 w 152"/>
                <a:gd name="T11" fmla="*/ 23 h 133"/>
                <a:gd name="T12" fmla="*/ 128 w 152"/>
                <a:gd name="T13" fmla="*/ 27 h 133"/>
                <a:gd name="T14" fmla="*/ 134 w 152"/>
                <a:gd name="T15" fmla="*/ 35 h 133"/>
                <a:gd name="T16" fmla="*/ 137 w 152"/>
                <a:gd name="T17" fmla="*/ 41 h 133"/>
                <a:gd name="T18" fmla="*/ 134 w 152"/>
                <a:gd name="T19" fmla="*/ 44 h 133"/>
                <a:gd name="T20" fmla="*/ 134 w 152"/>
                <a:gd name="T21" fmla="*/ 46 h 133"/>
                <a:gd name="T22" fmla="*/ 137 w 152"/>
                <a:gd name="T23" fmla="*/ 44 h 133"/>
                <a:gd name="T24" fmla="*/ 139 w 152"/>
                <a:gd name="T25" fmla="*/ 40 h 133"/>
                <a:gd name="T26" fmla="*/ 141 w 152"/>
                <a:gd name="T27" fmla="*/ 46 h 133"/>
                <a:gd name="T28" fmla="*/ 140 w 152"/>
                <a:gd name="T29" fmla="*/ 55 h 133"/>
                <a:gd name="T30" fmla="*/ 136 w 152"/>
                <a:gd name="T31" fmla="*/ 53 h 133"/>
                <a:gd name="T32" fmla="*/ 130 w 152"/>
                <a:gd name="T33" fmla="*/ 59 h 133"/>
                <a:gd name="T34" fmla="*/ 124 w 152"/>
                <a:gd name="T35" fmla="*/ 65 h 133"/>
                <a:gd name="T36" fmla="*/ 118 w 152"/>
                <a:gd name="T37" fmla="*/ 70 h 133"/>
                <a:gd name="T38" fmla="*/ 111 w 152"/>
                <a:gd name="T39" fmla="*/ 78 h 133"/>
                <a:gd name="T40" fmla="*/ 113 w 152"/>
                <a:gd name="T41" fmla="*/ 90 h 133"/>
                <a:gd name="T42" fmla="*/ 119 w 152"/>
                <a:gd name="T43" fmla="*/ 103 h 133"/>
                <a:gd name="T44" fmla="*/ 117 w 152"/>
                <a:gd name="T45" fmla="*/ 113 h 133"/>
                <a:gd name="T46" fmla="*/ 121 w 152"/>
                <a:gd name="T47" fmla="*/ 114 h 133"/>
                <a:gd name="T48" fmla="*/ 130 w 152"/>
                <a:gd name="T49" fmla="*/ 99 h 133"/>
                <a:gd name="T50" fmla="*/ 141 w 152"/>
                <a:gd name="T51" fmla="*/ 75 h 133"/>
                <a:gd name="T52" fmla="*/ 144 w 152"/>
                <a:gd name="T53" fmla="*/ 58 h 133"/>
                <a:gd name="T54" fmla="*/ 103 w 152"/>
                <a:gd name="T55" fmla="*/ 122 h 133"/>
                <a:gd name="T56" fmla="*/ 92 w 152"/>
                <a:gd name="T57" fmla="*/ 121 h 133"/>
                <a:gd name="T58" fmla="*/ 78 w 152"/>
                <a:gd name="T59" fmla="*/ 119 h 133"/>
                <a:gd name="T60" fmla="*/ 79 w 152"/>
                <a:gd name="T61" fmla="*/ 125 h 133"/>
                <a:gd name="T62" fmla="*/ 71 w 152"/>
                <a:gd name="T63" fmla="*/ 124 h 133"/>
                <a:gd name="T64" fmla="*/ 59 w 152"/>
                <a:gd name="T65" fmla="*/ 123 h 133"/>
                <a:gd name="T66" fmla="*/ 60 w 152"/>
                <a:gd name="T67" fmla="*/ 1 h 133"/>
                <a:gd name="T68" fmla="*/ 20 w 152"/>
                <a:gd name="T69" fmla="*/ 42 h 133"/>
                <a:gd name="T70" fmla="*/ 26 w 152"/>
                <a:gd name="T71" fmla="*/ 39 h 133"/>
                <a:gd name="T72" fmla="*/ 31 w 152"/>
                <a:gd name="T73" fmla="*/ 49 h 133"/>
                <a:gd name="T74" fmla="*/ 38 w 152"/>
                <a:gd name="T75" fmla="*/ 39 h 133"/>
                <a:gd name="T76" fmla="*/ 35 w 152"/>
                <a:gd name="T77" fmla="*/ 50 h 133"/>
                <a:gd name="T78" fmla="*/ 28 w 152"/>
                <a:gd name="T79" fmla="*/ 52 h 133"/>
                <a:gd name="T80" fmla="*/ 31 w 152"/>
                <a:gd name="T81" fmla="*/ 67 h 133"/>
                <a:gd name="T82" fmla="*/ 35 w 152"/>
                <a:gd name="T83" fmla="*/ 82 h 133"/>
                <a:gd name="T84" fmla="*/ 40 w 152"/>
                <a:gd name="T85" fmla="*/ 91 h 133"/>
                <a:gd name="T86" fmla="*/ 54 w 152"/>
                <a:gd name="T87" fmla="*/ 103 h 133"/>
                <a:gd name="T88" fmla="*/ 57 w 152"/>
                <a:gd name="T89" fmla="*/ 93 h 133"/>
                <a:gd name="T90" fmla="*/ 57 w 152"/>
                <a:gd name="T91" fmla="*/ 80 h 133"/>
                <a:gd name="T92" fmla="*/ 62 w 152"/>
                <a:gd name="T93" fmla="*/ 67 h 133"/>
                <a:gd name="T94" fmla="*/ 68 w 152"/>
                <a:gd name="T95" fmla="*/ 60 h 133"/>
                <a:gd name="T96" fmla="*/ 86 w 152"/>
                <a:gd name="T97" fmla="*/ 60 h 133"/>
                <a:gd name="T98" fmla="*/ 92 w 152"/>
                <a:gd name="T99" fmla="*/ 51 h 133"/>
                <a:gd name="T100" fmla="*/ 85 w 152"/>
                <a:gd name="T101" fmla="*/ 33 h 133"/>
                <a:gd name="T102" fmla="*/ 72 w 152"/>
                <a:gd name="T103" fmla="*/ 27 h 133"/>
                <a:gd name="T104" fmla="*/ 65 w 152"/>
                <a:gd name="T105" fmla="*/ 31 h 133"/>
                <a:gd name="T106" fmla="*/ 54 w 152"/>
                <a:gd name="T107" fmla="*/ 31 h 133"/>
                <a:gd name="T108" fmla="*/ 44 w 152"/>
                <a:gd name="T109" fmla="*/ 29 h 133"/>
                <a:gd name="T110" fmla="*/ 53 w 152"/>
                <a:gd name="T111" fmla="*/ 25 h 133"/>
                <a:gd name="T112" fmla="*/ 54 w 152"/>
                <a:gd name="T113" fmla="*/ 21 h 133"/>
                <a:gd name="T114" fmla="*/ 67 w 152"/>
                <a:gd name="T115" fmla="*/ 21 h 133"/>
                <a:gd name="T116" fmla="*/ 78 w 152"/>
                <a:gd name="T117" fmla="*/ 25 h 133"/>
                <a:gd name="T118" fmla="*/ 80 w 152"/>
                <a:gd name="T119" fmla="*/ 14 h 133"/>
                <a:gd name="T120" fmla="*/ 88 w 152"/>
                <a:gd name="T121" fmla="*/ 7 h 133"/>
                <a:gd name="T122" fmla="*/ 79 w 152"/>
                <a:gd name="T123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33">
                  <a:moveTo>
                    <a:pt x="90" y="0"/>
                  </a:moveTo>
                  <a:cubicBezTo>
                    <a:pt x="90" y="0"/>
                    <a:pt x="113" y="3"/>
                    <a:pt x="128" y="21"/>
                  </a:cubicBezTo>
                  <a:cubicBezTo>
                    <a:pt x="128" y="21"/>
                    <a:pt x="117" y="8"/>
                    <a:pt x="109" y="8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08" y="10"/>
                    <a:pt x="109" y="11"/>
                    <a:pt x="109" y="12"/>
                  </a:cubicBezTo>
                  <a:cubicBezTo>
                    <a:pt x="109" y="12"/>
                    <a:pt x="109" y="13"/>
                    <a:pt x="109" y="13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3" y="19"/>
                    <a:pt x="114" y="19"/>
                  </a:cubicBezTo>
                  <a:cubicBezTo>
                    <a:pt x="114" y="19"/>
                    <a:pt x="114" y="18"/>
                    <a:pt x="114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3" y="16"/>
                    <a:pt x="114" y="16"/>
                  </a:cubicBezTo>
                  <a:cubicBezTo>
                    <a:pt x="115" y="16"/>
                    <a:pt x="116" y="17"/>
                    <a:pt x="116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8" y="19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6" y="20"/>
                    <a:pt x="116" y="20"/>
                  </a:cubicBezTo>
                  <a:cubicBezTo>
                    <a:pt x="116" y="21"/>
                    <a:pt x="117" y="21"/>
                    <a:pt x="117" y="21"/>
                  </a:cubicBezTo>
                  <a:cubicBezTo>
                    <a:pt x="117" y="21"/>
                    <a:pt x="117" y="22"/>
                    <a:pt x="118" y="22"/>
                  </a:cubicBezTo>
                  <a:cubicBezTo>
                    <a:pt x="119" y="21"/>
                    <a:pt x="119" y="21"/>
                    <a:pt x="120" y="21"/>
                  </a:cubicBezTo>
                  <a:cubicBezTo>
                    <a:pt x="120" y="21"/>
                    <a:pt x="121" y="21"/>
                    <a:pt x="121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2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5" y="25"/>
                    <a:pt x="125" y="25"/>
                  </a:cubicBezTo>
                  <a:cubicBezTo>
                    <a:pt x="125" y="25"/>
                    <a:pt x="125" y="25"/>
                    <a:pt x="126" y="25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9" y="28"/>
                    <a:pt x="129" y="28"/>
                  </a:cubicBezTo>
                  <a:cubicBezTo>
                    <a:pt x="130" y="29"/>
                    <a:pt x="131" y="30"/>
                    <a:pt x="132" y="30"/>
                  </a:cubicBezTo>
                  <a:cubicBezTo>
                    <a:pt x="132" y="30"/>
                    <a:pt x="132" y="31"/>
                    <a:pt x="133" y="32"/>
                  </a:cubicBezTo>
                  <a:cubicBezTo>
                    <a:pt x="133" y="32"/>
                    <a:pt x="133" y="33"/>
                    <a:pt x="133" y="34"/>
                  </a:cubicBezTo>
                  <a:cubicBezTo>
                    <a:pt x="133" y="34"/>
                    <a:pt x="134" y="35"/>
                    <a:pt x="134" y="35"/>
                  </a:cubicBezTo>
                  <a:cubicBezTo>
                    <a:pt x="134" y="36"/>
                    <a:pt x="134" y="37"/>
                    <a:pt x="135" y="37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8"/>
                    <a:pt x="138" y="39"/>
                  </a:cubicBezTo>
                  <a:cubicBezTo>
                    <a:pt x="138" y="39"/>
                    <a:pt x="138" y="40"/>
                    <a:pt x="138" y="40"/>
                  </a:cubicBezTo>
                  <a:cubicBezTo>
                    <a:pt x="138" y="40"/>
                    <a:pt x="138" y="41"/>
                    <a:pt x="137" y="41"/>
                  </a:cubicBezTo>
                  <a:cubicBezTo>
                    <a:pt x="137" y="41"/>
                    <a:pt x="136" y="41"/>
                    <a:pt x="136" y="41"/>
                  </a:cubicBezTo>
                  <a:cubicBezTo>
                    <a:pt x="136" y="41"/>
                    <a:pt x="136" y="42"/>
                    <a:pt x="136" y="42"/>
                  </a:cubicBezTo>
                  <a:cubicBezTo>
                    <a:pt x="136" y="43"/>
                    <a:pt x="137" y="44"/>
                    <a:pt x="136" y="44"/>
                  </a:cubicBezTo>
                  <a:cubicBezTo>
                    <a:pt x="136" y="44"/>
                    <a:pt x="135" y="44"/>
                    <a:pt x="135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3" y="46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7"/>
                    <a:pt x="133" y="47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5" y="45"/>
                    <a:pt x="135" y="46"/>
                    <a:pt x="136" y="46"/>
                  </a:cubicBezTo>
                  <a:cubicBezTo>
                    <a:pt x="136" y="46"/>
                    <a:pt x="136" y="46"/>
                    <a:pt x="137" y="45"/>
                  </a:cubicBezTo>
                  <a:cubicBezTo>
                    <a:pt x="137" y="45"/>
                    <a:pt x="137" y="46"/>
                    <a:pt x="137" y="45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7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40" y="42"/>
                    <a:pt x="140" y="42"/>
                  </a:cubicBezTo>
                  <a:cubicBezTo>
                    <a:pt x="140" y="41"/>
                    <a:pt x="139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39" y="38"/>
                    <a:pt x="139" y="36"/>
                    <a:pt x="139" y="36"/>
                  </a:cubicBezTo>
                  <a:cubicBezTo>
                    <a:pt x="139" y="36"/>
                    <a:pt x="141" y="41"/>
                    <a:pt x="142" y="44"/>
                  </a:cubicBezTo>
                  <a:cubicBezTo>
                    <a:pt x="142" y="44"/>
                    <a:pt x="141" y="44"/>
                    <a:pt x="141" y="44"/>
                  </a:cubicBezTo>
                  <a:cubicBezTo>
                    <a:pt x="141" y="45"/>
                    <a:pt x="141" y="45"/>
                    <a:pt x="141" y="46"/>
                  </a:cubicBezTo>
                  <a:cubicBezTo>
                    <a:pt x="141" y="46"/>
                    <a:pt x="141" y="46"/>
                    <a:pt x="141" y="48"/>
                  </a:cubicBezTo>
                  <a:cubicBezTo>
                    <a:pt x="141" y="49"/>
                    <a:pt x="140" y="50"/>
                    <a:pt x="141" y="50"/>
                  </a:cubicBezTo>
                  <a:cubicBezTo>
                    <a:pt x="141" y="51"/>
                    <a:pt x="141" y="52"/>
                    <a:pt x="141" y="52"/>
                  </a:cubicBezTo>
                  <a:cubicBezTo>
                    <a:pt x="141" y="53"/>
                    <a:pt x="141" y="54"/>
                    <a:pt x="141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6"/>
                    <a:pt x="141" y="57"/>
                    <a:pt x="140" y="5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2"/>
                    <a:pt x="137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5" y="53"/>
                    <a:pt x="136" y="55"/>
                    <a:pt x="136" y="55"/>
                  </a:cubicBezTo>
                  <a:cubicBezTo>
                    <a:pt x="135" y="55"/>
                    <a:pt x="133" y="54"/>
                    <a:pt x="133" y="54"/>
                  </a:cubicBezTo>
                  <a:cubicBezTo>
                    <a:pt x="133" y="54"/>
                    <a:pt x="132" y="54"/>
                    <a:pt x="132" y="55"/>
                  </a:cubicBezTo>
                  <a:cubicBezTo>
                    <a:pt x="132" y="56"/>
                    <a:pt x="131" y="57"/>
                    <a:pt x="131" y="57"/>
                  </a:cubicBezTo>
                  <a:cubicBezTo>
                    <a:pt x="131" y="57"/>
                    <a:pt x="131" y="58"/>
                    <a:pt x="130" y="59"/>
                  </a:cubicBezTo>
                  <a:cubicBezTo>
                    <a:pt x="130" y="59"/>
                    <a:pt x="129" y="60"/>
                    <a:pt x="129" y="60"/>
                  </a:cubicBezTo>
                  <a:cubicBezTo>
                    <a:pt x="128" y="60"/>
                    <a:pt x="127" y="60"/>
                    <a:pt x="126" y="60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5" y="62"/>
                    <a:pt x="124" y="63"/>
                    <a:pt x="124" y="63"/>
                  </a:cubicBezTo>
                  <a:cubicBezTo>
                    <a:pt x="124" y="63"/>
                    <a:pt x="124" y="65"/>
                    <a:pt x="124" y="65"/>
                  </a:cubicBezTo>
                  <a:cubicBezTo>
                    <a:pt x="125" y="66"/>
                    <a:pt x="124" y="66"/>
                    <a:pt x="124" y="66"/>
                  </a:cubicBezTo>
                  <a:cubicBezTo>
                    <a:pt x="123" y="66"/>
                    <a:pt x="122" y="67"/>
                    <a:pt x="122" y="67"/>
                  </a:cubicBezTo>
                  <a:cubicBezTo>
                    <a:pt x="122" y="67"/>
                    <a:pt x="123" y="68"/>
                    <a:pt x="122" y="68"/>
                  </a:cubicBezTo>
                  <a:cubicBezTo>
                    <a:pt x="121" y="69"/>
                    <a:pt x="119" y="69"/>
                    <a:pt x="119" y="69"/>
                  </a:cubicBezTo>
                  <a:cubicBezTo>
                    <a:pt x="119" y="69"/>
                    <a:pt x="120" y="70"/>
                    <a:pt x="118" y="70"/>
                  </a:cubicBezTo>
                  <a:cubicBezTo>
                    <a:pt x="117" y="70"/>
                    <a:pt x="116" y="70"/>
                    <a:pt x="115" y="70"/>
                  </a:cubicBezTo>
                  <a:cubicBezTo>
                    <a:pt x="115" y="71"/>
                    <a:pt x="115" y="72"/>
                    <a:pt x="114" y="73"/>
                  </a:cubicBezTo>
                  <a:cubicBezTo>
                    <a:pt x="112" y="74"/>
                    <a:pt x="111" y="74"/>
                    <a:pt x="111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0" y="77"/>
                    <a:pt x="110" y="77"/>
                    <a:pt x="111" y="78"/>
                  </a:cubicBezTo>
                  <a:cubicBezTo>
                    <a:pt x="112" y="78"/>
                    <a:pt x="112" y="80"/>
                    <a:pt x="113" y="81"/>
                  </a:cubicBezTo>
                  <a:cubicBezTo>
                    <a:pt x="113" y="81"/>
                    <a:pt x="114" y="82"/>
                    <a:pt x="113" y="83"/>
                  </a:cubicBezTo>
                  <a:cubicBezTo>
                    <a:pt x="113" y="84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8"/>
                  </a:cubicBezTo>
                  <a:cubicBezTo>
                    <a:pt x="113" y="89"/>
                    <a:pt x="113" y="90"/>
                    <a:pt x="113" y="90"/>
                  </a:cubicBezTo>
                  <a:cubicBezTo>
                    <a:pt x="113" y="90"/>
                    <a:pt x="112" y="91"/>
                    <a:pt x="113" y="91"/>
                  </a:cubicBezTo>
                  <a:cubicBezTo>
                    <a:pt x="114" y="92"/>
                    <a:pt x="115" y="93"/>
                    <a:pt x="116" y="93"/>
                  </a:cubicBezTo>
                  <a:cubicBezTo>
                    <a:pt x="116" y="94"/>
                    <a:pt x="118" y="95"/>
                    <a:pt x="118" y="95"/>
                  </a:cubicBezTo>
                  <a:cubicBezTo>
                    <a:pt x="118" y="95"/>
                    <a:pt x="117" y="97"/>
                    <a:pt x="118" y="98"/>
                  </a:cubicBezTo>
                  <a:cubicBezTo>
                    <a:pt x="118" y="98"/>
                    <a:pt x="120" y="103"/>
                    <a:pt x="119" y="103"/>
                  </a:cubicBezTo>
                  <a:cubicBezTo>
                    <a:pt x="118" y="104"/>
                    <a:pt x="118" y="105"/>
                    <a:pt x="118" y="106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19" y="108"/>
                    <a:pt x="121" y="107"/>
                    <a:pt x="120" y="109"/>
                  </a:cubicBezTo>
                  <a:cubicBezTo>
                    <a:pt x="119" y="110"/>
                    <a:pt x="119" y="110"/>
                    <a:pt x="118" y="111"/>
                  </a:cubicBezTo>
                  <a:cubicBezTo>
                    <a:pt x="118" y="112"/>
                    <a:pt x="118" y="112"/>
                    <a:pt x="117" y="113"/>
                  </a:cubicBezTo>
                  <a:cubicBezTo>
                    <a:pt x="117" y="114"/>
                    <a:pt x="116" y="115"/>
                    <a:pt x="116" y="116"/>
                  </a:cubicBezTo>
                  <a:cubicBezTo>
                    <a:pt x="115" y="116"/>
                    <a:pt x="114" y="117"/>
                    <a:pt x="114" y="117"/>
                  </a:cubicBezTo>
                  <a:cubicBezTo>
                    <a:pt x="114" y="118"/>
                    <a:pt x="112" y="120"/>
                    <a:pt x="114" y="118"/>
                  </a:cubicBezTo>
                  <a:cubicBezTo>
                    <a:pt x="116" y="117"/>
                    <a:pt x="115" y="118"/>
                    <a:pt x="117" y="116"/>
                  </a:cubicBezTo>
                  <a:cubicBezTo>
                    <a:pt x="119" y="114"/>
                    <a:pt x="120" y="115"/>
                    <a:pt x="121" y="114"/>
                  </a:cubicBezTo>
                  <a:cubicBezTo>
                    <a:pt x="122" y="113"/>
                    <a:pt x="120" y="117"/>
                    <a:pt x="122" y="112"/>
                  </a:cubicBezTo>
                  <a:cubicBezTo>
                    <a:pt x="124" y="107"/>
                    <a:pt x="125" y="107"/>
                    <a:pt x="125" y="106"/>
                  </a:cubicBezTo>
                  <a:cubicBezTo>
                    <a:pt x="126" y="105"/>
                    <a:pt x="126" y="106"/>
                    <a:pt x="127" y="104"/>
                  </a:cubicBezTo>
                  <a:cubicBezTo>
                    <a:pt x="128" y="101"/>
                    <a:pt x="127" y="103"/>
                    <a:pt x="128" y="101"/>
                  </a:cubicBezTo>
                  <a:cubicBezTo>
                    <a:pt x="130" y="99"/>
                    <a:pt x="130" y="102"/>
                    <a:pt x="130" y="99"/>
                  </a:cubicBezTo>
                  <a:cubicBezTo>
                    <a:pt x="131" y="96"/>
                    <a:pt x="131" y="98"/>
                    <a:pt x="132" y="94"/>
                  </a:cubicBezTo>
                  <a:cubicBezTo>
                    <a:pt x="133" y="91"/>
                    <a:pt x="131" y="91"/>
                    <a:pt x="133" y="89"/>
                  </a:cubicBezTo>
                  <a:cubicBezTo>
                    <a:pt x="135" y="87"/>
                    <a:pt x="135" y="88"/>
                    <a:pt x="136" y="87"/>
                  </a:cubicBezTo>
                  <a:cubicBezTo>
                    <a:pt x="136" y="86"/>
                    <a:pt x="135" y="87"/>
                    <a:pt x="137" y="84"/>
                  </a:cubicBezTo>
                  <a:cubicBezTo>
                    <a:pt x="139" y="81"/>
                    <a:pt x="141" y="80"/>
                    <a:pt x="141" y="75"/>
                  </a:cubicBezTo>
                  <a:cubicBezTo>
                    <a:pt x="141" y="70"/>
                    <a:pt x="141" y="69"/>
                    <a:pt x="141" y="69"/>
                  </a:cubicBezTo>
                  <a:cubicBezTo>
                    <a:pt x="141" y="69"/>
                    <a:pt x="143" y="67"/>
                    <a:pt x="142" y="64"/>
                  </a:cubicBezTo>
                  <a:cubicBezTo>
                    <a:pt x="142" y="61"/>
                    <a:pt x="141" y="62"/>
                    <a:pt x="142" y="61"/>
                  </a:cubicBezTo>
                  <a:cubicBezTo>
                    <a:pt x="142" y="61"/>
                    <a:pt x="142" y="61"/>
                    <a:pt x="143" y="60"/>
                  </a:cubicBezTo>
                  <a:cubicBezTo>
                    <a:pt x="144" y="58"/>
                    <a:pt x="144" y="59"/>
                    <a:pt x="144" y="58"/>
                  </a:cubicBezTo>
                  <a:cubicBezTo>
                    <a:pt x="144" y="57"/>
                    <a:pt x="145" y="56"/>
                    <a:pt x="145" y="56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5" y="56"/>
                    <a:pt x="152" y="122"/>
                    <a:pt x="87" y="131"/>
                  </a:cubicBezTo>
                  <a:cubicBezTo>
                    <a:pt x="87" y="131"/>
                    <a:pt x="102" y="128"/>
                    <a:pt x="103" y="125"/>
                  </a:cubicBezTo>
                  <a:cubicBezTo>
                    <a:pt x="103" y="125"/>
                    <a:pt x="103" y="122"/>
                    <a:pt x="103" y="122"/>
                  </a:cubicBezTo>
                  <a:cubicBezTo>
                    <a:pt x="102" y="122"/>
                    <a:pt x="101" y="123"/>
                    <a:pt x="100" y="122"/>
                  </a:cubicBezTo>
                  <a:cubicBezTo>
                    <a:pt x="99" y="121"/>
                    <a:pt x="98" y="120"/>
                    <a:pt x="98" y="120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1"/>
                    <a:pt x="99" y="122"/>
                    <a:pt x="96" y="121"/>
                  </a:cubicBezTo>
                  <a:cubicBezTo>
                    <a:pt x="93" y="121"/>
                    <a:pt x="93" y="121"/>
                    <a:pt x="92" y="121"/>
                  </a:cubicBezTo>
                  <a:cubicBezTo>
                    <a:pt x="91" y="120"/>
                    <a:pt x="90" y="118"/>
                    <a:pt x="89" y="119"/>
                  </a:cubicBezTo>
                  <a:cubicBezTo>
                    <a:pt x="88" y="121"/>
                    <a:pt x="90" y="120"/>
                    <a:pt x="88" y="121"/>
                  </a:cubicBezTo>
                  <a:cubicBezTo>
                    <a:pt x="87" y="121"/>
                    <a:pt x="84" y="120"/>
                    <a:pt x="84" y="120"/>
                  </a:cubicBezTo>
                  <a:cubicBezTo>
                    <a:pt x="84" y="120"/>
                    <a:pt x="80" y="121"/>
                    <a:pt x="79" y="120"/>
                  </a:cubicBezTo>
                  <a:cubicBezTo>
                    <a:pt x="79" y="120"/>
                    <a:pt x="79" y="119"/>
                    <a:pt x="78" y="119"/>
                  </a:cubicBezTo>
                  <a:cubicBezTo>
                    <a:pt x="77" y="119"/>
                    <a:pt x="77" y="120"/>
                    <a:pt x="77" y="120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82" y="123"/>
                    <a:pt x="83" y="124"/>
                    <a:pt x="82" y="124"/>
                  </a:cubicBezTo>
                  <a:cubicBezTo>
                    <a:pt x="81" y="125"/>
                    <a:pt x="80" y="125"/>
                    <a:pt x="79" y="125"/>
                  </a:cubicBezTo>
                  <a:cubicBezTo>
                    <a:pt x="78" y="125"/>
                    <a:pt x="76" y="127"/>
                    <a:pt x="75" y="126"/>
                  </a:cubicBezTo>
                  <a:cubicBezTo>
                    <a:pt x="74" y="124"/>
                    <a:pt x="74" y="124"/>
                    <a:pt x="74" y="123"/>
                  </a:cubicBezTo>
                  <a:cubicBezTo>
                    <a:pt x="73" y="123"/>
                    <a:pt x="73" y="122"/>
                    <a:pt x="72" y="122"/>
                  </a:cubicBezTo>
                  <a:cubicBezTo>
                    <a:pt x="71" y="122"/>
                    <a:pt x="70" y="122"/>
                    <a:pt x="70" y="122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24"/>
                    <a:pt x="69" y="124"/>
                    <a:pt x="69" y="124"/>
                  </a:cubicBezTo>
                  <a:cubicBezTo>
                    <a:pt x="68" y="124"/>
                    <a:pt x="68" y="125"/>
                    <a:pt x="67" y="124"/>
                  </a:cubicBezTo>
                  <a:cubicBezTo>
                    <a:pt x="65" y="123"/>
                    <a:pt x="65" y="123"/>
                    <a:pt x="64" y="123"/>
                  </a:cubicBezTo>
                  <a:cubicBezTo>
                    <a:pt x="63" y="123"/>
                    <a:pt x="62" y="122"/>
                    <a:pt x="61" y="122"/>
                  </a:cubicBezTo>
                  <a:cubicBezTo>
                    <a:pt x="61" y="123"/>
                    <a:pt x="60" y="123"/>
                    <a:pt x="59" y="123"/>
                  </a:cubicBezTo>
                  <a:cubicBezTo>
                    <a:pt x="59" y="123"/>
                    <a:pt x="56" y="124"/>
                    <a:pt x="56" y="124"/>
                  </a:cubicBezTo>
                  <a:cubicBezTo>
                    <a:pt x="55" y="124"/>
                    <a:pt x="53" y="124"/>
                    <a:pt x="53" y="124"/>
                  </a:cubicBezTo>
                  <a:cubicBezTo>
                    <a:pt x="53" y="124"/>
                    <a:pt x="60" y="131"/>
                    <a:pt x="76" y="131"/>
                  </a:cubicBezTo>
                  <a:cubicBezTo>
                    <a:pt x="76" y="131"/>
                    <a:pt x="40" y="133"/>
                    <a:pt x="20" y="98"/>
                  </a:cubicBezTo>
                  <a:cubicBezTo>
                    <a:pt x="0" y="62"/>
                    <a:pt x="14" y="17"/>
                    <a:pt x="60" y="1"/>
                  </a:cubicBezTo>
                  <a:cubicBezTo>
                    <a:pt x="60" y="1"/>
                    <a:pt x="26" y="14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7"/>
                    <a:pt x="18" y="48"/>
                    <a:pt x="18" y="46"/>
                  </a:cubicBezTo>
                  <a:cubicBezTo>
                    <a:pt x="19" y="45"/>
                    <a:pt x="19" y="45"/>
                    <a:pt x="19" y="44"/>
                  </a:cubicBezTo>
                  <a:cubicBezTo>
                    <a:pt x="20" y="43"/>
                    <a:pt x="20" y="44"/>
                    <a:pt x="20" y="42"/>
                  </a:cubicBezTo>
                  <a:cubicBezTo>
                    <a:pt x="21" y="41"/>
                    <a:pt x="21" y="42"/>
                    <a:pt x="22" y="41"/>
                  </a:cubicBezTo>
                  <a:cubicBezTo>
                    <a:pt x="23" y="40"/>
                    <a:pt x="23" y="38"/>
                    <a:pt x="24" y="38"/>
                  </a:cubicBezTo>
                  <a:cubicBezTo>
                    <a:pt x="24" y="37"/>
                    <a:pt x="26" y="37"/>
                    <a:pt x="26" y="37"/>
                  </a:cubicBezTo>
                  <a:cubicBezTo>
                    <a:pt x="27" y="37"/>
                    <a:pt x="26" y="36"/>
                    <a:pt x="27" y="37"/>
                  </a:cubicBezTo>
                  <a:cubicBezTo>
                    <a:pt x="27" y="37"/>
                    <a:pt x="26" y="39"/>
                    <a:pt x="26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5" y="43"/>
                    <a:pt x="25" y="44"/>
                  </a:cubicBezTo>
                  <a:cubicBezTo>
                    <a:pt x="25" y="45"/>
                    <a:pt x="26" y="46"/>
                    <a:pt x="26" y="46"/>
                  </a:cubicBezTo>
                  <a:cubicBezTo>
                    <a:pt x="26" y="46"/>
                    <a:pt x="26" y="48"/>
                    <a:pt x="27" y="49"/>
                  </a:cubicBezTo>
                  <a:cubicBezTo>
                    <a:pt x="27" y="49"/>
                    <a:pt x="31" y="49"/>
                    <a:pt x="31" y="49"/>
                  </a:cubicBezTo>
                  <a:cubicBezTo>
                    <a:pt x="31" y="49"/>
                    <a:pt x="32" y="48"/>
                    <a:pt x="33" y="47"/>
                  </a:cubicBezTo>
                  <a:cubicBezTo>
                    <a:pt x="33" y="46"/>
                    <a:pt x="35" y="46"/>
                    <a:pt x="35" y="45"/>
                  </a:cubicBezTo>
                  <a:cubicBezTo>
                    <a:pt x="36" y="45"/>
                    <a:pt x="35" y="44"/>
                    <a:pt x="36" y="43"/>
                  </a:cubicBezTo>
                  <a:cubicBezTo>
                    <a:pt x="37" y="41"/>
                    <a:pt x="36" y="42"/>
                    <a:pt x="37" y="4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41" y="39"/>
                    <a:pt x="40" y="40"/>
                  </a:cubicBezTo>
                  <a:cubicBezTo>
                    <a:pt x="39" y="42"/>
                    <a:pt x="40" y="43"/>
                    <a:pt x="40" y="44"/>
                  </a:cubicBezTo>
                  <a:cubicBezTo>
                    <a:pt x="39" y="44"/>
                    <a:pt x="38" y="43"/>
                    <a:pt x="38" y="44"/>
                  </a:cubicBezTo>
                  <a:cubicBezTo>
                    <a:pt x="37" y="46"/>
                    <a:pt x="37" y="46"/>
                    <a:pt x="37" y="47"/>
                  </a:cubicBezTo>
                  <a:cubicBezTo>
                    <a:pt x="36" y="47"/>
                    <a:pt x="36" y="49"/>
                    <a:pt x="35" y="50"/>
                  </a:cubicBezTo>
                  <a:cubicBezTo>
                    <a:pt x="35" y="50"/>
                    <a:pt x="33" y="50"/>
                    <a:pt x="33" y="50"/>
                  </a:cubicBezTo>
                  <a:cubicBezTo>
                    <a:pt x="33" y="51"/>
                    <a:pt x="34" y="52"/>
                    <a:pt x="33" y="53"/>
                  </a:cubicBezTo>
                  <a:cubicBezTo>
                    <a:pt x="32" y="53"/>
                    <a:pt x="32" y="53"/>
                    <a:pt x="31" y="53"/>
                  </a:cubicBezTo>
                  <a:cubicBezTo>
                    <a:pt x="31" y="53"/>
                    <a:pt x="31" y="53"/>
                    <a:pt x="30" y="53"/>
                  </a:cubicBezTo>
                  <a:cubicBezTo>
                    <a:pt x="29" y="52"/>
                    <a:pt x="28" y="52"/>
                    <a:pt x="28" y="52"/>
                  </a:cubicBezTo>
                  <a:cubicBezTo>
                    <a:pt x="28" y="52"/>
                    <a:pt x="26" y="53"/>
                    <a:pt x="26" y="54"/>
                  </a:cubicBezTo>
                  <a:cubicBezTo>
                    <a:pt x="26" y="54"/>
                    <a:pt x="27" y="57"/>
                    <a:pt x="27" y="57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8" y="64"/>
                    <a:pt x="29" y="64"/>
                  </a:cubicBezTo>
                  <a:cubicBezTo>
                    <a:pt x="29" y="64"/>
                    <a:pt x="30" y="66"/>
                    <a:pt x="31" y="67"/>
                  </a:cubicBezTo>
                  <a:cubicBezTo>
                    <a:pt x="31" y="67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3" y="74"/>
                    <a:pt x="33" y="75"/>
                  </a:cubicBezTo>
                  <a:cubicBezTo>
                    <a:pt x="33" y="75"/>
                    <a:pt x="32" y="78"/>
                    <a:pt x="33" y="79"/>
                  </a:cubicBezTo>
                  <a:cubicBezTo>
                    <a:pt x="33" y="80"/>
                    <a:pt x="35" y="82"/>
                    <a:pt x="35" y="82"/>
                  </a:cubicBezTo>
                  <a:cubicBezTo>
                    <a:pt x="35" y="82"/>
                    <a:pt x="32" y="84"/>
                    <a:pt x="34" y="84"/>
                  </a:cubicBezTo>
                  <a:cubicBezTo>
                    <a:pt x="35" y="84"/>
                    <a:pt x="36" y="86"/>
                    <a:pt x="36" y="87"/>
                  </a:cubicBezTo>
                  <a:cubicBezTo>
                    <a:pt x="37" y="87"/>
                    <a:pt x="37" y="88"/>
                    <a:pt x="37" y="88"/>
                  </a:cubicBezTo>
                  <a:cubicBezTo>
                    <a:pt x="38" y="88"/>
                    <a:pt x="40" y="89"/>
                    <a:pt x="40" y="89"/>
                  </a:cubicBezTo>
                  <a:cubicBezTo>
                    <a:pt x="40" y="90"/>
                    <a:pt x="40" y="91"/>
                    <a:pt x="40" y="91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9"/>
                    <a:pt x="46" y="99"/>
                  </a:cubicBezTo>
                  <a:cubicBezTo>
                    <a:pt x="46" y="100"/>
                    <a:pt x="50" y="101"/>
                    <a:pt x="50" y="101"/>
                  </a:cubicBezTo>
                  <a:cubicBezTo>
                    <a:pt x="51" y="102"/>
                    <a:pt x="53" y="103"/>
                    <a:pt x="54" y="103"/>
                  </a:cubicBezTo>
                  <a:cubicBezTo>
                    <a:pt x="54" y="103"/>
                    <a:pt x="53" y="105"/>
                    <a:pt x="54" y="103"/>
                  </a:cubicBezTo>
                  <a:cubicBezTo>
                    <a:pt x="56" y="101"/>
                    <a:pt x="55" y="102"/>
                    <a:pt x="56" y="100"/>
                  </a:cubicBezTo>
                  <a:cubicBezTo>
                    <a:pt x="57" y="97"/>
                    <a:pt x="57" y="99"/>
                    <a:pt x="57" y="97"/>
                  </a:cubicBezTo>
                  <a:cubicBezTo>
                    <a:pt x="57" y="95"/>
                    <a:pt x="57" y="97"/>
                    <a:pt x="57" y="95"/>
                  </a:cubicBezTo>
                  <a:cubicBezTo>
                    <a:pt x="57" y="93"/>
                    <a:pt x="56" y="95"/>
                    <a:pt x="57" y="93"/>
                  </a:cubicBezTo>
                  <a:cubicBezTo>
                    <a:pt x="58" y="91"/>
                    <a:pt x="58" y="91"/>
                    <a:pt x="59" y="90"/>
                  </a:cubicBezTo>
                  <a:cubicBezTo>
                    <a:pt x="61" y="89"/>
                    <a:pt x="62" y="90"/>
                    <a:pt x="61" y="88"/>
                  </a:cubicBezTo>
                  <a:cubicBezTo>
                    <a:pt x="60" y="86"/>
                    <a:pt x="60" y="88"/>
                    <a:pt x="60" y="86"/>
                  </a:cubicBezTo>
                  <a:cubicBezTo>
                    <a:pt x="60" y="84"/>
                    <a:pt x="60" y="84"/>
                    <a:pt x="59" y="83"/>
                  </a:cubicBezTo>
                  <a:cubicBezTo>
                    <a:pt x="58" y="82"/>
                    <a:pt x="57" y="82"/>
                    <a:pt x="57" y="80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58" y="77"/>
                    <a:pt x="59" y="76"/>
                    <a:pt x="59" y="75"/>
                  </a:cubicBezTo>
                  <a:cubicBezTo>
                    <a:pt x="59" y="75"/>
                    <a:pt x="59" y="75"/>
                    <a:pt x="60" y="74"/>
                  </a:cubicBezTo>
                  <a:cubicBezTo>
                    <a:pt x="61" y="72"/>
                    <a:pt x="62" y="72"/>
                    <a:pt x="62" y="72"/>
                  </a:cubicBezTo>
                  <a:cubicBezTo>
                    <a:pt x="62" y="72"/>
                    <a:pt x="62" y="68"/>
                    <a:pt x="62" y="67"/>
                  </a:cubicBezTo>
                  <a:cubicBezTo>
                    <a:pt x="62" y="66"/>
                    <a:pt x="62" y="68"/>
                    <a:pt x="62" y="66"/>
                  </a:cubicBezTo>
                  <a:cubicBezTo>
                    <a:pt x="61" y="64"/>
                    <a:pt x="61" y="63"/>
                    <a:pt x="61" y="63"/>
                  </a:cubicBezTo>
                  <a:cubicBezTo>
                    <a:pt x="61" y="63"/>
                    <a:pt x="64" y="61"/>
                    <a:pt x="64" y="61"/>
                  </a:cubicBezTo>
                  <a:cubicBezTo>
                    <a:pt x="65" y="61"/>
                    <a:pt x="65" y="63"/>
                    <a:pt x="67" y="62"/>
                  </a:cubicBezTo>
                  <a:cubicBezTo>
                    <a:pt x="68" y="61"/>
                    <a:pt x="68" y="60"/>
                    <a:pt x="68" y="60"/>
                  </a:cubicBezTo>
                  <a:cubicBezTo>
                    <a:pt x="69" y="59"/>
                    <a:pt x="70" y="59"/>
                    <a:pt x="70" y="60"/>
                  </a:cubicBezTo>
                  <a:cubicBezTo>
                    <a:pt x="71" y="60"/>
                    <a:pt x="73" y="60"/>
                    <a:pt x="74" y="61"/>
                  </a:cubicBezTo>
                  <a:cubicBezTo>
                    <a:pt x="76" y="62"/>
                    <a:pt x="76" y="61"/>
                    <a:pt x="78" y="61"/>
                  </a:cubicBezTo>
                  <a:cubicBezTo>
                    <a:pt x="80" y="61"/>
                    <a:pt x="82" y="62"/>
                    <a:pt x="83" y="61"/>
                  </a:cubicBezTo>
                  <a:cubicBezTo>
                    <a:pt x="85" y="60"/>
                    <a:pt x="85" y="62"/>
                    <a:pt x="86" y="60"/>
                  </a:cubicBezTo>
                  <a:cubicBezTo>
                    <a:pt x="86" y="58"/>
                    <a:pt x="86" y="59"/>
                    <a:pt x="87" y="58"/>
                  </a:cubicBezTo>
                  <a:cubicBezTo>
                    <a:pt x="88" y="57"/>
                    <a:pt x="89" y="58"/>
                    <a:pt x="89" y="56"/>
                  </a:cubicBezTo>
                  <a:cubicBezTo>
                    <a:pt x="89" y="55"/>
                    <a:pt x="88" y="55"/>
                    <a:pt x="89" y="54"/>
                  </a:cubicBezTo>
                  <a:cubicBezTo>
                    <a:pt x="90" y="53"/>
                    <a:pt x="89" y="55"/>
                    <a:pt x="90" y="53"/>
                  </a:cubicBezTo>
                  <a:cubicBezTo>
                    <a:pt x="92" y="51"/>
                    <a:pt x="93" y="52"/>
                    <a:pt x="92" y="51"/>
                  </a:cubicBezTo>
                  <a:cubicBezTo>
                    <a:pt x="92" y="49"/>
                    <a:pt x="91" y="50"/>
                    <a:pt x="91" y="48"/>
                  </a:cubicBezTo>
                  <a:cubicBezTo>
                    <a:pt x="91" y="46"/>
                    <a:pt x="88" y="49"/>
                    <a:pt x="90" y="45"/>
                  </a:cubicBezTo>
                  <a:cubicBezTo>
                    <a:pt x="92" y="42"/>
                    <a:pt x="92" y="42"/>
                    <a:pt x="90" y="40"/>
                  </a:cubicBezTo>
                  <a:cubicBezTo>
                    <a:pt x="89" y="37"/>
                    <a:pt x="87" y="36"/>
                    <a:pt x="87" y="35"/>
                  </a:cubicBezTo>
                  <a:cubicBezTo>
                    <a:pt x="86" y="35"/>
                    <a:pt x="86" y="33"/>
                    <a:pt x="85" y="33"/>
                  </a:cubicBezTo>
                  <a:cubicBezTo>
                    <a:pt x="84" y="32"/>
                    <a:pt x="85" y="32"/>
                    <a:pt x="83" y="32"/>
                  </a:cubicBezTo>
                  <a:cubicBezTo>
                    <a:pt x="82" y="32"/>
                    <a:pt x="80" y="31"/>
                    <a:pt x="80" y="30"/>
                  </a:cubicBezTo>
                  <a:cubicBezTo>
                    <a:pt x="79" y="30"/>
                    <a:pt x="77" y="28"/>
                    <a:pt x="77" y="28"/>
                  </a:cubicBezTo>
                  <a:cubicBezTo>
                    <a:pt x="76" y="28"/>
                    <a:pt x="76" y="28"/>
                    <a:pt x="75" y="28"/>
                  </a:cubicBezTo>
                  <a:cubicBezTo>
                    <a:pt x="74" y="28"/>
                    <a:pt x="73" y="27"/>
                    <a:pt x="72" y="27"/>
                  </a:cubicBezTo>
                  <a:cubicBezTo>
                    <a:pt x="71" y="27"/>
                    <a:pt x="73" y="28"/>
                    <a:pt x="71" y="27"/>
                  </a:cubicBezTo>
                  <a:cubicBezTo>
                    <a:pt x="68" y="27"/>
                    <a:pt x="69" y="27"/>
                    <a:pt x="68" y="27"/>
                  </a:cubicBezTo>
                  <a:cubicBezTo>
                    <a:pt x="67" y="27"/>
                    <a:pt x="68" y="27"/>
                    <a:pt x="67" y="27"/>
                  </a:cubicBezTo>
                  <a:cubicBezTo>
                    <a:pt x="66" y="27"/>
                    <a:pt x="66" y="25"/>
                    <a:pt x="66" y="27"/>
                  </a:cubicBezTo>
                  <a:cubicBezTo>
                    <a:pt x="65" y="30"/>
                    <a:pt x="67" y="31"/>
                    <a:pt x="65" y="31"/>
                  </a:cubicBezTo>
                  <a:cubicBezTo>
                    <a:pt x="63" y="31"/>
                    <a:pt x="65" y="31"/>
                    <a:pt x="63" y="31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59" y="33"/>
                    <a:pt x="58" y="33"/>
                  </a:cubicBezTo>
                  <a:cubicBezTo>
                    <a:pt x="56" y="33"/>
                    <a:pt x="58" y="35"/>
                    <a:pt x="56" y="33"/>
                  </a:cubicBezTo>
                  <a:cubicBezTo>
                    <a:pt x="54" y="31"/>
                    <a:pt x="58" y="30"/>
                    <a:pt x="54" y="31"/>
                  </a:cubicBezTo>
                  <a:cubicBezTo>
                    <a:pt x="51" y="31"/>
                    <a:pt x="50" y="32"/>
                    <a:pt x="50" y="32"/>
                  </a:cubicBezTo>
                  <a:cubicBezTo>
                    <a:pt x="49" y="31"/>
                    <a:pt x="49" y="32"/>
                    <a:pt x="47" y="31"/>
                  </a:cubicBezTo>
                  <a:cubicBezTo>
                    <a:pt x="46" y="30"/>
                    <a:pt x="46" y="30"/>
                    <a:pt x="45" y="31"/>
                  </a:cubicBezTo>
                  <a:cubicBezTo>
                    <a:pt x="44" y="31"/>
                    <a:pt x="44" y="32"/>
                    <a:pt x="44" y="31"/>
                  </a:cubicBezTo>
                  <a:cubicBezTo>
                    <a:pt x="43" y="30"/>
                    <a:pt x="42" y="30"/>
                    <a:pt x="44" y="29"/>
                  </a:cubicBezTo>
                  <a:cubicBezTo>
                    <a:pt x="46" y="28"/>
                    <a:pt x="46" y="29"/>
                    <a:pt x="46" y="28"/>
                  </a:cubicBezTo>
                  <a:cubicBezTo>
                    <a:pt x="47" y="27"/>
                    <a:pt x="45" y="27"/>
                    <a:pt x="47" y="27"/>
                  </a:cubicBezTo>
                  <a:cubicBezTo>
                    <a:pt x="49" y="26"/>
                    <a:pt x="48" y="26"/>
                    <a:pt x="50" y="26"/>
                  </a:cubicBezTo>
                  <a:cubicBezTo>
                    <a:pt x="51" y="25"/>
                    <a:pt x="53" y="27"/>
                    <a:pt x="53" y="26"/>
                  </a:cubicBezTo>
                  <a:cubicBezTo>
                    <a:pt x="53" y="25"/>
                    <a:pt x="56" y="27"/>
                    <a:pt x="53" y="25"/>
                  </a:cubicBezTo>
                  <a:cubicBezTo>
                    <a:pt x="51" y="22"/>
                    <a:pt x="52" y="21"/>
                    <a:pt x="50" y="22"/>
                  </a:cubicBezTo>
                  <a:cubicBezTo>
                    <a:pt x="49" y="22"/>
                    <a:pt x="49" y="24"/>
                    <a:pt x="48" y="23"/>
                  </a:cubicBezTo>
                  <a:cubicBezTo>
                    <a:pt x="47" y="22"/>
                    <a:pt x="45" y="21"/>
                    <a:pt x="47" y="20"/>
                  </a:cubicBezTo>
                  <a:cubicBezTo>
                    <a:pt x="49" y="18"/>
                    <a:pt x="47" y="19"/>
                    <a:pt x="49" y="18"/>
                  </a:cubicBezTo>
                  <a:cubicBezTo>
                    <a:pt x="51" y="17"/>
                    <a:pt x="53" y="22"/>
                    <a:pt x="54" y="21"/>
                  </a:cubicBezTo>
                  <a:cubicBezTo>
                    <a:pt x="55" y="21"/>
                    <a:pt x="56" y="20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7" y="25"/>
                    <a:pt x="56" y="25"/>
                    <a:pt x="58" y="24"/>
                  </a:cubicBezTo>
                  <a:cubicBezTo>
                    <a:pt x="60" y="23"/>
                    <a:pt x="56" y="24"/>
                    <a:pt x="60" y="22"/>
                  </a:cubicBezTo>
                  <a:cubicBezTo>
                    <a:pt x="65" y="20"/>
                    <a:pt x="66" y="21"/>
                    <a:pt x="67" y="21"/>
                  </a:cubicBezTo>
                  <a:cubicBezTo>
                    <a:pt x="68" y="22"/>
                    <a:pt x="69" y="22"/>
                    <a:pt x="69" y="22"/>
                  </a:cubicBezTo>
                  <a:cubicBezTo>
                    <a:pt x="69" y="23"/>
                    <a:pt x="68" y="24"/>
                    <a:pt x="69" y="23"/>
                  </a:cubicBezTo>
                  <a:cubicBezTo>
                    <a:pt x="71" y="22"/>
                    <a:pt x="73" y="23"/>
                    <a:pt x="73" y="23"/>
                  </a:cubicBezTo>
                  <a:cubicBezTo>
                    <a:pt x="73" y="23"/>
                    <a:pt x="74" y="23"/>
                    <a:pt x="75" y="24"/>
                  </a:cubicBezTo>
                  <a:cubicBezTo>
                    <a:pt x="75" y="24"/>
                    <a:pt x="77" y="25"/>
                    <a:pt x="78" y="25"/>
                  </a:cubicBezTo>
                  <a:cubicBezTo>
                    <a:pt x="79" y="24"/>
                    <a:pt x="81" y="25"/>
                    <a:pt x="79" y="23"/>
                  </a:cubicBezTo>
                  <a:cubicBezTo>
                    <a:pt x="77" y="21"/>
                    <a:pt x="79" y="22"/>
                    <a:pt x="76" y="21"/>
                  </a:cubicBezTo>
                  <a:cubicBezTo>
                    <a:pt x="73" y="20"/>
                    <a:pt x="69" y="19"/>
                    <a:pt x="73" y="19"/>
                  </a:cubicBezTo>
                  <a:cubicBezTo>
                    <a:pt x="76" y="18"/>
                    <a:pt x="71" y="18"/>
                    <a:pt x="76" y="16"/>
                  </a:cubicBezTo>
                  <a:cubicBezTo>
                    <a:pt x="80" y="14"/>
                    <a:pt x="80" y="16"/>
                    <a:pt x="80" y="14"/>
                  </a:cubicBezTo>
                  <a:cubicBezTo>
                    <a:pt x="80" y="11"/>
                    <a:pt x="80" y="10"/>
                    <a:pt x="81" y="11"/>
                  </a:cubicBezTo>
                  <a:cubicBezTo>
                    <a:pt x="82" y="11"/>
                    <a:pt x="85" y="11"/>
                    <a:pt x="86" y="11"/>
                  </a:cubicBezTo>
                  <a:cubicBezTo>
                    <a:pt x="87" y="12"/>
                    <a:pt x="86" y="13"/>
                    <a:pt x="88" y="11"/>
                  </a:cubicBezTo>
                  <a:cubicBezTo>
                    <a:pt x="90" y="10"/>
                    <a:pt x="91" y="12"/>
                    <a:pt x="90" y="10"/>
                  </a:cubicBezTo>
                  <a:cubicBezTo>
                    <a:pt x="89" y="8"/>
                    <a:pt x="89" y="8"/>
                    <a:pt x="88" y="7"/>
                  </a:cubicBezTo>
                  <a:cubicBezTo>
                    <a:pt x="87" y="6"/>
                    <a:pt x="87" y="2"/>
                    <a:pt x="84" y="3"/>
                  </a:cubicBezTo>
                  <a:cubicBezTo>
                    <a:pt x="81" y="5"/>
                    <a:pt x="82" y="4"/>
                    <a:pt x="79" y="4"/>
                  </a:cubicBezTo>
                  <a:cubicBezTo>
                    <a:pt x="77" y="5"/>
                    <a:pt x="76" y="4"/>
                    <a:pt x="76" y="4"/>
                  </a:cubicBezTo>
                  <a:cubicBezTo>
                    <a:pt x="76" y="3"/>
                    <a:pt x="79" y="2"/>
                    <a:pt x="79" y="2"/>
                  </a:cubicBezTo>
                  <a:cubicBezTo>
                    <a:pt x="79" y="2"/>
                    <a:pt x="80" y="2"/>
                    <a:pt x="79" y="2"/>
                  </a:cubicBezTo>
                  <a:cubicBezTo>
                    <a:pt x="79" y="1"/>
                    <a:pt x="78" y="0"/>
                    <a:pt x="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88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"/>
            <p:cNvSpPr>
              <a:spLocks noEditPoints="1"/>
            </p:cNvSpPr>
            <p:nvPr/>
          </p:nvSpPr>
          <p:spPr bwMode="auto">
            <a:xfrm>
              <a:off x="1105855" y="3437414"/>
              <a:ext cx="404813" cy="406400"/>
            </a:xfrm>
            <a:custGeom>
              <a:avLst/>
              <a:gdLst>
                <a:gd name="T0" fmla="*/ 68 w 136"/>
                <a:gd name="T1" fmla="*/ 0 h 136"/>
                <a:gd name="T2" fmla="*/ 136 w 136"/>
                <a:gd name="T3" fmla="*/ 68 h 136"/>
                <a:gd name="T4" fmla="*/ 68 w 136"/>
                <a:gd name="T5" fmla="*/ 136 h 136"/>
                <a:gd name="T6" fmla="*/ 0 w 136"/>
                <a:gd name="T7" fmla="*/ 68 h 136"/>
                <a:gd name="T8" fmla="*/ 68 w 136"/>
                <a:gd name="T9" fmla="*/ 0 h 136"/>
                <a:gd name="T10" fmla="*/ 68 w 136"/>
                <a:gd name="T11" fmla="*/ 133 h 136"/>
                <a:gd name="T12" fmla="*/ 133 w 136"/>
                <a:gd name="T13" fmla="*/ 68 h 136"/>
                <a:gd name="T14" fmla="*/ 68 w 136"/>
                <a:gd name="T15" fmla="*/ 3 h 136"/>
                <a:gd name="T16" fmla="*/ 3 w 136"/>
                <a:gd name="T17" fmla="*/ 68 h 136"/>
                <a:gd name="T18" fmla="*/ 68 w 136"/>
                <a:gd name="T19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105" y="0"/>
                    <a:pt x="136" y="31"/>
                    <a:pt x="136" y="68"/>
                  </a:cubicBezTo>
                  <a:cubicBezTo>
                    <a:pt x="136" y="106"/>
                    <a:pt x="105" y="136"/>
                    <a:pt x="68" y="136"/>
                  </a:cubicBezTo>
                  <a:cubicBezTo>
                    <a:pt x="31" y="136"/>
                    <a:pt x="0" y="106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lose/>
                  <a:moveTo>
                    <a:pt x="68" y="133"/>
                  </a:moveTo>
                  <a:cubicBezTo>
                    <a:pt x="104" y="133"/>
                    <a:pt x="133" y="104"/>
                    <a:pt x="133" y="68"/>
                  </a:cubicBezTo>
                  <a:cubicBezTo>
                    <a:pt x="133" y="32"/>
                    <a:pt x="104" y="3"/>
                    <a:pt x="68" y="3"/>
                  </a:cubicBezTo>
                  <a:cubicBezTo>
                    <a:pt x="32" y="3"/>
                    <a:pt x="3" y="32"/>
                    <a:pt x="3" y="68"/>
                  </a:cubicBezTo>
                  <a:cubicBezTo>
                    <a:pt x="3" y="104"/>
                    <a:pt x="32" y="133"/>
                    <a:pt x="6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1066167" y="3446939"/>
              <a:ext cx="454025" cy="396875"/>
            </a:xfrm>
            <a:custGeom>
              <a:avLst/>
              <a:gdLst>
                <a:gd name="T0" fmla="*/ 109 w 152"/>
                <a:gd name="T1" fmla="*/ 10 h 133"/>
                <a:gd name="T2" fmla="*/ 111 w 152"/>
                <a:gd name="T3" fmla="*/ 15 h 133"/>
                <a:gd name="T4" fmla="*/ 114 w 152"/>
                <a:gd name="T5" fmla="*/ 19 h 133"/>
                <a:gd name="T6" fmla="*/ 117 w 152"/>
                <a:gd name="T7" fmla="*/ 17 h 133"/>
                <a:gd name="T8" fmla="*/ 117 w 152"/>
                <a:gd name="T9" fmla="*/ 22 h 133"/>
                <a:gd name="T10" fmla="*/ 124 w 152"/>
                <a:gd name="T11" fmla="*/ 23 h 133"/>
                <a:gd name="T12" fmla="*/ 128 w 152"/>
                <a:gd name="T13" fmla="*/ 27 h 133"/>
                <a:gd name="T14" fmla="*/ 134 w 152"/>
                <a:gd name="T15" fmla="*/ 36 h 133"/>
                <a:gd name="T16" fmla="*/ 138 w 152"/>
                <a:gd name="T17" fmla="*/ 41 h 133"/>
                <a:gd name="T18" fmla="*/ 135 w 152"/>
                <a:gd name="T19" fmla="*/ 45 h 133"/>
                <a:gd name="T20" fmla="*/ 134 w 152"/>
                <a:gd name="T21" fmla="*/ 47 h 133"/>
                <a:gd name="T22" fmla="*/ 137 w 152"/>
                <a:gd name="T23" fmla="*/ 44 h 133"/>
                <a:gd name="T24" fmla="*/ 140 w 152"/>
                <a:gd name="T25" fmla="*/ 40 h 133"/>
                <a:gd name="T26" fmla="*/ 141 w 152"/>
                <a:gd name="T27" fmla="*/ 46 h 133"/>
                <a:gd name="T28" fmla="*/ 141 w 152"/>
                <a:gd name="T29" fmla="*/ 56 h 133"/>
                <a:gd name="T30" fmla="*/ 136 w 152"/>
                <a:gd name="T31" fmla="*/ 53 h 133"/>
                <a:gd name="T32" fmla="*/ 131 w 152"/>
                <a:gd name="T33" fmla="*/ 59 h 133"/>
                <a:gd name="T34" fmla="*/ 125 w 152"/>
                <a:gd name="T35" fmla="*/ 65 h 133"/>
                <a:gd name="T36" fmla="*/ 119 w 152"/>
                <a:gd name="T37" fmla="*/ 71 h 133"/>
                <a:gd name="T38" fmla="*/ 111 w 152"/>
                <a:gd name="T39" fmla="*/ 78 h 133"/>
                <a:gd name="T40" fmla="*/ 114 w 152"/>
                <a:gd name="T41" fmla="*/ 90 h 133"/>
                <a:gd name="T42" fmla="*/ 120 w 152"/>
                <a:gd name="T43" fmla="*/ 104 h 133"/>
                <a:gd name="T44" fmla="*/ 118 w 152"/>
                <a:gd name="T45" fmla="*/ 114 h 133"/>
                <a:gd name="T46" fmla="*/ 122 w 152"/>
                <a:gd name="T47" fmla="*/ 114 h 133"/>
                <a:gd name="T48" fmla="*/ 131 w 152"/>
                <a:gd name="T49" fmla="*/ 99 h 133"/>
                <a:gd name="T50" fmla="*/ 141 w 152"/>
                <a:gd name="T51" fmla="*/ 75 h 133"/>
                <a:gd name="T52" fmla="*/ 145 w 152"/>
                <a:gd name="T53" fmla="*/ 58 h 133"/>
                <a:gd name="T54" fmla="*/ 103 w 152"/>
                <a:gd name="T55" fmla="*/ 123 h 133"/>
                <a:gd name="T56" fmla="*/ 93 w 152"/>
                <a:gd name="T57" fmla="*/ 121 h 133"/>
                <a:gd name="T58" fmla="*/ 79 w 152"/>
                <a:gd name="T59" fmla="*/ 119 h 133"/>
                <a:gd name="T60" fmla="*/ 80 w 152"/>
                <a:gd name="T61" fmla="*/ 125 h 133"/>
                <a:gd name="T62" fmla="*/ 72 w 152"/>
                <a:gd name="T63" fmla="*/ 124 h 133"/>
                <a:gd name="T64" fmla="*/ 60 w 152"/>
                <a:gd name="T65" fmla="*/ 123 h 133"/>
                <a:gd name="T66" fmla="*/ 61 w 152"/>
                <a:gd name="T67" fmla="*/ 2 h 133"/>
                <a:gd name="T68" fmla="*/ 21 w 152"/>
                <a:gd name="T69" fmla="*/ 43 h 133"/>
                <a:gd name="T70" fmla="*/ 26 w 152"/>
                <a:gd name="T71" fmla="*/ 39 h 133"/>
                <a:gd name="T72" fmla="*/ 31 w 152"/>
                <a:gd name="T73" fmla="*/ 50 h 133"/>
                <a:gd name="T74" fmla="*/ 39 w 152"/>
                <a:gd name="T75" fmla="*/ 40 h 133"/>
                <a:gd name="T76" fmla="*/ 36 w 152"/>
                <a:gd name="T77" fmla="*/ 50 h 133"/>
                <a:gd name="T78" fmla="*/ 28 w 152"/>
                <a:gd name="T79" fmla="*/ 53 h 133"/>
                <a:gd name="T80" fmla="*/ 31 w 152"/>
                <a:gd name="T81" fmla="*/ 67 h 133"/>
                <a:gd name="T82" fmla="*/ 35 w 152"/>
                <a:gd name="T83" fmla="*/ 82 h 133"/>
                <a:gd name="T84" fmla="*/ 40 w 152"/>
                <a:gd name="T85" fmla="*/ 92 h 133"/>
                <a:gd name="T86" fmla="*/ 54 w 152"/>
                <a:gd name="T87" fmla="*/ 103 h 133"/>
                <a:gd name="T88" fmla="*/ 58 w 152"/>
                <a:gd name="T89" fmla="*/ 93 h 133"/>
                <a:gd name="T90" fmla="*/ 57 w 152"/>
                <a:gd name="T91" fmla="*/ 81 h 133"/>
                <a:gd name="T92" fmla="*/ 62 w 152"/>
                <a:gd name="T93" fmla="*/ 68 h 133"/>
                <a:gd name="T94" fmla="*/ 69 w 152"/>
                <a:gd name="T95" fmla="*/ 60 h 133"/>
                <a:gd name="T96" fmla="*/ 86 w 152"/>
                <a:gd name="T97" fmla="*/ 60 h 133"/>
                <a:gd name="T98" fmla="*/ 93 w 152"/>
                <a:gd name="T99" fmla="*/ 51 h 133"/>
                <a:gd name="T100" fmla="*/ 86 w 152"/>
                <a:gd name="T101" fmla="*/ 33 h 133"/>
                <a:gd name="T102" fmla="*/ 73 w 152"/>
                <a:gd name="T103" fmla="*/ 28 h 133"/>
                <a:gd name="T104" fmla="*/ 65 w 152"/>
                <a:gd name="T105" fmla="*/ 31 h 133"/>
                <a:gd name="T106" fmla="*/ 55 w 152"/>
                <a:gd name="T107" fmla="*/ 31 h 133"/>
                <a:gd name="T108" fmla="*/ 44 w 152"/>
                <a:gd name="T109" fmla="*/ 29 h 133"/>
                <a:gd name="T110" fmla="*/ 54 w 152"/>
                <a:gd name="T111" fmla="*/ 25 h 133"/>
                <a:gd name="T112" fmla="*/ 55 w 152"/>
                <a:gd name="T113" fmla="*/ 21 h 133"/>
                <a:gd name="T114" fmla="*/ 68 w 152"/>
                <a:gd name="T115" fmla="*/ 22 h 133"/>
                <a:gd name="T116" fmla="*/ 78 w 152"/>
                <a:gd name="T117" fmla="*/ 25 h 133"/>
                <a:gd name="T118" fmla="*/ 81 w 152"/>
                <a:gd name="T119" fmla="*/ 14 h 133"/>
                <a:gd name="T120" fmla="*/ 88 w 152"/>
                <a:gd name="T121" fmla="*/ 7 h 133"/>
                <a:gd name="T122" fmla="*/ 80 w 152"/>
                <a:gd name="T123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33">
                  <a:moveTo>
                    <a:pt x="91" y="0"/>
                  </a:moveTo>
                  <a:cubicBezTo>
                    <a:pt x="91" y="0"/>
                    <a:pt x="113" y="3"/>
                    <a:pt x="129" y="21"/>
                  </a:cubicBezTo>
                  <a:cubicBezTo>
                    <a:pt x="129" y="21"/>
                    <a:pt x="117" y="9"/>
                    <a:pt x="110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10"/>
                    <a:pt x="109" y="10"/>
                  </a:cubicBezTo>
                  <a:cubicBezTo>
                    <a:pt x="109" y="11"/>
                    <a:pt x="110" y="12"/>
                    <a:pt x="110" y="12"/>
                  </a:cubicBezTo>
                  <a:cubicBezTo>
                    <a:pt x="110" y="12"/>
                    <a:pt x="110" y="13"/>
                    <a:pt x="110" y="13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1" y="14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7"/>
                    <a:pt x="111" y="17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4" y="20"/>
                    <a:pt x="114" y="19"/>
                  </a:cubicBezTo>
                  <a:cubicBezTo>
                    <a:pt x="115" y="19"/>
                    <a:pt x="115" y="18"/>
                    <a:pt x="115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4" y="17"/>
                  </a:cubicBezTo>
                  <a:cubicBezTo>
                    <a:pt x="114" y="17"/>
                    <a:pt x="114" y="16"/>
                    <a:pt x="115" y="16"/>
                  </a:cubicBezTo>
                  <a:cubicBezTo>
                    <a:pt x="115" y="16"/>
                    <a:pt x="117" y="17"/>
                    <a:pt x="117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18" y="19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1"/>
                  </a:cubicBezTo>
                  <a:cubicBezTo>
                    <a:pt x="117" y="21"/>
                    <a:pt x="117" y="22"/>
                    <a:pt x="117" y="22"/>
                  </a:cubicBezTo>
                  <a:cubicBezTo>
                    <a:pt x="117" y="22"/>
                    <a:pt x="118" y="22"/>
                    <a:pt x="118" y="22"/>
                  </a:cubicBezTo>
                  <a:cubicBezTo>
                    <a:pt x="119" y="22"/>
                    <a:pt x="120" y="22"/>
                    <a:pt x="120" y="21"/>
                  </a:cubicBezTo>
                  <a:cubicBezTo>
                    <a:pt x="121" y="21"/>
                    <a:pt x="121" y="21"/>
                    <a:pt x="122" y="21"/>
                  </a:cubicBezTo>
                  <a:cubicBezTo>
                    <a:pt x="122" y="21"/>
                    <a:pt x="122" y="22"/>
                    <a:pt x="122" y="22"/>
                  </a:cubicBezTo>
                  <a:cubicBezTo>
                    <a:pt x="123" y="22"/>
                    <a:pt x="124" y="23"/>
                    <a:pt x="124" y="23"/>
                  </a:cubicBezTo>
                  <a:cubicBezTo>
                    <a:pt x="124" y="23"/>
                    <a:pt x="125" y="23"/>
                    <a:pt x="125" y="23"/>
                  </a:cubicBezTo>
                  <a:cubicBezTo>
                    <a:pt x="125" y="24"/>
                    <a:pt x="125" y="25"/>
                    <a:pt x="125" y="25"/>
                  </a:cubicBezTo>
                  <a:cubicBezTo>
                    <a:pt x="125" y="25"/>
                    <a:pt x="126" y="26"/>
                    <a:pt x="127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9" y="28"/>
                    <a:pt x="130" y="29"/>
                  </a:cubicBezTo>
                  <a:cubicBezTo>
                    <a:pt x="130" y="29"/>
                    <a:pt x="132" y="31"/>
                    <a:pt x="132" y="31"/>
                  </a:cubicBezTo>
                  <a:cubicBezTo>
                    <a:pt x="132" y="31"/>
                    <a:pt x="133" y="31"/>
                    <a:pt x="133" y="32"/>
                  </a:cubicBezTo>
                  <a:cubicBezTo>
                    <a:pt x="134" y="33"/>
                    <a:pt x="133" y="34"/>
                    <a:pt x="134" y="34"/>
                  </a:cubicBezTo>
                  <a:cubicBezTo>
                    <a:pt x="134" y="34"/>
                    <a:pt x="134" y="35"/>
                    <a:pt x="134" y="36"/>
                  </a:cubicBezTo>
                  <a:cubicBezTo>
                    <a:pt x="134" y="36"/>
                    <a:pt x="135" y="37"/>
                    <a:pt x="135" y="37"/>
                  </a:cubicBezTo>
                  <a:cubicBezTo>
                    <a:pt x="135" y="38"/>
                    <a:pt x="136" y="38"/>
                    <a:pt x="136" y="38"/>
                  </a:cubicBezTo>
                  <a:cubicBezTo>
                    <a:pt x="136" y="38"/>
                    <a:pt x="138" y="39"/>
                    <a:pt x="138" y="39"/>
                  </a:cubicBezTo>
                  <a:cubicBezTo>
                    <a:pt x="139" y="39"/>
                    <a:pt x="139" y="40"/>
                    <a:pt x="139" y="40"/>
                  </a:cubicBezTo>
                  <a:cubicBezTo>
                    <a:pt x="139" y="41"/>
                    <a:pt x="138" y="41"/>
                    <a:pt x="138" y="41"/>
                  </a:cubicBezTo>
                  <a:cubicBezTo>
                    <a:pt x="138" y="41"/>
                    <a:pt x="137" y="41"/>
                    <a:pt x="137" y="41"/>
                  </a:cubicBezTo>
                  <a:cubicBezTo>
                    <a:pt x="137" y="41"/>
                    <a:pt x="137" y="43"/>
                    <a:pt x="137" y="43"/>
                  </a:cubicBezTo>
                  <a:cubicBezTo>
                    <a:pt x="137" y="43"/>
                    <a:pt x="137" y="44"/>
                    <a:pt x="137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3" y="47"/>
                    <a:pt x="134" y="48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4" y="46"/>
                    <a:pt x="134" y="46"/>
                    <a:pt x="135" y="46"/>
                  </a:cubicBezTo>
                  <a:cubicBezTo>
                    <a:pt x="135" y="46"/>
                    <a:pt x="136" y="46"/>
                    <a:pt x="136" y="46"/>
                  </a:cubicBezTo>
                  <a:cubicBezTo>
                    <a:pt x="136" y="46"/>
                    <a:pt x="137" y="46"/>
                    <a:pt x="137" y="46"/>
                  </a:cubicBezTo>
                  <a:cubicBezTo>
                    <a:pt x="138" y="45"/>
                    <a:pt x="138" y="46"/>
                    <a:pt x="138" y="45"/>
                  </a:cubicBezTo>
                  <a:cubicBezTo>
                    <a:pt x="138" y="44"/>
                    <a:pt x="137" y="44"/>
                    <a:pt x="137" y="44"/>
                  </a:cubicBezTo>
                  <a:cubicBezTo>
                    <a:pt x="138" y="44"/>
                    <a:pt x="138" y="43"/>
                    <a:pt x="138" y="43"/>
                  </a:cubicBezTo>
                  <a:cubicBezTo>
                    <a:pt x="139" y="43"/>
                    <a:pt x="138" y="43"/>
                    <a:pt x="139" y="43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0"/>
                  </a:cubicBezTo>
                  <a:cubicBezTo>
                    <a:pt x="140" y="40"/>
                    <a:pt x="140" y="39"/>
                    <a:pt x="140" y="39"/>
                  </a:cubicBezTo>
                  <a:cubicBezTo>
                    <a:pt x="140" y="39"/>
                    <a:pt x="139" y="37"/>
                    <a:pt x="139" y="37"/>
                  </a:cubicBezTo>
                  <a:cubicBezTo>
                    <a:pt x="139" y="37"/>
                    <a:pt x="141" y="41"/>
                    <a:pt x="142" y="44"/>
                  </a:cubicBezTo>
                  <a:cubicBezTo>
                    <a:pt x="142" y="44"/>
                    <a:pt x="141" y="44"/>
                    <a:pt x="141" y="44"/>
                  </a:cubicBezTo>
                  <a:cubicBezTo>
                    <a:pt x="141" y="45"/>
                    <a:pt x="141" y="45"/>
                    <a:pt x="141" y="46"/>
                  </a:cubicBezTo>
                  <a:cubicBezTo>
                    <a:pt x="141" y="46"/>
                    <a:pt x="141" y="46"/>
                    <a:pt x="141" y="48"/>
                  </a:cubicBezTo>
                  <a:cubicBezTo>
                    <a:pt x="141" y="50"/>
                    <a:pt x="141" y="50"/>
                    <a:pt x="141" y="51"/>
                  </a:cubicBezTo>
                  <a:cubicBezTo>
                    <a:pt x="141" y="51"/>
                    <a:pt x="142" y="52"/>
                    <a:pt x="142" y="52"/>
                  </a:cubicBezTo>
                  <a:cubicBezTo>
                    <a:pt x="142" y="53"/>
                    <a:pt x="141" y="55"/>
                    <a:pt x="141" y="55"/>
                  </a:cubicBezTo>
                  <a:cubicBezTo>
                    <a:pt x="141" y="55"/>
                    <a:pt x="141" y="55"/>
                    <a:pt x="141" y="56"/>
                  </a:cubicBezTo>
                  <a:cubicBezTo>
                    <a:pt x="140" y="56"/>
                    <a:pt x="141" y="57"/>
                    <a:pt x="140" y="56"/>
                  </a:cubicBezTo>
                  <a:cubicBezTo>
                    <a:pt x="140" y="55"/>
                    <a:pt x="139" y="54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4"/>
                    <a:pt x="139" y="53"/>
                    <a:pt x="138" y="53"/>
                  </a:cubicBezTo>
                  <a:cubicBezTo>
                    <a:pt x="137" y="53"/>
                    <a:pt x="137" y="53"/>
                    <a:pt x="136" y="53"/>
                  </a:cubicBezTo>
                  <a:cubicBezTo>
                    <a:pt x="136" y="54"/>
                    <a:pt x="137" y="55"/>
                    <a:pt x="136" y="55"/>
                  </a:cubicBezTo>
                  <a:cubicBezTo>
                    <a:pt x="136" y="55"/>
                    <a:pt x="134" y="54"/>
                    <a:pt x="134" y="54"/>
                  </a:cubicBezTo>
                  <a:cubicBezTo>
                    <a:pt x="133" y="55"/>
                    <a:pt x="133" y="55"/>
                    <a:pt x="132" y="55"/>
                  </a:cubicBezTo>
                  <a:cubicBezTo>
                    <a:pt x="132" y="56"/>
                    <a:pt x="132" y="57"/>
                    <a:pt x="132" y="57"/>
                  </a:cubicBezTo>
                  <a:cubicBezTo>
                    <a:pt x="131" y="58"/>
                    <a:pt x="131" y="58"/>
                    <a:pt x="131" y="59"/>
                  </a:cubicBezTo>
                  <a:cubicBezTo>
                    <a:pt x="131" y="60"/>
                    <a:pt x="129" y="60"/>
                    <a:pt x="129" y="60"/>
                  </a:cubicBezTo>
                  <a:cubicBezTo>
                    <a:pt x="129" y="60"/>
                    <a:pt x="127" y="60"/>
                    <a:pt x="127" y="61"/>
                  </a:cubicBezTo>
                  <a:cubicBezTo>
                    <a:pt x="126" y="61"/>
                    <a:pt x="127" y="62"/>
                    <a:pt x="126" y="62"/>
                  </a:cubicBezTo>
                  <a:cubicBezTo>
                    <a:pt x="125" y="62"/>
                    <a:pt x="125" y="64"/>
                    <a:pt x="125" y="64"/>
                  </a:cubicBezTo>
                  <a:cubicBezTo>
                    <a:pt x="125" y="64"/>
                    <a:pt x="125" y="65"/>
                    <a:pt x="125" y="65"/>
                  </a:cubicBezTo>
                  <a:cubicBezTo>
                    <a:pt x="125" y="66"/>
                    <a:pt x="125" y="67"/>
                    <a:pt x="125" y="67"/>
                  </a:cubicBezTo>
                  <a:cubicBezTo>
                    <a:pt x="124" y="67"/>
                    <a:pt x="123" y="67"/>
                    <a:pt x="123" y="67"/>
                  </a:cubicBezTo>
                  <a:cubicBezTo>
                    <a:pt x="123" y="67"/>
                    <a:pt x="123" y="68"/>
                    <a:pt x="122" y="68"/>
                  </a:cubicBezTo>
                  <a:cubicBezTo>
                    <a:pt x="121" y="69"/>
                    <a:pt x="120" y="69"/>
                    <a:pt x="120" y="69"/>
                  </a:cubicBezTo>
                  <a:cubicBezTo>
                    <a:pt x="119" y="70"/>
                    <a:pt x="120" y="71"/>
                    <a:pt x="119" y="71"/>
                  </a:cubicBezTo>
                  <a:cubicBezTo>
                    <a:pt x="118" y="70"/>
                    <a:pt x="116" y="70"/>
                    <a:pt x="116" y="71"/>
                  </a:cubicBezTo>
                  <a:cubicBezTo>
                    <a:pt x="115" y="71"/>
                    <a:pt x="116" y="72"/>
                    <a:pt x="114" y="73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0" y="74"/>
                    <a:pt x="110" y="76"/>
                  </a:cubicBezTo>
                  <a:cubicBezTo>
                    <a:pt x="111" y="77"/>
                    <a:pt x="111" y="78"/>
                    <a:pt x="111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4" y="82"/>
                    <a:pt x="114" y="82"/>
                    <a:pt x="114" y="83"/>
                  </a:cubicBezTo>
                  <a:cubicBezTo>
                    <a:pt x="113" y="84"/>
                    <a:pt x="113" y="85"/>
                    <a:pt x="113" y="86"/>
                  </a:cubicBezTo>
                  <a:cubicBezTo>
                    <a:pt x="113" y="86"/>
                    <a:pt x="113" y="88"/>
                    <a:pt x="113" y="88"/>
                  </a:cubicBezTo>
                  <a:cubicBezTo>
                    <a:pt x="113" y="89"/>
                    <a:pt x="114" y="90"/>
                    <a:pt x="114" y="90"/>
                  </a:cubicBezTo>
                  <a:cubicBezTo>
                    <a:pt x="114" y="90"/>
                    <a:pt x="113" y="91"/>
                    <a:pt x="114" y="92"/>
                  </a:cubicBezTo>
                  <a:cubicBezTo>
                    <a:pt x="114" y="93"/>
                    <a:pt x="116" y="94"/>
                    <a:pt x="116" y="94"/>
                  </a:cubicBezTo>
                  <a:cubicBezTo>
                    <a:pt x="117" y="94"/>
                    <a:pt x="118" y="95"/>
                    <a:pt x="118" y="95"/>
                  </a:cubicBezTo>
                  <a:cubicBezTo>
                    <a:pt x="118" y="95"/>
                    <a:pt x="118" y="98"/>
                    <a:pt x="118" y="98"/>
                  </a:cubicBezTo>
                  <a:cubicBezTo>
                    <a:pt x="118" y="99"/>
                    <a:pt x="121" y="103"/>
                    <a:pt x="120" y="104"/>
                  </a:cubicBezTo>
                  <a:cubicBezTo>
                    <a:pt x="119" y="105"/>
                    <a:pt x="119" y="106"/>
                    <a:pt x="119" y="106"/>
                  </a:cubicBezTo>
                  <a:cubicBezTo>
                    <a:pt x="119" y="107"/>
                    <a:pt x="120" y="107"/>
                    <a:pt x="120" y="107"/>
                  </a:cubicBezTo>
                  <a:cubicBezTo>
                    <a:pt x="120" y="108"/>
                    <a:pt x="122" y="108"/>
                    <a:pt x="121" y="109"/>
                  </a:cubicBezTo>
                  <a:cubicBezTo>
                    <a:pt x="120" y="110"/>
                    <a:pt x="119" y="111"/>
                    <a:pt x="119" y="112"/>
                  </a:cubicBezTo>
                  <a:cubicBezTo>
                    <a:pt x="118" y="112"/>
                    <a:pt x="118" y="113"/>
                    <a:pt x="118" y="114"/>
                  </a:cubicBezTo>
                  <a:cubicBezTo>
                    <a:pt x="117" y="114"/>
                    <a:pt x="117" y="115"/>
                    <a:pt x="116" y="116"/>
                  </a:cubicBezTo>
                  <a:cubicBezTo>
                    <a:pt x="115" y="116"/>
                    <a:pt x="115" y="117"/>
                    <a:pt x="115" y="118"/>
                  </a:cubicBezTo>
                  <a:cubicBezTo>
                    <a:pt x="115" y="118"/>
                    <a:pt x="113" y="120"/>
                    <a:pt x="115" y="119"/>
                  </a:cubicBezTo>
                  <a:cubicBezTo>
                    <a:pt x="117" y="117"/>
                    <a:pt x="115" y="119"/>
                    <a:pt x="117" y="117"/>
                  </a:cubicBezTo>
                  <a:cubicBezTo>
                    <a:pt x="120" y="115"/>
                    <a:pt x="120" y="116"/>
                    <a:pt x="122" y="114"/>
                  </a:cubicBezTo>
                  <a:cubicBezTo>
                    <a:pt x="123" y="113"/>
                    <a:pt x="121" y="117"/>
                    <a:pt x="123" y="112"/>
                  </a:cubicBezTo>
                  <a:cubicBezTo>
                    <a:pt x="125" y="107"/>
                    <a:pt x="125" y="108"/>
                    <a:pt x="126" y="107"/>
                  </a:cubicBezTo>
                  <a:cubicBezTo>
                    <a:pt x="126" y="105"/>
                    <a:pt x="126" y="107"/>
                    <a:pt x="128" y="104"/>
                  </a:cubicBezTo>
                  <a:cubicBezTo>
                    <a:pt x="129" y="101"/>
                    <a:pt x="128" y="103"/>
                    <a:pt x="129" y="101"/>
                  </a:cubicBezTo>
                  <a:cubicBezTo>
                    <a:pt x="130" y="100"/>
                    <a:pt x="130" y="102"/>
                    <a:pt x="131" y="99"/>
                  </a:cubicBezTo>
                  <a:cubicBezTo>
                    <a:pt x="132" y="96"/>
                    <a:pt x="132" y="98"/>
                    <a:pt x="132" y="95"/>
                  </a:cubicBezTo>
                  <a:cubicBezTo>
                    <a:pt x="133" y="91"/>
                    <a:pt x="132" y="91"/>
                    <a:pt x="134" y="89"/>
                  </a:cubicBezTo>
                  <a:cubicBezTo>
                    <a:pt x="136" y="88"/>
                    <a:pt x="135" y="89"/>
                    <a:pt x="136" y="87"/>
                  </a:cubicBezTo>
                  <a:cubicBezTo>
                    <a:pt x="137" y="86"/>
                    <a:pt x="136" y="87"/>
                    <a:pt x="138" y="84"/>
                  </a:cubicBezTo>
                  <a:cubicBezTo>
                    <a:pt x="139" y="82"/>
                    <a:pt x="141" y="80"/>
                    <a:pt x="141" y="75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0"/>
                    <a:pt x="144" y="68"/>
                    <a:pt x="143" y="65"/>
                  </a:cubicBezTo>
                  <a:cubicBezTo>
                    <a:pt x="142" y="62"/>
                    <a:pt x="142" y="63"/>
                    <a:pt x="142" y="62"/>
                  </a:cubicBezTo>
                  <a:cubicBezTo>
                    <a:pt x="142" y="61"/>
                    <a:pt x="143" y="61"/>
                    <a:pt x="144" y="60"/>
                  </a:cubicBezTo>
                  <a:cubicBezTo>
                    <a:pt x="144" y="59"/>
                    <a:pt x="144" y="59"/>
                    <a:pt x="145" y="58"/>
                  </a:cubicBezTo>
                  <a:cubicBezTo>
                    <a:pt x="145" y="57"/>
                    <a:pt x="145" y="56"/>
                    <a:pt x="145" y="56"/>
                  </a:cubicBezTo>
                  <a:cubicBezTo>
                    <a:pt x="146" y="56"/>
                    <a:pt x="146" y="56"/>
                    <a:pt x="146" y="56"/>
                  </a:cubicBezTo>
                  <a:cubicBezTo>
                    <a:pt x="146" y="56"/>
                    <a:pt x="152" y="122"/>
                    <a:pt x="87" y="132"/>
                  </a:cubicBezTo>
                  <a:cubicBezTo>
                    <a:pt x="87" y="132"/>
                    <a:pt x="102" y="128"/>
                    <a:pt x="104" y="125"/>
                  </a:cubicBezTo>
                  <a:cubicBezTo>
                    <a:pt x="104" y="125"/>
                    <a:pt x="104" y="123"/>
                    <a:pt x="103" y="123"/>
                  </a:cubicBezTo>
                  <a:cubicBezTo>
                    <a:pt x="103" y="123"/>
                    <a:pt x="102" y="123"/>
                    <a:pt x="101" y="122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100" y="122"/>
                    <a:pt x="97" y="121"/>
                  </a:cubicBezTo>
                  <a:cubicBezTo>
                    <a:pt x="94" y="121"/>
                    <a:pt x="94" y="121"/>
                    <a:pt x="93" y="121"/>
                  </a:cubicBezTo>
                  <a:cubicBezTo>
                    <a:pt x="91" y="120"/>
                    <a:pt x="90" y="118"/>
                    <a:pt x="90" y="119"/>
                  </a:cubicBezTo>
                  <a:cubicBezTo>
                    <a:pt x="89" y="121"/>
                    <a:pt x="90" y="120"/>
                    <a:pt x="89" y="121"/>
                  </a:cubicBezTo>
                  <a:cubicBezTo>
                    <a:pt x="88" y="121"/>
                    <a:pt x="85" y="121"/>
                    <a:pt x="85" y="121"/>
                  </a:cubicBezTo>
                  <a:cubicBezTo>
                    <a:pt x="85" y="121"/>
                    <a:pt x="80" y="121"/>
                    <a:pt x="80" y="120"/>
                  </a:cubicBezTo>
                  <a:cubicBezTo>
                    <a:pt x="79" y="120"/>
                    <a:pt x="79" y="119"/>
                    <a:pt x="79" y="119"/>
                  </a:cubicBezTo>
                  <a:cubicBezTo>
                    <a:pt x="78" y="119"/>
                    <a:pt x="77" y="121"/>
                    <a:pt x="77" y="121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2" y="124"/>
                    <a:pt x="83" y="124"/>
                    <a:pt x="82" y="125"/>
                  </a:cubicBezTo>
                  <a:cubicBezTo>
                    <a:pt x="82" y="125"/>
                    <a:pt x="81" y="125"/>
                    <a:pt x="80" y="125"/>
                  </a:cubicBezTo>
                  <a:cubicBezTo>
                    <a:pt x="79" y="125"/>
                    <a:pt x="76" y="127"/>
                    <a:pt x="76" y="126"/>
                  </a:cubicBezTo>
                  <a:cubicBezTo>
                    <a:pt x="75" y="125"/>
                    <a:pt x="75" y="125"/>
                    <a:pt x="74" y="124"/>
                  </a:cubicBezTo>
                  <a:cubicBezTo>
                    <a:pt x="74" y="123"/>
                    <a:pt x="74" y="122"/>
                    <a:pt x="73" y="122"/>
                  </a:cubicBezTo>
                  <a:cubicBezTo>
                    <a:pt x="72" y="122"/>
                    <a:pt x="71" y="122"/>
                    <a:pt x="71" y="122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0" y="124"/>
                    <a:pt x="69" y="124"/>
                  </a:cubicBezTo>
                  <a:cubicBezTo>
                    <a:pt x="68" y="124"/>
                    <a:pt x="68" y="126"/>
                    <a:pt x="67" y="124"/>
                  </a:cubicBezTo>
                  <a:cubicBezTo>
                    <a:pt x="66" y="123"/>
                    <a:pt x="66" y="123"/>
                    <a:pt x="65" y="123"/>
                  </a:cubicBezTo>
                  <a:cubicBezTo>
                    <a:pt x="64" y="123"/>
                    <a:pt x="62" y="123"/>
                    <a:pt x="62" y="123"/>
                  </a:cubicBezTo>
                  <a:cubicBezTo>
                    <a:pt x="61" y="123"/>
                    <a:pt x="60" y="123"/>
                    <a:pt x="60" y="123"/>
                  </a:cubicBezTo>
                  <a:cubicBezTo>
                    <a:pt x="59" y="123"/>
                    <a:pt x="57" y="125"/>
                    <a:pt x="57" y="124"/>
                  </a:cubicBezTo>
                  <a:cubicBezTo>
                    <a:pt x="56" y="124"/>
                    <a:pt x="53" y="124"/>
                    <a:pt x="53" y="124"/>
                  </a:cubicBezTo>
                  <a:cubicBezTo>
                    <a:pt x="53" y="124"/>
                    <a:pt x="61" y="131"/>
                    <a:pt x="77" y="132"/>
                  </a:cubicBezTo>
                  <a:cubicBezTo>
                    <a:pt x="77" y="132"/>
                    <a:pt x="41" y="133"/>
                    <a:pt x="21" y="98"/>
                  </a:cubicBezTo>
                  <a:cubicBezTo>
                    <a:pt x="0" y="63"/>
                    <a:pt x="14" y="18"/>
                    <a:pt x="61" y="2"/>
                  </a:cubicBezTo>
                  <a:cubicBezTo>
                    <a:pt x="61" y="2"/>
                    <a:pt x="26" y="15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9" y="47"/>
                  </a:cubicBezTo>
                  <a:cubicBezTo>
                    <a:pt x="20" y="45"/>
                    <a:pt x="19" y="45"/>
                    <a:pt x="20" y="44"/>
                  </a:cubicBezTo>
                  <a:cubicBezTo>
                    <a:pt x="20" y="43"/>
                    <a:pt x="20" y="44"/>
                    <a:pt x="21" y="43"/>
                  </a:cubicBezTo>
                  <a:cubicBezTo>
                    <a:pt x="22" y="42"/>
                    <a:pt x="22" y="42"/>
                    <a:pt x="23" y="41"/>
                  </a:cubicBezTo>
                  <a:cubicBezTo>
                    <a:pt x="23" y="41"/>
                    <a:pt x="24" y="39"/>
                    <a:pt x="24" y="38"/>
                  </a:cubicBezTo>
                  <a:cubicBezTo>
                    <a:pt x="25" y="37"/>
                    <a:pt x="26" y="37"/>
                    <a:pt x="27" y="37"/>
                  </a:cubicBezTo>
                  <a:cubicBezTo>
                    <a:pt x="27" y="37"/>
                    <a:pt x="27" y="36"/>
                    <a:pt x="27" y="37"/>
                  </a:cubicBezTo>
                  <a:cubicBezTo>
                    <a:pt x="28" y="38"/>
                    <a:pt x="26" y="39"/>
                    <a:pt x="26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5" y="44"/>
                    <a:pt x="25" y="44"/>
                  </a:cubicBezTo>
                  <a:cubicBezTo>
                    <a:pt x="25" y="45"/>
                    <a:pt x="26" y="47"/>
                    <a:pt x="26" y="47"/>
                  </a:cubicBezTo>
                  <a:cubicBezTo>
                    <a:pt x="26" y="47"/>
                    <a:pt x="27" y="49"/>
                    <a:pt x="27" y="49"/>
                  </a:cubicBezTo>
                  <a:cubicBezTo>
                    <a:pt x="28" y="49"/>
                    <a:pt x="31" y="50"/>
                    <a:pt x="31" y="50"/>
                  </a:cubicBezTo>
                  <a:cubicBezTo>
                    <a:pt x="31" y="50"/>
                    <a:pt x="32" y="49"/>
                    <a:pt x="33" y="47"/>
                  </a:cubicBezTo>
                  <a:cubicBezTo>
                    <a:pt x="34" y="46"/>
                    <a:pt x="36" y="46"/>
                    <a:pt x="36" y="46"/>
                  </a:cubicBezTo>
                  <a:cubicBezTo>
                    <a:pt x="36" y="45"/>
                    <a:pt x="36" y="44"/>
                    <a:pt x="36" y="43"/>
                  </a:cubicBezTo>
                  <a:cubicBezTo>
                    <a:pt x="37" y="42"/>
                    <a:pt x="36" y="42"/>
                    <a:pt x="38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42" y="39"/>
                    <a:pt x="41" y="40"/>
                  </a:cubicBezTo>
                  <a:cubicBezTo>
                    <a:pt x="40" y="42"/>
                    <a:pt x="41" y="44"/>
                    <a:pt x="40" y="44"/>
                  </a:cubicBezTo>
                  <a:cubicBezTo>
                    <a:pt x="39" y="44"/>
                    <a:pt x="39" y="43"/>
                    <a:pt x="38" y="45"/>
                  </a:cubicBezTo>
                  <a:cubicBezTo>
                    <a:pt x="38" y="46"/>
                    <a:pt x="38" y="47"/>
                    <a:pt x="37" y="47"/>
                  </a:cubicBezTo>
                  <a:cubicBezTo>
                    <a:pt x="37" y="48"/>
                    <a:pt x="36" y="50"/>
                    <a:pt x="36" y="50"/>
                  </a:cubicBezTo>
                  <a:cubicBezTo>
                    <a:pt x="35" y="50"/>
                    <a:pt x="34" y="50"/>
                    <a:pt x="34" y="51"/>
                  </a:cubicBezTo>
                  <a:cubicBezTo>
                    <a:pt x="34" y="51"/>
                    <a:pt x="35" y="53"/>
                    <a:pt x="34" y="53"/>
                  </a:cubicBezTo>
                  <a:cubicBezTo>
                    <a:pt x="33" y="53"/>
                    <a:pt x="32" y="54"/>
                    <a:pt x="32" y="54"/>
                  </a:cubicBezTo>
                  <a:cubicBezTo>
                    <a:pt x="31" y="53"/>
                    <a:pt x="32" y="54"/>
                    <a:pt x="30" y="53"/>
                  </a:cubicBezTo>
                  <a:cubicBezTo>
                    <a:pt x="29" y="53"/>
                    <a:pt x="28" y="53"/>
                    <a:pt x="28" y="53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7" y="55"/>
                    <a:pt x="27" y="57"/>
                    <a:pt x="27" y="5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8" y="65"/>
                    <a:pt x="29" y="65"/>
                  </a:cubicBezTo>
                  <a:cubicBezTo>
                    <a:pt x="30" y="65"/>
                    <a:pt x="31" y="67"/>
                    <a:pt x="31" y="67"/>
                  </a:cubicBezTo>
                  <a:cubicBezTo>
                    <a:pt x="32" y="67"/>
                    <a:pt x="32" y="70"/>
                    <a:pt x="32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4" y="75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81"/>
                    <a:pt x="35" y="82"/>
                    <a:pt x="35" y="82"/>
                  </a:cubicBezTo>
                  <a:cubicBezTo>
                    <a:pt x="35" y="82"/>
                    <a:pt x="33" y="84"/>
                    <a:pt x="34" y="84"/>
                  </a:cubicBezTo>
                  <a:cubicBezTo>
                    <a:pt x="35" y="85"/>
                    <a:pt x="37" y="87"/>
                    <a:pt x="37" y="87"/>
                  </a:cubicBezTo>
                  <a:cubicBezTo>
                    <a:pt x="37" y="88"/>
                    <a:pt x="37" y="89"/>
                    <a:pt x="38" y="89"/>
                  </a:cubicBezTo>
                  <a:cubicBezTo>
                    <a:pt x="39" y="89"/>
                    <a:pt x="40" y="89"/>
                    <a:pt x="40" y="89"/>
                  </a:cubicBezTo>
                  <a:cubicBezTo>
                    <a:pt x="40" y="90"/>
                    <a:pt x="40" y="92"/>
                    <a:pt x="40" y="92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100"/>
                    <a:pt x="46" y="100"/>
                  </a:cubicBezTo>
                  <a:cubicBezTo>
                    <a:pt x="47" y="100"/>
                    <a:pt x="50" y="101"/>
                    <a:pt x="51" y="102"/>
                  </a:cubicBezTo>
                  <a:cubicBezTo>
                    <a:pt x="51" y="102"/>
                    <a:pt x="53" y="103"/>
                    <a:pt x="54" y="103"/>
                  </a:cubicBezTo>
                  <a:cubicBezTo>
                    <a:pt x="55" y="103"/>
                    <a:pt x="54" y="105"/>
                    <a:pt x="55" y="103"/>
                  </a:cubicBezTo>
                  <a:cubicBezTo>
                    <a:pt x="56" y="101"/>
                    <a:pt x="55" y="102"/>
                    <a:pt x="56" y="100"/>
                  </a:cubicBezTo>
                  <a:cubicBezTo>
                    <a:pt x="57" y="97"/>
                    <a:pt x="57" y="99"/>
                    <a:pt x="57" y="97"/>
                  </a:cubicBezTo>
                  <a:cubicBezTo>
                    <a:pt x="57" y="96"/>
                    <a:pt x="57" y="97"/>
                    <a:pt x="57" y="96"/>
                  </a:cubicBezTo>
                  <a:cubicBezTo>
                    <a:pt x="58" y="94"/>
                    <a:pt x="57" y="95"/>
                    <a:pt x="58" y="93"/>
                  </a:cubicBezTo>
                  <a:cubicBezTo>
                    <a:pt x="59" y="91"/>
                    <a:pt x="59" y="92"/>
                    <a:pt x="60" y="90"/>
                  </a:cubicBezTo>
                  <a:cubicBezTo>
                    <a:pt x="61" y="89"/>
                    <a:pt x="62" y="90"/>
                    <a:pt x="61" y="88"/>
                  </a:cubicBezTo>
                  <a:cubicBezTo>
                    <a:pt x="61" y="86"/>
                    <a:pt x="61" y="88"/>
                    <a:pt x="61" y="86"/>
                  </a:cubicBezTo>
                  <a:cubicBezTo>
                    <a:pt x="60" y="84"/>
                    <a:pt x="61" y="84"/>
                    <a:pt x="59" y="83"/>
                  </a:cubicBezTo>
                  <a:cubicBezTo>
                    <a:pt x="58" y="82"/>
                    <a:pt x="57" y="82"/>
                    <a:pt x="57" y="81"/>
                  </a:cubicBezTo>
                  <a:cubicBezTo>
                    <a:pt x="57" y="79"/>
                    <a:pt x="57" y="79"/>
                    <a:pt x="58" y="78"/>
                  </a:cubicBezTo>
                  <a:cubicBezTo>
                    <a:pt x="58" y="77"/>
                    <a:pt x="59" y="76"/>
                    <a:pt x="59" y="76"/>
                  </a:cubicBezTo>
                  <a:cubicBezTo>
                    <a:pt x="60" y="75"/>
                    <a:pt x="60" y="76"/>
                    <a:pt x="61" y="74"/>
                  </a:cubicBezTo>
                  <a:cubicBezTo>
                    <a:pt x="61" y="73"/>
                    <a:pt x="62" y="72"/>
                    <a:pt x="62" y="72"/>
                  </a:cubicBezTo>
                  <a:cubicBezTo>
                    <a:pt x="62" y="72"/>
                    <a:pt x="62" y="69"/>
                    <a:pt x="62" y="68"/>
                  </a:cubicBezTo>
                  <a:cubicBezTo>
                    <a:pt x="62" y="66"/>
                    <a:pt x="63" y="68"/>
                    <a:pt x="62" y="66"/>
                  </a:cubicBezTo>
                  <a:cubicBezTo>
                    <a:pt x="62" y="64"/>
                    <a:pt x="62" y="63"/>
                    <a:pt x="62" y="63"/>
                  </a:cubicBezTo>
                  <a:cubicBezTo>
                    <a:pt x="62" y="63"/>
                    <a:pt x="64" y="61"/>
                    <a:pt x="65" y="62"/>
                  </a:cubicBezTo>
                  <a:cubicBezTo>
                    <a:pt x="66" y="62"/>
                    <a:pt x="66" y="63"/>
                    <a:pt x="67" y="62"/>
                  </a:cubicBezTo>
                  <a:cubicBezTo>
                    <a:pt x="69" y="61"/>
                    <a:pt x="68" y="60"/>
                    <a:pt x="69" y="60"/>
                  </a:cubicBezTo>
                  <a:cubicBezTo>
                    <a:pt x="69" y="60"/>
                    <a:pt x="70" y="59"/>
                    <a:pt x="71" y="60"/>
                  </a:cubicBezTo>
                  <a:cubicBezTo>
                    <a:pt x="72" y="61"/>
                    <a:pt x="73" y="61"/>
                    <a:pt x="75" y="61"/>
                  </a:cubicBezTo>
                  <a:cubicBezTo>
                    <a:pt x="76" y="62"/>
                    <a:pt x="77" y="62"/>
                    <a:pt x="79" y="62"/>
                  </a:cubicBezTo>
                  <a:cubicBezTo>
                    <a:pt x="80" y="62"/>
                    <a:pt x="83" y="62"/>
                    <a:pt x="84" y="62"/>
                  </a:cubicBezTo>
                  <a:cubicBezTo>
                    <a:pt x="85" y="61"/>
                    <a:pt x="86" y="62"/>
                    <a:pt x="86" y="60"/>
                  </a:cubicBezTo>
                  <a:cubicBezTo>
                    <a:pt x="87" y="59"/>
                    <a:pt x="86" y="59"/>
                    <a:pt x="88" y="58"/>
                  </a:cubicBezTo>
                  <a:cubicBezTo>
                    <a:pt x="89" y="57"/>
                    <a:pt x="89" y="58"/>
                    <a:pt x="89" y="57"/>
                  </a:cubicBezTo>
                  <a:cubicBezTo>
                    <a:pt x="90" y="55"/>
                    <a:pt x="89" y="56"/>
                    <a:pt x="90" y="54"/>
                  </a:cubicBezTo>
                  <a:cubicBezTo>
                    <a:pt x="91" y="53"/>
                    <a:pt x="89" y="55"/>
                    <a:pt x="91" y="53"/>
                  </a:cubicBezTo>
                  <a:cubicBezTo>
                    <a:pt x="93" y="51"/>
                    <a:pt x="93" y="53"/>
                    <a:pt x="93" y="51"/>
                  </a:cubicBezTo>
                  <a:cubicBezTo>
                    <a:pt x="92" y="50"/>
                    <a:pt x="92" y="51"/>
                    <a:pt x="92" y="49"/>
                  </a:cubicBezTo>
                  <a:cubicBezTo>
                    <a:pt x="92" y="47"/>
                    <a:pt x="89" y="49"/>
                    <a:pt x="91" y="46"/>
                  </a:cubicBezTo>
                  <a:cubicBezTo>
                    <a:pt x="92" y="42"/>
                    <a:pt x="93" y="43"/>
                    <a:pt x="91" y="40"/>
                  </a:cubicBezTo>
                  <a:cubicBezTo>
                    <a:pt x="89" y="37"/>
                    <a:pt x="87" y="36"/>
                    <a:pt x="87" y="36"/>
                  </a:cubicBezTo>
                  <a:cubicBezTo>
                    <a:pt x="87" y="35"/>
                    <a:pt x="86" y="33"/>
                    <a:pt x="86" y="33"/>
                  </a:cubicBezTo>
                  <a:cubicBezTo>
                    <a:pt x="85" y="33"/>
                    <a:pt x="85" y="32"/>
                    <a:pt x="84" y="32"/>
                  </a:cubicBezTo>
                  <a:cubicBezTo>
                    <a:pt x="83" y="32"/>
                    <a:pt x="81" y="32"/>
                    <a:pt x="80" y="31"/>
                  </a:cubicBezTo>
                  <a:cubicBezTo>
                    <a:pt x="79" y="30"/>
                    <a:pt x="78" y="28"/>
                    <a:pt x="77" y="28"/>
                  </a:cubicBezTo>
                  <a:cubicBezTo>
                    <a:pt x="77" y="28"/>
                    <a:pt x="77" y="28"/>
                    <a:pt x="76" y="28"/>
                  </a:cubicBezTo>
                  <a:cubicBezTo>
                    <a:pt x="74" y="28"/>
                    <a:pt x="74" y="28"/>
                    <a:pt x="73" y="28"/>
                  </a:cubicBezTo>
                  <a:cubicBezTo>
                    <a:pt x="72" y="28"/>
                    <a:pt x="74" y="28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7"/>
                    <a:pt x="68" y="27"/>
                    <a:pt x="67" y="27"/>
                  </a:cubicBezTo>
                  <a:cubicBezTo>
                    <a:pt x="66" y="28"/>
                    <a:pt x="66" y="25"/>
                    <a:pt x="66" y="28"/>
                  </a:cubicBezTo>
                  <a:cubicBezTo>
                    <a:pt x="66" y="30"/>
                    <a:pt x="67" y="31"/>
                    <a:pt x="65" y="31"/>
                  </a:cubicBezTo>
                  <a:cubicBezTo>
                    <a:pt x="63" y="31"/>
                    <a:pt x="65" y="31"/>
                    <a:pt x="63" y="31"/>
                  </a:cubicBezTo>
                  <a:cubicBezTo>
                    <a:pt x="61" y="31"/>
                    <a:pt x="62" y="32"/>
                    <a:pt x="61" y="32"/>
                  </a:cubicBezTo>
                  <a:cubicBezTo>
                    <a:pt x="60" y="33"/>
                    <a:pt x="60" y="33"/>
                    <a:pt x="58" y="33"/>
                  </a:cubicBezTo>
                  <a:cubicBezTo>
                    <a:pt x="57" y="33"/>
                    <a:pt x="59" y="35"/>
                    <a:pt x="57" y="33"/>
                  </a:cubicBezTo>
                  <a:cubicBezTo>
                    <a:pt x="55" y="31"/>
                    <a:pt x="58" y="31"/>
                    <a:pt x="55" y="31"/>
                  </a:cubicBezTo>
                  <a:cubicBezTo>
                    <a:pt x="51" y="31"/>
                    <a:pt x="51" y="32"/>
                    <a:pt x="50" y="32"/>
                  </a:cubicBezTo>
                  <a:cubicBezTo>
                    <a:pt x="50" y="32"/>
                    <a:pt x="49" y="32"/>
                    <a:pt x="48" y="31"/>
                  </a:cubicBezTo>
                  <a:cubicBezTo>
                    <a:pt x="46" y="31"/>
                    <a:pt x="46" y="31"/>
                    <a:pt x="45" y="31"/>
                  </a:cubicBezTo>
                  <a:cubicBezTo>
                    <a:pt x="45" y="31"/>
                    <a:pt x="45" y="33"/>
                    <a:pt x="44" y="31"/>
                  </a:cubicBezTo>
                  <a:cubicBezTo>
                    <a:pt x="44" y="30"/>
                    <a:pt x="42" y="30"/>
                    <a:pt x="44" y="29"/>
                  </a:cubicBezTo>
                  <a:cubicBezTo>
                    <a:pt x="46" y="28"/>
                    <a:pt x="47" y="30"/>
                    <a:pt x="47" y="28"/>
                  </a:cubicBezTo>
                  <a:cubicBezTo>
                    <a:pt x="47" y="27"/>
                    <a:pt x="45" y="27"/>
                    <a:pt x="47" y="27"/>
                  </a:cubicBezTo>
                  <a:cubicBezTo>
                    <a:pt x="49" y="27"/>
                    <a:pt x="49" y="27"/>
                    <a:pt x="50" y="26"/>
                  </a:cubicBezTo>
                  <a:cubicBezTo>
                    <a:pt x="52" y="26"/>
                    <a:pt x="53" y="28"/>
                    <a:pt x="54" y="26"/>
                  </a:cubicBezTo>
                  <a:cubicBezTo>
                    <a:pt x="54" y="25"/>
                    <a:pt x="57" y="27"/>
                    <a:pt x="54" y="25"/>
                  </a:cubicBezTo>
                  <a:cubicBezTo>
                    <a:pt x="51" y="23"/>
                    <a:pt x="52" y="22"/>
                    <a:pt x="51" y="22"/>
                  </a:cubicBezTo>
                  <a:cubicBezTo>
                    <a:pt x="49" y="23"/>
                    <a:pt x="50" y="24"/>
                    <a:pt x="48" y="23"/>
                  </a:cubicBezTo>
                  <a:cubicBezTo>
                    <a:pt x="47" y="22"/>
                    <a:pt x="45" y="22"/>
                    <a:pt x="47" y="20"/>
                  </a:cubicBezTo>
                  <a:cubicBezTo>
                    <a:pt x="49" y="19"/>
                    <a:pt x="48" y="19"/>
                    <a:pt x="50" y="19"/>
                  </a:cubicBezTo>
                  <a:cubicBezTo>
                    <a:pt x="52" y="18"/>
                    <a:pt x="54" y="22"/>
                    <a:pt x="55" y="21"/>
                  </a:cubicBezTo>
                  <a:cubicBezTo>
                    <a:pt x="56" y="21"/>
                    <a:pt x="56" y="20"/>
                    <a:pt x="57" y="21"/>
                  </a:cubicBezTo>
                  <a:cubicBezTo>
                    <a:pt x="57" y="21"/>
                    <a:pt x="57" y="23"/>
                    <a:pt x="58" y="24"/>
                  </a:cubicBezTo>
                  <a:cubicBezTo>
                    <a:pt x="58" y="25"/>
                    <a:pt x="57" y="26"/>
                    <a:pt x="59" y="25"/>
                  </a:cubicBezTo>
                  <a:cubicBezTo>
                    <a:pt x="61" y="24"/>
                    <a:pt x="56" y="24"/>
                    <a:pt x="61" y="22"/>
                  </a:cubicBezTo>
                  <a:cubicBezTo>
                    <a:pt x="65" y="21"/>
                    <a:pt x="67" y="21"/>
                    <a:pt x="68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3"/>
                    <a:pt x="68" y="24"/>
                    <a:pt x="70" y="23"/>
                  </a:cubicBezTo>
                  <a:cubicBezTo>
                    <a:pt x="72" y="22"/>
                    <a:pt x="74" y="24"/>
                    <a:pt x="74" y="24"/>
                  </a:cubicBezTo>
                  <a:cubicBezTo>
                    <a:pt x="74" y="24"/>
                    <a:pt x="74" y="23"/>
                    <a:pt x="75" y="24"/>
                  </a:cubicBezTo>
                  <a:cubicBezTo>
                    <a:pt x="76" y="25"/>
                    <a:pt x="77" y="25"/>
                    <a:pt x="78" y="25"/>
                  </a:cubicBezTo>
                  <a:cubicBezTo>
                    <a:pt x="79" y="25"/>
                    <a:pt x="81" y="25"/>
                    <a:pt x="80" y="23"/>
                  </a:cubicBezTo>
                  <a:cubicBezTo>
                    <a:pt x="78" y="21"/>
                    <a:pt x="79" y="22"/>
                    <a:pt x="77" y="21"/>
                  </a:cubicBezTo>
                  <a:cubicBezTo>
                    <a:pt x="74" y="20"/>
                    <a:pt x="70" y="20"/>
                    <a:pt x="73" y="19"/>
                  </a:cubicBezTo>
                  <a:cubicBezTo>
                    <a:pt x="77" y="18"/>
                    <a:pt x="72" y="18"/>
                    <a:pt x="76" y="16"/>
                  </a:cubicBezTo>
                  <a:cubicBezTo>
                    <a:pt x="81" y="14"/>
                    <a:pt x="81" y="17"/>
                    <a:pt x="81" y="14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3" y="11"/>
                    <a:pt x="86" y="12"/>
                    <a:pt x="87" y="12"/>
                  </a:cubicBezTo>
                  <a:cubicBezTo>
                    <a:pt x="88" y="12"/>
                    <a:pt x="86" y="13"/>
                    <a:pt x="88" y="12"/>
                  </a:cubicBezTo>
                  <a:cubicBezTo>
                    <a:pt x="91" y="10"/>
                    <a:pt x="91" y="12"/>
                    <a:pt x="91" y="10"/>
                  </a:cubicBezTo>
                  <a:cubicBezTo>
                    <a:pt x="90" y="9"/>
                    <a:pt x="90" y="8"/>
                    <a:pt x="88" y="7"/>
                  </a:cubicBezTo>
                  <a:cubicBezTo>
                    <a:pt x="87" y="6"/>
                    <a:pt x="87" y="2"/>
                    <a:pt x="84" y="4"/>
                  </a:cubicBezTo>
                  <a:cubicBezTo>
                    <a:pt x="81" y="5"/>
                    <a:pt x="82" y="5"/>
                    <a:pt x="80" y="5"/>
                  </a:cubicBezTo>
                  <a:cubicBezTo>
                    <a:pt x="77" y="5"/>
                    <a:pt x="76" y="5"/>
                    <a:pt x="76" y="4"/>
                  </a:cubicBezTo>
                  <a:cubicBezTo>
                    <a:pt x="76" y="4"/>
                    <a:pt x="79" y="2"/>
                    <a:pt x="79" y="2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79" y="2"/>
                    <a:pt x="79" y="1"/>
                    <a:pt x="79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8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3323592" y="4204177"/>
              <a:ext cx="492125" cy="325438"/>
            </a:xfrm>
            <a:custGeom>
              <a:avLst/>
              <a:gdLst>
                <a:gd name="T0" fmla="*/ 7 w 165"/>
                <a:gd name="T1" fmla="*/ 24 h 109"/>
                <a:gd name="T2" fmla="*/ 42 w 165"/>
                <a:gd name="T3" fmla="*/ 0 h 109"/>
                <a:gd name="T4" fmla="*/ 84 w 165"/>
                <a:gd name="T5" fmla="*/ 107 h 109"/>
                <a:gd name="T6" fmla="*/ 37 w 165"/>
                <a:gd name="T7" fmla="*/ 63 h 109"/>
                <a:gd name="T8" fmla="*/ 7 w 165"/>
                <a:gd name="T9" fmla="*/ 24 h 109"/>
                <a:gd name="T10" fmla="*/ 99 w 165"/>
                <a:gd name="T11" fmla="*/ 20 h 109"/>
                <a:gd name="T12" fmla="*/ 92 w 165"/>
                <a:gd name="T13" fmla="*/ 27 h 109"/>
                <a:gd name="T14" fmla="*/ 99 w 165"/>
                <a:gd name="T15" fmla="*/ 34 h 109"/>
                <a:gd name="T16" fmla="*/ 106 w 165"/>
                <a:gd name="T17" fmla="*/ 27 h 109"/>
                <a:gd name="T18" fmla="*/ 99 w 165"/>
                <a:gd name="T19" fmla="*/ 20 h 109"/>
                <a:gd name="T20" fmla="*/ 115 w 165"/>
                <a:gd name="T21" fmla="*/ 48 h 109"/>
                <a:gd name="T22" fmla="*/ 106 w 165"/>
                <a:gd name="T23" fmla="*/ 39 h 109"/>
                <a:gd name="T24" fmla="*/ 96 w 165"/>
                <a:gd name="T25" fmla="*/ 48 h 109"/>
                <a:gd name="T26" fmla="*/ 106 w 165"/>
                <a:gd name="T27" fmla="*/ 58 h 109"/>
                <a:gd name="T28" fmla="*/ 115 w 165"/>
                <a:gd name="T29" fmla="*/ 48 h 109"/>
                <a:gd name="T30" fmla="*/ 99 w 165"/>
                <a:gd name="T31" fmla="*/ 83 h 109"/>
                <a:gd name="T32" fmla="*/ 110 w 165"/>
                <a:gd name="T33" fmla="*/ 72 h 109"/>
                <a:gd name="T34" fmla="*/ 99 w 165"/>
                <a:gd name="T35" fmla="*/ 61 h 109"/>
                <a:gd name="T36" fmla="*/ 88 w 165"/>
                <a:gd name="T37" fmla="*/ 72 h 109"/>
                <a:gd name="T38" fmla="*/ 99 w 165"/>
                <a:gd name="T39" fmla="*/ 83 h 109"/>
                <a:gd name="T40" fmla="*/ 80 w 165"/>
                <a:gd name="T41" fmla="*/ 101 h 109"/>
                <a:gd name="T42" fmla="*/ 91 w 165"/>
                <a:gd name="T43" fmla="*/ 90 h 109"/>
                <a:gd name="T44" fmla="*/ 80 w 165"/>
                <a:gd name="T45" fmla="*/ 78 h 109"/>
                <a:gd name="T46" fmla="*/ 68 w 165"/>
                <a:gd name="T47" fmla="*/ 90 h 109"/>
                <a:gd name="T48" fmla="*/ 80 w 165"/>
                <a:gd name="T49" fmla="*/ 101 h 109"/>
                <a:gd name="T50" fmla="*/ 32 w 165"/>
                <a:gd name="T51" fmla="*/ 47 h 109"/>
                <a:gd name="T52" fmla="*/ 46 w 165"/>
                <a:gd name="T53" fmla="*/ 32 h 109"/>
                <a:gd name="T54" fmla="*/ 32 w 165"/>
                <a:gd name="T55" fmla="*/ 18 h 109"/>
                <a:gd name="T56" fmla="*/ 17 w 165"/>
                <a:gd name="T57" fmla="*/ 32 h 109"/>
                <a:gd name="T58" fmla="*/ 32 w 165"/>
                <a:gd name="T5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109">
                  <a:moveTo>
                    <a:pt x="7" y="24"/>
                  </a:moveTo>
                  <a:cubicBezTo>
                    <a:pt x="15" y="3"/>
                    <a:pt x="42" y="0"/>
                    <a:pt x="42" y="0"/>
                  </a:cubicBezTo>
                  <a:cubicBezTo>
                    <a:pt x="165" y="2"/>
                    <a:pt x="116" y="104"/>
                    <a:pt x="84" y="107"/>
                  </a:cubicBezTo>
                  <a:cubicBezTo>
                    <a:pt x="53" y="109"/>
                    <a:pt x="58" y="71"/>
                    <a:pt x="37" y="63"/>
                  </a:cubicBezTo>
                  <a:cubicBezTo>
                    <a:pt x="17" y="55"/>
                    <a:pt x="0" y="46"/>
                    <a:pt x="7" y="24"/>
                  </a:cubicBezTo>
                  <a:close/>
                  <a:moveTo>
                    <a:pt x="99" y="20"/>
                  </a:moveTo>
                  <a:cubicBezTo>
                    <a:pt x="95" y="20"/>
                    <a:pt x="92" y="23"/>
                    <a:pt x="92" y="27"/>
                  </a:cubicBezTo>
                  <a:cubicBezTo>
                    <a:pt x="92" y="31"/>
                    <a:pt x="95" y="34"/>
                    <a:pt x="99" y="34"/>
                  </a:cubicBezTo>
                  <a:cubicBezTo>
                    <a:pt x="103" y="34"/>
                    <a:pt x="106" y="31"/>
                    <a:pt x="106" y="27"/>
                  </a:cubicBezTo>
                  <a:cubicBezTo>
                    <a:pt x="106" y="23"/>
                    <a:pt x="103" y="20"/>
                    <a:pt x="99" y="20"/>
                  </a:cubicBezTo>
                  <a:close/>
                  <a:moveTo>
                    <a:pt x="115" y="48"/>
                  </a:moveTo>
                  <a:cubicBezTo>
                    <a:pt x="115" y="43"/>
                    <a:pt x="111" y="39"/>
                    <a:pt x="106" y="39"/>
                  </a:cubicBezTo>
                  <a:cubicBezTo>
                    <a:pt x="100" y="39"/>
                    <a:pt x="96" y="43"/>
                    <a:pt x="96" y="48"/>
                  </a:cubicBezTo>
                  <a:cubicBezTo>
                    <a:pt x="96" y="54"/>
                    <a:pt x="100" y="58"/>
                    <a:pt x="106" y="58"/>
                  </a:cubicBezTo>
                  <a:cubicBezTo>
                    <a:pt x="111" y="58"/>
                    <a:pt x="115" y="54"/>
                    <a:pt x="115" y="48"/>
                  </a:cubicBezTo>
                  <a:close/>
                  <a:moveTo>
                    <a:pt x="99" y="83"/>
                  </a:moveTo>
                  <a:cubicBezTo>
                    <a:pt x="105" y="83"/>
                    <a:pt x="110" y="78"/>
                    <a:pt x="110" y="72"/>
                  </a:cubicBezTo>
                  <a:cubicBezTo>
                    <a:pt x="110" y="66"/>
                    <a:pt x="105" y="61"/>
                    <a:pt x="99" y="61"/>
                  </a:cubicBezTo>
                  <a:cubicBezTo>
                    <a:pt x="93" y="61"/>
                    <a:pt x="88" y="66"/>
                    <a:pt x="88" y="72"/>
                  </a:cubicBezTo>
                  <a:cubicBezTo>
                    <a:pt x="88" y="78"/>
                    <a:pt x="93" y="83"/>
                    <a:pt x="99" y="83"/>
                  </a:cubicBezTo>
                  <a:close/>
                  <a:moveTo>
                    <a:pt x="80" y="101"/>
                  </a:moveTo>
                  <a:cubicBezTo>
                    <a:pt x="86" y="101"/>
                    <a:pt x="91" y="96"/>
                    <a:pt x="91" y="90"/>
                  </a:cubicBezTo>
                  <a:cubicBezTo>
                    <a:pt x="91" y="83"/>
                    <a:pt x="86" y="78"/>
                    <a:pt x="80" y="78"/>
                  </a:cubicBezTo>
                  <a:cubicBezTo>
                    <a:pt x="73" y="78"/>
                    <a:pt x="68" y="83"/>
                    <a:pt x="68" y="90"/>
                  </a:cubicBezTo>
                  <a:cubicBezTo>
                    <a:pt x="68" y="96"/>
                    <a:pt x="73" y="101"/>
                    <a:pt x="80" y="101"/>
                  </a:cubicBezTo>
                  <a:close/>
                  <a:moveTo>
                    <a:pt x="32" y="47"/>
                  </a:moveTo>
                  <a:cubicBezTo>
                    <a:pt x="39" y="47"/>
                    <a:pt x="46" y="40"/>
                    <a:pt x="46" y="32"/>
                  </a:cubicBezTo>
                  <a:cubicBezTo>
                    <a:pt x="46" y="25"/>
                    <a:pt x="39" y="18"/>
                    <a:pt x="32" y="18"/>
                  </a:cubicBezTo>
                  <a:cubicBezTo>
                    <a:pt x="24" y="18"/>
                    <a:pt x="17" y="25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1239205" y="3966052"/>
              <a:ext cx="677863" cy="604838"/>
            </a:xfrm>
            <a:custGeom>
              <a:avLst/>
              <a:gdLst>
                <a:gd name="T0" fmla="*/ 200 w 227"/>
                <a:gd name="T1" fmla="*/ 185 h 203"/>
                <a:gd name="T2" fmla="*/ 140 w 227"/>
                <a:gd name="T3" fmla="*/ 183 h 203"/>
                <a:gd name="T4" fmla="*/ 181 w 227"/>
                <a:gd name="T5" fmla="*/ 25 h 203"/>
                <a:gd name="T6" fmla="*/ 198 w 227"/>
                <a:gd name="T7" fmla="*/ 115 h 203"/>
                <a:gd name="T8" fmla="*/ 200 w 227"/>
                <a:gd name="T9" fmla="*/ 185 h 203"/>
                <a:gd name="T10" fmla="*/ 91 w 227"/>
                <a:gd name="T11" fmla="*/ 113 h 203"/>
                <a:gd name="T12" fmla="*/ 105 w 227"/>
                <a:gd name="T13" fmla="*/ 110 h 203"/>
                <a:gd name="T14" fmla="*/ 103 w 227"/>
                <a:gd name="T15" fmla="*/ 96 h 203"/>
                <a:gd name="T16" fmla="*/ 89 w 227"/>
                <a:gd name="T17" fmla="*/ 98 h 203"/>
                <a:gd name="T18" fmla="*/ 91 w 227"/>
                <a:gd name="T19" fmla="*/ 113 h 203"/>
                <a:gd name="T20" fmla="*/ 96 w 227"/>
                <a:gd name="T21" fmla="*/ 66 h 203"/>
                <a:gd name="T22" fmla="*/ 99 w 227"/>
                <a:gd name="T23" fmla="*/ 85 h 203"/>
                <a:gd name="T24" fmla="*/ 118 w 227"/>
                <a:gd name="T25" fmla="*/ 82 h 203"/>
                <a:gd name="T26" fmla="*/ 115 w 227"/>
                <a:gd name="T27" fmla="*/ 63 h 203"/>
                <a:gd name="T28" fmla="*/ 96 w 227"/>
                <a:gd name="T29" fmla="*/ 66 h 203"/>
                <a:gd name="T30" fmla="*/ 144 w 227"/>
                <a:gd name="T31" fmla="*/ 40 h 203"/>
                <a:gd name="T32" fmla="*/ 122 w 227"/>
                <a:gd name="T33" fmla="*/ 43 h 203"/>
                <a:gd name="T34" fmla="*/ 125 w 227"/>
                <a:gd name="T35" fmla="*/ 65 h 203"/>
                <a:gd name="T36" fmla="*/ 147 w 227"/>
                <a:gd name="T37" fmla="*/ 62 h 203"/>
                <a:gd name="T38" fmla="*/ 144 w 227"/>
                <a:gd name="T39" fmla="*/ 40 h 203"/>
                <a:gd name="T40" fmla="*/ 182 w 227"/>
                <a:gd name="T41" fmla="*/ 35 h 203"/>
                <a:gd name="T42" fmla="*/ 159 w 227"/>
                <a:gd name="T43" fmla="*/ 39 h 203"/>
                <a:gd name="T44" fmla="*/ 162 w 227"/>
                <a:gd name="T45" fmla="*/ 62 h 203"/>
                <a:gd name="T46" fmla="*/ 186 w 227"/>
                <a:gd name="T47" fmla="*/ 58 h 203"/>
                <a:gd name="T48" fmla="*/ 182 w 227"/>
                <a:gd name="T49" fmla="*/ 35 h 203"/>
                <a:gd name="T50" fmla="*/ 191 w 227"/>
                <a:gd name="T51" fmla="*/ 139 h 203"/>
                <a:gd name="T52" fmla="*/ 163 w 227"/>
                <a:gd name="T53" fmla="*/ 143 h 203"/>
                <a:gd name="T54" fmla="*/ 167 w 227"/>
                <a:gd name="T55" fmla="*/ 172 h 203"/>
                <a:gd name="T56" fmla="*/ 195 w 227"/>
                <a:gd name="T57" fmla="*/ 167 h 203"/>
                <a:gd name="T58" fmla="*/ 191 w 227"/>
                <a:gd name="T59" fmla="*/ 13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03">
                  <a:moveTo>
                    <a:pt x="200" y="185"/>
                  </a:moveTo>
                  <a:cubicBezTo>
                    <a:pt x="173" y="203"/>
                    <a:pt x="140" y="183"/>
                    <a:pt x="140" y="183"/>
                  </a:cubicBezTo>
                  <a:cubicBezTo>
                    <a:pt x="0" y="76"/>
                    <a:pt x="143" y="0"/>
                    <a:pt x="181" y="25"/>
                  </a:cubicBezTo>
                  <a:cubicBezTo>
                    <a:pt x="220" y="49"/>
                    <a:pt x="182" y="88"/>
                    <a:pt x="198" y="115"/>
                  </a:cubicBezTo>
                  <a:cubicBezTo>
                    <a:pt x="215" y="141"/>
                    <a:pt x="227" y="167"/>
                    <a:pt x="200" y="185"/>
                  </a:cubicBezTo>
                  <a:close/>
                  <a:moveTo>
                    <a:pt x="91" y="113"/>
                  </a:moveTo>
                  <a:cubicBezTo>
                    <a:pt x="96" y="116"/>
                    <a:pt x="102" y="115"/>
                    <a:pt x="105" y="110"/>
                  </a:cubicBezTo>
                  <a:cubicBezTo>
                    <a:pt x="109" y="106"/>
                    <a:pt x="108" y="99"/>
                    <a:pt x="103" y="96"/>
                  </a:cubicBezTo>
                  <a:cubicBezTo>
                    <a:pt x="99" y="93"/>
                    <a:pt x="92" y="94"/>
                    <a:pt x="89" y="98"/>
                  </a:cubicBezTo>
                  <a:cubicBezTo>
                    <a:pt x="86" y="103"/>
                    <a:pt x="86" y="109"/>
                    <a:pt x="91" y="113"/>
                  </a:cubicBezTo>
                  <a:close/>
                  <a:moveTo>
                    <a:pt x="96" y="66"/>
                  </a:moveTo>
                  <a:cubicBezTo>
                    <a:pt x="92" y="72"/>
                    <a:pt x="93" y="80"/>
                    <a:pt x="99" y="85"/>
                  </a:cubicBezTo>
                  <a:cubicBezTo>
                    <a:pt x="105" y="89"/>
                    <a:pt x="114" y="88"/>
                    <a:pt x="118" y="82"/>
                  </a:cubicBezTo>
                  <a:cubicBezTo>
                    <a:pt x="123" y="76"/>
                    <a:pt x="121" y="67"/>
                    <a:pt x="115" y="63"/>
                  </a:cubicBezTo>
                  <a:cubicBezTo>
                    <a:pt x="109" y="58"/>
                    <a:pt x="101" y="60"/>
                    <a:pt x="96" y="66"/>
                  </a:cubicBezTo>
                  <a:close/>
                  <a:moveTo>
                    <a:pt x="144" y="40"/>
                  </a:moveTo>
                  <a:cubicBezTo>
                    <a:pt x="137" y="35"/>
                    <a:pt x="128" y="36"/>
                    <a:pt x="122" y="43"/>
                  </a:cubicBezTo>
                  <a:cubicBezTo>
                    <a:pt x="117" y="50"/>
                    <a:pt x="119" y="60"/>
                    <a:pt x="125" y="65"/>
                  </a:cubicBezTo>
                  <a:cubicBezTo>
                    <a:pt x="132" y="70"/>
                    <a:pt x="142" y="68"/>
                    <a:pt x="147" y="62"/>
                  </a:cubicBezTo>
                  <a:cubicBezTo>
                    <a:pt x="152" y="55"/>
                    <a:pt x="151" y="45"/>
                    <a:pt x="144" y="40"/>
                  </a:cubicBezTo>
                  <a:close/>
                  <a:moveTo>
                    <a:pt x="182" y="35"/>
                  </a:moveTo>
                  <a:cubicBezTo>
                    <a:pt x="175" y="29"/>
                    <a:pt x="165" y="31"/>
                    <a:pt x="159" y="39"/>
                  </a:cubicBezTo>
                  <a:cubicBezTo>
                    <a:pt x="153" y="46"/>
                    <a:pt x="155" y="57"/>
                    <a:pt x="162" y="62"/>
                  </a:cubicBezTo>
                  <a:cubicBezTo>
                    <a:pt x="170" y="68"/>
                    <a:pt x="180" y="66"/>
                    <a:pt x="186" y="58"/>
                  </a:cubicBezTo>
                  <a:cubicBezTo>
                    <a:pt x="191" y="51"/>
                    <a:pt x="190" y="40"/>
                    <a:pt x="182" y="35"/>
                  </a:cubicBezTo>
                  <a:close/>
                  <a:moveTo>
                    <a:pt x="191" y="139"/>
                  </a:moveTo>
                  <a:cubicBezTo>
                    <a:pt x="182" y="132"/>
                    <a:pt x="169" y="134"/>
                    <a:pt x="163" y="143"/>
                  </a:cubicBezTo>
                  <a:cubicBezTo>
                    <a:pt x="156" y="152"/>
                    <a:pt x="158" y="165"/>
                    <a:pt x="167" y="172"/>
                  </a:cubicBezTo>
                  <a:cubicBezTo>
                    <a:pt x="176" y="178"/>
                    <a:pt x="189" y="176"/>
                    <a:pt x="195" y="167"/>
                  </a:cubicBezTo>
                  <a:cubicBezTo>
                    <a:pt x="202" y="158"/>
                    <a:pt x="200" y="146"/>
                    <a:pt x="19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4082417" y="1713389"/>
              <a:ext cx="112713" cy="114300"/>
            </a:xfrm>
            <a:custGeom>
              <a:avLst/>
              <a:gdLst>
                <a:gd name="T0" fmla="*/ 34 w 38"/>
                <a:gd name="T1" fmla="*/ 26 h 38"/>
                <a:gd name="T2" fmla="*/ 27 w 38"/>
                <a:gd name="T3" fmla="*/ 4 h 38"/>
                <a:gd name="T4" fmla="*/ 4 w 38"/>
                <a:gd name="T5" fmla="*/ 11 h 38"/>
                <a:gd name="T6" fmla="*/ 12 w 38"/>
                <a:gd name="T7" fmla="*/ 34 h 38"/>
                <a:gd name="T8" fmla="*/ 34 w 38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4" y="26"/>
                  </a:moveTo>
                  <a:cubicBezTo>
                    <a:pt x="38" y="18"/>
                    <a:pt x="35" y="8"/>
                    <a:pt x="27" y="4"/>
                  </a:cubicBezTo>
                  <a:cubicBezTo>
                    <a:pt x="19" y="0"/>
                    <a:pt x="9" y="3"/>
                    <a:pt x="4" y="11"/>
                  </a:cubicBezTo>
                  <a:cubicBezTo>
                    <a:pt x="0" y="20"/>
                    <a:pt x="4" y="30"/>
                    <a:pt x="12" y="34"/>
                  </a:cubicBezTo>
                  <a:cubicBezTo>
                    <a:pt x="20" y="38"/>
                    <a:pt x="30" y="35"/>
                    <a:pt x="3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3855405" y="1781652"/>
              <a:ext cx="282575" cy="239713"/>
            </a:xfrm>
            <a:custGeom>
              <a:avLst/>
              <a:gdLst>
                <a:gd name="T0" fmla="*/ 95 w 95"/>
                <a:gd name="T1" fmla="*/ 8 h 80"/>
                <a:gd name="T2" fmla="*/ 23 w 95"/>
                <a:gd name="T3" fmla="*/ 73 h 80"/>
                <a:gd name="T4" fmla="*/ 2 w 95"/>
                <a:gd name="T5" fmla="*/ 79 h 80"/>
                <a:gd name="T6" fmla="*/ 86 w 95"/>
                <a:gd name="T7" fmla="*/ 0 h 80"/>
                <a:gd name="T8" fmla="*/ 95 w 95"/>
                <a:gd name="T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80">
                  <a:moveTo>
                    <a:pt x="95" y="8"/>
                  </a:moveTo>
                  <a:cubicBezTo>
                    <a:pt x="94" y="8"/>
                    <a:pt x="23" y="73"/>
                    <a:pt x="23" y="73"/>
                  </a:cubicBezTo>
                  <a:cubicBezTo>
                    <a:pt x="23" y="73"/>
                    <a:pt x="3" y="80"/>
                    <a:pt x="2" y="79"/>
                  </a:cubicBezTo>
                  <a:cubicBezTo>
                    <a:pt x="0" y="79"/>
                    <a:pt x="86" y="0"/>
                    <a:pt x="86" y="0"/>
                  </a:cubicBezTo>
                  <a:lnTo>
                    <a:pt x="9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4099880" y="1794352"/>
              <a:ext cx="47625" cy="349250"/>
            </a:xfrm>
            <a:custGeom>
              <a:avLst/>
              <a:gdLst>
                <a:gd name="T0" fmla="*/ 6 w 30"/>
                <a:gd name="T1" fmla="*/ 2 h 220"/>
                <a:gd name="T2" fmla="*/ 0 w 30"/>
                <a:gd name="T3" fmla="*/ 182 h 220"/>
                <a:gd name="T4" fmla="*/ 11 w 30"/>
                <a:gd name="T5" fmla="*/ 220 h 220"/>
                <a:gd name="T6" fmla="*/ 22 w 30"/>
                <a:gd name="T7" fmla="*/ 182 h 220"/>
                <a:gd name="T8" fmla="*/ 30 w 30"/>
                <a:gd name="T9" fmla="*/ 4 h 220"/>
                <a:gd name="T10" fmla="*/ 6 w 30"/>
                <a:gd name="T11" fmla="*/ 0 h 220"/>
                <a:gd name="T12" fmla="*/ 6 w 30"/>
                <a:gd name="T13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0">
                  <a:moveTo>
                    <a:pt x="6" y="2"/>
                  </a:moveTo>
                  <a:lnTo>
                    <a:pt x="0" y="182"/>
                  </a:lnTo>
                  <a:lnTo>
                    <a:pt x="11" y="220"/>
                  </a:lnTo>
                  <a:lnTo>
                    <a:pt x="22" y="182"/>
                  </a:lnTo>
                  <a:lnTo>
                    <a:pt x="30" y="4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4099880" y="1794352"/>
              <a:ext cx="47625" cy="349250"/>
            </a:xfrm>
            <a:custGeom>
              <a:avLst/>
              <a:gdLst>
                <a:gd name="T0" fmla="*/ 6 w 30"/>
                <a:gd name="T1" fmla="*/ 2 h 220"/>
                <a:gd name="T2" fmla="*/ 0 w 30"/>
                <a:gd name="T3" fmla="*/ 182 h 220"/>
                <a:gd name="T4" fmla="*/ 11 w 30"/>
                <a:gd name="T5" fmla="*/ 220 h 220"/>
                <a:gd name="T6" fmla="*/ 22 w 30"/>
                <a:gd name="T7" fmla="*/ 182 h 220"/>
                <a:gd name="T8" fmla="*/ 30 w 30"/>
                <a:gd name="T9" fmla="*/ 4 h 220"/>
                <a:gd name="T10" fmla="*/ 6 w 30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0">
                  <a:moveTo>
                    <a:pt x="6" y="2"/>
                  </a:moveTo>
                  <a:lnTo>
                    <a:pt x="0" y="182"/>
                  </a:lnTo>
                  <a:lnTo>
                    <a:pt x="11" y="220"/>
                  </a:lnTo>
                  <a:lnTo>
                    <a:pt x="22" y="182"/>
                  </a:lnTo>
                  <a:lnTo>
                    <a:pt x="30" y="4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4144330" y="1689577"/>
              <a:ext cx="36513" cy="53975"/>
            </a:xfrm>
            <a:custGeom>
              <a:avLst/>
              <a:gdLst>
                <a:gd name="T0" fmla="*/ 0 w 12"/>
                <a:gd name="T1" fmla="*/ 13 h 18"/>
                <a:gd name="T2" fmla="*/ 2 w 12"/>
                <a:gd name="T3" fmla="*/ 17 h 18"/>
                <a:gd name="T4" fmla="*/ 2 w 12"/>
                <a:gd name="T5" fmla="*/ 17 h 18"/>
                <a:gd name="T6" fmla="*/ 6 w 12"/>
                <a:gd name="T7" fmla="*/ 16 h 18"/>
                <a:gd name="T8" fmla="*/ 11 w 12"/>
                <a:gd name="T9" fmla="*/ 5 h 18"/>
                <a:gd name="T10" fmla="*/ 10 w 12"/>
                <a:gd name="T11" fmla="*/ 1 h 18"/>
                <a:gd name="T12" fmla="*/ 10 w 12"/>
                <a:gd name="T13" fmla="*/ 1 h 18"/>
                <a:gd name="T14" fmla="*/ 6 w 12"/>
                <a:gd name="T15" fmla="*/ 2 h 18"/>
                <a:gd name="T16" fmla="*/ 0 w 12"/>
                <a:gd name="T1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0" y="13"/>
                  </a:moveTo>
                  <a:cubicBezTo>
                    <a:pt x="0" y="15"/>
                    <a:pt x="0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5" y="18"/>
                    <a:pt x="6" y="1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7" y="1"/>
                    <a:pt x="6" y="2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4225292" y="3542189"/>
              <a:ext cx="109538" cy="111125"/>
            </a:xfrm>
            <a:custGeom>
              <a:avLst/>
              <a:gdLst>
                <a:gd name="T0" fmla="*/ 31 w 37"/>
                <a:gd name="T1" fmla="*/ 8 h 37"/>
                <a:gd name="T2" fmla="*/ 7 w 37"/>
                <a:gd name="T3" fmla="*/ 7 h 37"/>
                <a:gd name="T4" fmla="*/ 6 w 37"/>
                <a:gd name="T5" fmla="*/ 30 h 37"/>
                <a:gd name="T6" fmla="*/ 30 w 37"/>
                <a:gd name="T7" fmla="*/ 31 h 37"/>
                <a:gd name="T8" fmla="*/ 31 w 37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8"/>
                  </a:moveTo>
                  <a:cubicBezTo>
                    <a:pt x="25" y="1"/>
                    <a:pt x="14" y="0"/>
                    <a:pt x="7" y="7"/>
                  </a:cubicBezTo>
                  <a:cubicBezTo>
                    <a:pt x="0" y="13"/>
                    <a:pt x="0" y="23"/>
                    <a:pt x="6" y="30"/>
                  </a:cubicBezTo>
                  <a:cubicBezTo>
                    <a:pt x="12" y="37"/>
                    <a:pt x="23" y="37"/>
                    <a:pt x="30" y="31"/>
                  </a:cubicBezTo>
                  <a:cubicBezTo>
                    <a:pt x="36" y="25"/>
                    <a:pt x="37" y="15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4280855" y="3613627"/>
              <a:ext cx="134938" cy="338138"/>
            </a:xfrm>
            <a:custGeom>
              <a:avLst/>
              <a:gdLst>
                <a:gd name="T0" fmla="*/ 10 w 45"/>
                <a:gd name="T1" fmla="*/ 0 h 113"/>
                <a:gd name="T2" fmla="*/ 45 w 45"/>
                <a:gd name="T3" fmla="*/ 90 h 113"/>
                <a:gd name="T4" fmla="*/ 44 w 45"/>
                <a:gd name="T5" fmla="*/ 112 h 113"/>
                <a:gd name="T6" fmla="*/ 0 w 45"/>
                <a:gd name="T7" fmla="*/ 5 h 113"/>
                <a:gd name="T8" fmla="*/ 10 w 45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3">
                  <a:moveTo>
                    <a:pt x="10" y="0"/>
                  </a:moveTo>
                  <a:cubicBezTo>
                    <a:pt x="11" y="0"/>
                    <a:pt x="45" y="90"/>
                    <a:pt x="45" y="90"/>
                  </a:cubicBezTo>
                  <a:cubicBezTo>
                    <a:pt x="45" y="90"/>
                    <a:pt x="45" y="111"/>
                    <a:pt x="44" y="112"/>
                  </a:cubicBezTo>
                  <a:cubicBezTo>
                    <a:pt x="43" y="113"/>
                    <a:pt x="0" y="5"/>
                    <a:pt x="0" y="5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4290380" y="3602514"/>
              <a:ext cx="331788" cy="149225"/>
            </a:xfrm>
            <a:custGeom>
              <a:avLst/>
              <a:gdLst>
                <a:gd name="T0" fmla="*/ 4 w 209"/>
                <a:gd name="T1" fmla="*/ 22 h 94"/>
                <a:gd name="T2" fmla="*/ 169 w 209"/>
                <a:gd name="T3" fmla="*/ 92 h 94"/>
                <a:gd name="T4" fmla="*/ 209 w 209"/>
                <a:gd name="T5" fmla="*/ 94 h 94"/>
                <a:gd name="T6" fmla="*/ 177 w 209"/>
                <a:gd name="T7" fmla="*/ 71 h 94"/>
                <a:gd name="T8" fmla="*/ 13 w 209"/>
                <a:gd name="T9" fmla="*/ 0 h 94"/>
                <a:gd name="T10" fmla="*/ 0 w 209"/>
                <a:gd name="T11" fmla="*/ 20 h 94"/>
                <a:gd name="T12" fmla="*/ 4 w 209"/>
                <a:gd name="T13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94">
                  <a:moveTo>
                    <a:pt x="4" y="22"/>
                  </a:moveTo>
                  <a:lnTo>
                    <a:pt x="169" y="92"/>
                  </a:lnTo>
                  <a:lnTo>
                    <a:pt x="209" y="94"/>
                  </a:lnTo>
                  <a:lnTo>
                    <a:pt x="177" y="71"/>
                  </a:lnTo>
                  <a:lnTo>
                    <a:pt x="13" y="0"/>
                  </a:lnTo>
                  <a:lnTo>
                    <a:pt x="0" y="20"/>
                  </a:lnTo>
                  <a:lnTo>
                    <a:pt x="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4290380" y="3602514"/>
              <a:ext cx="331788" cy="149225"/>
            </a:xfrm>
            <a:custGeom>
              <a:avLst/>
              <a:gdLst>
                <a:gd name="T0" fmla="*/ 4 w 209"/>
                <a:gd name="T1" fmla="*/ 22 h 94"/>
                <a:gd name="T2" fmla="*/ 169 w 209"/>
                <a:gd name="T3" fmla="*/ 92 h 94"/>
                <a:gd name="T4" fmla="*/ 209 w 209"/>
                <a:gd name="T5" fmla="*/ 94 h 94"/>
                <a:gd name="T6" fmla="*/ 177 w 209"/>
                <a:gd name="T7" fmla="*/ 71 h 94"/>
                <a:gd name="T8" fmla="*/ 13 w 209"/>
                <a:gd name="T9" fmla="*/ 0 h 94"/>
                <a:gd name="T10" fmla="*/ 0 w 209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94">
                  <a:moveTo>
                    <a:pt x="4" y="22"/>
                  </a:moveTo>
                  <a:lnTo>
                    <a:pt x="169" y="92"/>
                  </a:lnTo>
                  <a:lnTo>
                    <a:pt x="209" y="94"/>
                  </a:lnTo>
                  <a:lnTo>
                    <a:pt x="177" y="71"/>
                  </a:lnTo>
                  <a:lnTo>
                    <a:pt x="13" y="0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4215767" y="3535839"/>
              <a:ext cx="44450" cy="46038"/>
            </a:xfrm>
            <a:custGeom>
              <a:avLst/>
              <a:gdLst>
                <a:gd name="T0" fmla="*/ 9 w 15"/>
                <a:gd name="T1" fmla="*/ 14 h 15"/>
                <a:gd name="T2" fmla="*/ 14 w 15"/>
                <a:gd name="T3" fmla="*/ 14 h 15"/>
                <a:gd name="T4" fmla="*/ 14 w 15"/>
                <a:gd name="T5" fmla="*/ 14 h 15"/>
                <a:gd name="T6" fmla="*/ 14 w 15"/>
                <a:gd name="T7" fmla="*/ 10 h 15"/>
                <a:gd name="T8" fmla="*/ 6 w 15"/>
                <a:gd name="T9" fmla="*/ 1 h 15"/>
                <a:gd name="T10" fmla="*/ 1 w 15"/>
                <a:gd name="T11" fmla="*/ 1 h 15"/>
                <a:gd name="T12" fmla="*/ 1 w 15"/>
                <a:gd name="T13" fmla="*/ 1 h 15"/>
                <a:gd name="T14" fmla="*/ 1 w 15"/>
                <a:gd name="T15" fmla="*/ 5 h 15"/>
                <a:gd name="T16" fmla="*/ 9 w 15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9" y="14"/>
                  </a:moveTo>
                  <a:cubicBezTo>
                    <a:pt x="11" y="15"/>
                    <a:pt x="12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1"/>
                    <a:pt x="14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983617" y="2889727"/>
              <a:ext cx="109538" cy="109538"/>
            </a:xfrm>
            <a:custGeom>
              <a:avLst/>
              <a:gdLst>
                <a:gd name="T0" fmla="*/ 31 w 37"/>
                <a:gd name="T1" fmla="*/ 7 h 37"/>
                <a:gd name="T2" fmla="*/ 7 w 37"/>
                <a:gd name="T3" fmla="*/ 6 h 37"/>
                <a:gd name="T4" fmla="*/ 6 w 37"/>
                <a:gd name="T5" fmla="*/ 30 h 37"/>
                <a:gd name="T6" fmla="*/ 30 w 37"/>
                <a:gd name="T7" fmla="*/ 31 h 37"/>
                <a:gd name="T8" fmla="*/ 31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7"/>
                  </a:moveTo>
                  <a:cubicBezTo>
                    <a:pt x="25" y="0"/>
                    <a:pt x="14" y="0"/>
                    <a:pt x="7" y="6"/>
                  </a:cubicBezTo>
                  <a:cubicBezTo>
                    <a:pt x="1" y="12"/>
                    <a:pt x="0" y="23"/>
                    <a:pt x="6" y="30"/>
                  </a:cubicBezTo>
                  <a:cubicBezTo>
                    <a:pt x="12" y="36"/>
                    <a:pt x="23" y="37"/>
                    <a:pt x="30" y="31"/>
                  </a:cubicBezTo>
                  <a:cubicBezTo>
                    <a:pt x="36" y="25"/>
                    <a:pt x="37" y="14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"/>
            <p:cNvSpPr/>
            <p:nvPr/>
          </p:nvSpPr>
          <p:spPr bwMode="auto">
            <a:xfrm>
              <a:off x="1039180" y="2957989"/>
              <a:ext cx="138113" cy="339725"/>
            </a:xfrm>
            <a:custGeom>
              <a:avLst/>
              <a:gdLst>
                <a:gd name="T0" fmla="*/ 10 w 46"/>
                <a:gd name="T1" fmla="*/ 0 h 114"/>
                <a:gd name="T2" fmla="*/ 46 w 46"/>
                <a:gd name="T3" fmla="*/ 91 h 114"/>
                <a:gd name="T4" fmla="*/ 44 w 46"/>
                <a:gd name="T5" fmla="*/ 113 h 114"/>
                <a:gd name="T6" fmla="*/ 0 w 46"/>
                <a:gd name="T7" fmla="*/ 6 h 114"/>
                <a:gd name="T8" fmla="*/ 10 w 4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10" y="0"/>
                  </a:moveTo>
                  <a:cubicBezTo>
                    <a:pt x="11" y="1"/>
                    <a:pt x="46" y="91"/>
                    <a:pt x="46" y="91"/>
                  </a:cubicBezTo>
                  <a:cubicBezTo>
                    <a:pt x="46" y="91"/>
                    <a:pt x="45" y="111"/>
                    <a:pt x="44" y="113"/>
                  </a:cubicBezTo>
                  <a:cubicBezTo>
                    <a:pt x="43" y="114"/>
                    <a:pt x="0" y="6"/>
                    <a:pt x="0" y="6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8"/>
            <p:cNvSpPr/>
            <p:nvPr/>
          </p:nvSpPr>
          <p:spPr bwMode="auto">
            <a:xfrm>
              <a:off x="1051880" y="2945289"/>
              <a:ext cx="327025" cy="149225"/>
            </a:xfrm>
            <a:custGeom>
              <a:avLst/>
              <a:gdLst>
                <a:gd name="T0" fmla="*/ 2 w 206"/>
                <a:gd name="T1" fmla="*/ 23 h 94"/>
                <a:gd name="T2" fmla="*/ 167 w 206"/>
                <a:gd name="T3" fmla="*/ 92 h 94"/>
                <a:gd name="T4" fmla="*/ 206 w 206"/>
                <a:gd name="T5" fmla="*/ 94 h 94"/>
                <a:gd name="T6" fmla="*/ 175 w 206"/>
                <a:gd name="T7" fmla="*/ 72 h 94"/>
                <a:gd name="T8" fmla="*/ 11 w 206"/>
                <a:gd name="T9" fmla="*/ 0 h 94"/>
                <a:gd name="T10" fmla="*/ 0 w 206"/>
                <a:gd name="T11" fmla="*/ 23 h 94"/>
                <a:gd name="T12" fmla="*/ 2 w 206"/>
                <a:gd name="T13" fmla="*/ 2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94">
                  <a:moveTo>
                    <a:pt x="2" y="23"/>
                  </a:moveTo>
                  <a:lnTo>
                    <a:pt x="167" y="92"/>
                  </a:lnTo>
                  <a:lnTo>
                    <a:pt x="206" y="94"/>
                  </a:lnTo>
                  <a:lnTo>
                    <a:pt x="175" y="7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1051880" y="2945289"/>
              <a:ext cx="327025" cy="149225"/>
            </a:xfrm>
            <a:custGeom>
              <a:avLst/>
              <a:gdLst>
                <a:gd name="T0" fmla="*/ 2 w 206"/>
                <a:gd name="T1" fmla="*/ 23 h 94"/>
                <a:gd name="T2" fmla="*/ 167 w 206"/>
                <a:gd name="T3" fmla="*/ 92 h 94"/>
                <a:gd name="T4" fmla="*/ 206 w 206"/>
                <a:gd name="T5" fmla="*/ 94 h 94"/>
                <a:gd name="T6" fmla="*/ 175 w 206"/>
                <a:gd name="T7" fmla="*/ 72 h 94"/>
                <a:gd name="T8" fmla="*/ 11 w 206"/>
                <a:gd name="T9" fmla="*/ 0 h 94"/>
                <a:gd name="T10" fmla="*/ 0 w 206"/>
                <a:gd name="T11" fmla="*/ 2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94">
                  <a:moveTo>
                    <a:pt x="2" y="23"/>
                  </a:moveTo>
                  <a:lnTo>
                    <a:pt x="167" y="92"/>
                  </a:lnTo>
                  <a:lnTo>
                    <a:pt x="206" y="94"/>
                  </a:lnTo>
                  <a:lnTo>
                    <a:pt x="175" y="72"/>
                  </a:lnTo>
                  <a:lnTo>
                    <a:pt x="11" y="0"/>
                  </a:lnTo>
                  <a:lnTo>
                    <a:pt x="0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0"/>
            <p:cNvSpPr/>
            <p:nvPr/>
          </p:nvSpPr>
          <p:spPr bwMode="auto">
            <a:xfrm>
              <a:off x="974092" y="2880202"/>
              <a:ext cx="44450" cy="47625"/>
            </a:xfrm>
            <a:custGeom>
              <a:avLst/>
              <a:gdLst>
                <a:gd name="T0" fmla="*/ 10 w 15"/>
                <a:gd name="T1" fmla="*/ 15 h 16"/>
                <a:gd name="T2" fmla="*/ 14 w 15"/>
                <a:gd name="T3" fmla="*/ 15 h 16"/>
                <a:gd name="T4" fmla="*/ 14 w 15"/>
                <a:gd name="T5" fmla="*/ 15 h 16"/>
                <a:gd name="T6" fmla="*/ 14 w 15"/>
                <a:gd name="T7" fmla="*/ 10 h 16"/>
                <a:gd name="T8" fmla="*/ 6 w 15"/>
                <a:gd name="T9" fmla="*/ 1 h 16"/>
                <a:gd name="T10" fmla="*/ 2 w 15"/>
                <a:gd name="T11" fmla="*/ 1 h 16"/>
                <a:gd name="T12" fmla="*/ 2 w 15"/>
                <a:gd name="T13" fmla="*/ 1 h 16"/>
                <a:gd name="T14" fmla="*/ 1 w 15"/>
                <a:gd name="T15" fmla="*/ 6 h 16"/>
                <a:gd name="T16" fmla="*/ 10 w 15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0" y="15"/>
                  </a:moveTo>
                  <a:cubicBezTo>
                    <a:pt x="11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lnTo>
                    <a:pt x="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1"/>
            <p:cNvSpPr/>
            <p:nvPr/>
          </p:nvSpPr>
          <p:spPr bwMode="auto">
            <a:xfrm>
              <a:off x="3156905" y="3935889"/>
              <a:ext cx="114300" cy="114300"/>
            </a:xfrm>
            <a:custGeom>
              <a:avLst/>
              <a:gdLst>
                <a:gd name="T0" fmla="*/ 33 w 38"/>
                <a:gd name="T1" fmla="*/ 28 h 38"/>
                <a:gd name="T2" fmla="*/ 28 w 38"/>
                <a:gd name="T3" fmla="*/ 5 h 38"/>
                <a:gd name="T4" fmla="*/ 5 w 38"/>
                <a:gd name="T5" fmla="*/ 10 h 38"/>
                <a:gd name="T6" fmla="*/ 10 w 38"/>
                <a:gd name="T7" fmla="*/ 33 h 38"/>
                <a:gd name="T8" fmla="*/ 33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3" y="28"/>
                  </a:moveTo>
                  <a:cubicBezTo>
                    <a:pt x="38" y="21"/>
                    <a:pt x="35" y="10"/>
                    <a:pt x="28" y="5"/>
                  </a:cubicBezTo>
                  <a:cubicBezTo>
                    <a:pt x="20" y="0"/>
                    <a:pt x="10" y="3"/>
                    <a:pt x="5" y="10"/>
                  </a:cubicBezTo>
                  <a:cubicBezTo>
                    <a:pt x="0" y="18"/>
                    <a:pt x="2" y="28"/>
                    <a:pt x="10" y="33"/>
                  </a:cubicBezTo>
                  <a:cubicBezTo>
                    <a:pt x="17" y="38"/>
                    <a:pt x="28" y="36"/>
                    <a:pt x="3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2"/>
            <p:cNvSpPr/>
            <p:nvPr/>
          </p:nvSpPr>
          <p:spPr bwMode="auto">
            <a:xfrm>
              <a:off x="2904492" y="4002564"/>
              <a:ext cx="303213" cy="211138"/>
            </a:xfrm>
            <a:custGeom>
              <a:avLst/>
              <a:gdLst>
                <a:gd name="T0" fmla="*/ 102 w 102"/>
                <a:gd name="T1" fmla="*/ 9 h 71"/>
                <a:gd name="T2" fmla="*/ 23 w 102"/>
                <a:gd name="T3" fmla="*/ 66 h 71"/>
                <a:gd name="T4" fmla="*/ 2 w 102"/>
                <a:gd name="T5" fmla="*/ 70 h 71"/>
                <a:gd name="T6" fmla="*/ 94 w 102"/>
                <a:gd name="T7" fmla="*/ 0 h 71"/>
                <a:gd name="T8" fmla="*/ 102 w 102"/>
                <a:gd name="T9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71">
                  <a:moveTo>
                    <a:pt x="102" y="9"/>
                  </a:moveTo>
                  <a:cubicBezTo>
                    <a:pt x="102" y="10"/>
                    <a:pt x="23" y="66"/>
                    <a:pt x="23" y="66"/>
                  </a:cubicBezTo>
                  <a:cubicBezTo>
                    <a:pt x="23" y="66"/>
                    <a:pt x="3" y="71"/>
                    <a:pt x="2" y="70"/>
                  </a:cubicBezTo>
                  <a:cubicBezTo>
                    <a:pt x="0" y="69"/>
                    <a:pt x="94" y="0"/>
                    <a:pt x="94" y="0"/>
                  </a:cubicBezTo>
                  <a:lnTo>
                    <a:pt x="10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"/>
            <p:cNvSpPr/>
            <p:nvPr/>
          </p:nvSpPr>
          <p:spPr bwMode="auto">
            <a:xfrm>
              <a:off x="3139442" y="4013677"/>
              <a:ext cx="77788" cy="349250"/>
            </a:xfrm>
            <a:custGeom>
              <a:avLst/>
              <a:gdLst>
                <a:gd name="T0" fmla="*/ 26 w 49"/>
                <a:gd name="T1" fmla="*/ 2 h 220"/>
                <a:gd name="T2" fmla="*/ 0 w 49"/>
                <a:gd name="T3" fmla="*/ 182 h 220"/>
                <a:gd name="T4" fmla="*/ 7 w 49"/>
                <a:gd name="T5" fmla="*/ 220 h 220"/>
                <a:gd name="T6" fmla="*/ 22 w 49"/>
                <a:gd name="T7" fmla="*/ 184 h 220"/>
                <a:gd name="T8" fmla="*/ 49 w 49"/>
                <a:gd name="T9" fmla="*/ 8 h 220"/>
                <a:gd name="T10" fmla="*/ 26 w 49"/>
                <a:gd name="T11" fmla="*/ 0 h 220"/>
                <a:gd name="T12" fmla="*/ 26 w 49"/>
                <a:gd name="T13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20">
                  <a:moveTo>
                    <a:pt x="26" y="2"/>
                  </a:moveTo>
                  <a:lnTo>
                    <a:pt x="0" y="182"/>
                  </a:lnTo>
                  <a:lnTo>
                    <a:pt x="7" y="220"/>
                  </a:lnTo>
                  <a:lnTo>
                    <a:pt x="22" y="184"/>
                  </a:lnTo>
                  <a:lnTo>
                    <a:pt x="49" y="8"/>
                  </a:lnTo>
                  <a:lnTo>
                    <a:pt x="26" y="0"/>
                  </a:lnTo>
                  <a:lnTo>
                    <a:pt x="2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4"/>
            <p:cNvSpPr/>
            <p:nvPr/>
          </p:nvSpPr>
          <p:spPr bwMode="auto">
            <a:xfrm>
              <a:off x="3139442" y="4013677"/>
              <a:ext cx="77788" cy="349250"/>
            </a:xfrm>
            <a:custGeom>
              <a:avLst/>
              <a:gdLst>
                <a:gd name="T0" fmla="*/ 26 w 49"/>
                <a:gd name="T1" fmla="*/ 2 h 220"/>
                <a:gd name="T2" fmla="*/ 0 w 49"/>
                <a:gd name="T3" fmla="*/ 182 h 220"/>
                <a:gd name="T4" fmla="*/ 7 w 49"/>
                <a:gd name="T5" fmla="*/ 220 h 220"/>
                <a:gd name="T6" fmla="*/ 22 w 49"/>
                <a:gd name="T7" fmla="*/ 184 h 220"/>
                <a:gd name="T8" fmla="*/ 49 w 49"/>
                <a:gd name="T9" fmla="*/ 8 h 220"/>
                <a:gd name="T10" fmla="*/ 26 w 49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0">
                  <a:moveTo>
                    <a:pt x="26" y="2"/>
                  </a:moveTo>
                  <a:lnTo>
                    <a:pt x="0" y="182"/>
                  </a:lnTo>
                  <a:lnTo>
                    <a:pt x="7" y="220"/>
                  </a:lnTo>
                  <a:lnTo>
                    <a:pt x="22" y="184"/>
                  </a:lnTo>
                  <a:lnTo>
                    <a:pt x="49" y="8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5"/>
            <p:cNvSpPr/>
            <p:nvPr/>
          </p:nvSpPr>
          <p:spPr bwMode="auto">
            <a:xfrm>
              <a:off x="3220405" y="3918427"/>
              <a:ext cx="41275" cy="50800"/>
            </a:xfrm>
            <a:custGeom>
              <a:avLst/>
              <a:gdLst>
                <a:gd name="T0" fmla="*/ 1 w 14"/>
                <a:gd name="T1" fmla="*/ 12 h 17"/>
                <a:gd name="T2" fmla="*/ 2 w 14"/>
                <a:gd name="T3" fmla="*/ 16 h 17"/>
                <a:gd name="T4" fmla="*/ 2 w 14"/>
                <a:gd name="T5" fmla="*/ 16 h 17"/>
                <a:gd name="T6" fmla="*/ 6 w 14"/>
                <a:gd name="T7" fmla="*/ 15 h 17"/>
                <a:gd name="T8" fmla="*/ 13 w 14"/>
                <a:gd name="T9" fmla="*/ 5 h 17"/>
                <a:gd name="T10" fmla="*/ 12 w 14"/>
                <a:gd name="T11" fmla="*/ 1 h 17"/>
                <a:gd name="T12" fmla="*/ 12 w 14"/>
                <a:gd name="T13" fmla="*/ 1 h 17"/>
                <a:gd name="T14" fmla="*/ 8 w 14"/>
                <a:gd name="T15" fmla="*/ 2 h 17"/>
                <a:gd name="T16" fmla="*/ 1 w 14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" y="12"/>
                  </a:moveTo>
                  <a:cubicBezTo>
                    <a:pt x="0" y="13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7"/>
                    <a:pt x="5" y="17"/>
                    <a:pt x="6" y="1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9" y="0"/>
                    <a:pt x="8" y="2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4379280" y="2873852"/>
              <a:ext cx="179388" cy="488950"/>
            </a:xfrm>
            <a:custGeom>
              <a:avLst/>
              <a:gdLst>
                <a:gd name="T0" fmla="*/ 30 w 60"/>
                <a:gd name="T1" fmla="*/ 0 h 164"/>
                <a:gd name="T2" fmla="*/ 60 w 60"/>
                <a:gd name="T3" fmla="*/ 82 h 164"/>
                <a:gd name="T4" fmla="*/ 30 w 60"/>
                <a:gd name="T5" fmla="*/ 164 h 164"/>
                <a:gd name="T6" fmla="*/ 0 w 60"/>
                <a:gd name="T7" fmla="*/ 82 h 164"/>
                <a:gd name="T8" fmla="*/ 30 w 60"/>
                <a:gd name="T9" fmla="*/ 0 h 164"/>
                <a:gd name="T10" fmla="*/ 30 w 60"/>
                <a:gd name="T11" fmla="*/ 151 h 164"/>
                <a:gd name="T12" fmla="*/ 55 w 60"/>
                <a:gd name="T13" fmla="*/ 82 h 164"/>
                <a:gd name="T14" fmla="*/ 30 w 60"/>
                <a:gd name="T15" fmla="*/ 14 h 164"/>
                <a:gd name="T16" fmla="*/ 4 w 60"/>
                <a:gd name="T17" fmla="*/ 82 h 164"/>
                <a:gd name="T18" fmla="*/ 30 w 60"/>
                <a:gd name="T19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64">
                  <a:moveTo>
                    <a:pt x="30" y="0"/>
                  </a:moveTo>
                  <a:cubicBezTo>
                    <a:pt x="46" y="0"/>
                    <a:pt x="60" y="37"/>
                    <a:pt x="60" y="82"/>
                  </a:cubicBezTo>
                  <a:cubicBezTo>
                    <a:pt x="60" y="128"/>
                    <a:pt x="46" y="164"/>
                    <a:pt x="30" y="164"/>
                  </a:cubicBezTo>
                  <a:cubicBezTo>
                    <a:pt x="13" y="164"/>
                    <a:pt x="0" y="128"/>
                    <a:pt x="0" y="82"/>
                  </a:cubicBezTo>
                  <a:cubicBezTo>
                    <a:pt x="0" y="37"/>
                    <a:pt x="13" y="0"/>
                    <a:pt x="30" y="0"/>
                  </a:cubicBezTo>
                  <a:close/>
                  <a:moveTo>
                    <a:pt x="30" y="151"/>
                  </a:moveTo>
                  <a:cubicBezTo>
                    <a:pt x="44" y="151"/>
                    <a:pt x="55" y="120"/>
                    <a:pt x="55" y="82"/>
                  </a:cubicBezTo>
                  <a:cubicBezTo>
                    <a:pt x="55" y="44"/>
                    <a:pt x="44" y="14"/>
                    <a:pt x="30" y="14"/>
                  </a:cubicBezTo>
                  <a:cubicBezTo>
                    <a:pt x="16" y="14"/>
                    <a:pt x="4" y="44"/>
                    <a:pt x="4" y="82"/>
                  </a:cubicBezTo>
                  <a:cubicBezTo>
                    <a:pt x="4" y="120"/>
                    <a:pt x="16" y="151"/>
                    <a:pt x="3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7"/>
            <p:cNvSpPr>
              <a:spLocks noEditPoints="1"/>
            </p:cNvSpPr>
            <p:nvPr/>
          </p:nvSpPr>
          <p:spPr bwMode="auto">
            <a:xfrm>
              <a:off x="4225292" y="3029427"/>
              <a:ext cx="485775" cy="179388"/>
            </a:xfrm>
            <a:custGeom>
              <a:avLst/>
              <a:gdLst>
                <a:gd name="T0" fmla="*/ 0 w 163"/>
                <a:gd name="T1" fmla="*/ 30 h 60"/>
                <a:gd name="T2" fmla="*/ 82 w 163"/>
                <a:gd name="T3" fmla="*/ 0 h 60"/>
                <a:gd name="T4" fmla="*/ 163 w 163"/>
                <a:gd name="T5" fmla="*/ 30 h 60"/>
                <a:gd name="T6" fmla="*/ 82 w 163"/>
                <a:gd name="T7" fmla="*/ 60 h 60"/>
                <a:gd name="T8" fmla="*/ 0 w 163"/>
                <a:gd name="T9" fmla="*/ 30 h 60"/>
                <a:gd name="T10" fmla="*/ 150 w 163"/>
                <a:gd name="T11" fmla="*/ 30 h 60"/>
                <a:gd name="T12" fmla="*/ 82 w 163"/>
                <a:gd name="T13" fmla="*/ 5 h 60"/>
                <a:gd name="T14" fmla="*/ 13 w 163"/>
                <a:gd name="T15" fmla="*/ 30 h 60"/>
                <a:gd name="T16" fmla="*/ 82 w 163"/>
                <a:gd name="T17" fmla="*/ 56 h 60"/>
                <a:gd name="T18" fmla="*/ 150 w 163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0">
                  <a:moveTo>
                    <a:pt x="0" y="30"/>
                  </a:moveTo>
                  <a:cubicBezTo>
                    <a:pt x="0" y="14"/>
                    <a:pt x="36" y="0"/>
                    <a:pt x="82" y="0"/>
                  </a:cubicBezTo>
                  <a:cubicBezTo>
                    <a:pt x="127" y="0"/>
                    <a:pt x="163" y="14"/>
                    <a:pt x="163" y="30"/>
                  </a:cubicBezTo>
                  <a:cubicBezTo>
                    <a:pt x="163" y="47"/>
                    <a:pt x="127" y="60"/>
                    <a:pt x="82" y="60"/>
                  </a:cubicBezTo>
                  <a:cubicBezTo>
                    <a:pt x="36" y="60"/>
                    <a:pt x="0" y="47"/>
                    <a:pt x="0" y="30"/>
                  </a:cubicBezTo>
                  <a:close/>
                  <a:moveTo>
                    <a:pt x="150" y="30"/>
                  </a:moveTo>
                  <a:cubicBezTo>
                    <a:pt x="150" y="16"/>
                    <a:pt x="119" y="5"/>
                    <a:pt x="82" y="5"/>
                  </a:cubicBezTo>
                  <a:cubicBezTo>
                    <a:pt x="44" y="5"/>
                    <a:pt x="13" y="16"/>
                    <a:pt x="13" y="30"/>
                  </a:cubicBezTo>
                  <a:cubicBezTo>
                    <a:pt x="13" y="44"/>
                    <a:pt x="44" y="56"/>
                    <a:pt x="82" y="56"/>
                  </a:cubicBezTo>
                  <a:cubicBezTo>
                    <a:pt x="119" y="56"/>
                    <a:pt x="150" y="44"/>
                    <a:pt x="1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8"/>
            <p:cNvSpPr>
              <a:spLocks noEditPoints="1"/>
            </p:cNvSpPr>
            <p:nvPr/>
          </p:nvSpPr>
          <p:spPr bwMode="auto">
            <a:xfrm>
              <a:off x="4260217" y="2913539"/>
              <a:ext cx="414338" cy="414338"/>
            </a:xfrm>
            <a:custGeom>
              <a:avLst/>
              <a:gdLst>
                <a:gd name="T0" fmla="*/ 12 w 139"/>
                <a:gd name="T1" fmla="*/ 11 h 139"/>
                <a:gd name="T2" fmla="*/ 91 w 139"/>
                <a:gd name="T3" fmla="*/ 48 h 139"/>
                <a:gd name="T4" fmla="*/ 127 w 139"/>
                <a:gd name="T5" fmla="*/ 127 h 139"/>
                <a:gd name="T6" fmla="*/ 48 w 139"/>
                <a:gd name="T7" fmla="*/ 91 h 139"/>
                <a:gd name="T8" fmla="*/ 12 w 139"/>
                <a:gd name="T9" fmla="*/ 11 h 139"/>
                <a:gd name="T10" fmla="*/ 118 w 139"/>
                <a:gd name="T11" fmla="*/ 118 h 139"/>
                <a:gd name="T12" fmla="*/ 87 w 139"/>
                <a:gd name="T13" fmla="*/ 51 h 139"/>
                <a:gd name="T14" fmla="*/ 21 w 139"/>
                <a:gd name="T15" fmla="*/ 21 h 139"/>
                <a:gd name="T16" fmla="*/ 52 w 139"/>
                <a:gd name="T17" fmla="*/ 87 h 139"/>
                <a:gd name="T18" fmla="*/ 118 w 139"/>
                <a:gd name="T1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9">
                  <a:moveTo>
                    <a:pt x="12" y="11"/>
                  </a:moveTo>
                  <a:cubicBezTo>
                    <a:pt x="24" y="0"/>
                    <a:pt x="59" y="16"/>
                    <a:pt x="91" y="48"/>
                  </a:cubicBezTo>
                  <a:cubicBezTo>
                    <a:pt x="123" y="80"/>
                    <a:pt x="139" y="115"/>
                    <a:pt x="127" y="127"/>
                  </a:cubicBezTo>
                  <a:cubicBezTo>
                    <a:pt x="116" y="139"/>
                    <a:pt x="80" y="123"/>
                    <a:pt x="48" y="91"/>
                  </a:cubicBezTo>
                  <a:cubicBezTo>
                    <a:pt x="16" y="59"/>
                    <a:pt x="0" y="23"/>
                    <a:pt x="12" y="11"/>
                  </a:cubicBezTo>
                  <a:close/>
                  <a:moveTo>
                    <a:pt x="118" y="118"/>
                  </a:moveTo>
                  <a:cubicBezTo>
                    <a:pt x="128" y="108"/>
                    <a:pt x="114" y="78"/>
                    <a:pt x="87" y="51"/>
                  </a:cubicBezTo>
                  <a:cubicBezTo>
                    <a:pt x="61" y="25"/>
                    <a:pt x="31" y="11"/>
                    <a:pt x="21" y="21"/>
                  </a:cubicBezTo>
                  <a:cubicBezTo>
                    <a:pt x="11" y="31"/>
                    <a:pt x="25" y="60"/>
                    <a:pt x="52" y="87"/>
                  </a:cubicBezTo>
                  <a:cubicBezTo>
                    <a:pt x="79" y="114"/>
                    <a:pt x="108" y="128"/>
                    <a:pt x="118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9"/>
            <p:cNvSpPr>
              <a:spLocks noEditPoints="1"/>
            </p:cNvSpPr>
            <p:nvPr/>
          </p:nvSpPr>
          <p:spPr bwMode="auto">
            <a:xfrm>
              <a:off x="4260217" y="2913539"/>
              <a:ext cx="414338" cy="414338"/>
            </a:xfrm>
            <a:custGeom>
              <a:avLst/>
              <a:gdLst>
                <a:gd name="T0" fmla="*/ 12 w 139"/>
                <a:gd name="T1" fmla="*/ 127 h 139"/>
                <a:gd name="T2" fmla="*/ 48 w 139"/>
                <a:gd name="T3" fmla="*/ 48 h 139"/>
                <a:gd name="T4" fmla="*/ 127 w 139"/>
                <a:gd name="T5" fmla="*/ 11 h 139"/>
                <a:gd name="T6" fmla="*/ 91 w 139"/>
                <a:gd name="T7" fmla="*/ 91 h 139"/>
                <a:gd name="T8" fmla="*/ 12 w 139"/>
                <a:gd name="T9" fmla="*/ 127 h 139"/>
                <a:gd name="T10" fmla="*/ 118 w 139"/>
                <a:gd name="T11" fmla="*/ 21 h 139"/>
                <a:gd name="T12" fmla="*/ 52 w 139"/>
                <a:gd name="T13" fmla="*/ 51 h 139"/>
                <a:gd name="T14" fmla="*/ 21 w 139"/>
                <a:gd name="T15" fmla="*/ 118 h 139"/>
                <a:gd name="T16" fmla="*/ 87 w 139"/>
                <a:gd name="T17" fmla="*/ 87 h 139"/>
                <a:gd name="T18" fmla="*/ 118 w 139"/>
                <a:gd name="T19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9">
                  <a:moveTo>
                    <a:pt x="12" y="127"/>
                  </a:moveTo>
                  <a:cubicBezTo>
                    <a:pt x="0" y="115"/>
                    <a:pt x="16" y="80"/>
                    <a:pt x="48" y="48"/>
                  </a:cubicBezTo>
                  <a:cubicBezTo>
                    <a:pt x="80" y="16"/>
                    <a:pt x="116" y="0"/>
                    <a:pt x="127" y="11"/>
                  </a:cubicBezTo>
                  <a:cubicBezTo>
                    <a:pt x="139" y="23"/>
                    <a:pt x="123" y="59"/>
                    <a:pt x="91" y="91"/>
                  </a:cubicBezTo>
                  <a:cubicBezTo>
                    <a:pt x="59" y="123"/>
                    <a:pt x="24" y="139"/>
                    <a:pt x="12" y="127"/>
                  </a:cubicBezTo>
                  <a:close/>
                  <a:moveTo>
                    <a:pt x="118" y="21"/>
                  </a:moveTo>
                  <a:cubicBezTo>
                    <a:pt x="108" y="11"/>
                    <a:pt x="79" y="25"/>
                    <a:pt x="52" y="51"/>
                  </a:cubicBezTo>
                  <a:cubicBezTo>
                    <a:pt x="25" y="78"/>
                    <a:pt x="11" y="108"/>
                    <a:pt x="21" y="118"/>
                  </a:cubicBezTo>
                  <a:cubicBezTo>
                    <a:pt x="31" y="128"/>
                    <a:pt x="61" y="114"/>
                    <a:pt x="87" y="87"/>
                  </a:cubicBezTo>
                  <a:cubicBezTo>
                    <a:pt x="114" y="60"/>
                    <a:pt x="128" y="31"/>
                    <a:pt x="1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50"/>
            <p:cNvSpPr>
              <a:spLocks noChangeArrowheads="1"/>
            </p:cNvSpPr>
            <p:nvPr/>
          </p:nvSpPr>
          <p:spPr bwMode="auto">
            <a:xfrm>
              <a:off x="4430080" y="3083402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1"/>
            <p:cNvSpPr>
              <a:spLocks noEditPoints="1"/>
            </p:cNvSpPr>
            <p:nvPr/>
          </p:nvSpPr>
          <p:spPr bwMode="auto">
            <a:xfrm>
              <a:off x="2345692" y="4261327"/>
              <a:ext cx="182563" cy="488950"/>
            </a:xfrm>
            <a:custGeom>
              <a:avLst/>
              <a:gdLst>
                <a:gd name="T0" fmla="*/ 30 w 61"/>
                <a:gd name="T1" fmla="*/ 0 h 164"/>
                <a:gd name="T2" fmla="*/ 61 w 61"/>
                <a:gd name="T3" fmla="*/ 82 h 164"/>
                <a:gd name="T4" fmla="*/ 30 w 61"/>
                <a:gd name="T5" fmla="*/ 164 h 164"/>
                <a:gd name="T6" fmla="*/ 0 w 61"/>
                <a:gd name="T7" fmla="*/ 82 h 164"/>
                <a:gd name="T8" fmla="*/ 30 w 61"/>
                <a:gd name="T9" fmla="*/ 0 h 164"/>
                <a:gd name="T10" fmla="*/ 30 w 61"/>
                <a:gd name="T11" fmla="*/ 151 h 164"/>
                <a:gd name="T12" fmla="*/ 56 w 61"/>
                <a:gd name="T13" fmla="*/ 82 h 164"/>
                <a:gd name="T14" fmla="*/ 30 w 61"/>
                <a:gd name="T15" fmla="*/ 13 h 164"/>
                <a:gd name="T16" fmla="*/ 5 w 61"/>
                <a:gd name="T17" fmla="*/ 82 h 164"/>
                <a:gd name="T18" fmla="*/ 30 w 61"/>
                <a:gd name="T19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64">
                  <a:moveTo>
                    <a:pt x="30" y="0"/>
                  </a:moveTo>
                  <a:cubicBezTo>
                    <a:pt x="47" y="0"/>
                    <a:pt x="61" y="37"/>
                    <a:pt x="61" y="82"/>
                  </a:cubicBezTo>
                  <a:cubicBezTo>
                    <a:pt x="61" y="127"/>
                    <a:pt x="47" y="164"/>
                    <a:pt x="30" y="164"/>
                  </a:cubicBezTo>
                  <a:cubicBezTo>
                    <a:pt x="14" y="164"/>
                    <a:pt x="0" y="127"/>
                    <a:pt x="0" y="82"/>
                  </a:cubicBezTo>
                  <a:cubicBezTo>
                    <a:pt x="0" y="37"/>
                    <a:pt x="14" y="0"/>
                    <a:pt x="30" y="0"/>
                  </a:cubicBezTo>
                  <a:close/>
                  <a:moveTo>
                    <a:pt x="30" y="151"/>
                  </a:moveTo>
                  <a:cubicBezTo>
                    <a:pt x="44" y="151"/>
                    <a:pt x="56" y="120"/>
                    <a:pt x="56" y="82"/>
                  </a:cubicBezTo>
                  <a:cubicBezTo>
                    <a:pt x="56" y="44"/>
                    <a:pt x="44" y="13"/>
                    <a:pt x="30" y="13"/>
                  </a:cubicBezTo>
                  <a:cubicBezTo>
                    <a:pt x="16" y="13"/>
                    <a:pt x="5" y="44"/>
                    <a:pt x="5" y="82"/>
                  </a:cubicBezTo>
                  <a:cubicBezTo>
                    <a:pt x="5" y="120"/>
                    <a:pt x="16" y="151"/>
                    <a:pt x="3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2"/>
            <p:cNvSpPr>
              <a:spLocks noEditPoints="1"/>
            </p:cNvSpPr>
            <p:nvPr/>
          </p:nvSpPr>
          <p:spPr bwMode="auto">
            <a:xfrm>
              <a:off x="2193292" y="4416902"/>
              <a:ext cx="487363" cy="179388"/>
            </a:xfrm>
            <a:custGeom>
              <a:avLst/>
              <a:gdLst>
                <a:gd name="T0" fmla="*/ 0 w 163"/>
                <a:gd name="T1" fmla="*/ 30 h 60"/>
                <a:gd name="T2" fmla="*/ 81 w 163"/>
                <a:gd name="T3" fmla="*/ 0 h 60"/>
                <a:gd name="T4" fmla="*/ 163 w 163"/>
                <a:gd name="T5" fmla="*/ 30 h 60"/>
                <a:gd name="T6" fmla="*/ 81 w 163"/>
                <a:gd name="T7" fmla="*/ 60 h 60"/>
                <a:gd name="T8" fmla="*/ 0 w 163"/>
                <a:gd name="T9" fmla="*/ 30 h 60"/>
                <a:gd name="T10" fmla="*/ 150 w 163"/>
                <a:gd name="T11" fmla="*/ 30 h 60"/>
                <a:gd name="T12" fmla="*/ 81 w 163"/>
                <a:gd name="T13" fmla="*/ 5 h 60"/>
                <a:gd name="T14" fmla="*/ 13 w 163"/>
                <a:gd name="T15" fmla="*/ 30 h 60"/>
                <a:gd name="T16" fmla="*/ 81 w 163"/>
                <a:gd name="T17" fmla="*/ 55 h 60"/>
                <a:gd name="T18" fmla="*/ 150 w 163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0">
                  <a:moveTo>
                    <a:pt x="0" y="30"/>
                  </a:moveTo>
                  <a:cubicBezTo>
                    <a:pt x="0" y="13"/>
                    <a:pt x="36" y="0"/>
                    <a:pt x="81" y="0"/>
                  </a:cubicBezTo>
                  <a:cubicBezTo>
                    <a:pt x="127" y="0"/>
                    <a:pt x="163" y="13"/>
                    <a:pt x="163" y="30"/>
                  </a:cubicBezTo>
                  <a:cubicBezTo>
                    <a:pt x="163" y="47"/>
                    <a:pt x="127" y="60"/>
                    <a:pt x="81" y="60"/>
                  </a:cubicBezTo>
                  <a:cubicBezTo>
                    <a:pt x="36" y="60"/>
                    <a:pt x="0" y="47"/>
                    <a:pt x="0" y="30"/>
                  </a:cubicBezTo>
                  <a:close/>
                  <a:moveTo>
                    <a:pt x="150" y="30"/>
                  </a:moveTo>
                  <a:cubicBezTo>
                    <a:pt x="150" y="16"/>
                    <a:pt x="119" y="5"/>
                    <a:pt x="81" y="5"/>
                  </a:cubicBezTo>
                  <a:cubicBezTo>
                    <a:pt x="44" y="5"/>
                    <a:pt x="13" y="16"/>
                    <a:pt x="13" y="30"/>
                  </a:cubicBezTo>
                  <a:cubicBezTo>
                    <a:pt x="13" y="44"/>
                    <a:pt x="44" y="55"/>
                    <a:pt x="81" y="55"/>
                  </a:cubicBezTo>
                  <a:cubicBezTo>
                    <a:pt x="119" y="55"/>
                    <a:pt x="150" y="44"/>
                    <a:pt x="1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2229805" y="4297839"/>
              <a:ext cx="414338" cy="417513"/>
            </a:xfrm>
            <a:custGeom>
              <a:avLst/>
              <a:gdLst>
                <a:gd name="T0" fmla="*/ 12 w 139"/>
                <a:gd name="T1" fmla="*/ 12 h 140"/>
                <a:gd name="T2" fmla="*/ 91 w 139"/>
                <a:gd name="T3" fmla="*/ 49 h 140"/>
                <a:gd name="T4" fmla="*/ 127 w 139"/>
                <a:gd name="T5" fmla="*/ 128 h 140"/>
                <a:gd name="T6" fmla="*/ 48 w 139"/>
                <a:gd name="T7" fmla="*/ 91 h 140"/>
                <a:gd name="T8" fmla="*/ 12 w 139"/>
                <a:gd name="T9" fmla="*/ 12 h 140"/>
                <a:gd name="T10" fmla="*/ 118 w 139"/>
                <a:gd name="T11" fmla="*/ 119 h 140"/>
                <a:gd name="T12" fmla="*/ 87 w 139"/>
                <a:gd name="T13" fmla="*/ 52 h 140"/>
                <a:gd name="T14" fmla="*/ 21 w 139"/>
                <a:gd name="T15" fmla="*/ 22 h 140"/>
                <a:gd name="T16" fmla="*/ 52 w 139"/>
                <a:gd name="T17" fmla="*/ 88 h 140"/>
                <a:gd name="T18" fmla="*/ 118 w 139"/>
                <a:gd name="T19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"/>
                  </a:moveTo>
                  <a:cubicBezTo>
                    <a:pt x="23" y="0"/>
                    <a:pt x="59" y="17"/>
                    <a:pt x="91" y="49"/>
                  </a:cubicBezTo>
                  <a:cubicBezTo>
                    <a:pt x="123" y="81"/>
                    <a:pt x="139" y="116"/>
                    <a:pt x="127" y="128"/>
                  </a:cubicBezTo>
                  <a:cubicBezTo>
                    <a:pt x="115" y="140"/>
                    <a:pt x="80" y="123"/>
                    <a:pt x="48" y="91"/>
                  </a:cubicBezTo>
                  <a:cubicBezTo>
                    <a:pt x="16" y="59"/>
                    <a:pt x="0" y="24"/>
                    <a:pt x="12" y="12"/>
                  </a:cubicBezTo>
                  <a:close/>
                  <a:moveTo>
                    <a:pt x="118" y="119"/>
                  </a:moveTo>
                  <a:cubicBezTo>
                    <a:pt x="128" y="109"/>
                    <a:pt x="114" y="79"/>
                    <a:pt x="87" y="52"/>
                  </a:cubicBezTo>
                  <a:cubicBezTo>
                    <a:pt x="60" y="25"/>
                    <a:pt x="31" y="12"/>
                    <a:pt x="21" y="22"/>
                  </a:cubicBezTo>
                  <a:cubicBezTo>
                    <a:pt x="11" y="31"/>
                    <a:pt x="25" y="61"/>
                    <a:pt x="52" y="88"/>
                  </a:cubicBezTo>
                  <a:cubicBezTo>
                    <a:pt x="78" y="115"/>
                    <a:pt x="108" y="128"/>
                    <a:pt x="11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2229805" y="4297839"/>
              <a:ext cx="414338" cy="417513"/>
            </a:xfrm>
            <a:custGeom>
              <a:avLst/>
              <a:gdLst>
                <a:gd name="T0" fmla="*/ 12 w 139"/>
                <a:gd name="T1" fmla="*/ 128 h 140"/>
                <a:gd name="T2" fmla="*/ 48 w 139"/>
                <a:gd name="T3" fmla="*/ 49 h 140"/>
                <a:gd name="T4" fmla="*/ 127 w 139"/>
                <a:gd name="T5" fmla="*/ 12 h 140"/>
                <a:gd name="T6" fmla="*/ 91 w 139"/>
                <a:gd name="T7" fmla="*/ 91 h 140"/>
                <a:gd name="T8" fmla="*/ 12 w 139"/>
                <a:gd name="T9" fmla="*/ 128 h 140"/>
                <a:gd name="T10" fmla="*/ 118 w 139"/>
                <a:gd name="T11" fmla="*/ 22 h 140"/>
                <a:gd name="T12" fmla="*/ 52 w 139"/>
                <a:gd name="T13" fmla="*/ 52 h 140"/>
                <a:gd name="T14" fmla="*/ 21 w 139"/>
                <a:gd name="T15" fmla="*/ 119 h 140"/>
                <a:gd name="T16" fmla="*/ 87 w 139"/>
                <a:gd name="T17" fmla="*/ 88 h 140"/>
                <a:gd name="T18" fmla="*/ 118 w 139"/>
                <a:gd name="T1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8"/>
                  </a:moveTo>
                  <a:cubicBezTo>
                    <a:pt x="0" y="116"/>
                    <a:pt x="16" y="81"/>
                    <a:pt x="48" y="49"/>
                  </a:cubicBezTo>
                  <a:cubicBezTo>
                    <a:pt x="80" y="17"/>
                    <a:pt x="115" y="0"/>
                    <a:pt x="127" y="12"/>
                  </a:cubicBezTo>
                  <a:cubicBezTo>
                    <a:pt x="139" y="24"/>
                    <a:pt x="123" y="59"/>
                    <a:pt x="91" y="91"/>
                  </a:cubicBezTo>
                  <a:cubicBezTo>
                    <a:pt x="59" y="123"/>
                    <a:pt x="23" y="140"/>
                    <a:pt x="12" y="128"/>
                  </a:cubicBezTo>
                  <a:close/>
                  <a:moveTo>
                    <a:pt x="118" y="22"/>
                  </a:moveTo>
                  <a:cubicBezTo>
                    <a:pt x="108" y="12"/>
                    <a:pt x="78" y="25"/>
                    <a:pt x="52" y="52"/>
                  </a:cubicBezTo>
                  <a:cubicBezTo>
                    <a:pt x="25" y="79"/>
                    <a:pt x="11" y="109"/>
                    <a:pt x="21" y="119"/>
                  </a:cubicBezTo>
                  <a:cubicBezTo>
                    <a:pt x="31" y="128"/>
                    <a:pt x="60" y="115"/>
                    <a:pt x="87" y="88"/>
                  </a:cubicBezTo>
                  <a:cubicBezTo>
                    <a:pt x="114" y="61"/>
                    <a:pt x="128" y="31"/>
                    <a:pt x="1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55"/>
            <p:cNvSpPr>
              <a:spLocks noChangeArrowheads="1"/>
            </p:cNvSpPr>
            <p:nvPr/>
          </p:nvSpPr>
          <p:spPr bwMode="auto">
            <a:xfrm>
              <a:off x="2399667" y="4467702"/>
              <a:ext cx="74613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6"/>
            <p:cNvSpPr>
              <a:spLocks noEditPoints="1"/>
            </p:cNvSpPr>
            <p:nvPr/>
          </p:nvSpPr>
          <p:spPr bwMode="auto">
            <a:xfrm>
              <a:off x="1167767" y="2226152"/>
              <a:ext cx="179388" cy="490538"/>
            </a:xfrm>
            <a:custGeom>
              <a:avLst/>
              <a:gdLst>
                <a:gd name="T0" fmla="*/ 30 w 60"/>
                <a:gd name="T1" fmla="*/ 0 h 164"/>
                <a:gd name="T2" fmla="*/ 60 w 60"/>
                <a:gd name="T3" fmla="*/ 82 h 164"/>
                <a:gd name="T4" fmla="*/ 30 w 60"/>
                <a:gd name="T5" fmla="*/ 164 h 164"/>
                <a:gd name="T6" fmla="*/ 0 w 60"/>
                <a:gd name="T7" fmla="*/ 82 h 164"/>
                <a:gd name="T8" fmla="*/ 30 w 60"/>
                <a:gd name="T9" fmla="*/ 0 h 164"/>
                <a:gd name="T10" fmla="*/ 30 w 60"/>
                <a:gd name="T11" fmla="*/ 151 h 164"/>
                <a:gd name="T12" fmla="*/ 55 w 60"/>
                <a:gd name="T13" fmla="*/ 82 h 164"/>
                <a:gd name="T14" fmla="*/ 30 w 60"/>
                <a:gd name="T15" fmla="*/ 13 h 164"/>
                <a:gd name="T16" fmla="*/ 5 w 60"/>
                <a:gd name="T17" fmla="*/ 82 h 164"/>
                <a:gd name="T18" fmla="*/ 30 w 60"/>
                <a:gd name="T19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64">
                  <a:moveTo>
                    <a:pt x="30" y="0"/>
                  </a:moveTo>
                  <a:cubicBezTo>
                    <a:pt x="46" y="0"/>
                    <a:pt x="60" y="37"/>
                    <a:pt x="60" y="82"/>
                  </a:cubicBezTo>
                  <a:cubicBezTo>
                    <a:pt x="60" y="127"/>
                    <a:pt x="46" y="164"/>
                    <a:pt x="30" y="164"/>
                  </a:cubicBezTo>
                  <a:cubicBezTo>
                    <a:pt x="13" y="164"/>
                    <a:pt x="0" y="127"/>
                    <a:pt x="0" y="82"/>
                  </a:cubicBezTo>
                  <a:cubicBezTo>
                    <a:pt x="0" y="37"/>
                    <a:pt x="13" y="0"/>
                    <a:pt x="30" y="0"/>
                  </a:cubicBezTo>
                  <a:close/>
                  <a:moveTo>
                    <a:pt x="30" y="151"/>
                  </a:moveTo>
                  <a:cubicBezTo>
                    <a:pt x="44" y="151"/>
                    <a:pt x="55" y="120"/>
                    <a:pt x="55" y="82"/>
                  </a:cubicBezTo>
                  <a:cubicBezTo>
                    <a:pt x="55" y="44"/>
                    <a:pt x="44" y="13"/>
                    <a:pt x="30" y="13"/>
                  </a:cubicBezTo>
                  <a:cubicBezTo>
                    <a:pt x="16" y="13"/>
                    <a:pt x="5" y="44"/>
                    <a:pt x="5" y="82"/>
                  </a:cubicBezTo>
                  <a:cubicBezTo>
                    <a:pt x="5" y="120"/>
                    <a:pt x="16" y="151"/>
                    <a:pt x="3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7"/>
            <p:cNvSpPr>
              <a:spLocks noEditPoints="1"/>
            </p:cNvSpPr>
            <p:nvPr/>
          </p:nvSpPr>
          <p:spPr bwMode="auto">
            <a:xfrm>
              <a:off x="1012192" y="2381727"/>
              <a:ext cx="490538" cy="179388"/>
            </a:xfrm>
            <a:custGeom>
              <a:avLst/>
              <a:gdLst>
                <a:gd name="T0" fmla="*/ 0 w 164"/>
                <a:gd name="T1" fmla="*/ 30 h 60"/>
                <a:gd name="T2" fmla="*/ 82 w 164"/>
                <a:gd name="T3" fmla="*/ 0 h 60"/>
                <a:gd name="T4" fmla="*/ 164 w 164"/>
                <a:gd name="T5" fmla="*/ 30 h 60"/>
                <a:gd name="T6" fmla="*/ 82 w 164"/>
                <a:gd name="T7" fmla="*/ 60 h 60"/>
                <a:gd name="T8" fmla="*/ 0 w 164"/>
                <a:gd name="T9" fmla="*/ 30 h 60"/>
                <a:gd name="T10" fmla="*/ 150 w 164"/>
                <a:gd name="T11" fmla="*/ 30 h 60"/>
                <a:gd name="T12" fmla="*/ 82 w 164"/>
                <a:gd name="T13" fmla="*/ 5 h 60"/>
                <a:gd name="T14" fmla="*/ 13 w 164"/>
                <a:gd name="T15" fmla="*/ 30 h 60"/>
                <a:gd name="T16" fmla="*/ 82 w 164"/>
                <a:gd name="T17" fmla="*/ 55 h 60"/>
                <a:gd name="T18" fmla="*/ 150 w 164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60">
                  <a:moveTo>
                    <a:pt x="0" y="30"/>
                  </a:moveTo>
                  <a:cubicBezTo>
                    <a:pt x="0" y="13"/>
                    <a:pt x="37" y="0"/>
                    <a:pt x="82" y="0"/>
                  </a:cubicBezTo>
                  <a:cubicBezTo>
                    <a:pt x="127" y="0"/>
                    <a:pt x="164" y="13"/>
                    <a:pt x="164" y="30"/>
                  </a:cubicBezTo>
                  <a:cubicBezTo>
                    <a:pt x="164" y="47"/>
                    <a:pt x="127" y="60"/>
                    <a:pt x="82" y="60"/>
                  </a:cubicBezTo>
                  <a:cubicBezTo>
                    <a:pt x="37" y="60"/>
                    <a:pt x="0" y="47"/>
                    <a:pt x="0" y="30"/>
                  </a:cubicBezTo>
                  <a:close/>
                  <a:moveTo>
                    <a:pt x="150" y="30"/>
                  </a:moveTo>
                  <a:cubicBezTo>
                    <a:pt x="150" y="16"/>
                    <a:pt x="120" y="5"/>
                    <a:pt x="82" y="5"/>
                  </a:cubicBezTo>
                  <a:cubicBezTo>
                    <a:pt x="44" y="5"/>
                    <a:pt x="13" y="16"/>
                    <a:pt x="13" y="30"/>
                  </a:cubicBezTo>
                  <a:cubicBezTo>
                    <a:pt x="13" y="44"/>
                    <a:pt x="44" y="55"/>
                    <a:pt x="82" y="55"/>
                  </a:cubicBezTo>
                  <a:cubicBezTo>
                    <a:pt x="120" y="55"/>
                    <a:pt x="150" y="44"/>
                    <a:pt x="1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8"/>
            <p:cNvSpPr>
              <a:spLocks noEditPoints="1"/>
            </p:cNvSpPr>
            <p:nvPr/>
          </p:nvSpPr>
          <p:spPr bwMode="auto">
            <a:xfrm>
              <a:off x="1048705" y="2262664"/>
              <a:ext cx="414338" cy="417513"/>
            </a:xfrm>
            <a:custGeom>
              <a:avLst/>
              <a:gdLst>
                <a:gd name="T0" fmla="*/ 12 w 139"/>
                <a:gd name="T1" fmla="*/ 12 h 140"/>
                <a:gd name="T2" fmla="*/ 91 w 139"/>
                <a:gd name="T3" fmla="*/ 49 h 140"/>
                <a:gd name="T4" fmla="*/ 128 w 139"/>
                <a:gd name="T5" fmla="*/ 128 h 140"/>
                <a:gd name="T6" fmla="*/ 48 w 139"/>
                <a:gd name="T7" fmla="*/ 91 h 140"/>
                <a:gd name="T8" fmla="*/ 12 w 139"/>
                <a:gd name="T9" fmla="*/ 12 h 140"/>
                <a:gd name="T10" fmla="*/ 118 w 139"/>
                <a:gd name="T11" fmla="*/ 119 h 140"/>
                <a:gd name="T12" fmla="*/ 88 w 139"/>
                <a:gd name="T13" fmla="*/ 52 h 140"/>
                <a:gd name="T14" fmla="*/ 21 w 139"/>
                <a:gd name="T15" fmla="*/ 22 h 140"/>
                <a:gd name="T16" fmla="*/ 52 w 139"/>
                <a:gd name="T17" fmla="*/ 88 h 140"/>
                <a:gd name="T18" fmla="*/ 118 w 139"/>
                <a:gd name="T19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"/>
                  </a:moveTo>
                  <a:cubicBezTo>
                    <a:pt x="24" y="0"/>
                    <a:pt x="59" y="17"/>
                    <a:pt x="91" y="49"/>
                  </a:cubicBezTo>
                  <a:cubicBezTo>
                    <a:pt x="123" y="81"/>
                    <a:pt x="139" y="116"/>
                    <a:pt x="128" y="128"/>
                  </a:cubicBezTo>
                  <a:cubicBezTo>
                    <a:pt x="116" y="140"/>
                    <a:pt x="80" y="123"/>
                    <a:pt x="48" y="91"/>
                  </a:cubicBezTo>
                  <a:cubicBezTo>
                    <a:pt x="17" y="59"/>
                    <a:pt x="0" y="24"/>
                    <a:pt x="12" y="12"/>
                  </a:cubicBezTo>
                  <a:close/>
                  <a:moveTo>
                    <a:pt x="118" y="119"/>
                  </a:moveTo>
                  <a:cubicBezTo>
                    <a:pt x="128" y="109"/>
                    <a:pt x="114" y="79"/>
                    <a:pt x="88" y="52"/>
                  </a:cubicBezTo>
                  <a:cubicBezTo>
                    <a:pt x="61" y="25"/>
                    <a:pt x="31" y="12"/>
                    <a:pt x="21" y="22"/>
                  </a:cubicBezTo>
                  <a:cubicBezTo>
                    <a:pt x="12" y="31"/>
                    <a:pt x="25" y="61"/>
                    <a:pt x="52" y="88"/>
                  </a:cubicBezTo>
                  <a:cubicBezTo>
                    <a:pt x="79" y="115"/>
                    <a:pt x="108" y="128"/>
                    <a:pt x="11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9"/>
            <p:cNvSpPr>
              <a:spLocks noEditPoints="1"/>
            </p:cNvSpPr>
            <p:nvPr/>
          </p:nvSpPr>
          <p:spPr bwMode="auto">
            <a:xfrm>
              <a:off x="1048705" y="2262664"/>
              <a:ext cx="414338" cy="417513"/>
            </a:xfrm>
            <a:custGeom>
              <a:avLst/>
              <a:gdLst>
                <a:gd name="T0" fmla="*/ 12 w 139"/>
                <a:gd name="T1" fmla="*/ 128 h 140"/>
                <a:gd name="T2" fmla="*/ 48 w 139"/>
                <a:gd name="T3" fmla="*/ 49 h 140"/>
                <a:gd name="T4" fmla="*/ 128 w 139"/>
                <a:gd name="T5" fmla="*/ 12 h 140"/>
                <a:gd name="T6" fmla="*/ 91 w 139"/>
                <a:gd name="T7" fmla="*/ 91 h 140"/>
                <a:gd name="T8" fmla="*/ 12 w 139"/>
                <a:gd name="T9" fmla="*/ 128 h 140"/>
                <a:gd name="T10" fmla="*/ 118 w 139"/>
                <a:gd name="T11" fmla="*/ 22 h 140"/>
                <a:gd name="T12" fmla="*/ 52 w 139"/>
                <a:gd name="T13" fmla="*/ 52 h 140"/>
                <a:gd name="T14" fmla="*/ 21 w 139"/>
                <a:gd name="T15" fmla="*/ 119 h 140"/>
                <a:gd name="T16" fmla="*/ 88 w 139"/>
                <a:gd name="T17" fmla="*/ 88 h 140"/>
                <a:gd name="T18" fmla="*/ 118 w 139"/>
                <a:gd name="T1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8"/>
                  </a:moveTo>
                  <a:cubicBezTo>
                    <a:pt x="0" y="116"/>
                    <a:pt x="17" y="81"/>
                    <a:pt x="48" y="49"/>
                  </a:cubicBezTo>
                  <a:cubicBezTo>
                    <a:pt x="80" y="17"/>
                    <a:pt x="116" y="0"/>
                    <a:pt x="128" y="12"/>
                  </a:cubicBezTo>
                  <a:cubicBezTo>
                    <a:pt x="139" y="24"/>
                    <a:pt x="123" y="59"/>
                    <a:pt x="91" y="91"/>
                  </a:cubicBezTo>
                  <a:cubicBezTo>
                    <a:pt x="59" y="123"/>
                    <a:pt x="24" y="140"/>
                    <a:pt x="12" y="128"/>
                  </a:cubicBezTo>
                  <a:close/>
                  <a:moveTo>
                    <a:pt x="118" y="22"/>
                  </a:moveTo>
                  <a:cubicBezTo>
                    <a:pt x="108" y="12"/>
                    <a:pt x="79" y="25"/>
                    <a:pt x="52" y="52"/>
                  </a:cubicBezTo>
                  <a:cubicBezTo>
                    <a:pt x="25" y="79"/>
                    <a:pt x="12" y="109"/>
                    <a:pt x="21" y="119"/>
                  </a:cubicBezTo>
                  <a:cubicBezTo>
                    <a:pt x="31" y="128"/>
                    <a:pt x="61" y="115"/>
                    <a:pt x="88" y="88"/>
                  </a:cubicBezTo>
                  <a:cubicBezTo>
                    <a:pt x="114" y="61"/>
                    <a:pt x="128" y="31"/>
                    <a:pt x="1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60"/>
            <p:cNvSpPr>
              <a:spLocks noChangeArrowheads="1"/>
            </p:cNvSpPr>
            <p:nvPr/>
          </p:nvSpPr>
          <p:spPr bwMode="auto">
            <a:xfrm>
              <a:off x="1218567" y="2432527"/>
              <a:ext cx="74613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1"/>
            <p:cNvSpPr>
              <a:spLocks noEditPoints="1"/>
            </p:cNvSpPr>
            <p:nvPr/>
          </p:nvSpPr>
          <p:spPr bwMode="auto">
            <a:xfrm>
              <a:off x="1605917" y="3358039"/>
              <a:ext cx="409575" cy="411163"/>
            </a:xfrm>
            <a:custGeom>
              <a:avLst/>
              <a:gdLst>
                <a:gd name="T0" fmla="*/ 44 w 137"/>
                <a:gd name="T1" fmla="*/ 14 h 138"/>
                <a:gd name="T2" fmla="*/ 124 w 137"/>
                <a:gd name="T3" fmla="*/ 44 h 138"/>
                <a:gd name="T4" fmla="*/ 94 w 137"/>
                <a:gd name="T5" fmla="*/ 124 h 138"/>
                <a:gd name="T6" fmla="*/ 14 w 137"/>
                <a:gd name="T7" fmla="*/ 94 h 138"/>
                <a:gd name="T8" fmla="*/ 44 w 137"/>
                <a:gd name="T9" fmla="*/ 14 h 138"/>
                <a:gd name="T10" fmla="*/ 89 w 137"/>
                <a:gd name="T11" fmla="*/ 114 h 138"/>
                <a:gd name="T12" fmla="*/ 113 w 137"/>
                <a:gd name="T13" fmla="*/ 49 h 138"/>
                <a:gd name="T14" fmla="*/ 48 w 137"/>
                <a:gd name="T15" fmla="*/ 24 h 138"/>
                <a:gd name="T16" fmla="*/ 24 w 137"/>
                <a:gd name="T17" fmla="*/ 89 h 138"/>
                <a:gd name="T18" fmla="*/ 89 w 137"/>
                <a:gd name="T19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8">
                  <a:moveTo>
                    <a:pt x="44" y="14"/>
                  </a:moveTo>
                  <a:cubicBezTo>
                    <a:pt x="74" y="0"/>
                    <a:pt x="110" y="14"/>
                    <a:pt x="124" y="44"/>
                  </a:cubicBezTo>
                  <a:cubicBezTo>
                    <a:pt x="137" y="74"/>
                    <a:pt x="124" y="110"/>
                    <a:pt x="94" y="124"/>
                  </a:cubicBezTo>
                  <a:cubicBezTo>
                    <a:pt x="63" y="138"/>
                    <a:pt x="27" y="124"/>
                    <a:pt x="14" y="94"/>
                  </a:cubicBezTo>
                  <a:cubicBezTo>
                    <a:pt x="0" y="64"/>
                    <a:pt x="13" y="28"/>
                    <a:pt x="44" y="14"/>
                  </a:cubicBezTo>
                  <a:close/>
                  <a:moveTo>
                    <a:pt x="89" y="114"/>
                  </a:moveTo>
                  <a:cubicBezTo>
                    <a:pt x="114" y="103"/>
                    <a:pt x="124" y="73"/>
                    <a:pt x="113" y="49"/>
                  </a:cubicBezTo>
                  <a:cubicBezTo>
                    <a:pt x="102" y="24"/>
                    <a:pt x="73" y="13"/>
                    <a:pt x="48" y="24"/>
                  </a:cubicBezTo>
                  <a:cubicBezTo>
                    <a:pt x="24" y="35"/>
                    <a:pt x="13" y="65"/>
                    <a:pt x="24" y="89"/>
                  </a:cubicBezTo>
                  <a:cubicBezTo>
                    <a:pt x="35" y="114"/>
                    <a:pt x="64" y="125"/>
                    <a:pt x="8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2"/>
            <p:cNvSpPr/>
            <p:nvPr/>
          </p:nvSpPr>
          <p:spPr bwMode="auto">
            <a:xfrm>
              <a:off x="1853567" y="3700939"/>
              <a:ext cx="119063" cy="179388"/>
            </a:xfrm>
            <a:custGeom>
              <a:avLst/>
              <a:gdLst>
                <a:gd name="T0" fmla="*/ 47 w 75"/>
                <a:gd name="T1" fmla="*/ 113 h 113"/>
                <a:gd name="T2" fmla="*/ 75 w 75"/>
                <a:gd name="T3" fmla="*/ 99 h 113"/>
                <a:gd name="T4" fmla="*/ 28 w 75"/>
                <a:gd name="T5" fmla="*/ 0 h 113"/>
                <a:gd name="T6" fmla="*/ 0 w 75"/>
                <a:gd name="T7" fmla="*/ 11 h 113"/>
                <a:gd name="T8" fmla="*/ 47 w 7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3">
                  <a:moveTo>
                    <a:pt x="47" y="113"/>
                  </a:moveTo>
                  <a:lnTo>
                    <a:pt x="75" y="99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4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1871030" y="3751739"/>
              <a:ext cx="158750" cy="238125"/>
            </a:xfrm>
            <a:custGeom>
              <a:avLst/>
              <a:gdLst>
                <a:gd name="T0" fmla="*/ 26 w 53"/>
                <a:gd name="T1" fmla="*/ 71 h 80"/>
                <a:gd name="T2" fmla="*/ 43 w 53"/>
                <a:gd name="T3" fmla="*/ 77 h 80"/>
                <a:gd name="T4" fmla="*/ 43 w 53"/>
                <a:gd name="T5" fmla="*/ 77 h 80"/>
                <a:gd name="T6" fmla="*/ 50 w 53"/>
                <a:gd name="T7" fmla="*/ 60 h 80"/>
                <a:gd name="T8" fmla="*/ 27 w 53"/>
                <a:gd name="T9" fmla="*/ 9 h 80"/>
                <a:gd name="T10" fmla="*/ 10 w 53"/>
                <a:gd name="T11" fmla="*/ 3 h 80"/>
                <a:gd name="T12" fmla="*/ 10 w 53"/>
                <a:gd name="T13" fmla="*/ 3 h 80"/>
                <a:gd name="T14" fmla="*/ 3 w 53"/>
                <a:gd name="T15" fmla="*/ 20 h 80"/>
                <a:gd name="T16" fmla="*/ 26 w 53"/>
                <a:gd name="T17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80">
                  <a:moveTo>
                    <a:pt x="26" y="71"/>
                  </a:moveTo>
                  <a:cubicBezTo>
                    <a:pt x="29" y="77"/>
                    <a:pt x="37" y="80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0" y="74"/>
                    <a:pt x="53" y="67"/>
                    <a:pt x="50" y="6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3"/>
                    <a:pt x="16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6"/>
                    <a:pt x="0" y="14"/>
                    <a:pt x="3" y="20"/>
                  </a:cubicBezTo>
                  <a:lnTo>
                    <a:pt x="26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4"/>
            <p:cNvSpPr>
              <a:spLocks noEditPoints="1"/>
            </p:cNvSpPr>
            <p:nvPr/>
          </p:nvSpPr>
          <p:spPr bwMode="auto">
            <a:xfrm>
              <a:off x="3488692" y="3554889"/>
              <a:ext cx="401638" cy="404813"/>
            </a:xfrm>
            <a:custGeom>
              <a:avLst/>
              <a:gdLst>
                <a:gd name="T0" fmla="*/ 105 w 135"/>
                <a:gd name="T1" fmla="*/ 21 h 136"/>
                <a:gd name="T2" fmla="*/ 114 w 135"/>
                <a:gd name="T3" fmla="*/ 106 h 136"/>
                <a:gd name="T4" fmla="*/ 29 w 135"/>
                <a:gd name="T5" fmla="*/ 115 h 136"/>
                <a:gd name="T6" fmla="*/ 21 w 135"/>
                <a:gd name="T7" fmla="*/ 30 h 136"/>
                <a:gd name="T8" fmla="*/ 105 w 135"/>
                <a:gd name="T9" fmla="*/ 21 h 136"/>
                <a:gd name="T10" fmla="*/ 36 w 135"/>
                <a:gd name="T11" fmla="*/ 106 h 136"/>
                <a:gd name="T12" fmla="*/ 106 w 135"/>
                <a:gd name="T13" fmla="*/ 99 h 136"/>
                <a:gd name="T14" fmla="*/ 98 w 135"/>
                <a:gd name="T15" fmla="*/ 30 h 136"/>
                <a:gd name="T16" fmla="*/ 29 w 135"/>
                <a:gd name="T17" fmla="*/ 37 h 136"/>
                <a:gd name="T18" fmla="*/ 36 w 135"/>
                <a:gd name="T19" fmla="*/ 10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105" y="21"/>
                  </a:moveTo>
                  <a:cubicBezTo>
                    <a:pt x="131" y="42"/>
                    <a:pt x="135" y="80"/>
                    <a:pt x="114" y="106"/>
                  </a:cubicBezTo>
                  <a:cubicBezTo>
                    <a:pt x="93" y="132"/>
                    <a:pt x="55" y="136"/>
                    <a:pt x="29" y="115"/>
                  </a:cubicBezTo>
                  <a:cubicBezTo>
                    <a:pt x="4" y="94"/>
                    <a:pt x="0" y="56"/>
                    <a:pt x="21" y="30"/>
                  </a:cubicBezTo>
                  <a:cubicBezTo>
                    <a:pt x="42" y="4"/>
                    <a:pt x="80" y="0"/>
                    <a:pt x="105" y="21"/>
                  </a:cubicBezTo>
                  <a:close/>
                  <a:moveTo>
                    <a:pt x="36" y="106"/>
                  </a:moveTo>
                  <a:cubicBezTo>
                    <a:pt x="58" y="123"/>
                    <a:pt x="88" y="120"/>
                    <a:pt x="106" y="99"/>
                  </a:cubicBezTo>
                  <a:cubicBezTo>
                    <a:pt x="123" y="78"/>
                    <a:pt x="119" y="47"/>
                    <a:pt x="98" y="30"/>
                  </a:cubicBezTo>
                  <a:cubicBezTo>
                    <a:pt x="77" y="13"/>
                    <a:pt x="46" y="16"/>
                    <a:pt x="29" y="37"/>
                  </a:cubicBezTo>
                  <a:cubicBezTo>
                    <a:pt x="12" y="58"/>
                    <a:pt x="15" y="89"/>
                    <a:pt x="3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5"/>
            <p:cNvSpPr/>
            <p:nvPr/>
          </p:nvSpPr>
          <p:spPr bwMode="auto">
            <a:xfrm>
              <a:off x="3458530" y="3867627"/>
              <a:ext cx="149225" cy="166688"/>
            </a:xfrm>
            <a:custGeom>
              <a:avLst/>
              <a:gdLst>
                <a:gd name="T0" fmla="*/ 0 w 94"/>
                <a:gd name="T1" fmla="*/ 85 h 105"/>
                <a:gd name="T2" fmla="*/ 24 w 94"/>
                <a:gd name="T3" fmla="*/ 105 h 105"/>
                <a:gd name="T4" fmla="*/ 94 w 94"/>
                <a:gd name="T5" fmla="*/ 19 h 105"/>
                <a:gd name="T6" fmla="*/ 69 w 94"/>
                <a:gd name="T7" fmla="*/ 0 h 105"/>
                <a:gd name="T8" fmla="*/ 0 w 94"/>
                <a:gd name="T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05">
                  <a:moveTo>
                    <a:pt x="0" y="85"/>
                  </a:moveTo>
                  <a:lnTo>
                    <a:pt x="24" y="105"/>
                  </a:lnTo>
                  <a:lnTo>
                    <a:pt x="94" y="19"/>
                  </a:lnTo>
                  <a:lnTo>
                    <a:pt x="69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3380742" y="3912077"/>
              <a:ext cx="190500" cy="214313"/>
            </a:xfrm>
            <a:custGeom>
              <a:avLst/>
              <a:gdLst>
                <a:gd name="T0" fmla="*/ 5 w 64"/>
                <a:gd name="T1" fmla="*/ 49 h 72"/>
                <a:gd name="T2" fmla="*/ 6 w 64"/>
                <a:gd name="T3" fmla="*/ 68 h 72"/>
                <a:gd name="T4" fmla="*/ 6 w 64"/>
                <a:gd name="T5" fmla="*/ 68 h 72"/>
                <a:gd name="T6" fmla="*/ 25 w 64"/>
                <a:gd name="T7" fmla="*/ 66 h 72"/>
                <a:gd name="T8" fmla="*/ 60 w 64"/>
                <a:gd name="T9" fmla="*/ 23 h 72"/>
                <a:gd name="T10" fmla="*/ 58 w 64"/>
                <a:gd name="T11" fmla="*/ 4 h 72"/>
                <a:gd name="T12" fmla="*/ 58 w 64"/>
                <a:gd name="T13" fmla="*/ 4 h 72"/>
                <a:gd name="T14" fmla="*/ 40 w 64"/>
                <a:gd name="T15" fmla="*/ 6 h 72"/>
                <a:gd name="T16" fmla="*/ 5 w 64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2">
                  <a:moveTo>
                    <a:pt x="5" y="49"/>
                  </a:moveTo>
                  <a:cubicBezTo>
                    <a:pt x="0" y="55"/>
                    <a:pt x="1" y="63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12" y="72"/>
                    <a:pt x="20" y="71"/>
                    <a:pt x="25" y="6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17"/>
                    <a:pt x="63" y="9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2" y="0"/>
                    <a:pt x="44" y="1"/>
                    <a:pt x="40" y="6"/>
                  </a:cubicBezTo>
                  <a:lnTo>
                    <a:pt x="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7"/>
            <p:cNvSpPr>
              <a:spLocks noEditPoints="1"/>
            </p:cNvSpPr>
            <p:nvPr/>
          </p:nvSpPr>
          <p:spPr bwMode="auto">
            <a:xfrm>
              <a:off x="1439230" y="2632552"/>
              <a:ext cx="325438" cy="623888"/>
            </a:xfrm>
            <a:custGeom>
              <a:avLst/>
              <a:gdLst>
                <a:gd name="T0" fmla="*/ 205 w 205"/>
                <a:gd name="T1" fmla="*/ 0 h 393"/>
                <a:gd name="T2" fmla="*/ 205 w 205"/>
                <a:gd name="T3" fmla="*/ 393 h 393"/>
                <a:gd name="T4" fmla="*/ 0 w 205"/>
                <a:gd name="T5" fmla="*/ 393 h 393"/>
                <a:gd name="T6" fmla="*/ 205 w 205"/>
                <a:gd name="T7" fmla="*/ 0 h 393"/>
                <a:gd name="T8" fmla="*/ 175 w 205"/>
                <a:gd name="T9" fmla="*/ 152 h 393"/>
                <a:gd name="T10" fmla="*/ 68 w 205"/>
                <a:gd name="T11" fmla="*/ 340 h 393"/>
                <a:gd name="T12" fmla="*/ 175 w 205"/>
                <a:gd name="T13" fmla="*/ 340 h 393"/>
                <a:gd name="T14" fmla="*/ 175 w 205"/>
                <a:gd name="T15" fmla="*/ 15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393">
                  <a:moveTo>
                    <a:pt x="205" y="0"/>
                  </a:moveTo>
                  <a:lnTo>
                    <a:pt x="205" y="393"/>
                  </a:lnTo>
                  <a:lnTo>
                    <a:pt x="0" y="393"/>
                  </a:lnTo>
                  <a:lnTo>
                    <a:pt x="205" y="0"/>
                  </a:lnTo>
                  <a:close/>
                  <a:moveTo>
                    <a:pt x="175" y="152"/>
                  </a:moveTo>
                  <a:lnTo>
                    <a:pt x="68" y="340"/>
                  </a:lnTo>
                  <a:lnTo>
                    <a:pt x="175" y="340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68"/>
            <p:cNvSpPr>
              <a:spLocks noChangeArrowheads="1"/>
            </p:cNvSpPr>
            <p:nvPr/>
          </p:nvSpPr>
          <p:spPr bwMode="auto">
            <a:xfrm>
              <a:off x="1847217" y="2645252"/>
              <a:ext cx="84138" cy="611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9"/>
            <p:cNvSpPr>
              <a:spLocks noEditPoints="1"/>
            </p:cNvSpPr>
            <p:nvPr/>
          </p:nvSpPr>
          <p:spPr bwMode="auto">
            <a:xfrm>
              <a:off x="2858455" y="4478814"/>
              <a:ext cx="388938" cy="173038"/>
            </a:xfrm>
            <a:custGeom>
              <a:avLst/>
              <a:gdLst>
                <a:gd name="T0" fmla="*/ 245 w 245"/>
                <a:gd name="T1" fmla="*/ 0 h 109"/>
                <a:gd name="T2" fmla="*/ 57 w 245"/>
                <a:gd name="T3" fmla="*/ 109 h 109"/>
                <a:gd name="T4" fmla="*/ 0 w 245"/>
                <a:gd name="T5" fmla="*/ 10 h 109"/>
                <a:gd name="T6" fmla="*/ 245 w 245"/>
                <a:gd name="T7" fmla="*/ 0 h 109"/>
                <a:gd name="T8" fmla="*/ 164 w 245"/>
                <a:gd name="T9" fmla="*/ 28 h 109"/>
                <a:gd name="T10" fmla="*/ 44 w 245"/>
                <a:gd name="T11" fmla="*/ 28 h 109"/>
                <a:gd name="T12" fmla="*/ 74 w 245"/>
                <a:gd name="T13" fmla="*/ 79 h 109"/>
                <a:gd name="T14" fmla="*/ 164 w 245"/>
                <a:gd name="T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09">
                  <a:moveTo>
                    <a:pt x="245" y="0"/>
                  </a:moveTo>
                  <a:lnTo>
                    <a:pt x="57" y="109"/>
                  </a:lnTo>
                  <a:lnTo>
                    <a:pt x="0" y="10"/>
                  </a:lnTo>
                  <a:lnTo>
                    <a:pt x="245" y="0"/>
                  </a:lnTo>
                  <a:close/>
                  <a:moveTo>
                    <a:pt x="164" y="28"/>
                  </a:moveTo>
                  <a:lnTo>
                    <a:pt x="44" y="28"/>
                  </a:lnTo>
                  <a:lnTo>
                    <a:pt x="74" y="79"/>
                  </a:lnTo>
                  <a:lnTo>
                    <a:pt x="16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0"/>
            <p:cNvSpPr/>
            <p:nvPr/>
          </p:nvSpPr>
          <p:spPr bwMode="auto">
            <a:xfrm>
              <a:off x="2972755" y="4523264"/>
              <a:ext cx="315913" cy="209550"/>
            </a:xfrm>
            <a:custGeom>
              <a:avLst/>
              <a:gdLst>
                <a:gd name="T0" fmla="*/ 0 w 199"/>
                <a:gd name="T1" fmla="*/ 106 h 132"/>
                <a:gd name="T2" fmla="*/ 15 w 199"/>
                <a:gd name="T3" fmla="*/ 132 h 132"/>
                <a:gd name="T4" fmla="*/ 199 w 199"/>
                <a:gd name="T5" fmla="*/ 25 h 132"/>
                <a:gd name="T6" fmla="*/ 184 w 199"/>
                <a:gd name="T7" fmla="*/ 0 h 132"/>
                <a:gd name="T8" fmla="*/ 0 w 199"/>
                <a:gd name="T9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32">
                  <a:moveTo>
                    <a:pt x="0" y="106"/>
                  </a:moveTo>
                  <a:lnTo>
                    <a:pt x="15" y="132"/>
                  </a:lnTo>
                  <a:lnTo>
                    <a:pt x="199" y="25"/>
                  </a:lnTo>
                  <a:lnTo>
                    <a:pt x="184" y="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1"/>
            <p:cNvSpPr/>
            <p:nvPr/>
          </p:nvSpPr>
          <p:spPr bwMode="auto">
            <a:xfrm>
              <a:off x="2101217" y="1316514"/>
              <a:ext cx="277813" cy="254000"/>
            </a:xfrm>
            <a:custGeom>
              <a:avLst/>
              <a:gdLst>
                <a:gd name="T0" fmla="*/ 48 w 93"/>
                <a:gd name="T1" fmla="*/ 85 h 85"/>
                <a:gd name="T2" fmla="*/ 93 w 93"/>
                <a:gd name="T3" fmla="*/ 85 h 85"/>
                <a:gd name="T4" fmla="*/ 93 w 93"/>
                <a:gd name="T5" fmla="*/ 17 h 85"/>
                <a:gd name="T6" fmla="*/ 47 w 93"/>
                <a:gd name="T7" fmla="*/ 17 h 85"/>
                <a:gd name="T8" fmla="*/ 0 w 93"/>
                <a:gd name="T9" fmla="*/ 17 h 85"/>
                <a:gd name="T10" fmla="*/ 0 w 93"/>
                <a:gd name="T11" fmla="*/ 85 h 85"/>
                <a:gd name="T12" fmla="*/ 48 w 93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5">
                  <a:moveTo>
                    <a:pt x="48" y="85"/>
                  </a:moveTo>
                  <a:cubicBezTo>
                    <a:pt x="48" y="85"/>
                    <a:pt x="64" y="69"/>
                    <a:pt x="93" y="85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63" y="0"/>
                    <a:pt x="47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48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2"/>
            <p:cNvSpPr/>
            <p:nvPr/>
          </p:nvSpPr>
          <p:spPr bwMode="auto">
            <a:xfrm>
              <a:off x="1898017" y="2259489"/>
              <a:ext cx="274638" cy="257175"/>
            </a:xfrm>
            <a:custGeom>
              <a:avLst/>
              <a:gdLst>
                <a:gd name="T0" fmla="*/ 47 w 92"/>
                <a:gd name="T1" fmla="*/ 86 h 86"/>
                <a:gd name="T2" fmla="*/ 92 w 92"/>
                <a:gd name="T3" fmla="*/ 85 h 86"/>
                <a:gd name="T4" fmla="*/ 92 w 92"/>
                <a:gd name="T5" fmla="*/ 17 h 86"/>
                <a:gd name="T6" fmla="*/ 46 w 92"/>
                <a:gd name="T7" fmla="*/ 17 h 86"/>
                <a:gd name="T8" fmla="*/ 0 w 92"/>
                <a:gd name="T9" fmla="*/ 17 h 86"/>
                <a:gd name="T10" fmla="*/ 0 w 92"/>
                <a:gd name="T11" fmla="*/ 85 h 86"/>
                <a:gd name="T12" fmla="*/ 47 w 92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6">
                  <a:moveTo>
                    <a:pt x="47" y="86"/>
                  </a:moveTo>
                  <a:cubicBezTo>
                    <a:pt x="47" y="86"/>
                    <a:pt x="63" y="70"/>
                    <a:pt x="92" y="8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62" y="0"/>
                    <a:pt x="4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4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3"/>
            <p:cNvSpPr/>
            <p:nvPr/>
          </p:nvSpPr>
          <p:spPr bwMode="auto">
            <a:xfrm>
              <a:off x="3715705" y="2686527"/>
              <a:ext cx="342900" cy="330200"/>
            </a:xfrm>
            <a:custGeom>
              <a:avLst/>
              <a:gdLst>
                <a:gd name="T0" fmla="*/ 37 w 115"/>
                <a:gd name="T1" fmla="*/ 83 h 111"/>
                <a:gd name="T2" fmla="*/ 73 w 115"/>
                <a:gd name="T3" fmla="*/ 111 h 111"/>
                <a:gd name="T4" fmla="*/ 115 w 115"/>
                <a:gd name="T5" fmla="*/ 58 h 111"/>
                <a:gd name="T6" fmla="*/ 79 w 115"/>
                <a:gd name="T7" fmla="*/ 29 h 111"/>
                <a:gd name="T8" fmla="*/ 43 w 115"/>
                <a:gd name="T9" fmla="*/ 0 h 111"/>
                <a:gd name="T10" fmla="*/ 0 w 115"/>
                <a:gd name="T11" fmla="*/ 53 h 111"/>
                <a:gd name="T12" fmla="*/ 37 w 115"/>
                <a:gd name="T1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1">
                  <a:moveTo>
                    <a:pt x="37" y="83"/>
                  </a:moveTo>
                  <a:cubicBezTo>
                    <a:pt x="37" y="83"/>
                    <a:pt x="59" y="81"/>
                    <a:pt x="73" y="111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02" y="26"/>
                    <a:pt x="79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7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4"/>
            <p:cNvSpPr/>
            <p:nvPr/>
          </p:nvSpPr>
          <p:spPr bwMode="auto">
            <a:xfrm>
              <a:off x="2528255" y="3959702"/>
              <a:ext cx="277813" cy="257175"/>
            </a:xfrm>
            <a:custGeom>
              <a:avLst/>
              <a:gdLst>
                <a:gd name="T0" fmla="*/ 48 w 93"/>
                <a:gd name="T1" fmla="*/ 86 h 86"/>
                <a:gd name="T2" fmla="*/ 93 w 93"/>
                <a:gd name="T3" fmla="*/ 86 h 86"/>
                <a:gd name="T4" fmla="*/ 93 w 93"/>
                <a:gd name="T5" fmla="*/ 18 h 86"/>
                <a:gd name="T6" fmla="*/ 46 w 93"/>
                <a:gd name="T7" fmla="*/ 18 h 86"/>
                <a:gd name="T8" fmla="*/ 0 w 93"/>
                <a:gd name="T9" fmla="*/ 18 h 86"/>
                <a:gd name="T10" fmla="*/ 0 w 93"/>
                <a:gd name="T11" fmla="*/ 86 h 86"/>
                <a:gd name="T12" fmla="*/ 48 w 93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6">
                  <a:moveTo>
                    <a:pt x="48" y="86"/>
                  </a:moveTo>
                  <a:cubicBezTo>
                    <a:pt x="48" y="86"/>
                    <a:pt x="64" y="70"/>
                    <a:pt x="93" y="86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63" y="0"/>
                    <a:pt x="4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4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5"/>
            <p:cNvSpPr/>
            <p:nvPr/>
          </p:nvSpPr>
          <p:spPr bwMode="auto">
            <a:xfrm>
              <a:off x="3472817" y="1797527"/>
              <a:ext cx="93663" cy="20638"/>
            </a:xfrm>
            <a:custGeom>
              <a:avLst/>
              <a:gdLst>
                <a:gd name="T0" fmla="*/ 0 w 31"/>
                <a:gd name="T1" fmla="*/ 4 h 7"/>
                <a:gd name="T2" fmla="*/ 5 w 31"/>
                <a:gd name="T3" fmla="*/ 7 h 7"/>
                <a:gd name="T4" fmla="*/ 26 w 31"/>
                <a:gd name="T5" fmla="*/ 7 h 7"/>
                <a:gd name="T6" fmla="*/ 31 w 31"/>
                <a:gd name="T7" fmla="*/ 4 h 7"/>
                <a:gd name="T8" fmla="*/ 31 w 31"/>
                <a:gd name="T9" fmla="*/ 4 h 7"/>
                <a:gd name="T10" fmla="*/ 26 w 31"/>
                <a:gd name="T11" fmla="*/ 0 h 7"/>
                <a:gd name="T12" fmla="*/ 5 w 31"/>
                <a:gd name="T13" fmla="*/ 0 h 7"/>
                <a:gd name="T14" fmla="*/ 0 w 31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7">
                  <a:moveTo>
                    <a:pt x="0" y="4"/>
                  </a:moveTo>
                  <a:cubicBezTo>
                    <a:pt x="0" y="6"/>
                    <a:pt x="2" y="7"/>
                    <a:pt x="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9" y="7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1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6"/>
            <p:cNvSpPr/>
            <p:nvPr/>
          </p:nvSpPr>
          <p:spPr bwMode="auto">
            <a:xfrm>
              <a:off x="3472817" y="1821339"/>
              <a:ext cx="93663" cy="20638"/>
            </a:xfrm>
            <a:custGeom>
              <a:avLst/>
              <a:gdLst>
                <a:gd name="T0" fmla="*/ 0 w 31"/>
                <a:gd name="T1" fmla="*/ 4 h 7"/>
                <a:gd name="T2" fmla="*/ 5 w 31"/>
                <a:gd name="T3" fmla="*/ 7 h 7"/>
                <a:gd name="T4" fmla="*/ 26 w 31"/>
                <a:gd name="T5" fmla="*/ 7 h 7"/>
                <a:gd name="T6" fmla="*/ 31 w 31"/>
                <a:gd name="T7" fmla="*/ 4 h 7"/>
                <a:gd name="T8" fmla="*/ 31 w 31"/>
                <a:gd name="T9" fmla="*/ 4 h 7"/>
                <a:gd name="T10" fmla="*/ 26 w 31"/>
                <a:gd name="T11" fmla="*/ 0 h 7"/>
                <a:gd name="T12" fmla="*/ 5 w 31"/>
                <a:gd name="T13" fmla="*/ 0 h 7"/>
                <a:gd name="T14" fmla="*/ 0 w 31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7">
                  <a:moveTo>
                    <a:pt x="0" y="4"/>
                  </a:moveTo>
                  <a:cubicBezTo>
                    <a:pt x="0" y="6"/>
                    <a:pt x="2" y="7"/>
                    <a:pt x="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9" y="7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1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3491867" y="1845152"/>
              <a:ext cx="55563" cy="20638"/>
            </a:xfrm>
            <a:custGeom>
              <a:avLst/>
              <a:gdLst>
                <a:gd name="T0" fmla="*/ 0 w 19"/>
                <a:gd name="T1" fmla="*/ 4 h 7"/>
                <a:gd name="T2" fmla="*/ 3 w 19"/>
                <a:gd name="T3" fmla="*/ 7 h 7"/>
                <a:gd name="T4" fmla="*/ 16 w 19"/>
                <a:gd name="T5" fmla="*/ 7 h 7"/>
                <a:gd name="T6" fmla="*/ 19 w 19"/>
                <a:gd name="T7" fmla="*/ 4 h 7"/>
                <a:gd name="T8" fmla="*/ 19 w 19"/>
                <a:gd name="T9" fmla="*/ 4 h 7"/>
                <a:gd name="T10" fmla="*/ 16 w 19"/>
                <a:gd name="T11" fmla="*/ 0 h 7"/>
                <a:gd name="T12" fmla="*/ 3 w 19"/>
                <a:gd name="T13" fmla="*/ 0 h 7"/>
                <a:gd name="T14" fmla="*/ 0 w 19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0" y="4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19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8"/>
            <p:cNvSpPr>
              <a:spLocks noEditPoints="1"/>
            </p:cNvSpPr>
            <p:nvPr/>
          </p:nvSpPr>
          <p:spPr bwMode="auto">
            <a:xfrm>
              <a:off x="3323592" y="1438752"/>
              <a:ext cx="396875" cy="352425"/>
            </a:xfrm>
            <a:custGeom>
              <a:avLst/>
              <a:gdLst>
                <a:gd name="T0" fmla="*/ 65 w 133"/>
                <a:gd name="T1" fmla="*/ 0 h 118"/>
                <a:gd name="T2" fmla="*/ 65 w 133"/>
                <a:gd name="T3" fmla="*/ 0 h 118"/>
                <a:gd name="T4" fmla="*/ 66 w 133"/>
                <a:gd name="T5" fmla="*/ 0 h 118"/>
                <a:gd name="T6" fmla="*/ 68 w 133"/>
                <a:gd name="T7" fmla="*/ 0 h 118"/>
                <a:gd name="T8" fmla="*/ 68 w 133"/>
                <a:gd name="T9" fmla="*/ 0 h 118"/>
                <a:gd name="T10" fmla="*/ 99 w 133"/>
                <a:gd name="T11" fmla="*/ 82 h 118"/>
                <a:gd name="T12" fmla="*/ 82 w 133"/>
                <a:gd name="T13" fmla="*/ 118 h 118"/>
                <a:gd name="T14" fmla="*/ 66 w 133"/>
                <a:gd name="T15" fmla="*/ 118 h 118"/>
                <a:gd name="T16" fmla="*/ 64 w 133"/>
                <a:gd name="T17" fmla="*/ 118 h 118"/>
                <a:gd name="T18" fmla="*/ 49 w 133"/>
                <a:gd name="T19" fmla="*/ 118 h 118"/>
                <a:gd name="T20" fmla="*/ 33 w 133"/>
                <a:gd name="T21" fmla="*/ 82 h 118"/>
                <a:gd name="T22" fmla="*/ 65 w 133"/>
                <a:gd name="T23" fmla="*/ 0 h 118"/>
                <a:gd name="T24" fmla="*/ 33 w 133"/>
                <a:gd name="T25" fmla="*/ 60 h 118"/>
                <a:gd name="T26" fmla="*/ 52 w 133"/>
                <a:gd name="T27" fmla="*/ 13 h 118"/>
                <a:gd name="T28" fmla="*/ 33 w 133"/>
                <a:gd name="T29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18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6" y="0"/>
                    <a:pt x="66" y="0"/>
                  </a:cubicBezTo>
                  <a:cubicBezTo>
                    <a:pt x="67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3" y="1"/>
                    <a:pt x="117" y="66"/>
                    <a:pt x="99" y="82"/>
                  </a:cubicBezTo>
                  <a:cubicBezTo>
                    <a:pt x="81" y="98"/>
                    <a:pt x="82" y="118"/>
                    <a:pt x="82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18"/>
                    <a:pt x="51" y="98"/>
                    <a:pt x="33" y="82"/>
                  </a:cubicBezTo>
                  <a:cubicBezTo>
                    <a:pt x="15" y="66"/>
                    <a:pt x="0" y="1"/>
                    <a:pt x="65" y="0"/>
                  </a:cubicBezTo>
                  <a:close/>
                  <a:moveTo>
                    <a:pt x="33" y="60"/>
                  </a:moveTo>
                  <a:cubicBezTo>
                    <a:pt x="22" y="29"/>
                    <a:pt x="52" y="13"/>
                    <a:pt x="52" y="13"/>
                  </a:cubicBezTo>
                  <a:cubicBezTo>
                    <a:pt x="8" y="20"/>
                    <a:pt x="33" y="6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9"/>
            <p:cNvSpPr/>
            <p:nvPr/>
          </p:nvSpPr>
          <p:spPr bwMode="auto">
            <a:xfrm>
              <a:off x="1609092" y="2086452"/>
              <a:ext cx="95250" cy="20638"/>
            </a:xfrm>
            <a:custGeom>
              <a:avLst/>
              <a:gdLst>
                <a:gd name="T0" fmla="*/ 0 w 32"/>
                <a:gd name="T1" fmla="*/ 3 h 7"/>
                <a:gd name="T2" fmla="*/ 6 w 32"/>
                <a:gd name="T3" fmla="*/ 7 h 7"/>
                <a:gd name="T4" fmla="*/ 27 w 32"/>
                <a:gd name="T5" fmla="*/ 7 h 7"/>
                <a:gd name="T6" fmla="*/ 32 w 32"/>
                <a:gd name="T7" fmla="*/ 3 h 7"/>
                <a:gd name="T8" fmla="*/ 32 w 32"/>
                <a:gd name="T9" fmla="*/ 3 h 7"/>
                <a:gd name="T10" fmla="*/ 27 w 32"/>
                <a:gd name="T11" fmla="*/ 0 h 7"/>
                <a:gd name="T12" fmla="*/ 6 w 32"/>
                <a:gd name="T13" fmla="*/ 0 h 7"/>
                <a:gd name="T14" fmla="*/ 0 w 32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">
                  <a:moveTo>
                    <a:pt x="0" y="3"/>
                  </a:moveTo>
                  <a:cubicBezTo>
                    <a:pt x="0" y="5"/>
                    <a:pt x="3" y="7"/>
                    <a:pt x="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2" y="5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1609092" y="2110264"/>
              <a:ext cx="95250" cy="20638"/>
            </a:xfrm>
            <a:custGeom>
              <a:avLst/>
              <a:gdLst>
                <a:gd name="T0" fmla="*/ 0 w 32"/>
                <a:gd name="T1" fmla="*/ 3 h 7"/>
                <a:gd name="T2" fmla="*/ 6 w 32"/>
                <a:gd name="T3" fmla="*/ 7 h 7"/>
                <a:gd name="T4" fmla="*/ 27 w 32"/>
                <a:gd name="T5" fmla="*/ 7 h 7"/>
                <a:gd name="T6" fmla="*/ 32 w 32"/>
                <a:gd name="T7" fmla="*/ 3 h 7"/>
                <a:gd name="T8" fmla="*/ 32 w 32"/>
                <a:gd name="T9" fmla="*/ 3 h 7"/>
                <a:gd name="T10" fmla="*/ 27 w 32"/>
                <a:gd name="T11" fmla="*/ 0 h 7"/>
                <a:gd name="T12" fmla="*/ 6 w 32"/>
                <a:gd name="T13" fmla="*/ 0 h 7"/>
                <a:gd name="T14" fmla="*/ 0 w 32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">
                  <a:moveTo>
                    <a:pt x="0" y="3"/>
                  </a:moveTo>
                  <a:cubicBezTo>
                    <a:pt x="0" y="5"/>
                    <a:pt x="3" y="7"/>
                    <a:pt x="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2" y="5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1"/>
            <p:cNvSpPr/>
            <p:nvPr/>
          </p:nvSpPr>
          <p:spPr bwMode="auto">
            <a:xfrm>
              <a:off x="1629730" y="2134077"/>
              <a:ext cx="57150" cy="20638"/>
            </a:xfrm>
            <a:custGeom>
              <a:avLst/>
              <a:gdLst>
                <a:gd name="T0" fmla="*/ 0 w 19"/>
                <a:gd name="T1" fmla="*/ 3 h 7"/>
                <a:gd name="T2" fmla="*/ 3 w 19"/>
                <a:gd name="T3" fmla="*/ 7 h 7"/>
                <a:gd name="T4" fmla="*/ 15 w 19"/>
                <a:gd name="T5" fmla="*/ 7 h 7"/>
                <a:gd name="T6" fmla="*/ 19 w 19"/>
                <a:gd name="T7" fmla="*/ 3 h 7"/>
                <a:gd name="T8" fmla="*/ 19 w 19"/>
                <a:gd name="T9" fmla="*/ 3 h 7"/>
                <a:gd name="T10" fmla="*/ 15 w 19"/>
                <a:gd name="T11" fmla="*/ 0 h 7"/>
                <a:gd name="T12" fmla="*/ 3 w 19"/>
                <a:gd name="T13" fmla="*/ 0 h 7"/>
                <a:gd name="T14" fmla="*/ 0 w 19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5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2"/>
            <p:cNvSpPr>
              <a:spLocks noEditPoints="1"/>
            </p:cNvSpPr>
            <p:nvPr/>
          </p:nvSpPr>
          <p:spPr bwMode="auto">
            <a:xfrm>
              <a:off x="1459867" y="1726089"/>
              <a:ext cx="396875" cy="354013"/>
            </a:xfrm>
            <a:custGeom>
              <a:avLst/>
              <a:gdLst>
                <a:gd name="T0" fmla="*/ 66 w 133"/>
                <a:gd name="T1" fmla="*/ 0 h 119"/>
                <a:gd name="T2" fmla="*/ 66 w 133"/>
                <a:gd name="T3" fmla="*/ 0 h 119"/>
                <a:gd name="T4" fmla="*/ 67 w 133"/>
                <a:gd name="T5" fmla="*/ 0 h 119"/>
                <a:gd name="T6" fmla="*/ 68 w 133"/>
                <a:gd name="T7" fmla="*/ 0 h 119"/>
                <a:gd name="T8" fmla="*/ 68 w 133"/>
                <a:gd name="T9" fmla="*/ 0 h 119"/>
                <a:gd name="T10" fmla="*/ 100 w 133"/>
                <a:gd name="T11" fmla="*/ 83 h 119"/>
                <a:gd name="T12" fmla="*/ 82 w 133"/>
                <a:gd name="T13" fmla="*/ 119 h 119"/>
                <a:gd name="T14" fmla="*/ 67 w 133"/>
                <a:gd name="T15" fmla="*/ 119 h 119"/>
                <a:gd name="T16" fmla="*/ 64 w 133"/>
                <a:gd name="T17" fmla="*/ 119 h 119"/>
                <a:gd name="T18" fmla="*/ 50 w 133"/>
                <a:gd name="T19" fmla="*/ 119 h 119"/>
                <a:gd name="T20" fmla="*/ 33 w 133"/>
                <a:gd name="T21" fmla="*/ 83 h 119"/>
                <a:gd name="T22" fmla="*/ 66 w 133"/>
                <a:gd name="T23" fmla="*/ 0 h 119"/>
                <a:gd name="T24" fmla="*/ 34 w 133"/>
                <a:gd name="T25" fmla="*/ 61 h 119"/>
                <a:gd name="T26" fmla="*/ 53 w 133"/>
                <a:gd name="T27" fmla="*/ 13 h 119"/>
                <a:gd name="T28" fmla="*/ 34 w 133"/>
                <a:gd name="T29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19"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7" y="0"/>
                    <a:pt x="6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3" y="2"/>
                    <a:pt x="117" y="67"/>
                    <a:pt x="100" y="83"/>
                  </a:cubicBezTo>
                  <a:cubicBezTo>
                    <a:pt x="82" y="99"/>
                    <a:pt x="82" y="119"/>
                    <a:pt x="82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9"/>
                    <a:pt x="51" y="99"/>
                    <a:pt x="33" y="83"/>
                  </a:cubicBezTo>
                  <a:cubicBezTo>
                    <a:pt x="16" y="67"/>
                    <a:pt x="0" y="2"/>
                    <a:pt x="66" y="0"/>
                  </a:cubicBezTo>
                  <a:close/>
                  <a:moveTo>
                    <a:pt x="34" y="61"/>
                  </a:moveTo>
                  <a:cubicBezTo>
                    <a:pt x="23" y="30"/>
                    <a:pt x="53" y="13"/>
                    <a:pt x="53" y="13"/>
                  </a:cubicBezTo>
                  <a:cubicBezTo>
                    <a:pt x="8" y="21"/>
                    <a:pt x="34" y="61"/>
                    <a:pt x="3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4001455" y="4210527"/>
              <a:ext cx="92075" cy="23813"/>
            </a:xfrm>
            <a:custGeom>
              <a:avLst/>
              <a:gdLst>
                <a:gd name="T0" fmla="*/ 0 w 31"/>
                <a:gd name="T1" fmla="*/ 4 h 8"/>
                <a:gd name="T2" fmla="*/ 5 w 31"/>
                <a:gd name="T3" fmla="*/ 8 h 8"/>
                <a:gd name="T4" fmla="*/ 26 w 31"/>
                <a:gd name="T5" fmla="*/ 8 h 8"/>
                <a:gd name="T6" fmla="*/ 31 w 31"/>
                <a:gd name="T7" fmla="*/ 4 h 8"/>
                <a:gd name="T8" fmla="*/ 31 w 31"/>
                <a:gd name="T9" fmla="*/ 4 h 8"/>
                <a:gd name="T10" fmla="*/ 26 w 31"/>
                <a:gd name="T11" fmla="*/ 0 h 8"/>
                <a:gd name="T12" fmla="*/ 5 w 31"/>
                <a:gd name="T13" fmla="*/ 0 h 8"/>
                <a:gd name="T14" fmla="*/ 0 w 31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0" y="4"/>
                  </a:moveTo>
                  <a:cubicBezTo>
                    <a:pt x="0" y="6"/>
                    <a:pt x="2" y="8"/>
                    <a:pt x="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9" y="8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4001455" y="4234339"/>
              <a:ext cx="92075" cy="23813"/>
            </a:xfrm>
            <a:custGeom>
              <a:avLst/>
              <a:gdLst>
                <a:gd name="T0" fmla="*/ 0 w 31"/>
                <a:gd name="T1" fmla="*/ 4 h 8"/>
                <a:gd name="T2" fmla="*/ 5 w 31"/>
                <a:gd name="T3" fmla="*/ 8 h 8"/>
                <a:gd name="T4" fmla="*/ 26 w 31"/>
                <a:gd name="T5" fmla="*/ 8 h 8"/>
                <a:gd name="T6" fmla="*/ 31 w 31"/>
                <a:gd name="T7" fmla="*/ 4 h 8"/>
                <a:gd name="T8" fmla="*/ 31 w 31"/>
                <a:gd name="T9" fmla="*/ 4 h 8"/>
                <a:gd name="T10" fmla="*/ 26 w 31"/>
                <a:gd name="T11" fmla="*/ 0 h 8"/>
                <a:gd name="T12" fmla="*/ 5 w 31"/>
                <a:gd name="T13" fmla="*/ 0 h 8"/>
                <a:gd name="T14" fmla="*/ 0 w 31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0" y="4"/>
                  </a:moveTo>
                  <a:cubicBezTo>
                    <a:pt x="0" y="6"/>
                    <a:pt x="2" y="8"/>
                    <a:pt x="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9" y="8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5"/>
            <p:cNvSpPr/>
            <p:nvPr/>
          </p:nvSpPr>
          <p:spPr bwMode="auto">
            <a:xfrm>
              <a:off x="4018917" y="4258152"/>
              <a:ext cx="57150" cy="23813"/>
            </a:xfrm>
            <a:custGeom>
              <a:avLst/>
              <a:gdLst>
                <a:gd name="T0" fmla="*/ 0 w 19"/>
                <a:gd name="T1" fmla="*/ 4 h 8"/>
                <a:gd name="T2" fmla="*/ 3 w 19"/>
                <a:gd name="T3" fmla="*/ 8 h 8"/>
                <a:gd name="T4" fmla="*/ 16 w 19"/>
                <a:gd name="T5" fmla="*/ 8 h 8"/>
                <a:gd name="T6" fmla="*/ 19 w 19"/>
                <a:gd name="T7" fmla="*/ 4 h 8"/>
                <a:gd name="T8" fmla="*/ 19 w 19"/>
                <a:gd name="T9" fmla="*/ 4 h 8"/>
                <a:gd name="T10" fmla="*/ 16 w 19"/>
                <a:gd name="T11" fmla="*/ 0 h 8"/>
                <a:gd name="T12" fmla="*/ 3 w 19"/>
                <a:gd name="T13" fmla="*/ 0 h 8"/>
                <a:gd name="T14" fmla="*/ 0 w 19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0" y="4"/>
                  </a:moveTo>
                  <a:cubicBezTo>
                    <a:pt x="0" y="6"/>
                    <a:pt x="2" y="8"/>
                    <a:pt x="3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19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6"/>
            <p:cNvSpPr>
              <a:spLocks noEditPoints="1"/>
            </p:cNvSpPr>
            <p:nvPr/>
          </p:nvSpPr>
          <p:spPr bwMode="auto">
            <a:xfrm>
              <a:off x="3852230" y="3853339"/>
              <a:ext cx="396875" cy="354013"/>
            </a:xfrm>
            <a:custGeom>
              <a:avLst/>
              <a:gdLst>
                <a:gd name="T0" fmla="*/ 65 w 133"/>
                <a:gd name="T1" fmla="*/ 0 h 119"/>
                <a:gd name="T2" fmla="*/ 65 w 133"/>
                <a:gd name="T3" fmla="*/ 0 h 119"/>
                <a:gd name="T4" fmla="*/ 66 w 133"/>
                <a:gd name="T5" fmla="*/ 0 h 119"/>
                <a:gd name="T6" fmla="*/ 68 w 133"/>
                <a:gd name="T7" fmla="*/ 0 h 119"/>
                <a:gd name="T8" fmla="*/ 68 w 133"/>
                <a:gd name="T9" fmla="*/ 0 h 119"/>
                <a:gd name="T10" fmla="*/ 99 w 133"/>
                <a:gd name="T11" fmla="*/ 82 h 119"/>
                <a:gd name="T12" fmla="*/ 82 w 133"/>
                <a:gd name="T13" fmla="*/ 119 h 119"/>
                <a:gd name="T14" fmla="*/ 66 w 133"/>
                <a:gd name="T15" fmla="*/ 119 h 119"/>
                <a:gd name="T16" fmla="*/ 64 w 133"/>
                <a:gd name="T17" fmla="*/ 119 h 119"/>
                <a:gd name="T18" fmla="*/ 49 w 133"/>
                <a:gd name="T19" fmla="*/ 119 h 119"/>
                <a:gd name="T20" fmla="*/ 33 w 133"/>
                <a:gd name="T21" fmla="*/ 82 h 119"/>
                <a:gd name="T22" fmla="*/ 65 w 133"/>
                <a:gd name="T23" fmla="*/ 0 h 119"/>
                <a:gd name="T24" fmla="*/ 34 w 133"/>
                <a:gd name="T25" fmla="*/ 60 h 119"/>
                <a:gd name="T26" fmla="*/ 52 w 133"/>
                <a:gd name="T27" fmla="*/ 13 h 119"/>
                <a:gd name="T28" fmla="*/ 34 w 133"/>
                <a:gd name="T29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1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6" y="0"/>
                    <a:pt x="66" y="0"/>
                  </a:cubicBezTo>
                  <a:cubicBezTo>
                    <a:pt x="67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3" y="2"/>
                    <a:pt x="117" y="67"/>
                    <a:pt x="99" y="82"/>
                  </a:cubicBezTo>
                  <a:cubicBezTo>
                    <a:pt x="81" y="99"/>
                    <a:pt x="82" y="119"/>
                    <a:pt x="82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51" y="99"/>
                    <a:pt x="33" y="82"/>
                  </a:cubicBezTo>
                  <a:cubicBezTo>
                    <a:pt x="15" y="67"/>
                    <a:pt x="0" y="2"/>
                    <a:pt x="65" y="0"/>
                  </a:cubicBezTo>
                  <a:close/>
                  <a:moveTo>
                    <a:pt x="34" y="60"/>
                  </a:moveTo>
                  <a:cubicBezTo>
                    <a:pt x="22" y="30"/>
                    <a:pt x="52" y="13"/>
                    <a:pt x="52" y="13"/>
                  </a:cubicBezTo>
                  <a:cubicBezTo>
                    <a:pt x="8" y="20"/>
                    <a:pt x="34" y="60"/>
                    <a:pt x="3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7"/>
            <p:cNvSpPr>
              <a:spLocks noEditPoints="1"/>
            </p:cNvSpPr>
            <p:nvPr/>
          </p:nvSpPr>
          <p:spPr bwMode="auto">
            <a:xfrm>
              <a:off x="2972755" y="1868964"/>
              <a:ext cx="434975" cy="438150"/>
            </a:xfrm>
            <a:custGeom>
              <a:avLst/>
              <a:gdLst>
                <a:gd name="T0" fmla="*/ 53 w 146"/>
                <a:gd name="T1" fmla="*/ 71 h 147"/>
                <a:gd name="T2" fmla="*/ 56 w 146"/>
                <a:gd name="T3" fmla="*/ 63 h 147"/>
                <a:gd name="T4" fmla="*/ 56 w 146"/>
                <a:gd name="T5" fmla="*/ 28 h 147"/>
                <a:gd name="T6" fmla="*/ 52 w 146"/>
                <a:gd name="T7" fmla="*/ 24 h 147"/>
                <a:gd name="T8" fmla="*/ 52 w 146"/>
                <a:gd name="T9" fmla="*/ 24 h 147"/>
                <a:gd name="T10" fmla="*/ 52 w 146"/>
                <a:gd name="T11" fmla="*/ 9 h 147"/>
                <a:gd name="T12" fmla="*/ 52 w 146"/>
                <a:gd name="T13" fmla="*/ 9 h 147"/>
                <a:gd name="T14" fmla="*/ 52 w 146"/>
                <a:gd name="T15" fmla="*/ 8 h 147"/>
                <a:gd name="T16" fmla="*/ 73 w 146"/>
                <a:gd name="T17" fmla="*/ 0 h 147"/>
                <a:gd name="T18" fmla="*/ 94 w 146"/>
                <a:gd name="T19" fmla="*/ 8 h 147"/>
                <a:gd name="T20" fmla="*/ 94 w 146"/>
                <a:gd name="T21" fmla="*/ 9 h 147"/>
                <a:gd name="T22" fmla="*/ 95 w 146"/>
                <a:gd name="T23" fmla="*/ 9 h 147"/>
                <a:gd name="T24" fmla="*/ 95 w 146"/>
                <a:gd name="T25" fmla="*/ 24 h 147"/>
                <a:gd name="T26" fmla="*/ 94 w 146"/>
                <a:gd name="T27" fmla="*/ 24 h 147"/>
                <a:gd name="T28" fmla="*/ 88 w 146"/>
                <a:gd name="T29" fmla="*/ 28 h 147"/>
                <a:gd name="T30" fmla="*/ 88 w 146"/>
                <a:gd name="T31" fmla="*/ 63 h 147"/>
                <a:gd name="T32" fmla="*/ 93 w 146"/>
                <a:gd name="T33" fmla="*/ 71 h 147"/>
                <a:gd name="T34" fmla="*/ 126 w 146"/>
                <a:gd name="T35" fmla="*/ 135 h 147"/>
                <a:gd name="T36" fmla="*/ 73 w 146"/>
                <a:gd name="T37" fmla="*/ 147 h 147"/>
                <a:gd name="T38" fmla="*/ 20 w 146"/>
                <a:gd name="T39" fmla="*/ 135 h 147"/>
                <a:gd name="T40" fmla="*/ 53 w 146"/>
                <a:gd name="T41" fmla="*/ 71 h 147"/>
                <a:gd name="T42" fmla="*/ 54 w 146"/>
                <a:gd name="T43" fmla="*/ 136 h 147"/>
                <a:gd name="T44" fmla="*/ 30 w 146"/>
                <a:gd name="T45" fmla="*/ 119 h 147"/>
                <a:gd name="T46" fmla="*/ 50 w 146"/>
                <a:gd name="T47" fmla="*/ 85 h 147"/>
                <a:gd name="T48" fmla="*/ 23 w 146"/>
                <a:gd name="T49" fmla="*/ 121 h 147"/>
                <a:gd name="T50" fmla="*/ 54 w 146"/>
                <a:gd name="T51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47">
                  <a:moveTo>
                    <a:pt x="53" y="71"/>
                  </a:moveTo>
                  <a:cubicBezTo>
                    <a:pt x="53" y="71"/>
                    <a:pt x="56" y="69"/>
                    <a:pt x="56" y="63"/>
                  </a:cubicBezTo>
                  <a:cubicBezTo>
                    <a:pt x="56" y="57"/>
                    <a:pt x="56" y="35"/>
                    <a:pt x="56" y="28"/>
                  </a:cubicBezTo>
                  <a:cubicBezTo>
                    <a:pt x="54" y="27"/>
                    <a:pt x="53" y="25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62" y="0"/>
                    <a:pt x="73" y="0"/>
                  </a:cubicBezTo>
                  <a:cubicBezTo>
                    <a:pt x="85" y="0"/>
                    <a:pt x="94" y="4"/>
                    <a:pt x="94" y="8"/>
                  </a:cubicBezTo>
                  <a:cubicBezTo>
                    <a:pt x="94" y="8"/>
                    <a:pt x="94" y="8"/>
                    <a:pt x="94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6"/>
                    <a:pt x="92" y="27"/>
                    <a:pt x="88" y="28"/>
                  </a:cubicBezTo>
                  <a:cubicBezTo>
                    <a:pt x="88" y="36"/>
                    <a:pt x="88" y="57"/>
                    <a:pt x="88" y="63"/>
                  </a:cubicBezTo>
                  <a:cubicBezTo>
                    <a:pt x="88" y="69"/>
                    <a:pt x="93" y="71"/>
                    <a:pt x="93" y="71"/>
                  </a:cubicBezTo>
                  <a:cubicBezTo>
                    <a:pt x="100" y="76"/>
                    <a:pt x="146" y="121"/>
                    <a:pt x="126" y="135"/>
                  </a:cubicBezTo>
                  <a:cubicBezTo>
                    <a:pt x="108" y="147"/>
                    <a:pt x="79" y="147"/>
                    <a:pt x="73" y="147"/>
                  </a:cubicBezTo>
                  <a:cubicBezTo>
                    <a:pt x="67" y="147"/>
                    <a:pt x="37" y="147"/>
                    <a:pt x="20" y="135"/>
                  </a:cubicBezTo>
                  <a:cubicBezTo>
                    <a:pt x="0" y="121"/>
                    <a:pt x="45" y="76"/>
                    <a:pt x="53" y="71"/>
                  </a:cubicBezTo>
                  <a:close/>
                  <a:moveTo>
                    <a:pt x="54" y="136"/>
                  </a:moveTo>
                  <a:cubicBezTo>
                    <a:pt x="54" y="136"/>
                    <a:pt x="31" y="131"/>
                    <a:pt x="30" y="119"/>
                  </a:cubicBezTo>
                  <a:cubicBezTo>
                    <a:pt x="29" y="108"/>
                    <a:pt x="50" y="85"/>
                    <a:pt x="50" y="85"/>
                  </a:cubicBezTo>
                  <a:cubicBezTo>
                    <a:pt x="50" y="85"/>
                    <a:pt x="23" y="106"/>
                    <a:pt x="23" y="121"/>
                  </a:cubicBezTo>
                  <a:cubicBezTo>
                    <a:pt x="23" y="136"/>
                    <a:pt x="54" y="136"/>
                    <a:pt x="5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8"/>
            <p:cNvSpPr>
              <a:spLocks noEditPoints="1"/>
            </p:cNvSpPr>
            <p:nvPr/>
          </p:nvSpPr>
          <p:spPr bwMode="auto">
            <a:xfrm>
              <a:off x="2009142" y="3762852"/>
              <a:ext cx="431800" cy="441325"/>
            </a:xfrm>
            <a:custGeom>
              <a:avLst/>
              <a:gdLst>
                <a:gd name="T0" fmla="*/ 52 w 145"/>
                <a:gd name="T1" fmla="*/ 71 h 148"/>
                <a:gd name="T2" fmla="*/ 55 w 145"/>
                <a:gd name="T3" fmla="*/ 63 h 148"/>
                <a:gd name="T4" fmla="*/ 55 w 145"/>
                <a:gd name="T5" fmla="*/ 28 h 148"/>
                <a:gd name="T6" fmla="*/ 52 w 145"/>
                <a:gd name="T7" fmla="*/ 24 h 148"/>
                <a:gd name="T8" fmla="*/ 51 w 145"/>
                <a:gd name="T9" fmla="*/ 24 h 148"/>
                <a:gd name="T10" fmla="*/ 51 w 145"/>
                <a:gd name="T11" fmla="*/ 9 h 148"/>
                <a:gd name="T12" fmla="*/ 52 w 145"/>
                <a:gd name="T13" fmla="*/ 9 h 148"/>
                <a:gd name="T14" fmla="*/ 52 w 145"/>
                <a:gd name="T15" fmla="*/ 8 h 148"/>
                <a:gd name="T16" fmla="*/ 73 w 145"/>
                <a:gd name="T17" fmla="*/ 0 h 148"/>
                <a:gd name="T18" fmla="*/ 94 w 145"/>
                <a:gd name="T19" fmla="*/ 8 h 148"/>
                <a:gd name="T20" fmla="*/ 94 w 145"/>
                <a:gd name="T21" fmla="*/ 9 h 148"/>
                <a:gd name="T22" fmla="*/ 94 w 145"/>
                <a:gd name="T23" fmla="*/ 9 h 148"/>
                <a:gd name="T24" fmla="*/ 94 w 145"/>
                <a:gd name="T25" fmla="*/ 24 h 148"/>
                <a:gd name="T26" fmla="*/ 94 w 145"/>
                <a:gd name="T27" fmla="*/ 24 h 148"/>
                <a:gd name="T28" fmla="*/ 88 w 145"/>
                <a:gd name="T29" fmla="*/ 29 h 148"/>
                <a:gd name="T30" fmla="*/ 88 w 145"/>
                <a:gd name="T31" fmla="*/ 63 h 148"/>
                <a:gd name="T32" fmla="*/ 92 w 145"/>
                <a:gd name="T33" fmla="*/ 71 h 148"/>
                <a:gd name="T34" fmla="*/ 126 w 145"/>
                <a:gd name="T35" fmla="*/ 135 h 148"/>
                <a:gd name="T36" fmla="*/ 72 w 145"/>
                <a:gd name="T37" fmla="*/ 147 h 148"/>
                <a:gd name="T38" fmla="*/ 19 w 145"/>
                <a:gd name="T39" fmla="*/ 135 h 148"/>
                <a:gd name="T40" fmla="*/ 52 w 145"/>
                <a:gd name="T41" fmla="*/ 71 h 148"/>
                <a:gd name="T42" fmla="*/ 53 w 145"/>
                <a:gd name="T43" fmla="*/ 136 h 148"/>
                <a:gd name="T44" fmla="*/ 30 w 145"/>
                <a:gd name="T45" fmla="*/ 120 h 148"/>
                <a:gd name="T46" fmla="*/ 50 w 145"/>
                <a:gd name="T47" fmla="*/ 85 h 148"/>
                <a:gd name="T48" fmla="*/ 23 w 145"/>
                <a:gd name="T49" fmla="*/ 121 h 148"/>
                <a:gd name="T50" fmla="*/ 53 w 145"/>
                <a:gd name="T51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48">
                  <a:moveTo>
                    <a:pt x="52" y="71"/>
                  </a:moveTo>
                  <a:cubicBezTo>
                    <a:pt x="52" y="71"/>
                    <a:pt x="55" y="70"/>
                    <a:pt x="55" y="63"/>
                  </a:cubicBezTo>
                  <a:cubicBezTo>
                    <a:pt x="55" y="57"/>
                    <a:pt x="55" y="36"/>
                    <a:pt x="55" y="28"/>
                  </a:cubicBezTo>
                  <a:cubicBezTo>
                    <a:pt x="53" y="27"/>
                    <a:pt x="52" y="26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8"/>
                    <a:pt x="52" y="8"/>
                  </a:cubicBezTo>
                  <a:cubicBezTo>
                    <a:pt x="52" y="4"/>
                    <a:pt x="61" y="0"/>
                    <a:pt x="73" y="0"/>
                  </a:cubicBezTo>
                  <a:cubicBezTo>
                    <a:pt x="84" y="0"/>
                    <a:pt x="94" y="4"/>
                    <a:pt x="94" y="8"/>
                  </a:cubicBezTo>
                  <a:cubicBezTo>
                    <a:pt x="94" y="8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3" y="26"/>
                    <a:pt x="92" y="27"/>
                    <a:pt x="88" y="29"/>
                  </a:cubicBezTo>
                  <a:cubicBezTo>
                    <a:pt x="88" y="36"/>
                    <a:pt x="88" y="57"/>
                    <a:pt x="88" y="63"/>
                  </a:cubicBezTo>
                  <a:cubicBezTo>
                    <a:pt x="88" y="70"/>
                    <a:pt x="92" y="71"/>
                    <a:pt x="92" y="71"/>
                  </a:cubicBezTo>
                  <a:cubicBezTo>
                    <a:pt x="100" y="76"/>
                    <a:pt x="145" y="121"/>
                    <a:pt x="126" y="135"/>
                  </a:cubicBezTo>
                  <a:cubicBezTo>
                    <a:pt x="108" y="148"/>
                    <a:pt x="78" y="147"/>
                    <a:pt x="72" y="147"/>
                  </a:cubicBezTo>
                  <a:cubicBezTo>
                    <a:pt x="66" y="147"/>
                    <a:pt x="37" y="148"/>
                    <a:pt x="19" y="135"/>
                  </a:cubicBezTo>
                  <a:cubicBezTo>
                    <a:pt x="0" y="121"/>
                    <a:pt x="44" y="76"/>
                    <a:pt x="52" y="71"/>
                  </a:cubicBezTo>
                  <a:close/>
                  <a:moveTo>
                    <a:pt x="53" y="136"/>
                  </a:moveTo>
                  <a:cubicBezTo>
                    <a:pt x="53" y="136"/>
                    <a:pt x="31" y="131"/>
                    <a:pt x="30" y="120"/>
                  </a:cubicBezTo>
                  <a:cubicBezTo>
                    <a:pt x="29" y="108"/>
                    <a:pt x="50" y="85"/>
                    <a:pt x="50" y="85"/>
                  </a:cubicBezTo>
                  <a:cubicBezTo>
                    <a:pt x="50" y="85"/>
                    <a:pt x="22" y="107"/>
                    <a:pt x="23" y="121"/>
                  </a:cubicBezTo>
                  <a:cubicBezTo>
                    <a:pt x="23" y="136"/>
                    <a:pt x="53" y="136"/>
                    <a:pt x="5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18437" y="1886568"/>
            <a:ext cx="1706563" cy="1704975"/>
            <a:chOff x="3805238" y="2005013"/>
            <a:chExt cx="1706563" cy="1704975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805238" y="2005013"/>
              <a:ext cx="1706563" cy="1704975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973513" y="2173288"/>
              <a:ext cx="1368425" cy="136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102100" y="2305050"/>
              <a:ext cx="1109663" cy="110490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210050" y="2409825"/>
              <a:ext cx="895350" cy="89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4416425" y="2616200"/>
              <a:ext cx="479425" cy="48260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任意多边形 113"/>
          <p:cNvSpPr/>
          <p:nvPr/>
        </p:nvSpPr>
        <p:spPr>
          <a:xfrm>
            <a:off x="2348230" y="1052195"/>
            <a:ext cx="1645920" cy="1464310"/>
          </a:xfrm>
          <a:custGeom>
            <a:avLst/>
            <a:gdLst>
              <a:gd name="connsiteX0" fmla="*/ 1257300 w 1257300"/>
              <a:gd name="connsiteY0" fmla="*/ 342900 h 342900"/>
              <a:gd name="connsiteX1" fmla="*/ 914400 w 1257300"/>
              <a:gd name="connsiteY1" fmla="*/ 0 h 342900"/>
              <a:gd name="connsiteX2" fmla="*/ 0 w 1257300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342900">
                <a:moveTo>
                  <a:pt x="1257300" y="342900"/>
                </a:moveTo>
                <a:lnTo>
                  <a:pt x="9144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6" name="Rectangle 66"/>
          <p:cNvSpPr>
            <a:spLocks noChangeArrowheads="1"/>
          </p:cNvSpPr>
          <p:nvPr/>
        </p:nvSpPr>
        <p:spPr bwMode="auto">
          <a:xfrm>
            <a:off x="467544" y="2384739"/>
            <a:ext cx="2179180" cy="15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7" name="圆角矩形 116"/>
          <p:cNvSpPr/>
          <p:nvPr/>
        </p:nvSpPr>
        <p:spPr>
          <a:xfrm>
            <a:off x="885825" y="822960"/>
            <a:ext cx="1355090" cy="46672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solidFill>
              <a:srgbClr val="FC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200" b="1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Спортивный комплекс</a:t>
            </a:r>
            <a:endParaRPr lang="ru-RU" altLang="zh-CN" sz="1200" b="1" dirty="0">
              <a:ln w="6350">
                <a:noFill/>
              </a:ln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8" name="任意多边形 117"/>
          <p:cNvSpPr/>
          <p:nvPr/>
        </p:nvSpPr>
        <p:spPr>
          <a:xfrm rot="6420000" flipV="1">
            <a:off x="3349625" y="3627755"/>
            <a:ext cx="1228090" cy="149225"/>
          </a:xfrm>
          <a:custGeom>
            <a:avLst/>
            <a:gdLst>
              <a:gd name="connsiteX0" fmla="*/ 1257300 w 1257300"/>
              <a:gd name="connsiteY0" fmla="*/ 342900 h 342900"/>
              <a:gd name="connsiteX1" fmla="*/ 914400 w 1257300"/>
              <a:gd name="connsiteY1" fmla="*/ 0 h 342900"/>
              <a:gd name="connsiteX2" fmla="*/ 0 w 1257300"/>
              <a:gd name="connsiteY2" fmla="*/ 0 h 342900"/>
              <a:gd name="connsiteX0-1" fmla="*/ 1381053 w 1381053"/>
              <a:gd name="connsiteY0-2" fmla="*/ 454236 h 454236"/>
              <a:gd name="connsiteX1-3" fmla="*/ 914400 w 1381053"/>
              <a:gd name="connsiteY1-4" fmla="*/ 0 h 454236"/>
              <a:gd name="connsiteX2-5" fmla="*/ 0 w 1381053"/>
              <a:gd name="connsiteY2-6" fmla="*/ 0 h 4542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81053" h="454236">
                <a:moveTo>
                  <a:pt x="1381053" y="454236"/>
                </a:moveTo>
                <a:lnTo>
                  <a:pt x="9144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3926205" y="4017645"/>
            <a:ext cx="1446530" cy="50101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solidFill>
              <a:srgbClr val="FC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200" b="1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Оборудование</a:t>
            </a:r>
            <a:endParaRPr lang="ru-RU" altLang="zh-CN" sz="1200" b="1" dirty="0">
              <a:ln w="6350">
                <a:noFill/>
              </a:ln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1" name="任意多边形 120"/>
          <p:cNvSpPr/>
          <p:nvPr/>
        </p:nvSpPr>
        <p:spPr>
          <a:xfrm flipH="1">
            <a:off x="4787900" y="428625"/>
            <a:ext cx="1690370" cy="1722120"/>
          </a:xfrm>
          <a:custGeom>
            <a:avLst/>
            <a:gdLst>
              <a:gd name="connsiteX0" fmla="*/ 1257300 w 1257300"/>
              <a:gd name="connsiteY0" fmla="*/ 342900 h 342900"/>
              <a:gd name="connsiteX1" fmla="*/ 914400 w 1257300"/>
              <a:gd name="connsiteY1" fmla="*/ 0 h 342900"/>
              <a:gd name="connsiteX2" fmla="*/ 0 w 1257300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342900">
                <a:moveTo>
                  <a:pt x="1257300" y="342900"/>
                </a:moveTo>
                <a:lnTo>
                  <a:pt x="9144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6588125" y="208915"/>
            <a:ext cx="1308735" cy="46736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solidFill>
              <a:srgbClr val="FC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200" b="1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Спортивная площадка</a:t>
            </a:r>
            <a:endParaRPr lang="ru-RU" altLang="zh-CN" sz="1200" b="1" dirty="0">
              <a:ln w="6350">
                <a:noFill/>
              </a:ln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6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7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8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9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3" name="组合 112"/>
          <p:cNvGrpSpPr/>
          <p:nvPr/>
        </p:nvGrpSpPr>
        <p:grpSpPr>
          <a:xfrm>
            <a:off x="3473962" y="1451593"/>
            <a:ext cx="1095375" cy="1285875"/>
            <a:chOff x="3560763" y="1570038"/>
            <a:chExt cx="1095375" cy="1285875"/>
          </a:xfrm>
        </p:grpSpPr>
        <p:sp>
          <p:nvSpPr>
            <p:cNvPr id="19" name="Freeform 12"/>
            <p:cNvSpPr/>
            <p:nvPr/>
          </p:nvSpPr>
          <p:spPr bwMode="auto">
            <a:xfrm>
              <a:off x="4446588" y="2611438"/>
              <a:ext cx="209550" cy="244475"/>
            </a:xfrm>
            <a:custGeom>
              <a:avLst/>
              <a:gdLst>
                <a:gd name="T0" fmla="*/ 21 w 56"/>
                <a:gd name="T1" fmla="*/ 8 h 65"/>
                <a:gd name="T2" fmla="*/ 56 w 56"/>
                <a:gd name="T3" fmla="*/ 65 h 65"/>
                <a:gd name="T4" fmla="*/ 6 w 56"/>
                <a:gd name="T5" fmla="*/ 21 h 65"/>
                <a:gd name="T6" fmla="*/ 21 w 56"/>
                <a:gd name="T7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5">
                  <a:moveTo>
                    <a:pt x="21" y="8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5"/>
                    <a:pt x="17" y="0"/>
                    <a:pt x="21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3714750" y="1724025"/>
              <a:ext cx="908050" cy="1057275"/>
            </a:xfrm>
            <a:custGeom>
              <a:avLst/>
              <a:gdLst>
                <a:gd name="T0" fmla="*/ 212 w 242"/>
                <a:gd name="T1" fmla="*/ 219 h 282"/>
                <a:gd name="T2" fmla="*/ 0 w 242"/>
                <a:gd name="T3" fmla="*/ 0 h 282"/>
                <a:gd name="T4" fmla="*/ 177 w 242"/>
                <a:gd name="T5" fmla="*/ 248 h 282"/>
                <a:gd name="T6" fmla="*/ 212 w 242"/>
                <a:gd name="T7" fmla="*/ 21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82">
                  <a:moveTo>
                    <a:pt x="212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01" y="282"/>
                    <a:pt x="242" y="250"/>
                    <a:pt x="212" y="219"/>
                  </a:cubicBezTo>
                  <a:close/>
                </a:path>
              </a:pathLst>
            </a:custGeom>
            <a:solidFill>
              <a:srgbClr val="C247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3714750" y="1724025"/>
              <a:ext cx="850900" cy="966788"/>
            </a:xfrm>
            <a:custGeom>
              <a:avLst/>
              <a:gdLst>
                <a:gd name="T0" fmla="*/ 0 w 227"/>
                <a:gd name="T1" fmla="*/ 0 h 258"/>
                <a:gd name="T2" fmla="*/ 214 w 227"/>
                <a:gd name="T3" fmla="*/ 258 h 258"/>
                <a:gd name="T4" fmla="*/ 212 w 227"/>
                <a:gd name="T5" fmla="*/ 219 h 258"/>
                <a:gd name="T6" fmla="*/ 0 w 227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58">
                  <a:moveTo>
                    <a:pt x="0" y="0"/>
                  </a:moveTo>
                  <a:cubicBezTo>
                    <a:pt x="214" y="258"/>
                    <a:pt x="214" y="258"/>
                    <a:pt x="214" y="258"/>
                  </a:cubicBezTo>
                  <a:cubicBezTo>
                    <a:pt x="224" y="250"/>
                    <a:pt x="227" y="235"/>
                    <a:pt x="212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5514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3714750" y="1570038"/>
              <a:ext cx="244475" cy="382588"/>
            </a:xfrm>
            <a:custGeom>
              <a:avLst/>
              <a:gdLst>
                <a:gd name="T0" fmla="*/ 50 w 65"/>
                <a:gd name="T1" fmla="*/ 102 h 102"/>
                <a:gd name="T2" fmla="*/ 50 w 65"/>
                <a:gd name="T3" fmla="*/ 20 h 102"/>
                <a:gd name="T4" fmla="*/ 0 w 65"/>
                <a:gd name="T5" fmla="*/ 41 h 102"/>
                <a:gd name="T6" fmla="*/ 50 w 65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2">
                  <a:moveTo>
                    <a:pt x="50" y="102"/>
                  </a:moveTo>
                  <a:cubicBezTo>
                    <a:pt x="56" y="86"/>
                    <a:pt x="65" y="40"/>
                    <a:pt x="50" y="20"/>
                  </a:cubicBezTo>
                  <a:cubicBezTo>
                    <a:pt x="35" y="0"/>
                    <a:pt x="6" y="4"/>
                    <a:pt x="0" y="41"/>
                  </a:cubicBezTo>
                  <a:lnTo>
                    <a:pt x="50" y="10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3560763" y="1724025"/>
              <a:ext cx="341313" cy="234950"/>
            </a:xfrm>
            <a:custGeom>
              <a:avLst/>
              <a:gdLst>
                <a:gd name="T0" fmla="*/ 91 w 91"/>
                <a:gd name="T1" fmla="*/ 61 h 63"/>
                <a:gd name="T2" fmla="*/ 16 w 91"/>
                <a:gd name="T3" fmla="*/ 40 h 63"/>
                <a:gd name="T4" fmla="*/ 41 w 91"/>
                <a:gd name="T5" fmla="*/ 0 h 63"/>
                <a:gd name="T6" fmla="*/ 91 w 91"/>
                <a:gd name="T7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63">
                  <a:moveTo>
                    <a:pt x="91" y="61"/>
                  </a:moveTo>
                  <a:cubicBezTo>
                    <a:pt x="75" y="63"/>
                    <a:pt x="33" y="59"/>
                    <a:pt x="16" y="40"/>
                  </a:cubicBezTo>
                  <a:cubicBezTo>
                    <a:pt x="0" y="22"/>
                    <a:pt x="8" y="0"/>
                    <a:pt x="41" y="0"/>
                  </a:cubicBezTo>
                  <a:lnTo>
                    <a:pt x="91" y="6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4005" y="1407795"/>
            <a:ext cx="2877820" cy="218186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245" y="727710"/>
            <a:ext cx="2787015" cy="209296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>
            <a:lum contrast="-12000"/>
          </a:blip>
          <a:stretch>
            <a:fillRect/>
          </a:stretch>
        </p:blipFill>
        <p:spPr>
          <a:xfrm>
            <a:off x="5436235" y="2897505"/>
            <a:ext cx="2677160" cy="21844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05556E-6 -4.45199E-6 L 0.0033 0.00741 L -0.28542 -0.63723 " pathEditMode="relative" rAng="0" ptsTypes="AAA">
                                          <p:cBhvr>
                                            <p:cTn id="19" dur="500" spd="-100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-314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 bldLvl="0" animBg="1"/>
          <p:bldP spid="116" grpId="0"/>
          <p:bldP spid="117" grpId="0" bldLvl="0" animBg="1"/>
          <p:bldP spid="118" grpId="0" bldLvl="0" animBg="1"/>
          <p:bldP spid="120" grpId="0" bldLvl="0" animBg="1"/>
          <p:bldP spid="121" grpId="0" bldLvl="0" animBg="1"/>
          <p:bldP spid="1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05556E-6 -4.45199E-6 L 0.0033 0.00741 L -0.28542 -0.63723 " pathEditMode="relative" rAng="0" ptsTypes="AAA">
                                          <p:cBhvr>
                                            <p:cTn id="19" dur="500" spd="-100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-314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 bldLvl="0" animBg="1"/>
          <p:bldP spid="116" grpId="0"/>
          <p:bldP spid="117" grpId="0" bldLvl="0" animBg="1"/>
          <p:bldP spid="118" grpId="0" bldLvl="0" animBg="1"/>
          <p:bldP spid="120" grpId="0" bldLvl="0" animBg="1"/>
          <p:bldP spid="121" grpId="0" bldLvl="0" animBg="1"/>
          <p:bldP spid="123" grpId="0" bldLvl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任意多边形 1032"/>
          <p:cNvSpPr/>
          <p:nvPr/>
        </p:nvSpPr>
        <p:spPr>
          <a:xfrm>
            <a:off x="3004185" y="194310"/>
            <a:ext cx="1269365" cy="1436370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 flipV="1">
            <a:off x="1421765" y="3027680"/>
            <a:ext cx="2202815" cy="273685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椭圆 1023"/>
          <p:cNvSpPr/>
          <p:nvPr/>
        </p:nvSpPr>
        <p:spPr>
          <a:xfrm>
            <a:off x="4057364" y="2211498"/>
            <a:ext cx="1012604" cy="1012604"/>
          </a:xfrm>
          <a:prstGeom prst="ellipse">
            <a:avLst/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62304" y="1609725"/>
            <a:ext cx="2219395" cy="2222500"/>
            <a:chOff x="3462304" y="1609725"/>
            <a:chExt cx="2219395" cy="2222500"/>
          </a:xfrm>
        </p:grpSpPr>
        <p:sp>
          <p:nvSpPr>
            <p:cNvPr id="1028" name="Freeform 31"/>
            <p:cNvSpPr/>
            <p:nvPr/>
          </p:nvSpPr>
          <p:spPr bwMode="auto">
            <a:xfrm>
              <a:off x="4597367" y="2746375"/>
              <a:ext cx="1084332" cy="1085850"/>
            </a:xfrm>
            <a:custGeom>
              <a:avLst/>
              <a:gdLst>
                <a:gd name="T0" fmla="*/ 161 w 303"/>
                <a:gd name="T1" fmla="*/ 0 h 303"/>
                <a:gd name="T2" fmla="*/ 161 w 303"/>
                <a:gd name="T3" fmla="*/ 0 h 303"/>
                <a:gd name="T4" fmla="*/ 115 w 303"/>
                <a:gd name="T5" fmla="*/ 113 h 303"/>
                <a:gd name="T6" fmla="*/ 112 w 303"/>
                <a:gd name="T7" fmla="*/ 116 h 303"/>
                <a:gd name="T8" fmla="*/ 0 w 303"/>
                <a:gd name="T9" fmla="*/ 161 h 303"/>
                <a:gd name="T10" fmla="*/ 0 w 303"/>
                <a:gd name="T11" fmla="*/ 161 h 303"/>
                <a:gd name="T12" fmla="*/ 0 w 303"/>
                <a:gd name="T13" fmla="*/ 303 h 303"/>
                <a:gd name="T14" fmla="*/ 31 w 303"/>
                <a:gd name="T15" fmla="*/ 303 h 303"/>
                <a:gd name="T16" fmla="*/ 37 w 303"/>
                <a:gd name="T17" fmla="*/ 298 h 303"/>
                <a:gd name="T18" fmla="*/ 56 w 303"/>
                <a:gd name="T19" fmla="*/ 248 h 303"/>
                <a:gd name="T20" fmla="*/ 57 w 303"/>
                <a:gd name="T21" fmla="*/ 248 h 303"/>
                <a:gd name="T22" fmla="*/ 66 w 303"/>
                <a:gd name="T23" fmla="*/ 244 h 303"/>
                <a:gd name="T24" fmla="*/ 77 w 303"/>
                <a:gd name="T25" fmla="*/ 242 h 303"/>
                <a:gd name="T26" fmla="*/ 77 w 303"/>
                <a:gd name="T27" fmla="*/ 242 h 303"/>
                <a:gd name="T28" fmla="*/ 118 w 303"/>
                <a:gd name="T29" fmla="*/ 276 h 303"/>
                <a:gd name="T30" fmla="*/ 127 w 303"/>
                <a:gd name="T31" fmla="*/ 277 h 303"/>
                <a:gd name="T32" fmla="*/ 179 w 303"/>
                <a:gd name="T33" fmla="*/ 246 h 303"/>
                <a:gd name="T34" fmla="*/ 182 w 303"/>
                <a:gd name="T35" fmla="*/ 239 h 303"/>
                <a:gd name="T36" fmla="*/ 173 w 303"/>
                <a:gd name="T37" fmla="*/ 186 h 303"/>
                <a:gd name="T38" fmla="*/ 173 w 303"/>
                <a:gd name="T39" fmla="*/ 186 h 303"/>
                <a:gd name="T40" fmla="*/ 180 w 303"/>
                <a:gd name="T41" fmla="*/ 178 h 303"/>
                <a:gd name="T42" fmla="*/ 186 w 303"/>
                <a:gd name="T43" fmla="*/ 173 h 303"/>
                <a:gd name="T44" fmla="*/ 186 w 303"/>
                <a:gd name="T45" fmla="*/ 173 h 303"/>
                <a:gd name="T46" fmla="*/ 239 w 303"/>
                <a:gd name="T47" fmla="*/ 182 h 303"/>
                <a:gd name="T48" fmla="*/ 240 w 303"/>
                <a:gd name="T49" fmla="*/ 182 h 303"/>
                <a:gd name="T50" fmla="*/ 247 w 303"/>
                <a:gd name="T51" fmla="*/ 179 h 303"/>
                <a:gd name="T52" fmla="*/ 277 w 303"/>
                <a:gd name="T53" fmla="*/ 126 h 303"/>
                <a:gd name="T54" fmla="*/ 276 w 303"/>
                <a:gd name="T55" fmla="*/ 118 h 303"/>
                <a:gd name="T56" fmla="*/ 242 w 303"/>
                <a:gd name="T57" fmla="*/ 77 h 303"/>
                <a:gd name="T58" fmla="*/ 242 w 303"/>
                <a:gd name="T59" fmla="*/ 76 h 303"/>
                <a:gd name="T60" fmla="*/ 245 w 303"/>
                <a:gd name="T61" fmla="*/ 66 h 303"/>
                <a:gd name="T62" fmla="*/ 248 w 303"/>
                <a:gd name="T63" fmla="*/ 56 h 303"/>
                <a:gd name="T64" fmla="*/ 248 w 303"/>
                <a:gd name="T65" fmla="*/ 56 h 303"/>
                <a:gd name="T66" fmla="*/ 298 w 303"/>
                <a:gd name="T67" fmla="*/ 37 h 303"/>
                <a:gd name="T68" fmla="*/ 303 w 303"/>
                <a:gd name="T69" fmla="*/ 30 h 303"/>
                <a:gd name="T70" fmla="*/ 303 w 303"/>
                <a:gd name="T71" fmla="*/ 0 h 303"/>
                <a:gd name="T72" fmla="*/ 161 w 303"/>
                <a:gd name="T7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303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45" y="83"/>
                    <a:pt x="115" y="113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82" y="145"/>
                    <a:pt x="42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31" y="303"/>
                    <a:pt x="31" y="303"/>
                    <a:pt x="31" y="303"/>
                  </a:cubicBezTo>
                  <a:cubicBezTo>
                    <a:pt x="33" y="303"/>
                    <a:pt x="36" y="301"/>
                    <a:pt x="37" y="298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56" y="248"/>
                    <a:pt x="56" y="248"/>
                    <a:pt x="57" y="248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77" y="242"/>
                    <a:pt x="77" y="242"/>
                    <a:pt x="77" y="242"/>
                  </a:cubicBezTo>
                  <a:cubicBezTo>
                    <a:pt x="77" y="242"/>
                    <a:pt x="77" y="242"/>
                    <a:pt x="77" y="242"/>
                  </a:cubicBezTo>
                  <a:cubicBezTo>
                    <a:pt x="118" y="276"/>
                    <a:pt x="118" y="276"/>
                    <a:pt x="118" y="276"/>
                  </a:cubicBezTo>
                  <a:cubicBezTo>
                    <a:pt x="121" y="278"/>
                    <a:pt x="124" y="278"/>
                    <a:pt x="127" y="277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81" y="245"/>
                    <a:pt x="183" y="242"/>
                    <a:pt x="182" y="239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3" y="182"/>
                    <a:pt x="245" y="181"/>
                    <a:pt x="247" y="179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9" y="124"/>
                    <a:pt x="278" y="120"/>
                    <a:pt x="276" y="118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2" y="77"/>
                    <a:pt x="242" y="76"/>
                    <a:pt x="242" y="76"/>
                  </a:cubicBezTo>
                  <a:cubicBezTo>
                    <a:pt x="245" y="66"/>
                    <a:pt x="245" y="66"/>
                    <a:pt x="245" y="66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98" y="37"/>
                    <a:pt x="298" y="37"/>
                    <a:pt x="298" y="37"/>
                  </a:cubicBezTo>
                  <a:cubicBezTo>
                    <a:pt x="301" y="36"/>
                    <a:pt x="303" y="33"/>
                    <a:pt x="303" y="3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EA5514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029" name="Freeform 32"/>
            <p:cNvSpPr/>
            <p:nvPr/>
          </p:nvSpPr>
          <p:spPr bwMode="auto">
            <a:xfrm>
              <a:off x="3462304" y="2746375"/>
              <a:ext cx="1084332" cy="1085850"/>
            </a:xfrm>
            <a:custGeom>
              <a:avLst/>
              <a:gdLst>
                <a:gd name="T0" fmla="*/ 190 w 303"/>
                <a:gd name="T1" fmla="*/ 115 h 303"/>
                <a:gd name="T2" fmla="*/ 187 w 303"/>
                <a:gd name="T3" fmla="*/ 111 h 303"/>
                <a:gd name="T4" fmla="*/ 142 w 303"/>
                <a:gd name="T5" fmla="*/ 0 h 303"/>
                <a:gd name="T6" fmla="*/ 142 w 303"/>
                <a:gd name="T7" fmla="*/ 0 h 303"/>
                <a:gd name="T8" fmla="*/ 0 w 303"/>
                <a:gd name="T9" fmla="*/ 0 h 303"/>
                <a:gd name="T10" fmla="*/ 0 w 303"/>
                <a:gd name="T11" fmla="*/ 30 h 303"/>
                <a:gd name="T12" fmla="*/ 5 w 303"/>
                <a:gd name="T13" fmla="*/ 37 h 303"/>
                <a:gd name="T14" fmla="*/ 55 w 303"/>
                <a:gd name="T15" fmla="*/ 56 h 303"/>
                <a:gd name="T16" fmla="*/ 56 w 303"/>
                <a:gd name="T17" fmla="*/ 56 h 303"/>
                <a:gd name="T18" fmla="*/ 59 w 303"/>
                <a:gd name="T19" fmla="*/ 66 h 303"/>
                <a:gd name="T20" fmla="*/ 61 w 303"/>
                <a:gd name="T21" fmla="*/ 76 h 303"/>
                <a:gd name="T22" fmla="*/ 61 w 303"/>
                <a:gd name="T23" fmla="*/ 77 h 303"/>
                <a:gd name="T24" fmla="*/ 27 w 303"/>
                <a:gd name="T25" fmla="*/ 118 h 303"/>
                <a:gd name="T26" fmla="*/ 26 w 303"/>
                <a:gd name="T27" fmla="*/ 126 h 303"/>
                <a:gd name="T28" fmla="*/ 57 w 303"/>
                <a:gd name="T29" fmla="*/ 179 h 303"/>
                <a:gd name="T30" fmla="*/ 63 w 303"/>
                <a:gd name="T31" fmla="*/ 182 h 303"/>
                <a:gd name="T32" fmla="*/ 117 w 303"/>
                <a:gd name="T33" fmla="*/ 173 h 303"/>
                <a:gd name="T34" fmla="*/ 117 w 303"/>
                <a:gd name="T35" fmla="*/ 173 h 303"/>
                <a:gd name="T36" fmla="*/ 118 w 303"/>
                <a:gd name="T37" fmla="*/ 173 h 303"/>
                <a:gd name="T38" fmla="*/ 126 w 303"/>
                <a:gd name="T39" fmla="*/ 180 h 303"/>
                <a:gd name="T40" fmla="*/ 130 w 303"/>
                <a:gd name="T41" fmla="*/ 186 h 303"/>
                <a:gd name="T42" fmla="*/ 131 w 303"/>
                <a:gd name="T43" fmla="*/ 186 h 303"/>
                <a:gd name="T44" fmla="*/ 122 w 303"/>
                <a:gd name="T45" fmla="*/ 239 h 303"/>
                <a:gd name="T46" fmla="*/ 125 w 303"/>
                <a:gd name="T47" fmla="*/ 246 h 303"/>
                <a:gd name="T48" fmla="*/ 177 w 303"/>
                <a:gd name="T49" fmla="*/ 277 h 303"/>
                <a:gd name="T50" fmla="*/ 180 w 303"/>
                <a:gd name="T51" fmla="*/ 278 h 303"/>
                <a:gd name="T52" fmla="*/ 185 w 303"/>
                <a:gd name="T53" fmla="*/ 276 h 303"/>
                <a:gd name="T54" fmla="*/ 226 w 303"/>
                <a:gd name="T55" fmla="*/ 243 h 303"/>
                <a:gd name="T56" fmla="*/ 227 w 303"/>
                <a:gd name="T57" fmla="*/ 242 h 303"/>
                <a:gd name="T58" fmla="*/ 227 w 303"/>
                <a:gd name="T59" fmla="*/ 242 h 303"/>
                <a:gd name="T60" fmla="*/ 237 w 303"/>
                <a:gd name="T61" fmla="*/ 244 h 303"/>
                <a:gd name="T62" fmla="*/ 247 w 303"/>
                <a:gd name="T63" fmla="*/ 248 h 303"/>
                <a:gd name="T64" fmla="*/ 248 w 303"/>
                <a:gd name="T65" fmla="*/ 248 h 303"/>
                <a:gd name="T66" fmla="*/ 248 w 303"/>
                <a:gd name="T67" fmla="*/ 248 h 303"/>
                <a:gd name="T68" fmla="*/ 266 w 303"/>
                <a:gd name="T69" fmla="*/ 298 h 303"/>
                <a:gd name="T70" fmla="*/ 273 w 303"/>
                <a:gd name="T71" fmla="*/ 303 h 303"/>
                <a:gd name="T72" fmla="*/ 303 w 303"/>
                <a:gd name="T73" fmla="*/ 303 h 303"/>
                <a:gd name="T74" fmla="*/ 303 w 303"/>
                <a:gd name="T75" fmla="*/ 161 h 303"/>
                <a:gd name="T76" fmla="*/ 190 w 303"/>
                <a:gd name="T77" fmla="*/ 11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3" h="303">
                  <a:moveTo>
                    <a:pt x="190" y="115"/>
                  </a:moveTo>
                  <a:cubicBezTo>
                    <a:pt x="187" y="111"/>
                    <a:pt x="187" y="111"/>
                    <a:pt x="187" y="111"/>
                  </a:cubicBezTo>
                  <a:cubicBezTo>
                    <a:pt x="158" y="81"/>
                    <a:pt x="142" y="42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2" y="36"/>
                    <a:pt x="5" y="37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7"/>
                    <a:pt x="61" y="77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5" y="120"/>
                    <a:pt x="25" y="124"/>
                    <a:pt x="26" y="126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8" y="181"/>
                    <a:pt x="60" y="182"/>
                    <a:pt x="63" y="182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8" y="173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1" y="242"/>
                    <a:pt x="122" y="245"/>
                    <a:pt x="125" y="246"/>
                  </a:cubicBezTo>
                  <a:cubicBezTo>
                    <a:pt x="177" y="277"/>
                    <a:pt x="177" y="277"/>
                    <a:pt x="177" y="277"/>
                  </a:cubicBezTo>
                  <a:cubicBezTo>
                    <a:pt x="178" y="277"/>
                    <a:pt x="179" y="278"/>
                    <a:pt x="180" y="278"/>
                  </a:cubicBezTo>
                  <a:cubicBezTo>
                    <a:pt x="181" y="278"/>
                    <a:pt x="183" y="278"/>
                    <a:pt x="185" y="276"/>
                  </a:cubicBezTo>
                  <a:cubicBezTo>
                    <a:pt x="226" y="243"/>
                    <a:pt x="226" y="243"/>
                    <a:pt x="226" y="243"/>
                  </a:cubicBezTo>
                  <a:cubicBezTo>
                    <a:pt x="227" y="242"/>
                    <a:pt x="227" y="242"/>
                    <a:pt x="227" y="242"/>
                  </a:cubicBezTo>
                  <a:cubicBezTo>
                    <a:pt x="227" y="242"/>
                    <a:pt x="227" y="242"/>
                    <a:pt x="227" y="242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248" y="248"/>
                    <a:pt x="248" y="248"/>
                    <a:pt x="248" y="248"/>
                  </a:cubicBezTo>
                  <a:cubicBezTo>
                    <a:pt x="248" y="248"/>
                    <a:pt x="248" y="248"/>
                    <a:pt x="248" y="248"/>
                  </a:cubicBezTo>
                  <a:cubicBezTo>
                    <a:pt x="266" y="298"/>
                    <a:pt x="266" y="298"/>
                    <a:pt x="266" y="298"/>
                  </a:cubicBezTo>
                  <a:cubicBezTo>
                    <a:pt x="267" y="301"/>
                    <a:pt x="270" y="303"/>
                    <a:pt x="273" y="303"/>
                  </a:cubicBezTo>
                  <a:cubicBezTo>
                    <a:pt x="303" y="303"/>
                    <a:pt x="303" y="303"/>
                    <a:pt x="303" y="303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261" y="161"/>
                    <a:pt x="221" y="145"/>
                    <a:pt x="190" y="115"/>
                  </a:cubicBezTo>
                  <a:close/>
                </a:path>
              </a:pathLst>
            </a:custGeom>
            <a:solidFill>
              <a:srgbClr val="FCFBF7"/>
            </a:solidFill>
            <a:ln w="6350">
              <a:solidFill>
                <a:srgbClr val="EA551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030" name="Freeform 33"/>
            <p:cNvSpPr/>
            <p:nvPr/>
          </p:nvSpPr>
          <p:spPr bwMode="auto">
            <a:xfrm>
              <a:off x="3462304" y="1609725"/>
              <a:ext cx="1084332" cy="1085850"/>
            </a:xfrm>
            <a:custGeom>
              <a:avLst/>
              <a:gdLst>
                <a:gd name="T0" fmla="*/ 188 w 303"/>
                <a:gd name="T1" fmla="*/ 190 h 303"/>
                <a:gd name="T2" fmla="*/ 192 w 303"/>
                <a:gd name="T3" fmla="*/ 186 h 303"/>
                <a:gd name="T4" fmla="*/ 192 w 303"/>
                <a:gd name="T5" fmla="*/ 186 h 303"/>
                <a:gd name="T6" fmla="*/ 303 w 303"/>
                <a:gd name="T7" fmla="*/ 142 h 303"/>
                <a:gd name="T8" fmla="*/ 303 w 303"/>
                <a:gd name="T9" fmla="*/ 142 h 303"/>
                <a:gd name="T10" fmla="*/ 303 w 303"/>
                <a:gd name="T11" fmla="*/ 0 h 303"/>
                <a:gd name="T12" fmla="*/ 273 w 303"/>
                <a:gd name="T13" fmla="*/ 0 h 303"/>
                <a:gd name="T14" fmla="*/ 266 w 303"/>
                <a:gd name="T15" fmla="*/ 5 h 303"/>
                <a:gd name="T16" fmla="*/ 247 w 303"/>
                <a:gd name="T17" fmla="*/ 55 h 303"/>
                <a:gd name="T18" fmla="*/ 247 w 303"/>
                <a:gd name="T19" fmla="*/ 55 h 303"/>
                <a:gd name="T20" fmla="*/ 237 w 303"/>
                <a:gd name="T21" fmla="*/ 58 h 303"/>
                <a:gd name="T22" fmla="*/ 227 w 303"/>
                <a:gd name="T23" fmla="*/ 61 h 303"/>
                <a:gd name="T24" fmla="*/ 226 w 303"/>
                <a:gd name="T25" fmla="*/ 61 h 303"/>
                <a:gd name="T26" fmla="*/ 185 w 303"/>
                <a:gd name="T27" fmla="*/ 27 h 303"/>
                <a:gd name="T28" fmla="*/ 176 w 303"/>
                <a:gd name="T29" fmla="*/ 26 h 303"/>
                <a:gd name="T30" fmla="*/ 124 w 303"/>
                <a:gd name="T31" fmla="*/ 56 h 303"/>
                <a:gd name="T32" fmla="*/ 121 w 303"/>
                <a:gd name="T33" fmla="*/ 64 h 303"/>
                <a:gd name="T34" fmla="*/ 130 w 303"/>
                <a:gd name="T35" fmla="*/ 117 h 303"/>
                <a:gd name="T36" fmla="*/ 130 w 303"/>
                <a:gd name="T37" fmla="*/ 117 h 303"/>
                <a:gd name="T38" fmla="*/ 122 w 303"/>
                <a:gd name="T39" fmla="*/ 126 h 303"/>
                <a:gd name="T40" fmla="*/ 118 w 303"/>
                <a:gd name="T41" fmla="*/ 130 h 303"/>
                <a:gd name="T42" fmla="*/ 117 w 303"/>
                <a:gd name="T43" fmla="*/ 130 h 303"/>
                <a:gd name="T44" fmla="*/ 64 w 303"/>
                <a:gd name="T45" fmla="*/ 121 h 303"/>
                <a:gd name="T46" fmla="*/ 63 w 303"/>
                <a:gd name="T47" fmla="*/ 121 h 303"/>
                <a:gd name="T48" fmla="*/ 57 w 303"/>
                <a:gd name="T49" fmla="*/ 125 h 303"/>
                <a:gd name="T50" fmla="*/ 26 w 303"/>
                <a:gd name="T51" fmla="*/ 177 h 303"/>
                <a:gd name="T52" fmla="*/ 27 w 303"/>
                <a:gd name="T53" fmla="*/ 185 h 303"/>
                <a:gd name="T54" fmla="*/ 61 w 303"/>
                <a:gd name="T55" fmla="*/ 226 h 303"/>
                <a:gd name="T56" fmla="*/ 61 w 303"/>
                <a:gd name="T57" fmla="*/ 227 h 303"/>
                <a:gd name="T58" fmla="*/ 59 w 303"/>
                <a:gd name="T59" fmla="*/ 237 h 303"/>
                <a:gd name="T60" fmla="*/ 56 w 303"/>
                <a:gd name="T61" fmla="*/ 247 h 303"/>
                <a:gd name="T62" fmla="*/ 55 w 303"/>
                <a:gd name="T63" fmla="*/ 247 h 303"/>
                <a:gd name="T64" fmla="*/ 5 w 303"/>
                <a:gd name="T65" fmla="*/ 266 h 303"/>
                <a:gd name="T66" fmla="*/ 0 w 303"/>
                <a:gd name="T67" fmla="*/ 273 h 303"/>
                <a:gd name="T68" fmla="*/ 0 w 303"/>
                <a:gd name="T69" fmla="*/ 303 h 303"/>
                <a:gd name="T70" fmla="*/ 142 w 303"/>
                <a:gd name="T71" fmla="*/ 303 h 303"/>
                <a:gd name="T72" fmla="*/ 188 w 303"/>
                <a:gd name="T73" fmla="*/ 19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303">
                  <a:moveTo>
                    <a:pt x="188" y="190"/>
                  </a:moveTo>
                  <a:cubicBezTo>
                    <a:pt x="192" y="186"/>
                    <a:pt x="192" y="186"/>
                    <a:pt x="192" y="186"/>
                  </a:cubicBezTo>
                  <a:cubicBezTo>
                    <a:pt x="192" y="186"/>
                    <a:pt x="192" y="186"/>
                    <a:pt x="192" y="186"/>
                  </a:cubicBezTo>
                  <a:cubicBezTo>
                    <a:pt x="222" y="157"/>
                    <a:pt x="262" y="142"/>
                    <a:pt x="303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0" y="0"/>
                    <a:pt x="267" y="2"/>
                    <a:pt x="266" y="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6" y="61"/>
                    <a:pt x="226" y="61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3" y="25"/>
                    <a:pt x="179" y="24"/>
                    <a:pt x="176" y="2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2" y="58"/>
                    <a:pt x="120" y="61"/>
                    <a:pt x="121" y="64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18" y="130"/>
                    <a:pt x="118" y="130"/>
                    <a:pt x="118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0" y="121"/>
                    <a:pt x="58" y="122"/>
                    <a:pt x="57" y="125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5" y="179"/>
                    <a:pt x="25" y="183"/>
                    <a:pt x="27" y="185"/>
                  </a:cubicBezTo>
                  <a:cubicBezTo>
                    <a:pt x="61" y="226"/>
                    <a:pt x="61" y="226"/>
                    <a:pt x="61" y="226"/>
                  </a:cubicBezTo>
                  <a:cubicBezTo>
                    <a:pt x="61" y="226"/>
                    <a:pt x="61" y="227"/>
                    <a:pt x="61" y="227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56" y="247"/>
                    <a:pt x="56" y="247"/>
                    <a:pt x="56" y="247"/>
                  </a:cubicBezTo>
                  <a:cubicBezTo>
                    <a:pt x="55" y="247"/>
                    <a:pt x="55" y="247"/>
                    <a:pt x="55" y="247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0" y="270"/>
                    <a:pt x="0" y="27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60"/>
                    <a:pt x="158" y="220"/>
                    <a:pt x="188" y="190"/>
                  </a:cubicBezTo>
                  <a:close/>
                </a:path>
              </a:pathLst>
            </a:custGeom>
            <a:solidFill>
              <a:srgbClr val="EA5514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031" name="Freeform 34"/>
            <p:cNvSpPr/>
            <p:nvPr/>
          </p:nvSpPr>
          <p:spPr bwMode="auto">
            <a:xfrm>
              <a:off x="4597367" y="1609725"/>
              <a:ext cx="1084332" cy="1085850"/>
            </a:xfrm>
            <a:custGeom>
              <a:avLst/>
              <a:gdLst>
                <a:gd name="T0" fmla="*/ 113 w 303"/>
                <a:gd name="T1" fmla="*/ 188 h 303"/>
                <a:gd name="T2" fmla="*/ 114 w 303"/>
                <a:gd name="T3" fmla="*/ 189 h 303"/>
                <a:gd name="T4" fmla="*/ 116 w 303"/>
                <a:gd name="T5" fmla="*/ 191 h 303"/>
                <a:gd name="T6" fmla="*/ 161 w 303"/>
                <a:gd name="T7" fmla="*/ 303 h 303"/>
                <a:gd name="T8" fmla="*/ 303 w 303"/>
                <a:gd name="T9" fmla="*/ 303 h 303"/>
                <a:gd name="T10" fmla="*/ 303 w 303"/>
                <a:gd name="T11" fmla="*/ 273 h 303"/>
                <a:gd name="T12" fmla="*/ 298 w 303"/>
                <a:gd name="T13" fmla="*/ 266 h 303"/>
                <a:gd name="T14" fmla="*/ 248 w 303"/>
                <a:gd name="T15" fmla="*/ 247 h 303"/>
                <a:gd name="T16" fmla="*/ 248 w 303"/>
                <a:gd name="T17" fmla="*/ 247 h 303"/>
                <a:gd name="T18" fmla="*/ 245 w 303"/>
                <a:gd name="T19" fmla="*/ 237 h 303"/>
                <a:gd name="T20" fmla="*/ 242 w 303"/>
                <a:gd name="T21" fmla="*/ 227 h 303"/>
                <a:gd name="T22" fmla="*/ 242 w 303"/>
                <a:gd name="T23" fmla="*/ 226 h 303"/>
                <a:gd name="T24" fmla="*/ 276 w 303"/>
                <a:gd name="T25" fmla="*/ 185 h 303"/>
                <a:gd name="T26" fmla="*/ 277 w 303"/>
                <a:gd name="T27" fmla="*/ 177 h 303"/>
                <a:gd name="T28" fmla="*/ 247 w 303"/>
                <a:gd name="T29" fmla="*/ 125 h 303"/>
                <a:gd name="T30" fmla="*/ 240 w 303"/>
                <a:gd name="T31" fmla="*/ 121 h 303"/>
                <a:gd name="T32" fmla="*/ 186 w 303"/>
                <a:gd name="T33" fmla="*/ 130 h 303"/>
                <a:gd name="T34" fmla="*/ 186 w 303"/>
                <a:gd name="T35" fmla="*/ 130 h 303"/>
                <a:gd name="T36" fmla="*/ 179 w 303"/>
                <a:gd name="T37" fmla="*/ 124 h 303"/>
                <a:gd name="T38" fmla="*/ 173 w 303"/>
                <a:gd name="T39" fmla="*/ 117 h 303"/>
                <a:gd name="T40" fmla="*/ 173 w 303"/>
                <a:gd name="T41" fmla="*/ 117 h 303"/>
                <a:gd name="T42" fmla="*/ 173 w 303"/>
                <a:gd name="T43" fmla="*/ 117 h 303"/>
                <a:gd name="T44" fmla="*/ 182 w 303"/>
                <a:gd name="T45" fmla="*/ 64 h 303"/>
                <a:gd name="T46" fmla="*/ 178 w 303"/>
                <a:gd name="T47" fmla="*/ 56 h 303"/>
                <a:gd name="T48" fmla="*/ 126 w 303"/>
                <a:gd name="T49" fmla="*/ 26 h 303"/>
                <a:gd name="T50" fmla="*/ 123 w 303"/>
                <a:gd name="T51" fmla="*/ 25 h 303"/>
                <a:gd name="T52" fmla="*/ 118 w 303"/>
                <a:gd name="T53" fmla="*/ 27 h 303"/>
                <a:gd name="T54" fmla="*/ 77 w 303"/>
                <a:gd name="T55" fmla="*/ 60 h 303"/>
                <a:gd name="T56" fmla="*/ 77 w 303"/>
                <a:gd name="T57" fmla="*/ 61 h 303"/>
                <a:gd name="T58" fmla="*/ 76 w 303"/>
                <a:gd name="T59" fmla="*/ 61 h 303"/>
                <a:gd name="T60" fmla="*/ 66 w 303"/>
                <a:gd name="T61" fmla="*/ 58 h 303"/>
                <a:gd name="T62" fmla="*/ 56 w 303"/>
                <a:gd name="T63" fmla="*/ 55 h 303"/>
                <a:gd name="T64" fmla="*/ 56 w 303"/>
                <a:gd name="T65" fmla="*/ 55 h 303"/>
                <a:gd name="T66" fmla="*/ 37 w 303"/>
                <a:gd name="T67" fmla="*/ 5 h 303"/>
                <a:gd name="T68" fmla="*/ 30 w 303"/>
                <a:gd name="T69" fmla="*/ 0 h 303"/>
                <a:gd name="T70" fmla="*/ 0 w 303"/>
                <a:gd name="T71" fmla="*/ 0 h 303"/>
                <a:gd name="T72" fmla="*/ 0 w 303"/>
                <a:gd name="T73" fmla="*/ 142 h 303"/>
                <a:gd name="T74" fmla="*/ 113 w 303"/>
                <a:gd name="T75" fmla="*/ 18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" h="303">
                  <a:moveTo>
                    <a:pt x="113" y="188"/>
                  </a:moveTo>
                  <a:cubicBezTo>
                    <a:pt x="114" y="189"/>
                    <a:pt x="114" y="189"/>
                    <a:pt x="114" y="189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45" y="221"/>
                    <a:pt x="161" y="261"/>
                    <a:pt x="161" y="303"/>
                  </a:cubicBezTo>
                  <a:cubicBezTo>
                    <a:pt x="303" y="303"/>
                    <a:pt x="303" y="303"/>
                    <a:pt x="303" y="303"/>
                  </a:cubicBezTo>
                  <a:cubicBezTo>
                    <a:pt x="303" y="273"/>
                    <a:pt x="303" y="273"/>
                    <a:pt x="303" y="273"/>
                  </a:cubicBezTo>
                  <a:cubicBezTo>
                    <a:pt x="303" y="270"/>
                    <a:pt x="301" y="267"/>
                    <a:pt x="298" y="266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5" y="237"/>
                    <a:pt x="245" y="237"/>
                    <a:pt x="245" y="237"/>
                  </a:cubicBezTo>
                  <a:cubicBezTo>
                    <a:pt x="242" y="227"/>
                    <a:pt x="242" y="227"/>
                    <a:pt x="242" y="227"/>
                  </a:cubicBezTo>
                  <a:cubicBezTo>
                    <a:pt x="242" y="227"/>
                    <a:pt x="242" y="226"/>
                    <a:pt x="242" y="226"/>
                  </a:cubicBezTo>
                  <a:cubicBezTo>
                    <a:pt x="276" y="185"/>
                    <a:pt x="276" y="185"/>
                    <a:pt x="276" y="185"/>
                  </a:cubicBezTo>
                  <a:cubicBezTo>
                    <a:pt x="278" y="183"/>
                    <a:pt x="279" y="179"/>
                    <a:pt x="277" y="177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5" y="122"/>
                    <a:pt x="243" y="121"/>
                    <a:pt x="240" y="121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1"/>
                    <a:pt x="181" y="58"/>
                    <a:pt x="178" y="5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122" y="25"/>
                    <a:pt x="120" y="25"/>
                    <a:pt x="118" y="27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2"/>
                    <a:pt x="33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3" y="142"/>
                    <a:pt x="83" y="158"/>
                    <a:pt x="113" y="188"/>
                  </a:cubicBezTo>
                  <a:close/>
                </a:path>
              </a:pathLst>
            </a:custGeom>
            <a:solidFill>
              <a:srgbClr val="FCFBF7"/>
            </a:solidFill>
            <a:ln w="6350">
              <a:solidFill>
                <a:srgbClr val="EA551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3839976" y="199336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A</a:t>
            </a:r>
            <a:endParaRPr lang="zh-CN" altLang="zh-CN" sz="20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95718" y="1993365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B</a:t>
            </a:r>
            <a:endParaRPr lang="zh-CN" altLang="zh-CN" sz="20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839976" y="3024212"/>
            <a:ext cx="327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D</a:t>
            </a:r>
            <a:endParaRPr lang="zh-CN" altLang="zh-CN" sz="20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994916" y="3024212"/>
            <a:ext cx="327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C</a:t>
            </a:r>
            <a:endParaRPr lang="zh-CN" altLang="zh-CN" sz="20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982085" y="2523076"/>
            <a:ext cx="1179830" cy="322580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b="1" dirty="0">
                <a:ln w="6350">
                  <a:noFill/>
                </a:ln>
                <a:solidFill>
                  <a:srgbClr val="EA55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Экипировка</a:t>
            </a:r>
            <a:endParaRPr lang="ru-RU" altLang="zh-CN" sz="1400" b="1" dirty="0">
              <a:ln w="6350">
                <a:noFill/>
              </a:ln>
              <a:solidFill>
                <a:srgbClr val="EA55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0" name="任意多边形 89"/>
          <p:cNvSpPr/>
          <p:nvPr/>
        </p:nvSpPr>
        <p:spPr>
          <a:xfrm flipH="1">
            <a:off x="4859020" y="303530"/>
            <a:ext cx="427355" cy="1456690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10800000" flipH="1" flipV="1">
            <a:off x="5638800" y="2426970"/>
            <a:ext cx="633095" cy="496570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角矩形 93"/>
          <p:cNvSpPr/>
          <p:nvPr/>
        </p:nvSpPr>
        <p:spPr>
          <a:xfrm>
            <a:off x="5363567" y="194250"/>
            <a:ext cx="1052375" cy="246226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000" dirty="0" smtClean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Шлем</a:t>
            </a:r>
            <a:endParaRPr lang="ru-RU" altLang="zh-CN" sz="1000" dirty="0" smtClean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88125" y="104140"/>
            <a:ext cx="1275634" cy="1044000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圆角矩形 93"/>
          <p:cNvSpPr/>
          <p:nvPr/>
        </p:nvSpPr>
        <p:spPr>
          <a:xfrm>
            <a:off x="5939512" y="1346775"/>
            <a:ext cx="1052375" cy="246226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000" dirty="0" smtClean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Перчатки</a:t>
            </a:r>
            <a:endParaRPr lang="ru-RU" altLang="zh-CN" sz="1000" dirty="0" smtClean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任意多边形 89"/>
          <p:cNvSpPr/>
          <p:nvPr/>
        </p:nvSpPr>
        <p:spPr>
          <a:xfrm flipH="1">
            <a:off x="5363845" y="1490980"/>
            <a:ext cx="478155" cy="485775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9470" y="1370330"/>
            <a:ext cx="1325245" cy="132524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圆角矩形 93"/>
          <p:cNvSpPr/>
          <p:nvPr/>
        </p:nvSpPr>
        <p:spPr>
          <a:xfrm>
            <a:off x="6415762" y="2845375"/>
            <a:ext cx="1052375" cy="246226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000" dirty="0" smtClean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Футы</a:t>
            </a:r>
            <a:endParaRPr lang="ru-RU" altLang="zh-CN" sz="1000" dirty="0" smtClean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60" y="3147060"/>
            <a:ext cx="1409700" cy="129349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圆角矩形 97"/>
          <p:cNvSpPr/>
          <p:nvPr/>
        </p:nvSpPr>
        <p:spPr>
          <a:xfrm>
            <a:off x="323215" y="3147060"/>
            <a:ext cx="1052195" cy="34099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000" dirty="0" smtClean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Бандаж мужской</a:t>
            </a:r>
            <a:endParaRPr lang="ru-RU" altLang="zh-CN" sz="1000" dirty="0" smtClean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215" y="3578860"/>
            <a:ext cx="995680" cy="112458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圆角矩形 97"/>
          <p:cNvSpPr/>
          <p:nvPr/>
        </p:nvSpPr>
        <p:spPr>
          <a:xfrm>
            <a:off x="1835785" y="3147060"/>
            <a:ext cx="1052195" cy="34036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000" dirty="0" smtClean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Бандаж женский</a:t>
            </a:r>
            <a:endParaRPr lang="ru-RU" altLang="zh-CN" sz="1000" dirty="0" smtClean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395" y="3578860"/>
            <a:ext cx="1130300" cy="11303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1773312" y="3626368"/>
            <a:ext cx="3643313" cy="2375163"/>
            <a:chOff x="1262063" y="3209925"/>
            <a:chExt cx="4414838" cy="2878137"/>
          </a:xfrm>
          <a:effectLst>
            <a:outerShdw blurRad="635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" name="Freeform 10"/>
            <p:cNvSpPr/>
            <p:nvPr/>
          </p:nvSpPr>
          <p:spPr bwMode="auto">
            <a:xfrm>
              <a:off x="4810126" y="3209925"/>
              <a:ext cx="866775" cy="539750"/>
            </a:xfrm>
            <a:custGeom>
              <a:avLst/>
              <a:gdLst>
                <a:gd name="T0" fmla="*/ 223 w 231"/>
                <a:gd name="T1" fmla="*/ 32 h 144"/>
                <a:gd name="T2" fmla="*/ 138 w 231"/>
                <a:gd name="T3" fmla="*/ 44 h 144"/>
                <a:gd name="T4" fmla="*/ 126 w 231"/>
                <a:gd name="T5" fmla="*/ 58 h 144"/>
                <a:gd name="T6" fmla="*/ 106 w 231"/>
                <a:gd name="T7" fmla="*/ 78 h 144"/>
                <a:gd name="T8" fmla="*/ 90 w 231"/>
                <a:gd name="T9" fmla="*/ 97 h 144"/>
                <a:gd name="T10" fmla="*/ 74 w 231"/>
                <a:gd name="T11" fmla="*/ 108 h 144"/>
                <a:gd name="T12" fmla="*/ 0 w 231"/>
                <a:gd name="T13" fmla="*/ 141 h 144"/>
                <a:gd name="T14" fmla="*/ 25 w 231"/>
                <a:gd name="T15" fmla="*/ 141 h 144"/>
                <a:gd name="T16" fmla="*/ 22 w 231"/>
                <a:gd name="T17" fmla="*/ 143 h 144"/>
                <a:gd name="T18" fmla="*/ 99 w 231"/>
                <a:gd name="T19" fmla="*/ 131 h 144"/>
                <a:gd name="T20" fmla="*/ 172 w 231"/>
                <a:gd name="T21" fmla="*/ 100 h 144"/>
                <a:gd name="T22" fmla="*/ 223 w 231"/>
                <a:gd name="T23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4">
                  <a:moveTo>
                    <a:pt x="223" y="32"/>
                  </a:moveTo>
                  <a:cubicBezTo>
                    <a:pt x="214" y="18"/>
                    <a:pt x="178" y="0"/>
                    <a:pt x="138" y="44"/>
                  </a:cubicBezTo>
                  <a:cubicBezTo>
                    <a:pt x="136" y="46"/>
                    <a:pt x="128" y="57"/>
                    <a:pt x="126" y="58"/>
                  </a:cubicBezTo>
                  <a:cubicBezTo>
                    <a:pt x="117" y="68"/>
                    <a:pt x="114" y="70"/>
                    <a:pt x="106" y="78"/>
                  </a:cubicBezTo>
                  <a:cubicBezTo>
                    <a:pt x="98" y="86"/>
                    <a:pt x="91" y="96"/>
                    <a:pt x="90" y="97"/>
                  </a:cubicBezTo>
                  <a:cubicBezTo>
                    <a:pt x="88" y="99"/>
                    <a:pt x="80" y="104"/>
                    <a:pt x="74" y="108"/>
                  </a:cubicBezTo>
                  <a:cubicBezTo>
                    <a:pt x="53" y="123"/>
                    <a:pt x="0" y="141"/>
                    <a:pt x="0" y="141"/>
                  </a:cubicBezTo>
                  <a:cubicBezTo>
                    <a:pt x="6" y="142"/>
                    <a:pt x="14" y="142"/>
                    <a:pt x="25" y="141"/>
                  </a:cubicBezTo>
                  <a:cubicBezTo>
                    <a:pt x="23" y="142"/>
                    <a:pt x="22" y="143"/>
                    <a:pt x="22" y="143"/>
                  </a:cubicBezTo>
                  <a:cubicBezTo>
                    <a:pt x="35" y="144"/>
                    <a:pt x="67" y="140"/>
                    <a:pt x="99" y="131"/>
                  </a:cubicBezTo>
                  <a:cubicBezTo>
                    <a:pt x="130" y="125"/>
                    <a:pt x="159" y="114"/>
                    <a:pt x="172" y="100"/>
                  </a:cubicBezTo>
                  <a:cubicBezTo>
                    <a:pt x="199" y="69"/>
                    <a:pt x="231" y="44"/>
                    <a:pt x="223" y="32"/>
                  </a:cubicBezTo>
                  <a:close/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328988" y="3292475"/>
              <a:ext cx="2336800" cy="1074738"/>
            </a:xfrm>
            <a:custGeom>
              <a:avLst/>
              <a:gdLst>
                <a:gd name="T0" fmla="*/ 623 w 623"/>
                <a:gd name="T1" fmla="*/ 42 h 287"/>
                <a:gd name="T2" fmla="*/ 536 w 623"/>
                <a:gd name="T3" fmla="*/ 46 h 287"/>
                <a:gd name="T4" fmla="*/ 524 w 623"/>
                <a:gd name="T5" fmla="*/ 62 h 287"/>
                <a:gd name="T6" fmla="*/ 473 w 623"/>
                <a:gd name="T7" fmla="*/ 92 h 287"/>
                <a:gd name="T8" fmla="*/ 398 w 623"/>
                <a:gd name="T9" fmla="*/ 108 h 287"/>
                <a:gd name="T10" fmla="*/ 354 w 623"/>
                <a:gd name="T11" fmla="*/ 100 h 287"/>
                <a:gd name="T12" fmla="*/ 280 w 623"/>
                <a:gd name="T13" fmla="*/ 94 h 287"/>
                <a:gd name="T14" fmla="*/ 355 w 623"/>
                <a:gd name="T15" fmla="*/ 80 h 287"/>
                <a:gd name="T16" fmla="*/ 430 w 623"/>
                <a:gd name="T17" fmla="*/ 58 h 287"/>
                <a:gd name="T18" fmla="*/ 414 w 623"/>
                <a:gd name="T19" fmla="*/ 12 h 287"/>
                <a:gd name="T20" fmla="*/ 290 w 623"/>
                <a:gd name="T21" fmla="*/ 14 h 287"/>
                <a:gd name="T22" fmla="*/ 164 w 623"/>
                <a:gd name="T23" fmla="*/ 13 h 287"/>
                <a:gd name="T24" fmla="*/ 70 w 623"/>
                <a:gd name="T25" fmla="*/ 62 h 287"/>
                <a:gd name="T26" fmla="*/ 4 w 623"/>
                <a:gd name="T27" fmla="*/ 119 h 287"/>
                <a:gd name="T28" fmla="*/ 9 w 623"/>
                <a:gd name="T29" fmla="*/ 126 h 287"/>
                <a:gd name="T30" fmla="*/ 0 w 623"/>
                <a:gd name="T31" fmla="*/ 135 h 287"/>
                <a:gd name="T32" fmla="*/ 61 w 623"/>
                <a:gd name="T33" fmla="*/ 287 h 287"/>
                <a:gd name="T34" fmla="*/ 97 w 623"/>
                <a:gd name="T35" fmla="*/ 252 h 287"/>
                <a:gd name="T36" fmla="*/ 103 w 623"/>
                <a:gd name="T37" fmla="*/ 261 h 287"/>
                <a:gd name="T38" fmla="*/ 158 w 623"/>
                <a:gd name="T39" fmla="*/ 214 h 287"/>
                <a:gd name="T40" fmla="*/ 359 w 623"/>
                <a:gd name="T41" fmla="*/ 199 h 287"/>
                <a:gd name="T42" fmla="*/ 384 w 623"/>
                <a:gd name="T43" fmla="*/ 192 h 287"/>
                <a:gd name="T44" fmla="*/ 514 w 623"/>
                <a:gd name="T45" fmla="*/ 156 h 287"/>
                <a:gd name="T46" fmla="*/ 589 w 623"/>
                <a:gd name="T47" fmla="*/ 84 h 287"/>
                <a:gd name="T48" fmla="*/ 618 w 623"/>
                <a:gd name="T49" fmla="*/ 51 h 287"/>
                <a:gd name="T50" fmla="*/ 623 w 623"/>
                <a:gd name="T51" fmla="*/ 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3" h="287">
                  <a:moveTo>
                    <a:pt x="623" y="42"/>
                  </a:moveTo>
                  <a:cubicBezTo>
                    <a:pt x="618" y="28"/>
                    <a:pt x="577" y="0"/>
                    <a:pt x="536" y="46"/>
                  </a:cubicBezTo>
                  <a:cubicBezTo>
                    <a:pt x="530" y="53"/>
                    <a:pt x="525" y="62"/>
                    <a:pt x="524" y="62"/>
                  </a:cubicBezTo>
                  <a:cubicBezTo>
                    <a:pt x="516" y="62"/>
                    <a:pt x="488" y="80"/>
                    <a:pt x="473" y="92"/>
                  </a:cubicBezTo>
                  <a:cubicBezTo>
                    <a:pt x="461" y="96"/>
                    <a:pt x="417" y="100"/>
                    <a:pt x="398" y="108"/>
                  </a:cubicBezTo>
                  <a:cubicBezTo>
                    <a:pt x="396" y="109"/>
                    <a:pt x="369" y="101"/>
                    <a:pt x="354" y="100"/>
                  </a:cubicBezTo>
                  <a:cubicBezTo>
                    <a:pt x="321" y="96"/>
                    <a:pt x="291" y="101"/>
                    <a:pt x="280" y="94"/>
                  </a:cubicBezTo>
                  <a:cubicBezTo>
                    <a:pt x="256" y="80"/>
                    <a:pt x="255" y="83"/>
                    <a:pt x="355" y="80"/>
                  </a:cubicBezTo>
                  <a:cubicBezTo>
                    <a:pt x="404" y="78"/>
                    <a:pt x="422" y="73"/>
                    <a:pt x="430" y="58"/>
                  </a:cubicBezTo>
                  <a:cubicBezTo>
                    <a:pt x="438" y="44"/>
                    <a:pt x="431" y="18"/>
                    <a:pt x="414" y="12"/>
                  </a:cubicBezTo>
                  <a:cubicBezTo>
                    <a:pt x="387" y="1"/>
                    <a:pt x="338" y="11"/>
                    <a:pt x="290" y="14"/>
                  </a:cubicBezTo>
                  <a:cubicBezTo>
                    <a:pt x="243" y="8"/>
                    <a:pt x="199" y="6"/>
                    <a:pt x="164" y="13"/>
                  </a:cubicBezTo>
                  <a:cubicBezTo>
                    <a:pt x="133" y="20"/>
                    <a:pt x="98" y="37"/>
                    <a:pt x="70" y="62"/>
                  </a:cubicBezTo>
                  <a:cubicBezTo>
                    <a:pt x="54" y="76"/>
                    <a:pt x="28" y="99"/>
                    <a:pt x="4" y="119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30"/>
                    <a:pt x="1" y="133"/>
                    <a:pt x="0" y="135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75" y="275"/>
                    <a:pt x="86" y="263"/>
                    <a:pt x="97" y="252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15" y="238"/>
                    <a:pt x="151" y="215"/>
                    <a:pt x="158" y="214"/>
                  </a:cubicBezTo>
                  <a:cubicBezTo>
                    <a:pt x="227" y="198"/>
                    <a:pt x="277" y="197"/>
                    <a:pt x="359" y="199"/>
                  </a:cubicBezTo>
                  <a:cubicBezTo>
                    <a:pt x="364" y="199"/>
                    <a:pt x="377" y="195"/>
                    <a:pt x="384" y="192"/>
                  </a:cubicBezTo>
                  <a:cubicBezTo>
                    <a:pt x="427" y="172"/>
                    <a:pt x="479" y="174"/>
                    <a:pt x="514" y="156"/>
                  </a:cubicBezTo>
                  <a:cubicBezTo>
                    <a:pt x="532" y="134"/>
                    <a:pt x="568" y="106"/>
                    <a:pt x="589" y="84"/>
                  </a:cubicBezTo>
                  <a:cubicBezTo>
                    <a:pt x="599" y="73"/>
                    <a:pt x="614" y="56"/>
                    <a:pt x="618" y="51"/>
                  </a:cubicBezTo>
                  <a:cubicBezTo>
                    <a:pt x="619" y="50"/>
                    <a:pt x="623" y="45"/>
                    <a:pt x="623" y="42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738688" y="3367088"/>
              <a:ext cx="187325" cy="157163"/>
            </a:xfrm>
            <a:custGeom>
              <a:avLst/>
              <a:gdLst>
                <a:gd name="T0" fmla="*/ 40 w 50"/>
                <a:gd name="T1" fmla="*/ 0 h 42"/>
                <a:gd name="T2" fmla="*/ 10 w 50"/>
                <a:gd name="T3" fmla="*/ 2 h 42"/>
                <a:gd name="T4" fmla="*/ 9 w 50"/>
                <a:gd name="T5" fmla="*/ 40 h 42"/>
                <a:gd name="T6" fmla="*/ 43 w 50"/>
                <a:gd name="T7" fmla="*/ 38 h 42"/>
                <a:gd name="T8" fmla="*/ 47 w 50"/>
                <a:gd name="T9" fmla="*/ 30 h 42"/>
                <a:gd name="T10" fmla="*/ 40 w 5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2">
                  <a:moveTo>
                    <a:pt x="40" y="0"/>
                  </a:moveTo>
                  <a:cubicBezTo>
                    <a:pt x="28" y="1"/>
                    <a:pt x="17" y="1"/>
                    <a:pt x="10" y="2"/>
                  </a:cubicBezTo>
                  <a:cubicBezTo>
                    <a:pt x="0" y="3"/>
                    <a:pt x="1" y="33"/>
                    <a:pt x="9" y="40"/>
                  </a:cubicBezTo>
                  <a:cubicBezTo>
                    <a:pt x="17" y="41"/>
                    <a:pt x="36" y="42"/>
                    <a:pt x="43" y="38"/>
                  </a:cubicBezTo>
                  <a:cubicBezTo>
                    <a:pt x="43" y="38"/>
                    <a:pt x="46" y="36"/>
                    <a:pt x="47" y="30"/>
                  </a:cubicBezTo>
                  <a:cubicBezTo>
                    <a:pt x="50" y="16"/>
                    <a:pt x="48" y="3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500688" y="3441700"/>
              <a:ext cx="146050" cy="165100"/>
            </a:xfrm>
            <a:custGeom>
              <a:avLst/>
              <a:gdLst>
                <a:gd name="T0" fmla="*/ 23 w 39"/>
                <a:gd name="T1" fmla="*/ 4 h 44"/>
                <a:gd name="T2" fmla="*/ 8 w 39"/>
                <a:gd name="T3" fmla="*/ 24 h 44"/>
                <a:gd name="T4" fmla="*/ 10 w 39"/>
                <a:gd name="T5" fmla="*/ 44 h 44"/>
                <a:gd name="T6" fmla="*/ 39 w 39"/>
                <a:gd name="T7" fmla="*/ 11 h 44"/>
                <a:gd name="T8" fmla="*/ 23 w 39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23" y="4"/>
                  </a:moveTo>
                  <a:cubicBezTo>
                    <a:pt x="23" y="4"/>
                    <a:pt x="16" y="12"/>
                    <a:pt x="8" y="24"/>
                  </a:cubicBezTo>
                  <a:cubicBezTo>
                    <a:pt x="0" y="37"/>
                    <a:pt x="10" y="44"/>
                    <a:pt x="10" y="4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8" y="0"/>
                    <a:pt x="23" y="4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787527" y="3656013"/>
              <a:ext cx="2066925" cy="1979613"/>
            </a:xfrm>
            <a:custGeom>
              <a:avLst/>
              <a:gdLst>
                <a:gd name="T0" fmla="*/ 1302 w 1302"/>
                <a:gd name="T1" fmla="*/ 333 h 1247"/>
                <a:gd name="T2" fmla="*/ 997 w 1302"/>
                <a:gd name="T3" fmla="*/ 0 h 1247"/>
                <a:gd name="T4" fmla="*/ 0 w 1302"/>
                <a:gd name="T5" fmla="*/ 914 h 1247"/>
                <a:gd name="T6" fmla="*/ 305 w 1302"/>
                <a:gd name="T7" fmla="*/ 1247 h 1247"/>
                <a:gd name="T8" fmla="*/ 1302 w 1302"/>
                <a:gd name="T9" fmla="*/ 333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247">
                  <a:moveTo>
                    <a:pt x="1302" y="333"/>
                  </a:moveTo>
                  <a:lnTo>
                    <a:pt x="997" y="0"/>
                  </a:lnTo>
                  <a:lnTo>
                    <a:pt x="0" y="914"/>
                  </a:lnTo>
                  <a:lnTo>
                    <a:pt x="305" y="1247"/>
                  </a:lnTo>
                  <a:lnTo>
                    <a:pt x="1302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262063" y="3738563"/>
              <a:ext cx="2468563" cy="2349499"/>
            </a:xfrm>
            <a:custGeom>
              <a:avLst/>
              <a:gdLst>
                <a:gd name="T0" fmla="*/ 1555 w 1555"/>
                <a:gd name="T1" fmla="*/ 368 h 1480"/>
                <a:gd name="T2" fmla="*/ 1217 w 1555"/>
                <a:gd name="T3" fmla="*/ 0 h 1480"/>
                <a:gd name="T4" fmla="*/ 0 w 1555"/>
                <a:gd name="T5" fmla="*/ 1114 h 1480"/>
                <a:gd name="T6" fmla="*/ 336 w 1555"/>
                <a:gd name="T7" fmla="*/ 1480 h 1480"/>
                <a:gd name="T8" fmla="*/ 1555 w 1555"/>
                <a:gd name="T9" fmla="*/ 368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5" h="1480">
                  <a:moveTo>
                    <a:pt x="1555" y="368"/>
                  </a:moveTo>
                  <a:lnTo>
                    <a:pt x="1217" y="0"/>
                  </a:lnTo>
                  <a:lnTo>
                    <a:pt x="0" y="1114"/>
                  </a:lnTo>
                  <a:lnTo>
                    <a:pt x="336" y="1480"/>
                  </a:lnTo>
                  <a:lnTo>
                    <a:pt x="1555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262063" y="3738563"/>
              <a:ext cx="2119314" cy="1971675"/>
            </a:xfrm>
            <a:custGeom>
              <a:avLst/>
              <a:gdLst>
                <a:gd name="T0" fmla="*/ 1335 w 1335"/>
                <a:gd name="T1" fmla="*/ 129 h 1242"/>
                <a:gd name="T2" fmla="*/ 1217 w 1335"/>
                <a:gd name="T3" fmla="*/ 0 h 1242"/>
                <a:gd name="T4" fmla="*/ 0 w 1335"/>
                <a:gd name="T5" fmla="*/ 1114 h 1242"/>
                <a:gd name="T6" fmla="*/ 119 w 1335"/>
                <a:gd name="T7" fmla="*/ 1242 h 1242"/>
                <a:gd name="T8" fmla="*/ 1335 w 1335"/>
                <a:gd name="T9" fmla="*/ 129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242">
                  <a:moveTo>
                    <a:pt x="1335" y="129"/>
                  </a:moveTo>
                  <a:lnTo>
                    <a:pt x="1217" y="0"/>
                  </a:lnTo>
                  <a:lnTo>
                    <a:pt x="0" y="1114"/>
                  </a:lnTo>
                  <a:lnTo>
                    <a:pt x="119" y="1242"/>
                  </a:lnTo>
                  <a:lnTo>
                    <a:pt x="1335" y="12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006726" y="3849688"/>
              <a:ext cx="220663" cy="211138"/>
              <a:chOff x="3006726" y="3849688"/>
              <a:chExt cx="220663" cy="211138"/>
            </a:xfrm>
          </p:grpSpPr>
          <p:sp>
            <p:nvSpPr>
              <p:cNvPr id="17" name="Freeform 17"/>
              <p:cNvSpPr/>
              <p:nvPr/>
            </p:nvSpPr>
            <p:spPr bwMode="auto">
              <a:xfrm>
                <a:off x="3114676" y="3849688"/>
                <a:ext cx="112713" cy="112713"/>
              </a:xfrm>
              <a:custGeom>
                <a:avLst/>
                <a:gdLst>
                  <a:gd name="T0" fmla="*/ 11 w 30"/>
                  <a:gd name="T1" fmla="*/ 2 h 30"/>
                  <a:gd name="T2" fmla="*/ 2 w 30"/>
                  <a:gd name="T3" fmla="*/ 19 h 30"/>
                  <a:gd name="T4" fmla="*/ 18 w 30"/>
                  <a:gd name="T5" fmla="*/ 28 h 30"/>
                  <a:gd name="T6" fmla="*/ 28 w 30"/>
                  <a:gd name="T7" fmla="*/ 12 h 30"/>
                  <a:gd name="T8" fmla="*/ 11 w 30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1" y="2"/>
                    </a:moveTo>
                    <a:cubicBezTo>
                      <a:pt x="4" y="4"/>
                      <a:pt x="0" y="12"/>
                      <a:pt x="2" y="19"/>
                    </a:cubicBezTo>
                    <a:cubicBezTo>
                      <a:pt x="4" y="26"/>
                      <a:pt x="11" y="30"/>
                      <a:pt x="18" y="28"/>
                    </a:cubicBezTo>
                    <a:cubicBezTo>
                      <a:pt x="25" y="26"/>
                      <a:pt x="30" y="19"/>
                      <a:pt x="28" y="12"/>
                    </a:cubicBezTo>
                    <a:cubicBezTo>
                      <a:pt x="26" y="5"/>
                      <a:pt x="1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3171826" y="3879850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5 h 6"/>
                  <a:gd name="T6" fmla="*/ 5 w 5"/>
                  <a:gd name="T7" fmla="*/ 2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2" y="6"/>
                      <a:pt x="3" y="5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3175001" y="3902075"/>
                <a:ext cx="22225" cy="23813"/>
              </a:xfrm>
              <a:custGeom>
                <a:avLst/>
                <a:gdLst>
                  <a:gd name="T0" fmla="*/ 3 w 6"/>
                  <a:gd name="T1" fmla="*/ 1 h 6"/>
                  <a:gd name="T2" fmla="*/ 1 w 6"/>
                  <a:gd name="T3" fmla="*/ 4 h 6"/>
                  <a:gd name="T4" fmla="*/ 4 w 6"/>
                  <a:gd name="T5" fmla="*/ 6 h 6"/>
                  <a:gd name="T6" fmla="*/ 6 w 6"/>
                  <a:gd name="T7" fmla="*/ 3 h 6"/>
                  <a:gd name="T8" fmla="*/ 3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5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3144838" y="3887788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5 h 6"/>
                  <a:gd name="T6" fmla="*/ 5 w 5"/>
                  <a:gd name="T7" fmla="*/ 2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2" y="6"/>
                      <a:pt x="3" y="5"/>
                    </a:cubicBezTo>
                    <a:cubicBezTo>
                      <a:pt x="4" y="5"/>
                      <a:pt x="5" y="4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3149601" y="3910013"/>
                <a:ext cx="22225" cy="22225"/>
              </a:xfrm>
              <a:custGeom>
                <a:avLst/>
                <a:gdLst>
                  <a:gd name="T0" fmla="*/ 2 w 6"/>
                  <a:gd name="T1" fmla="*/ 1 h 6"/>
                  <a:gd name="T2" fmla="*/ 1 w 6"/>
                  <a:gd name="T3" fmla="*/ 4 h 6"/>
                  <a:gd name="T4" fmla="*/ 4 w 6"/>
                  <a:gd name="T5" fmla="*/ 6 h 6"/>
                  <a:gd name="T6" fmla="*/ 6 w 6"/>
                  <a:gd name="T7" fmla="*/ 3 h 6"/>
                  <a:gd name="T8" fmla="*/ 2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2" y="6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3006726" y="3951288"/>
                <a:ext cx="112713" cy="109538"/>
              </a:xfrm>
              <a:custGeom>
                <a:avLst/>
                <a:gdLst>
                  <a:gd name="T0" fmla="*/ 11 w 30"/>
                  <a:gd name="T1" fmla="*/ 2 h 29"/>
                  <a:gd name="T2" fmla="*/ 2 w 30"/>
                  <a:gd name="T3" fmla="*/ 18 h 29"/>
                  <a:gd name="T4" fmla="*/ 18 w 30"/>
                  <a:gd name="T5" fmla="*/ 27 h 29"/>
                  <a:gd name="T6" fmla="*/ 28 w 30"/>
                  <a:gd name="T7" fmla="*/ 11 h 29"/>
                  <a:gd name="T8" fmla="*/ 11 w 3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1" y="2"/>
                    </a:moveTo>
                    <a:cubicBezTo>
                      <a:pt x="4" y="4"/>
                      <a:pt x="0" y="11"/>
                      <a:pt x="2" y="18"/>
                    </a:cubicBezTo>
                    <a:cubicBezTo>
                      <a:pt x="4" y="25"/>
                      <a:pt x="11" y="29"/>
                      <a:pt x="18" y="27"/>
                    </a:cubicBezTo>
                    <a:cubicBezTo>
                      <a:pt x="25" y="25"/>
                      <a:pt x="30" y="18"/>
                      <a:pt x="28" y="11"/>
                    </a:cubicBezTo>
                    <a:cubicBezTo>
                      <a:pt x="26" y="4"/>
                      <a:pt x="1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3062288" y="3981450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2" y="5"/>
                      <a:pt x="3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067051" y="4003675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1 w 6"/>
                  <a:gd name="T3" fmla="*/ 4 h 6"/>
                  <a:gd name="T4" fmla="*/ 4 w 6"/>
                  <a:gd name="T5" fmla="*/ 5 h 6"/>
                  <a:gd name="T6" fmla="*/ 6 w 6"/>
                  <a:gd name="T7" fmla="*/ 2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1" y="5"/>
                      <a:pt x="3" y="6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3036888" y="3989388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3040063" y="4011613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1 w 6"/>
                  <a:gd name="T3" fmla="*/ 4 h 6"/>
                  <a:gd name="T4" fmla="*/ 4 w 6"/>
                  <a:gd name="T5" fmla="*/ 5 h 6"/>
                  <a:gd name="T6" fmla="*/ 6 w 6"/>
                  <a:gd name="T7" fmla="*/ 2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1" y="5"/>
                      <a:pt x="3" y="6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33" name="任意多边形 91"/>
          <p:cNvSpPr/>
          <p:nvPr/>
        </p:nvSpPr>
        <p:spPr>
          <a:xfrm rot="10800000" flipH="1" flipV="1">
            <a:off x="5363845" y="3487420"/>
            <a:ext cx="818515" cy="92075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93"/>
          <p:cNvSpPr/>
          <p:nvPr/>
        </p:nvSpPr>
        <p:spPr>
          <a:xfrm>
            <a:off x="6271617" y="3487995"/>
            <a:ext cx="1052375" cy="246226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1000" dirty="0" smtClean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ru-RU" altLang="zh-CN" sz="1000" dirty="0" smtClean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Капа</a:t>
            </a:r>
            <a:endParaRPr lang="ru-RU" altLang="zh-CN" sz="1000" dirty="0" smtClean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algn="ctr"/>
            <a:endParaRPr lang="ru-RU" altLang="zh-CN" sz="1000" dirty="0" smtClean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5645" y="3832860"/>
            <a:ext cx="1053465" cy="8763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7" name="圆角矩形 89"/>
          <p:cNvSpPr/>
          <p:nvPr/>
        </p:nvSpPr>
        <p:spPr>
          <a:xfrm>
            <a:off x="1908182" y="56980"/>
            <a:ext cx="955046" cy="246226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solidFill>
              <a:srgbClr val="FC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>
                <a:ln w="6350">
                  <a:noFill/>
                </a:ln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Жилет</a:t>
            </a:r>
            <a:endParaRPr lang="ru-RU" altLang="zh-CN" sz="1400" b="1" dirty="0">
              <a:ln w="6350">
                <a:noFill/>
              </a:ln>
              <a:solidFill>
                <a:schemeClr val="bg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17750" y="414020"/>
            <a:ext cx="1161415" cy="120713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9" name="任意多边形 1032"/>
          <p:cNvSpPr/>
          <p:nvPr/>
        </p:nvSpPr>
        <p:spPr>
          <a:xfrm rot="10800000">
            <a:off x="1907540" y="1147445"/>
            <a:ext cx="1614805" cy="1279525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360" y="846455"/>
            <a:ext cx="1114425" cy="371475"/>
          </a:xfrm>
          <a:prstGeom prst="rect">
            <a:avLst/>
          </a:prstGeom>
        </p:spPr>
      </p:pic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750" y="1370330"/>
            <a:ext cx="1188720" cy="141922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3" dur="15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0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7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ldLvl="0" animBg="1"/>
      <p:bldP spid="89" grpId="0" bldLvl="0" animBg="1"/>
      <p:bldP spid="1024" grpId="0" animBg="1"/>
      <p:bldP spid="1024" grpId="1" animBg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87" grpId="0"/>
      <p:bldP spid="87" grpId="1"/>
      <p:bldP spid="90" grpId="0" bldLvl="0" animBg="1"/>
      <p:bldP spid="92" grpId="0" bldLvl="0" animBg="1"/>
      <p:bldP spid="94" grpId="0" animBg="1"/>
      <p:bldP spid="9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27" grpId="0" animBg="1"/>
      <p:bldP spid="27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7" grpId="0" bldLvl="0" animBg="1"/>
      <p:bldP spid="39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2962</Words>
  <Application>WPS Presentation</Application>
  <PresentationFormat>Произвольный</PresentationFormat>
  <Paragraphs>121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Times New Roman</vt:lpstr>
      <vt:lpstr>Impact</vt:lpstr>
      <vt:lpstr>Montserrat</vt:lpstr>
      <vt:lpstr>Segoe Print</vt:lpstr>
      <vt:lpstr>Wingdings</vt:lpstr>
      <vt:lpstr>Calibri</vt:lpstr>
      <vt:lpstr>Arial Unicode MS</vt:lpstr>
      <vt:lpstr>Arial Black</vt:lpstr>
      <vt:lpstr>Courier New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徐威方</dc:creator>
  <cp:lastModifiedBy>Полина Мединцова</cp:lastModifiedBy>
  <cp:revision>121</cp:revision>
  <dcterms:created xsi:type="dcterms:W3CDTF">2015-10-14T02:35:00Z</dcterms:created>
  <dcterms:modified xsi:type="dcterms:W3CDTF">2025-04-17T13:00:31Z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1049-12.2.0.20795</vt:lpwstr>
  </property>
  <property fmtid="{D5CDD505-2E9C-101B-9397-08002B2CF9AE}" pid="3" name="ICV">
    <vt:lpwstr>4FE678F5F67A4DE9849E32C9789E2F05_12</vt:lpwstr>
  </property>
</Properties>
</file>